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29"/>
  </p:notesMasterIdLst>
  <p:handoutMasterIdLst>
    <p:handoutMasterId r:id="rId30"/>
  </p:handoutMasterIdLst>
  <p:sldIdLst>
    <p:sldId id="344" r:id="rId5"/>
    <p:sldId id="333" r:id="rId6"/>
    <p:sldId id="307" r:id="rId7"/>
    <p:sldId id="342" r:id="rId8"/>
    <p:sldId id="363" r:id="rId9"/>
    <p:sldId id="364" r:id="rId10"/>
    <p:sldId id="365" r:id="rId11"/>
    <p:sldId id="366" r:id="rId12"/>
    <p:sldId id="367" r:id="rId13"/>
    <p:sldId id="368" r:id="rId14"/>
    <p:sldId id="369" r:id="rId15"/>
    <p:sldId id="370" r:id="rId16"/>
    <p:sldId id="373" r:id="rId17"/>
    <p:sldId id="374" r:id="rId18"/>
    <p:sldId id="330" r:id="rId19"/>
    <p:sldId id="353" r:id="rId20"/>
    <p:sldId id="354" r:id="rId21"/>
    <p:sldId id="376" r:id="rId22"/>
    <p:sldId id="377" r:id="rId23"/>
    <p:sldId id="355" r:id="rId24"/>
    <p:sldId id="356" r:id="rId25"/>
    <p:sldId id="379" r:id="rId26"/>
    <p:sldId id="346" r:id="rId27"/>
    <p:sldId id="375" r:id="rId28"/>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813243-5D70-C58F-F663-19132FC69259}" v="168" dt="2025-06-28T22:26:37.006"/>
    <p1510:client id="{A2CB769E-AE17-6F24-BFCA-6387C4267288}" v="802" dt="2025-06-28T22:20:06.373"/>
    <p1510:client id="{A3222383-A11E-130B-70B3-B9142029104B}" v="1295" dt="2025-06-28T00:02:43.048"/>
    <p1510:client id="{BAEACB77-FD42-3091-6E2C-35C05C788CC5}" v="26" dt="2025-06-29T11:51:36.5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762" y="294"/>
      </p:cViewPr>
      <p:guideLst/>
    </p:cSldViewPr>
  </p:slideViewPr>
  <p:notesTextViewPr>
    <p:cViewPr>
      <p:scale>
        <a:sx n="1" d="1"/>
        <a:sy n="1" d="1"/>
      </p:scale>
      <p:origin x="0" y="0"/>
    </p:cViewPr>
  </p:notesTextViewPr>
  <p:notesViewPr>
    <p:cSldViewPr snapToGrid="0">
      <p:cViewPr>
        <p:scale>
          <a:sx n="1" d="2"/>
          <a:sy n="1" d="2"/>
        </p:scale>
        <p:origin x="2216" y="74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gs" Target="tags/tag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frin Tarjina Khushi (2409699)" userId="S::2409699@student.uwtsd.ac.uk::07547057-bfac-41ea-b8fa-826f597d3602" providerId="AD" clId="Web-{A3222383-A11E-130B-70B3-B9142029104B}"/>
    <pc:docChg chg="addSld delSld modSld sldOrd modMainMaster">
      <pc:chgData name="Jafrin Tarjina Khushi (2409699)" userId="S::2409699@student.uwtsd.ac.uk::07547057-bfac-41ea-b8fa-826f597d3602" providerId="AD" clId="Web-{A3222383-A11E-130B-70B3-B9142029104B}" dt="2025-06-28T00:02:43.048" v="1199" actId="1076"/>
      <pc:docMkLst>
        <pc:docMk/>
      </pc:docMkLst>
      <pc:sldChg chg="mod">
        <pc:chgData name="Jafrin Tarjina Khushi (2409699)" userId="S::2409699@student.uwtsd.ac.uk::07547057-bfac-41ea-b8fa-826f597d3602" providerId="AD" clId="Web-{A3222383-A11E-130B-70B3-B9142029104B}" dt="2025-06-27T23:51:45.817" v="1080"/>
        <pc:sldMkLst>
          <pc:docMk/>
          <pc:sldMk cId="2721087628" sldId="307"/>
        </pc:sldMkLst>
      </pc:sldChg>
      <pc:sldChg chg="mod">
        <pc:chgData name="Jafrin Tarjina Khushi (2409699)" userId="S::2409699@student.uwtsd.ac.uk::07547057-bfac-41ea-b8fa-826f597d3602" providerId="AD" clId="Web-{A3222383-A11E-130B-70B3-B9142029104B}" dt="2025-06-27T23:51:45.817" v="1080"/>
        <pc:sldMkLst>
          <pc:docMk/>
          <pc:sldMk cId="264852664" sldId="318"/>
        </pc:sldMkLst>
      </pc:sldChg>
      <pc:sldChg chg="mod">
        <pc:chgData name="Jafrin Tarjina Khushi (2409699)" userId="S::2409699@student.uwtsd.ac.uk::07547057-bfac-41ea-b8fa-826f597d3602" providerId="AD" clId="Web-{A3222383-A11E-130B-70B3-B9142029104B}" dt="2025-06-27T23:51:45.817" v="1080"/>
        <pc:sldMkLst>
          <pc:docMk/>
          <pc:sldMk cId="1426869421" sldId="329"/>
        </pc:sldMkLst>
      </pc:sldChg>
      <pc:sldChg chg="modSp mod">
        <pc:chgData name="Jafrin Tarjina Khushi (2409699)" userId="S::2409699@student.uwtsd.ac.uk::07547057-bfac-41ea-b8fa-826f597d3602" providerId="AD" clId="Web-{A3222383-A11E-130B-70B3-B9142029104B}" dt="2025-06-27T23:51:45.817" v="1080"/>
        <pc:sldMkLst>
          <pc:docMk/>
          <pc:sldMk cId="296111521" sldId="330"/>
        </pc:sldMkLst>
        <pc:spChg chg="mod">
          <ac:chgData name="Jafrin Tarjina Khushi (2409699)" userId="S::2409699@student.uwtsd.ac.uk::07547057-bfac-41ea-b8fa-826f597d3602" providerId="AD" clId="Web-{A3222383-A11E-130B-70B3-B9142029104B}" dt="2025-06-27T23:26:11.234" v="762" actId="1076"/>
          <ac:spMkLst>
            <pc:docMk/>
            <pc:sldMk cId="296111521" sldId="330"/>
            <ac:spMk id="4" creationId="{36CAF8E1-D22B-2A5E-B639-D433035AF9FA}"/>
          </ac:spMkLst>
        </pc:spChg>
        <pc:spChg chg="mod">
          <ac:chgData name="Jafrin Tarjina Khushi (2409699)" userId="S::2409699@student.uwtsd.ac.uk::07547057-bfac-41ea-b8fa-826f597d3602" providerId="AD" clId="Web-{A3222383-A11E-130B-70B3-B9142029104B}" dt="2025-06-27T23:26:56.627" v="770" actId="1076"/>
          <ac:spMkLst>
            <pc:docMk/>
            <pc:sldMk cId="296111521" sldId="330"/>
            <ac:spMk id="6" creationId="{3E115522-F9AB-FA50-67C6-57C0633D96E7}"/>
          </ac:spMkLst>
        </pc:spChg>
        <pc:spChg chg="mod">
          <ac:chgData name="Jafrin Tarjina Khushi (2409699)" userId="S::2409699@student.uwtsd.ac.uk::07547057-bfac-41ea-b8fa-826f597d3602" providerId="AD" clId="Web-{A3222383-A11E-130B-70B3-B9142029104B}" dt="2025-06-27T23:35:43.720" v="898" actId="1076"/>
          <ac:spMkLst>
            <pc:docMk/>
            <pc:sldMk cId="296111521" sldId="330"/>
            <ac:spMk id="8" creationId="{199F7BED-B8F7-E1E4-46F7-AA8B857A4A0F}"/>
          </ac:spMkLst>
        </pc:spChg>
        <pc:spChg chg="mod">
          <ac:chgData name="Jafrin Tarjina Khushi (2409699)" userId="S::2409699@student.uwtsd.ac.uk::07547057-bfac-41ea-b8fa-826f597d3602" providerId="AD" clId="Web-{A3222383-A11E-130B-70B3-B9142029104B}" dt="2025-06-27T23:43:46.514" v="1002" actId="1076"/>
          <ac:spMkLst>
            <pc:docMk/>
            <pc:sldMk cId="296111521" sldId="330"/>
            <ac:spMk id="11" creationId="{9D8D7BF5-C56F-4400-F22A-4C756831828C}"/>
          </ac:spMkLst>
        </pc:spChg>
        <pc:spChg chg="mod">
          <ac:chgData name="Jafrin Tarjina Khushi (2409699)" userId="S::2409699@student.uwtsd.ac.uk::07547057-bfac-41ea-b8fa-826f597d3602" providerId="AD" clId="Web-{A3222383-A11E-130B-70B3-B9142029104B}" dt="2025-06-27T23:32:32.694" v="863" actId="20577"/>
          <ac:spMkLst>
            <pc:docMk/>
            <pc:sldMk cId="296111521" sldId="330"/>
            <ac:spMk id="13" creationId="{AE5EE2DC-E4E7-9695-08E6-9A9396298B90}"/>
          </ac:spMkLst>
        </pc:spChg>
        <pc:spChg chg="mod">
          <ac:chgData name="Jafrin Tarjina Khushi (2409699)" userId="S::2409699@student.uwtsd.ac.uk::07547057-bfac-41ea-b8fa-826f597d3602" providerId="AD" clId="Web-{A3222383-A11E-130B-70B3-B9142029104B}" dt="2025-06-27T23:35:34.095" v="896" actId="20577"/>
          <ac:spMkLst>
            <pc:docMk/>
            <pc:sldMk cId="296111521" sldId="330"/>
            <ac:spMk id="15" creationId="{68A1C71D-4976-B5A6-007C-2FCCB344AA62}"/>
          </ac:spMkLst>
        </pc:spChg>
        <pc:spChg chg="mod">
          <ac:chgData name="Jafrin Tarjina Khushi (2409699)" userId="S::2409699@student.uwtsd.ac.uk::07547057-bfac-41ea-b8fa-826f597d3602" providerId="AD" clId="Web-{A3222383-A11E-130B-70B3-B9142029104B}" dt="2025-06-27T23:40:19.518" v="954" actId="20577"/>
          <ac:spMkLst>
            <pc:docMk/>
            <pc:sldMk cId="296111521" sldId="330"/>
            <ac:spMk id="17" creationId="{B04467CB-757A-646C-00A0-AB523BBEC842}"/>
          </ac:spMkLst>
        </pc:spChg>
        <pc:spChg chg="mod">
          <ac:chgData name="Jafrin Tarjina Khushi (2409699)" userId="S::2409699@student.uwtsd.ac.uk::07547057-bfac-41ea-b8fa-826f597d3602" providerId="AD" clId="Web-{A3222383-A11E-130B-70B3-B9142029104B}" dt="2025-06-27T23:43:38.357" v="1001" actId="14100"/>
          <ac:spMkLst>
            <pc:docMk/>
            <pc:sldMk cId="296111521" sldId="330"/>
            <ac:spMk id="20" creationId="{14CACE57-AF44-0118-5565-4804A716F93A}"/>
          </ac:spMkLst>
        </pc:spChg>
        <pc:spChg chg="mod">
          <ac:chgData name="Jafrin Tarjina Khushi (2409699)" userId="S::2409699@student.uwtsd.ac.uk::07547057-bfac-41ea-b8fa-826f597d3602" providerId="AD" clId="Web-{A3222383-A11E-130B-70B3-B9142029104B}" dt="2025-06-27T23:44:29.485" v="1004" actId="20577"/>
          <ac:spMkLst>
            <pc:docMk/>
            <pc:sldMk cId="296111521" sldId="330"/>
            <ac:spMk id="30" creationId="{A6637C1D-819B-241E-F069-F0A638DCC857}"/>
          </ac:spMkLst>
        </pc:spChg>
      </pc:sldChg>
      <pc:sldChg chg="del mod">
        <pc:chgData name="Jafrin Tarjina Khushi (2409699)" userId="S::2409699@student.uwtsd.ac.uk::07547057-bfac-41ea-b8fa-826f597d3602" providerId="AD" clId="Web-{A3222383-A11E-130B-70B3-B9142029104B}" dt="2025-06-27T23:44:58.222" v="1005"/>
        <pc:sldMkLst>
          <pc:docMk/>
          <pc:sldMk cId="608309448" sldId="331"/>
        </pc:sldMkLst>
      </pc:sldChg>
      <pc:sldChg chg="mod">
        <pc:chgData name="Jafrin Tarjina Khushi (2409699)" userId="S::2409699@student.uwtsd.ac.uk::07547057-bfac-41ea-b8fa-826f597d3602" providerId="AD" clId="Web-{A3222383-A11E-130B-70B3-B9142029104B}" dt="2025-06-27T23:51:45.817" v="1080"/>
        <pc:sldMkLst>
          <pc:docMk/>
          <pc:sldMk cId="782584656" sldId="333"/>
        </pc:sldMkLst>
      </pc:sldChg>
      <pc:sldChg chg="del mod">
        <pc:chgData name="Jafrin Tarjina Khushi (2409699)" userId="S::2409699@student.uwtsd.ac.uk::07547057-bfac-41ea-b8fa-826f597d3602" providerId="AD" clId="Web-{A3222383-A11E-130B-70B3-B9142029104B}" dt="2025-06-27T23:45:53.068" v="1008"/>
        <pc:sldMkLst>
          <pc:docMk/>
          <pc:sldMk cId="3905997033" sldId="336"/>
        </pc:sldMkLst>
      </pc:sldChg>
      <pc:sldChg chg="mod">
        <pc:chgData name="Jafrin Tarjina Khushi (2409699)" userId="S::2409699@student.uwtsd.ac.uk::07547057-bfac-41ea-b8fa-826f597d3602" providerId="AD" clId="Web-{A3222383-A11E-130B-70B3-B9142029104B}" dt="2025-06-27T23:51:45.817" v="1080"/>
        <pc:sldMkLst>
          <pc:docMk/>
          <pc:sldMk cId="3506195659" sldId="339"/>
        </pc:sldMkLst>
      </pc:sldChg>
      <pc:sldChg chg="mod">
        <pc:chgData name="Jafrin Tarjina Khushi (2409699)" userId="S::2409699@student.uwtsd.ac.uk::07547057-bfac-41ea-b8fa-826f597d3602" providerId="AD" clId="Web-{A3222383-A11E-130B-70B3-B9142029104B}" dt="2025-06-27T23:51:45.817" v="1080"/>
        <pc:sldMkLst>
          <pc:docMk/>
          <pc:sldMk cId="2294092852" sldId="342"/>
        </pc:sldMkLst>
      </pc:sldChg>
      <pc:sldChg chg="modSp mod">
        <pc:chgData name="Jafrin Tarjina Khushi (2409699)" userId="S::2409699@student.uwtsd.ac.uk::07547057-bfac-41ea-b8fa-826f597d3602" providerId="AD" clId="Web-{A3222383-A11E-130B-70B3-B9142029104B}" dt="2025-06-27T23:51:45.817" v="1080"/>
        <pc:sldMkLst>
          <pc:docMk/>
          <pc:sldMk cId="2543284723" sldId="344"/>
        </pc:sldMkLst>
        <pc:spChg chg="mod">
          <ac:chgData name="Jafrin Tarjina Khushi (2409699)" userId="S::2409699@student.uwtsd.ac.uk::07547057-bfac-41ea-b8fa-826f597d3602" providerId="AD" clId="Web-{A3222383-A11E-130B-70B3-B9142029104B}" dt="2025-06-27T21:29:51.617" v="3" actId="20577"/>
          <ac:spMkLst>
            <pc:docMk/>
            <pc:sldMk cId="2543284723" sldId="344"/>
            <ac:spMk id="14" creationId="{498C655C-AA03-DE32-22C2-F8E9215D5E12}"/>
          </ac:spMkLst>
        </pc:spChg>
      </pc:sldChg>
      <pc:sldChg chg="delSp modSp mod">
        <pc:chgData name="Jafrin Tarjina Khushi (2409699)" userId="S::2409699@student.uwtsd.ac.uk::07547057-bfac-41ea-b8fa-826f597d3602" providerId="AD" clId="Web-{A3222383-A11E-130B-70B3-B9142029104B}" dt="2025-06-27T23:51:45.817" v="1080"/>
        <pc:sldMkLst>
          <pc:docMk/>
          <pc:sldMk cId="1161850659" sldId="346"/>
        </pc:sldMkLst>
        <pc:spChg chg="mod">
          <ac:chgData name="Jafrin Tarjina Khushi (2409699)" userId="S::2409699@student.uwtsd.ac.uk::07547057-bfac-41ea-b8fa-826f597d3602" providerId="AD" clId="Web-{A3222383-A11E-130B-70B3-B9142029104B}" dt="2025-06-27T23:24:22.056" v="728" actId="20577"/>
          <ac:spMkLst>
            <pc:docMk/>
            <pc:sldMk cId="1161850659" sldId="346"/>
            <ac:spMk id="5" creationId="{85534B19-8ADC-F652-D8A8-71B44F264A4F}"/>
          </ac:spMkLst>
        </pc:spChg>
      </pc:sldChg>
      <pc:sldChg chg="del mod">
        <pc:chgData name="Jafrin Tarjina Khushi (2409699)" userId="S::2409699@student.uwtsd.ac.uk::07547057-bfac-41ea-b8fa-826f597d3602" providerId="AD" clId="Web-{A3222383-A11E-130B-70B3-B9142029104B}" dt="2025-06-27T23:46:10.710" v="1012"/>
        <pc:sldMkLst>
          <pc:docMk/>
          <pc:sldMk cId="962406239" sldId="347"/>
        </pc:sldMkLst>
      </pc:sldChg>
      <pc:sldChg chg="del mod">
        <pc:chgData name="Jafrin Tarjina Khushi (2409699)" userId="S::2409699@student.uwtsd.ac.uk::07547057-bfac-41ea-b8fa-826f597d3602" providerId="AD" clId="Web-{A3222383-A11E-130B-70B3-B9142029104B}" dt="2025-06-27T23:46:07.366" v="1011"/>
        <pc:sldMkLst>
          <pc:docMk/>
          <pc:sldMk cId="4155914400" sldId="348"/>
        </pc:sldMkLst>
      </pc:sldChg>
      <pc:sldChg chg="del mod">
        <pc:chgData name="Jafrin Tarjina Khushi (2409699)" userId="S::2409699@student.uwtsd.ac.uk::07547057-bfac-41ea-b8fa-826f597d3602" providerId="AD" clId="Web-{A3222383-A11E-130B-70B3-B9142029104B}" dt="2025-06-27T23:45:46.599" v="1006"/>
        <pc:sldMkLst>
          <pc:docMk/>
          <pc:sldMk cId="2997670576" sldId="349"/>
        </pc:sldMkLst>
      </pc:sldChg>
      <pc:sldChg chg="del mod">
        <pc:chgData name="Jafrin Tarjina Khushi (2409699)" userId="S::2409699@student.uwtsd.ac.uk::07547057-bfac-41ea-b8fa-826f597d3602" providerId="AD" clId="Web-{A3222383-A11E-130B-70B3-B9142029104B}" dt="2025-06-27T23:45:49.912" v="1007"/>
        <pc:sldMkLst>
          <pc:docMk/>
          <pc:sldMk cId="3954062435" sldId="350"/>
        </pc:sldMkLst>
      </pc:sldChg>
      <pc:sldChg chg="del mod">
        <pc:chgData name="Jafrin Tarjina Khushi (2409699)" userId="S::2409699@student.uwtsd.ac.uk::07547057-bfac-41ea-b8fa-826f597d3602" providerId="AD" clId="Web-{A3222383-A11E-130B-70B3-B9142029104B}" dt="2025-06-27T23:45:56.272" v="1009"/>
        <pc:sldMkLst>
          <pc:docMk/>
          <pc:sldMk cId="3972754769" sldId="351"/>
        </pc:sldMkLst>
      </pc:sldChg>
      <pc:sldChg chg="del mod">
        <pc:chgData name="Jafrin Tarjina Khushi (2409699)" userId="S::2409699@student.uwtsd.ac.uk::07547057-bfac-41ea-b8fa-826f597d3602" providerId="AD" clId="Web-{A3222383-A11E-130B-70B3-B9142029104B}" dt="2025-06-27T23:45:59.538" v="1010"/>
        <pc:sldMkLst>
          <pc:docMk/>
          <pc:sldMk cId="2782327720" sldId="352"/>
        </pc:sldMkLst>
      </pc:sldChg>
      <pc:sldChg chg="delSp modSp mod">
        <pc:chgData name="Jafrin Tarjina Khushi (2409699)" userId="S::2409699@student.uwtsd.ac.uk::07547057-bfac-41ea-b8fa-826f597d3602" providerId="AD" clId="Web-{A3222383-A11E-130B-70B3-B9142029104B}" dt="2025-06-27T23:51:45.817" v="1080"/>
        <pc:sldMkLst>
          <pc:docMk/>
          <pc:sldMk cId="70829957" sldId="353"/>
        </pc:sldMkLst>
      </pc:sldChg>
      <pc:sldChg chg="addSp delSp modSp mod">
        <pc:chgData name="Jafrin Tarjina Khushi (2409699)" userId="S::2409699@student.uwtsd.ac.uk::07547057-bfac-41ea-b8fa-826f597d3602" providerId="AD" clId="Web-{A3222383-A11E-130B-70B3-B9142029104B}" dt="2025-06-27T23:51:45.817" v="1080"/>
        <pc:sldMkLst>
          <pc:docMk/>
          <pc:sldMk cId="63301467" sldId="354"/>
        </pc:sldMkLst>
        <pc:spChg chg="mod">
          <ac:chgData name="Jafrin Tarjina Khushi (2409699)" userId="S::2409699@student.uwtsd.ac.uk::07547057-bfac-41ea-b8fa-826f597d3602" providerId="AD" clId="Web-{A3222383-A11E-130B-70B3-B9142029104B}" dt="2025-06-27T23:49:29.831" v="1030" actId="20577"/>
          <ac:spMkLst>
            <pc:docMk/>
            <pc:sldMk cId="63301467" sldId="354"/>
            <ac:spMk id="2" creationId="{51D63F9A-5F4B-6B51-64FC-B53231595D7D}"/>
          </ac:spMkLst>
        </pc:spChg>
        <pc:spChg chg="mod">
          <ac:chgData name="Jafrin Tarjina Khushi (2409699)" userId="S::2409699@student.uwtsd.ac.uk::07547057-bfac-41ea-b8fa-826f597d3602" providerId="AD" clId="Web-{A3222383-A11E-130B-70B3-B9142029104B}" dt="2025-06-27T23:49:47.551" v="1036" actId="20577"/>
          <ac:spMkLst>
            <pc:docMk/>
            <pc:sldMk cId="63301467" sldId="354"/>
            <ac:spMk id="3" creationId="{BB7CEA50-F3E0-9AF8-F20F-7C95E0B3BD5E}"/>
          </ac:spMkLst>
        </pc:spChg>
        <pc:spChg chg="mod">
          <ac:chgData name="Jafrin Tarjina Khushi (2409699)" userId="S::2409699@student.uwtsd.ac.uk::07547057-bfac-41ea-b8fa-826f597d3602" providerId="AD" clId="Web-{A3222383-A11E-130B-70B3-B9142029104B}" dt="2025-06-27T23:49:54.754" v="1042" actId="20577"/>
          <ac:spMkLst>
            <pc:docMk/>
            <pc:sldMk cId="63301467" sldId="354"/>
            <ac:spMk id="4" creationId="{F5D249C6-1865-7098-885E-7FDFD7431338}"/>
          </ac:spMkLst>
        </pc:spChg>
        <pc:spChg chg="mod">
          <ac:chgData name="Jafrin Tarjina Khushi (2409699)" userId="S::2409699@student.uwtsd.ac.uk::07547057-bfac-41ea-b8fa-826f597d3602" providerId="AD" clId="Web-{A3222383-A11E-130B-70B3-B9142029104B}" dt="2025-06-27T23:50:28.891" v="1053" actId="20577"/>
          <ac:spMkLst>
            <pc:docMk/>
            <pc:sldMk cId="63301467" sldId="354"/>
            <ac:spMk id="5" creationId="{72374B70-7D8F-B8E5-DFCD-FEA1C8746C79}"/>
          </ac:spMkLst>
        </pc:spChg>
        <pc:spChg chg="mod">
          <ac:chgData name="Jafrin Tarjina Khushi (2409699)" userId="S::2409699@student.uwtsd.ac.uk::07547057-bfac-41ea-b8fa-826f597d3602" providerId="AD" clId="Web-{A3222383-A11E-130B-70B3-B9142029104B}" dt="2025-06-27T23:50:10.765" v="1051" actId="20577"/>
          <ac:spMkLst>
            <pc:docMk/>
            <pc:sldMk cId="63301467" sldId="354"/>
            <ac:spMk id="6" creationId="{90EE0CA6-6E79-5A88-766F-79CD382B2A33}"/>
          </ac:spMkLst>
        </pc:spChg>
      </pc:sldChg>
      <pc:sldChg chg="mod">
        <pc:chgData name="Jafrin Tarjina Khushi (2409699)" userId="S::2409699@student.uwtsd.ac.uk::07547057-bfac-41ea-b8fa-826f597d3602" providerId="AD" clId="Web-{A3222383-A11E-130B-70B3-B9142029104B}" dt="2025-06-27T23:51:45.817" v="1080"/>
        <pc:sldMkLst>
          <pc:docMk/>
          <pc:sldMk cId="2453595076" sldId="355"/>
        </pc:sldMkLst>
      </pc:sldChg>
      <pc:sldChg chg="mod">
        <pc:chgData name="Jafrin Tarjina Khushi (2409699)" userId="S::2409699@student.uwtsd.ac.uk::07547057-bfac-41ea-b8fa-826f597d3602" providerId="AD" clId="Web-{A3222383-A11E-130B-70B3-B9142029104B}" dt="2025-06-27T23:51:45.817" v="1080"/>
        <pc:sldMkLst>
          <pc:docMk/>
          <pc:sldMk cId="2904649653" sldId="356"/>
        </pc:sldMkLst>
      </pc:sldChg>
      <pc:sldChg chg="mod">
        <pc:chgData name="Jafrin Tarjina Khushi (2409699)" userId="S::2409699@student.uwtsd.ac.uk::07547057-bfac-41ea-b8fa-826f597d3602" providerId="AD" clId="Web-{A3222383-A11E-130B-70B3-B9142029104B}" dt="2025-06-27T23:51:45.817" v="1080"/>
        <pc:sldMkLst>
          <pc:docMk/>
          <pc:sldMk cId="818616577" sldId="357"/>
        </pc:sldMkLst>
      </pc:sldChg>
      <pc:sldChg chg="mod">
        <pc:chgData name="Jafrin Tarjina Khushi (2409699)" userId="S::2409699@student.uwtsd.ac.uk::07547057-bfac-41ea-b8fa-826f597d3602" providerId="AD" clId="Web-{A3222383-A11E-130B-70B3-B9142029104B}" dt="2025-06-27T23:51:45.817" v="1080"/>
        <pc:sldMkLst>
          <pc:docMk/>
          <pc:sldMk cId="1105837199" sldId="358"/>
        </pc:sldMkLst>
      </pc:sldChg>
      <pc:sldChg chg="mod">
        <pc:chgData name="Jafrin Tarjina Khushi (2409699)" userId="S::2409699@student.uwtsd.ac.uk::07547057-bfac-41ea-b8fa-826f597d3602" providerId="AD" clId="Web-{A3222383-A11E-130B-70B3-B9142029104B}" dt="2025-06-27T23:51:45.817" v="1080"/>
        <pc:sldMkLst>
          <pc:docMk/>
          <pc:sldMk cId="2387339392" sldId="359"/>
        </pc:sldMkLst>
      </pc:sldChg>
      <pc:sldChg chg="mod">
        <pc:chgData name="Jafrin Tarjina Khushi (2409699)" userId="S::2409699@student.uwtsd.ac.uk::07547057-bfac-41ea-b8fa-826f597d3602" providerId="AD" clId="Web-{A3222383-A11E-130B-70B3-B9142029104B}" dt="2025-06-27T23:51:45.817" v="1080"/>
        <pc:sldMkLst>
          <pc:docMk/>
          <pc:sldMk cId="2355596905" sldId="360"/>
        </pc:sldMkLst>
      </pc:sldChg>
      <pc:sldChg chg="mod">
        <pc:chgData name="Jafrin Tarjina Khushi (2409699)" userId="S::2409699@student.uwtsd.ac.uk::07547057-bfac-41ea-b8fa-826f597d3602" providerId="AD" clId="Web-{A3222383-A11E-130B-70B3-B9142029104B}" dt="2025-06-27T23:51:45.817" v="1080"/>
        <pc:sldMkLst>
          <pc:docMk/>
          <pc:sldMk cId="1645246580" sldId="361"/>
        </pc:sldMkLst>
      </pc:sldChg>
      <pc:sldChg chg="mod">
        <pc:chgData name="Jafrin Tarjina Khushi (2409699)" userId="S::2409699@student.uwtsd.ac.uk::07547057-bfac-41ea-b8fa-826f597d3602" providerId="AD" clId="Web-{A3222383-A11E-130B-70B3-B9142029104B}" dt="2025-06-27T23:51:45.817" v="1080"/>
        <pc:sldMkLst>
          <pc:docMk/>
          <pc:sldMk cId="2608057698" sldId="362"/>
        </pc:sldMkLst>
      </pc:sldChg>
      <pc:sldChg chg="mod">
        <pc:chgData name="Jafrin Tarjina Khushi (2409699)" userId="S::2409699@student.uwtsd.ac.uk::07547057-bfac-41ea-b8fa-826f597d3602" providerId="AD" clId="Web-{A3222383-A11E-130B-70B3-B9142029104B}" dt="2025-06-27T23:51:45.817" v="1080"/>
        <pc:sldMkLst>
          <pc:docMk/>
          <pc:sldMk cId="220474751" sldId="363"/>
        </pc:sldMkLst>
      </pc:sldChg>
      <pc:sldChg chg="mod">
        <pc:chgData name="Jafrin Tarjina Khushi (2409699)" userId="S::2409699@student.uwtsd.ac.uk::07547057-bfac-41ea-b8fa-826f597d3602" providerId="AD" clId="Web-{A3222383-A11E-130B-70B3-B9142029104B}" dt="2025-06-27T23:51:45.817" v="1080"/>
        <pc:sldMkLst>
          <pc:docMk/>
          <pc:sldMk cId="2444583425" sldId="364"/>
        </pc:sldMkLst>
      </pc:sldChg>
      <pc:sldChg chg="mod">
        <pc:chgData name="Jafrin Tarjina Khushi (2409699)" userId="S::2409699@student.uwtsd.ac.uk::07547057-bfac-41ea-b8fa-826f597d3602" providerId="AD" clId="Web-{A3222383-A11E-130B-70B3-B9142029104B}" dt="2025-06-27T23:51:45.817" v="1080"/>
        <pc:sldMkLst>
          <pc:docMk/>
          <pc:sldMk cId="4191385008" sldId="365"/>
        </pc:sldMkLst>
      </pc:sldChg>
      <pc:sldChg chg="mod">
        <pc:chgData name="Jafrin Tarjina Khushi (2409699)" userId="S::2409699@student.uwtsd.ac.uk::07547057-bfac-41ea-b8fa-826f597d3602" providerId="AD" clId="Web-{A3222383-A11E-130B-70B3-B9142029104B}" dt="2025-06-27T23:51:45.817" v="1080"/>
        <pc:sldMkLst>
          <pc:docMk/>
          <pc:sldMk cId="539919887" sldId="366"/>
        </pc:sldMkLst>
      </pc:sldChg>
      <pc:sldChg chg="addSp delSp modSp mod">
        <pc:chgData name="Jafrin Tarjina Khushi (2409699)" userId="S::2409699@student.uwtsd.ac.uk::07547057-bfac-41ea-b8fa-826f597d3602" providerId="AD" clId="Web-{A3222383-A11E-130B-70B3-B9142029104B}" dt="2025-06-27T23:51:45.817" v="1080"/>
        <pc:sldMkLst>
          <pc:docMk/>
          <pc:sldMk cId="2276701850" sldId="367"/>
        </pc:sldMkLst>
        <pc:spChg chg="mod">
          <ac:chgData name="Jafrin Tarjina Khushi (2409699)" userId="S::2409699@student.uwtsd.ac.uk::07547057-bfac-41ea-b8fa-826f597d3602" providerId="AD" clId="Web-{A3222383-A11E-130B-70B3-B9142029104B}" dt="2025-06-27T21:36:57.660" v="7" actId="1076"/>
          <ac:spMkLst>
            <pc:docMk/>
            <pc:sldMk cId="2276701850" sldId="367"/>
            <ac:spMk id="2" creationId="{A418D4BE-F88A-259A-04D1-ABDFBEA92EFB}"/>
          </ac:spMkLst>
        </pc:spChg>
        <pc:spChg chg="mod">
          <ac:chgData name="Jafrin Tarjina Khushi (2409699)" userId="S::2409699@student.uwtsd.ac.uk::07547057-bfac-41ea-b8fa-826f597d3602" providerId="AD" clId="Web-{A3222383-A11E-130B-70B3-B9142029104B}" dt="2025-06-27T21:36:52.504" v="6" actId="14100"/>
          <ac:spMkLst>
            <pc:docMk/>
            <pc:sldMk cId="2276701850" sldId="367"/>
            <ac:spMk id="3" creationId="{6A890CE4-F422-B9A0-6918-5C47AA0C166A}"/>
          </ac:spMkLst>
        </pc:spChg>
        <pc:picChg chg="add mod ord">
          <ac:chgData name="Jafrin Tarjina Khushi (2409699)" userId="S::2409699@student.uwtsd.ac.uk::07547057-bfac-41ea-b8fa-826f597d3602" providerId="AD" clId="Web-{A3222383-A11E-130B-70B3-B9142029104B}" dt="2025-06-27T21:36:21.425" v="4"/>
          <ac:picMkLst>
            <pc:docMk/>
            <pc:sldMk cId="2276701850" sldId="367"/>
            <ac:picMk id="5" creationId="{C9948C95-32A1-50FE-206D-85160BBA85AD}"/>
          </ac:picMkLst>
        </pc:picChg>
      </pc:sldChg>
      <pc:sldChg chg="addSp delSp modSp new mod">
        <pc:chgData name="Jafrin Tarjina Khushi (2409699)" userId="S::2409699@student.uwtsd.ac.uk::07547057-bfac-41ea-b8fa-826f597d3602" providerId="AD" clId="Web-{A3222383-A11E-130B-70B3-B9142029104B}" dt="2025-06-27T23:51:45.817" v="1080"/>
        <pc:sldMkLst>
          <pc:docMk/>
          <pc:sldMk cId="1318578080" sldId="368"/>
        </pc:sldMkLst>
        <pc:spChg chg="mod">
          <ac:chgData name="Jafrin Tarjina Khushi (2409699)" userId="S::2409699@student.uwtsd.ac.uk::07547057-bfac-41ea-b8fa-826f597d3602" providerId="AD" clId="Web-{A3222383-A11E-130B-70B3-B9142029104B}" dt="2025-06-27T21:46:04.066" v="129" actId="1076"/>
          <ac:spMkLst>
            <pc:docMk/>
            <pc:sldMk cId="1318578080" sldId="368"/>
            <ac:spMk id="2" creationId="{1AE889E0-6EE4-DE56-9D0C-F64CD4B348BA}"/>
          </ac:spMkLst>
        </pc:spChg>
        <pc:spChg chg="mod">
          <ac:chgData name="Jafrin Tarjina Khushi (2409699)" userId="S::2409699@student.uwtsd.ac.uk::07547057-bfac-41ea-b8fa-826f597d3602" providerId="AD" clId="Web-{A3222383-A11E-130B-70B3-B9142029104B}" dt="2025-06-27T21:43:53.250" v="121" actId="14100"/>
          <ac:spMkLst>
            <pc:docMk/>
            <pc:sldMk cId="1318578080" sldId="368"/>
            <ac:spMk id="3" creationId="{7F9D8557-EA2F-6943-D449-706BF8946619}"/>
          </ac:spMkLst>
        </pc:spChg>
        <pc:picChg chg="add mod ord">
          <ac:chgData name="Jafrin Tarjina Khushi (2409699)" userId="S::2409699@student.uwtsd.ac.uk::07547057-bfac-41ea-b8fa-826f597d3602" providerId="AD" clId="Web-{A3222383-A11E-130B-70B3-B9142029104B}" dt="2025-06-27T21:43:27.421" v="117" actId="14100"/>
          <ac:picMkLst>
            <pc:docMk/>
            <pc:sldMk cId="1318578080" sldId="368"/>
            <ac:picMk id="5" creationId="{288553BF-284E-C26F-087D-3DE62BBD1A7C}"/>
          </ac:picMkLst>
        </pc:picChg>
      </pc:sldChg>
      <pc:sldChg chg="addSp delSp modSp new mod">
        <pc:chgData name="Jafrin Tarjina Khushi (2409699)" userId="S::2409699@student.uwtsd.ac.uk::07547057-bfac-41ea-b8fa-826f597d3602" providerId="AD" clId="Web-{A3222383-A11E-130B-70B3-B9142029104B}" dt="2025-06-27T23:51:45.817" v="1080"/>
        <pc:sldMkLst>
          <pc:docMk/>
          <pc:sldMk cId="1274610044" sldId="369"/>
        </pc:sldMkLst>
        <pc:spChg chg="mod">
          <ac:chgData name="Jafrin Tarjina Khushi (2409699)" userId="S::2409699@student.uwtsd.ac.uk::07547057-bfac-41ea-b8fa-826f597d3602" providerId="AD" clId="Web-{A3222383-A11E-130B-70B3-B9142029104B}" dt="2025-06-27T22:03:22.906" v="322" actId="1076"/>
          <ac:spMkLst>
            <pc:docMk/>
            <pc:sldMk cId="1274610044" sldId="369"/>
            <ac:spMk id="2" creationId="{18552A25-F17D-2701-7887-AB174C7A7E0F}"/>
          </ac:spMkLst>
        </pc:spChg>
        <pc:spChg chg="mod">
          <ac:chgData name="Jafrin Tarjina Khushi (2409699)" userId="S::2409699@student.uwtsd.ac.uk::07547057-bfac-41ea-b8fa-826f597d3602" providerId="AD" clId="Web-{A3222383-A11E-130B-70B3-B9142029104B}" dt="2025-06-27T22:03:36.219" v="325" actId="20577"/>
          <ac:spMkLst>
            <pc:docMk/>
            <pc:sldMk cId="1274610044" sldId="369"/>
            <ac:spMk id="3" creationId="{36152CF1-21B6-AF38-73C2-CCD79B432D20}"/>
          </ac:spMkLst>
        </pc:spChg>
        <pc:picChg chg="add mod ord">
          <ac:chgData name="Jafrin Tarjina Khushi (2409699)" userId="S::2409699@student.uwtsd.ac.uk::07547057-bfac-41ea-b8fa-826f597d3602" providerId="AD" clId="Web-{A3222383-A11E-130B-70B3-B9142029104B}" dt="2025-06-27T22:02:38.671" v="316"/>
          <ac:picMkLst>
            <pc:docMk/>
            <pc:sldMk cId="1274610044" sldId="369"/>
            <ac:picMk id="9" creationId="{CD85DA12-080D-3538-C5B3-0A19D923B828}"/>
          </ac:picMkLst>
        </pc:picChg>
      </pc:sldChg>
      <pc:sldChg chg="addSp delSp modSp new mod">
        <pc:chgData name="Jafrin Tarjina Khushi (2409699)" userId="S::2409699@student.uwtsd.ac.uk::07547057-bfac-41ea-b8fa-826f597d3602" providerId="AD" clId="Web-{A3222383-A11E-130B-70B3-B9142029104B}" dt="2025-06-27T23:51:45.817" v="1080"/>
        <pc:sldMkLst>
          <pc:docMk/>
          <pc:sldMk cId="656633280" sldId="370"/>
        </pc:sldMkLst>
        <pc:spChg chg="mod">
          <ac:chgData name="Jafrin Tarjina Khushi (2409699)" userId="S::2409699@student.uwtsd.ac.uk::07547057-bfac-41ea-b8fa-826f597d3602" providerId="AD" clId="Web-{A3222383-A11E-130B-70B3-B9142029104B}" dt="2025-06-27T22:04:18.001" v="342" actId="20577"/>
          <ac:spMkLst>
            <pc:docMk/>
            <pc:sldMk cId="656633280" sldId="370"/>
            <ac:spMk id="2" creationId="{49DA503D-305B-5DDF-91EC-7AFE6FD44E08}"/>
          </ac:spMkLst>
        </pc:spChg>
        <pc:spChg chg="mod">
          <ac:chgData name="Jafrin Tarjina Khushi (2409699)" userId="S::2409699@student.uwtsd.ac.uk::07547057-bfac-41ea-b8fa-826f597d3602" providerId="AD" clId="Web-{A3222383-A11E-130B-70B3-B9142029104B}" dt="2025-06-27T22:04:43.924" v="344" actId="20577"/>
          <ac:spMkLst>
            <pc:docMk/>
            <pc:sldMk cId="656633280" sldId="370"/>
            <ac:spMk id="3" creationId="{168EB2BE-5273-D9A5-6841-CB3347EE0525}"/>
          </ac:spMkLst>
        </pc:spChg>
        <pc:picChg chg="add mod ord">
          <ac:chgData name="Jafrin Tarjina Khushi (2409699)" userId="S::2409699@student.uwtsd.ac.uk::07547057-bfac-41ea-b8fa-826f597d3602" providerId="AD" clId="Web-{A3222383-A11E-130B-70B3-B9142029104B}" dt="2025-06-27T22:04:32.377" v="343"/>
          <ac:picMkLst>
            <pc:docMk/>
            <pc:sldMk cId="656633280" sldId="370"/>
            <ac:picMk id="5" creationId="{3DBEDA42-EDE5-CBB7-6ABD-459B1B0716EF}"/>
          </ac:picMkLst>
        </pc:picChg>
      </pc:sldChg>
      <pc:sldChg chg="new del">
        <pc:chgData name="Jafrin Tarjina Khushi (2409699)" userId="S::2409699@student.uwtsd.ac.uk::07547057-bfac-41ea-b8fa-826f597d3602" providerId="AD" clId="Web-{A3222383-A11E-130B-70B3-B9142029104B}" dt="2025-06-27T22:52:57.518" v="455"/>
        <pc:sldMkLst>
          <pc:docMk/>
          <pc:sldMk cId="123098584" sldId="371"/>
        </pc:sldMkLst>
      </pc:sldChg>
      <pc:sldChg chg="addSp delSp modSp new del mod modClrScheme chgLayout">
        <pc:chgData name="Jafrin Tarjina Khushi (2409699)" userId="S::2409699@student.uwtsd.ac.uk::07547057-bfac-41ea-b8fa-826f597d3602" providerId="AD" clId="Web-{A3222383-A11E-130B-70B3-B9142029104B}" dt="2025-06-27T22:50:50.882" v="428"/>
        <pc:sldMkLst>
          <pc:docMk/>
          <pc:sldMk cId="731206507" sldId="371"/>
        </pc:sldMkLst>
      </pc:sldChg>
      <pc:sldChg chg="new del">
        <pc:chgData name="Jafrin Tarjina Khushi (2409699)" userId="S::2409699@student.uwtsd.ac.uk::07547057-bfac-41ea-b8fa-826f597d3602" providerId="AD" clId="Web-{A3222383-A11E-130B-70B3-B9142029104B}" dt="2025-06-27T23:10:17.225" v="621"/>
        <pc:sldMkLst>
          <pc:docMk/>
          <pc:sldMk cId="3690269405" sldId="372"/>
        </pc:sldMkLst>
      </pc:sldChg>
      <pc:sldChg chg="addSp delSp modSp new mod ord modClrScheme chgLayout">
        <pc:chgData name="Jafrin Tarjina Khushi (2409699)" userId="S::2409699@student.uwtsd.ac.uk::07547057-bfac-41ea-b8fa-826f597d3602" providerId="AD" clId="Web-{A3222383-A11E-130B-70B3-B9142029104B}" dt="2025-06-27T23:51:45.817" v="1080"/>
        <pc:sldMkLst>
          <pc:docMk/>
          <pc:sldMk cId="1226081016" sldId="373"/>
        </pc:sldMkLst>
        <pc:spChg chg="add mod">
          <ac:chgData name="Jafrin Tarjina Khushi (2409699)" userId="S::2409699@student.uwtsd.ac.uk::07547057-bfac-41ea-b8fa-826f597d3602" providerId="AD" clId="Web-{A3222383-A11E-130B-70B3-B9142029104B}" dt="2025-06-27T22:54:44.624" v="458" actId="20577"/>
          <ac:spMkLst>
            <pc:docMk/>
            <pc:sldMk cId="1226081016" sldId="373"/>
            <ac:spMk id="12" creationId="{60AEC30B-27BF-C32F-C783-95B1488461BE}"/>
          </ac:spMkLst>
        </pc:spChg>
        <pc:graphicFrameChg chg="add mod ord modGraphic">
          <ac:chgData name="Jafrin Tarjina Khushi (2409699)" userId="S::2409699@student.uwtsd.ac.uk::07547057-bfac-41ea-b8fa-826f597d3602" providerId="AD" clId="Web-{A3222383-A11E-130B-70B3-B9142029104B}" dt="2025-06-27T22:52:15.796" v="453"/>
          <ac:graphicFrameMkLst>
            <pc:docMk/>
            <pc:sldMk cId="1226081016" sldId="373"/>
            <ac:graphicFrameMk id="5" creationId="{8B42B265-188C-7EF2-EB31-2FDA4E022C19}"/>
          </ac:graphicFrameMkLst>
        </pc:graphicFrameChg>
      </pc:sldChg>
      <pc:sldChg chg="addSp delSp modSp new mod">
        <pc:chgData name="Jafrin Tarjina Khushi (2409699)" userId="S::2409699@student.uwtsd.ac.uk::07547057-bfac-41ea-b8fa-826f597d3602" providerId="AD" clId="Web-{A3222383-A11E-130B-70B3-B9142029104B}" dt="2025-06-27T23:51:45.817" v="1080"/>
        <pc:sldMkLst>
          <pc:docMk/>
          <pc:sldMk cId="742697007" sldId="374"/>
        </pc:sldMkLst>
        <pc:spChg chg="mod">
          <ac:chgData name="Jafrin Tarjina Khushi (2409699)" userId="S::2409699@student.uwtsd.ac.uk::07547057-bfac-41ea-b8fa-826f597d3602" providerId="AD" clId="Web-{A3222383-A11E-130B-70B3-B9142029104B}" dt="2025-06-27T22:55:03.468" v="479" actId="20577"/>
          <ac:spMkLst>
            <pc:docMk/>
            <pc:sldMk cId="742697007" sldId="374"/>
            <ac:spMk id="2" creationId="{AD655296-8BDF-0D8A-DF8D-1A1F07F43C8F}"/>
          </ac:spMkLst>
        </pc:spChg>
        <pc:spChg chg="mod">
          <ac:chgData name="Jafrin Tarjina Khushi (2409699)" userId="S::2409699@student.uwtsd.ac.uk::07547057-bfac-41ea-b8fa-826f597d3602" providerId="AD" clId="Web-{A3222383-A11E-130B-70B3-B9142029104B}" dt="2025-06-27T23:09:35.472" v="618" actId="20577"/>
          <ac:spMkLst>
            <pc:docMk/>
            <pc:sldMk cId="742697007" sldId="374"/>
            <ac:spMk id="3" creationId="{53246124-5F49-03A6-5F6A-4F304E656C12}"/>
          </ac:spMkLst>
        </pc:spChg>
        <pc:picChg chg="add mod ord">
          <ac:chgData name="Jafrin Tarjina Khushi (2409699)" userId="S::2409699@student.uwtsd.ac.uk::07547057-bfac-41ea-b8fa-826f597d3602" providerId="AD" clId="Web-{A3222383-A11E-130B-70B3-B9142029104B}" dt="2025-06-27T23:09:54.255" v="620" actId="14100"/>
          <ac:picMkLst>
            <pc:docMk/>
            <pc:sldMk cId="742697007" sldId="374"/>
            <ac:picMk id="4" creationId="{45A7D6A8-5E6A-0710-7B2A-36F6C66F6B05}"/>
          </ac:picMkLst>
        </pc:picChg>
      </pc:sldChg>
      <pc:sldChg chg="addSp delSp modSp new mod">
        <pc:chgData name="Jafrin Tarjina Khushi (2409699)" userId="S::2409699@student.uwtsd.ac.uk::07547057-bfac-41ea-b8fa-826f597d3602" providerId="AD" clId="Web-{A3222383-A11E-130B-70B3-B9142029104B}" dt="2025-06-27T23:51:45.817" v="1080"/>
        <pc:sldMkLst>
          <pc:docMk/>
          <pc:sldMk cId="262016661" sldId="375"/>
        </pc:sldMkLst>
        <pc:spChg chg="add mod">
          <ac:chgData name="Jafrin Tarjina Khushi (2409699)" userId="S::2409699@student.uwtsd.ac.uk::07547057-bfac-41ea-b8fa-826f597d3602" providerId="AD" clId="Web-{A3222383-A11E-130B-70B3-B9142029104B}" dt="2025-06-27T23:35:13.922" v="885" actId="20577"/>
          <ac:spMkLst>
            <pc:docMk/>
            <pc:sldMk cId="262016661" sldId="375"/>
            <ac:spMk id="6" creationId="{45FD0081-E042-BD76-B56B-B0F49DA061B8}"/>
          </ac:spMkLst>
        </pc:spChg>
      </pc:sldChg>
      <pc:sldChg chg="new del mod setBg">
        <pc:chgData name="Jafrin Tarjina Khushi (2409699)" userId="S::2409699@student.uwtsd.ac.uk::07547057-bfac-41ea-b8fa-826f597d3602" providerId="AD" clId="Web-{A3222383-A11E-130B-70B3-B9142029104B}" dt="2025-06-27T23:48:09.139" v="1020"/>
        <pc:sldMkLst>
          <pc:docMk/>
          <pc:sldMk cId="2036849093" sldId="376"/>
        </pc:sldMkLst>
      </pc:sldChg>
      <pc:sldChg chg="addSp delSp modSp new mod setBg">
        <pc:chgData name="Jafrin Tarjina Khushi (2409699)" userId="S::2409699@student.uwtsd.ac.uk::07547057-bfac-41ea-b8fa-826f597d3602" providerId="AD" clId="Web-{A3222383-A11E-130B-70B3-B9142029104B}" dt="2025-06-27T23:59:24.646" v="1158"/>
        <pc:sldMkLst>
          <pc:docMk/>
          <pc:sldMk cId="3778243989" sldId="376"/>
        </pc:sldMkLst>
        <pc:spChg chg="add mod">
          <ac:chgData name="Jafrin Tarjina Khushi (2409699)" userId="S::2409699@student.uwtsd.ac.uk::07547057-bfac-41ea-b8fa-826f597d3602" providerId="AD" clId="Web-{A3222383-A11E-130B-70B3-B9142029104B}" dt="2025-06-27T23:53:21.839" v="1100" actId="20577"/>
          <ac:spMkLst>
            <pc:docMk/>
            <pc:sldMk cId="3778243989" sldId="376"/>
            <ac:spMk id="2" creationId="{7C5FFFF8-7D20-4BAA-3F00-99DF26DB3BBE}"/>
          </ac:spMkLst>
        </pc:spChg>
        <pc:spChg chg="add mod">
          <ac:chgData name="Jafrin Tarjina Khushi (2409699)" userId="S::2409699@student.uwtsd.ac.uk::07547057-bfac-41ea-b8fa-826f597d3602" providerId="AD" clId="Web-{A3222383-A11E-130B-70B3-B9142029104B}" dt="2025-06-27T23:58:02.669" v="1151" actId="1076"/>
          <ac:spMkLst>
            <pc:docMk/>
            <pc:sldMk cId="3778243989" sldId="376"/>
            <ac:spMk id="7" creationId="{40072904-F790-F7FB-EEB2-FDB25FE9A4E0}"/>
          </ac:spMkLst>
        </pc:spChg>
        <pc:spChg chg="add mod">
          <ac:chgData name="Jafrin Tarjina Khushi (2409699)" userId="S::2409699@student.uwtsd.ac.uk::07547057-bfac-41ea-b8fa-826f597d3602" providerId="AD" clId="Web-{A3222383-A11E-130B-70B3-B9142029104B}" dt="2025-06-27T23:57:56.934" v="1150" actId="1076"/>
          <ac:spMkLst>
            <pc:docMk/>
            <pc:sldMk cId="3778243989" sldId="376"/>
            <ac:spMk id="8" creationId="{C9F0C844-5366-F5BA-07E4-C1835B9F3ED9}"/>
          </ac:spMkLst>
        </pc:spChg>
        <pc:picChg chg="add mod">
          <ac:chgData name="Jafrin Tarjina Khushi (2409699)" userId="S::2409699@student.uwtsd.ac.uk::07547057-bfac-41ea-b8fa-826f597d3602" providerId="AD" clId="Web-{A3222383-A11E-130B-70B3-B9142029104B}" dt="2025-06-27T23:58:18.326" v="1153" actId="14100"/>
          <ac:picMkLst>
            <pc:docMk/>
            <pc:sldMk cId="3778243989" sldId="376"/>
            <ac:picMk id="3" creationId="{30048633-A741-2473-50DE-FEF8D1B69CEF}"/>
          </ac:picMkLst>
        </pc:picChg>
        <pc:picChg chg="add mod">
          <ac:chgData name="Jafrin Tarjina Khushi (2409699)" userId="S::2409699@student.uwtsd.ac.uk::07547057-bfac-41ea-b8fa-826f597d3602" providerId="AD" clId="Web-{A3222383-A11E-130B-70B3-B9142029104B}" dt="2025-06-27T23:58:22.092" v="1154" actId="1076"/>
          <ac:picMkLst>
            <pc:docMk/>
            <pc:sldMk cId="3778243989" sldId="376"/>
            <ac:picMk id="6" creationId="{1CE46325-E34D-0574-A48F-71017B9F9E84}"/>
          </ac:picMkLst>
        </pc:picChg>
      </pc:sldChg>
      <pc:sldChg chg="delSp modSp new del mod">
        <pc:chgData name="Jafrin Tarjina Khushi (2409699)" userId="S::2409699@student.uwtsd.ac.uk::07547057-bfac-41ea-b8fa-826f597d3602" providerId="AD" clId="Web-{A3222383-A11E-130B-70B3-B9142029104B}" dt="2025-06-27T23:52:32.289" v="1087"/>
        <pc:sldMkLst>
          <pc:docMk/>
          <pc:sldMk cId="4091324302" sldId="376"/>
        </pc:sldMkLst>
      </pc:sldChg>
      <pc:sldChg chg="addSp delSp modSp new mod modClrScheme chgLayout">
        <pc:chgData name="Jafrin Tarjina Khushi (2409699)" userId="S::2409699@student.uwtsd.ac.uk::07547057-bfac-41ea-b8fa-826f597d3602" providerId="AD" clId="Web-{A3222383-A11E-130B-70B3-B9142029104B}" dt="2025-06-28T00:02:43.048" v="1199" actId="1076"/>
        <pc:sldMkLst>
          <pc:docMk/>
          <pc:sldMk cId="590006412" sldId="377"/>
        </pc:sldMkLst>
        <pc:spChg chg="add del mod">
          <ac:chgData name="Jafrin Tarjina Khushi (2409699)" userId="S::2409699@student.uwtsd.ac.uk::07547057-bfac-41ea-b8fa-826f597d3602" providerId="AD" clId="Web-{A3222383-A11E-130B-70B3-B9142029104B}" dt="2025-06-28T00:00:54.870" v="1173"/>
          <ac:spMkLst>
            <pc:docMk/>
            <pc:sldMk cId="590006412" sldId="377"/>
            <ac:spMk id="5" creationId="{24CE67A8-F0CB-91C4-99D0-300FFB2763D3}"/>
          </ac:spMkLst>
        </pc:spChg>
        <pc:spChg chg="add mod">
          <ac:chgData name="Jafrin Tarjina Khushi (2409699)" userId="S::2409699@student.uwtsd.ac.uk::07547057-bfac-41ea-b8fa-826f597d3602" providerId="AD" clId="Web-{A3222383-A11E-130B-70B3-B9142029104B}" dt="2025-06-28T00:01:55.717" v="1189" actId="1076"/>
          <ac:spMkLst>
            <pc:docMk/>
            <pc:sldMk cId="590006412" sldId="377"/>
            <ac:spMk id="9" creationId="{45098508-F0E8-8388-A0D5-1260763DC7AC}"/>
          </ac:spMkLst>
        </pc:spChg>
        <pc:spChg chg="add mod">
          <ac:chgData name="Jafrin Tarjina Khushi (2409699)" userId="S::2409699@student.uwtsd.ac.uk::07547057-bfac-41ea-b8fa-826f597d3602" providerId="AD" clId="Web-{A3222383-A11E-130B-70B3-B9142029104B}" dt="2025-06-28T00:02:43.048" v="1199" actId="1076"/>
          <ac:spMkLst>
            <pc:docMk/>
            <pc:sldMk cId="590006412" sldId="377"/>
            <ac:spMk id="11" creationId="{E63F65CC-1FCC-C639-2F8D-A73FE8424F18}"/>
          </ac:spMkLst>
        </pc:spChg>
        <pc:spChg chg="add del mod">
          <ac:chgData name="Jafrin Tarjina Khushi (2409699)" userId="S::2409699@student.uwtsd.ac.uk::07547057-bfac-41ea-b8fa-826f597d3602" providerId="AD" clId="Web-{A3222383-A11E-130B-70B3-B9142029104B}" dt="2025-06-28T00:00:05.929" v="1165"/>
          <ac:spMkLst>
            <pc:docMk/>
            <pc:sldMk cId="590006412" sldId="377"/>
            <ac:spMk id="15" creationId="{EFA77E6E-4333-063A-A016-E90265B012CE}"/>
          </ac:spMkLst>
        </pc:spChg>
        <pc:spChg chg="add del mod">
          <ac:chgData name="Jafrin Tarjina Khushi (2409699)" userId="S::2409699@student.uwtsd.ac.uk::07547057-bfac-41ea-b8fa-826f597d3602" providerId="AD" clId="Web-{A3222383-A11E-130B-70B3-B9142029104B}" dt="2025-06-28T00:00:05.929" v="1165"/>
          <ac:spMkLst>
            <pc:docMk/>
            <pc:sldMk cId="590006412" sldId="377"/>
            <ac:spMk id="16" creationId="{EFAE2F03-2F4E-9C7A-DF38-3AF5216733A3}"/>
          </ac:spMkLst>
        </pc:spChg>
        <pc:spChg chg="add del mod">
          <ac:chgData name="Jafrin Tarjina Khushi (2409699)" userId="S::2409699@student.uwtsd.ac.uk::07547057-bfac-41ea-b8fa-826f597d3602" providerId="AD" clId="Web-{A3222383-A11E-130B-70B3-B9142029104B}" dt="2025-06-28T00:00:10.258" v="1167"/>
          <ac:spMkLst>
            <pc:docMk/>
            <pc:sldMk cId="590006412" sldId="377"/>
            <ac:spMk id="18" creationId="{312B5F13-3387-1CDB-DB89-D0077E9033D2}"/>
          </ac:spMkLst>
        </pc:spChg>
        <pc:spChg chg="add del mod">
          <ac:chgData name="Jafrin Tarjina Khushi (2409699)" userId="S::2409699@student.uwtsd.ac.uk::07547057-bfac-41ea-b8fa-826f597d3602" providerId="AD" clId="Web-{A3222383-A11E-130B-70B3-B9142029104B}" dt="2025-06-28T00:00:59.057" v="1174"/>
          <ac:spMkLst>
            <pc:docMk/>
            <pc:sldMk cId="590006412" sldId="377"/>
            <ac:spMk id="20" creationId="{EE67B1AA-20D2-28B1-9AB0-AE60B0D74E49}"/>
          </ac:spMkLst>
        </pc:spChg>
        <pc:spChg chg="add del mod">
          <ac:chgData name="Jafrin Tarjina Khushi (2409699)" userId="S::2409699@student.uwtsd.ac.uk::07547057-bfac-41ea-b8fa-826f597d3602" providerId="AD" clId="Web-{A3222383-A11E-130B-70B3-B9142029104B}" dt="2025-06-28T00:00:21.883" v="1169"/>
          <ac:spMkLst>
            <pc:docMk/>
            <pc:sldMk cId="590006412" sldId="377"/>
            <ac:spMk id="21" creationId="{C7D3484F-A1EC-37C2-B188-6AD8E538F460}"/>
          </ac:spMkLst>
        </pc:spChg>
        <pc:spChg chg="add del mod">
          <ac:chgData name="Jafrin Tarjina Khushi (2409699)" userId="S::2409699@student.uwtsd.ac.uk::07547057-bfac-41ea-b8fa-826f597d3602" providerId="AD" clId="Web-{A3222383-A11E-130B-70B3-B9142029104B}" dt="2025-06-28T00:00:40.728" v="1171"/>
          <ac:spMkLst>
            <pc:docMk/>
            <pc:sldMk cId="590006412" sldId="377"/>
            <ac:spMk id="22" creationId="{B75BC883-24A1-65AB-5D52-099B1326EFC7}"/>
          </ac:spMkLst>
        </pc:spChg>
        <pc:spChg chg="add mod">
          <ac:chgData name="Jafrin Tarjina Khushi (2409699)" userId="S::2409699@student.uwtsd.ac.uk::07547057-bfac-41ea-b8fa-826f597d3602" providerId="AD" clId="Web-{A3222383-A11E-130B-70B3-B9142029104B}" dt="2025-06-28T00:01:25.059" v="1179" actId="1076"/>
          <ac:spMkLst>
            <pc:docMk/>
            <pc:sldMk cId="590006412" sldId="377"/>
            <ac:spMk id="25" creationId="{C0630FCB-3F8D-3765-AF77-90A19DE0D9BD}"/>
          </ac:spMkLst>
        </pc:spChg>
        <pc:picChg chg="add mod ord">
          <ac:chgData name="Jafrin Tarjina Khushi (2409699)" userId="S::2409699@student.uwtsd.ac.uk::07547057-bfac-41ea-b8fa-826f597d3602" providerId="AD" clId="Web-{A3222383-A11E-130B-70B3-B9142029104B}" dt="2025-06-28T00:01:30.950" v="1180" actId="14100"/>
          <ac:picMkLst>
            <pc:docMk/>
            <pc:sldMk cId="590006412" sldId="377"/>
            <ac:picMk id="2" creationId="{72D4AE59-01F0-3A5E-BDAD-8D0A5B414796}"/>
          </ac:picMkLst>
        </pc:picChg>
        <pc:picChg chg="add del mod ord">
          <ac:chgData name="Jafrin Tarjina Khushi (2409699)" userId="S::2409699@student.uwtsd.ac.uk::07547057-bfac-41ea-b8fa-826f597d3602" providerId="AD" clId="Web-{A3222383-A11E-130B-70B3-B9142029104B}" dt="2025-06-28T00:00:45.916" v="1172"/>
          <ac:picMkLst>
            <pc:docMk/>
            <pc:sldMk cId="590006412" sldId="377"/>
            <ac:picMk id="3" creationId="{40FFE240-B169-C203-3B50-F5A6667DA62E}"/>
          </ac:picMkLst>
        </pc:picChg>
        <pc:picChg chg="add mod ord">
          <ac:chgData name="Jafrin Tarjina Khushi (2409699)" userId="S::2409699@student.uwtsd.ac.uk::07547057-bfac-41ea-b8fa-826f597d3602" providerId="AD" clId="Web-{A3222383-A11E-130B-70B3-B9142029104B}" dt="2025-06-28T00:00:59.057" v="1174"/>
          <ac:picMkLst>
            <pc:docMk/>
            <pc:sldMk cId="590006412" sldId="377"/>
            <ac:picMk id="7" creationId="{A3C794EB-CEA3-FAA3-D2D5-167977EFC8B8}"/>
          </ac:picMkLst>
        </pc:picChg>
      </pc:sldChg>
      <pc:sldMasterChg chg="mod setBg modSldLayout">
        <pc:chgData name="Jafrin Tarjina Khushi (2409699)" userId="S::2409699@student.uwtsd.ac.uk::07547057-bfac-41ea-b8fa-826f597d3602" providerId="AD" clId="Web-{A3222383-A11E-130B-70B3-B9142029104B}" dt="2025-06-27T23:51:45.817" v="1080"/>
        <pc:sldMasterMkLst>
          <pc:docMk/>
          <pc:sldMasterMk cId="0" sldId="2147483648"/>
        </pc:sldMasterMkLst>
        <pc:sldLayoutChg chg="mod setFolMasterObjs">
          <pc:chgData name="Jafrin Tarjina Khushi (2409699)" userId="S::2409699@student.uwtsd.ac.uk::07547057-bfac-41ea-b8fa-826f597d3602" providerId="AD" clId="Web-{A3222383-A11E-130B-70B3-B9142029104B}" dt="2025-06-27T23:51:45.817" v="1080"/>
          <pc:sldLayoutMkLst>
            <pc:docMk/>
            <pc:sldMasterMk cId="0" sldId="2147483648"/>
            <pc:sldLayoutMk cId="2381138802" sldId="2147483659"/>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2276337451" sldId="2147483667"/>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3258989110" sldId="2147483668"/>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207057130" sldId="2147483669"/>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3514558250" sldId="2147483670"/>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2502561252" sldId="2147483671"/>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3511164738" sldId="2147483672"/>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1115525735" sldId="2147483673"/>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2655354849" sldId="2147483674"/>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2370719375" sldId="2147483675"/>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2696839367" sldId="2147483676"/>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3184033465" sldId="2147483677"/>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4165775238" sldId="2147483678"/>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2769917881" sldId="2147483679"/>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1105660016" sldId="2147483680"/>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946325373" sldId="2147483681"/>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2184390740" sldId="2147483682"/>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2517626798" sldId="2147483683"/>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1006237015" sldId="2147483684"/>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251845295" sldId="2147483685"/>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2239825252" sldId="2147483686"/>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801592304" sldId="2147483687"/>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4049645833" sldId="2147483688"/>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2070379429" sldId="2147483689"/>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2273543089" sldId="2147483690"/>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1092409268" sldId="2147483691"/>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2873999959" sldId="2147483692"/>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4285211853" sldId="2147483693"/>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1846636689" sldId="2147483694"/>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1655030179" sldId="2147483695"/>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179474992" sldId="2147483696"/>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2206860141" sldId="2147483697"/>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384666677" sldId="2147483698"/>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3085020588" sldId="2147483699"/>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3758576286" sldId="2147483700"/>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640792790" sldId="2147483701"/>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154804406" sldId="2147483702"/>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350978386" sldId="2147483703"/>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3637009014" sldId="2147483704"/>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157602194" sldId="2147483705"/>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102353370" sldId="2147483706"/>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450009927" sldId="2147483707"/>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2803924932" sldId="2147483708"/>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3267718267" sldId="2147483709"/>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387882940" sldId="2147483710"/>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483918057" sldId="2147483711"/>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1357753185" sldId="2147483712"/>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4275749356" sldId="2147483713"/>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630131067" sldId="2147483714"/>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169350829" sldId="2147483715"/>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59196308" sldId="2147483717"/>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2414570972" sldId="2147483718"/>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806906082" sldId="2147483719"/>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4135575658" sldId="2147483720"/>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1590342865" sldId="2147483721"/>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4040201354" sldId="2147483722"/>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3851013071" sldId="2147483723"/>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868073039" sldId="2147483724"/>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1356089911" sldId="2147483725"/>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2868992637" sldId="2147483726"/>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711355224" sldId="2147483727"/>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2291576571" sldId="2147483728"/>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931528526" sldId="2147483729"/>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1963786959" sldId="2147483730"/>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735292810" sldId="2147483731"/>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702964992" sldId="2147483732"/>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3500634456" sldId="2147483733"/>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3224980421" sldId="2147483734"/>
          </pc:sldLayoutMkLst>
        </pc:sldLayoutChg>
        <pc:sldLayoutChg chg="mod">
          <pc:chgData name="Jafrin Tarjina Khushi (2409699)" userId="S::2409699@student.uwtsd.ac.uk::07547057-bfac-41ea-b8fa-826f597d3602" providerId="AD" clId="Web-{A3222383-A11E-130B-70B3-B9142029104B}" dt="2025-06-27T23:51:45.817" v="1080"/>
          <pc:sldLayoutMkLst>
            <pc:docMk/>
            <pc:sldMasterMk cId="0" sldId="2147483648"/>
            <pc:sldLayoutMk cId="1727748411" sldId="2147483735"/>
          </pc:sldLayoutMkLst>
        </pc:sldLayoutChg>
      </pc:sldMasterChg>
    </pc:docChg>
  </pc:docChgLst>
  <pc:docChgLst>
    <pc:chgData name="Jafrin Tarjina Khushi (2409699)" userId="S::2409699@student.uwtsd.ac.uk::07547057-bfac-41ea-b8fa-826f597d3602" providerId="AD" clId="Web-{65813243-5D70-C58F-F663-19132FC69259}"/>
    <pc:docChg chg="modSld">
      <pc:chgData name="Jafrin Tarjina Khushi (2409699)" userId="S::2409699@student.uwtsd.ac.uk::07547057-bfac-41ea-b8fa-826f597d3602" providerId="AD" clId="Web-{65813243-5D70-C58F-F663-19132FC69259}" dt="2025-06-28T22:26:34.725" v="92" actId="20577"/>
      <pc:docMkLst>
        <pc:docMk/>
      </pc:docMkLst>
      <pc:sldChg chg="addSp delSp modSp">
        <pc:chgData name="Jafrin Tarjina Khushi (2409699)" userId="S::2409699@student.uwtsd.ac.uk::07547057-bfac-41ea-b8fa-826f597d3602" providerId="AD" clId="Web-{65813243-5D70-C58F-F663-19132FC69259}" dt="2025-06-28T22:26:34.725" v="92" actId="20577"/>
        <pc:sldMkLst>
          <pc:docMk/>
          <pc:sldMk cId="63301467" sldId="354"/>
        </pc:sldMkLst>
        <pc:spChg chg="add mod">
          <ac:chgData name="Jafrin Tarjina Khushi (2409699)" userId="S::2409699@student.uwtsd.ac.uk::07547057-bfac-41ea-b8fa-826f597d3602" providerId="AD" clId="Web-{65813243-5D70-C58F-F663-19132FC69259}" dt="2025-06-28T22:23:47.814" v="21" actId="20577"/>
          <ac:spMkLst>
            <pc:docMk/>
            <pc:sldMk cId="63301467" sldId="354"/>
            <ac:spMk id="7" creationId="{D778785A-B69F-D3F0-B970-4D85D3252757}"/>
          </ac:spMkLst>
        </pc:spChg>
        <pc:spChg chg="add mod">
          <ac:chgData name="Jafrin Tarjina Khushi (2409699)" userId="S::2409699@student.uwtsd.ac.uk::07547057-bfac-41ea-b8fa-826f597d3602" providerId="AD" clId="Web-{65813243-5D70-C58F-F663-19132FC69259}" dt="2025-06-28T22:24:31.768" v="43" actId="20577"/>
          <ac:spMkLst>
            <pc:docMk/>
            <pc:sldMk cId="63301467" sldId="354"/>
            <ac:spMk id="8" creationId="{A3B37FD0-D1AD-53A9-9009-05C29EF62089}"/>
          </ac:spMkLst>
        </pc:spChg>
        <pc:spChg chg="add mod">
          <ac:chgData name="Jafrin Tarjina Khushi (2409699)" userId="S::2409699@student.uwtsd.ac.uk::07547057-bfac-41ea-b8fa-826f597d3602" providerId="AD" clId="Web-{65813243-5D70-C58F-F663-19132FC69259}" dt="2025-06-28T22:25:11.738" v="67" actId="20577"/>
          <ac:spMkLst>
            <pc:docMk/>
            <pc:sldMk cId="63301467" sldId="354"/>
            <ac:spMk id="9" creationId="{01667565-EB1E-C76E-DE68-DDB40C5D7E07}"/>
          </ac:spMkLst>
        </pc:spChg>
        <pc:spChg chg="add del">
          <ac:chgData name="Jafrin Tarjina Khushi (2409699)" userId="S::2409699@student.uwtsd.ac.uk::07547057-bfac-41ea-b8fa-826f597d3602" providerId="AD" clId="Web-{65813243-5D70-C58F-F663-19132FC69259}" dt="2025-06-28T22:25:28.114" v="69"/>
          <ac:spMkLst>
            <pc:docMk/>
            <pc:sldMk cId="63301467" sldId="354"/>
            <ac:spMk id="10" creationId="{8B018FC1-B590-797C-2D61-A61D4B7A418A}"/>
          </ac:spMkLst>
        </pc:spChg>
        <pc:spChg chg="add mod">
          <ac:chgData name="Jafrin Tarjina Khushi (2409699)" userId="S::2409699@student.uwtsd.ac.uk::07547057-bfac-41ea-b8fa-826f597d3602" providerId="AD" clId="Web-{65813243-5D70-C58F-F663-19132FC69259}" dt="2025-06-28T22:26:34.725" v="92" actId="20577"/>
          <ac:spMkLst>
            <pc:docMk/>
            <pc:sldMk cId="63301467" sldId="354"/>
            <ac:spMk id="11" creationId="{17ACD499-992A-8BF9-83A8-06B2C1757AE7}"/>
          </ac:spMkLst>
        </pc:spChg>
      </pc:sldChg>
    </pc:docChg>
  </pc:docChgLst>
  <pc:docChgLst>
    <pc:chgData name="Jafrin Tarjina Khushi (2409699)" userId="S::2409699@student.uwtsd.ac.uk::07547057-bfac-41ea-b8fa-826f597d3602" providerId="AD" clId="Web-{6A9A045A-7FA4-2D78-AFFB-DF4EFE457C57}"/>
    <pc:docChg chg="addSld delSld modSld">
      <pc:chgData name="Jafrin Tarjina Khushi (2409699)" userId="S::2409699@student.uwtsd.ac.uk::07547057-bfac-41ea-b8fa-826f597d3602" providerId="AD" clId="Web-{6A9A045A-7FA4-2D78-AFFB-DF4EFE457C57}" dt="2025-06-26T14:10:21.735" v="929" actId="20577"/>
      <pc:docMkLst>
        <pc:docMk/>
      </pc:docMkLst>
      <pc:sldChg chg="delSp modSp">
        <pc:chgData name="Jafrin Tarjina Khushi (2409699)" userId="S::2409699@student.uwtsd.ac.uk::07547057-bfac-41ea-b8fa-826f597d3602" providerId="AD" clId="Web-{6A9A045A-7FA4-2D78-AFFB-DF4EFE457C57}" dt="2025-06-26T12:50:11.463" v="452"/>
        <pc:sldMkLst>
          <pc:docMk/>
          <pc:sldMk cId="2721087628" sldId="307"/>
        </pc:sldMkLst>
        <pc:spChg chg="mod">
          <ac:chgData name="Jafrin Tarjina Khushi (2409699)" userId="S::2409699@student.uwtsd.ac.uk::07547057-bfac-41ea-b8fa-826f597d3602" providerId="AD" clId="Web-{6A9A045A-7FA4-2D78-AFFB-DF4EFE457C57}" dt="2025-06-26T12:49:58.322" v="448" actId="20577"/>
          <ac:spMkLst>
            <pc:docMk/>
            <pc:sldMk cId="2721087628" sldId="307"/>
            <ac:spMk id="3" creationId="{9D7BEED8-DF65-B24B-AD87-01E0E4F870A7}"/>
          </ac:spMkLst>
        </pc:spChg>
      </pc:sldChg>
      <pc:sldChg chg="addSp delSp modSp">
        <pc:chgData name="Jafrin Tarjina Khushi (2409699)" userId="S::2409699@student.uwtsd.ac.uk::07547057-bfac-41ea-b8fa-826f597d3602" providerId="AD" clId="Web-{6A9A045A-7FA4-2D78-AFFB-DF4EFE457C57}" dt="2025-06-26T12:49:02.024" v="430" actId="20577"/>
        <pc:sldMkLst>
          <pc:docMk/>
          <pc:sldMk cId="782584656" sldId="333"/>
        </pc:sldMkLst>
        <pc:spChg chg="mod">
          <ac:chgData name="Jafrin Tarjina Khushi (2409699)" userId="S::2409699@student.uwtsd.ac.uk::07547057-bfac-41ea-b8fa-826f597d3602" providerId="AD" clId="Web-{6A9A045A-7FA4-2D78-AFFB-DF4EFE457C57}" dt="2025-06-26T12:48:48.414" v="426" actId="14100"/>
          <ac:spMkLst>
            <pc:docMk/>
            <pc:sldMk cId="782584656" sldId="333"/>
            <ac:spMk id="2" creationId="{484A0BDF-C176-1587-9F61-65EC856C1FE2}"/>
          </ac:spMkLst>
        </pc:spChg>
        <pc:spChg chg="add mod">
          <ac:chgData name="Jafrin Tarjina Khushi (2409699)" userId="S::2409699@student.uwtsd.ac.uk::07547057-bfac-41ea-b8fa-826f597d3602" providerId="AD" clId="Web-{6A9A045A-7FA4-2D78-AFFB-DF4EFE457C57}" dt="2025-06-26T12:49:02.024" v="430" actId="20577"/>
          <ac:spMkLst>
            <pc:docMk/>
            <pc:sldMk cId="782584656" sldId="333"/>
            <ac:spMk id="28" creationId="{E1FD9DE8-0052-60C3-6B7C-791F4C619BCC}"/>
          </ac:spMkLst>
        </pc:spChg>
      </pc:sldChg>
      <pc:sldChg chg="modSp">
        <pc:chgData name="Jafrin Tarjina Khushi (2409699)" userId="S::2409699@student.uwtsd.ac.uk::07547057-bfac-41ea-b8fa-826f597d3602" providerId="AD" clId="Web-{6A9A045A-7FA4-2D78-AFFB-DF4EFE457C57}" dt="2025-06-26T12:56:21.192" v="548" actId="1076"/>
        <pc:sldMkLst>
          <pc:docMk/>
          <pc:sldMk cId="2294092852" sldId="342"/>
        </pc:sldMkLst>
        <pc:spChg chg="mod">
          <ac:chgData name="Jafrin Tarjina Khushi (2409699)" userId="S::2409699@student.uwtsd.ac.uk::07547057-bfac-41ea-b8fa-826f597d3602" providerId="AD" clId="Web-{6A9A045A-7FA4-2D78-AFFB-DF4EFE457C57}" dt="2025-06-26T12:56:21.192" v="548" actId="1076"/>
          <ac:spMkLst>
            <pc:docMk/>
            <pc:sldMk cId="2294092852" sldId="342"/>
            <ac:spMk id="5" creationId="{7098354D-C90C-0355-472E-11AEF1E91A7F}"/>
          </ac:spMkLst>
        </pc:spChg>
        <pc:spChg chg="mod">
          <ac:chgData name="Jafrin Tarjina Khushi (2409699)" userId="S::2409699@student.uwtsd.ac.uk::07547057-bfac-41ea-b8fa-826f597d3602" providerId="AD" clId="Web-{6A9A045A-7FA4-2D78-AFFB-DF4EFE457C57}" dt="2025-06-26T12:56:11.207" v="546" actId="20577"/>
          <ac:spMkLst>
            <pc:docMk/>
            <pc:sldMk cId="2294092852" sldId="342"/>
            <ac:spMk id="18" creationId="{1FD89529-49CA-3128-B650-52F02CD8A753}"/>
          </ac:spMkLst>
        </pc:spChg>
        <pc:picChg chg="mod">
          <ac:chgData name="Jafrin Tarjina Khushi (2409699)" userId="S::2409699@student.uwtsd.ac.uk::07547057-bfac-41ea-b8fa-826f597d3602" providerId="AD" clId="Web-{6A9A045A-7FA4-2D78-AFFB-DF4EFE457C57}" dt="2025-06-26T12:55:24.112" v="540" actId="1076"/>
          <ac:picMkLst>
            <pc:docMk/>
            <pc:sldMk cId="2294092852" sldId="342"/>
            <ac:picMk id="20" creationId="{1A8EE523-7A0C-E77E-304B-1FFCF6E510AF}"/>
          </ac:picMkLst>
        </pc:picChg>
      </pc:sldChg>
      <pc:sldChg chg="addSp delSp modSp">
        <pc:chgData name="Jafrin Tarjina Khushi (2409699)" userId="S::2409699@student.uwtsd.ac.uk::07547057-bfac-41ea-b8fa-826f597d3602" providerId="AD" clId="Web-{6A9A045A-7FA4-2D78-AFFB-DF4EFE457C57}" dt="2025-06-26T12:35:49.424" v="44" actId="14100"/>
        <pc:sldMkLst>
          <pc:docMk/>
          <pc:sldMk cId="2543284723" sldId="344"/>
        </pc:sldMkLst>
        <pc:spChg chg="mod">
          <ac:chgData name="Jafrin Tarjina Khushi (2409699)" userId="S::2409699@student.uwtsd.ac.uk::07547057-bfac-41ea-b8fa-826f597d3602" providerId="AD" clId="Web-{6A9A045A-7FA4-2D78-AFFB-DF4EFE457C57}" dt="2025-06-26T12:35:49.424" v="44" actId="14100"/>
          <ac:spMkLst>
            <pc:docMk/>
            <pc:sldMk cId="2543284723" sldId="344"/>
            <ac:spMk id="14" creationId="{498C655C-AA03-DE32-22C2-F8E9215D5E12}"/>
          </ac:spMkLst>
        </pc:spChg>
        <pc:picChg chg="mod">
          <ac:chgData name="Jafrin Tarjina Khushi (2409699)" userId="S::2409699@student.uwtsd.ac.uk::07547057-bfac-41ea-b8fa-826f597d3602" providerId="AD" clId="Web-{6A9A045A-7FA4-2D78-AFFB-DF4EFE457C57}" dt="2025-06-26T12:29:02.429" v="0"/>
          <ac:picMkLst>
            <pc:docMk/>
            <pc:sldMk cId="2543284723" sldId="344"/>
            <ac:picMk id="19" creationId="{CB3C59EF-7B41-B87E-17F9-1E0D142CB6C8}"/>
          </ac:picMkLst>
        </pc:picChg>
      </pc:sldChg>
      <pc:sldChg chg="addSp delSp modSp mod setBg">
        <pc:chgData name="Jafrin Tarjina Khushi (2409699)" userId="S::2409699@student.uwtsd.ac.uk::07547057-bfac-41ea-b8fa-826f597d3602" providerId="AD" clId="Web-{6A9A045A-7FA4-2D78-AFFB-DF4EFE457C57}" dt="2025-06-26T14:10:21.735" v="929" actId="20577"/>
        <pc:sldMkLst>
          <pc:docMk/>
          <pc:sldMk cId="1161850659" sldId="346"/>
        </pc:sldMkLst>
        <pc:spChg chg="add mod">
          <ac:chgData name="Jafrin Tarjina Khushi (2409699)" userId="S::2409699@student.uwtsd.ac.uk::07547057-bfac-41ea-b8fa-826f597d3602" providerId="AD" clId="Web-{6A9A045A-7FA4-2D78-AFFB-DF4EFE457C57}" dt="2025-06-26T14:10:21.735" v="929" actId="20577"/>
          <ac:spMkLst>
            <pc:docMk/>
            <pc:sldMk cId="1161850659" sldId="346"/>
            <ac:spMk id="5" creationId="{85534B19-8ADC-F652-D8A8-71B44F264A4F}"/>
          </ac:spMkLst>
        </pc:spChg>
        <pc:spChg chg="mod">
          <ac:chgData name="Jafrin Tarjina Khushi (2409699)" userId="S::2409699@student.uwtsd.ac.uk::07547057-bfac-41ea-b8fa-826f597d3602" providerId="AD" clId="Web-{6A9A045A-7FA4-2D78-AFFB-DF4EFE457C57}" dt="2025-06-26T14:10:10.984" v="926" actId="1076"/>
          <ac:spMkLst>
            <pc:docMk/>
            <pc:sldMk cId="1161850659" sldId="346"/>
            <ac:spMk id="7" creationId="{DCC89F9D-10ED-9ACA-4A41-30E3CC3BB99E}"/>
          </ac:spMkLst>
        </pc:spChg>
      </pc:sldChg>
      <pc:sldChg chg="addSp delSp modSp new">
        <pc:chgData name="Jafrin Tarjina Khushi (2409699)" userId="S::2409699@student.uwtsd.ac.uk::07547057-bfac-41ea-b8fa-826f597d3602" providerId="AD" clId="Web-{6A9A045A-7FA4-2D78-AFFB-DF4EFE457C57}" dt="2025-06-26T13:02:34.623" v="574" actId="14100"/>
        <pc:sldMkLst>
          <pc:docMk/>
          <pc:sldMk cId="220474751" sldId="363"/>
        </pc:sldMkLst>
        <pc:spChg chg="mod">
          <ac:chgData name="Jafrin Tarjina Khushi (2409699)" userId="S::2409699@student.uwtsd.ac.uk::07547057-bfac-41ea-b8fa-826f597d3602" providerId="AD" clId="Web-{6A9A045A-7FA4-2D78-AFFB-DF4EFE457C57}" dt="2025-06-26T13:02:34.623" v="574" actId="14100"/>
          <ac:spMkLst>
            <pc:docMk/>
            <pc:sldMk cId="220474751" sldId="363"/>
            <ac:spMk id="3" creationId="{F1C29113-9470-5D8C-E865-67DFF861CFE4}"/>
          </ac:spMkLst>
        </pc:spChg>
        <pc:spChg chg="mod">
          <ac:chgData name="Jafrin Tarjina Khushi (2409699)" userId="S::2409699@student.uwtsd.ac.uk::07547057-bfac-41ea-b8fa-826f597d3602" providerId="AD" clId="Web-{6A9A045A-7FA4-2D78-AFFB-DF4EFE457C57}" dt="2025-06-26T12:59:00.946" v="568" actId="20577"/>
          <ac:spMkLst>
            <pc:docMk/>
            <pc:sldMk cId="220474751" sldId="363"/>
            <ac:spMk id="4" creationId="{6DFDCE1F-E9C7-ED2E-7491-3A7754B8B795}"/>
          </ac:spMkLst>
        </pc:spChg>
        <pc:picChg chg="add mod ord">
          <ac:chgData name="Jafrin Tarjina Khushi (2409699)" userId="S::2409699@student.uwtsd.ac.uk::07547057-bfac-41ea-b8fa-826f597d3602" providerId="AD" clId="Web-{6A9A045A-7FA4-2D78-AFFB-DF4EFE457C57}" dt="2025-06-26T13:02:15.748" v="573"/>
          <ac:picMkLst>
            <pc:docMk/>
            <pc:sldMk cId="220474751" sldId="363"/>
            <ac:picMk id="5" creationId="{EB78ECE9-777F-5A25-9471-AD507EF44631}"/>
          </ac:picMkLst>
        </pc:picChg>
      </pc:sldChg>
      <pc:sldChg chg="addSp delSp modSp new">
        <pc:chgData name="Jafrin Tarjina Khushi (2409699)" userId="S::2409699@student.uwtsd.ac.uk::07547057-bfac-41ea-b8fa-826f597d3602" providerId="AD" clId="Web-{6A9A045A-7FA4-2D78-AFFB-DF4EFE457C57}" dt="2025-06-26T13:49:13.539" v="750" actId="20577"/>
        <pc:sldMkLst>
          <pc:docMk/>
          <pc:sldMk cId="2444583425" sldId="364"/>
        </pc:sldMkLst>
        <pc:spChg chg="mod">
          <ac:chgData name="Jafrin Tarjina Khushi (2409699)" userId="S::2409699@student.uwtsd.ac.uk::07547057-bfac-41ea-b8fa-826f597d3602" providerId="AD" clId="Web-{6A9A045A-7FA4-2D78-AFFB-DF4EFE457C57}" dt="2025-06-26T13:03:24.344" v="596" actId="1076"/>
          <ac:spMkLst>
            <pc:docMk/>
            <pc:sldMk cId="2444583425" sldId="364"/>
            <ac:spMk id="3" creationId="{37C6689E-A1F6-0024-04AD-8CB35DC9A684}"/>
          </ac:spMkLst>
        </pc:spChg>
        <pc:spChg chg="mod">
          <ac:chgData name="Jafrin Tarjina Khushi (2409699)" userId="S::2409699@student.uwtsd.ac.uk::07547057-bfac-41ea-b8fa-826f597d3602" providerId="AD" clId="Web-{6A9A045A-7FA4-2D78-AFFB-DF4EFE457C57}" dt="2025-06-26T13:49:13.539" v="750" actId="20577"/>
          <ac:spMkLst>
            <pc:docMk/>
            <pc:sldMk cId="2444583425" sldId="364"/>
            <ac:spMk id="4" creationId="{EB630AE0-569E-CAAA-AFEA-A7205F1D0545}"/>
          </ac:spMkLst>
        </pc:spChg>
        <pc:picChg chg="add mod ord">
          <ac:chgData name="Jafrin Tarjina Khushi (2409699)" userId="S::2409699@student.uwtsd.ac.uk::07547057-bfac-41ea-b8fa-826f597d3602" providerId="AD" clId="Web-{6A9A045A-7FA4-2D78-AFFB-DF4EFE457C57}" dt="2025-06-26T13:42:16.354" v="665" actId="1076"/>
          <ac:picMkLst>
            <pc:docMk/>
            <pc:sldMk cId="2444583425" sldId="364"/>
            <ac:picMk id="5" creationId="{0533B7DA-1007-E44F-A94F-93117EE91617}"/>
          </ac:picMkLst>
        </pc:picChg>
      </pc:sldChg>
      <pc:sldChg chg="addSp delSp modSp new">
        <pc:chgData name="Jafrin Tarjina Khushi (2409699)" userId="S::2409699@student.uwtsd.ac.uk::07547057-bfac-41ea-b8fa-826f597d3602" providerId="AD" clId="Web-{6A9A045A-7FA4-2D78-AFFB-DF4EFE457C57}" dt="2025-06-26T13:53:48.469" v="796" actId="1076"/>
        <pc:sldMkLst>
          <pc:docMk/>
          <pc:sldMk cId="4191385008" sldId="365"/>
        </pc:sldMkLst>
        <pc:spChg chg="mod">
          <ac:chgData name="Jafrin Tarjina Khushi (2409699)" userId="S::2409699@student.uwtsd.ac.uk::07547057-bfac-41ea-b8fa-826f597d3602" providerId="AD" clId="Web-{6A9A045A-7FA4-2D78-AFFB-DF4EFE457C57}" dt="2025-06-26T13:53:48.469" v="796" actId="1076"/>
          <ac:spMkLst>
            <pc:docMk/>
            <pc:sldMk cId="4191385008" sldId="365"/>
            <ac:spMk id="4" creationId="{12B9970A-F3B7-8979-0828-3392220CA576}"/>
          </ac:spMkLst>
        </pc:spChg>
        <pc:picChg chg="add mod ord">
          <ac:chgData name="Jafrin Tarjina Khushi (2409699)" userId="S::2409699@student.uwtsd.ac.uk::07547057-bfac-41ea-b8fa-826f597d3602" providerId="AD" clId="Web-{6A9A045A-7FA4-2D78-AFFB-DF4EFE457C57}" dt="2025-06-26T13:53:40.641" v="795" actId="14100"/>
          <ac:picMkLst>
            <pc:docMk/>
            <pc:sldMk cId="4191385008" sldId="365"/>
            <ac:picMk id="5" creationId="{AC847102-3D90-5F53-943A-B31D6D0DC1B5}"/>
          </ac:picMkLst>
        </pc:picChg>
      </pc:sldChg>
      <pc:sldChg chg="addSp delSp modSp new mod modClrScheme chgLayout">
        <pc:chgData name="Jafrin Tarjina Khushi (2409699)" userId="S::2409699@student.uwtsd.ac.uk::07547057-bfac-41ea-b8fa-826f597d3602" providerId="AD" clId="Web-{6A9A045A-7FA4-2D78-AFFB-DF4EFE457C57}" dt="2025-06-26T14:04:41.693" v="843" actId="20577"/>
        <pc:sldMkLst>
          <pc:docMk/>
          <pc:sldMk cId="539919887" sldId="366"/>
        </pc:sldMkLst>
        <pc:spChg chg="mod">
          <ac:chgData name="Jafrin Tarjina Khushi (2409699)" userId="S::2409699@student.uwtsd.ac.uk::07547057-bfac-41ea-b8fa-826f597d3602" providerId="AD" clId="Web-{6A9A045A-7FA4-2D78-AFFB-DF4EFE457C57}" dt="2025-06-26T14:04:24.520" v="841"/>
          <ac:spMkLst>
            <pc:docMk/>
            <pc:sldMk cId="539919887" sldId="366"/>
            <ac:spMk id="3" creationId="{ACAFA362-9EC8-85C7-365D-62BC0E7A51C4}"/>
          </ac:spMkLst>
        </pc:spChg>
        <pc:spChg chg="mod">
          <ac:chgData name="Jafrin Tarjina Khushi (2409699)" userId="S::2409699@student.uwtsd.ac.uk::07547057-bfac-41ea-b8fa-826f597d3602" providerId="AD" clId="Web-{6A9A045A-7FA4-2D78-AFFB-DF4EFE457C57}" dt="2025-06-26T14:04:41.693" v="843" actId="20577"/>
          <ac:spMkLst>
            <pc:docMk/>
            <pc:sldMk cId="539919887" sldId="366"/>
            <ac:spMk id="4" creationId="{797674E4-EA29-5319-6609-C89DE587016D}"/>
          </ac:spMkLst>
        </pc:spChg>
        <pc:picChg chg="add mod ord">
          <ac:chgData name="Jafrin Tarjina Khushi (2409699)" userId="S::2409699@student.uwtsd.ac.uk::07547057-bfac-41ea-b8fa-826f597d3602" providerId="AD" clId="Web-{6A9A045A-7FA4-2D78-AFFB-DF4EFE457C57}" dt="2025-06-26T14:04:24.520" v="841"/>
          <ac:picMkLst>
            <pc:docMk/>
            <pc:sldMk cId="539919887" sldId="366"/>
            <ac:picMk id="5" creationId="{0416A4AD-87BF-F808-07FA-6C66A06DB62A}"/>
          </ac:picMkLst>
        </pc:picChg>
      </pc:sldChg>
      <pc:sldChg chg="modSp new">
        <pc:chgData name="Jafrin Tarjina Khushi (2409699)" userId="S::2409699@student.uwtsd.ac.uk::07547057-bfac-41ea-b8fa-826f597d3602" providerId="AD" clId="Web-{6A9A045A-7FA4-2D78-AFFB-DF4EFE457C57}" dt="2025-06-26T14:07:38.511" v="896" actId="20577"/>
        <pc:sldMkLst>
          <pc:docMk/>
          <pc:sldMk cId="2276701850" sldId="367"/>
        </pc:sldMkLst>
        <pc:spChg chg="mod">
          <ac:chgData name="Jafrin Tarjina Khushi (2409699)" userId="S::2409699@student.uwtsd.ac.uk::07547057-bfac-41ea-b8fa-826f597d3602" providerId="AD" clId="Web-{6A9A045A-7FA4-2D78-AFFB-DF4EFE457C57}" dt="2025-06-26T14:07:08.088" v="891" actId="20577"/>
          <ac:spMkLst>
            <pc:docMk/>
            <pc:sldMk cId="2276701850" sldId="367"/>
            <ac:spMk id="2" creationId="{A418D4BE-F88A-259A-04D1-ABDFBEA92EFB}"/>
          </ac:spMkLst>
        </pc:spChg>
        <pc:spChg chg="mod">
          <ac:chgData name="Jafrin Tarjina Khushi (2409699)" userId="S::2409699@student.uwtsd.ac.uk::07547057-bfac-41ea-b8fa-826f597d3602" providerId="AD" clId="Web-{6A9A045A-7FA4-2D78-AFFB-DF4EFE457C57}" dt="2025-06-26T14:07:38.511" v="896" actId="20577"/>
          <ac:spMkLst>
            <pc:docMk/>
            <pc:sldMk cId="2276701850" sldId="367"/>
            <ac:spMk id="3" creationId="{6A890CE4-F422-B9A0-6918-5C47AA0C166A}"/>
          </ac:spMkLst>
        </pc:spChg>
      </pc:sldChg>
      <pc:sldChg chg="addSp delSp modSp new del">
        <pc:chgData name="Jafrin Tarjina Khushi (2409699)" userId="S::2409699@student.uwtsd.ac.uk::07547057-bfac-41ea-b8fa-826f597d3602" providerId="AD" clId="Web-{6A9A045A-7FA4-2D78-AFFB-DF4EFE457C57}" dt="2025-06-26T14:06:11.618" v="859"/>
        <pc:sldMkLst>
          <pc:docMk/>
          <pc:sldMk cId="3786243644" sldId="367"/>
        </pc:sldMkLst>
      </pc:sldChg>
    </pc:docChg>
  </pc:docChgLst>
  <pc:docChgLst>
    <pc:chgData name="Jafrin Tarjina Khushi (2409699)" userId="S::2409699@student.uwtsd.ac.uk::07547057-bfac-41ea-b8fa-826f597d3602" providerId="AD" clId="Web-{A2CB769E-AE17-6F24-BFCA-6387C4267288}"/>
    <pc:docChg chg="addSld delSld modSld">
      <pc:chgData name="Jafrin Tarjina Khushi (2409699)" userId="S::2409699@student.uwtsd.ac.uk::07547057-bfac-41ea-b8fa-826f597d3602" providerId="AD" clId="Web-{A2CB769E-AE17-6F24-BFCA-6387C4267288}" dt="2025-06-28T22:20:05.029" v="659" actId="20577"/>
      <pc:docMkLst>
        <pc:docMk/>
      </pc:docMkLst>
      <pc:sldChg chg="modSp">
        <pc:chgData name="Jafrin Tarjina Khushi (2409699)" userId="S::2409699@student.uwtsd.ac.uk::07547057-bfac-41ea-b8fa-826f597d3602" providerId="AD" clId="Web-{A2CB769E-AE17-6F24-BFCA-6387C4267288}" dt="2025-06-28T22:20:05.029" v="659" actId="20577"/>
        <pc:sldMkLst>
          <pc:docMk/>
          <pc:sldMk cId="2721087628" sldId="307"/>
        </pc:sldMkLst>
        <pc:spChg chg="mod">
          <ac:chgData name="Jafrin Tarjina Khushi (2409699)" userId="S::2409699@student.uwtsd.ac.uk::07547057-bfac-41ea-b8fa-826f597d3602" providerId="AD" clId="Web-{A2CB769E-AE17-6F24-BFCA-6387C4267288}" dt="2025-06-28T22:20:05.029" v="659" actId="20577"/>
          <ac:spMkLst>
            <pc:docMk/>
            <pc:sldMk cId="2721087628" sldId="307"/>
            <ac:spMk id="3" creationId="{9D7BEED8-DF65-B24B-AD87-01E0E4F870A7}"/>
          </ac:spMkLst>
        </pc:spChg>
      </pc:sldChg>
      <pc:sldChg chg="del">
        <pc:chgData name="Jafrin Tarjina Khushi (2409699)" userId="S::2409699@student.uwtsd.ac.uk::07547057-bfac-41ea-b8fa-826f597d3602" providerId="AD" clId="Web-{A2CB769E-AE17-6F24-BFCA-6387C4267288}" dt="2025-06-28T22:15:32.227" v="577"/>
        <pc:sldMkLst>
          <pc:docMk/>
          <pc:sldMk cId="264852664" sldId="318"/>
        </pc:sldMkLst>
      </pc:sldChg>
      <pc:sldChg chg="del">
        <pc:chgData name="Jafrin Tarjina Khushi (2409699)" userId="S::2409699@student.uwtsd.ac.uk::07547057-bfac-41ea-b8fa-826f597d3602" providerId="AD" clId="Web-{A2CB769E-AE17-6F24-BFCA-6387C4267288}" dt="2025-06-28T21:13:41.187" v="0"/>
        <pc:sldMkLst>
          <pc:docMk/>
          <pc:sldMk cId="1426869421" sldId="329"/>
        </pc:sldMkLst>
      </pc:sldChg>
      <pc:sldChg chg="del">
        <pc:chgData name="Jafrin Tarjina Khushi (2409699)" userId="S::2409699@student.uwtsd.ac.uk::07547057-bfac-41ea-b8fa-826f597d3602" providerId="AD" clId="Web-{A2CB769E-AE17-6F24-BFCA-6387C4267288}" dt="2025-06-28T22:15:24.617" v="575"/>
        <pc:sldMkLst>
          <pc:docMk/>
          <pc:sldMk cId="3506195659" sldId="339"/>
        </pc:sldMkLst>
      </pc:sldChg>
      <pc:sldChg chg="modSp">
        <pc:chgData name="Jafrin Tarjina Khushi (2409699)" userId="S::2409699@student.uwtsd.ac.uk::07547057-bfac-41ea-b8fa-826f597d3602" providerId="AD" clId="Web-{A2CB769E-AE17-6F24-BFCA-6387C4267288}" dt="2025-06-28T22:19:43.966" v="654" actId="14100"/>
        <pc:sldMkLst>
          <pc:docMk/>
          <pc:sldMk cId="2543284723" sldId="344"/>
        </pc:sldMkLst>
        <pc:spChg chg="mod">
          <ac:chgData name="Jafrin Tarjina Khushi (2409699)" userId="S::2409699@student.uwtsd.ac.uk::07547057-bfac-41ea-b8fa-826f597d3602" providerId="AD" clId="Web-{A2CB769E-AE17-6F24-BFCA-6387C4267288}" dt="2025-06-28T22:19:43.966" v="654" actId="14100"/>
          <ac:spMkLst>
            <pc:docMk/>
            <pc:sldMk cId="2543284723" sldId="344"/>
            <ac:spMk id="14" creationId="{498C655C-AA03-DE32-22C2-F8E9215D5E12}"/>
          </ac:spMkLst>
        </pc:spChg>
      </pc:sldChg>
      <pc:sldChg chg="modSp">
        <pc:chgData name="Jafrin Tarjina Khushi (2409699)" userId="S::2409699@student.uwtsd.ac.uk::07547057-bfac-41ea-b8fa-826f597d3602" providerId="AD" clId="Web-{A2CB769E-AE17-6F24-BFCA-6387C4267288}" dt="2025-06-28T22:18:20.541" v="632" actId="1076"/>
        <pc:sldMkLst>
          <pc:docMk/>
          <pc:sldMk cId="1161850659" sldId="346"/>
        </pc:sldMkLst>
        <pc:spChg chg="mod">
          <ac:chgData name="Jafrin Tarjina Khushi (2409699)" userId="S::2409699@student.uwtsd.ac.uk::07547057-bfac-41ea-b8fa-826f597d3602" providerId="AD" clId="Web-{A2CB769E-AE17-6F24-BFCA-6387C4267288}" dt="2025-06-28T22:18:20.541" v="632" actId="1076"/>
          <ac:spMkLst>
            <pc:docMk/>
            <pc:sldMk cId="1161850659" sldId="346"/>
            <ac:spMk id="5" creationId="{85534B19-8ADC-F652-D8A8-71B44F264A4F}"/>
          </ac:spMkLst>
        </pc:spChg>
      </pc:sldChg>
      <pc:sldChg chg="modSp">
        <pc:chgData name="Jafrin Tarjina Khushi (2409699)" userId="S::2409699@student.uwtsd.ac.uk::07547057-bfac-41ea-b8fa-826f597d3602" providerId="AD" clId="Web-{A2CB769E-AE17-6F24-BFCA-6387C4267288}" dt="2025-06-28T21:18:14.262" v="29" actId="20577"/>
        <pc:sldMkLst>
          <pc:docMk/>
          <pc:sldMk cId="2453595076" sldId="355"/>
        </pc:sldMkLst>
        <pc:spChg chg="mod">
          <ac:chgData name="Jafrin Tarjina Khushi (2409699)" userId="S::2409699@student.uwtsd.ac.uk::07547057-bfac-41ea-b8fa-826f597d3602" providerId="AD" clId="Web-{A2CB769E-AE17-6F24-BFCA-6387C4267288}" dt="2025-06-28T21:18:14.262" v="29" actId="20577"/>
          <ac:spMkLst>
            <pc:docMk/>
            <pc:sldMk cId="2453595076" sldId="355"/>
            <ac:spMk id="2" creationId="{89040FCA-B57A-C172-15F5-7C954EA7AFA4}"/>
          </ac:spMkLst>
        </pc:spChg>
        <pc:picChg chg="mod">
          <ac:chgData name="Jafrin Tarjina Khushi (2409699)" userId="S::2409699@student.uwtsd.ac.uk::07547057-bfac-41ea-b8fa-826f597d3602" providerId="AD" clId="Web-{A2CB769E-AE17-6F24-BFCA-6387C4267288}" dt="2025-06-28T21:16:24.024" v="22" actId="14100"/>
          <ac:picMkLst>
            <pc:docMk/>
            <pc:sldMk cId="2453595076" sldId="355"/>
            <ac:picMk id="6" creationId="{62AD83B5-A2A0-B5AF-C881-43A857689CB3}"/>
          </ac:picMkLst>
        </pc:picChg>
        <pc:picChg chg="mod">
          <ac:chgData name="Jafrin Tarjina Khushi (2409699)" userId="S::2409699@student.uwtsd.ac.uk::07547057-bfac-41ea-b8fa-826f597d3602" providerId="AD" clId="Web-{A2CB769E-AE17-6F24-BFCA-6387C4267288}" dt="2025-06-28T21:16:18.540" v="21" actId="14100"/>
          <ac:picMkLst>
            <pc:docMk/>
            <pc:sldMk cId="2453595076" sldId="355"/>
            <ac:picMk id="7" creationId="{D2DA83E8-60BE-9DC2-F13B-D04EE8FE06E8}"/>
          </ac:picMkLst>
        </pc:picChg>
      </pc:sldChg>
      <pc:sldChg chg="addSp modSp">
        <pc:chgData name="Jafrin Tarjina Khushi (2409699)" userId="S::2409699@student.uwtsd.ac.uk::07547057-bfac-41ea-b8fa-826f597d3602" providerId="AD" clId="Web-{A2CB769E-AE17-6F24-BFCA-6387C4267288}" dt="2025-06-28T21:46:52.935" v="244" actId="20577"/>
        <pc:sldMkLst>
          <pc:docMk/>
          <pc:sldMk cId="2904649653" sldId="356"/>
        </pc:sldMkLst>
        <pc:spChg chg="mod">
          <ac:chgData name="Jafrin Tarjina Khushi (2409699)" userId="S::2409699@student.uwtsd.ac.uk::07547057-bfac-41ea-b8fa-826f597d3602" providerId="AD" clId="Web-{A2CB769E-AE17-6F24-BFCA-6387C4267288}" dt="2025-06-28T21:30:45.560" v="170" actId="20577"/>
          <ac:spMkLst>
            <pc:docMk/>
            <pc:sldMk cId="2904649653" sldId="356"/>
            <ac:spMk id="2" creationId="{715ECB38-6990-2DD5-9478-FAA0EB2EC9FF}"/>
          </ac:spMkLst>
        </pc:spChg>
        <pc:spChg chg="mod">
          <ac:chgData name="Jafrin Tarjina Khushi (2409699)" userId="S::2409699@student.uwtsd.ac.uk::07547057-bfac-41ea-b8fa-826f597d3602" providerId="AD" clId="Web-{A2CB769E-AE17-6F24-BFCA-6387C4267288}" dt="2025-06-28T21:24:11.143" v="40" actId="20577"/>
          <ac:spMkLst>
            <pc:docMk/>
            <pc:sldMk cId="2904649653" sldId="356"/>
            <ac:spMk id="3" creationId="{CFDA1807-AC05-7511-A878-F6A598DF5027}"/>
          </ac:spMkLst>
        </pc:spChg>
        <pc:spChg chg="mod">
          <ac:chgData name="Jafrin Tarjina Khushi (2409699)" userId="S::2409699@student.uwtsd.ac.uk::07547057-bfac-41ea-b8fa-826f597d3602" providerId="AD" clId="Web-{A2CB769E-AE17-6F24-BFCA-6387C4267288}" dt="2025-06-28T21:26:20.337" v="83" actId="20577"/>
          <ac:spMkLst>
            <pc:docMk/>
            <pc:sldMk cId="2904649653" sldId="356"/>
            <ac:spMk id="4" creationId="{98D0B5F7-4F15-1B5D-C788-C0EE5FA5576B}"/>
          </ac:spMkLst>
        </pc:spChg>
        <pc:spChg chg="mod">
          <ac:chgData name="Jafrin Tarjina Khushi (2409699)" userId="S::2409699@student.uwtsd.ac.uk::07547057-bfac-41ea-b8fa-826f597d3602" providerId="AD" clId="Web-{A2CB769E-AE17-6F24-BFCA-6387C4267288}" dt="2025-06-28T21:28:47.134" v="123" actId="20577"/>
          <ac:spMkLst>
            <pc:docMk/>
            <pc:sldMk cId="2904649653" sldId="356"/>
            <ac:spMk id="5" creationId="{BF3076E9-F2E5-982B-288D-EBE6E611C6F8}"/>
          </ac:spMkLst>
        </pc:spChg>
        <pc:spChg chg="mod">
          <ac:chgData name="Jafrin Tarjina Khushi (2409699)" userId="S::2409699@student.uwtsd.ac.uk::07547057-bfac-41ea-b8fa-826f597d3602" providerId="AD" clId="Web-{A2CB769E-AE17-6F24-BFCA-6387C4267288}" dt="2025-06-28T21:30:52.576" v="172" actId="20577"/>
          <ac:spMkLst>
            <pc:docMk/>
            <pc:sldMk cId="2904649653" sldId="356"/>
            <ac:spMk id="6" creationId="{70E85E62-67C0-EAA1-9520-581ABC513112}"/>
          </ac:spMkLst>
        </pc:spChg>
        <pc:spChg chg="mod">
          <ac:chgData name="Jafrin Tarjina Khushi (2409699)" userId="S::2409699@student.uwtsd.ac.uk::07547057-bfac-41ea-b8fa-826f597d3602" providerId="AD" clId="Web-{A2CB769E-AE17-6F24-BFCA-6387C4267288}" dt="2025-06-28T21:26:03.899" v="81" actId="20577"/>
          <ac:spMkLst>
            <pc:docMk/>
            <pc:sldMk cId="2904649653" sldId="356"/>
            <ac:spMk id="7" creationId="{A209E110-BC99-932C-B27D-ADB0D16B20AC}"/>
          </ac:spMkLst>
        </pc:spChg>
        <pc:spChg chg="mod">
          <ac:chgData name="Jafrin Tarjina Khushi (2409699)" userId="S::2409699@student.uwtsd.ac.uk::07547057-bfac-41ea-b8fa-826f597d3602" providerId="AD" clId="Web-{A2CB769E-AE17-6F24-BFCA-6387C4267288}" dt="2025-06-28T21:28:20.237" v="121" actId="20577"/>
          <ac:spMkLst>
            <pc:docMk/>
            <pc:sldMk cId="2904649653" sldId="356"/>
            <ac:spMk id="8" creationId="{8B95A425-91C6-05A7-EF44-CD53B3EE218D}"/>
          </ac:spMkLst>
        </pc:spChg>
        <pc:spChg chg="mod">
          <ac:chgData name="Jafrin Tarjina Khushi (2409699)" userId="S::2409699@student.uwtsd.ac.uk::07547057-bfac-41ea-b8fa-826f597d3602" providerId="AD" clId="Web-{A2CB769E-AE17-6F24-BFCA-6387C4267288}" dt="2025-06-28T21:30:26.200" v="164" actId="20577"/>
          <ac:spMkLst>
            <pc:docMk/>
            <pc:sldMk cId="2904649653" sldId="356"/>
            <ac:spMk id="9" creationId="{DC8BEFDE-0364-615E-28CB-E7853932A758}"/>
          </ac:spMkLst>
        </pc:spChg>
        <pc:spChg chg="mod">
          <ac:chgData name="Jafrin Tarjina Khushi (2409699)" userId="S::2409699@student.uwtsd.ac.uk::07547057-bfac-41ea-b8fa-826f597d3602" providerId="AD" clId="Web-{A2CB769E-AE17-6F24-BFCA-6387C4267288}" dt="2025-06-28T21:32:20.548" v="198" actId="20577"/>
          <ac:spMkLst>
            <pc:docMk/>
            <pc:sldMk cId="2904649653" sldId="356"/>
            <ac:spMk id="10" creationId="{4ED51545-0F10-080C-5060-588907BE91ED}"/>
          </ac:spMkLst>
        </pc:spChg>
        <pc:spChg chg="add mod">
          <ac:chgData name="Jafrin Tarjina Khushi (2409699)" userId="S::2409699@student.uwtsd.ac.uk::07547057-bfac-41ea-b8fa-826f597d3602" providerId="AD" clId="Web-{A2CB769E-AE17-6F24-BFCA-6387C4267288}" dt="2025-06-28T21:46:52.935" v="244" actId="20577"/>
          <ac:spMkLst>
            <pc:docMk/>
            <pc:sldMk cId="2904649653" sldId="356"/>
            <ac:spMk id="11" creationId="{A2ED11F5-30C4-6C2C-748C-47F42AD6C098}"/>
          </ac:spMkLst>
        </pc:spChg>
      </pc:sldChg>
      <pc:sldChg chg="addSp delSp modSp del">
        <pc:chgData name="Jafrin Tarjina Khushi (2409699)" userId="S::2409699@student.uwtsd.ac.uk::07547057-bfac-41ea-b8fa-826f597d3602" providerId="AD" clId="Web-{A2CB769E-AE17-6F24-BFCA-6387C4267288}" dt="2025-06-28T21:59:26.131" v="401"/>
        <pc:sldMkLst>
          <pc:docMk/>
          <pc:sldMk cId="818616577" sldId="357"/>
        </pc:sldMkLst>
        <pc:spChg chg="mod">
          <ac:chgData name="Jafrin Tarjina Khushi (2409699)" userId="S::2409699@student.uwtsd.ac.uk::07547057-bfac-41ea-b8fa-826f597d3602" providerId="AD" clId="Web-{A2CB769E-AE17-6F24-BFCA-6387C4267288}" dt="2025-06-28T21:34:26.396" v="216" actId="20577"/>
          <ac:spMkLst>
            <pc:docMk/>
            <pc:sldMk cId="818616577" sldId="357"/>
            <ac:spMk id="2" creationId="{0117D9A7-DCC1-EC6D-2C20-7503B12931F0}"/>
          </ac:spMkLst>
        </pc:spChg>
        <pc:spChg chg="mod">
          <ac:chgData name="Jafrin Tarjina Khushi (2409699)" userId="S::2409699@student.uwtsd.ac.uk::07547057-bfac-41ea-b8fa-826f597d3602" providerId="AD" clId="Web-{A2CB769E-AE17-6F24-BFCA-6387C4267288}" dt="2025-06-28T21:58:37.642" v="400" actId="1076"/>
          <ac:spMkLst>
            <pc:docMk/>
            <pc:sldMk cId="818616577" sldId="357"/>
            <ac:spMk id="3" creationId="{B109EAE1-3ABA-E862-ED35-CD2C64D8EF2C}"/>
          </ac:spMkLst>
        </pc:spChg>
        <pc:spChg chg="mod">
          <ac:chgData name="Jafrin Tarjina Khushi (2409699)" userId="S::2409699@student.uwtsd.ac.uk::07547057-bfac-41ea-b8fa-826f597d3602" providerId="AD" clId="Web-{A2CB769E-AE17-6F24-BFCA-6387C4267288}" dt="2025-06-28T21:54:33.579" v="372" actId="1076"/>
          <ac:spMkLst>
            <pc:docMk/>
            <pc:sldMk cId="818616577" sldId="357"/>
            <ac:spMk id="4" creationId="{A3E0816C-579D-D805-3E93-99577EB34BB4}"/>
          </ac:spMkLst>
        </pc:spChg>
        <pc:spChg chg="mod">
          <ac:chgData name="Jafrin Tarjina Khushi (2409699)" userId="S::2409699@student.uwtsd.ac.uk::07547057-bfac-41ea-b8fa-826f597d3602" providerId="AD" clId="Web-{A2CB769E-AE17-6F24-BFCA-6387C4267288}" dt="2025-06-28T21:56:59.587" v="388" actId="1076"/>
          <ac:spMkLst>
            <pc:docMk/>
            <pc:sldMk cId="818616577" sldId="357"/>
            <ac:spMk id="5" creationId="{5BA7AF7A-6B83-57AF-2AC1-A9C18F076001}"/>
          </ac:spMkLst>
        </pc:spChg>
        <pc:spChg chg="mod">
          <ac:chgData name="Jafrin Tarjina Khushi (2409699)" userId="S::2409699@student.uwtsd.ac.uk::07547057-bfac-41ea-b8fa-826f597d3602" providerId="AD" clId="Web-{A2CB769E-AE17-6F24-BFCA-6387C4267288}" dt="2025-06-28T21:58:13.954" v="398" actId="1076"/>
          <ac:spMkLst>
            <pc:docMk/>
            <pc:sldMk cId="818616577" sldId="357"/>
            <ac:spMk id="6" creationId="{B154D037-A173-5748-9A9F-E62378141394}"/>
          </ac:spMkLst>
        </pc:spChg>
        <pc:spChg chg="mod">
          <ac:chgData name="Jafrin Tarjina Khushi (2409699)" userId="S::2409699@student.uwtsd.ac.uk::07547057-bfac-41ea-b8fa-826f597d3602" providerId="AD" clId="Web-{A2CB769E-AE17-6F24-BFCA-6387C4267288}" dt="2025-06-28T21:56:25.242" v="386" actId="14100"/>
          <ac:spMkLst>
            <pc:docMk/>
            <pc:sldMk cId="818616577" sldId="357"/>
            <ac:spMk id="7" creationId="{04699241-273D-E7F9-0AC5-586F870424CD}"/>
          </ac:spMkLst>
        </pc:spChg>
        <pc:spChg chg="mod">
          <ac:chgData name="Jafrin Tarjina Khushi (2409699)" userId="S::2409699@student.uwtsd.ac.uk::07547057-bfac-41ea-b8fa-826f597d3602" providerId="AD" clId="Web-{A2CB769E-AE17-6F24-BFCA-6387C4267288}" dt="2025-06-28T21:57:55.141" v="397" actId="20577"/>
          <ac:spMkLst>
            <pc:docMk/>
            <pc:sldMk cId="818616577" sldId="357"/>
            <ac:spMk id="8" creationId="{CA20904A-46F2-2DF0-9B92-AC0A25561CCD}"/>
          </ac:spMkLst>
        </pc:spChg>
        <pc:spChg chg="add del mod">
          <ac:chgData name="Jafrin Tarjina Khushi (2409699)" userId="S::2409699@student.uwtsd.ac.uk::07547057-bfac-41ea-b8fa-826f597d3602" providerId="AD" clId="Web-{A2CB769E-AE17-6F24-BFCA-6387C4267288}" dt="2025-06-28T21:51:45.007" v="340"/>
          <ac:spMkLst>
            <pc:docMk/>
            <pc:sldMk cId="818616577" sldId="357"/>
            <ac:spMk id="9" creationId="{14D9F9CA-FF1B-7A0E-FBA7-BB46C22395EF}"/>
          </ac:spMkLst>
        </pc:spChg>
        <pc:spChg chg="add del">
          <ac:chgData name="Jafrin Tarjina Khushi (2409699)" userId="S::2409699@student.uwtsd.ac.uk::07547057-bfac-41ea-b8fa-826f597d3602" providerId="AD" clId="Web-{A2CB769E-AE17-6F24-BFCA-6387C4267288}" dt="2025-06-28T21:52:16.039" v="342"/>
          <ac:spMkLst>
            <pc:docMk/>
            <pc:sldMk cId="818616577" sldId="357"/>
            <ac:spMk id="10" creationId="{27851C67-A340-7F8F-A0FE-770BEAE7F854}"/>
          </ac:spMkLst>
        </pc:spChg>
        <pc:spChg chg="add mod">
          <ac:chgData name="Jafrin Tarjina Khushi (2409699)" userId="S::2409699@student.uwtsd.ac.uk::07547057-bfac-41ea-b8fa-826f597d3602" providerId="AD" clId="Web-{A2CB769E-AE17-6F24-BFCA-6387C4267288}" dt="2025-06-28T21:54:09.652" v="371" actId="1076"/>
          <ac:spMkLst>
            <pc:docMk/>
            <pc:sldMk cId="818616577" sldId="357"/>
            <ac:spMk id="11" creationId="{A7E7D139-9E07-D235-D1F2-029D7B6FB059}"/>
          </ac:spMkLst>
        </pc:spChg>
        <pc:spChg chg="add mod">
          <ac:chgData name="Jafrin Tarjina Khushi (2409699)" userId="S::2409699@student.uwtsd.ac.uk::07547057-bfac-41ea-b8fa-826f597d3602" providerId="AD" clId="Web-{A2CB769E-AE17-6F24-BFCA-6387C4267288}" dt="2025-06-28T21:58:24.767" v="399" actId="1076"/>
          <ac:spMkLst>
            <pc:docMk/>
            <pc:sldMk cId="818616577" sldId="357"/>
            <ac:spMk id="12" creationId="{0BB56CC9-896B-F73B-B4B7-8C12F3AE75DF}"/>
          </ac:spMkLst>
        </pc:spChg>
      </pc:sldChg>
      <pc:sldChg chg="del">
        <pc:chgData name="Jafrin Tarjina Khushi (2409699)" userId="S::2409699@student.uwtsd.ac.uk::07547057-bfac-41ea-b8fa-826f597d3602" providerId="AD" clId="Web-{A2CB769E-AE17-6F24-BFCA-6387C4267288}" dt="2025-06-28T22:15:10.679" v="572"/>
        <pc:sldMkLst>
          <pc:docMk/>
          <pc:sldMk cId="1105837199" sldId="358"/>
        </pc:sldMkLst>
      </pc:sldChg>
      <pc:sldChg chg="del">
        <pc:chgData name="Jafrin Tarjina Khushi (2409699)" userId="S::2409699@student.uwtsd.ac.uk::07547057-bfac-41ea-b8fa-826f597d3602" providerId="AD" clId="Web-{A2CB769E-AE17-6F24-BFCA-6387C4267288}" dt="2025-06-28T22:15:20.398" v="574"/>
        <pc:sldMkLst>
          <pc:docMk/>
          <pc:sldMk cId="2387339392" sldId="359"/>
        </pc:sldMkLst>
      </pc:sldChg>
      <pc:sldChg chg="del">
        <pc:chgData name="Jafrin Tarjina Khushi (2409699)" userId="S::2409699@student.uwtsd.ac.uk::07547057-bfac-41ea-b8fa-826f597d3602" providerId="AD" clId="Web-{A2CB769E-AE17-6F24-BFCA-6387C4267288}" dt="2025-06-28T22:15:28.305" v="576"/>
        <pc:sldMkLst>
          <pc:docMk/>
          <pc:sldMk cId="2355596905" sldId="360"/>
        </pc:sldMkLst>
      </pc:sldChg>
      <pc:sldChg chg="del">
        <pc:chgData name="Jafrin Tarjina Khushi (2409699)" userId="S::2409699@student.uwtsd.ac.uk::07547057-bfac-41ea-b8fa-826f597d3602" providerId="AD" clId="Web-{A2CB769E-AE17-6F24-BFCA-6387C4267288}" dt="2025-06-28T22:15:35.915" v="578"/>
        <pc:sldMkLst>
          <pc:docMk/>
          <pc:sldMk cId="1645246580" sldId="361"/>
        </pc:sldMkLst>
      </pc:sldChg>
      <pc:sldChg chg="del">
        <pc:chgData name="Jafrin Tarjina Khushi (2409699)" userId="S::2409699@student.uwtsd.ac.uk::07547057-bfac-41ea-b8fa-826f597d3602" providerId="AD" clId="Web-{A2CB769E-AE17-6F24-BFCA-6387C4267288}" dt="2025-06-28T22:15:40.415" v="579"/>
        <pc:sldMkLst>
          <pc:docMk/>
          <pc:sldMk cId="2608057698" sldId="362"/>
        </pc:sldMkLst>
      </pc:sldChg>
      <pc:sldChg chg="modSp">
        <pc:chgData name="Jafrin Tarjina Khushi (2409699)" userId="S::2409699@student.uwtsd.ac.uk::07547057-bfac-41ea-b8fa-826f597d3602" providerId="AD" clId="Web-{A2CB769E-AE17-6F24-BFCA-6387C4267288}" dt="2025-06-28T22:18:52.573" v="649" actId="20577"/>
        <pc:sldMkLst>
          <pc:docMk/>
          <pc:sldMk cId="262016661" sldId="375"/>
        </pc:sldMkLst>
        <pc:spChg chg="mod">
          <ac:chgData name="Jafrin Tarjina Khushi (2409699)" userId="S::2409699@student.uwtsd.ac.uk::07547057-bfac-41ea-b8fa-826f597d3602" providerId="AD" clId="Web-{A2CB769E-AE17-6F24-BFCA-6387C4267288}" dt="2025-06-28T22:18:52.573" v="649" actId="20577"/>
          <ac:spMkLst>
            <pc:docMk/>
            <pc:sldMk cId="262016661" sldId="375"/>
            <ac:spMk id="6" creationId="{45FD0081-E042-BD76-B56B-B0F49DA061B8}"/>
          </ac:spMkLst>
        </pc:spChg>
      </pc:sldChg>
      <pc:sldChg chg="new del">
        <pc:chgData name="Jafrin Tarjina Khushi (2409699)" userId="S::2409699@student.uwtsd.ac.uk::07547057-bfac-41ea-b8fa-826f597d3602" providerId="AD" clId="Web-{A2CB769E-AE17-6F24-BFCA-6387C4267288}" dt="2025-06-28T22:15:14.180" v="573"/>
        <pc:sldMkLst>
          <pc:docMk/>
          <pc:sldMk cId="3638792568" sldId="378"/>
        </pc:sldMkLst>
      </pc:sldChg>
      <pc:sldChg chg="addSp delSp modSp new mod setBg">
        <pc:chgData name="Jafrin Tarjina Khushi (2409699)" userId="S::2409699@student.uwtsd.ac.uk::07547057-bfac-41ea-b8fa-826f597d3602" providerId="AD" clId="Web-{A2CB769E-AE17-6F24-BFCA-6387C4267288}" dt="2025-06-28T22:14:53.991" v="571"/>
        <pc:sldMkLst>
          <pc:docMk/>
          <pc:sldMk cId="3979923431" sldId="379"/>
        </pc:sldMkLst>
        <pc:spChg chg="mod">
          <ac:chgData name="Jafrin Tarjina Khushi (2409699)" userId="S::2409699@student.uwtsd.ac.uk::07547057-bfac-41ea-b8fa-826f597d3602" providerId="AD" clId="Web-{A2CB769E-AE17-6F24-BFCA-6387C4267288}" dt="2025-06-28T22:01:26.010" v="419" actId="20577"/>
          <ac:spMkLst>
            <pc:docMk/>
            <pc:sldMk cId="3979923431" sldId="379"/>
            <ac:spMk id="2" creationId="{CFE81D4B-84EF-360D-6020-1B22AEBB2E67}"/>
          </ac:spMkLst>
        </pc:spChg>
        <pc:spChg chg="mod">
          <ac:chgData name="Jafrin Tarjina Khushi (2409699)" userId="S::2409699@student.uwtsd.ac.uk::07547057-bfac-41ea-b8fa-826f597d3602" providerId="AD" clId="Web-{A2CB769E-AE17-6F24-BFCA-6387C4267288}" dt="2025-06-28T22:02:33.606" v="431" actId="14100"/>
          <ac:spMkLst>
            <pc:docMk/>
            <pc:sldMk cId="3979923431" sldId="379"/>
            <ac:spMk id="3" creationId="{FDCE4850-6F72-FCC7-36D7-8AFAB5B51733}"/>
          </ac:spMkLst>
        </pc:spChg>
        <pc:spChg chg="mod">
          <ac:chgData name="Jafrin Tarjina Khushi (2409699)" userId="S::2409699@student.uwtsd.ac.uk::07547057-bfac-41ea-b8fa-826f597d3602" providerId="AD" clId="Web-{A2CB769E-AE17-6F24-BFCA-6387C4267288}" dt="2025-06-28T22:04:43.345" v="447" actId="1076"/>
          <ac:spMkLst>
            <pc:docMk/>
            <pc:sldMk cId="3979923431" sldId="379"/>
            <ac:spMk id="4" creationId="{6B76B88C-C1E8-D181-1FF6-366828D3345A}"/>
          </ac:spMkLst>
        </pc:spChg>
        <pc:spChg chg="mod">
          <ac:chgData name="Jafrin Tarjina Khushi (2409699)" userId="S::2409699@student.uwtsd.ac.uk::07547057-bfac-41ea-b8fa-826f597d3602" providerId="AD" clId="Web-{A2CB769E-AE17-6F24-BFCA-6387C4267288}" dt="2025-06-28T22:03:25.624" v="437" actId="1076"/>
          <ac:spMkLst>
            <pc:docMk/>
            <pc:sldMk cId="3979923431" sldId="379"/>
            <ac:spMk id="5" creationId="{882BA7FA-302A-3327-1E78-618F584552B6}"/>
          </ac:spMkLst>
        </pc:spChg>
        <pc:spChg chg="mod">
          <ac:chgData name="Jafrin Tarjina Khushi (2409699)" userId="S::2409699@student.uwtsd.ac.uk::07547057-bfac-41ea-b8fa-826f597d3602" providerId="AD" clId="Web-{A2CB769E-AE17-6F24-BFCA-6387C4267288}" dt="2025-06-28T22:09:30.073" v="498" actId="14100"/>
          <ac:spMkLst>
            <pc:docMk/>
            <pc:sldMk cId="3979923431" sldId="379"/>
            <ac:spMk id="6" creationId="{3438C879-67A7-957B-01EC-6DF8955B9825}"/>
          </ac:spMkLst>
        </pc:spChg>
        <pc:spChg chg="mod">
          <ac:chgData name="Jafrin Tarjina Khushi (2409699)" userId="S::2409699@student.uwtsd.ac.uk::07547057-bfac-41ea-b8fa-826f597d3602" providerId="AD" clId="Web-{A2CB769E-AE17-6F24-BFCA-6387C4267288}" dt="2025-06-28T22:10:34.919" v="511"/>
          <ac:spMkLst>
            <pc:docMk/>
            <pc:sldMk cId="3979923431" sldId="379"/>
            <ac:spMk id="7" creationId="{DF4BEDD6-DEB8-8099-C2EF-3A1A577AFA37}"/>
          </ac:spMkLst>
        </pc:spChg>
        <pc:spChg chg="mod">
          <ac:chgData name="Jafrin Tarjina Khushi (2409699)" userId="S::2409699@student.uwtsd.ac.uk::07547057-bfac-41ea-b8fa-826f597d3602" providerId="AD" clId="Web-{A2CB769E-AE17-6F24-BFCA-6387C4267288}" dt="2025-06-28T22:12:07.453" v="565" actId="20577"/>
          <ac:spMkLst>
            <pc:docMk/>
            <pc:sldMk cId="3979923431" sldId="379"/>
            <ac:spMk id="8" creationId="{B12AC93D-9CF2-4EA3-0C9E-F431B156DA66}"/>
          </ac:spMkLst>
        </pc:spChg>
        <pc:spChg chg="del mod">
          <ac:chgData name="Jafrin Tarjina Khushi (2409699)" userId="S::2409699@student.uwtsd.ac.uk::07547057-bfac-41ea-b8fa-826f597d3602" providerId="AD" clId="Web-{A2CB769E-AE17-6F24-BFCA-6387C4267288}" dt="2025-06-28T22:12:26.173" v="567"/>
          <ac:spMkLst>
            <pc:docMk/>
            <pc:sldMk cId="3979923431" sldId="379"/>
            <ac:spMk id="9" creationId="{BF32215C-9866-A21B-544A-3C85A2508217}"/>
          </ac:spMkLst>
        </pc:spChg>
        <pc:spChg chg="del mod">
          <ac:chgData name="Jafrin Tarjina Khushi (2409699)" userId="S::2409699@student.uwtsd.ac.uk::07547057-bfac-41ea-b8fa-826f597d3602" providerId="AD" clId="Web-{A2CB769E-AE17-6F24-BFCA-6387C4267288}" dt="2025-06-28T22:12:29.907" v="569"/>
          <ac:spMkLst>
            <pc:docMk/>
            <pc:sldMk cId="3979923431" sldId="379"/>
            <ac:spMk id="10" creationId="{27C9D2CC-0821-222F-3EDF-53564DF3DD27}"/>
          </ac:spMkLst>
        </pc:spChg>
        <pc:spChg chg="add mod">
          <ac:chgData name="Jafrin Tarjina Khushi (2409699)" userId="S::2409699@student.uwtsd.ac.uk::07547057-bfac-41ea-b8fa-826f597d3602" providerId="AD" clId="Web-{A2CB769E-AE17-6F24-BFCA-6387C4267288}" dt="2025-06-28T22:00:59.494" v="409" actId="20577"/>
          <ac:spMkLst>
            <pc:docMk/>
            <pc:sldMk cId="3979923431" sldId="379"/>
            <ac:spMk id="11" creationId="{0117D9A7-DCC1-EC6D-2C20-7503B12931F0}"/>
          </ac:spMkLst>
        </pc:spChg>
        <pc:spChg chg="add mod">
          <ac:chgData name="Jafrin Tarjina Khushi (2409699)" userId="S::2409699@student.uwtsd.ac.uk::07547057-bfac-41ea-b8fa-826f597d3602" providerId="AD" clId="Web-{A2CB769E-AE17-6F24-BFCA-6387C4267288}" dt="2025-06-28T22:01:40.198" v="420" actId="20577"/>
          <ac:spMkLst>
            <pc:docMk/>
            <pc:sldMk cId="3979923431" sldId="379"/>
            <ac:spMk id="12" creationId="{B109EAE1-3ABA-E862-ED35-CD2C64D8EF2C}"/>
          </ac:spMkLst>
        </pc:spChg>
        <pc:spChg chg="add mod">
          <ac:chgData name="Jafrin Tarjina Khushi (2409699)" userId="S::2409699@student.uwtsd.ac.uk::07547057-bfac-41ea-b8fa-826f597d3602" providerId="AD" clId="Web-{A2CB769E-AE17-6F24-BFCA-6387C4267288}" dt="2025-06-28T22:08:29.696" v="479" actId="14100"/>
          <ac:spMkLst>
            <pc:docMk/>
            <pc:sldMk cId="3979923431" sldId="379"/>
            <ac:spMk id="13" creationId="{B154D037-A173-5748-9A9F-E62378141394}"/>
          </ac:spMkLst>
        </pc:spChg>
        <pc:spChg chg="add mod">
          <ac:chgData name="Jafrin Tarjina Khushi (2409699)" userId="S::2409699@student.uwtsd.ac.uk::07547057-bfac-41ea-b8fa-826f597d3602" providerId="AD" clId="Web-{A2CB769E-AE17-6F24-BFCA-6387C4267288}" dt="2025-06-28T22:02:00.761" v="425" actId="20577"/>
          <ac:spMkLst>
            <pc:docMk/>
            <pc:sldMk cId="3979923431" sldId="379"/>
            <ac:spMk id="14" creationId="{A3E0816C-579D-D805-3E93-99577EB34BB4}"/>
          </ac:spMkLst>
        </pc:spChg>
        <pc:spChg chg="add mod">
          <ac:chgData name="Jafrin Tarjina Khushi (2409699)" userId="S::2409699@student.uwtsd.ac.uk::07547057-bfac-41ea-b8fa-826f597d3602" providerId="AD" clId="Web-{A2CB769E-AE17-6F24-BFCA-6387C4267288}" dt="2025-06-28T22:07:54.679" v="475" actId="20577"/>
          <ac:spMkLst>
            <pc:docMk/>
            <pc:sldMk cId="3979923431" sldId="379"/>
            <ac:spMk id="15" creationId="{04699241-273D-E7F9-0AC5-586F870424CD}"/>
          </ac:spMkLst>
        </pc:spChg>
        <pc:spChg chg="add mod">
          <ac:chgData name="Jafrin Tarjina Khushi (2409699)" userId="S::2409699@student.uwtsd.ac.uk::07547057-bfac-41ea-b8fa-826f597d3602" providerId="AD" clId="Web-{A2CB769E-AE17-6F24-BFCA-6387C4267288}" dt="2025-06-28T22:02:08.637" v="427" actId="20577"/>
          <ac:spMkLst>
            <pc:docMk/>
            <pc:sldMk cId="3979923431" sldId="379"/>
            <ac:spMk id="16" creationId="{5BA7AF7A-6B83-57AF-2AC1-A9C18F076001}"/>
          </ac:spMkLst>
        </pc:spChg>
        <pc:spChg chg="add mod">
          <ac:chgData name="Jafrin Tarjina Khushi (2409699)" userId="S::2409699@student.uwtsd.ac.uk::07547057-bfac-41ea-b8fa-826f597d3602" providerId="AD" clId="Web-{A2CB769E-AE17-6F24-BFCA-6387C4267288}" dt="2025-06-28T22:11:55.265" v="563" actId="20577"/>
          <ac:spMkLst>
            <pc:docMk/>
            <pc:sldMk cId="3979923431" sldId="379"/>
            <ac:spMk id="17" creationId="{CA20904A-46F2-2DF0-9B92-AC0A25561CCD}"/>
          </ac:spMkLst>
        </pc:spChg>
        <pc:spChg chg="add del mod">
          <ac:chgData name="Jafrin Tarjina Khushi (2409699)" userId="S::2409699@student.uwtsd.ac.uk::07547057-bfac-41ea-b8fa-826f597d3602" providerId="AD" clId="Web-{A2CB769E-AE17-6F24-BFCA-6387C4267288}" dt="2025-06-28T22:01:52.324" v="423"/>
          <ac:spMkLst>
            <pc:docMk/>
            <pc:sldMk cId="3979923431" sldId="379"/>
            <ac:spMk id="18" creationId="{A7E7D139-9E07-D235-D1F2-029D7B6FB059}"/>
          </ac:spMkLst>
        </pc:spChg>
        <pc:spChg chg="add mod">
          <ac:chgData name="Jafrin Tarjina Khushi (2409699)" userId="S::2409699@student.uwtsd.ac.uk::07547057-bfac-41ea-b8fa-826f597d3602" providerId="AD" clId="Web-{A2CB769E-AE17-6F24-BFCA-6387C4267288}" dt="2025-06-28T22:09:44.042" v="500" actId="20577"/>
          <ac:spMkLst>
            <pc:docMk/>
            <pc:sldMk cId="3979923431" sldId="379"/>
            <ac:spMk id="19" creationId="{0BB56CC9-896B-F73B-B4B7-8C12F3AE75DF}"/>
          </ac:spMkLst>
        </pc:spChg>
        <pc:spChg chg="add del mod">
          <ac:chgData name="Jafrin Tarjina Khushi (2409699)" userId="S::2409699@student.uwtsd.ac.uk::07547057-bfac-41ea-b8fa-826f597d3602" providerId="AD" clId="Web-{A2CB769E-AE17-6F24-BFCA-6387C4267288}" dt="2025-06-28T22:08:15.289" v="478"/>
          <ac:spMkLst>
            <pc:docMk/>
            <pc:sldMk cId="3979923431" sldId="379"/>
            <ac:spMk id="20" creationId="{A3C85443-8A07-BAAB-2C99-586657FE9066}"/>
          </ac:spMkLst>
        </pc:spChg>
        <pc:spChg chg="add mod">
          <ac:chgData name="Jafrin Tarjina Khushi (2409699)" userId="S::2409699@student.uwtsd.ac.uk::07547057-bfac-41ea-b8fa-826f597d3602" providerId="AD" clId="Web-{A2CB769E-AE17-6F24-BFCA-6387C4267288}" dt="2025-06-28T22:09:18.745" v="497" actId="1076"/>
          <ac:spMkLst>
            <pc:docMk/>
            <pc:sldMk cId="3979923431" sldId="379"/>
            <ac:spMk id="21" creationId="{EEEA6344-9ADE-9A0C-49DB-38C19A99B463}"/>
          </ac:spMkLst>
        </pc:spChg>
      </pc:sldChg>
    </pc:docChg>
  </pc:docChgLst>
  <pc:docChgLst>
    <pc:chgData name="Jafrin Tarjina Khushi (2409699)" userId="S::2409699@student.uwtsd.ac.uk::07547057-bfac-41ea-b8fa-826f597d3602" providerId="AD" clId="Web-{BAEACB77-FD42-3091-6E2C-35C05C788CC5}"/>
    <pc:docChg chg="modSld">
      <pc:chgData name="Jafrin Tarjina Khushi (2409699)" userId="S::2409699@student.uwtsd.ac.uk::07547057-bfac-41ea-b8fa-826f597d3602" providerId="AD" clId="Web-{BAEACB77-FD42-3091-6E2C-35C05C788CC5}" dt="2025-06-29T11:51:36.523" v="24" actId="14100"/>
      <pc:docMkLst>
        <pc:docMk/>
      </pc:docMkLst>
      <pc:sldChg chg="modSp">
        <pc:chgData name="Jafrin Tarjina Khushi (2409699)" userId="S::2409699@student.uwtsd.ac.uk::07547057-bfac-41ea-b8fa-826f597d3602" providerId="AD" clId="Web-{BAEACB77-FD42-3091-6E2C-35C05C788CC5}" dt="2025-06-29T11:48:51.408" v="10" actId="14100"/>
        <pc:sldMkLst>
          <pc:docMk/>
          <pc:sldMk cId="2543284723" sldId="344"/>
        </pc:sldMkLst>
        <pc:spChg chg="mod">
          <ac:chgData name="Jafrin Tarjina Khushi (2409699)" userId="S::2409699@student.uwtsd.ac.uk::07547057-bfac-41ea-b8fa-826f597d3602" providerId="AD" clId="Web-{BAEACB77-FD42-3091-6E2C-35C05C788CC5}" dt="2025-06-29T11:48:51.408" v="10" actId="14100"/>
          <ac:spMkLst>
            <pc:docMk/>
            <pc:sldMk cId="2543284723" sldId="344"/>
            <ac:spMk id="14" creationId="{498C655C-AA03-DE32-22C2-F8E9215D5E12}"/>
          </ac:spMkLst>
        </pc:spChg>
      </pc:sldChg>
      <pc:sldChg chg="modSp">
        <pc:chgData name="Jafrin Tarjina Khushi (2409699)" userId="S::2409699@student.uwtsd.ac.uk::07547057-bfac-41ea-b8fa-826f597d3602" providerId="AD" clId="Web-{BAEACB77-FD42-3091-6E2C-35C05C788CC5}" dt="2025-06-29T11:49:36.488" v="16" actId="20577"/>
        <pc:sldMkLst>
          <pc:docMk/>
          <pc:sldMk cId="2444583425" sldId="364"/>
        </pc:sldMkLst>
        <pc:spChg chg="mod">
          <ac:chgData name="Jafrin Tarjina Khushi (2409699)" userId="S::2409699@student.uwtsd.ac.uk::07547057-bfac-41ea-b8fa-826f597d3602" providerId="AD" clId="Web-{BAEACB77-FD42-3091-6E2C-35C05C788CC5}" dt="2025-06-29T11:49:36.488" v="16" actId="20577"/>
          <ac:spMkLst>
            <pc:docMk/>
            <pc:sldMk cId="2444583425" sldId="364"/>
            <ac:spMk id="4" creationId="{EB630AE0-569E-CAAA-AFEA-A7205F1D0545}"/>
          </ac:spMkLst>
        </pc:spChg>
      </pc:sldChg>
      <pc:sldChg chg="modSp">
        <pc:chgData name="Jafrin Tarjina Khushi (2409699)" userId="S::2409699@student.uwtsd.ac.uk::07547057-bfac-41ea-b8fa-826f597d3602" providerId="AD" clId="Web-{BAEACB77-FD42-3091-6E2C-35C05C788CC5}" dt="2025-06-29T11:49:29.035" v="14" actId="20577"/>
        <pc:sldMkLst>
          <pc:docMk/>
          <pc:sldMk cId="4191385008" sldId="365"/>
        </pc:sldMkLst>
        <pc:spChg chg="mod">
          <ac:chgData name="Jafrin Tarjina Khushi (2409699)" userId="S::2409699@student.uwtsd.ac.uk::07547057-bfac-41ea-b8fa-826f597d3602" providerId="AD" clId="Web-{BAEACB77-FD42-3091-6E2C-35C05C788CC5}" dt="2025-06-29T11:49:29.035" v="14" actId="20577"/>
          <ac:spMkLst>
            <pc:docMk/>
            <pc:sldMk cId="4191385008" sldId="365"/>
            <ac:spMk id="4" creationId="{12B9970A-F3B7-8979-0828-3392220CA576}"/>
          </ac:spMkLst>
        </pc:spChg>
      </pc:sldChg>
      <pc:sldChg chg="addSp modSp">
        <pc:chgData name="Jafrin Tarjina Khushi (2409699)" userId="S::2409699@student.uwtsd.ac.uk::07547057-bfac-41ea-b8fa-826f597d3602" providerId="AD" clId="Web-{BAEACB77-FD42-3091-6E2C-35C05C788CC5}" dt="2025-06-29T11:51:36.523" v="24" actId="14100"/>
        <pc:sldMkLst>
          <pc:docMk/>
          <pc:sldMk cId="3979923431" sldId="379"/>
        </pc:sldMkLst>
        <pc:picChg chg="add mod">
          <ac:chgData name="Jafrin Tarjina Khushi (2409699)" userId="S::2409699@student.uwtsd.ac.uk::07547057-bfac-41ea-b8fa-826f597d3602" providerId="AD" clId="Web-{BAEACB77-FD42-3091-6E2C-35C05C788CC5}" dt="2025-06-29T11:51:36.523" v="24" actId="14100"/>
          <ac:picMkLst>
            <pc:docMk/>
            <pc:sldMk cId="3979923431" sldId="379"/>
            <ac:picMk id="9" creationId="{D6D13E89-5F96-2EAA-9205-250F978FBD48}"/>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6368F83A-302B-D5C7-8388-31A7738B949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55529D8-29D3-4EF8-AFE4-9B04C334D78A}" type="datetimeFigureOut">
              <a:rPr lang="en-US" smtClean="0"/>
              <a:t>6/29/2025</a:t>
            </a:fld>
            <a:endParaRPr lang="en-US" dirty="0"/>
          </a:p>
        </p:txBody>
      </p:sp>
      <p:sp>
        <p:nvSpPr>
          <p:cNvPr id="4" name="Footer Placeholder 3">
            <a:extLst>
              <a:ext uri="{FF2B5EF4-FFF2-40B4-BE49-F238E27FC236}">
                <a16:creationId xmlns:a16="http://schemas.microsoft.com/office/drawing/2014/main" id="{A90593AB-C6A0-9A15-AB36-A73DC45ECA7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dirty="0"/>
              <a:t>Footer</a:t>
            </a:r>
          </a:p>
        </p:txBody>
      </p:sp>
      <p:sp>
        <p:nvSpPr>
          <p:cNvPr id="5" name="Slide Number Placeholder 4">
            <a:extLst>
              <a:ext uri="{FF2B5EF4-FFF2-40B4-BE49-F238E27FC236}">
                <a16:creationId xmlns:a16="http://schemas.microsoft.com/office/drawing/2014/main" id="{EEFA4FD5-91A7-B4C3-9946-947BB86E9AE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BCE52CC-DD0F-44B3-B13D-E7228EEC80E7}" type="slidenum">
              <a:rPr lang="en-US" smtClean="0"/>
              <a:t>‹#›</a:t>
            </a:fld>
            <a:endParaRPr lang="en-US" dirty="0"/>
          </a:p>
        </p:txBody>
      </p:sp>
      <p:sp>
        <p:nvSpPr>
          <p:cNvPr id="6" name="Header Placeholder 5">
            <a:extLst>
              <a:ext uri="{FF2B5EF4-FFF2-40B4-BE49-F238E27FC236}">
                <a16:creationId xmlns:a16="http://schemas.microsoft.com/office/drawing/2014/main" id="{7D257EEE-7A71-A801-1D30-27730853F45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ltLang="zh-CN" dirty="0"/>
              <a:t>Header</a:t>
            </a:r>
            <a:endParaRPr lang="en-US" dirty="0"/>
          </a:p>
        </p:txBody>
      </p:sp>
    </p:spTree>
    <p:extLst>
      <p:ext uri="{BB962C8B-B14F-4D97-AF65-F5344CB8AC3E}">
        <p14:creationId xmlns:p14="http://schemas.microsoft.com/office/powerpoint/2010/main" val="33233634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ltLang="zh-CN" dirty="0"/>
              <a:t>Click to edit Master text styles</a:t>
            </a:r>
            <a:endParaRPr lang="zh-CN" altLang="en-US" dirty="0"/>
          </a:p>
          <a:p>
            <a:pPr lvl="1"/>
            <a:r>
              <a:rPr lang="en-US" altLang="zh-CN" dirty="0"/>
              <a:t>Second</a:t>
            </a:r>
            <a:r>
              <a:rPr lang="zh-CN" altLang="en-US" dirty="0"/>
              <a:t> </a:t>
            </a:r>
            <a:r>
              <a:rPr lang="en-US" altLang="zh-CN" dirty="0"/>
              <a:t>level</a:t>
            </a:r>
            <a:endParaRPr lang="zh-CN" altLang="en-US" dirty="0"/>
          </a:p>
          <a:p>
            <a:pPr lvl="2"/>
            <a:r>
              <a:rPr lang="en-US" altLang="zh-CN" dirty="0"/>
              <a:t>Third</a:t>
            </a:r>
            <a:r>
              <a:rPr lang="zh-CN" altLang="en-US" dirty="0"/>
              <a:t> </a:t>
            </a:r>
            <a:r>
              <a:rPr lang="en-US" altLang="zh-CN" dirty="0"/>
              <a:t>level</a:t>
            </a:r>
            <a:endParaRPr lang="zh-CN" altLang="en-US" dirty="0"/>
          </a:p>
          <a:p>
            <a:pPr lvl="3"/>
            <a:r>
              <a:rPr lang="en-US" altLang="zh-CN" dirty="0"/>
              <a:t>Fourth level</a:t>
            </a:r>
            <a:endParaRPr lang="zh-CN" altLang="en-US" dirty="0"/>
          </a:p>
          <a:p>
            <a:pPr lvl="4"/>
            <a:r>
              <a:rPr lang="en-US" altLang="zh-CN" dirty="0"/>
              <a:t>Fifth level</a:t>
            </a:r>
            <a:endParaRPr lang="zh-CN" altLang="en-US" dirty="0"/>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3DABDA-89F0-4727-B28F-05A90B0069BB}" type="slidenum">
              <a:rPr lang="zh-CN" altLang="en-US" smtClean="0"/>
              <a:t>‹#›</a:t>
            </a:fld>
            <a:endParaRPr lang="zh-CN" altLang="en-US"/>
          </a:p>
        </p:txBody>
      </p:sp>
      <p:sp>
        <p:nvSpPr>
          <p:cNvPr id="8" name="Date Placeholder 7">
            <a:extLst>
              <a:ext uri="{FF2B5EF4-FFF2-40B4-BE49-F238E27FC236}">
                <a16:creationId xmlns:a16="http://schemas.microsoft.com/office/drawing/2014/main" id="{2D11F53F-2F00-3651-F337-81306AF8F1EE}"/>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EF805B-254D-4FE1-8316-FEA92B4B8253}" type="datetimeFigureOut">
              <a:rPr lang="en-US" smtClean="0"/>
              <a:t>6/29/2025</a:t>
            </a:fld>
            <a:endParaRPr lang="en-US"/>
          </a:p>
        </p:txBody>
      </p:sp>
    </p:spTree>
    <p:extLst>
      <p:ext uri="{BB962C8B-B14F-4D97-AF65-F5344CB8AC3E}">
        <p14:creationId xmlns:p14="http://schemas.microsoft.com/office/powerpoint/2010/main" val="469895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21208" y="566548"/>
            <a:ext cx="7336917" cy="3635797"/>
          </a:xfrm>
          <a:prstGeom prst="rect">
            <a:avLst/>
          </a:prstGeom>
        </p:spPr>
        <p:txBody>
          <a:bodyPr anchor="t">
            <a:normAutofit/>
          </a:bodyPr>
          <a:lstStyle>
            <a:lvl1pPr algn="l">
              <a:defRPr sz="5400">
                <a:solidFill>
                  <a:schemeClr val="accent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21208" y="4473553"/>
            <a:ext cx="6655522" cy="1545336"/>
          </a:xfrm>
          <a:prstGeom prst="rect">
            <a:avLst/>
          </a:prstGeom>
        </p:spPr>
        <p:txBody>
          <a:bodyPr anchor="b">
            <a:normAutofit/>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Text Placeholder 4">
            <a:extLst>
              <a:ext uri="{FF2B5EF4-FFF2-40B4-BE49-F238E27FC236}">
                <a16:creationId xmlns:a16="http://schemas.microsoft.com/office/drawing/2014/main" id="{C81B904C-8777-90E1-93E3-D21CB5CEDA23}"/>
              </a:ext>
            </a:extLst>
          </p:cNvPr>
          <p:cNvSpPr>
            <a:spLocks noGrp="1"/>
          </p:cNvSpPr>
          <p:nvPr>
            <p:ph type="body" sz="quarter" idx="27" hasCustomPrompt="1"/>
          </p:nvPr>
        </p:nvSpPr>
        <p:spPr>
          <a:xfrm>
            <a:off x="7862665" y="5715676"/>
            <a:ext cx="2401888" cy="303213"/>
          </a:xfrm>
        </p:spPr>
        <p:txBody>
          <a:bodyPr>
            <a:normAutofit/>
          </a:bodyPr>
          <a:lstStyle>
            <a:lvl1pPr>
              <a:defRPr sz="1600">
                <a:solidFill>
                  <a:schemeClr val="bg1"/>
                </a:solidFill>
              </a:defRPr>
            </a:lvl1pPr>
          </a:lstStyle>
          <a:p>
            <a:pPr lvl="0"/>
            <a:r>
              <a:rPr lang="en-US" altLang="zh-CN"/>
              <a:t>Presenter Name</a:t>
            </a:r>
            <a:endParaRPr lang="zh-CN" altLang="en-US"/>
          </a:p>
        </p:txBody>
      </p:sp>
      <p:sp>
        <p:nvSpPr>
          <p:cNvPr id="10" name="Date Placeholder 9">
            <a:extLst>
              <a:ext uri="{FF2B5EF4-FFF2-40B4-BE49-F238E27FC236}">
                <a16:creationId xmlns:a16="http://schemas.microsoft.com/office/drawing/2014/main" id="{1621BDE2-7C18-5353-2229-C7EFFF78ACE7}"/>
              </a:ext>
            </a:extLst>
          </p:cNvPr>
          <p:cNvSpPr>
            <a:spLocks noGrp="1"/>
          </p:cNvSpPr>
          <p:nvPr>
            <p:ph type="dt" sz="half" idx="10"/>
          </p:nvPr>
        </p:nvSpPr>
        <p:spPr>
          <a:xfrm>
            <a:off x="657225" y="6400800"/>
            <a:ext cx="2743200" cy="266700"/>
          </a:xfrm>
          <a:prstGeom prst="rect">
            <a:avLst/>
          </a:prstGeom>
        </p:spPr>
        <p:txBody>
          <a:bodyPr/>
          <a:lstStyle>
            <a:lvl1pPr>
              <a:defRPr>
                <a:solidFill>
                  <a:schemeClr val="bg1"/>
                </a:solidFill>
              </a:defRPr>
            </a:lvl1pPr>
          </a:lstStyle>
          <a:p>
            <a:r>
              <a:rPr lang="en-US" altLang="zh-CN"/>
              <a:t>03/12/2025</a:t>
            </a:r>
          </a:p>
        </p:txBody>
      </p:sp>
      <p:sp>
        <p:nvSpPr>
          <p:cNvPr id="11" name="Footer Placeholder 10">
            <a:extLst>
              <a:ext uri="{FF2B5EF4-FFF2-40B4-BE49-F238E27FC236}">
                <a16:creationId xmlns:a16="http://schemas.microsoft.com/office/drawing/2014/main" id="{068D39B4-49E9-7496-BA2F-2BA04BDA2253}"/>
              </a:ext>
            </a:extLst>
          </p:cNvPr>
          <p:cNvSpPr>
            <a:spLocks noGrp="1"/>
          </p:cNvSpPr>
          <p:nvPr>
            <p:ph type="ftr" sz="quarter" idx="11"/>
          </p:nvPr>
        </p:nvSpPr>
        <p:spPr>
          <a:xfrm>
            <a:off x="3800475" y="6400800"/>
            <a:ext cx="3657600" cy="266700"/>
          </a:xfrm>
        </p:spPr>
        <p:txBody>
          <a:bodyPr/>
          <a:lstStyle>
            <a:lvl1pPr>
              <a:defRPr>
                <a:solidFill>
                  <a:schemeClr val="bg1"/>
                </a:solidFill>
              </a:defRPr>
            </a:lvl1pPr>
          </a:lstStyle>
          <a:p>
            <a:r>
              <a:rPr lang="en-US"/>
              <a:t>Sample Footer Text</a:t>
            </a:r>
          </a:p>
        </p:txBody>
      </p:sp>
      <p:sp>
        <p:nvSpPr>
          <p:cNvPr id="12" name="Slide Number Placeholder 11">
            <a:extLst>
              <a:ext uri="{FF2B5EF4-FFF2-40B4-BE49-F238E27FC236}">
                <a16:creationId xmlns:a16="http://schemas.microsoft.com/office/drawing/2014/main" id="{CF1AB9F8-6500-CA50-36B1-ABF006319106}"/>
              </a:ext>
            </a:extLst>
          </p:cNvPr>
          <p:cNvSpPr>
            <a:spLocks noGrp="1"/>
          </p:cNvSpPr>
          <p:nvPr>
            <p:ph type="sldNum" sz="half" idx="12"/>
          </p:nvPr>
        </p:nvSpPr>
        <p:spPr>
          <a:xfrm>
            <a:off x="7858125" y="6400800"/>
            <a:ext cx="3657600" cy="266700"/>
          </a:xfrm>
          <a:prstGeom prst="rect">
            <a:avLst/>
          </a:prstGeom>
        </p:spPr>
        <p:txBody>
          <a:bodyPr/>
          <a:lstStyle>
            <a:lvl1pPr>
              <a:defRPr>
                <a:solidFill>
                  <a:schemeClr val="bg1"/>
                </a:solidFill>
              </a:defRPr>
            </a:lvl1pPr>
          </a:lstStyle>
          <a:p>
            <a:fld id="{BDE41EC4-32D3-40A1-A827-5D3F99F173AD}" type="slidenum">
              <a:rPr lang="en-US" altLang="zh-CN" smtClean="0"/>
              <a:pPr/>
              <a:t>‹#›</a:t>
            </a:fld>
            <a:endParaRPr lang="en-US" altLang="zh-CN"/>
          </a:p>
        </p:txBody>
      </p:sp>
      <p:sp>
        <p:nvSpPr>
          <p:cNvPr id="6" name="Freeform: Shape 2">
            <a:extLst>
              <a:ext uri="{FF2B5EF4-FFF2-40B4-BE49-F238E27FC236}">
                <a16:creationId xmlns:a16="http://schemas.microsoft.com/office/drawing/2014/main" id="{CDFE2D54-C7B4-C4ED-3199-F80F6B79E5F2}"/>
              </a:ext>
              <a:ext uri="{C183D7F6-B498-43B3-948B-1728B52AA6E4}">
                <adec:decorative xmlns:adec="http://schemas.microsoft.com/office/drawing/2017/decorative" val="1"/>
              </a:ext>
            </a:extLst>
          </p:cNvPr>
          <p:cNvSpPr/>
          <p:nvPr userDrawn="1"/>
        </p:nvSpPr>
        <p:spPr>
          <a:xfrm rot="5400000">
            <a:off x="9510522" y="893826"/>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8" name="Freeform: Shape 6">
            <a:extLst>
              <a:ext uri="{FF2B5EF4-FFF2-40B4-BE49-F238E27FC236}">
                <a16:creationId xmlns:a16="http://schemas.microsoft.com/office/drawing/2014/main" id="{C10A3C26-EC11-A41B-3F86-D24065443458}"/>
              </a:ext>
              <a:ext uri="{C183D7F6-B498-43B3-948B-1728B52AA6E4}">
                <adec:decorative xmlns:adec="http://schemas.microsoft.com/office/drawing/2017/decorative" val="1"/>
              </a:ext>
            </a:extLst>
          </p:cNvPr>
          <p:cNvSpPr/>
          <p:nvPr userDrawn="1"/>
        </p:nvSpPr>
        <p:spPr>
          <a:xfrm rot="5400000">
            <a:off x="10404348" y="0"/>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9" name="Freeform: Shape 23">
            <a:extLst>
              <a:ext uri="{FF2B5EF4-FFF2-40B4-BE49-F238E27FC236}">
                <a16:creationId xmlns:a16="http://schemas.microsoft.com/office/drawing/2014/main" id="{F56993FA-CA32-C406-BEF9-4438E713F2E8}"/>
              </a:ext>
              <a:ext uri="{C183D7F6-B498-43B3-948B-1728B52AA6E4}">
                <adec:decorative xmlns:adec="http://schemas.microsoft.com/office/drawing/2017/decorative" val="1"/>
              </a:ext>
            </a:extLst>
          </p:cNvPr>
          <p:cNvSpPr/>
          <p:nvPr userDrawn="1"/>
        </p:nvSpPr>
        <p:spPr>
          <a:xfrm rot="5400000">
            <a:off x="8616696" y="0"/>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3" name="Freeform: Shape 24">
            <a:extLst>
              <a:ext uri="{FF2B5EF4-FFF2-40B4-BE49-F238E27FC236}">
                <a16:creationId xmlns:a16="http://schemas.microsoft.com/office/drawing/2014/main" id="{53033142-7561-E784-0B0A-431225E63780}"/>
              </a:ext>
              <a:ext uri="{C183D7F6-B498-43B3-948B-1728B52AA6E4}">
                <adec:decorative xmlns:adec="http://schemas.microsoft.com/office/drawing/2017/decorative" val="1"/>
              </a:ext>
            </a:extLst>
          </p:cNvPr>
          <p:cNvSpPr/>
          <p:nvPr userDrawn="1"/>
        </p:nvSpPr>
        <p:spPr>
          <a:xfrm rot="5400000">
            <a:off x="11298174" y="0"/>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4" name="TextBox 14">
            <a:extLst>
              <a:ext uri="{FF2B5EF4-FFF2-40B4-BE49-F238E27FC236}">
                <a16:creationId xmlns:a16="http://schemas.microsoft.com/office/drawing/2014/main" id="{16782F90-89F4-9EB9-A3BD-2D3F986C0FDE}"/>
              </a:ext>
              <a:ext uri="{C183D7F6-B498-43B3-948B-1728B52AA6E4}">
                <adec:decorative xmlns:adec="http://schemas.microsoft.com/office/drawing/2017/decorative" val="1"/>
              </a:ext>
            </a:extLst>
          </p:cNvPr>
          <p:cNvSpPr txBox="1"/>
          <p:nvPr userDrawn="1"/>
        </p:nvSpPr>
        <p:spPr>
          <a:xfrm>
            <a:off x="9401979" y="2921586"/>
            <a:ext cx="1005379" cy="1005379"/>
          </a:xfrm>
          <a:prstGeom prst="rect">
            <a:avLst/>
          </a:prstGeom>
          <a:solidFill>
            <a:schemeClr val="accent4"/>
          </a:solidFill>
        </p:spPr>
        <p:txBody>
          <a:bodyPr lIns="33867" tIns="33867" rIns="33867" bIns="33867" rtlCol="0" anchor="ctr"/>
          <a:lstStyle/>
          <a:p>
            <a:pPr algn="ctr">
              <a:lnSpc>
                <a:spcPts val="1759"/>
              </a:lnSpc>
            </a:pPr>
            <a:endParaRPr sz="800"/>
          </a:p>
        </p:txBody>
      </p:sp>
      <p:sp>
        <p:nvSpPr>
          <p:cNvPr id="15" name="Freeform: Shape 2">
            <a:extLst>
              <a:ext uri="{FF2B5EF4-FFF2-40B4-BE49-F238E27FC236}">
                <a16:creationId xmlns:a16="http://schemas.microsoft.com/office/drawing/2014/main" id="{2BE7CCFC-783E-018B-234C-AAD0E4715654}"/>
              </a:ext>
              <a:ext uri="{C183D7F6-B498-43B3-948B-1728B52AA6E4}">
                <adec:decorative xmlns:adec="http://schemas.microsoft.com/office/drawing/2017/decorative" val="1"/>
              </a:ext>
            </a:extLst>
          </p:cNvPr>
          <p:cNvSpPr/>
          <p:nvPr userDrawn="1"/>
        </p:nvSpPr>
        <p:spPr>
          <a:xfrm rot="16200000" flipH="1">
            <a:off x="11298174" y="4820791"/>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6" name="Freeform: Shape 6">
            <a:extLst>
              <a:ext uri="{FF2B5EF4-FFF2-40B4-BE49-F238E27FC236}">
                <a16:creationId xmlns:a16="http://schemas.microsoft.com/office/drawing/2014/main" id="{9204846B-5D3F-14AE-9E15-4B927B1A41B5}"/>
              </a:ext>
              <a:ext uri="{C183D7F6-B498-43B3-948B-1728B52AA6E4}">
                <adec:decorative xmlns:adec="http://schemas.microsoft.com/office/drawing/2017/decorative" val="1"/>
              </a:ext>
            </a:extLst>
          </p:cNvPr>
          <p:cNvSpPr/>
          <p:nvPr userDrawn="1"/>
        </p:nvSpPr>
        <p:spPr>
          <a:xfrm rot="16200000" flipH="1">
            <a:off x="10404348" y="3926965"/>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lumMod val="40000"/>
              <a:lumOff val="60000"/>
            </a:schemeClr>
          </a:solidFill>
          <a:ln cap="sq">
            <a:noFill/>
            <a:prstDash val="solid"/>
            <a:miter/>
          </a:ln>
        </p:spPr>
        <p:txBody>
          <a:bodyPr/>
          <a:lstStyle/>
          <a:p>
            <a:endParaRPr lang="zh-CN" altLang="en-US" sz="800"/>
          </a:p>
        </p:txBody>
      </p:sp>
      <p:sp>
        <p:nvSpPr>
          <p:cNvPr id="17" name="Freeform: Shape 23">
            <a:extLst>
              <a:ext uri="{FF2B5EF4-FFF2-40B4-BE49-F238E27FC236}">
                <a16:creationId xmlns:a16="http://schemas.microsoft.com/office/drawing/2014/main" id="{FF3A4CFE-B12E-8C64-0F57-0BD00F8983A4}"/>
              </a:ext>
              <a:ext uri="{C183D7F6-B498-43B3-948B-1728B52AA6E4}">
                <adec:decorative xmlns:adec="http://schemas.microsoft.com/office/drawing/2017/decorative" val="1"/>
              </a:ext>
            </a:extLst>
          </p:cNvPr>
          <p:cNvSpPr/>
          <p:nvPr userDrawn="1"/>
        </p:nvSpPr>
        <p:spPr>
          <a:xfrm rot="5400000">
            <a:off x="11298174" y="3033139"/>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8" name="Freeform: Shape 14">
            <a:extLst>
              <a:ext uri="{FF2B5EF4-FFF2-40B4-BE49-F238E27FC236}">
                <a16:creationId xmlns:a16="http://schemas.microsoft.com/office/drawing/2014/main" id="{B0660EFA-411E-E1AC-8C08-2CBE5603DF99}"/>
              </a:ext>
              <a:ext uri="{C183D7F6-B498-43B3-948B-1728B52AA6E4}">
                <adec:decorative xmlns:adec="http://schemas.microsoft.com/office/drawing/2017/decorative" val="1"/>
              </a:ext>
            </a:extLst>
          </p:cNvPr>
          <p:cNvSpPr/>
          <p:nvPr userDrawn="1"/>
        </p:nvSpPr>
        <p:spPr>
          <a:xfrm rot="16200000" flipH="1">
            <a:off x="10348137" y="1849888"/>
            <a:ext cx="1129845" cy="1005380"/>
          </a:xfrm>
          <a:custGeom>
            <a:avLst/>
            <a:gdLst>
              <a:gd name="connsiteX0" fmla="*/ 0 w 677557"/>
              <a:gd name="connsiteY0" fmla="*/ 0 h 677557"/>
              <a:gd name="connsiteX1" fmla="*/ 677557 w 677557"/>
              <a:gd name="connsiteY1" fmla="*/ 0 h 677557"/>
              <a:gd name="connsiteX2" fmla="*/ 0 w 677557"/>
              <a:gd name="connsiteY2" fmla="*/ 677557 h 677557"/>
            </a:gdLst>
            <a:ahLst/>
            <a:cxnLst>
              <a:cxn ang="0">
                <a:pos x="connsiteX0" y="connsiteY0"/>
              </a:cxn>
              <a:cxn ang="0">
                <a:pos x="connsiteX1" y="connsiteY1"/>
              </a:cxn>
              <a:cxn ang="0">
                <a:pos x="connsiteX2" y="connsiteY2"/>
              </a:cxn>
            </a:cxnLst>
            <a:rect l="l" t="t" r="r" b="b"/>
            <a:pathLst>
              <a:path w="677557" h="677557">
                <a:moveTo>
                  <a:pt x="0" y="0"/>
                </a:moveTo>
                <a:lnTo>
                  <a:pt x="677557" y="0"/>
                </a:lnTo>
                <a:cubicBezTo>
                  <a:pt x="677557" y="374204"/>
                  <a:pt x="374204" y="677557"/>
                  <a:pt x="0" y="67755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Tree>
    <p:extLst>
      <p:ext uri="{BB962C8B-B14F-4D97-AF65-F5344CB8AC3E}">
        <p14:creationId xmlns:p14="http://schemas.microsoft.com/office/powerpoint/2010/main" val="28039249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18008" y="854239"/>
            <a:ext cx="7876287" cy="3592629"/>
          </a:xfrm>
          <a:prstGeom prst="rect">
            <a:avLst/>
          </a:prstGeom>
        </p:spPr>
        <p:txBody>
          <a:bodyPr anchor="b">
            <a:normAutofit/>
          </a:bodyPr>
          <a:lstStyle>
            <a:lvl1pPr algn="l">
              <a:defRPr sz="5400">
                <a:solidFill>
                  <a:schemeClr val="accent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8368" y="4617138"/>
            <a:ext cx="7375466" cy="1014984"/>
          </a:xfrm>
          <a:prstGeom prst="rect">
            <a:avLst/>
          </a:prstGeom>
        </p:spPr>
        <p:txBody>
          <a:bodyPr anchor="t">
            <a:normAutofit/>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Text Placeholder 4">
            <a:extLst>
              <a:ext uri="{FF2B5EF4-FFF2-40B4-BE49-F238E27FC236}">
                <a16:creationId xmlns:a16="http://schemas.microsoft.com/office/drawing/2014/main" id="{61A6B142-CCED-AEC5-DEFE-A7DA986DF83F}"/>
              </a:ext>
            </a:extLst>
          </p:cNvPr>
          <p:cNvSpPr>
            <a:spLocks noGrp="1"/>
          </p:cNvSpPr>
          <p:nvPr>
            <p:ph type="body" sz="quarter" idx="27" hasCustomPrompt="1"/>
          </p:nvPr>
        </p:nvSpPr>
        <p:spPr>
          <a:xfrm>
            <a:off x="657225" y="5783721"/>
            <a:ext cx="2401888" cy="303213"/>
          </a:xfrm>
        </p:spPr>
        <p:txBody>
          <a:bodyPr>
            <a:normAutofit/>
          </a:bodyPr>
          <a:lstStyle>
            <a:lvl1pPr>
              <a:defRPr sz="1600">
                <a:solidFill>
                  <a:schemeClr val="bg1"/>
                </a:solidFill>
              </a:defRPr>
            </a:lvl1pPr>
          </a:lstStyle>
          <a:p>
            <a:pPr lvl="0"/>
            <a:r>
              <a:rPr lang="en-US" altLang="zh-CN"/>
              <a:t>Presenter Name</a:t>
            </a:r>
            <a:endParaRPr lang="zh-CN" altLang="en-US"/>
          </a:p>
        </p:txBody>
      </p:sp>
      <p:sp>
        <p:nvSpPr>
          <p:cNvPr id="7" name="Date Placeholder 6">
            <a:extLst>
              <a:ext uri="{FF2B5EF4-FFF2-40B4-BE49-F238E27FC236}">
                <a16:creationId xmlns:a16="http://schemas.microsoft.com/office/drawing/2014/main" id="{E02FAABF-824B-6D9F-5B9B-7AFEC5278978}"/>
              </a:ext>
            </a:extLst>
          </p:cNvPr>
          <p:cNvSpPr>
            <a:spLocks noGrp="1"/>
          </p:cNvSpPr>
          <p:nvPr>
            <p:ph type="dt" sz="half" idx="10"/>
          </p:nvPr>
        </p:nvSpPr>
        <p:spPr>
          <a:xfrm>
            <a:off x="657225" y="6400800"/>
            <a:ext cx="2743200" cy="266700"/>
          </a:xfrm>
          <a:prstGeom prst="rect">
            <a:avLst/>
          </a:prstGeom>
        </p:spPr>
        <p:txBody>
          <a:bodyPr/>
          <a:lstStyle>
            <a:lvl1pPr>
              <a:defRPr>
                <a:solidFill>
                  <a:schemeClr val="bg1"/>
                </a:solidFill>
              </a:defRPr>
            </a:lvl1pPr>
          </a:lstStyle>
          <a:p>
            <a:r>
              <a:rPr lang="en-US" altLang="zh-CN"/>
              <a:t>03/12/2025</a:t>
            </a:r>
          </a:p>
        </p:txBody>
      </p:sp>
      <p:sp>
        <p:nvSpPr>
          <p:cNvPr id="8" name="Footer Placeholder 7">
            <a:extLst>
              <a:ext uri="{FF2B5EF4-FFF2-40B4-BE49-F238E27FC236}">
                <a16:creationId xmlns:a16="http://schemas.microsoft.com/office/drawing/2014/main" id="{EE4456DF-D8F4-2F56-A4A6-D7E2BE54EF39}"/>
              </a:ext>
            </a:extLst>
          </p:cNvPr>
          <p:cNvSpPr>
            <a:spLocks noGrp="1"/>
          </p:cNvSpPr>
          <p:nvPr>
            <p:ph type="ftr" sz="quarter" idx="11"/>
          </p:nvPr>
        </p:nvSpPr>
        <p:spPr>
          <a:xfrm>
            <a:off x="3800475" y="6400800"/>
            <a:ext cx="3657600" cy="266700"/>
          </a:xfrm>
        </p:spPr>
        <p:txBody>
          <a:bodyPr/>
          <a:lstStyle>
            <a:lvl1pPr>
              <a:defRPr>
                <a:solidFill>
                  <a:schemeClr val="bg1"/>
                </a:solidFill>
              </a:defRPr>
            </a:lvl1pPr>
          </a:lstStyle>
          <a:p>
            <a:r>
              <a:rPr lang="en-US"/>
              <a:t>Sample Footer Text</a:t>
            </a:r>
          </a:p>
        </p:txBody>
      </p:sp>
      <p:sp>
        <p:nvSpPr>
          <p:cNvPr id="9" name="Slide Number Placeholder 8">
            <a:extLst>
              <a:ext uri="{FF2B5EF4-FFF2-40B4-BE49-F238E27FC236}">
                <a16:creationId xmlns:a16="http://schemas.microsoft.com/office/drawing/2014/main" id="{42B70E86-4A53-EFBF-CE9E-37AA1F6FA6D7}"/>
              </a:ext>
            </a:extLst>
          </p:cNvPr>
          <p:cNvSpPr>
            <a:spLocks noGrp="1"/>
          </p:cNvSpPr>
          <p:nvPr>
            <p:ph type="sldNum" sz="half" idx="12"/>
          </p:nvPr>
        </p:nvSpPr>
        <p:spPr>
          <a:xfrm>
            <a:off x="7858125" y="6400800"/>
            <a:ext cx="3657600" cy="266700"/>
          </a:xfrm>
          <a:prstGeom prst="rect">
            <a:avLst/>
          </a:prstGeom>
        </p:spPr>
        <p:txBody>
          <a:bodyPr/>
          <a:lstStyle>
            <a:lvl1pPr>
              <a:defRPr>
                <a:solidFill>
                  <a:schemeClr val="bg1"/>
                </a:solidFill>
              </a:defRPr>
            </a:lvl1pPr>
          </a:lstStyle>
          <a:p>
            <a:fld id="{BDE41EC4-32D3-40A1-A827-5D3F99F173AD}" type="slidenum">
              <a:rPr lang="en-US" altLang="zh-CN" smtClean="0"/>
              <a:pPr/>
              <a:t>‹#›</a:t>
            </a:fld>
            <a:endParaRPr lang="en-US" altLang="zh-CN"/>
          </a:p>
        </p:txBody>
      </p:sp>
      <p:sp>
        <p:nvSpPr>
          <p:cNvPr id="5" name="Freeform: Shape 2">
            <a:extLst>
              <a:ext uri="{FF2B5EF4-FFF2-40B4-BE49-F238E27FC236}">
                <a16:creationId xmlns:a16="http://schemas.microsoft.com/office/drawing/2014/main" id="{D9CC9EB1-781F-EFE8-3725-AA5FDC64187B}"/>
              </a:ext>
              <a:ext uri="{C183D7F6-B498-43B3-948B-1728B52AA6E4}">
                <adec:decorative xmlns:adec="http://schemas.microsoft.com/office/drawing/2017/decorative" val="1"/>
              </a:ext>
            </a:extLst>
          </p:cNvPr>
          <p:cNvSpPr/>
          <p:nvPr userDrawn="1"/>
        </p:nvSpPr>
        <p:spPr>
          <a:xfrm rot="5400000">
            <a:off x="9510522" y="893826"/>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6" name="Freeform: Shape 6">
            <a:extLst>
              <a:ext uri="{FF2B5EF4-FFF2-40B4-BE49-F238E27FC236}">
                <a16:creationId xmlns:a16="http://schemas.microsoft.com/office/drawing/2014/main" id="{54DE81F7-8C40-272F-7AEE-3359798A31A1}"/>
              </a:ext>
              <a:ext uri="{C183D7F6-B498-43B3-948B-1728B52AA6E4}">
                <adec:decorative xmlns:adec="http://schemas.microsoft.com/office/drawing/2017/decorative" val="1"/>
              </a:ext>
            </a:extLst>
          </p:cNvPr>
          <p:cNvSpPr/>
          <p:nvPr userDrawn="1"/>
        </p:nvSpPr>
        <p:spPr>
          <a:xfrm rot="5400000">
            <a:off x="10404348" y="0"/>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23">
            <a:extLst>
              <a:ext uri="{FF2B5EF4-FFF2-40B4-BE49-F238E27FC236}">
                <a16:creationId xmlns:a16="http://schemas.microsoft.com/office/drawing/2014/main" id="{94BA27A9-D846-DDAB-5A26-729BB7D1EF5C}"/>
              </a:ext>
              <a:ext uri="{C183D7F6-B498-43B3-948B-1728B52AA6E4}">
                <adec:decorative xmlns:adec="http://schemas.microsoft.com/office/drawing/2017/decorative" val="1"/>
              </a:ext>
            </a:extLst>
          </p:cNvPr>
          <p:cNvSpPr/>
          <p:nvPr userDrawn="1"/>
        </p:nvSpPr>
        <p:spPr>
          <a:xfrm rot="5400000">
            <a:off x="8616696" y="0"/>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2" name="Freeform: Shape 24">
            <a:extLst>
              <a:ext uri="{FF2B5EF4-FFF2-40B4-BE49-F238E27FC236}">
                <a16:creationId xmlns:a16="http://schemas.microsoft.com/office/drawing/2014/main" id="{9981E20C-3766-44A7-1B75-3EE1612D3B28}"/>
              </a:ext>
              <a:ext uri="{C183D7F6-B498-43B3-948B-1728B52AA6E4}">
                <adec:decorative xmlns:adec="http://schemas.microsoft.com/office/drawing/2017/decorative" val="1"/>
              </a:ext>
            </a:extLst>
          </p:cNvPr>
          <p:cNvSpPr/>
          <p:nvPr userDrawn="1"/>
        </p:nvSpPr>
        <p:spPr>
          <a:xfrm rot="5400000">
            <a:off x="11298174" y="0"/>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3" name="TextBox 14">
            <a:extLst>
              <a:ext uri="{FF2B5EF4-FFF2-40B4-BE49-F238E27FC236}">
                <a16:creationId xmlns:a16="http://schemas.microsoft.com/office/drawing/2014/main" id="{D2C6EF12-2853-278E-501C-3D465CA9784D}"/>
              </a:ext>
              <a:ext uri="{C183D7F6-B498-43B3-948B-1728B52AA6E4}">
                <adec:decorative xmlns:adec="http://schemas.microsoft.com/office/drawing/2017/decorative" val="1"/>
              </a:ext>
            </a:extLst>
          </p:cNvPr>
          <p:cNvSpPr txBox="1"/>
          <p:nvPr userDrawn="1"/>
        </p:nvSpPr>
        <p:spPr>
          <a:xfrm>
            <a:off x="9401979" y="2921586"/>
            <a:ext cx="1005379" cy="1005379"/>
          </a:xfrm>
          <a:prstGeom prst="rect">
            <a:avLst/>
          </a:prstGeom>
          <a:solidFill>
            <a:schemeClr val="accent4"/>
          </a:solidFill>
        </p:spPr>
        <p:txBody>
          <a:bodyPr lIns="33867" tIns="33867" rIns="33867" bIns="33867" rtlCol="0" anchor="ctr"/>
          <a:lstStyle/>
          <a:p>
            <a:pPr algn="ctr">
              <a:lnSpc>
                <a:spcPts val="1759"/>
              </a:lnSpc>
            </a:pPr>
            <a:endParaRPr sz="800"/>
          </a:p>
        </p:txBody>
      </p:sp>
      <p:sp>
        <p:nvSpPr>
          <p:cNvPr id="14" name="Freeform: Shape 2">
            <a:extLst>
              <a:ext uri="{FF2B5EF4-FFF2-40B4-BE49-F238E27FC236}">
                <a16:creationId xmlns:a16="http://schemas.microsoft.com/office/drawing/2014/main" id="{1DECCF75-D066-917A-1538-2D867380DA77}"/>
              </a:ext>
              <a:ext uri="{C183D7F6-B498-43B3-948B-1728B52AA6E4}">
                <adec:decorative xmlns:adec="http://schemas.microsoft.com/office/drawing/2017/decorative" val="1"/>
              </a:ext>
            </a:extLst>
          </p:cNvPr>
          <p:cNvSpPr/>
          <p:nvPr userDrawn="1"/>
        </p:nvSpPr>
        <p:spPr>
          <a:xfrm rot="16200000" flipH="1">
            <a:off x="11298174" y="4820791"/>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6">
            <a:extLst>
              <a:ext uri="{FF2B5EF4-FFF2-40B4-BE49-F238E27FC236}">
                <a16:creationId xmlns:a16="http://schemas.microsoft.com/office/drawing/2014/main" id="{8FA04E66-213C-DDEB-0D3E-9A5129DDCD3E}"/>
              </a:ext>
              <a:ext uri="{C183D7F6-B498-43B3-948B-1728B52AA6E4}">
                <adec:decorative xmlns:adec="http://schemas.microsoft.com/office/drawing/2017/decorative" val="1"/>
              </a:ext>
            </a:extLst>
          </p:cNvPr>
          <p:cNvSpPr/>
          <p:nvPr userDrawn="1"/>
        </p:nvSpPr>
        <p:spPr>
          <a:xfrm rot="16200000" flipH="1">
            <a:off x="10404348" y="3926965"/>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lumMod val="40000"/>
              <a:lumOff val="60000"/>
            </a:schemeClr>
          </a:solidFill>
          <a:ln cap="sq">
            <a:noFill/>
            <a:prstDash val="solid"/>
            <a:miter/>
          </a:ln>
        </p:spPr>
        <p:txBody>
          <a:bodyPr/>
          <a:lstStyle/>
          <a:p>
            <a:endParaRPr lang="zh-CN" altLang="en-US" sz="800"/>
          </a:p>
        </p:txBody>
      </p:sp>
      <p:sp>
        <p:nvSpPr>
          <p:cNvPr id="16" name="Freeform: Shape 23">
            <a:extLst>
              <a:ext uri="{FF2B5EF4-FFF2-40B4-BE49-F238E27FC236}">
                <a16:creationId xmlns:a16="http://schemas.microsoft.com/office/drawing/2014/main" id="{835866C3-D93C-B420-0416-FD8080686323}"/>
              </a:ext>
              <a:ext uri="{C183D7F6-B498-43B3-948B-1728B52AA6E4}">
                <adec:decorative xmlns:adec="http://schemas.microsoft.com/office/drawing/2017/decorative" val="1"/>
              </a:ext>
            </a:extLst>
          </p:cNvPr>
          <p:cNvSpPr/>
          <p:nvPr userDrawn="1"/>
        </p:nvSpPr>
        <p:spPr>
          <a:xfrm rot="5400000">
            <a:off x="11298174" y="3033139"/>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7" name="Freeform: Shape 14">
            <a:extLst>
              <a:ext uri="{FF2B5EF4-FFF2-40B4-BE49-F238E27FC236}">
                <a16:creationId xmlns:a16="http://schemas.microsoft.com/office/drawing/2014/main" id="{F63896DF-D4AA-41AB-717A-9F3129049029}"/>
              </a:ext>
              <a:ext uri="{C183D7F6-B498-43B3-948B-1728B52AA6E4}">
                <adec:decorative xmlns:adec="http://schemas.microsoft.com/office/drawing/2017/decorative" val="1"/>
              </a:ext>
            </a:extLst>
          </p:cNvPr>
          <p:cNvSpPr/>
          <p:nvPr userDrawn="1"/>
        </p:nvSpPr>
        <p:spPr>
          <a:xfrm rot="16200000" flipH="1">
            <a:off x="10348137" y="1849888"/>
            <a:ext cx="1129845" cy="1005380"/>
          </a:xfrm>
          <a:custGeom>
            <a:avLst/>
            <a:gdLst>
              <a:gd name="connsiteX0" fmla="*/ 0 w 677557"/>
              <a:gd name="connsiteY0" fmla="*/ 0 h 677557"/>
              <a:gd name="connsiteX1" fmla="*/ 677557 w 677557"/>
              <a:gd name="connsiteY1" fmla="*/ 0 h 677557"/>
              <a:gd name="connsiteX2" fmla="*/ 0 w 677557"/>
              <a:gd name="connsiteY2" fmla="*/ 677557 h 677557"/>
            </a:gdLst>
            <a:ahLst/>
            <a:cxnLst>
              <a:cxn ang="0">
                <a:pos x="connsiteX0" y="connsiteY0"/>
              </a:cxn>
              <a:cxn ang="0">
                <a:pos x="connsiteX1" y="connsiteY1"/>
              </a:cxn>
              <a:cxn ang="0">
                <a:pos x="connsiteX2" y="connsiteY2"/>
              </a:cxn>
            </a:cxnLst>
            <a:rect l="l" t="t" r="r" b="b"/>
            <a:pathLst>
              <a:path w="677557" h="677557">
                <a:moveTo>
                  <a:pt x="0" y="0"/>
                </a:moveTo>
                <a:lnTo>
                  <a:pt x="677557" y="0"/>
                </a:lnTo>
                <a:cubicBezTo>
                  <a:pt x="677557" y="374204"/>
                  <a:pt x="374204" y="677557"/>
                  <a:pt x="0" y="67755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Tree>
    <p:extLst>
      <p:ext uri="{BB962C8B-B14F-4D97-AF65-F5344CB8AC3E}">
        <p14:creationId xmlns:p14="http://schemas.microsoft.com/office/powerpoint/2010/main" val="326771826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3">
    <p:spTree>
      <p:nvGrpSpPr>
        <p:cNvPr id="1" name=""/>
        <p:cNvGrpSpPr/>
        <p:nvPr/>
      </p:nvGrpSpPr>
      <p:grpSpPr>
        <a:xfrm>
          <a:off x="0" y="0"/>
          <a:ext cx="0" cy="0"/>
          <a:chOff x="0" y="0"/>
          <a:chExt cx="0" cy="0"/>
        </a:xfrm>
      </p:grpSpPr>
      <p:sp>
        <p:nvSpPr>
          <p:cNvPr id="15" name="Freeform: Shape 2">
            <a:extLst>
              <a:ext uri="{FF2B5EF4-FFF2-40B4-BE49-F238E27FC236}">
                <a16:creationId xmlns:a16="http://schemas.microsoft.com/office/drawing/2014/main" id="{B4A13763-79CB-81C9-CAE9-62365DBE89E5}"/>
              </a:ext>
              <a:ext uri="{C183D7F6-B498-43B3-948B-1728B52AA6E4}">
                <adec:decorative xmlns:adec="http://schemas.microsoft.com/office/drawing/2017/decorative" val="1"/>
              </a:ext>
            </a:extLst>
          </p:cNvPr>
          <p:cNvSpPr/>
          <p:nvPr/>
        </p:nvSpPr>
        <p:spPr>
          <a:xfrm rot="16200000" flipH="1">
            <a:off x="11298174" y="5230305"/>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6" name="Freeform: Shape 6">
            <a:extLst>
              <a:ext uri="{FF2B5EF4-FFF2-40B4-BE49-F238E27FC236}">
                <a16:creationId xmlns:a16="http://schemas.microsoft.com/office/drawing/2014/main" id="{BF9709BC-F72E-ED56-A2EE-CAEDA36F9158}"/>
              </a:ext>
              <a:ext uri="{C183D7F6-B498-43B3-948B-1728B52AA6E4}">
                <adec:decorative xmlns:adec="http://schemas.microsoft.com/office/drawing/2017/decorative" val="1"/>
              </a:ext>
            </a:extLst>
          </p:cNvPr>
          <p:cNvSpPr/>
          <p:nvPr/>
        </p:nvSpPr>
        <p:spPr>
          <a:xfrm rot="16200000" flipH="1">
            <a:off x="0" y="5230304"/>
            <a:ext cx="893826" cy="893826"/>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2" name="TextBox 14">
            <a:extLst>
              <a:ext uri="{FF2B5EF4-FFF2-40B4-BE49-F238E27FC236}">
                <a16:creationId xmlns:a16="http://schemas.microsoft.com/office/drawing/2014/main" id="{F5BEF0AA-35E3-6EFD-2BB0-5D49CCEA0F27}"/>
              </a:ext>
              <a:ext uri="{C183D7F6-B498-43B3-948B-1728B52AA6E4}">
                <adec:decorative xmlns:adec="http://schemas.microsoft.com/office/drawing/2017/decorative" val="1"/>
              </a:ext>
            </a:extLst>
          </p:cNvPr>
          <p:cNvSpPr txBox="1"/>
          <p:nvPr userDrawn="1"/>
        </p:nvSpPr>
        <p:spPr>
          <a:xfrm>
            <a:off x="0" y="0"/>
            <a:ext cx="733870" cy="733870"/>
          </a:xfrm>
          <a:prstGeom prst="rect">
            <a:avLst/>
          </a:prstGeom>
          <a:solidFill>
            <a:schemeClr val="accent4"/>
          </a:solidFill>
        </p:spPr>
        <p:txBody>
          <a:bodyPr lIns="33867" tIns="33867" rIns="33867" bIns="33867" rtlCol="0" anchor="ctr"/>
          <a:lstStyle/>
          <a:p>
            <a:pPr algn="ctr">
              <a:lnSpc>
                <a:spcPts val="1759"/>
              </a:lnSpc>
            </a:pPr>
            <a:endParaRPr sz="800"/>
          </a:p>
        </p:txBody>
      </p:sp>
      <p:sp>
        <p:nvSpPr>
          <p:cNvPr id="17" name="Freeform: Shape 23">
            <a:extLst>
              <a:ext uri="{FF2B5EF4-FFF2-40B4-BE49-F238E27FC236}">
                <a16:creationId xmlns:a16="http://schemas.microsoft.com/office/drawing/2014/main" id="{FD70C5D6-57DA-643C-F51A-5271E7F58B17}"/>
              </a:ext>
              <a:ext uri="{C183D7F6-B498-43B3-948B-1728B52AA6E4}">
                <adec:decorative xmlns:adec="http://schemas.microsoft.com/office/drawing/2017/decorative" val="1"/>
              </a:ext>
            </a:extLst>
          </p:cNvPr>
          <p:cNvSpPr/>
          <p:nvPr userDrawn="1"/>
        </p:nvSpPr>
        <p:spPr>
          <a:xfrm rot="5400000">
            <a:off x="718632" y="-1"/>
            <a:ext cx="733870" cy="73387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solidFill>
                <a:schemeClr val="bg1"/>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981200" y="854239"/>
            <a:ext cx="8229600" cy="3381211"/>
          </a:xfrm>
          <a:prstGeom prst="rect">
            <a:avLst/>
          </a:prstGeom>
        </p:spPr>
        <p:txBody>
          <a:bodyPr anchor="b">
            <a:normAutofit/>
          </a:bodyPr>
          <a:lstStyle>
            <a:lvl1pPr algn="ctr">
              <a:defRPr sz="5400">
                <a:solidFill>
                  <a:schemeClr val="accent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981200" y="4380277"/>
            <a:ext cx="8229599" cy="862553"/>
          </a:xfrm>
          <a:prstGeom prst="rect">
            <a:avLst/>
          </a:prstGeom>
        </p:spPr>
        <p:txBody>
          <a:bodyPr>
            <a:normAutofit/>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a:extLst>
              <a:ext uri="{FF2B5EF4-FFF2-40B4-BE49-F238E27FC236}">
                <a16:creationId xmlns:a16="http://schemas.microsoft.com/office/drawing/2014/main" id="{3CDC104A-A777-A7B0-D959-8CA1F8223460}"/>
              </a:ext>
            </a:extLst>
          </p:cNvPr>
          <p:cNvSpPr>
            <a:spLocks noGrp="1"/>
          </p:cNvSpPr>
          <p:nvPr>
            <p:ph type="dt" sz="half" idx="10"/>
          </p:nvPr>
        </p:nvSpPr>
        <p:spPr>
          <a:xfrm>
            <a:off x="657225" y="6400800"/>
            <a:ext cx="2743200" cy="266700"/>
          </a:xfrm>
          <a:prstGeom prst="rect">
            <a:avLst/>
          </a:prstGeom>
        </p:spPr>
        <p:txBody>
          <a:bodyPr/>
          <a:lstStyle>
            <a:lvl1pPr>
              <a:defRPr>
                <a:solidFill>
                  <a:schemeClr val="bg1"/>
                </a:solidFill>
              </a:defRPr>
            </a:lvl1pPr>
          </a:lstStyle>
          <a:p>
            <a:r>
              <a:rPr lang="en-US" altLang="zh-CN"/>
              <a:t>03/12/2025</a:t>
            </a:r>
          </a:p>
        </p:txBody>
      </p:sp>
      <p:sp>
        <p:nvSpPr>
          <p:cNvPr id="14" name="Footer Placeholder 13">
            <a:extLst>
              <a:ext uri="{FF2B5EF4-FFF2-40B4-BE49-F238E27FC236}">
                <a16:creationId xmlns:a16="http://schemas.microsoft.com/office/drawing/2014/main" id="{58E63A04-3DDF-5524-535D-97054A453617}"/>
              </a:ext>
            </a:extLst>
          </p:cNvPr>
          <p:cNvSpPr>
            <a:spLocks noGrp="1"/>
          </p:cNvSpPr>
          <p:nvPr>
            <p:ph type="ftr" sz="quarter" idx="11"/>
          </p:nvPr>
        </p:nvSpPr>
        <p:spPr>
          <a:xfrm>
            <a:off x="3800475" y="6400800"/>
            <a:ext cx="3657600" cy="266700"/>
          </a:xfrm>
        </p:spPr>
        <p:txBody>
          <a:bodyPr/>
          <a:lstStyle>
            <a:lvl1pPr>
              <a:defRPr>
                <a:solidFill>
                  <a:schemeClr val="bg1"/>
                </a:solidFill>
              </a:defRPr>
            </a:lvl1pPr>
          </a:lstStyle>
          <a:p>
            <a:r>
              <a:rPr lang="en-US"/>
              <a:t>Sample Footer Text</a:t>
            </a:r>
          </a:p>
        </p:txBody>
      </p:sp>
      <p:sp>
        <p:nvSpPr>
          <p:cNvPr id="18" name="Slide Number Placeholder 17">
            <a:extLst>
              <a:ext uri="{FF2B5EF4-FFF2-40B4-BE49-F238E27FC236}">
                <a16:creationId xmlns:a16="http://schemas.microsoft.com/office/drawing/2014/main" id="{C6F5029C-529A-7C3E-DC71-92A383355951}"/>
              </a:ext>
            </a:extLst>
          </p:cNvPr>
          <p:cNvSpPr>
            <a:spLocks noGrp="1"/>
          </p:cNvSpPr>
          <p:nvPr>
            <p:ph type="sldNum" sz="half" idx="12"/>
          </p:nvPr>
        </p:nvSpPr>
        <p:spPr>
          <a:xfrm>
            <a:off x="7858125" y="6400800"/>
            <a:ext cx="3657600" cy="266700"/>
          </a:xfrm>
          <a:prstGeom prst="rect">
            <a:avLst/>
          </a:prstGeom>
        </p:spPr>
        <p:txBody>
          <a:bodyPr/>
          <a:lstStyle>
            <a:lvl1pPr>
              <a:defRPr>
                <a:solidFill>
                  <a:schemeClr val="bg1"/>
                </a:solidFill>
              </a:defRPr>
            </a:lvl1pPr>
          </a:lstStyle>
          <a:p>
            <a:fld id="{BDE41EC4-32D3-40A1-A827-5D3F99F173AD}" type="slidenum">
              <a:rPr lang="en-US" altLang="zh-CN" smtClean="0"/>
              <a:pPr/>
              <a:t>‹#›</a:t>
            </a:fld>
            <a:endParaRPr lang="en-US" altLang="zh-CN"/>
          </a:p>
        </p:txBody>
      </p:sp>
      <p:sp>
        <p:nvSpPr>
          <p:cNvPr id="8" name="Freeform: Shape 2">
            <a:extLst>
              <a:ext uri="{FF2B5EF4-FFF2-40B4-BE49-F238E27FC236}">
                <a16:creationId xmlns:a16="http://schemas.microsoft.com/office/drawing/2014/main" id="{BADFD317-16A6-BBB6-A296-CDE0C57C5511}"/>
              </a:ext>
              <a:ext uri="{C183D7F6-B498-43B3-948B-1728B52AA6E4}">
                <adec:decorative xmlns:adec="http://schemas.microsoft.com/office/drawing/2017/decorative" val="1"/>
              </a:ext>
            </a:extLst>
          </p:cNvPr>
          <p:cNvSpPr/>
          <p:nvPr/>
        </p:nvSpPr>
        <p:spPr>
          <a:xfrm rot="5400000">
            <a:off x="10747375" y="722313"/>
            <a:ext cx="722313" cy="722313"/>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solidFill>
                <a:schemeClr val="bg1"/>
              </a:solidFill>
            </a:endParaRPr>
          </a:p>
        </p:txBody>
      </p:sp>
      <p:sp>
        <p:nvSpPr>
          <p:cNvPr id="9" name="Freeform: Shape 6">
            <a:extLst>
              <a:ext uri="{FF2B5EF4-FFF2-40B4-BE49-F238E27FC236}">
                <a16:creationId xmlns:a16="http://schemas.microsoft.com/office/drawing/2014/main" id="{E3598211-F5AD-8F6E-6030-0A8794CCA3C5}"/>
              </a:ext>
              <a:ext uri="{C183D7F6-B498-43B3-948B-1728B52AA6E4}">
                <adec:decorative xmlns:adec="http://schemas.microsoft.com/office/drawing/2017/decorative" val="1"/>
              </a:ext>
            </a:extLst>
          </p:cNvPr>
          <p:cNvSpPr/>
          <p:nvPr/>
        </p:nvSpPr>
        <p:spPr>
          <a:xfrm rot="5400000">
            <a:off x="10747375" y="0"/>
            <a:ext cx="722313" cy="722313"/>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lumMod val="60000"/>
              <a:lumOff val="40000"/>
            </a:schemeClr>
          </a:solidFill>
          <a:ln cap="sq">
            <a:noFill/>
            <a:prstDash val="solid"/>
            <a:miter/>
          </a:ln>
        </p:spPr>
        <p:txBody>
          <a:bodyPr/>
          <a:lstStyle/>
          <a:p>
            <a:endParaRPr lang="zh-CN" altLang="en-US" sz="800">
              <a:solidFill>
                <a:schemeClr val="bg1"/>
              </a:solidFill>
            </a:endParaRPr>
          </a:p>
        </p:txBody>
      </p:sp>
      <p:sp>
        <p:nvSpPr>
          <p:cNvPr id="10" name="Freeform: Shape 23">
            <a:extLst>
              <a:ext uri="{FF2B5EF4-FFF2-40B4-BE49-F238E27FC236}">
                <a16:creationId xmlns:a16="http://schemas.microsoft.com/office/drawing/2014/main" id="{371B281B-C8D7-79E0-C4BD-CE77782E45BA}"/>
              </a:ext>
              <a:ext uri="{C183D7F6-B498-43B3-948B-1728B52AA6E4}">
                <adec:decorative xmlns:adec="http://schemas.microsoft.com/office/drawing/2017/decorative" val="1"/>
              </a:ext>
            </a:extLst>
          </p:cNvPr>
          <p:cNvSpPr/>
          <p:nvPr userDrawn="1"/>
        </p:nvSpPr>
        <p:spPr>
          <a:xfrm rot="5400000">
            <a:off x="9302750" y="0"/>
            <a:ext cx="722313" cy="722313"/>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solidFill>
                <a:schemeClr val="bg1"/>
              </a:solidFill>
            </a:endParaRPr>
          </a:p>
        </p:txBody>
      </p:sp>
      <p:sp>
        <p:nvSpPr>
          <p:cNvPr id="11" name="Freeform: Shape 24">
            <a:extLst>
              <a:ext uri="{FF2B5EF4-FFF2-40B4-BE49-F238E27FC236}">
                <a16:creationId xmlns:a16="http://schemas.microsoft.com/office/drawing/2014/main" id="{B52DF987-F396-B4F9-680B-2C4FFB00FF2B}"/>
              </a:ext>
              <a:ext uri="{C183D7F6-B498-43B3-948B-1728B52AA6E4}">
                <adec:decorative xmlns:adec="http://schemas.microsoft.com/office/drawing/2017/decorative" val="1"/>
              </a:ext>
            </a:extLst>
          </p:cNvPr>
          <p:cNvSpPr/>
          <p:nvPr userDrawn="1"/>
        </p:nvSpPr>
        <p:spPr>
          <a:xfrm rot="5400000">
            <a:off x="11469687" y="0"/>
            <a:ext cx="722313" cy="722313"/>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21" name="Freeform: Shape  20">
            <a:extLst>
              <a:ext uri="{FF2B5EF4-FFF2-40B4-BE49-F238E27FC236}">
                <a16:creationId xmlns:a16="http://schemas.microsoft.com/office/drawing/2014/main" id="{15F118BE-B483-7C7A-6164-E4D460CE0817}"/>
              </a:ext>
              <a:ext uri="{C183D7F6-B498-43B3-948B-1728B52AA6E4}">
                <adec:decorative xmlns:adec="http://schemas.microsoft.com/office/drawing/2017/decorative" val="1"/>
              </a:ext>
            </a:extLst>
          </p:cNvPr>
          <p:cNvSpPr/>
          <p:nvPr userDrawn="1"/>
        </p:nvSpPr>
        <p:spPr>
          <a:xfrm rot="5400000" flipH="1">
            <a:off x="11469687" y="1444625"/>
            <a:ext cx="722313" cy="722313"/>
          </a:xfrm>
          <a:custGeom>
            <a:avLst/>
            <a:gdLst>
              <a:gd name="connsiteX0" fmla="*/ 647700 w 647700"/>
              <a:gd name="connsiteY0" fmla="*/ 0 h 647700"/>
              <a:gd name="connsiteX1" fmla="*/ 647700 w 647700"/>
              <a:gd name="connsiteY1" fmla="*/ 647700 h 647700"/>
              <a:gd name="connsiteX2" fmla="*/ 0 w 647700"/>
              <a:gd name="connsiteY2" fmla="*/ 647700 h 647700"/>
              <a:gd name="connsiteX3" fmla="*/ 647700 w 647700"/>
              <a:gd name="connsiteY3" fmla="*/ 0 h 647700"/>
            </a:gdLst>
            <a:ahLst/>
            <a:cxnLst>
              <a:cxn ang="0">
                <a:pos x="connsiteX0" y="connsiteY0"/>
              </a:cxn>
              <a:cxn ang="0">
                <a:pos x="connsiteX1" y="connsiteY1"/>
              </a:cxn>
              <a:cxn ang="0">
                <a:pos x="connsiteX2" y="connsiteY2"/>
              </a:cxn>
              <a:cxn ang="0">
                <a:pos x="connsiteX3" y="connsiteY3"/>
              </a:cxn>
            </a:cxnLst>
            <a:rect l="l" t="t" r="r" b="b"/>
            <a:pathLst>
              <a:path w="647700" h="647700">
                <a:moveTo>
                  <a:pt x="647700" y="0"/>
                </a:moveTo>
                <a:lnTo>
                  <a:pt x="647700" y="647700"/>
                </a:lnTo>
                <a:lnTo>
                  <a:pt x="0" y="647700"/>
                </a:lnTo>
                <a:cubicBezTo>
                  <a:pt x="0" y="289985"/>
                  <a:pt x="289985" y="0"/>
                  <a:pt x="647700" y="0"/>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2" name="Freeform: Shape 23">
            <a:extLst>
              <a:ext uri="{FF2B5EF4-FFF2-40B4-BE49-F238E27FC236}">
                <a16:creationId xmlns:a16="http://schemas.microsoft.com/office/drawing/2014/main" id="{10A3EE84-5267-E69E-E8BA-A4D0595D17AD}"/>
              </a:ext>
              <a:ext uri="{C183D7F6-B498-43B3-948B-1728B52AA6E4}">
                <adec:decorative xmlns:adec="http://schemas.microsoft.com/office/drawing/2017/decorative" val="1"/>
              </a:ext>
            </a:extLst>
          </p:cNvPr>
          <p:cNvSpPr/>
          <p:nvPr userDrawn="1"/>
        </p:nvSpPr>
        <p:spPr>
          <a:xfrm rot="5400000">
            <a:off x="10025062" y="0"/>
            <a:ext cx="722313" cy="722313"/>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solidFill>
                <a:schemeClr val="bg1"/>
              </a:solidFill>
            </a:endParaRPr>
          </a:p>
        </p:txBody>
      </p:sp>
      <p:sp>
        <p:nvSpPr>
          <p:cNvPr id="5" name="Text Placeholder 4">
            <a:extLst>
              <a:ext uri="{FF2B5EF4-FFF2-40B4-BE49-F238E27FC236}">
                <a16:creationId xmlns:a16="http://schemas.microsoft.com/office/drawing/2014/main" id="{00827185-1655-7139-0EEA-8E50961F00C2}"/>
              </a:ext>
            </a:extLst>
          </p:cNvPr>
          <p:cNvSpPr>
            <a:spLocks noGrp="1"/>
          </p:cNvSpPr>
          <p:nvPr>
            <p:ph type="body" sz="quarter" idx="27" hasCustomPrompt="1"/>
          </p:nvPr>
        </p:nvSpPr>
        <p:spPr>
          <a:xfrm>
            <a:off x="4895055" y="5525610"/>
            <a:ext cx="2401888" cy="303213"/>
          </a:xfrm>
        </p:spPr>
        <p:txBody>
          <a:bodyPr>
            <a:normAutofit/>
          </a:bodyPr>
          <a:lstStyle>
            <a:lvl1pPr algn="ctr">
              <a:defRPr sz="1600">
                <a:solidFill>
                  <a:schemeClr val="bg1"/>
                </a:solidFill>
              </a:defRPr>
            </a:lvl1pPr>
          </a:lstStyle>
          <a:p>
            <a:pPr lvl="0"/>
            <a:r>
              <a:rPr lang="en-US" altLang="zh-CN"/>
              <a:t>Presenter Name</a:t>
            </a:r>
            <a:endParaRPr lang="zh-CN" altLang="en-US"/>
          </a:p>
        </p:txBody>
      </p:sp>
    </p:spTree>
    <p:extLst>
      <p:ext uri="{BB962C8B-B14F-4D97-AF65-F5344CB8AC3E}">
        <p14:creationId xmlns:p14="http://schemas.microsoft.com/office/powerpoint/2010/main" val="38788294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Photo 1">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24A208E-BD69-BB12-21B8-DA405B501FA8}"/>
              </a:ext>
              <a:ext uri="{C183D7F6-B498-43B3-948B-1728B52AA6E4}">
                <adec:decorative xmlns:adec="http://schemas.microsoft.com/office/drawing/2017/decorative" val="1"/>
              </a:ext>
            </a:extLst>
          </p:cNvPr>
          <p:cNvSpPr>
            <a:spLocks noGrp="1"/>
          </p:cNvSpPr>
          <p:nvPr>
            <p:ph type="pic" sz="quarter" idx="13"/>
          </p:nvPr>
        </p:nvSpPr>
        <p:spPr>
          <a:xfrm>
            <a:off x="0" y="1"/>
            <a:ext cx="12191999" cy="2971934"/>
          </a:xfrm>
          <a:prstGeom prst="rect">
            <a:avLst/>
          </a:prstGeom>
          <a:noFill/>
        </p:spPr>
        <p:txBody>
          <a:bodyPr/>
          <a:lstStyle/>
          <a:p>
            <a:endParaRPr lang="en-US"/>
          </a:p>
        </p:txBody>
      </p:sp>
      <p:sp>
        <p:nvSpPr>
          <p:cNvPr id="17" name="Freeform: Shape 2">
            <a:extLst>
              <a:ext uri="{FF2B5EF4-FFF2-40B4-BE49-F238E27FC236}">
                <a16:creationId xmlns:a16="http://schemas.microsoft.com/office/drawing/2014/main" id="{005B09C0-BC16-E11D-00A4-9B12C4C3CF36}"/>
              </a:ext>
              <a:ext uri="{C183D7F6-B498-43B3-948B-1728B52AA6E4}">
                <adec:decorative xmlns:adec="http://schemas.microsoft.com/office/drawing/2017/decorative" val="1"/>
              </a:ext>
            </a:extLst>
          </p:cNvPr>
          <p:cNvSpPr/>
          <p:nvPr userDrawn="1"/>
        </p:nvSpPr>
        <p:spPr>
          <a:xfrm rot="16200000" flipH="1">
            <a:off x="11569700" y="6235700"/>
            <a:ext cx="622300" cy="62230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365760" y="3086100"/>
            <a:ext cx="11460480" cy="2414521"/>
          </a:xfrm>
          <a:prstGeom prst="rect">
            <a:avLst/>
          </a:prstGeom>
        </p:spPr>
        <p:txBody>
          <a:bodyPr anchor="b">
            <a:noAutofit/>
          </a:bodyPr>
          <a:lstStyle>
            <a:lvl1pPr algn="l">
              <a:defRPr sz="5400">
                <a:solidFill>
                  <a:schemeClr val="accent2"/>
                </a:solidFill>
              </a:defRPr>
            </a:lvl1pPr>
          </a:lstStyle>
          <a:p>
            <a:r>
              <a:rPr lang="en-US"/>
              <a:t>Click to edit Master title style</a:t>
            </a:r>
          </a:p>
        </p:txBody>
      </p:sp>
      <p:sp>
        <p:nvSpPr>
          <p:cNvPr id="10" name="Subtitle 2">
            <a:extLst>
              <a:ext uri="{FF2B5EF4-FFF2-40B4-BE49-F238E27FC236}">
                <a16:creationId xmlns:a16="http://schemas.microsoft.com/office/drawing/2014/main" id="{52C78526-D7FD-65CF-CC10-5ACA5072FD92}"/>
              </a:ext>
            </a:extLst>
          </p:cNvPr>
          <p:cNvSpPr>
            <a:spLocks noGrp="1"/>
          </p:cNvSpPr>
          <p:nvPr>
            <p:ph type="subTitle" idx="1" hasCustomPrompt="1"/>
          </p:nvPr>
        </p:nvSpPr>
        <p:spPr>
          <a:xfrm>
            <a:off x="365760" y="5572493"/>
            <a:ext cx="8229599" cy="549041"/>
          </a:xfrm>
          <a:prstGeom prst="rect">
            <a:avLst/>
          </a:prstGeom>
        </p:spPr>
        <p:txBody>
          <a:bodyPr lIns="0" tIns="0" rIns="0" bIns="0" anchor="b">
            <a:normAutofit/>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4E09801-C736-06C4-DE80-18E32A0BB0BD}"/>
              </a:ext>
            </a:extLst>
          </p:cNvPr>
          <p:cNvSpPr>
            <a:spLocks noGrp="1"/>
          </p:cNvSpPr>
          <p:nvPr>
            <p:ph type="dt" sz="half" idx="14"/>
          </p:nvPr>
        </p:nvSpPr>
        <p:spPr>
          <a:xfrm>
            <a:off x="657225" y="6400800"/>
            <a:ext cx="2743200" cy="266700"/>
          </a:xfrm>
          <a:prstGeom prst="rect">
            <a:avLst/>
          </a:prstGeom>
        </p:spPr>
        <p:txBody>
          <a:bodyPr/>
          <a:lstStyle>
            <a:lvl1pPr>
              <a:defRPr>
                <a:solidFill>
                  <a:schemeClr val="bg1"/>
                </a:solidFill>
              </a:defRPr>
            </a:lvl1pPr>
          </a:lstStyle>
          <a:p>
            <a:r>
              <a:rPr lang="en-US" altLang="zh-CN"/>
              <a:t>03/12/2025</a:t>
            </a:r>
          </a:p>
        </p:txBody>
      </p:sp>
      <p:sp>
        <p:nvSpPr>
          <p:cNvPr id="5" name="Footer Placeholder 4">
            <a:extLst>
              <a:ext uri="{FF2B5EF4-FFF2-40B4-BE49-F238E27FC236}">
                <a16:creationId xmlns:a16="http://schemas.microsoft.com/office/drawing/2014/main" id="{F3A6D894-38C4-3A9E-6F62-3FD23B9532FA}"/>
              </a:ext>
            </a:extLst>
          </p:cNvPr>
          <p:cNvSpPr>
            <a:spLocks noGrp="1"/>
          </p:cNvSpPr>
          <p:nvPr>
            <p:ph type="ftr" sz="quarter" idx="15"/>
          </p:nvPr>
        </p:nvSpPr>
        <p:spPr>
          <a:xfrm>
            <a:off x="3800475" y="6400800"/>
            <a:ext cx="3657600" cy="266700"/>
          </a:xfrm>
        </p:spPr>
        <p:txBody>
          <a:bodyPr/>
          <a:lstStyle>
            <a:lvl1pPr>
              <a:defRPr>
                <a:solidFill>
                  <a:schemeClr val="bg1"/>
                </a:solidFill>
              </a:defRPr>
            </a:lvl1pPr>
          </a:lstStyle>
          <a:p>
            <a:r>
              <a:rPr lang="en-US"/>
              <a:t>Sample Footer Text</a:t>
            </a:r>
          </a:p>
        </p:txBody>
      </p:sp>
      <p:sp>
        <p:nvSpPr>
          <p:cNvPr id="6" name="Slide Number Placeholder 5">
            <a:extLst>
              <a:ext uri="{FF2B5EF4-FFF2-40B4-BE49-F238E27FC236}">
                <a16:creationId xmlns:a16="http://schemas.microsoft.com/office/drawing/2014/main" id="{100CB1E4-0711-AA8E-4AC8-921C52FFA785}"/>
              </a:ext>
            </a:extLst>
          </p:cNvPr>
          <p:cNvSpPr>
            <a:spLocks noGrp="1"/>
          </p:cNvSpPr>
          <p:nvPr>
            <p:ph type="sldNum" sz="half" idx="16"/>
          </p:nvPr>
        </p:nvSpPr>
        <p:spPr>
          <a:xfrm>
            <a:off x="7858125" y="6400800"/>
            <a:ext cx="3657600" cy="266700"/>
          </a:xfrm>
          <a:prstGeom prst="rect">
            <a:avLst/>
          </a:prstGeom>
        </p:spPr>
        <p:txBody>
          <a:bodyPr/>
          <a:lstStyle>
            <a:lvl1pPr>
              <a:defRPr>
                <a:solidFill>
                  <a:schemeClr val="bg1"/>
                </a:solidFill>
              </a:defRPr>
            </a:lvl1pPr>
          </a:lstStyle>
          <a:p>
            <a:fld id="{BDE41EC4-32D3-40A1-A827-5D3F99F173AD}" type="slidenum">
              <a:rPr lang="en-US" altLang="zh-CN" smtClean="0"/>
              <a:pPr/>
              <a:t>‹#›</a:t>
            </a:fld>
            <a:endParaRPr lang="en-US" altLang="zh-CN"/>
          </a:p>
        </p:txBody>
      </p:sp>
      <p:sp>
        <p:nvSpPr>
          <p:cNvPr id="3" name="Text Placeholder 4">
            <a:extLst>
              <a:ext uri="{FF2B5EF4-FFF2-40B4-BE49-F238E27FC236}">
                <a16:creationId xmlns:a16="http://schemas.microsoft.com/office/drawing/2014/main" id="{BA084642-FA12-0F65-2ECA-1D4A286C51E4}"/>
              </a:ext>
            </a:extLst>
          </p:cNvPr>
          <p:cNvSpPr>
            <a:spLocks noGrp="1"/>
          </p:cNvSpPr>
          <p:nvPr>
            <p:ph type="body" sz="quarter" idx="27" hasCustomPrompt="1"/>
          </p:nvPr>
        </p:nvSpPr>
        <p:spPr>
          <a:xfrm>
            <a:off x="9424352" y="5792853"/>
            <a:ext cx="2401888" cy="303213"/>
          </a:xfrm>
        </p:spPr>
        <p:txBody>
          <a:bodyPr>
            <a:normAutofit/>
          </a:bodyPr>
          <a:lstStyle>
            <a:lvl1pPr algn="r">
              <a:defRPr sz="1600">
                <a:solidFill>
                  <a:schemeClr val="bg1"/>
                </a:solidFill>
              </a:defRPr>
            </a:lvl1pPr>
          </a:lstStyle>
          <a:p>
            <a:pPr lvl="0"/>
            <a:r>
              <a:rPr lang="en-US" altLang="zh-CN"/>
              <a:t>Presenter Name</a:t>
            </a:r>
            <a:endParaRPr lang="zh-CN" altLang="en-US"/>
          </a:p>
        </p:txBody>
      </p:sp>
    </p:spTree>
    <p:extLst>
      <p:ext uri="{BB962C8B-B14F-4D97-AF65-F5344CB8AC3E}">
        <p14:creationId xmlns:p14="http://schemas.microsoft.com/office/powerpoint/2010/main" val="48391805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hoto 2">
    <p:spTree>
      <p:nvGrpSpPr>
        <p:cNvPr id="1" name=""/>
        <p:cNvGrpSpPr/>
        <p:nvPr/>
      </p:nvGrpSpPr>
      <p:grpSpPr>
        <a:xfrm>
          <a:off x="0" y="0"/>
          <a:ext cx="0" cy="0"/>
          <a:chOff x="0" y="0"/>
          <a:chExt cx="0" cy="0"/>
        </a:xfrm>
      </p:grpSpPr>
      <p:sp>
        <p:nvSpPr>
          <p:cNvPr id="24" name="TextBox 14">
            <a:extLst>
              <a:ext uri="{FF2B5EF4-FFF2-40B4-BE49-F238E27FC236}">
                <a16:creationId xmlns:a16="http://schemas.microsoft.com/office/drawing/2014/main" id="{DE6CD9B1-3C13-91D7-0B35-7210DDF15012}"/>
              </a:ext>
              <a:ext uri="{C183D7F6-B498-43B3-948B-1728B52AA6E4}">
                <adec:decorative xmlns:adec="http://schemas.microsoft.com/office/drawing/2017/decorative" val="1"/>
              </a:ext>
            </a:extLst>
          </p:cNvPr>
          <p:cNvSpPr txBox="1"/>
          <p:nvPr userDrawn="1"/>
        </p:nvSpPr>
        <p:spPr>
          <a:xfrm flipH="1">
            <a:off x="10575273" y="3608134"/>
            <a:ext cx="1153853" cy="2619992"/>
          </a:xfrm>
          <a:prstGeom prst="rect">
            <a:avLst/>
          </a:prstGeom>
          <a:solidFill>
            <a:schemeClr val="accent3">
              <a:lumMod val="90000"/>
            </a:schemeClr>
          </a:solidFill>
        </p:spPr>
        <p:txBody>
          <a:bodyPr lIns="33867" tIns="33867" rIns="33867" bIns="33867" rtlCol="0" anchor="ctr"/>
          <a:lstStyle/>
          <a:p>
            <a:pPr algn="ctr">
              <a:lnSpc>
                <a:spcPts val="1759"/>
              </a:lnSpc>
            </a:pPr>
            <a:endParaRPr sz="800"/>
          </a:p>
        </p:txBody>
      </p:sp>
      <p:sp>
        <p:nvSpPr>
          <p:cNvPr id="15" name="Freeform: Shape 14">
            <a:extLst>
              <a:ext uri="{FF2B5EF4-FFF2-40B4-BE49-F238E27FC236}">
                <a16:creationId xmlns:a16="http://schemas.microsoft.com/office/drawing/2014/main" id="{3877E0A5-0331-62CB-180E-E34D972B9ABE}"/>
              </a:ext>
              <a:ext uri="{C183D7F6-B498-43B3-948B-1728B52AA6E4}">
                <adec:decorative xmlns:adec="http://schemas.microsoft.com/office/drawing/2017/decorative" val="1"/>
              </a:ext>
            </a:extLst>
          </p:cNvPr>
          <p:cNvSpPr/>
          <p:nvPr userDrawn="1"/>
        </p:nvSpPr>
        <p:spPr>
          <a:xfrm rot="16200000">
            <a:off x="10575273" y="2459359"/>
            <a:ext cx="1153853" cy="1153853"/>
          </a:xfrm>
          <a:custGeom>
            <a:avLst/>
            <a:gdLst>
              <a:gd name="connsiteX0" fmla="*/ 0 w 677557"/>
              <a:gd name="connsiteY0" fmla="*/ 0 h 677557"/>
              <a:gd name="connsiteX1" fmla="*/ 677557 w 677557"/>
              <a:gd name="connsiteY1" fmla="*/ 0 h 677557"/>
              <a:gd name="connsiteX2" fmla="*/ 0 w 677557"/>
              <a:gd name="connsiteY2" fmla="*/ 677557 h 677557"/>
            </a:gdLst>
            <a:ahLst/>
            <a:cxnLst>
              <a:cxn ang="0">
                <a:pos x="connsiteX0" y="connsiteY0"/>
              </a:cxn>
              <a:cxn ang="0">
                <a:pos x="connsiteX1" y="connsiteY1"/>
              </a:cxn>
              <a:cxn ang="0">
                <a:pos x="connsiteX2" y="connsiteY2"/>
              </a:cxn>
            </a:cxnLst>
            <a:rect l="l" t="t" r="r" b="b"/>
            <a:pathLst>
              <a:path w="677557" h="677557">
                <a:moveTo>
                  <a:pt x="0" y="0"/>
                </a:moveTo>
                <a:lnTo>
                  <a:pt x="677557" y="0"/>
                </a:lnTo>
                <a:cubicBezTo>
                  <a:pt x="677557" y="374204"/>
                  <a:pt x="374204" y="677557"/>
                  <a:pt x="0" y="677557"/>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9" name="Freeform: Shape 16">
            <a:extLst>
              <a:ext uri="{FF2B5EF4-FFF2-40B4-BE49-F238E27FC236}">
                <a16:creationId xmlns:a16="http://schemas.microsoft.com/office/drawing/2014/main" id="{A28D47C3-6DEC-ACF5-0DD4-112B3DBDC5A1}"/>
              </a:ext>
              <a:ext uri="{C183D7F6-B498-43B3-948B-1728B52AA6E4}">
                <adec:decorative xmlns:adec="http://schemas.microsoft.com/office/drawing/2017/decorative" val="1"/>
              </a:ext>
            </a:extLst>
          </p:cNvPr>
          <p:cNvSpPr/>
          <p:nvPr userDrawn="1"/>
        </p:nvSpPr>
        <p:spPr>
          <a:xfrm>
            <a:off x="0" y="-7990"/>
            <a:ext cx="715963" cy="810083"/>
          </a:xfrm>
          <a:custGeom>
            <a:avLst/>
            <a:gdLst>
              <a:gd name="connsiteX0" fmla="*/ 0 w 457200"/>
              <a:gd name="connsiteY0" fmla="*/ 0 h 517303"/>
              <a:gd name="connsiteX1" fmla="*/ 451141 w 457200"/>
              <a:gd name="connsiteY1" fmla="*/ 0 h 517303"/>
              <a:gd name="connsiteX2" fmla="*/ 457200 w 457200"/>
              <a:gd name="connsiteY2" fmla="*/ 60103 h 517303"/>
              <a:gd name="connsiteX3" fmla="*/ 0 w 457200"/>
              <a:gd name="connsiteY3" fmla="*/ 517303 h 517303"/>
            </a:gdLst>
            <a:ahLst/>
            <a:cxnLst>
              <a:cxn ang="0">
                <a:pos x="connsiteX0" y="connsiteY0"/>
              </a:cxn>
              <a:cxn ang="0">
                <a:pos x="connsiteX1" y="connsiteY1"/>
              </a:cxn>
              <a:cxn ang="0">
                <a:pos x="connsiteX2" y="connsiteY2"/>
              </a:cxn>
              <a:cxn ang="0">
                <a:pos x="connsiteX3" y="connsiteY3"/>
              </a:cxn>
            </a:cxnLst>
            <a:rect l="l" t="t" r="r" b="b"/>
            <a:pathLst>
              <a:path w="457200" h="517303">
                <a:moveTo>
                  <a:pt x="0" y="0"/>
                </a:moveTo>
                <a:lnTo>
                  <a:pt x="451141" y="0"/>
                </a:lnTo>
                <a:lnTo>
                  <a:pt x="457200" y="60103"/>
                </a:lnTo>
                <a:cubicBezTo>
                  <a:pt x="457200" y="312608"/>
                  <a:pt x="252505" y="517303"/>
                  <a:pt x="0" y="51730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8" name="Right Triangle 15">
            <a:extLst>
              <a:ext uri="{FF2B5EF4-FFF2-40B4-BE49-F238E27FC236}">
                <a16:creationId xmlns:a16="http://schemas.microsoft.com/office/drawing/2014/main" id="{F16C5736-7338-CB71-59DF-910D5C4F2309}"/>
              </a:ext>
              <a:ext uri="{C183D7F6-B498-43B3-948B-1728B52AA6E4}">
                <adec:decorative xmlns:adec="http://schemas.microsoft.com/office/drawing/2017/decorative" val="1"/>
              </a:ext>
            </a:extLst>
          </p:cNvPr>
          <p:cNvSpPr/>
          <p:nvPr userDrawn="1"/>
        </p:nvSpPr>
        <p:spPr>
          <a:xfrm rot="10800000">
            <a:off x="9665022" y="787177"/>
            <a:ext cx="910251" cy="910251"/>
          </a:xfrm>
          <a:prstGeom prst="rtTriangl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TextBox 14">
            <a:extLst>
              <a:ext uri="{FF2B5EF4-FFF2-40B4-BE49-F238E27FC236}">
                <a16:creationId xmlns:a16="http://schemas.microsoft.com/office/drawing/2014/main" id="{279ECC79-3B65-3DCB-5284-DA9AB0B5EE65}"/>
              </a:ext>
              <a:ext uri="{C183D7F6-B498-43B3-948B-1728B52AA6E4}">
                <adec:decorative xmlns:adec="http://schemas.microsoft.com/office/drawing/2017/decorative" val="1"/>
              </a:ext>
            </a:extLst>
          </p:cNvPr>
          <p:cNvSpPr txBox="1"/>
          <p:nvPr userDrawn="1"/>
        </p:nvSpPr>
        <p:spPr>
          <a:xfrm flipH="1">
            <a:off x="7008523" y="787177"/>
            <a:ext cx="1351722" cy="910252"/>
          </a:xfrm>
          <a:prstGeom prst="rect">
            <a:avLst/>
          </a:prstGeom>
          <a:solidFill>
            <a:schemeClr val="accent3"/>
          </a:solidFill>
        </p:spPr>
        <p:txBody>
          <a:bodyPr lIns="33867" tIns="33867" rIns="33867" bIns="33867" rtlCol="0" anchor="ctr"/>
          <a:lstStyle/>
          <a:p>
            <a:pPr algn="ctr">
              <a:lnSpc>
                <a:spcPts val="1759"/>
              </a:lnSpc>
            </a:pPr>
            <a:endParaRPr sz="800"/>
          </a:p>
        </p:txBody>
      </p:sp>
      <p:sp>
        <p:nvSpPr>
          <p:cNvPr id="14" name="Right Triangle 15">
            <a:extLst>
              <a:ext uri="{FF2B5EF4-FFF2-40B4-BE49-F238E27FC236}">
                <a16:creationId xmlns:a16="http://schemas.microsoft.com/office/drawing/2014/main" id="{734F53B5-B93F-DC84-C12D-B6CB414D6B08}"/>
              </a:ext>
              <a:ext uri="{C183D7F6-B498-43B3-948B-1728B52AA6E4}">
                <adec:decorative xmlns:adec="http://schemas.microsoft.com/office/drawing/2017/decorative" val="1"/>
              </a:ext>
            </a:extLst>
          </p:cNvPr>
          <p:cNvSpPr/>
          <p:nvPr userDrawn="1"/>
        </p:nvSpPr>
        <p:spPr>
          <a:xfrm rot="10800000">
            <a:off x="7008525" y="5417794"/>
            <a:ext cx="910251" cy="910251"/>
          </a:xfrm>
          <a:prstGeom prst="rtTriangl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Oval 12">
            <a:extLst>
              <a:ext uri="{FF2B5EF4-FFF2-40B4-BE49-F238E27FC236}">
                <a16:creationId xmlns:a16="http://schemas.microsoft.com/office/drawing/2014/main" id="{833CD137-451F-ADC5-EAAA-9B11E1A2C88C}"/>
              </a:ext>
              <a:ext uri="{C183D7F6-B498-43B3-948B-1728B52AA6E4}">
                <adec:decorative xmlns:adec="http://schemas.microsoft.com/office/drawing/2017/decorative" val="1"/>
              </a:ext>
            </a:extLst>
          </p:cNvPr>
          <p:cNvSpPr/>
          <p:nvPr userDrawn="1"/>
        </p:nvSpPr>
        <p:spPr>
          <a:xfrm>
            <a:off x="8360245" y="786125"/>
            <a:ext cx="910253" cy="910253"/>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62867" y="624839"/>
            <a:ext cx="5328920" cy="3979951"/>
          </a:xfrm>
          <a:prstGeom prst="rect">
            <a:avLst/>
          </a:prstGeom>
        </p:spPr>
        <p:txBody>
          <a:bodyPr anchor="b">
            <a:normAutofit/>
          </a:bodyPr>
          <a:lstStyle>
            <a:lvl1pPr algn="l">
              <a:defRPr sz="5400">
                <a:solidFill>
                  <a:schemeClr val="accent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62867" y="4731335"/>
            <a:ext cx="5328919" cy="1184585"/>
          </a:xfrm>
          <a:prstGeom prst="rect">
            <a:avLst/>
          </a:prstGeom>
        </p:spPr>
        <p:txBody>
          <a:bodyPr anchor="t">
            <a:normAutofit/>
          </a:bodyPr>
          <a:lstStyle>
            <a:lvl1pPr marL="0" indent="0" algn="l">
              <a:buNone/>
              <a:tabLst>
                <a:tab pos="628650" algn="l"/>
              </a:tabLst>
              <a:defRPr sz="24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Text Placeholder 4">
            <a:extLst>
              <a:ext uri="{FF2B5EF4-FFF2-40B4-BE49-F238E27FC236}">
                <a16:creationId xmlns:a16="http://schemas.microsoft.com/office/drawing/2014/main" id="{47976631-804A-BD0F-F7AD-6B27B01A59F8}"/>
              </a:ext>
            </a:extLst>
          </p:cNvPr>
          <p:cNvSpPr>
            <a:spLocks noGrp="1"/>
          </p:cNvSpPr>
          <p:nvPr>
            <p:ph type="body" sz="quarter" idx="27" hasCustomPrompt="1"/>
          </p:nvPr>
        </p:nvSpPr>
        <p:spPr>
          <a:xfrm>
            <a:off x="462867" y="6024833"/>
            <a:ext cx="2401888" cy="303213"/>
          </a:xfrm>
        </p:spPr>
        <p:txBody>
          <a:bodyPr>
            <a:normAutofit/>
          </a:bodyPr>
          <a:lstStyle>
            <a:lvl1pPr algn="l">
              <a:defRPr sz="1600">
                <a:solidFill>
                  <a:schemeClr val="bg1"/>
                </a:solidFill>
              </a:defRPr>
            </a:lvl1pPr>
          </a:lstStyle>
          <a:p>
            <a:pPr lvl="0"/>
            <a:r>
              <a:rPr lang="en-US" altLang="zh-CN"/>
              <a:t>Presenter Name</a:t>
            </a:r>
            <a:endParaRPr lang="zh-CN" altLang="en-US"/>
          </a:p>
        </p:txBody>
      </p:sp>
      <p:sp>
        <p:nvSpPr>
          <p:cNvPr id="11" name="Picture Placeholder 10">
            <a:extLst>
              <a:ext uri="{FF2B5EF4-FFF2-40B4-BE49-F238E27FC236}">
                <a16:creationId xmlns:a16="http://schemas.microsoft.com/office/drawing/2014/main" id="{B24A208E-BD69-BB12-21B8-DA405B501FA8}"/>
              </a:ext>
              <a:ext uri="{C183D7F6-B498-43B3-948B-1728B52AA6E4}">
                <adec:decorative xmlns:adec="http://schemas.microsoft.com/office/drawing/2017/decorative" val="0"/>
              </a:ext>
            </a:extLst>
          </p:cNvPr>
          <p:cNvSpPr>
            <a:spLocks noGrp="1"/>
          </p:cNvSpPr>
          <p:nvPr>
            <p:ph type="pic" sz="quarter" idx="13"/>
          </p:nvPr>
        </p:nvSpPr>
        <p:spPr>
          <a:xfrm>
            <a:off x="7008523" y="1696135"/>
            <a:ext cx="3568330" cy="3721659"/>
          </a:xfrm>
          <a:prstGeom prst="rect">
            <a:avLst/>
          </a:prstGeom>
          <a:noFill/>
        </p:spPr>
        <p:txBody>
          <a:bodyPr/>
          <a:lstStyle/>
          <a:p>
            <a:endParaRPr lang="en-US"/>
          </a:p>
        </p:txBody>
      </p:sp>
      <p:sp>
        <p:nvSpPr>
          <p:cNvPr id="26" name="Picture Placeholder">
            <a:extLst>
              <a:ext uri="{FF2B5EF4-FFF2-40B4-BE49-F238E27FC236}">
                <a16:creationId xmlns:a16="http://schemas.microsoft.com/office/drawing/2014/main" id="{906F6FE7-7F47-E595-A1C0-07AD40CD4CF0}"/>
              </a:ext>
              <a:ext uri="{C183D7F6-B498-43B3-948B-1728B52AA6E4}">
                <adec:decorative xmlns:adec="http://schemas.microsoft.com/office/drawing/2017/decorative" val="0"/>
              </a:ext>
            </a:extLst>
          </p:cNvPr>
          <p:cNvSpPr>
            <a:spLocks noGrp="1"/>
          </p:cNvSpPr>
          <p:nvPr>
            <p:ph type="pic" sz="quarter" idx="21"/>
          </p:nvPr>
        </p:nvSpPr>
        <p:spPr>
          <a:xfrm>
            <a:off x="9682517" y="4186590"/>
            <a:ext cx="2046616" cy="2046616"/>
          </a:xfrm>
          <a:prstGeom prst="ellipse">
            <a:avLst/>
          </a:prstGeom>
          <a:noFill/>
        </p:spPr>
        <p:txBody>
          <a:bodyPr/>
          <a:lstStyle/>
          <a:p>
            <a:endParaRPr lang="zh-CN" altLang="en-US"/>
          </a:p>
        </p:txBody>
      </p:sp>
      <p:sp>
        <p:nvSpPr>
          <p:cNvPr id="4" name="Date Placeholder 3">
            <a:extLst>
              <a:ext uri="{FF2B5EF4-FFF2-40B4-BE49-F238E27FC236}">
                <a16:creationId xmlns:a16="http://schemas.microsoft.com/office/drawing/2014/main" id="{AED57422-AA76-28CC-A312-829FF90355D3}"/>
              </a:ext>
            </a:extLst>
          </p:cNvPr>
          <p:cNvSpPr>
            <a:spLocks noGrp="1"/>
          </p:cNvSpPr>
          <p:nvPr>
            <p:ph type="dt" sz="half" idx="22"/>
          </p:nvPr>
        </p:nvSpPr>
        <p:spPr>
          <a:xfrm>
            <a:off x="657225" y="6400800"/>
            <a:ext cx="2743200" cy="266700"/>
          </a:xfrm>
          <a:prstGeom prst="rect">
            <a:avLst/>
          </a:prstGeom>
        </p:spPr>
        <p:txBody>
          <a:bodyPr/>
          <a:lstStyle>
            <a:lvl1pPr>
              <a:defRPr>
                <a:solidFill>
                  <a:schemeClr val="bg1"/>
                </a:solidFill>
              </a:defRPr>
            </a:lvl1pPr>
          </a:lstStyle>
          <a:p>
            <a:r>
              <a:rPr lang="en-US" altLang="zh-CN"/>
              <a:t>03/12/2025</a:t>
            </a:r>
          </a:p>
        </p:txBody>
      </p:sp>
      <p:sp>
        <p:nvSpPr>
          <p:cNvPr id="5" name="Footer Placeholder 4">
            <a:extLst>
              <a:ext uri="{FF2B5EF4-FFF2-40B4-BE49-F238E27FC236}">
                <a16:creationId xmlns:a16="http://schemas.microsoft.com/office/drawing/2014/main" id="{B84E990E-C531-8B14-201F-17A7ECA8B9F8}"/>
              </a:ext>
            </a:extLst>
          </p:cNvPr>
          <p:cNvSpPr>
            <a:spLocks noGrp="1"/>
          </p:cNvSpPr>
          <p:nvPr>
            <p:ph type="ftr" sz="quarter" idx="23"/>
          </p:nvPr>
        </p:nvSpPr>
        <p:spPr>
          <a:xfrm>
            <a:off x="3800475" y="6400800"/>
            <a:ext cx="3657600" cy="266700"/>
          </a:xfrm>
        </p:spPr>
        <p:txBody>
          <a:bodyPr/>
          <a:lstStyle>
            <a:lvl1pPr>
              <a:defRPr>
                <a:solidFill>
                  <a:schemeClr val="bg1"/>
                </a:solidFill>
              </a:defRPr>
            </a:lvl1pPr>
          </a:lstStyle>
          <a:p>
            <a:r>
              <a:rPr lang="en-US"/>
              <a:t>Sample Footer Text</a:t>
            </a:r>
          </a:p>
        </p:txBody>
      </p:sp>
      <p:sp>
        <p:nvSpPr>
          <p:cNvPr id="6" name="Slide Number Placeholder 5">
            <a:extLst>
              <a:ext uri="{FF2B5EF4-FFF2-40B4-BE49-F238E27FC236}">
                <a16:creationId xmlns:a16="http://schemas.microsoft.com/office/drawing/2014/main" id="{3E47C8B8-A43B-EAD6-9ADB-9E71EDF0ED97}"/>
              </a:ext>
            </a:extLst>
          </p:cNvPr>
          <p:cNvSpPr>
            <a:spLocks noGrp="1"/>
          </p:cNvSpPr>
          <p:nvPr>
            <p:ph type="sldNum" sz="half" idx="24"/>
          </p:nvPr>
        </p:nvSpPr>
        <p:spPr>
          <a:xfrm>
            <a:off x="7858125" y="6400800"/>
            <a:ext cx="3657600" cy="266700"/>
          </a:xfrm>
          <a:prstGeom prst="rect">
            <a:avLst/>
          </a:prstGeom>
        </p:spPr>
        <p:txBody>
          <a:bodyPr/>
          <a:lstStyle>
            <a:lvl1pPr>
              <a:defRPr>
                <a:solidFill>
                  <a:schemeClr val="bg1"/>
                </a:solidFill>
              </a:defRPr>
            </a:lvl1p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3577531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hoto 3">
    <p:spTree>
      <p:nvGrpSpPr>
        <p:cNvPr id="1" name=""/>
        <p:cNvGrpSpPr/>
        <p:nvPr/>
      </p:nvGrpSpPr>
      <p:grpSpPr>
        <a:xfrm>
          <a:off x="0" y="0"/>
          <a:ext cx="0" cy="0"/>
          <a:chOff x="0" y="0"/>
          <a:chExt cx="0" cy="0"/>
        </a:xfrm>
      </p:grpSpPr>
      <p:sp>
        <p:nvSpPr>
          <p:cNvPr id="4" name="TextBox 14">
            <a:extLst>
              <a:ext uri="{FF2B5EF4-FFF2-40B4-BE49-F238E27FC236}">
                <a16:creationId xmlns:a16="http://schemas.microsoft.com/office/drawing/2014/main" id="{22DD92FE-0A42-159E-CE1B-B0280B1933A0}"/>
              </a:ext>
              <a:ext uri="{C183D7F6-B498-43B3-948B-1728B52AA6E4}">
                <adec:decorative xmlns:adec="http://schemas.microsoft.com/office/drawing/2017/decorative" val="1"/>
              </a:ext>
            </a:extLst>
          </p:cNvPr>
          <p:cNvSpPr txBox="1"/>
          <p:nvPr userDrawn="1"/>
        </p:nvSpPr>
        <p:spPr>
          <a:xfrm>
            <a:off x="0" y="0"/>
            <a:ext cx="510435" cy="510435"/>
          </a:xfrm>
          <a:prstGeom prst="rect">
            <a:avLst/>
          </a:prstGeom>
          <a:solidFill>
            <a:schemeClr val="accent4"/>
          </a:solidFill>
        </p:spPr>
        <p:txBody>
          <a:bodyPr lIns="33867" tIns="33867" rIns="33867" bIns="33867" rtlCol="0" anchor="ctr"/>
          <a:lstStyle/>
          <a:p>
            <a:pPr algn="ctr">
              <a:lnSpc>
                <a:spcPts val="1759"/>
              </a:lnSpc>
            </a:pPr>
            <a:endParaRPr sz="800"/>
          </a:p>
        </p:txBody>
      </p:sp>
      <p:sp>
        <p:nvSpPr>
          <p:cNvPr id="5" name="Freeform: Shape 23">
            <a:extLst>
              <a:ext uri="{FF2B5EF4-FFF2-40B4-BE49-F238E27FC236}">
                <a16:creationId xmlns:a16="http://schemas.microsoft.com/office/drawing/2014/main" id="{E8F233C1-BEE9-77D3-AB1B-1D818118B253}"/>
              </a:ext>
              <a:ext uri="{C183D7F6-B498-43B3-948B-1728B52AA6E4}">
                <adec:decorative xmlns:adec="http://schemas.microsoft.com/office/drawing/2017/decorative" val="1"/>
              </a:ext>
            </a:extLst>
          </p:cNvPr>
          <p:cNvSpPr/>
          <p:nvPr userDrawn="1"/>
        </p:nvSpPr>
        <p:spPr>
          <a:xfrm rot="5400000">
            <a:off x="495405" y="-1"/>
            <a:ext cx="510435" cy="510435"/>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solidFill>
                <a:schemeClr val="bg1"/>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365760" y="624839"/>
            <a:ext cx="4654296" cy="3998469"/>
          </a:xfrm>
          <a:prstGeom prst="rect">
            <a:avLst/>
          </a:prstGeom>
        </p:spPr>
        <p:txBody>
          <a:bodyPr anchor="b" anchorCtr="0">
            <a:normAutofit/>
          </a:bodyPr>
          <a:lstStyle>
            <a:lvl1pPr algn="l">
              <a:defRPr sz="5200">
                <a:solidFill>
                  <a:schemeClr val="accent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365759" y="4691634"/>
            <a:ext cx="4654295" cy="910739"/>
          </a:xfrm>
          <a:prstGeom prst="rect">
            <a:avLst/>
          </a:prstGeom>
        </p:spPr>
        <p:txBody>
          <a:bodyPr anchor="t" anchorCtr="0">
            <a:noAutofit/>
          </a:bodyPr>
          <a:lstStyle>
            <a:lvl1pPr marL="0" indent="0" algn="l">
              <a:buNone/>
              <a:defRPr sz="24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Text Placeholder 4">
            <a:extLst>
              <a:ext uri="{FF2B5EF4-FFF2-40B4-BE49-F238E27FC236}">
                <a16:creationId xmlns:a16="http://schemas.microsoft.com/office/drawing/2014/main" id="{A91CC8F7-9409-A40C-679D-1CB5C59505DD}"/>
              </a:ext>
            </a:extLst>
          </p:cNvPr>
          <p:cNvSpPr>
            <a:spLocks noGrp="1"/>
          </p:cNvSpPr>
          <p:nvPr>
            <p:ph type="body" sz="quarter" idx="27" hasCustomPrompt="1"/>
          </p:nvPr>
        </p:nvSpPr>
        <p:spPr>
          <a:xfrm>
            <a:off x="365759" y="5769165"/>
            <a:ext cx="2401888" cy="303213"/>
          </a:xfrm>
        </p:spPr>
        <p:txBody>
          <a:bodyPr>
            <a:normAutofit/>
          </a:bodyPr>
          <a:lstStyle>
            <a:lvl1pPr algn="l">
              <a:defRPr sz="1600">
                <a:solidFill>
                  <a:schemeClr val="bg1"/>
                </a:solidFill>
              </a:defRPr>
            </a:lvl1pPr>
          </a:lstStyle>
          <a:p>
            <a:pPr lvl="0"/>
            <a:r>
              <a:rPr lang="en-US" altLang="zh-CN"/>
              <a:t>Presenter Name</a:t>
            </a:r>
            <a:endParaRPr lang="zh-CN" altLang="en-US"/>
          </a:p>
        </p:txBody>
      </p:sp>
      <p:sp>
        <p:nvSpPr>
          <p:cNvPr id="11" name="Picture Placeholder 10">
            <a:extLst>
              <a:ext uri="{FF2B5EF4-FFF2-40B4-BE49-F238E27FC236}">
                <a16:creationId xmlns:a16="http://schemas.microsoft.com/office/drawing/2014/main" id="{B24A208E-BD69-BB12-21B8-DA405B501FA8}"/>
              </a:ext>
              <a:ext uri="{C183D7F6-B498-43B3-948B-1728B52AA6E4}">
                <adec:decorative xmlns:adec="http://schemas.microsoft.com/office/drawing/2017/decorative" val="0"/>
              </a:ext>
            </a:extLst>
          </p:cNvPr>
          <p:cNvSpPr>
            <a:spLocks noGrp="1"/>
          </p:cNvSpPr>
          <p:nvPr>
            <p:ph type="pic" sz="quarter" idx="13"/>
          </p:nvPr>
        </p:nvSpPr>
        <p:spPr>
          <a:xfrm>
            <a:off x="5596128" y="624839"/>
            <a:ext cx="6595872" cy="5447539"/>
          </a:xfrm>
          <a:prstGeom prst="rect">
            <a:avLst/>
          </a:prstGeom>
          <a:noFill/>
        </p:spPr>
        <p:txBody>
          <a:bodyPr/>
          <a:lstStyle/>
          <a:p>
            <a:endParaRPr lang="en-US"/>
          </a:p>
        </p:txBody>
      </p:sp>
      <p:sp>
        <p:nvSpPr>
          <p:cNvPr id="12" name="Footer Placeholder 11">
            <a:extLst>
              <a:ext uri="{FF2B5EF4-FFF2-40B4-BE49-F238E27FC236}">
                <a16:creationId xmlns:a16="http://schemas.microsoft.com/office/drawing/2014/main" id="{705C5E9E-7D6B-F674-383A-D41C9E808065}"/>
              </a:ext>
            </a:extLst>
          </p:cNvPr>
          <p:cNvSpPr>
            <a:spLocks noGrp="1"/>
          </p:cNvSpPr>
          <p:nvPr>
            <p:ph type="ftr" sz="quarter" idx="15"/>
          </p:nvPr>
        </p:nvSpPr>
        <p:spPr>
          <a:xfrm>
            <a:off x="3800475" y="6400800"/>
            <a:ext cx="3657600" cy="266700"/>
          </a:xfrm>
        </p:spPr>
        <p:txBody>
          <a:bodyPr/>
          <a:lstStyle>
            <a:lvl1pPr>
              <a:defRPr>
                <a:solidFill>
                  <a:schemeClr val="bg1"/>
                </a:solidFill>
              </a:defRPr>
            </a:lvl1pPr>
          </a:lstStyle>
          <a:p>
            <a:r>
              <a:rPr lang="en-US"/>
              <a:t>Sample Footer Text</a:t>
            </a:r>
          </a:p>
        </p:txBody>
      </p:sp>
      <p:sp>
        <p:nvSpPr>
          <p:cNvPr id="13" name="Slide Number Placeholder 12">
            <a:extLst>
              <a:ext uri="{FF2B5EF4-FFF2-40B4-BE49-F238E27FC236}">
                <a16:creationId xmlns:a16="http://schemas.microsoft.com/office/drawing/2014/main" id="{4F9783F3-50D7-87F6-543D-A56B968B9A9B}"/>
              </a:ext>
            </a:extLst>
          </p:cNvPr>
          <p:cNvSpPr>
            <a:spLocks noGrp="1"/>
          </p:cNvSpPr>
          <p:nvPr>
            <p:ph type="sldNum" sz="half" idx="16"/>
          </p:nvPr>
        </p:nvSpPr>
        <p:spPr>
          <a:xfrm>
            <a:off x="7858125" y="6400800"/>
            <a:ext cx="3657600" cy="266700"/>
          </a:xfrm>
          <a:prstGeom prst="rect">
            <a:avLst/>
          </a:prstGeom>
        </p:spPr>
        <p:txBody>
          <a:bodyPr/>
          <a:lstStyle>
            <a:lvl1pPr>
              <a:defRPr>
                <a:solidFill>
                  <a:schemeClr val="bg1"/>
                </a:solidFill>
              </a:defRPr>
            </a:lvl1pPr>
          </a:lstStyle>
          <a:p>
            <a:fld id="{BDE41EC4-32D3-40A1-A827-5D3F99F173AD}" type="slidenum">
              <a:rPr lang="en-US" altLang="zh-CN" smtClean="0"/>
              <a:pPr/>
              <a:t>‹#›</a:t>
            </a:fld>
            <a:endParaRPr lang="en-US" altLang="zh-CN"/>
          </a:p>
        </p:txBody>
      </p:sp>
      <p:sp>
        <p:nvSpPr>
          <p:cNvPr id="6" name="Date Placeholder 3">
            <a:extLst>
              <a:ext uri="{FF2B5EF4-FFF2-40B4-BE49-F238E27FC236}">
                <a16:creationId xmlns:a16="http://schemas.microsoft.com/office/drawing/2014/main" id="{7ED12D94-DECC-F8F8-9DC6-A83C3A58D70E}"/>
              </a:ext>
            </a:extLst>
          </p:cNvPr>
          <p:cNvSpPr>
            <a:spLocks noGrp="1"/>
          </p:cNvSpPr>
          <p:nvPr>
            <p:ph type="dt" sz="half" idx="14"/>
          </p:nvPr>
        </p:nvSpPr>
        <p:spPr>
          <a:xfrm>
            <a:off x="657225" y="6400800"/>
            <a:ext cx="2743200" cy="266700"/>
          </a:xfrm>
          <a:prstGeom prst="rect">
            <a:avLst/>
          </a:prstGeom>
        </p:spPr>
        <p:txBody>
          <a:bodyPr/>
          <a:lstStyle>
            <a:lvl1pPr>
              <a:defRPr>
                <a:solidFill>
                  <a:schemeClr val="bg1"/>
                </a:solidFill>
              </a:defRPr>
            </a:lvl1pPr>
          </a:lstStyle>
          <a:p>
            <a:r>
              <a:rPr lang="en-US" altLang="zh-CN"/>
              <a:t>03/12/2025</a:t>
            </a:r>
          </a:p>
        </p:txBody>
      </p:sp>
    </p:spTree>
    <p:extLst>
      <p:ext uri="{BB962C8B-B14F-4D97-AF65-F5344CB8AC3E}">
        <p14:creationId xmlns:p14="http://schemas.microsoft.com/office/powerpoint/2010/main" val="427574935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hoto 1">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34CF8F0-0086-A532-B3E4-168E346604B2}"/>
              </a:ext>
            </a:extLst>
          </p:cNvPr>
          <p:cNvSpPr>
            <a:spLocks noGrp="1"/>
          </p:cNvSpPr>
          <p:nvPr>
            <p:ph type="title" hasCustomPrompt="1"/>
          </p:nvPr>
        </p:nvSpPr>
        <p:spPr>
          <a:xfrm>
            <a:off x="6324600" y="624838"/>
            <a:ext cx="4953001" cy="4052821"/>
          </a:xfrm>
          <a:prstGeom prst="rect">
            <a:avLst/>
          </a:prstGeom>
        </p:spPr>
        <p:txBody>
          <a:bodyPr anchor="b" anchorCtr="0">
            <a:noAutofit/>
          </a:bodyPr>
          <a:lstStyle>
            <a:lvl1pPr>
              <a:defRPr sz="5400">
                <a:solidFill>
                  <a:schemeClr val="accent2"/>
                </a:solidFill>
              </a:defRPr>
            </a:lvl1pPr>
          </a:lstStyle>
          <a:p>
            <a:r>
              <a:rPr lang="en-US" altLang="zh-CN"/>
              <a:t>Click to edit Master title style</a:t>
            </a:r>
            <a:endParaRPr lang="zh-CN" altLang="en-US"/>
          </a:p>
        </p:txBody>
      </p:sp>
      <p:sp>
        <p:nvSpPr>
          <p:cNvPr id="11" name="Subtitle 2">
            <a:extLst>
              <a:ext uri="{FF2B5EF4-FFF2-40B4-BE49-F238E27FC236}">
                <a16:creationId xmlns:a16="http://schemas.microsoft.com/office/drawing/2014/main" id="{EFBD0E3D-9C53-6464-1D1B-030AAA02833D}"/>
              </a:ext>
            </a:extLst>
          </p:cNvPr>
          <p:cNvSpPr>
            <a:spLocks noGrp="1"/>
          </p:cNvSpPr>
          <p:nvPr>
            <p:ph type="subTitle" idx="1" hasCustomPrompt="1"/>
          </p:nvPr>
        </p:nvSpPr>
        <p:spPr>
          <a:xfrm>
            <a:off x="6324600" y="4874612"/>
            <a:ext cx="4953001" cy="1271654"/>
          </a:xfrm>
          <a:prstGeom prst="rect">
            <a:avLst/>
          </a:prstGeom>
        </p:spPr>
        <p:txBody>
          <a:bodyPr>
            <a:normAutofit/>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CN"/>
          </a:p>
        </p:txBody>
      </p:sp>
      <p:sp>
        <p:nvSpPr>
          <p:cNvPr id="10" name="Chart Placeholder">
            <a:extLst>
              <a:ext uri="{FF2B5EF4-FFF2-40B4-BE49-F238E27FC236}">
                <a16:creationId xmlns:a16="http://schemas.microsoft.com/office/drawing/2014/main" id="{9E5BF179-C4FB-6849-327F-FA6680541C1E}"/>
              </a:ext>
              <a:ext uri="{C183D7F6-B498-43B3-948B-1728B52AA6E4}">
                <adec:decorative xmlns:adec="http://schemas.microsoft.com/office/drawing/2017/decorative" val="0"/>
              </a:ext>
            </a:extLst>
          </p:cNvPr>
          <p:cNvSpPr>
            <a:spLocks noGrp="1"/>
          </p:cNvSpPr>
          <p:nvPr>
            <p:ph type="pic" sz="quarter" idx="20"/>
          </p:nvPr>
        </p:nvSpPr>
        <p:spPr>
          <a:xfrm>
            <a:off x="914399" y="1304924"/>
            <a:ext cx="2265982" cy="2263334"/>
          </a:xfrm>
          <a:custGeom>
            <a:avLst/>
            <a:gdLst>
              <a:gd name="connsiteX0" fmla="*/ 0 w 2265982"/>
              <a:gd name="connsiteY0" fmla="*/ 0 h 2263334"/>
              <a:gd name="connsiteX1" fmla="*/ 2265363 w 2265982"/>
              <a:gd name="connsiteY1" fmla="*/ 0 h 2263334"/>
              <a:gd name="connsiteX2" fmla="*/ 2265363 w 2265982"/>
              <a:gd name="connsiteY2" fmla="*/ 1601 h 2263334"/>
              <a:gd name="connsiteX3" fmla="*/ 2265982 w 2265982"/>
              <a:gd name="connsiteY3" fmla="*/ 1601 h 2263334"/>
              <a:gd name="connsiteX4" fmla="*/ 2265982 w 2265982"/>
              <a:gd name="connsiteY4" fmla="*/ 2263334 h 2263334"/>
              <a:gd name="connsiteX5" fmla="*/ 0 w 2265982"/>
              <a:gd name="connsiteY5" fmla="*/ 2263334 h 2263334"/>
              <a:gd name="connsiteX6" fmla="*/ 0 w 2265982"/>
              <a:gd name="connsiteY6" fmla="*/ 2239963 h 2263334"/>
              <a:gd name="connsiteX7" fmla="*/ 0 w 2265982"/>
              <a:gd name="connsiteY7" fmla="*/ 1601 h 2263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5982" h="2263334">
                <a:moveTo>
                  <a:pt x="0" y="0"/>
                </a:moveTo>
                <a:lnTo>
                  <a:pt x="2265363" y="0"/>
                </a:lnTo>
                <a:lnTo>
                  <a:pt x="2265363" y="1601"/>
                </a:lnTo>
                <a:lnTo>
                  <a:pt x="2265982" y="1601"/>
                </a:lnTo>
                <a:lnTo>
                  <a:pt x="2265982" y="2263334"/>
                </a:lnTo>
                <a:lnTo>
                  <a:pt x="0" y="2263334"/>
                </a:lnTo>
                <a:lnTo>
                  <a:pt x="0" y="2239963"/>
                </a:lnTo>
                <a:lnTo>
                  <a:pt x="0" y="1601"/>
                </a:lnTo>
                <a:close/>
              </a:path>
            </a:pathLst>
          </a:custGeom>
          <a:noFill/>
        </p:spPr>
        <p:txBody>
          <a:bodyPr wrap="square">
            <a:noAutofit/>
          </a:bodyPr>
          <a:lstStyle>
            <a:lvl1pPr>
              <a:defRPr>
                <a:solidFill>
                  <a:schemeClr val="bg1"/>
                </a:solidFill>
              </a:defRPr>
            </a:lvl1pPr>
          </a:lstStyle>
          <a:p>
            <a:endParaRPr lang="zh-CN" altLang="en-US"/>
          </a:p>
        </p:txBody>
      </p:sp>
      <p:sp>
        <p:nvSpPr>
          <p:cNvPr id="7" name="Chart Placeholder">
            <a:extLst>
              <a:ext uri="{FF2B5EF4-FFF2-40B4-BE49-F238E27FC236}">
                <a16:creationId xmlns:a16="http://schemas.microsoft.com/office/drawing/2014/main" id="{B48038FB-11B4-9D9D-128D-B64489D61DB1}"/>
              </a:ext>
              <a:ext uri="{C183D7F6-B498-43B3-948B-1728B52AA6E4}">
                <adec:decorative xmlns:adec="http://schemas.microsoft.com/office/drawing/2017/decorative" val="0"/>
              </a:ext>
            </a:extLst>
          </p:cNvPr>
          <p:cNvSpPr>
            <a:spLocks noGrp="1"/>
          </p:cNvSpPr>
          <p:nvPr>
            <p:ph type="pic" sz="quarter" idx="19"/>
          </p:nvPr>
        </p:nvSpPr>
        <p:spPr>
          <a:xfrm>
            <a:off x="3179763" y="2274585"/>
            <a:ext cx="2695883" cy="3413678"/>
          </a:xfrm>
          <a:custGeom>
            <a:avLst/>
            <a:gdLst>
              <a:gd name="connsiteX0" fmla="*/ 1083 w 2695883"/>
              <a:gd name="connsiteY0" fmla="*/ 0 h 3413678"/>
              <a:gd name="connsiteX1" fmla="*/ 2695883 w 2695883"/>
              <a:gd name="connsiteY1" fmla="*/ 0 h 3413678"/>
              <a:gd name="connsiteX2" fmla="*/ 2695883 w 2695883"/>
              <a:gd name="connsiteY2" fmla="*/ 3413678 h 3413678"/>
              <a:gd name="connsiteX3" fmla="*/ 1083 w 2695883"/>
              <a:gd name="connsiteY3" fmla="*/ 3413678 h 3413678"/>
              <a:gd name="connsiteX4" fmla="*/ 1083 w 2695883"/>
              <a:gd name="connsiteY4" fmla="*/ 3402315 h 3413678"/>
              <a:gd name="connsiteX5" fmla="*/ 0 w 2695883"/>
              <a:gd name="connsiteY5" fmla="*/ 3402315 h 3413678"/>
              <a:gd name="connsiteX6" fmla="*/ 0 w 2695883"/>
              <a:gd name="connsiteY6" fmla="*/ 303 h 3413678"/>
              <a:gd name="connsiteX7" fmla="*/ 1083 w 2695883"/>
              <a:gd name="connsiteY7" fmla="*/ 303 h 3413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5883" h="3413678">
                <a:moveTo>
                  <a:pt x="1083" y="0"/>
                </a:moveTo>
                <a:lnTo>
                  <a:pt x="2695883" y="0"/>
                </a:lnTo>
                <a:lnTo>
                  <a:pt x="2695883" y="3413678"/>
                </a:lnTo>
                <a:lnTo>
                  <a:pt x="1083" y="3413678"/>
                </a:lnTo>
                <a:lnTo>
                  <a:pt x="1083" y="3402315"/>
                </a:lnTo>
                <a:lnTo>
                  <a:pt x="0" y="3402315"/>
                </a:lnTo>
                <a:lnTo>
                  <a:pt x="0" y="303"/>
                </a:lnTo>
                <a:lnTo>
                  <a:pt x="1083" y="303"/>
                </a:lnTo>
                <a:close/>
              </a:path>
            </a:pathLst>
          </a:custGeom>
          <a:noFill/>
        </p:spPr>
        <p:txBody>
          <a:bodyPr wrap="square">
            <a:noAutofit/>
          </a:bodyPr>
          <a:lstStyle>
            <a:lvl1pPr>
              <a:defRPr>
                <a:solidFill>
                  <a:schemeClr val="bg1"/>
                </a:solidFill>
              </a:defRPr>
            </a:lvl1pPr>
          </a:lstStyle>
          <a:p>
            <a:endParaRPr lang="zh-CN" altLang="en-US"/>
          </a:p>
        </p:txBody>
      </p:sp>
      <p:sp>
        <p:nvSpPr>
          <p:cNvPr id="2" name="Date Placeholder 1">
            <a:extLst>
              <a:ext uri="{FF2B5EF4-FFF2-40B4-BE49-F238E27FC236}">
                <a16:creationId xmlns:a16="http://schemas.microsoft.com/office/drawing/2014/main" id="{E55B6BD4-BA63-7549-0A90-CED396DDBBAD}"/>
              </a:ext>
            </a:extLst>
          </p:cNvPr>
          <p:cNvSpPr>
            <a:spLocks noGrp="1"/>
          </p:cNvSpPr>
          <p:nvPr>
            <p:ph type="dt" sz="half" idx="21"/>
          </p:nvPr>
        </p:nvSpPr>
        <p:spPr>
          <a:xfrm>
            <a:off x="657225" y="6400800"/>
            <a:ext cx="2743200" cy="266700"/>
          </a:xfrm>
          <a:prstGeom prst="rect">
            <a:avLst/>
          </a:prstGeom>
        </p:spPr>
        <p:txBody>
          <a:bodyPr/>
          <a:lstStyle>
            <a:lvl1pPr>
              <a:defRPr>
                <a:solidFill>
                  <a:schemeClr val="bg1"/>
                </a:solidFill>
              </a:defRPr>
            </a:lvl1pPr>
          </a:lstStyle>
          <a:p>
            <a:r>
              <a:rPr lang="en-US" altLang="zh-CN"/>
              <a:t>03/12/2025</a:t>
            </a:r>
          </a:p>
        </p:txBody>
      </p:sp>
      <p:sp>
        <p:nvSpPr>
          <p:cNvPr id="8" name="Footer Placeholder 7">
            <a:extLst>
              <a:ext uri="{FF2B5EF4-FFF2-40B4-BE49-F238E27FC236}">
                <a16:creationId xmlns:a16="http://schemas.microsoft.com/office/drawing/2014/main" id="{621353F3-66AE-39A0-ADBB-1F9FFCF73319}"/>
              </a:ext>
            </a:extLst>
          </p:cNvPr>
          <p:cNvSpPr>
            <a:spLocks noGrp="1"/>
          </p:cNvSpPr>
          <p:nvPr>
            <p:ph type="ftr" sz="quarter" idx="22"/>
          </p:nvPr>
        </p:nvSpPr>
        <p:spPr>
          <a:xfrm>
            <a:off x="3800475" y="6400800"/>
            <a:ext cx="3657600" cy="266700"/>
          </a:xfrm>
        </p:spPr>
        <p:txBody>
          <a:bodyPr/>
          <a:lstStyle>
            <a:lvl1pPr>
              <a:defRPr>
                <a:solidFill>
                  <a:schemeClr val="bg1"/>
                </a:solidFill>
              </a:defRPr>
            </a:lvl1pPr>
          </a:lstStyle>
          <a:p>
            <a:r>
              <a:rPr lang="en-US"/>
              <a:t>Sample Footer Text</a:t>
            </a:r>
          </a:p>
        </p:txBody>
      </p:sp>
      <p:sp>
        <p:nvSpPr>
          <p:cNvPr id="9" name="Slide Number Placeholder 8">
            <a:extLst>
              <a:ext uri="{FF2B5EF4-FFF2-40B4-BE49-F238E27FC236}">
                <a16:creationId xmlns:a16="http://schemas.microsoft.com/office/drawing/2014/main" id="{8275C48F-B696-0D4B-1C6A-A4FCC57E326A}"/>
              </a:ext>
            </a:extLst>
          </p:cNvPr>
          <p:cNvSpPr>
            <a:spLocks noGrp="1"/>
          </p:cNvSpPr>
          <p:nvPr>
            <p:ph type="sldNum" sz="half" idx="23"/>
          </p:nvPr>
        </p:nvSpPr>
        <p:spPr>
          <a:xfrm>
            <a:off x="7858125" y="6400800"/>
            <a:ext cx="3657600" cy="266700"/>
          </a:xfrm>
          <a:prstGeom prst="rect">
            <a:avLst/>
          </a:prstGeom>
        </p:spPr>
        <p:txBody>
          <a:bodyPr/>
          <a:lstStyle>
            <a:lvl1pPr>
              <a:defRPr>
                <a:solidFill>
                  <a:schemeClr val="bg1"/>
                </a:solidFill>
              </a:defRPr>
            </a:lvl1pPr>
          </a:lstStyle>
          <a:p>
            <a:fld id="{BDE41EC4-32D3-40A1-A827-5D3F99F173AD}" type="slidenum">
              <a:rPr lang="en-US" altLang="zh-CN" smtClean="0"/>
              <a:pPr/>
              <a:t>‹#›</a:t>
            </a:fld>
            <a:endParaRPr lang="en-US" altLang="zh-CN"/>
          </a:p>
        </p:txBody>
      </p:sp>
      <p:sp>
        <p:nvSpPr>
          <p:cNvPr id="4" name="Right Triangle 15">
            <a:extLst>
              <a:ext uri="{FF2B5EF4-FFF2-40B4-BE49-F238E27FC236}">
                <a16:creationId xmlns:a16="http://schemas.microsoft.com/office/drawing/2014/main" id="{F9484684-FDCF-ADA4-B5C4-4C78E689CB80}"/>
              </a:ext>
              <a:ext uri="{C183D7F6-B498-43B3-948B-1728B52AA6E4}">
                <adec:decorative xmlns:adec="http://schemas.microsoft.com/office/drawing/2017/decorative" val="1"/>
              </a:ext>
            </a:extLst>
          </p:cNvPr>
          <p:cNvSpPr/>
          <p:nvPr userDrawn="1"/>
        </p:nvSpPr>
        <p:spPr>
          <a:xfrm rot="10800000" flipH="1">
            <a:off x="914399" y="3568258"/>
            <a:ext cx="910251" cy="910251"/>
          </a:xfrm>
          <a:prstGeom prst="r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Oval 13">
            <a:extLst>
              <a:ext uri="{FF2B5EF4-FFF2-40B4-BE49-F238E27FC236}">
                <a16:creationId xmlns:a16="http://schemas.microsoft.com/office/drawing/2014/main" id="{D3EFC802-7E67-480F-CBBA-23E6550DD258}"/>
              </a:ext>
              <a:ext uri="{C183D7F6-B498-43B3-948B-1728B52AA6E4}">
                <adec:decorative xmlns:adec="http://schemas.microsoft.com/office/drawing/2017/decorative" val="1"/>
              </a:ext>
            </a:extLst>
          </p:cNvPr>
          <p:cNvSpPr/>
          <p:nvPr/>
        </p:nvSpPr>
        <p:spPr>
          <a:xfrm>
            <a:off x="4835986" y="1234925"/>
            <a:ext cx="1039660" cy="103966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Freeform: Shape 18">
            <a:extLst>
              <a:ext uri="{FF2B5EF4-FFF2-40B4-BE49-F238E27FC236}">
                <a16:creationId xmlns:a16="http://schemas.microsoft.com/office/drawing/2014/main" id="{718388CB-EA5B-4EAE-EC9A-3161865EC763}"/>
              </a:ext>
              <a:ext uri="{C183D7F6-B498-43B3-948B-1728B52AA6E4}">
                <adec:decorative xmlns:adec="http://schemas.microsoft.com/office/drawing/2017/decorative" val="1"/>
              </a:ext>
            </a:extLst>
          </p:cNvPr>
          <p:cNvSpPr/>
          <p:nvPr userDrawn="1"/>
        </p:nvSpPr>
        <p:spPr>
          <a:xfrm rot="10800000">
            <a:off x="2181685" y="4677660"/>
            <a:ext cx="1010603" cy="1010603"/>
          </a:xfrm>
          <a:custGeom>
            <a:avLst/>
            <a:gdLst>
              <a:gd name="connsiteX0" fmla="*/ 0 w 677557"/>
              <a:gd name="connsiteY0" fmla="*/ 0 h 677557"/>
              <a:gd name="connsiteX1" fmla="*/ 677557 w 677557"/>
              <a:gd name="connsiteY1" fmla="*/ 0 h 677557"/>
              <a:gd name="connsiteX2" fmla="*/ 0 w 677557"/>
              <a:gd name="connsiteY2" fmla="*/ 677557 h 677557"/>
            </a:gdLst>
            <a:ahLst/>
            <a:cxnLst>
              <a:cxn ang="0">
                <a:pos x="connsiteX0" y="connsiteY0"/>
              </a:cxn>
              <a:cxn ang="0">
                <a:pos x="connsiteX1" y="connsiteY1"/>
              </a:cxn>
              <a:cxn ang="0">
                <a:pos x="connsiteX2" y="connsiteY2"/>
              </a:cxn>
            </a:cxnLst>
            <a:rect l="l" t="t" r="r" b="b"/>
            <a:pathLst>
              <a:path w="677557" h="677557">
                <a:moveTo>
                  <a:pt x="0" y="0"/>
                </a:moveTo>
                <a:lnTo>
                  <a:pt x="677557" y="0"/>
                </a:lnTo>
                <a:cubicBezTo>
                  <a:pt x="677557" y="374204"/>
                  <a:pt x="374204" y="677557"/>
                  <a:pt x="0" y="677557"/>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5" name="Freeform: Shape 16">
            <a:extLst>
              <a:ext uri="{FF2B5EF4-FFF2-40B4-BE49-F238E27FC236}">
                <a16:creationId xmlns:a16="http://schemas.microsoft.com/office/drawing/2014/main" id="{5FF290D8-6A99-00F4-D406-4C60D6226623}"/>
              </a:ext>
              <a:ext uri="{C183D7F6-B498-43B3-948B-1728B52AA6E4}">
                <adec:decorative xmlns:adec="http://schemas.microsoft.com/office/drawing/2017/decorative" val="1"/>
              </a:ext>
            </a:extLst>
          </p:cNvPr>
          <p:cNvSpPr/>
          <p:nvPr userDrawn="1"/>
        </p:nvSpPr>
        <p:spPr>
          <a:xfrm flipH="1">
            <a:off x="11399226" y="-7990"/>
            <a:ext cx="792773" cy="896990"/>
          </a:xfrm>
          <a:custGeom>
            <a:avLst/>
            <a:gdLst>
              <a:gd name="connsiteX0" fmla="*/ 0 w 457200"/>
              <a:gd name="connsiteY0" fmla="*/ 0 h 517303"/>
              <a:gd name="connsiteX1" fmla="*/ 451141 w 457200"/>
              <a:gd name="connsiteY1" fmla="*/ 0 h 517303"/>
              <a:gd name="connsiteX2" fmla="*/ 457200 w 457200"/>
              <a:gd name="connsiteY2" fmla="*/ 60103 h 517303"/>
              <a:gd name="connsiteX3" fmla="*/ 0 w 457200"/>
              <a:gd name="connsiteY3" fmla="*/ 517303 h 517303"/>
            </a:gdLst>
            <a:ahLst/>
            <a:cxnLst>
              <a:cxn ang="0">
                <a:pos x="connsiteX0" y="connsiteY0"/>
              </a:cxn>
              <a:cxn ang="0">
                <a:pos x="connsiteX1" y="connsiteY1"/>
              </a:cxn>
              <a:cxn ang="0">
                <a:pos x="connsiteX2" y="connsiteY2"/>
              </a:cxn>
              <a:cxn ang="0">
                <a:pos x="connsiteX3" y="connsiteY3"/>
              </a:cxn>
            </a:cxnLst>
            <a:rect l="l" t="t" r="r" b="b"/>
            <a:pathLst>
              <a:path w="457200" h="517303">
                <a:moveTo>
                  <a:pt x="0" y="0"/>
                </a:moveTo>
                <a:lnTo>
                  <a:pt x="451141" y="0"/>
                </a:lnTo>
                <a:lnTo>
                  <a:pt x="457200" y="60103"/>
                </a:lnTo>
                <a:cubicBezTo>
                  <a:pt x="457200" y="312608"/>
                  <a:pt x="252505" y="517303"/>
                  <a:pt x="0" y="51730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Tree>
    <p:extLst>
      <p:ext uri="{BB962C8B-B14F-4D97-AF65-F5344CB8AC3E}">
        <p14:creationId xmlns:p14="http://schemas.microsoft.com/office/powerpoint/2010/main" val="2381138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 Header, Photo 2">
    <p:spTree>
      <p:nvGrpSpPr>
        <p:cNvPr id="1" name=""/>
        <p:cNvGrpSpPr/>
        <p:nvPr/>
      </p:nvGrpSpPr>
      <p:grpSpPr>
        <a:xfrm>
          <a:off x="0" y="0"/>
          <a:ext cx="0" cy="0"/>
          <a:chOff x="0" y="0"/>
          <a:chExt cx="0" cy="0"/>
        </a:xfrm>
      </p:grpSpPr>
      <p:sp>
        <p:nvSpPr>
          <p:cNvPr id="19" name="Freeform: Shape 16">
            <a:extLst>
              <a:ext uri="{FF2B5EF4-FFF2-40B4-BE49-F238E27FC236}">
                <a16:creationId xmlns:a16="http://schemas.microsoft.com/office/drawing/2014/main" id="{1A1E5C52-240B-0A27-FB4A-A2555C86A09C}"/>
              </a:ext>
              <a:ext uri="{C183D7F6-B498-43B3-948B-1728B52AA6E4}">
                <adec:decorative xmlns:adec="http://schemas.microsoft.com/office/drawing/2017/decorative" val="1"/>
              </a:ext>
            </a:extLst>
          </p:cNvPr>
          <p:cNvSpPr/>
          <p:nvPr userDrawn="1"/>
        </p:nvSpPr>
        <p:spPr>
          <a:xfrm>
            <a:off x="0" y="-7990"/>
            <a:ext cx="594804" cy="672996"/>
          </a:xfrm>
          <a:custGeom>
            <a:avLst/>
            <a:gdLst>
              <a:gd name="connsiteX0" fmla="*/ 0 w 457200"/>
              <a:gd name="connsiteY0" fmla="*/ 0 h 517303"/>
              <a:gd name="connsiteX1" fmla="*/ 451141 w 457200"/>
              <a:gd name="connsiteY1" fmla="*/ 0 h 517303"/>
              <a:gd name="connsiteX2" fmla="*/ 457200 w 457200"/>
              <a:gd name="connsiteY2" fmla="*/ 60103 h 517303"/>
              <a:gd name="connsiteX3" fmla="*/ 0 w 457200"/>
              <a:gd name="connsiteY3" fmla="*/ 517303 h 517303"/>
            </a:gdLst>
            <a:ahLst/>
            <a:cxnLst>
              <a:cxn ang="0">
                <a:pos x="connsiteX0" y="connsiteY0"/>
              </a:cxn>
              <a:cxn ang="0">
                <a:pos x="connsiteX1" y="connsiteY1"/>
              </a:cxn>
              <a:cxn ang="0">
                <a:pos x="connsiteX2" y="connsiteY2"/>
              </a:cxn>
              <a:cxn ang="0">
                <a:pos x="connsiteX3" y="connsiteY3"/>
              </a:cxn>
            </a:cxnLst>
            <a:rect l="l" t="t" r="r" b="b"/>
            <a:pathLst>
              <a:path w="457200" h="517303">
                <a:moveTo>
                  <a:pt x="0" y="0"/>
                </a:moveTo>
                <a:lnTo>
                  <a:pt x="451141" y="0"/>
                </a:lnTo>
                <a:lnTo>
                  <a:pt x="457200" y="60103"/>
                </a:lnTo>
                <a:cubicBezTo>
                  <a:pt x="457200" y="312608"/>
                  <a:pt x="252505" y="517303"/>
                  <a:pt x="0" y="51730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7" name="Right Triangle 15">
            <a:extLst>
              <a:ext uri="{FF2B5EF4-FFF2-40B4-BE49-F238E27FC236}">
                <a16:creationId xmlns:a16="http://schemas.microsoft.com/office/drawing/2014/main" id="{E1557F00-3A5F-7A3C-C638-865BAF311D59}"/>
              </a:ext>
              <a:ext uri="{C183D7F6-B498-43B3-948B-1728B52AA6E4}">
                <adec:decorative xmlns:adec="http://schemas.microsoft.com/office/drawing/2017/decorative" val="1"/>
              </a:ext>
            </a:extLst>
          </p:cNvPr>
          <p:cNvSpPr/>
          <p:nvPr userDrawn="1"/>
        </p:nvSpPr>
        <p:spPr>
          <a:xfrm rot="10800000" flipH="1">
            <a:off x="6748557" y="3568258"/>
            <a:ext cx="910251" cy="910251"/>
          </a:xfrm>
          <a:prstGeom prst="rtTriangl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Oval 7">
            <a:extLst>
              <a:ext uri="{FF2B5EF4-FFF2-40B4-BE49-F238E27FC236}">
                <a16:creationId xmlns:a16="http://schemas.microsoft.com/office/drawing/2014/main" id="{588618F7-2DD4-2570-D5F4-BBC2F540F60F}"/>
              </a:ext>
              <a:ext uri="{C183D7F6-B498-43B3-948B-1728B52AA6E4}">
                <adec:decorative xmlns:adec="http://schemas.microsoft.com/office/drawing/2017/decorative" val="1"/>
              </a:ext>
            </a:extLst>
          </p:cNvPr>
          <p:cNvSpPr/>
          <p:nvPr userDrawn="1"/>
        </p:nvSpPr>
        <p:spPr>
          <a:xfrm>
            <a:off x="10677986" y="1234925"/>
            <a:ext cx="1039660" cy="103966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Freeform: Shape 8">
            <a:extLst>
              <a:ext uri="{FF2B5EF4-FFF2-40B4-BE49-F238E27FC236}">
                <a16:creationId xmlns:a16="http://schemas.microsoft.com/office/drawing/2014/main" id="{FC848530-07CD-EDB9-E029-2E696D39F91B}"/>
              </a:ext>
              <a:ext uri="{C183D7F6-B498-43B3-948B-1728B52AA6E4}">
                <adec:decorative xmlns:adec="http://schemas.microsoft.com/office/drawing/2017/decorative" val="1"/>
              </a:ext>
            </a:extLst>
          </p:cNvPr>
          <p:cNvSpPr/>
          <p:nvPr userDrawn="1"/>
        </p:nvSpPr>
        <p:spPr>
          <a:xfrm rot="10800000">
            <a:off x="8011159" y="4677659"/>
            <a:ext cx="1010603" cy="1010603"/>
          </a:xfrm>
          <a:custGeom>
            <a:avLst/>
            <a:gdLst>
              <a:gd name="connsiteX0" fmla="*/ 0 w 677557"/>
              <a:gd name="connsiteY0" fmla="*/ 0 h 677557"/>
              <a:gd name="connsiteX1" fmla="*/ 677557 w 677557"/>
              <a:gd name="connsiteY1" fmla="*/ 0 h 677557"/>
              <a:gd name="connsiteX2" fmla="*/ 0 w 677557"/>
              <a:gd name="connsiteY2" fmla="*/ 677557 h 677557"/>
            </a:gdLst>
            <a:ahLst/>
            <a:cxnLst>
              <a:cxn ang="0">
                <a:pos x="connsiteX0" y="connsiteY0"/>
              </a:cxn>
              <a:cxn ang="0">
                <a:pos x="connsiteX1" y="connsiteY1"/>
              </a:cxn>
              <a:cxn ang="0">
                <a:pos x="connsiteX2" y="connsiteY2"/>
              </a:cxn>
            </a:cxnLst>
            <a:rect l="l" t="t" r="r" b="b"/>
            <a:pathLst>
              <a:path w="677557" h="677557">
                <a:moveTo>
                  <a:pt x="0" y="0"/>
                </a:moveTo>
                <a:lnTo>
                  <a:pt x="677557" y="0"/>
                </a:lnTo>
                <a:cubicBezTo>
                  <a:pt x="677557" y="374204"/>
                  <a:pt x="374204" y="677557"/>
                  <a:pt x="0" y="677557"/>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10" name="Title 5">
            <a:extLst>
              <a:ext uri="{FF2B5EF4-FFF2-40B4-BE49-F238E27FC236}">
                <a16:creationId xmlns:a16="http://schemas.microsoft.com/office/drawing/2014/main" id="{D5AE2651-2595-877E-6C79-40231638BE83}"/>
              </a:ext>
            </a:extLst>
          </p:cNvPr>
          <p:cNvSpPr>
            <a:spLocks noGrp="1"/>
          </p:cNvSpPr>
          <p:nvPr>
            <p:ph type="title" hasCustomPrompt="1"/>
          </p:nvPr>
        </p:nvSpPr>
        <p:spPr>
          <a:xfrm>
            <a:off x="701675" y="624839"/>
            <a:ext cx="5397499" cy="4052819"/>
          </a:xfrm>
          <a:prstGeom prst="rect">
            <a:avLst/>
          </a:prstGeom>
        </p:spPr>
        <p:txBody>
          <a:bodyPr>
            <a:noAutofit/>
          </a:bodyPr>
          <a:lstStyle>
            <a:lvl1pPr>
              <a:defRPr sz="5400">
                <a:solidFill>
                  <a:schemeClr val="accent2"/>
                </a:solidFill>
              </a:defRPr>
            </a:lvl1pPr>
          </a:lstStyle>
          <a:p>
            <a:r>
              <a:rPr lang="en-US" altLang="zh-CN"/>
              <a:t>Click to edit Master title style</a:t>
            </a:r>
            <a:endParaRPr lang="zh-CN" altLang="en-US"/>
          </a:p>
        </p:txBody>
      </p:sp>
      <p:sp>
        <p:nvSpPr>
          <p:cNvPr id="11" name="Subtitle 2">
            <a:extLst>
              <a:ext uri="{FF2B5EF4-FFF2-40B4-BE49-F238E27FC236}">
                <a16:creationId xmlns:a16="http://schemas.microsoft.com/office/drawing/2014/main" id="{53651733-BAED-E27D-2C9C-58F2C4042456}"/>
              </a:ext>
            </a:extLst>
          </p:cNvPr>
          <p:cNvSpPr>
            <a:spLocks noGrp="1"/>
          </p:cNvSpPr>
          <p:nvPr>
            <p:ph type="subTitle" idx="1"/>
          </p:nvPr>
        </p:nvSpPr>
        <p:spPr>
          <a:xfrm>
            <a:off x="701675" y="4820704"/>
            <a:ext cx="5397499" cy="1336256"/>
          </a:xfrm>
          <a:prstGeom prst="rect">
            <a:avLst/>
          </a:prstGeom>
        </p:spPr>
        <p:txBody>
          <a:bodyPr>
            <a:normAutofit/>
          </a:bodyPr>
          <a:lstStyle>
            <a:lvl1pPr marL="0" indent="0" algn="l">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CN"/>
          </a:p>
        </p:txBody>
      </p:sp>
      <p:sp>
        <p:nvSpPr>
          <p:cNvPr id="2" name="Chart Placeholder">
            <a:extLst>
              <a:ext uri="{FF2B5EF4-FFF2-40B4-BE49-F238E27FC236}">
                <a16:creationId xmlns:a16="http://schemas.microsoft.com/office/drawing/2014/main" id="{B09F6E4D-0A64-DD8A-7D59-0A61764A42AB}"/>
              </a:ext>
              <a:ext uri="{C183D7F6-B498-43B3-948B-1728B52AA6E4}">
                <adec:decorative xmlns:adec="http://schemas.microsoft.com/office/drawing/2017/decorative" val="0"/>
              </a:ext>
            </a:extLst>
          </p:cNvPr>
          <p:cNvSpPr>
            <a:spLocks noGrp="1"/>
          </p:cNvSpPr>
          <p:nvPr>
            <p:ph type="pic" sz="quarter" idx="20"/>
          </p:nvPr>
        </p:nvSpPr>
        <p:spPr>
          <a:xfrm>
            <a:off x="6756399" y="1304924"/>
            <a:ext cx="2265982" cy="2263334"/>
          </a:xfrm>
          <a:custGeom>
            <a:avLst/>
            <a:gdLst>
              <a:gd name="connsiteX0" fmla="*/ 0 w 2265982"/>
              <a:gd name="connsiteY0" fmla="*/ 0 h 2263334"/>
              <a:gd name="connsiteX1" fmla="*/ 2265363 w 2265982"/>
              <a:gd name="connsiteY1" fmla="*/ 0 h 2263334"/>
              <a:gd name="connsiteX2" fmla="*/ 2265363 w 2265982"/>
              <a:gd name="connsiteY2" fmla="*/ 1601 h 2263334"/>
              <a:gd name="connsiteX3" fmla="*/ 2265982 w 2265982"/>
              <a:gd name="connsiteY3" fmla="*/ 1601 h 2263334"/>
              <a:gd name="connsiteX4" fmla="*/ 2265982 w 2265982"/>
              <a:gd name="connsiteY4" fmla="*/ 2263334 h 2263334"/>
              <a:gd name="connsiteX5" fmla="*/ 0 w 2265982"/>
              <a:gd name="connsiteY5" fmla="*/ 2263334 h 2263334"/>
              <a:gd name="connsiteX6" fmla="*/ 0 w 2265982"/>
              <a:gd name="connsiteY6" fmla="*/ 2239963 h 2263334"/>
              <a:gd name="connsiteX7" fmla="*/ 0 w 2265982"/>
              <a:gd name="connsiteY7" fmla="*/ 1601 h 2263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5982" h="2263334">
                <a:moveTo>
                  <a:pt x="0" y="0"/>
                </a:moveTo>
                <a:lnTo>
                  <a:pt x="2265363" y="0"/>
                </a:lnTo>
                <a:lnTo>
                  <a:pt x="2265363" y="1601"/>
                </a:lnTo>
                <a:lnTo>
                  <a:pt x="2265982" y="1601"/>
                </a:lnTo>
                <a:lnTo>
                  <a:pt x="2265982" y="2263334"/>
                </a:lnTo>
                <a:lnTo>
                  <a:pt x="0" y="2263334"/>
                </a:lnTo>
                <a:lnTo>
                  <a:pt x="0" y="2239963"/>
                </a:lnTo>
                <a:lnTo>
                  <a:pt x="0" y="1601"/>
                </a:lnTo>
                <a:close/>
              </a:path>
            </a:pathLst>
          </a:custGeom>
          <a:noFill/>
        </p:spPr>
        <p:txBody>
          <a:bodyPr wrap="square">
            <a:noAutofit/>
          </a:bodyPr>
          <a:lstStyle/>
          <a:p>
            <a:endParaRPr lang="zh-CN" altLang="en-US"/>
          </a:p>
        </p:txBody>
      </p:sp>
      <p:sp>
        <p:nvSpPr>
          <p:cNvPr id="3" name="Chart Placeholder">
            <a:extLst>
              <a:ext uri="{FF2B5EF4-FFF2-40B4-BE49-F238E27FC236}">
                <a16:creationId xmlns:a16="http://schemas.microsoft.com/office/drawing/2014/main" id="{91F565E8-4CD4-6D65-2B26-BEECF4B22EA3}"/>
              </a:ext>
              <a:ext uri="{C183D7F6-B498-43B3-948B-1728B52AA6E4}">
                <adec:decorative xmlns:adec="http://schemas.microsoft.com/office/drawing/2017/decorative" val="0"/>
              </a:ext>
            </a:extLst>
          </p:cNvPr>
          <p:cNvSpPr>
            <a:spLocks noGrp="1"/>
          </p:cNvSpPr>
          <p:nvPr>
            <p:ph type="pic" sz="quarter" idx="19"/>
          </p:nvPr>
        </p:nvSpPr>
        <p:spPr>
          <a:xfrm>
            <a:off x="9021763" y="2274585"/>
            <a:ext cx="2695883" cy="3413678"/>
          </a:xfrm>
          <a:custGeom>
            <a:avLst/>
            <a:gdLst>
              <a:gd name="connsiteX0" fmla="*/ 1083 w 2695883"/>
              <a:gd name="connsiteY0" fmla="*/ 0 h 3413678"/>
              <a:gd name="connsiteX1" fmla="*/ 2695883 w 2695883"/>
              <a:gd name="connsiteY1" fmla="*/ 0 h 3413678"/>
              <a:gd name="connsiteX2" fmla="*/ 2695883 w 2695883"/>
              <a:gd name="connsiteY2" fmla="*/ 3413678 h 3413678"/>
              <a:gd name="connsiteX3" fmla="*/ 1083 w 2695883"/>
              <a:gd name="connsiteY3" fmla="*/ 3413678 h 3413678"/>
              <a:gd name="connsiteX4" fmla="*/ 1083 w 2695883"/>
              <a:gd name="connsiteY4" fmla="*/ 3402315 h 3413678"/>
              <a:gd name="connsiteX5" fmla="*/ 0 w 2695883"/>
              <a:gd name="connsiteY5" fmla="*/ 3402315 h 3413678"/>
              <a:gd name="connsiteX6" fmla="*/ 0 w 2695883"/>
              <a:gd name="connsiteY6" fmla="*/ 303 h 3413678"/>
              <a:gd name="connsiteX7" fmla="*/ 1083 w 2695883"/>
              <a:gd name="connsiteY7" fmla="*/ 303 h 3413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5883" h="3413678">
                <a:moveTo>
                  <a:pt x="1083" y="0"/>
                </a:moveTo>
                <a:lnTo>
                  <a:pt x="2695883" y="0"/>
                </a:lnTo>
                <a:lnTo>
                  <a:pt x="2695883" y="3413678"/>
                </a:lnTo>
                <a:lnTo>
                  <a:pt x="1083" y="3413678"/>
                </a:lnTo>
                <a:lnTo>
                  <a:pt x="1083" y="3402315"/>
                </a:lnTo>
                <a:lnTo>
                  <a:pt x="0" y="3402315"/>
                </a:lnTo>
                <a:lnTo>
                  <a:pt x="0" y="303"/>
                </a:lnTo>
                <a:lnTo>
                  <a:pt x="1083" y="303"/>
                </a:lnTo>
                <a:close/>
              </a:path>
            </a:pathLst>
          </a:custGeom>
          <a:noFill/>
        </p:spPr>
        <p:txBody>
          <a:bodyPr wrap="square">
            <a:noAutofit/>
          </a:bodyPr>
          <a:lstStyle/>
          <a:p>
            <a:endParaRPr lang="zh-CN" altLang="en-US"/>
          </a:p>
        </p:txBody>
      </p:sp>
      <p:sp>
        <p:nvSpPr>
          <p:cNvPr id="14" name="Date Placeholder 13">
            <a:extLst>
              <a:ext uri="{FF2B5EF4-FFF2-40B4-BE49-F238E27FC236}">
                <a16:creationId xmlns:a16="http://schemas.microsoft.com/office/drawing/2014/main" id="{BCCA60F7-9CE1-324A-9B0C-7A505D9DBF99}"/>
              </a:ext>
            </a:extLst>
          </p:cNvPr>
          <p:cNvSpPr>
            <a:spLocks noGrp="1"/>
          </p:cNvSpPr>
          <p:nvPr>
            <p:ph type="dt" sz="half" idx="21"/>
          </p:nvPr>
        </p:nvSpPr>
        <p:spPr>
          <a:xfrm>
            <a:off x="657225" y="6400800"/>
            <a:ext cx="2743200" cy="266700"/>
          </a:xfrm>
          <a:prstGeom prst="rect">
            <a:avLst/>
          </a:prstGeom>
        </p:spPr>
        <p:txBody>
          <a:bodyPr/>
          <a:lstStyle/>
          <a:p>
            <a:r>
              <a:rPr lang="en-US" altLang="zh-CN"/>
              <a:t>03/12/2025</a:t>
            </a:r>
          </a:p>
        </p:txBody>
      </p:sp>
      <p:sp>
        <p:nvSpPr>
          <p:cNvPr id="15" name="Footer Placeholder 14">
            <a:extLst>
              <a:ext uri="{FF2B5EF4-FFF2-40B4-BE49-F238E27FC236}">
                <a16:creationId xmlns:a16="http://schemas.microsoft.com/office/drawing/2014/main" id="{CDE0788C-8A7C-9E30-DA47-406850E5A18A}"/>
              </a:ext>
            </a:extLst>
          </p:cNvPr>
          <p:cNvSpPr>
            <a:spLocks noGrp="1"/>
          </p:cNvSpPr>
          <p:nvPr>
            <p:ph type="ftr" sz="quarter" idx="22"/>
          </p:nvPr>
        </p:nvSpPr>
        <p:spPr>
          <a:xfrm>
            <a:off x="3800475" y="6400800"/>
            <a:ext cx="3657600" cy="266700"/>
          </a:xfrm>
        </p:spPr>
        <p:txBody>
          <a:bodyPr/>
          <a:lstStyle/>
          <a:p>
            <a:r>
              <a:rPr lang="en-US"/>
              <a:t>Sample Footer Text</a:t>
            </a:r>
          </a:p>
        </p:txBody>
      </p:sp>
      <p:sp>
        <p:nvSpPr>
          <p:cNvPr id="16" name="Slide Number Placeholder 15">
            <a:extLst>
              <a:ext uri="{FF2B5EF4-FFF2-40B4-BE49-F238E27FC236}">
                <a16:creationId xmlns:a16="http://schemas.microsoft.com/office/drawing/2014/main" id="{C8A1FE6C-D775-3E2F-8C14-C5D20D5167E7}"/>
              </a:ext>
            </a:extLst>
          </p:cNvPr>
          <p:cNvSpPr>
            <a:spLocks noGrp="1"/>
          </p:cNvSpPr>
          <p:nvPr>
            <p:ph type="sldNum" sz="half" idx="23"/>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41457097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60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1">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89965592-BE11-9449-DFBE-D27A7A1326E5}"/>
              </a:ext>
              <a:ext uri="{C183D7F6-B498-43B3-948B-1728B52AA6E4}">
                <adec:decorative xmlns:adec="http://schemas.microsoft.com/office/drawing/2017/decorative" val="1"/>
              </a:ext>
            </a:extLst>
          </p:cNvPr>
          <p:cNvSpPr/>
          <p:nvPr userDrawn="1"/>
        </p:nvSpPr>
        <p:spPr>
          <a:xfrm rot="10800000">
            <a:off x="0" y="-7991"/>
            <a:ext cx="702881" cy="702881"/>
          </a:xfrm>
          <a:custGeom>
            <a:avLst/>
            <a:gdLst/>
            <a:ahLst/>
            <a:cxnLst/>
            <a:rect l="l" t="t" r="r" b="b"/>
            <a:pathLst>
              <a:path w="1453796" h="1453796">
                <a:moveTo>
                  <a:pt x="0" y="0"/>
                </a:moveTo>
                <a:lnTo>
                  <a:pt x="1453795" y="0"/>
                </a:lnTo>
                <a:lnTo>
                  <a:pt x="1453795" y="1453796"/>
                </a:lnTo>
                <a:lnTo>
                  <a:pt x="0" y="1453796"/>
                </a:lnTo>
                <a:lnTo>
                  <a:pt x="0" y="0"/>
                </a:lnTo>
                <a:close/>
              </a:path>
            </a:pathLst>
          </a:custGeom>
          <a:solidFill>
            <a:schemeClr val="accent2"/>
          </a:solidFill>
          <a:ln cap="sq">
            <a:noFill/>
            <a:prstDash val="solid"/>
            <a:miter/>
          </a:ln>
        </p:spPr>
        <p:txBody>
          <a:bodyPr/>
          <a:lstStyle/>
          <a:p>
            <a:endParaRPr lang="zh-CN" altLang="en-US" sz="800"/>
          </a:p>
        </p:txBody>
      </p:sp>
      <p:sp>
        <p:nvSpPr>
          <p:cNvPr id="11" name="TextBox 10">
            <a:extLst>
              <a:ext uri="{FF2B5EF4-FFF2-40B4-BE49-F238E27FC236}">
                <a16:creationId xmlns:a16="http://schemas.microsoft.com/office/drawing/2014/main" id="{BB5AA506-C7A7-AE11-DF2C-51D12C8859B6}"/>
              </a:ext>
              <a:ext uri="{C183D7F6-B498-43B3-948B-1728B52AA6E4}">
                <adec:decorative xmlns:adec="http://schemas.microsoft.com/office/drawing/2017/decorative" val="1"/>
              </a:ext>
            </a:extLst>
          </p:cNvPr>
          <p:cNvSpPr txBox="1"/>
          <p:nvPr userDrawn="1"/>
        </p:nvSpPr>
        <p:spPr>
          <a:xfrm>
            <a:off x="700650" y="-7990"/>
            <a:ext cx="1253410" cy="702545"/>
          </a:xfrm>
          <a:prstGeom prst="rect">
            <a:avLst/>
          </a:prstGeom>
          <a:solidFill>
            <a:schemeClr val="accent3">
              <a:lumMod val="90000"/>
            </a:schemeClr>
          </a:solidFill>
        </p:spPr>
        <p:txBody>
          <a:bodyPr lIns="33867" tIns="33867" rIns="33867" bIns="33867" rtlCol="0" anchor="ctr"/>
          <a:lstStyle/>
          <a:p>
            <a:pPr algn="ctr">
              <a:lnSpc>
                <a:spcPts val="1759"/>
              </a:lnSpc>
            </a:pPr>
            <a:endParaRPr sz="800"/>
          </a:p>
        </p:txBody>
      </p:sp>
      <p:sp>
        <p:nvSpPr>
          <p:cNvPr id="12" name="Oval 11">
            <a:extLst>
              <a:ext uri="{FF2B5EF4-FFF2-40B4-BE49-F238E27FC236}">
                <a16:creationId xmlns:a16="http://schemas.microsoft.com/office/drawing/2014/main" id="{FDC8E34A-FE24-6D1A-47FB-8A024B4227CF}"/>
              </a:ext>
              <a:ext uri="{C183D7F6-B498-43B3-948B-1728B52AA6E4}">
                <adec:decorative xmlns:adec="http://schemas.microsoft.com/office/drawing/2017/decorative" val="1"/>
              </a:ext>
            </a:extLst>
          </p:cNvPr>
          <p:cNvSpPr/>
          <p:nvPr userDrawn="1"/>
        </p:nvSpPr>
        <p:spPr>
          <a:xfrm>
            <a:off x="914400" y="4765612"/>
            <a:ext cx="1039660" cy="103966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Freeform: Shape 16">
            <a:extLst>
              <a:ext uri="{FF2B5EF4-FFF2-40B4-BE49-F238E27FC236}">
                <a16:creationId xmlns:a16="http://schemas.microsoft.com/office/drawing/2014/main" id="{88CADD38-35FD-B4F8-4C79-262F4C03C794}"/>
              </a:ext>
              <a:ext uri="{C183D7F6-B498-43B3-948B-1728B52AA6E4}">
                <adec:decorative xmlns:adec="http://schemas.microsoft.com/office/drawing/2017/decorative" val="1"/>
              </a:ext>
            </a:extLst>
          </p:cNvPr>
          <p:cNvSpPr/>
          <p:nvPr userDrawn="1"/>
        </p:nvSpPr>
        <p:spPr>
          <a:xfrm flipH="1">
            <a:off x="11186622" y="-7990"/>
            <a:ext cx="1005378" cy="1137544"/>
          </a:xfrm>
          <a:custGeom>
            <a:avLst/>
            <a:gdLst>
              <a:gd name="connsiteX0" fmla="*/ 0 w 457200"/>
              <a:gd name="connsiteY0" fmla="*/ 0 h 517303"/>
              <a:gd name="connsiteX1" fmla="*/ 451141 w 457200"/>
              <a:gd name="connsiteY1" fmla="*/ 0 h 517303"/>
              <a:gd name="connsiteX2" fmla="*/ 457200 w 457200"/>
              <a:gd name="connsiteY2" fmla="*/ 60103 h 517303"/>
              <a:gd name="connsiteX3" fmla="*/ 0 w 457200"/>
              <a:gd name="connsiteY3" fmla="*/ 517303 h 517303"/>
            </a:gdLst>
            <a:ahLst/>
            <a:cxnLst>
              <a:cxn ang="0">
                <a:pos x="connsiteX0" y="connsiteY0"/>
              </a:cxn>
              <a:cxn ang="0">
                <a:pos x="connsiteX1" y="connsiteY1"/>
              </a:cxn>
              <a:cxn ang="0">
                <a:pos x="connsiteX2" y="connsiteY2"/>
              </a:cxn>
              <a:cxn ang="0">
                <a:pos x="connsiteX3" y="connsiteY3"/>
              </a:cxn>
            </a:cxnLst>
            <a:rect l="l" t="t" r="r" b="b"/>
            <a:pathLst>
              <a:path w="457200" h="517303">
                <a:moveTo>
                  <a:pt x="0" y="0"/>
                </a:moveTo>
                <a:lnTo>
                  <a:pt x="451141" y="0"/>
                </a:lnTo>
                <a:lnTo>
                  <a:pt x="457200" y="60103"/>
                </a:lnTo>
                <a:cubicBezTo>
                  <a:pt x="457200" y="312608"/>
                  <a:pt x="252505" y="517303"/>
                  <a:pt x="0" y="51730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14" name="Freeform: Shape 13">
            <a:extLst>
              <a:ext uri="{FF2B5EF4-FFF2-40B4-BE49-F238E27FC236}">
                <a16:creationId xmlns:a16="http://schemas.microsoft.com/office/drawing/2014/main" id="{774B419C-DE0F-85C6-440E-2DC680584075}"/>
              </a:ext>
              <a:ext uri="{C183D7F6-B498-43B3-948B-1728B52AA6E4}">
                <adec:decorative xmlns:adec="http://schemas.microsoft.com/office/drawing/2017/decorative" val="1"/>
              </a:ext>
            </a:extLst>
          </p:cNvPr>
          <p:cNvSpPr/>
          <p:nvPr userDrawn="1"/>
        </p:nvSpPr>
        <p:spPr>
          <a:xfrm rot="16200000">
            <a:off x="10644449" y="3559794"/>
            <a:ext cx="2057495" cy="1037606"/>
          </a:xfrm>
          <a:custGeom>
            <a:avLst/>
            <a:gdLst>
              <a:gd name="connsiteX0" fmla="*/ 714572 w 1429144"/>
              <a:gd name="connsiteY0" fmla="*/ 0 h 720725"/>
              <a:gd name="connsiteX1" fmla="*/ 1429144 w 1429144"/>
              <a:gd name="connsiteY1" fmla="*/ 714572 h 720725"/>
              <a:gd name="connsiteX2" fmla="*/ 1428524 w 1429144"/>
              <a:gd name="connsiteY2" fmla="*/ 720725 h 720725"/>
              <a:gd name="connsiteX3" fmla="*/ 620 w 1429144"/>
              <a:gd name="connsiteY3" fmla="*/ 720725 h 720725"/>
              <a:gd name="connsiteX4" fmla="*/ 0 w 1429144"/>
              <a:gd name="connsiteY4" fmla="*/ 714572 h 720725"/>
              <a:gd name="connsiteX5" fmla="*/ 714572 w 1429144"/>
              <a:gd name="connsiteY5" fmla="*/ 0 h 720725"/>
              <a:gd name="connsiteX0" fmla="*/ 714572 w 1453194"/>
              <a:gd name="connsiteY0" fmla="*/ 0 h 723305"/>
              <a:gd name="connsiteX1" fmla="*/ 1429144 w 1453194"/>
              <a:gd name="connsiteY1" fmla="*/ 714572 h 723305"/>
              <a:gd name="connsiteX2" fmla="*/ 1428524 w 1453194"/>
              <a:gd name="connsiteY2" fmla="*/ 720725 h 723305"/>
              <a:gd name="connsiteX3" fmla="*/ 1453194 w 1453194"/>
              <a:gd name="connsiteY3" fmla="*/ 723305 h 723305"/>
              <a:gd name="connsiteX4" fmla="*/ 620 w 1453194"/>
              <a:gd name="connsiteY4" fmla="*/ 720725 h 723305"/>
              <a:gd name="connsiteX5" fmla="*/ 0 w 1453194"/>
              <a:gd name="connsiteY5" fmla="*/ 714572 h 723305"/>
              <a:gd name="connsiteX6" fmla="*/ 714572 w 1453194"/>
              <a:gd name="connsiteY6" fmla="*/ 0 h 723305"/>
              <a:gd name="connsiteX0" fmla="*/ 714572 w 1429144"/>
              <a:gd name="connsiteY0" fmla="*/ 0 h 723305"/>
              <a:gd name="connsiteX1" fmla="*/ 1429144 w 1429144"/>
              <a:gd name="connsiteY1" fmla="*/ 714572 h 723305"/>
              <a:gd name="connsiteX2" fmla="*/ 1428524 w 1429144"/>
              <a:gd name="connsiteY2" fmla="*/ 720725 h 723305"/>
              <a:gd name="connsiteX3" fmla="*/ 689714 w 1429144"/>
              <a:gd name="connsiteY3" fmla="*/ 723305 h 723305"/>
              <a:gd name="connsiteX4" fmla="*/ 620 w 1429144"/>
              <a:gd name="connsiteY4" fmla="*/ 720725 h 723305"/>
              <a:gd name="connsiteX5" fmla="*/ 0 w 1429144"/>
              <a:gd name="connsiteY5" fmla="*/ 714572 h 723305"/>
              <a:gd name="connsiteX6" fmla="*/ 714572 w 1429144"/>
              <a:gd name="connsiteY6" fmla="*/ 0 h 723305"/>
              <a:gd name="connsiteX0" fmla="*/ 689714 w 1429144"/>
              <a:gd name="connsiteY0" fmla="*/ 723305 h 814745"/>
              <a:gd name="connsiteX1" fmla="*/ 620 w 1429144"/>
              <a:gd name="connsiteY1" fmla="*/ 720725 h 814745"/>
              <a:gd name="connsiteX2" fmla="*/ 0 w 1429144"/>
              <a:gd name="connsiteY2" fmla="*/ 714572 h 814745"/>
              <a:gd name="connsiteX3" fmla="*/ 714572 w 1429144"/>
              <a:gd name="connsiteY3" fmla="*/ 0 h 814745"/>
              <a:gd name="connsiteX4" fmla="*/ 1429144 w 1429144"/>
              <a:gd name="connsiteY4" fmla="*/ 714572 h 814745"/>
              <a:gd name="connsiteX5" fmla="*/ 1428524 w 1429144"/>
              <a:gd name="connsiteY5" fmla="*/ 720725 h 814745"/>
              <a:gd name="connsiteX6" fmla="*/ 781154 w 1429144"/>
              <a:gd name="connsiteY6" fmla="*/ 814745 h 814745"/>
              <a:gd name="connsiteX0" fmla="*/ 689714 w 1429144"/>
              <a:gd name="connsiteY0" fmla="*/ 723305 h 1063320"/>
              <a:gd name="connsiteX1" fmla="*/ 620 w 1429144"/>
              <a:gd name="connsiteY1" fmla="*/ 720725 h 1063320"/>
              <a:gd name="connsiteX2" fmla="*/ 0 w 1429144"/>
              <a:gd name="connsiteY2" fmla="*/ 714572 h 1063320"/>
              <a:gd name="connsiteX3" fmla="*/ 714572 w 1429144"/>
              <a:gd name="connsiteY3" fmla="*/ 0 h 1063320"/>
              <a:gd name="connsiteX4" fmla="*/ 1429144 w 1429144"/>
              <a:gd name="connsiteY4" fmla="*/ 714572 h 1063320"/>
              <a:gd name="connsiteX5" fmla="*/ 1428524 w 1429144"/>
              <a:gd name="connsiteY5" fmla="*/ 720725 h 1063320"/>
              <a:gd name="connsiteX6" fmla="*/ 896563 w 1429144"/>
              <a:gd name="connsiteY6" fmla="*/ 1063320 h 1063320"/>
              <a:gd name="connsiteX0" fmla="*/ 689714 w 1429144"/>
              <a:gd name="connsiteY0" fmla="*/ 723305 h 723305"/>
              <a:gd name="connsiteX1" fmla="*/ 620 w 1429144"/>
              <a:gd name="connsiteY1" fmla="*/ 720725 h 723305"/>
              <a:gd name="connsiteX2" fmla="*/ 0 w 1429144"/>
              <a:gd name="connsiteY2" fmla="*/ 714572 h 723305"/>
              <a:gd name="connsiteX3" fmla="*/ 714572 w 1429144"/>
              <a:gd name="connsiteY3" fmla="*/ 0 h 723305"/>
              <a:gd name="connsiteX4" fmla="*/ 1429144 w 1429144"/>
              <a:gd name="connsiteY4" fmla="*/ 714572 h 723305"/>
              <a:gd name="connsiteX5" fmla="*/ 1428524 w 1429144"/>
              <a:gd name="connsiteY5" fmla="*/ 720725 h 723305"/>
              <a:gd name="connsiteX0" fmla="*/ 689714 w 1429144"/>
              <a:gd name="connsiteY0" fmla="*/ 749938 h 749938"/>
              <a:gd name="connsiteX1" fmla="*/ 620 w 1429144"/>
              <a:gd name="connsiteY1" fmla="*/ 720725 h 749938"/>
              <a:gd name="connsiteX2" fmla="*/ 0 w 1429144"/>
              <a:gd name="connsiteY2" fmla="*/ 714572 h 749938"/>
              <a:gd name="connsiteX3" fmla="*/ 714572 w 1429144"/>
              <a:gd name="connsiteY3" fmla="*/ 0 h 749938"/>
              <a:gd name="connsiteX4" fmla="*/ 1429144 w 1429144"/>
              <a:gd name="connsiteY4" fmla="*/ 714572 h 749938"/>
              <a:gd name="connsiteX5" fmla="*/ 1428524 w 1429144"/>
              <a:gd name="connsiteY5" fmla="*/ 720725 h 749938"/>
              <a:gd name="connsiteX0" fmla="*/ 620 w 1429144"/>
              <a:gd name="connsiteY0" fmla="*/ 720725 h 720725"/>
              <a:gd name="connsiteX1" fmla="*/ 0 w 1429144"/>
              <a:gd name="connsiteY1" fmla="*/ 714572 h 720725"/>
              <a:gd name="connsiteX2" fmla="*/ 714572 w 1429144"/>
              <a:gd name="connsiteY2" fmla="*/ 0 h 720725"/>
              <a:gd name="connsiteX3" fmla="*/ 1429144 w 1429144"/>
              <a:gd name="connsiteY3" fmla="*/ 714572 h 720725"/>
              <a:gd name="connsiteX4" fmla="*/ 1428524 w 1429144"/>
              <a:gd name="connsiteY4" fmla="*/ 720725 h 720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9144" h="720725">
                <a:moveTo>
                  <a:pt x="620" y="720725"/>
                </a:moveTo>
                <a:cubicBezTo>
                  <a:pt x="413" y="718674"/>
                  <a:pt x="207" y="716623"/>
                  <a:pt x="0" y="714572"/>
                </a:cubicBezTo>
                <a:cubicBezTo>
                  <a:pt x="0" y="319925"/>
                  <a:pt x="319925" y="0"/>
                  <a:pt x="714572" y="0"/>
                </a:cubicBezTo>
                <a:cubicBezTo>
                  <a:pt x="1109219" y="0"/>
                  <a:pt x="1429144" y="319925"/>
                  <a:pt x="1429144" y="714572"/>
                </a:cubicBezTo>
                <a:cubicBezTo>
                  <a:pt x="1428937" y="716623"/>
                  <a:pt x="1428731" y="718674"/>
                  <a:pt x="1428524" y="720725"/>
                </a:cubicBezTo>
              </a:path>
            </a:pathLst>
          </a:custGeom>
          <a:noFill/>
          <a:ln w="203200">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2209800" y="624839"/>
            <a:ext cx="7772400" cy="4615188"/>
          </a:xfrm>
          <a:prstGeom prst="rect">
            <a:avLst/>
          </a:prstGeom>
        </p:spPr>
        <p:txBody>
          <a:bodyPr anchor="b">
            <a:normAutofit/>
          </a:bodyPr>
          <a:lstStyle>
            <a:lvl1pPr algn="l">
              <a:defRPr sz="5400">
                <a:solidFill>
                  <a:schemeClr val="accent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2200656" y="5381548"/>
            <a:ext cx="7772400" cy="594360"/>
          </a:xfrm>
          <a:prstGeom prst="rect">
            <a:avLst/>
          </a:prstGeom>
        </p:spPr>
        <p:txBody>
          <a:bodyPr anchor="t">
            <a:norm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38D6D60-19E5-D20E-914F-582245D9BACD}"/>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5" name="Footer Placeholder 4">
            <a:extLst>
              <a:ext uri="{FF2B5EF4-FFF2-40B4-BE49-F238E27FC236}">
                <a16:creationId xmlns:a16="http://schemas.microsoft.com/office/drawing/2014/main" id="{FE6E01A4-C089-8DE4-368F-5A6F0DD82149}"/>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6" name="Slide Number Placeholder 5">
            <a:extLst>
              <a:ext uri="{FF2B5EF4-FFF2-40B4-BE49-F238E27FC236}">
                <a16:creationId xmlns:a16="http://schemas.microsoft.com/office/drawing/2014/main" id="{A1EA5067-D18D-6D68-F90D-04FCBD252066}"/>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80690608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sp>
        <p:nvSpPr>
          <p:cNvPr id="9" name="Freeform: Shape 7">
            <a:extLst>
              <a:ext uri="{FF2B5EF4-FFF2-40B4-BE49-F238E27FC236}">
                <a16:creationId xmlns:a16="http://schemas.microsoft.com/office/drawing/2014/main" id="{5E82FC51-1DCE-FEF0-0E76-4A5CF7292889}"/>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8" name="Freeform: Shape 6">
            <a:extLst>
              <a:ext uri="{FF2B5EF4-FFF2-40B4-BE49-F238E27FC236}">
                <a16:creationId xmlns:a16="http://schemas.microsoft.com/office/drawing/2014/main" id="{A9FFABEB-FB9A-B26B-2F46-59C0E669A0AB}"/>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0" name="Freeform: Shape">
            <a:extLst>
              <a:ext uri="{FF2B5EF4-FFF2-40B4-BE49-F238E27FC236}">
                <a16:creationId xmlns:a16="http://schemas.microsoft.com/office/drawing/2014/main" id="{ABB04F56-D4FC-37BC-4A8D-8EAFC7B95959}"/>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E5DA59B2-DDF4-BB46-5311-D5FDBE27B35D}"/>
              </a:ext>
            </a:extLst>
          </p:cNvPr>
          <p:cNvSpPr>
            <a:spLocks noGrp="1"/>
          </p:cNvSpPr>
          <p:nvPr>
            <p:ph type="title" hasCustomPrompt="1"/>
          </p:nvPr>
        </p:nvSpPr>
        <p:spPr>
          <a:xfrm>
            <a:off x="657225" y="299828"/>
            <a:ext cx="10858738" cy="1651082"/>
          </a:xfrm>
          <a:prstGeom prst="rect">
            <a:avLst/>
          </a:prstGeom>
        </p:spPr>
        <p:txBody>
          <a:bodyPr anchor="ctr">
            <a:noAutofit/>
          </a:bodyPr>
          <a:lstStyle>
            <a:lvl1pPr>
              <a:defRPr sz="3600"/>
            </a:lvl1pPr>
          </a:lstStyle>
          <a:p>
            <a:r>
              <a:rPr lang="en-US" altLang="zh-CN"/>
              <a:t>Click to edit Master title style</a:t>
            </a:r>
            <a:endParaRPr lang="en-US"/>
          </a:p>
        </p:txBody>
      </p:sp>
      <p:sp>
        <p:nvSpPr>
          <p:cNvPr id="4" name="Content Placeholder 3">
            <a:extLst>
              <a:ext uri="{FF2B5EF4-FFF2-40B4-BE49-F238E27FC236}">
                <a16:creationId xmlns:a16="http://schemas.microsoft.com/office/drawing/2014/main" id="{F7785FDA-5D77-A44A-AA5D-B3B0AFE6E1CA}"/>
              </a:ext>
            </a:extLst>
          </p:cNvPr>
          <p:cNvSpPr>
            <a:spLocks noGrp="1"/>
          </p:cNvSpPr>
          <p:nvPr>
            <p:ph sz="quarter" idx="18"/>
          </p:nvPr>
        </p:nvSpPr>
        <p:spPr>
          <a:xfrm>
            <a:off x="656987" y="2075688"/>
            <a:ext cx="10858738" cy="395046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D498B023-288E-5EC9-1940-4036A38EE817}"/>
              </a:ext>
            </a:extLst>
          </p:cNvPr>
          <p:cNvSpPr>
            <a:spLocks noGrp="1"/>
          </p:cNvSpPr>
          <p:nvPr>
            <p:ph type="dt" sz="half" idx="14"/>
          </p:nvPr>
        </p:nvSpPr>
        <p:spPr>
          <a:xfrm>
            <a:off x="657225" y="6400800"/>
            <a:ext cx="2743200" cy="266700"/>
          </a:xfrm>
          <a:prstGeom prst="rect">
            <a:avLst/>
          </a:prstGeom>
        </p:spPr>
        <p:txBody>
          <a:bodyPr/>
          <a:lstStyle/>
          <a:p>
            <a:r>
              <a:rPr lang="en-US" altLang="zh-CN"/>
              <a:t>03/12/2025</a:t>
            </a:r>
          </a:p>
        </p:txBody>
      </p:sp>
      <p:sp>
        <p:nvSpPr>
          <p:cNvPr id="11" name="Footer Placeholder 10">
            <a:extLst>
              <a:ext uri="{FF2B5EF4-FFF2-40B4-BE49-F238E27FC236}">
                <a16:creationId xmlns:a16="http://schemas.microsoft.com/office/drawing/2014/main" id="{7C0F29BF-C8A7-F7F6-BD42-795E1AC69409}"/>
              </a:ext>
            </a:extLst>
          </p:cNvPr>
          <p:cNvSpPr>
            <a:spLocks noGrp="1"/>
          </p:cNvSpPr>
          <p:nvPr>
            <p:ph type="ftr" sz="quarter" idx="15"/>
          </p:nvPr>
        </p:nvSpPr>
        <p:spPr>
          <a:xfrm>
            <a:off x="3800475" y="6400800"/>
            <a:ext cx="3657600" cy="266700"/>
          </a:xfrm>
        </p:spPr>
        <p:txBody>
          <a:bodyPr/>
          <a:lstStyle/>
          <a:p>
            <a:r>
              <a:rPr lang="en-US"/>
              <a:t>Sample Footer Text</a:t>
            </a:r>
          </a:p>
        </p:txBody>
      </p:sp>
      <p:sp>
        <p:nvSpPr>
          <p:cNvPr id="12" name="Slide Number Placeholder 11">
            <a:extLst>
              <a:ext uri="{FF2B5EF4-FFF2-40B4-BE49-F238E27FC236}">
                <a16:creationId xmlns:a16="http://schemas.microsoft.com/office/drawing/2014/main" id="{7A477470-5251-95E3-E518-826E94FB61D2}"/>
              </a:ext>
            </a:extLst>
          </p:cNvPr>
          <p:cNvSpPr>
            <a:spLocks noGrp="1"/>
          </p:cNvSpPr>
          <p:nvPr>
            <p:ph type="sldNum" sz="half" idx="16"/>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727748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7 items ">
    <p:spTree>
      <p:nvGrpSpPr>
        <p:cNvPr id="1" name=""/>
        <p:cNvGrpSpPr/>
        <p:nvPr/>
      </p:nvGrpSpPr>
      <p:grpSpPr>
        <a:xfrm>
          <a:off x="0" y="0"/>
          <a:ext cx="0" cy="0"/>
          <a:chOff x="0" y="0"/>
          <a:chExt cx="0" cy="0"/>
        </a:xfrm>
      </p:grpSpPr>
      <p:sp>
        <p:nvSpPr>
          <p:cNvPr id="9" name="Freeform: Shape 7">
            <a:extLst>
              <a:ext uri="{FF2B5EF4-FFF2-40B4-BE49-F238E27FC236}">
                <a16:creationId xmlns:a16="http://schemas.microsoft.com/office/drawing/2014/main" id="{5E82FC51-1DCE-FEF0-0E76-4A5CF7292889}"/>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8" name="Freeform: Shape 6">
            <a:extLst>
              <a:ext uri="{FF2B5EF4-FFF2-40B4-BE49-F238E27FC236}">
                <a16:creationId xmlns:a16="http://schemas.microsoft.com/office/drawing/2014/main" id="{A9FFABEB-FB9A-B26B-2F46-59C0E669A0AB}"/>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0" name="Freeform: Shape">
            <a:extLst>
              <a:ext uri="{FF2B5EF4-FFF2-40B4-BE49-F238E27FC236}">
                <a16:creationId xmlns:a16="http://schemas.microsoft.com/office/drawing/2014/main" id="{ABB04F56-D4FC-37BC-4A8D-8EAFC7B95959}"/>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 name="Title 1">
            <a:extLst>
              <a:ext uri="{FF2B5EF4-FFF2-40B4-BE49-F238E27FC236}">
                <a16:creationId xmlns:a16="http://schemas.microsoft.com/office/drawing/2014/main" id="{08B6BC41-003F-5073-8A9F-46389F55C717}"/>
              </a:ext>
            </a:extLst>
          </p:cNvPr>
          <p:cNvSpPr>
            <a:spLocks noGrp="1"/>
          </p:cNvSpPr>
          <p:nvPr>
            <p:ph type="title" hasCustomPrompt="1"/>
          </p:nvPr>
        </p:nvSpPr>
        <p:spPr>
          <a:xfrm>
            <a:off x="4960165" y="299828"/>
            <a:ext cx="6757536" cy="1651082"/>
          </a:xfrm>
          <a:prstGeom prst="rect">
            <a:avLst/>
          </a:prstGeom>
        </p:spPr>
        <p:txBody>
          <a:bodyPr anchor="ctr">
            <a:noAutofit/>
          </a:bodyPr>
          <a:lstStyle>
            <a:lvl1pPr>
              <a:defRPr sz="3600"/>
            </a:lvl1pPr>
          </a:lstStyle>
          <a:p>
            <a:r>
              <a:rPr lang="en-US" altLang="zh-CN"/>
              <a:t>Click to edit Master title style</a:t>
            </a:r>
            <a:endParaRPr lang="en-US"/>
          </a:p>
        </p:txBody>
      </p:sp>
      <p:sp>
        <p:nvSpPr>
          <p:cNvPr id="27" name="Picture Placeholder 26">
            <a:extLst>
              <a:ext uri="{FF2B5EF4-FFF2-40B4-BE49-F238E27FC236}">
                <a16:creationId xmlns:a16="http://schemas.microsoft.com/office/drawing/2014/main" id="{3B80D779-0EDD-E20A-FF16-90A0493BA3B7}"/>
              </a:ext>
            </a:extLst>
          </p:cNvPr>
          <p:cNvSpPr>
            <a:spLocks noGrp="1"/>
          </p:cNvSpPr>
          <p:nvPr>
            <p:ph type="pic" sz="quarter" idx="17"/>
          </p:nvPr>
        </p:nvSpPr>
        <p:spPr>
          <a:xfrm>
            <a:off x="844000" y="831780"/>
            <a:ext cx="3765550" cy="5194300"/>
          </a:xfrm>
          <a:prstGeom prst="rect">
            <a:avLst/>
          </a:prstGeom>
        </p:spPr>
        <p:txBody>
          <a:bodyPr/>
          <a:lstStyle/>
          <a:p>
            <a:endParaRPr lang="zh-CN" altLang="en-US"/>
          </a:p>
        </p:txBody>
      </p:sp>
      <p:sp>
        <p:nvSpPr>
          <p:cNvPr id="33" name="Text Placeholder 31">
            <a:extLst>
              <a:ext uri="{FF2B5EF4-FFF2-40B4-BE49-F238E27FC236}">
                <a16:creationId xmlns:a16="http://schemas.microsoft.com/office/drawing/2014/main" id="{3471DD26-72BA-4DE6-809B-57A97061187F}"/>
              </a:ext>
            </a:extLst>
          </p:cNvPr>
          <p:cNvSpPr>
            <a:spLocks noGrp="1"/>
          </p:cNvSpPr>
          <p:nvPr>
            <p:ph type="body" sz="quarter" idx="19" hasCustomPrompt="1"/>
          </p:nvPr>
        </p:nvSpPr>
        <p:spPr>
          <a:xfrm>
            <a:off x="4960165" y="2090366"/>
            <a:ext cx="373835" cy="927100"/>
          </a:xfrm>
          <a:prstGeom prst="rect">
            <a:avLst/>
          </a:prstGeom>
        </p:spPr>
        <p:txBody>
          <a:bodyPr/>
          <a:lstStyle>
            <a:lvl1pPr marL="0" indent="0">
              <a:buNone/>
              <a:defRPr b="1">
                <a:latin typeface="+mj-lt"/>
              </a:defRPr>
            </a:lvl1pPr>
          </a:lstStyle>
          <a:p>
            <a:pPr lvl="0"/>
            <a:r>
              <a:rPr lang="en-US" altLang="zh-CN"/>
              <a:t>01</a:t>
            </a:r>
            <a:endParaRPr lang="zh-CN" altLang="en-US"/>
          </a:p>
        </p:txBody>
      </p:sp>
      <p:sp>
        <p:nvSpPr>
          <p:cNvPr id="32" name="Text Placeholder 31">
            <a:extLst>
              <a:ext uri="{FF2B5EF4-FFF2-40B4-BE49-F238E27FC236}">
                <a16:creationId xmlns:a16="http://schemas.microsoft.com/office/drawing/2014/main" id="{B4F1D455-2D31-F487-D32A-8C3DD7AC1688}"/>
              </a:ext>
            </a:extLst>
          </p:cNvPr>
          <p:cNvSpPr>
            <a:spLocks noGrp="1"/>
          </p:cNvSpPr>
          <p:nvPr>
            <p:ph type="body" sz="quarter" idx="18"/>
          </p:nvPr>
        </p:nvSpPr>
        <p:spPr>
          <a:xfrm>
            <a:off x="5383983" y="2090365"/>
            <a:ext cx="2693217" cy="927100"/>
          </a:xfrm>
          <a:prstGeom prst="rect">
            <a:avLst/>
          </a:prstGeom>
        </p:spPr>
        <p:txBody>
          <a:bodyPr/>
          <a:lstStyle>
            <a:lvl1pPr marL="0" indent="0">
              <a:buNone/>
              <a:defRPr b="1">
                <a:latin typeface="+mj-lt"/>
              </a:defRPr>
            </a:lvl1pPr>
          </a:lstStyle>
          <a:p>
            <a:pPr lvl="0"/>
            <a:r>
              <a:rPr lang="en-US"/>
              <a:t>Click to edit Master text styles</a:t>
            </a:r>
          </a:p>
        </p:txBody>
      </p:sp>
      <p:sp>
        <p:nvSpPr>
          <p:cNvPr id="41" name="Text Placeholder 31">
            <a:extLst>
              <a:ext uri="{FF2B5EF4-FFF2-40B4-BE49-F238E27FC236}">
                <a16:creationId xmlns:a16="http://schemas.microsoft.com/office/drawing/2014/main" id="{444E9B0D-660E-5E81-039C-B1C066D8DBE2}"/>
              </a:ext>
            </a:extLst>
          </p:cNvPr>
          <p:cNvSpPr>
            <a:spLocks noGrp="1"/>
          </p:cNvSpPr>
          <p:nvPr>
            <p:ph type="body" sz="quarter" idx="21" hasCustomPrompt="1"/>
          </p:nvPr>
        </p:nvSpPr>
        <p:spPr>
          <a:xfrm>
            <a:off x="4960165" y="3156925"/>
            <a:ext cx="373835" cy="927100"/>
          </a:xfrm>
          <a:prstGeom prst="rect">
            <a:avLst/>
          </a:prstGeom>
        </p:spPr>
        <p:txBody>
          <a:bodyPr/>
          <a:lstStyle>
            <a:lvl1pPr marL="0" indent="0">
              <a:buNone/>
              <a:defRPr b="1">
                <a:latin typeface="+mj-lt"/>
              </a:defRPr>
            </a:lvl1pPr>
          </a:lstStyle>
          <a:p>
            <a:pPr lvl="0"/>
            <a:r>
              <a:rPr lang="en-US" altLang="zh-CN"/>
              <a:t>02</a:t>
            </a:r>
            <a:endParaRPr lang="zh-CN" altLang="en-US"/>
          </a:p>
        </p:txBody>
      </p:sp>
      <p:sp>
        <p:nvSpPr>
          <p:cNvPr id="40" name="Text Placeholder 31">
            <a:extLst>
              <a:ext uri="{FF2B5EF4-FFF2-40B4-BE49-F238E27FC236}">
                <a16:creationId xmlns:a16="http://schemas.microsoft.com/office/drawing/2014/main" id="{743383F4-76CB-515E-5F19-CEAB4FBE6612}"/>
              </a:ext>
            </a:extLst>
          </p:cNvPr>
          <p:cNvSpPr>
            <a:spLocks noGrp="1"/>
          </p:cNvSpPr>
          <p:nvPr>
            <p:ph type="body" sz="quarter" idx="20"/>
          </p:nvPr>
        </p:nvSpPr>
        <p:spPr>
          <a:xfrm>
            <a:off x="5383983" y="3156924"/>
            <a:ext cx="2693217" cy="927100"/>
          </a:xfrm>
          <a:prstGeom prst="rect">
            <a:avLst/>
          </a:prstGeom>
        </p:spPr>
        <p:txBody>
          <a:bodyPr/>
          <a:lstStyle>
            <a:lvl1pPr marL="0" indent="0">
              <a:buNone/>
              <a:defRPr b="1">
                <a:latin typeface="+mj-lt"/>
              </a:defRPr>
            </a:lvl1pPr>
          </a:lstStyle>
          <a:p>
            <a:pPr lvl="0"/>
            <a:r>
              <a:rPr lang="en-US"/>
              <a:t>Click to edit Master text styles</a:t>
            </a:r>
          </a:p>
        </p:txBody>
      </p:sp>
      <p:sp>
        <p:nvSpPr>
          <p:cNvPr id="43" name="Text Placeholder 31">
            <a:extLst>
              <a:ext uri="{FF2B5EF4-FFF2-40B4-BE49-F238E27FC236}">
                <a16:creationId xmlns:a16="http://schemas.microsoft.com/office/drawing/2014/main" id="{9450BF16-B771-DE2A-3166-A829A9F04535}"/>
              </a:ext>
            </a:extLst>
          </p:cNvPr>
          <p:cNvSpPr>
            <a:spLocks noGrp="1"/>
          </p:cNvSpPr>
          <p:nvPr>
            <p:ph type="body" sz="quarter" idx="23" hasCustomPrompt="1"/>
          </p:nvPr>
        </p:nvSpPr>
        <p:spPr>
          <a:xfrm>
            <a:off x="4960165" y="4223484"/>
            <a:ext cx="373835" cy="927100"/>
          </a:xfrm>
          <a:prstGeom prst="rect">
            <a:avLst/>
          </a:prstGeom>
        </p:spPr>
        <p:txBody>
          <a:bodyPr/>
          <a:lstStyle>
            <a:lvl1pPr marL="0" indent="0">
              <a:buNone/>
              <a:defRPr b="1">
                <a:latin typeface="+mj-lt"/>
              </a:defRPr>
            </a:lvl1pPr>
          </a:lstStyle>
          <a:p>
            <a:pPr lvl="0"/>
            <a:r>
              <a:rPr lang="en-US" altLang="zh-CN"/>
              <a:t>03</a:t>
            </a:r>
            <a:endParaRPr lang="zh-CN" altLang="en-US"/>
          </a:p>
        </p:txBody>
      </p:sp>
      <p:sp>
        <p:nvSpPr>
          <p:cNvPr id="42" name="Text Placeholder 31">
            <a:extLst>
              <a:ext uri="{FF2B5EF4-FFF2-40B4-BE49-F238E27FC236}">
                <a16:creationId xmlns:a16="http://schemas.microsoft.com/office/drawing/2014/main" id="{929A263F-5BBB-02F3-E7F5-8E5341C5F917}"/>
              </a:ext>
            </a:extLst>
          </p:cNvPr>
          <p:cNvSpPr>
            <a:spLocks noGrp="1"/>
          </p:cNvSpPr>
          <p:nvPr>
            <p:ph type="body" sz="quarter" idx="22"/>
          </p:nvPr>
        </p:nvSpPr>
        <p:spPr>
          <a:xfrm>
            <a:off x="5383983" y="4223483"/>
            <a:ext cx="2693217" cy="927100"/>
          </a:xfrm>
          <a:prstGeom prst="rect">
            <a:avLst/>
          </a:prstGeom>
        </p:spPr>
        <p:txBody>
          <a:bodyPr/>
          <a:lstStyle>
            <a:lvl1pPr marL="0" indent="0">
              <a:buNone/>
              <a:defRPr b="1">
                <a:latin typeface="+mj-lt"/>
              </a:defRPr>
            </a:lvl1pPr>
          </a:lstStyle>
          <a:p>
            <a:pPr lvl="0"/>
            <a:r>
              <a:rPr lang="en-US"/>
              <a:t>Click to edit Master text styles</a:t>
            </a:r>
          </a:p>
        </p:txBody>
      </p:sp>
      <p:sp>
        <p:nvSpPr>
          <p:cNvPr id="47" name="Text Placeholder 31">
            <a:extLst>
              <a:ext uri="{FF2B5EF4-FFF2-40B4-BE49-F238E27FC236}">
                <a16:creationId xmlns:a16="http://schemas.microsoft.com/office/drawing/2014/main" id="{353D6AB3-9721-494D-7B10-3A2133411479}"/>
              </a:ext>
            </a:extLst>
          </p:cNvPr>
          <p:cNvSpPr>
            <a:spLocks noGrp="1"/>
          </p:cNvSpPr>
          <p:nvPr>
            <p:ph type="body" sz="quarter" idx="25" hasCustomPrompt="1"/>
          </p:nvPr>
        </p:nvSpPr>
        <p:spPr>
          <a:xfrm>
            <a:off x="4960165" y="5286341"/>
            <a:ext cx="373835" cy="927100"/>
          </a:xfrm>
          <a:prstGeom prst="rect">
            <a:avLst/>
          </a:prstGeom>
        </p:spPr>
        <p:txBody>
          <a:bodyPr/>
          <a:lstStyle>
            <a:lvl1pPr marL="0" indent="0">
              <a:buNone/>
              <a:defRPr b="1">
                <a:latin typeface="+mj-lt"/>
              </a:defRPr>
            </a:lvl1pPr>
          </a:lstStyle>
          <a:p>
            <a:pPr lvl="0"/>
            <a:r>
              <a:rPr lang="en-US" altLang="zh-CN"/>
              <a:t>04</a:t>
            </a:r>
            <a:endParaRPr lang="zh-CN" altLang="en-US"/>
          </a:p>
        </p:txBody>
      </p:sp>
      <p:sp>
        <p:nvSpPr>
          <p:cNvPr id="46" name="Text Placeholder 31">
            <a:extLst>
              <a:ext uri="{FF2B5EF4-FFF2-40B4-BE49-F238E27FC236}">
                <a16:creationId xmlns:a16="http://schemas.microsoft.com/office/drawing/2014/main" id="{39663CA6-B6B3-52D5-500D-DC9A4FFC78BB}"/>
              </a:ext>
            </a:extLst>
          </p:cNvPr>
          <p:cNvSpPr>
            <a:spLocks noGrp="1"/>
          </p:cNvSpPr>
          <p:nvPr>
            <p:ph type="body" sz="quarter" idx="24"/>
          </p:nvPr>
        </p:nvSpPr>
        <p:spPr>
          <a:xfrm>
            <a:off x="5383983" y="5286340"/>
            <a:ext cx="2693217" cy="927100"/>
          </a:xfrm>
          <a:prstGeom prst="rect">
            <a:avLst/>
          </a:prstGeom>
        </p:spPr>
        <p:txBody>
          <a:bodyPr/>
          <a:lstStyle>
            <a:lvl1pPr marL="0" indent="0">
              <a:buNone/>
              <a:defRPr b="1">
                <a:latin typeface="+mj-lt"/>
              </a:defRPr>
            </a:lvl1pPr>
          </a:lstStyle>
          <a:p>
            <a:pPr lvl="0"/>
            <a:r>
              <a:rPr lang="en-US"/>
              <a:t>Click to edit Master text styles</a:t>
            </a:r>
          </a:p>
        </p:txBody>
      </p:sp>
      <p:sp>
        <p:nvSpPr>
          <p:cNvPr id="49" name="Text Placeholder 31">
            <a:extLst>
              <a:ext uri="{FF2B5EF4-FFF2-40B4-BE49-F238E27FC236}">
                <a16:creationId xmlns:a16="http://schemas.microsoft.com/office/drawing/2014/main" id="{7DE93FA1-D65F-0D07-E2D1-7947FC057A9D}"/>
              </a:ext>
            </a:extLst>
          </p:cNvPr>
          <p:cNvSpPr>
            <a:spLocks noGrp="1"/>
          </p:cNvSpPr>
          <p:nvPr>
            <p:ph type="body" sz="quarter" idx="27" hasCustomPrompt="1"/>
          </p:nvPr>
        </p:nvSpPr>
        <p:spPr>
          <a:xfrm>
            <a:off x="8568815" y="2090366"/>
            <a:ext cx="373835" cy="927100"/>
          </a:xfrm>
          <a:prstGeom prst="rect">
            <a:avLst/>
          </a:prstGeom>
        </p:spPr>
        <p:txBody>
          <a:bodyPr/>
          <a:lstStyle>
            <a:lvl1pPr marL="0" indent="0">
              <a:buNone/>
              <a:defRPr b="1">
                <a:latin typeface="+mj-lt"/>
              </a:defRPr>
            </a:lvl1pPr>
          </a:lstStyle>
          <a:p>
            <a:pPr lvl="0"/>
            <a:r>
              <a:rPr lang="en-US" altLang="zh-CN"/>
              <a:t>05</a:t>
            </a:r>
            <a:endParaRPr lang="zh-CN" altLang="en-US"/>
          </a:p>
        </p:txBody>
      </p:sp>
      <p:sp>
        <p:nvSpPr>
          <p:cNvPr id="48" name="Text Placeholder 31">
            <a:extLst>
              <a:ext uri="{FF2B5EF4-FFF2-40B4-BE49-F238E27FC236}">
                <a16:creationId xmlns:a16="http://schemas.microsoft.com/office/drawing/2014/main" id="{F8BE6A83-0A68-659D-7198-FAA093242E86}"/>
              </a:ext>
            </a:extLst>
          </p:cNvPr>
          <p:cNvSpPr>
            <a:spLocks noGrp="1"/>
          </p:cNvSpPr>
          <p:nvPr>
            <p:ph type="body" sz="quarter" idx="26"/>
          </p:nvPr>
        </p:nvSpPr>
        <p:spPr>
          <a:xfrm>
            <a:off x="8992633" y="2090365"/>
            <a:ext cx="2693217" cy="927100"/>
          </a:xfrm>
          <a:prstGeom prst="rect">
            <a:avLst/>
          </a:prstGeom>
        </p:spPr>
        <p:txBody>
          <a:bodyPr/>
          <a:lstStyle>
            <a:lvl1pPr marL="0" indent="0">
              <a:buNone/>
              <a:defRPr b="1">
                <a:latin typeface="+mj-lt"/>
              </a:defRPr>
            </a:lvl1pPr>
          </a:lstStyle>
          <a:p>
            <a:pPr lvl="0"/>
            <a:r>
              <a:rPr lang="en-US"/>
              <a:t>Click to edit Master text styles</a:t>
            </a:r>
          </a:p>
        </p:txBody>
      </p:sp>
      <p:sp>
        <p:nvSpPr>
          <p:cNvPr id="51" name="Text Placeholder 31">
            <a:extLst>
              <a:ext uri="{FF2B5EF4-FFF2-40B4-BE49-F238E27FC236}">
                <a16:creationId xmlns:a16="http://schemas.microsoft.com/office/drawing/2014/main" id="{39254CDD-A36B-00EE-565C-1E798195EF81}"/>
              </a:ext>
            </a:extLst>
          </p:cNvPr>
          <p:cNvSpPr>
            <a:spLocks noGrp="1"/>
          </p:cNvSpPr>
          <p:nvPr>
            <p:ph type="body" sz="quarter" idx="29" hasCustomPrompt="1"/>
          </p:nvPr>
        </p:nvSpPr>
        <p:spPr>
          <a:xfrm>
            <a:off x="8568815" y="3156925"/>
            <a:ext cx="373835" cy="927100"/>
          </a:xfrm>
          <a:prstGeom prst="rect">
            <a:avLst/>
          </a:prstGeom>
        </p:spPr>
        <p:txBody>
          <a:bodyPr/>
          <a:lstStyle>
            <a:lvl1pPr marL="0" indent="0">
              <a:buNone/>
              <a:defRPr b="1">
                <a:latin typeface="+mj-lt"/>
              </a:defRPr>
            </a:lvl1pPr>
          </a:lstStyle>
          <a:p>
            <a:pPr lvl="0"/>
            <a:r>
              <a:rPr lang="en-US" altLang="zh-CN"/>
              <a:t>06</a:t>
            </a:r>
            <a:endParaRPr lang="zh-CN" altLang="en-US"/>
          </a:p>
        </p:txBody>
      </p:sp>
      <p:sp>
        <p:nvSpPr>
          <p:cNvPr id="50" name="Text Placeholder 31">
            <a:extLst>
              <a:ext uri="{FF2B5EF4-FFF2-40B4-BE49-F238E27FC236}">
                <a16:creationId xmlns:a16="http://schemas.microsoft.com/office/drawing/2014/main" id="{6EF46F87-B099-5D0E-1157-89F5B9E2E727}"/>
              </a:ext>
            </a:extLst>
          </p:cNvPr>
          <p:cNvSpPr>
            <a:spLocks noGrp="1"/>
          </p:cNvSpPr>
          <p:nvPr>
            <p:ph type="body" sz="quarter" idx="28"/>
          </p:nvPr>
        </p:nvSpPr>
        <p:spPr>
          <a:xfrm>
            <a:off x="8992633" y="3156924"/>
            <a:ext cx="2693217" cy="927100"/>
          </a:xfrm>
          <a:prstGeom prst="rect">
            <a:avLst/>
          </a:prstGeom>
        </p:spPr>
        <p:txBody>
          <a:bodyPr/>
          <a:lstStyle>
            <a:lvl1pPr marL="0" indent="0">
              <a:buNone/>
              <a:defRPr b="1">
                <a:latin typeface="+mj-lt"/>
              </a:defRPr>
            </a:lvl1pPr>
          </a:lstStyle>
          <a:p>
            <a:pPr lvl="0"/>
            <a:r>
              <a:rPr lang="en-US"/>
              <a:t>Click to edit Master text styles</a:t>
            </a:r>
          </a:p>
        </p:txBody>
      </p:sp>
      <p:sp>
        <p:nvSpPr>
          <p:cNvPr id="53" name="Text Placeholder 31">
            <a:extLst>
              <a:ext uri="{FF2B5EF4-FFF2-40B4-BE49-F238E27FC236}">
                <a16:creationId xmlns:a16="http://schemas.microsoft.com/office/drawing/2014/main" id="{6AE05A6C-4664-CBD3-1CA4-6E8DE994AEBB}"/>
              </a:ext>
            </a:extLst>
          </p:cNvPr>
          <p:cNvSpPr>
            <a:spLocks noGrp="1"/>
          </p:cNvSpPr>
          <p:nvPr>
            <p:ph type="body" sz="quarter" idx="31" hasCustomPrompt="1"/>
          </p:nvPr>
        </p:nvSpPr>
        <p:spPr>
          <a:xfrm>
            <a:off x="8568815" y="4223484"/>
            <a:ext cx="373835" cy="927100"/>
          </a:xfrm>
          <a:prstGeom prst="rect">
            <a:avLst/>
          </a:prstGeom>
        </p:spPr>
        <p:txBody>
          <a:bodyPr/>
          <a:lstStyle>
            <a:lvl1pPr marL="0" indent="0">
              <a:buNone/>
              <a:defRPr b="1">
                <a:latin typeface="+mj-lt"/>
              </a:defRPr>
            </a:lvl1pPr>
          </a:lstStyle>
          <a:p>
            <a:pPr lvl="0"/>
            <a:r>
              <a:rPr lang="en-US" altLang="zh-CN"/>
              <a:t>07</a:t>
            </a:r>
            <a:endParaRPr lang="zh-CN" altLang="en-US"/>
          </a:p>
        </p:txBody>
      </p:sp>
      <p:sp>
        <p:nvSpPr>
          <p:cNvPr id="52" name="Text Placeholder 31">
            <a:extLst>
              <a:ext uri="{FF2B5EF4-FFF2-40B4-BE49-F238E27FC236}">
                <a16:creationId xmlns:a16="http://schemas.microsoft.com/office/drawing/2014/main" id="{1F752960-111B-A2A5-D0AE-30A754086C08}"/>
              </a:ext>
            </a:extLst>
          </p:cNvPr>
          <p:cNvSpPr>
            <a:spLocks noGrp="1"/>
          </p:cNvSpPr>
          <p:nvPr>
            <p:ph type="body" sz="quarter" idx="30"/>
          </p:nvPr>
        </p:nvSpPr>
        <p:spPr>
          <a:xfrm>
            <a:off x="8992633" y="4223483"/>
            <a:ext cx="2693217" cy="927100"/>
          </a:xfrm>
          <a:prstGeom prst="rect">
            <a:avLst/>
          </a:prstGeom>
        </p:spPr>
        <p:txBody>
          <a:bodyPr/>
          <a:lstStyle>
            <a:lvl1pPr marL="0" indent="0">
              <a:buNone/>
              <a:defRPr b="1">
                <a:latin typeface="+mj-lt"/>
              </a:defRPr>
            </a:lvl1pPr>
          </a:lstStyle>
          <a:p>
            <a:pPr lvl="0"/>
            <a:r>
              <a:rPr lang="en-US"/>
              <a:t>Click to edit Master text styles</a:t>
            </a:r>
          </a:p>
        </p:txBody>
      </p:sp>
      <p:sp>
        <p:nvSpPr>
          <p:cNvPr id="6" name="Date Placeholder 5">
            <a:extLst>
              <a:ext uri="{FF2B5EF4-FFF2-40B4-BE49-F238E27FC236}">
                <a16:creationId xmlns:a16="http://schemas.microsoft.com/office/drawing/2014/main" id="{D498B023-288E-5EC9-1940-4036A38EE817}"/>
              </a:ext>
            </a:extLst>
          </p:cNvPr>
          <p:cNvSpPr>
            <a:spLocks noGrp="1"/>
          </p:cNvSpPr>
          <p:nvPr>
            <p:ph type="dt" sz="half" idx="14"/>
          </p:nvPr>
        </p:nvSpPr>
        <p:spPr>
          <a:xfrm>
            <a:off x="657225" y="6400800"/>
            <a:ext cx="2743200" cy="266700"/>
          </a:xfrm>
          <a:prstGeom prst="rect">
            <a:avLst/>
          </a:prstGeom>
        </p:spPr>
        <p:txBody>
          <a:bodyPr/>
          <a:lstStyle/>
          <a:p>
            <a:r>
              <a:rPr lang="en-US" altLang="zh-CN"/>
              <a:t>03/12/2025</a:t>
            </a:r>
          </a:p>
        </p:txBody>
      </p:sp>
      <p:sp>
        <p:nvSpPr>
          <p:cNvPr id="11" name="Footer Placeholder 10">
            <a:extLst>
              <a:ext uri="{FF2B5EF4-FFF2-40B4-BE49-F238E27FC236}">
                <a16:creationId xmlns:a16="http://schemas.microsoft.com/office/drawing/2014/main" id="{7C0F29BF-C8A7-F7F6-BD42-795E1AC69409}"/>
              </a:ext>
            </a:extLst>
          </p:cNvPr>
          <p:cNvSpPr>
            <a:spLocks noGrp="1"/>
          </p:cNvSpPr>
          <p:nvPr>
            <p:ph type="ftr" sz="quarter" idx="15"/>
          </p:nvPr>
        </p:nvSpPr>
        <p:spPr>
          <a:xfrm>
            <a:off x="3800475" y="6400800"/>
            <a:ext cx="3657600" cy="266700"/>
          </a:xfrm>
        </p:spPr>
        <p:txBody>
          <a:bodyPr/>
          <a:lstStyle/>
          <a:p>
            <a:r>
              <a:rPr lang="en-US"/>
              <a:t>Sample Footer Text</a:t>
            </a:r>
          </a:p>
        </p:txBody>
      </p:sp>
      <p:sp>
        <p:nvSpPr>
          <p:cNvPr id="12" name="Slide Number Placeholder 11">
            <a:extLst>
              <a:ext uri="{FF2B5EF4-FFF2-40B4-BE49-F238E27FC236}">
                <a16:creationId xmlns:a16="http://schemas.microsoft.com/office/drawing/2014/main" id="{7A477470-5251-95E3-E518-826E94FB61D2}"/>
              </a:ext>
            </a:extLst>
          </p:cNvPr>
          <p:cNvSpPr>
            <a:spLocks noGrp="1"/>
          </p:cNvSpPr>
          <p:nvPr>
            <p:ph type="sldNum" sz="half" idx="16"/>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276337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Content 1 (Max)">
    <p:spTree>
      <p:nvGrpSpPr>
        <p:cNvPr id="1" name=""/>
        <p:cNvGrpSpPr/>
        <p:nvPr/>
      </p:nvGrpSpPr>
      <p:grpSpPr>
        <a:xfrm>
          <a:off x="0" y="0"/>
          <a:ext cx="0" cy="0"/>
          <a:chOff x="0" y="0"/>
          <a:chExt cx="0" cy="0"/>
        </a:xfrm>
      </p:grpSpPr>
      <p:sp>
        <p:nvSpPr>
          <p:cNvPr id="9" name="Freeform: Shape 7">
            <a:extLst>
              <a:ext uri="{FF2B5EF4-FFF2-40B4-BE49-F238E27FC236}">
                <a16:creationId xmlns:a16="http://schemas.microsoft.com/office/drawing/2014/main" id="{4314709B-2DE9-50FE-2702-8B4AD718F14A}"/>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8" name="Freeform: Shape 6">
            <a:extLst>
              <a:ext uri="{FF2B5EF4-FFF2-40B4-BE49-F238E27FC236}">
                <a16:creationId xmlns:a16="http://schemas.microsoft.com/office/drawing/2014/main" id="{E409E9F1-7770-9BE6-3E1C-E34FEE7D6EF3}"/>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0" name="Freeform: Shape">
            <a:extLst>
              <a:ext uri="{FF2B5EF4-FFF2-40B4-BE49-F238E27FC236}">
                <a16:creationId xmlns:a16="http://schemas.microsoft.com/office/drawing/2014/main" id="{9F2862DB-BD0A-E377-E37E-2DEE6B3F658A}"/>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1" y="831919"/>
            <a:ext cx="10504000" cy="528186"/>
          </a:xfrm>
          <a:prstGeom prst="rect">
            <a:avLst/>
          </a:prstGeom>
        </p:spPr>
        <p:txBody>
          <a:bodyPr anchor="ctr">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44000" y="1474839"/>
            <a:ext cx="10504000" cy="455124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E0889A5-5B0A-74F0-1069-745E92BBF2A5}"/>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11" name="Footer Placeholder 10">
            <a:extLst>
              <a:ext uri="{FF2B5EF4-FFF2-40B4-BE49-F238E27FC236}">
                <a16:creationId xmlns:a16="http://schemas.microsoft.com/office/drawing/2014/main" id="{342CC3D4-39E1-BC5B-6398-3215A3688BA9}"/>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12" name="Slide Number Placeholder 11">
            <a:extLst>
              <a:ext uri="{FF2B5EF4-FFF2-40B4-BE49-F238E27FC236}">
                <a16:creationId xmlns:a16="http://schemas.microsoft.com/office/drawing/2014/main" id="{7E866820-403A-97DB-39BA-2627EE8B1670}"/>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2589891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a:prstGeom prst="rect">
            <a:avLst/>
          </a:prstGeom>
        </p:spPr>
        <p:txBody>
          <a:bodyPr anchor="ctr">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67091"/>
            <a:ext cx="11924209" cy="612381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46BD00E-0347-A237-F879-E98C21FC2626}"/>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8" name="Footer Placeholder 7">
            <a:extLst>
              <a:ext uri="{FF2B5EF4-FFF2-40B4-BE49-F238E27FC236}">
                <a16:creationId xmlns:a16="http://schemas.microsoft.com/office/drawing/2014/main" id="{A336D96B-DDC7-88FE-3748-7FAE59C89341}"/>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FF46980A-22A9-EE82-E5F4-C5F254A9DB86}"/>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070571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1">
    <p:spTree>
      <p:nvGrpSpPr>
        <p:cNvPr id="1" name=""/>
        <p:cNvGrpSpPr/>
        <p:nvPr/>
      </p:nvGrpSpPr>
      <p:grpSpPr>
        <a:xfrm>
          <a:off x="0" y="0"/>
          <a:ext cx="0" cy="0"/>
          <a:chOff x="0" y="0"/>
          <a:chExt cx="0" cy="0"/>
        </a:xfrm>
      </p:grpSpPr>
      <p:sp>
        <p:nvSpPr>
          <p:cNvPr id="10" name="Freeform: Shape 2">
            <a:extLst>
              <a:ext uri="{FF2B5EF4-FFF2-40B4-BE49-F238E27FC236}">
                <a16:creationId xmlns:a16="http://schemas.microsoft.com/office/drawing/2014/main" id="{4C76448A-8DA9-FA9B-1755-98D0447D8DC1}"/>
              </a:ext>
              <a:ext uri="{C183D7F6-B498-43B3-948B-1728B52AA6E4}">
                <adec:decorative xmlns:adec="http://schemas.microsoft.com/office/drawing/2017/decorative" val="1"/>
              </a:ext>
            </a:extLst>
          </p:cNvPr>
          <p:cNvSpPr/>
          <p:nvPr/>
        </p:nvSpPr>
        <p:spPr>
          <a:xfrm rot="5400000">
            <a:off x="10171818" y="673395"/>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80F81ED3-7B52-CF83-878A-E1327A7ABF28}"/>
              </a:ext>
              <a:ext uri="{C183D7F6-B498-43B3-948B-1728B52AA6E4}">
                <adec:decorative xmlns:adec="http://schemas.microsoft.com/office/drawing/2017/decorative" val="1"/>
              </a:ext>
            </a:extLst>
          </p:cNvPr>
          <p:cNvSpPr/>
          <p:nvPr/>
        </p:nvSpPr>
        <p:spPr>
          <a:xfrm rot="5400000">
            <a:off x="10845212" y="1"/>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5" name="Freeform: Shape 23">
            <a:extLst>
              <a:ext uri="{FF2B5EF4-FFF2-40B4-BE49-F238E27FC236}">
                <a16:creationId xmlns:a16="http://schemas.microsoft.com/office/drawing/2014/main" id="{5EF3862D-2654-F772-B0A9-E35078772755}"/>
              </a:ext>
              <a:ext uri="{C183D7F6-B498-43B3-948B-1728B52AA6E4}">
                <adec:decorative xmlns:adec="http://schemas.microsoft.com/office/drawing/2017/decorative" val="1"/>
              </a:ext>
            </a:extLst>
          </p:cNvPr>
          <p:cNvSpPr/>
          <p:nvPr userDrawn="1"/>
        </p:nvSpPr>
        <p:spPr>
          <a:xfrm rot="5400000">
            <a:off x="9498424" y="1"/>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6" name="Freeform: Shape 24">
            <a:extLst>
              <a:ext uri="{FF2B5EF4-FFF2-40B4-BE49-F238E27FC236}">
                <a16:creationId xmlns:a16="http://schemas.microsoft.com/office/drawing/2014/main" id="{8AAA57E6-B70E-6432-E937-1F43F631BA17}"/>
              </a:ext>
              <a:ext uri="{C183D7F6-B498-43B3-948B-1728B52AA6E4}">
                <adec:decorative xmlns:adec="http://schemas.microsoft.com/office/drawing/2017/decorative" val="1"/>
              </a:ext>
            </a:extLst>
          </p:cNvPr>
          <p:cNvSpPr/>
          <p:nvPr userDrawn="1"/>
        </p:nvSpPr>
        <p:spPr>
          <a:xfrm rot="5400000">
            <a:off x="11518606" y="1"/>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7" name="TextBox 14">
            <a:extLst>
              <a:ext uri="{FF2B5EF4-FFF2-40B4-BE49-F238E27FC236}">
                <a16:creationId xmlns:a16="http://schemas.microsoft.com/office/drawing/2014/main" id="{0AB789D6-45AD-0337-D46C-D4235508F8A7}"/>
              </a:ext>
              <a:ext uri="{C183D7F6-B498-43B3-948B-1728B52AA6E4}">
                <adec:decorative xmlns:adec="http://schemas.microsoft.com/office/drawing/2017/decorative" val="1"/>
              </a:ext>
            </a:extLst>
          </p:cNvPr>
          <p:cNvSpPr txBox="1"/>
          <p:nvPr userDrawn="1"/>
        </p:nvSpPr>
        <p:spPr>
          <a:xfrm>
            <a:off x="10087776" y="2201077"/>
            <a:ext cx="757436" cy="757436"/>
          </a:xfrm>
          <a:prstGeom prst="rect">
            <a:avLst/>
          </a:prstGeom>
          <a:solidFill>
            <a:schemeClr val="accent4"/>
          </a:solidFill>
        </p:spPr>
        <p:txBody>
          <a:bodyPr lIns="33867" tIns="33867" rIns="33867" bIns="33867" rtlCol="0" anchor="ctr"/>
          <a:lstStyle/>
          <a:p>
            <a:pPr algn="ctr">
              <a:lnSpc>
                <a:spcPts val="1759"/>
              </a:lnSpc>
            </a:pPr>
            <a:endParaRPr sz="800"/>
          </a:p>
        </p:txBody>
      </p:sp>
      <p:sp>
        <p:nvSpPr>
          <p:cNvPr id="18" name="Freeform: Shape 16">
            <a:extLst>
              <a:ext uri="{FF2B5EF4-FFF2-40B4-BE49-F238E27FC236}">
                <a16:creationId xmlns:a16="http://schemas.microsoft.com/office/drawing/2014/main" id="{7F634E0C-3675-54AA-7D4F-2ABE8D559793}"/>
              </a:ext>
              <a:ext uri="{C183D7F6-B498-43B3-948B-1728B52AA6E4}">
                <adec:decorative xmlns:adec="http://schemas.microsoft.com/office/drawing/2017/decorative" val="1"/>
              </a:ext>
            </a:extLst>
          </p:cNvPr>
          <p:cNvSpPr/>
          <p:nvPr userDrawn="1"/>
        </p:nvSpPr>
        <p:spPr>
          <a:xfrm>
            <a:off x="10841576" y="1346789"/>
            <a:ext cx="755031" cy="854288"/>
          </a:xfrm>
          <a:custGeom>
            <a:avLst/>
            <a:gdLst>
              <a:gd name="connsiteX0" fmla="*/ 0 w 457200"/>
              <a:gd name="connsiteY0" fmla="*/ 0 h 517303"/>
              <a:gd name="connsiteX1" fmla="*/ 451141 w 457200"/>
              <a:gd name="connsiteY1" fmla="*/ 0 h 517303"/>
              <a:gd name="connsiteX2" fmla="*/ 457200 w 457200"/>
              <a:gd name="connsiteY2" fmla="*/ 60103 h 517303"/>
              <a:gd name="connsiteX3" fmla="*/ 0 w 457200"/>
              <a:gd name="connsiteY3" fmla="*/ 517303 h 517303"/>
            </a:gdLst>
            <a:ahLst/>
            <a:cxnLst>
              <a:cxn ang="0">
                <a:pos x="connsiteX0" y="connsiteY0"/>
              </a:cxn>
              <a:cxn ang="0">
                <a:pos x="connsiteX1" y="connsiteY1"/>
              </a:cxn>
              <a:cxn ang="0">
                <a:pos x="connsiteX2" y="connsiteY2"/>
              </a:cxn>
              <a:cxn ang="0">
                <a:pos x="connsiteX3" y="connsiteY3"/>
              </a:cxn>
            </a:cxnLst>
            <a:rect l="l" t="t" r="r" b="b"/>
            <a:pathLst>
              <a:path w="457200" h="517303">
                <a:moveTo>
                  <a:pt x="0" y="0"/>
                </a:moveTo>
                <a:lnTo>
                  <a:pt x="451141" y="0"/>
                </a:lnTo>
                <a:lnTo>
                  <a:pt x="457200" y="60103"/>
                </a:lnTo>
                <a:cubicBezTo>
                  <a:pt x="457200" y="312608"/>
                  <a:pt x="252505" y="517303"/>
                  <a:pt x="0" y="51730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19" name="Freeform: Shape 2">
            <a:extLst>
              <a:ext uri="{FF2B5EF4-FFF2-40B4-BE49-F238E27FC236}">
                <a16:creationId xmlns:a16="http://schemas.microsoft.com/office/drawing/2014/main" id="{A2A3B027-376E-B297-A66B-84EFEE797C22}"/>
              </a:ext>
              <a:ext uri="{C183D7F6-B498-43B3-948B-1728B52AA6E4}">
                <adec:decorative xmlns:adec="http://schemas.microsoft.com/office/drawing/2017/decorative" val="1"/>
              </a:ext>
            </a:extLst>
          </p:cNvPr>
          <p:cNvSpPr/>
          <p:nvPr/>
        </p:nvSpPr>
        <p:spPr>
          <a:xfrm rot="16200000" flipH="1">
            <a:off x="11518606" y="3631907"/>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20" name="Freeform: Shape 6">
            <a:extLst>
              <a:ext uri="{FF2B5EF4-FFF2-40B4-BE49-F238E27FC236}">
                <a16:creationId xmlns:a16="http://schemas.microsoft.com/office/drawing/2014/main" id="{6ECB706B-E13F-3465-1A99-2AA0F61C8D2A}"/>
              </a:ext>
              <a:ext uri="{C183D7F6-B498-43B3-948B-1728B52AA6E4}">
                <adec:decorative xmlns:adec="http://schemas.microsoft.com/office/drawing/2017/decorative" val="1"/>
              </a:ext>
            </a:extLst>
          </p:cNvPr>
          <p:cNvSpPr/>
          <p:nvPr/>
        </p:nvSpPr>
        <p:spPr>
          <a:xfrm rot="16200000" flipH="1">
            <a:off x="10845212" y="2958513"/>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21" name="Freeform: Shape 23">
            <a:extLst>
              <a:ext uri="{FF2B5EF4-FFF2-40B4-BE49-F238E27FC236}">
                <a16:creationId xmlns:a16="http://schemas.microsoft.com/office/drawing/2014/main" id="{A7F04D89-0C0A-F759-7ED4-4E922EA04131}"/>
              </a:ext>
              <a:ext uri="{C183D7F6-B498-43B3-948B-1728B52AA6E4}">
                <adec:decorative xmlns:adec="http://schemas.microsoft.com/office/drawing/2017/decorative" val="1"/>
              </a:ext>
            </a:extLst>
          </p:cNvPr>
          <p:cNvSpPr/>
          <p:nvPr userDrawn="1"/>
        </p:nvSpPr>
        <p:spPr>
          <a:xfrm rot="5400000">
            <a:off x="11518606" y="2285119"/>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22" name="Title 1">
            <a:extLst>
              <a:ext uri="{FF2B5EF4-FFF2-40B4-BE49-F238E27FC236}">
                <a16:creationId xmlns:a16="http://schemas.microsoft.com/office/drawing/2014/main" id="{152E34DB-911D-92D7-9E88-5658F1E49901}"/>
              </a:ext>
            </a:extLst>
          </p:cNvPr>
          <p:cNvSpPr>
            <a:spLocks noGrp="1"/>
          </p:cNvSpPr>
          <p:nvPr>
            <p:ph type="title"/>
          </p:nvPr>
        </p:nvSpPr>
        <p:spPr>
          <a:xfrm>
            <a:off x="676475" y="1109587"/>
            <a:ext cx="7322118" cy="2210437"/>
          </a:xfrm>
          <a:prstGeom prst="rect">
            <a:avLst/>
          </a:prstGeom>
        </p:spPr>
        <p:txBody>
          <a:bodyPr>
            <a:normAutofit/>
          </a:bodyPr>
          <a:lstStyle>
            <a:lvl1pPr>
              <a:defRPr sz="3600"/>
            </a:lvl1pPr>
          </a:lstStyle>
          <a:p>
            <a:r>
              <a:rPr lang="en-US"/>
              <a:t>Click to edit Master title style</a:t>
            </a:r>
          </a:p>
        </p:txBody>
      </p:sp>
      <p:sp>
        <p:nvSpPr>
          <p:cNvPr id="5"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676475" y="3493618"/>
            <a:ext cx="7322118" cy="243446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12485DC-46D9-E9B9-F0A9-B8CA73A90B11}"/>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8" name="Footer Placeholder 7">
            <a:extLst>
              <a:ext uri="{FF2B5EF4-FFF2-40B4-BE49-F238E27FC236}">
                <a16:creationId xmlns:a16="http://schemas.microsoft.com/office/drawing/2014/main" id="{585BCC51-D59D-766B-AD59-7E29F36D66ED}"/>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3A41F75A-64F0-8394-21F3-6155712DEF72}"/>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224980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Content 1">
    <p:spTree>
      <p:nvGrpSpPr>
        <p:cNvPr id="1" name=""/>
        <p:cNvGrpSpPr/>
        <p:nvPr/>
      </p:nvGrpSpPr>
      <p:grpSpPr>
        <a:xfrm>
          <a:off x="0" y="0"/>
          <a:ext cx="0" cy="0"/>
          <a:chOff x="0" y="0"/>
          <a:chExt cx="0" cy="0"/>
        </a:xfrm>
      </p:grpSpPr>
      <p:sp>
        <p:nvSpPr>
          <p:cNvPr id="10" name="Freeform: Shape 2">
            <a:extLst>
              <a:ext uri="{FF2B5EF4-FFF2-40B4-BE49-F238E27FC236}">
                <a16:creationId xmlns:a16="http://schemas.microsoft.com/office/drawing/2014/main" id="{4C76448A-8DA9-FA9B-1755-98D0447D8DC1}"/>
              </a:ext>
              <a:ext uri="{C183D7F6-B498-43B3-948B-1728B52AA6E4}">
                <adec:decorative xmlns:adec="http://schemas.microsoft.com/office/drawing/2017/decorative" val="1"/>
              </a:ext>
            </a:extLst>
          </p:cNvPr>
          <p:cNvSpPr/>
          <p:nvPr/>
        </p:nvSpPr>
        <p:spPr>
          <a:xfrm rot="5400000">
            <a:off x="10171818" y="673395"/>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80F81ED3-7B52-CF83-878A-E1327A7ABF28}"/>
              </a:ext>
              <a:ext uri="{C183D7F6-B498-43B3-948B-1728B52AA6E4}">
                <adec:decorative xmlns:adec="http://schemas.microsoft.com/office/drawing/2017/decorative" val="1"/>
              </a:ext>
            </a:extLst>
          </p:cNvPr>
          <p:cNvSpPr/>
          <p:nvPr/>
        </p:nvSpPr>
        <p:spPr>
          <a:xfrm rot="5400000">
            <a:off x="10845212" y="1"/>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5" name="Freeform: Shape 23">
            <a:extLst>
              <a:ext uri="{FF2B5EF4-FFF2-40B4-BE49-F238E27FC236}">
                <a16:creationId xmlns:a16="http://schemas.microsoft.com/office/drawing/2014/main" id="{5EF3862D-2654-F772-B0A9-E35078772755}"/>
              </a:ext>
              <a:ext uri="{C183D7F6-B498-43B3-948B-1728B52AA6E4}">
                <adec:decorative xmlns:adec="http://schemas.microsoft.com/office/drawing/2017/decorative" val="1"/>
              </a:ext>
            </a:extLst>
          </p:cNvPr>
          <p:cNvSpPr/>
          <p:nvPr userDrawn="1"/>
        </p:nvSpPr>
        <p:spPr>
          <a:xfrm rot="5400000">
            <a:off x="9498424" y="1"/>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6" name="Freeform: Shape 24">
            <a:extLst>
              <a:ext uri="{FF2B5EF4-FFF2-40B4-BE49-F238E27FC236}">
                <a16:creationId xmlns:a16="http://schemas.microsoft.com/office/drawing/2014/main" id="{8AAA57E6-B70E-6432-E937-1F43F631BA17}"/>
              </a:ext>
              <a:ext uri="{C183D7F6-B498-43B3-948B-1728B52AA6E4}">
                <adec:decorative xmlns:adec="http://schemas.microsoft.com/office/drawing/2017/decorative" val="1"/>
              </a:ext>
            </a:extLst>
          </p:cNvPr>
          <p:cNvSpPr/>
          <p:nvPr userDrawn="1"/>
        </p:nvSpPr>
        <p:spPr>
          <a:xfrm rot="5400000">
            <a:off x="11518606" y="1"/>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7" name="TextBox 14">
            <a:extLst>
              <a:ext uri="{FF2B5EF4-FFF2-40B4-BE49-F238E27FC236}">
                <a16:creationId xmlns:a16="http://schemas.microsoft.com/office/drawing/2014/main" id="{0AB789D6-45AD-0337-D46C-D4235508F8A7}"/>
              </a:ext>
              <a:ext uri="{C183D7F6-B498-43B3-948B-1728B52AA6E4}">
                <adec:decorative xmlns:adec="http://schemas.microsoft.com/office/drawing/2017/decorative" val="1"/>
              </a:ext>
            </a:extLst>
          </p:cNvPr>
          <p:cNvSpPr txBox="1"/>
          <p:nvPr userDrawn="1"/>
        </p:nvSpPr>
        <p:spPr>
          <a:xfrm>
            <a:off x="10087776" y="2201077"/>
            <a:ext cx="757436" cy="757436"/>
          </a:xfrm>
          <a:prstGeom prst="rect">
            <a:avLst/>
          </a:prstGeom>
          <a:solidFill>
            <a:schemeClr val="accent4"/>
          </a:solidFill>
        </p:spPr>
        <p:txBody>
          <a:bodyPr lIns="33867" tIns="33867" rIns="33867" bIns="33867" rtlCol="0" anchor="ctr"/>
          <a:lstStyle/>
          <a:p>
            <a:pPr algn="ctr">
              <a:lnSpc>
                <a:spcPts val="1759"/>
              </a:lnSpc>
            </a:pPr>
            <a:endParaRPr sz="800"/>
          </a:p>
        </p:txBody>
      </p:sp>
      <p:sp>
        <p:nvSpPr>
          <p:cNvPr id="18" name="Freeform: Shape 16">
            <a:extLst>
              <a:ext uri="{FF2B5EF4-FFF2-40B4-BE49-F238E27FC236}">
                <a16:creationId xmlns:a16="http://schemas.microsoft.com/office/drawing/2014/main" id="{7F634E0C-3675-54AA-7D4F-2ABE8D559793}"/>
              </a:ext>
              <a:ext uri="{C183D7F6-B498-43B3-948B-1728B52AA6E4}">
                <adec:decorative xmlns:adec="http://schemas.microsoft.com/office/drawing/2017/decorative" val="1"/>
              </a:ext>
            </a:extLst>
          </p:cNvPr>
          <p:cNvSpPr/>
          <p:nvPr userDrawn="1"/>
        </p:nvSpPr>
        <p:spPr>
          <a:xfrm>
            <a:off x="10841576" y="1346789"/>
            <a:ext cx="755031" cy="854288"/>
          </a:xfrm>
          <a:custGeom>
            <a:avLst/>
            <a:gdLst>
              <a:gd name="connsiteX0" fmla="*/ 0 w 457200"/>
              <a:gd name="connsiteY0" fmla="*/ 0 h 517303"/>
              <a:gd name="connsiteX1" fmla="*/ 451141 w 457200"/>
              <a:gd name="connsiteY1" fmla="*/ 0 h 517303"/>
              <a:gd name="connsiteX2" fmla="*/ 457200 w 457200"/>
              <a:gd name="connsiteY2" fmla="*/ 60103 h 517303"/>
              <a:gd name="connsiteX3" fmla="*/ 0 w 457200"/>
              <a:gd name="connsiteY3" fmla="*/ 517303 h 517303"/>
            </a:gdLst>
            <a:ahLst/>
            <a:cxnLst>
              <a:cxn ang="0">
                <a:pos x="connsiteX0" y="connsiteY0"/>
              </a:cxn>
              <a:cxn ang="0">
                <a:pos x="connsiteX1" y="connsiteY1"/>
              </a:cxn>
              <a:cxn ang="0">
                <a:pos x="connsiteX2" y="connsiteY2"/>
              </a:cxn>
              <a:cxn ang="0">
                <a:pos x="connsiteX3" y="connsiteY3"/>
              </a:cxn>
            </a:cxnLst>
            <a:rect l="l" t="t" r="r" b="b"/>
            <a:pathLst>
              <a:path w="457200" h="517303">
                <a:moveTo>
                  <a:pt x="0" y="0"/>
                </a:moveTo>
                <a:lnTo>
                  <a:pt x="451141" y="0"/>
                </a:lnTo>
                <a:lnTo>
                  <a:pt x="457200" y="60103"/>
                </a:lnTo>
                <a:cubicBezTo>
                  <a:pt x="457200" y="312608"/>
                  <a:pt x="252505" y="517303"/>
                  <a:pt x="0" y="51730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19" name="Freeform: Shape 2">
            <a:extLst>
              <a:ext uri="{FF2B5EF4-FFF2-40B4-BE49-F238E27FC236}">
                <a16:creationId xmlns:a16="http://schemas.microsoft.com/office/drawing/2014/main" id="{A2A3B027-376E-B297-A66B-84EFEE797C22}"/>
              </a:ext>
              <a:ext uri="{C183D7F6-B498-43B3-948B-1728B52AA6E4}">
                <adec:decorative xmlns:adec="http://schemas.microsoft.com/office/drawing/2017/decorative" val="1"/>
              </a:ext>
            </a:extLst>
          </p:cNvPr>
          <p:cNvSpPr/>
          <p:nvPr/>
        </p:nvSpPr>
        <p:spPr>
          <a:xfrm rot="16200000" flipH="1">
            <a:off x="11518606" y="3631907"/>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20" name="Freeform: Shape 6">
            <a:extLst>
              <a:ext uri="{FF2B5EF4-FFF2-40B4-BE49-F238E27FC236}">
                <a16:creationId xmlns:a16="http://schemas.microsoft.com/office/drawing/2014/main" id="{6ECB706B-E13F-3465-1A99-2AA0F61C8D2A}"/>
              </a:ext>
              <a:ext uri="{C183D7F6-B498-43B3-948B-1728B52AA6E4}">
                <adec:decorative xmlns:adec="http://schemas.microsoft.com/office/drawing/2017/decorative" val="1"/>
              </a:ext>
            </a:extLst>
          </p:cNvPr>
          <p:cNvSpPr/>
          <p:nvPr/>
        </p:nvSpPr>
        <p:spPr>
          <a:xfrm rot="16200000" flipH="1">
            <a:off x="10845212" y="2958513"/>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21" name="Freeform: Shape 23">
            <a:extLst>
              <a:ext uri="{FF2B5EF4-FFF2-40B4-BE49-F238E27FC236}">
                <a16:creationId xmlns:a16="http://schemas.microsoft.com/office/drawing/2014/main" id="{A7F04D89-0C0A-F759-7ED4-4E922EA04131}"/>
              </a:ext>
              <a:ext uri="{C183D7F6-B498-43B3-948B-1728B52AA6E4}">
                <adec:decorative xmlns:adec="http://schemas.microsoft.com/office/drawing/2017/decorative" val="1"/>
              </a:ext>
            </a:extLst>
          </p:cNvPr>
          <p:cNvSpPr/>
          <p:nvPr userDrawn="1"/>
        </p:nvSpPr>
        <p:spPr>
          <a:xfrm rot="5400000">
            <a:off x="11518606" y="2285119"/>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22" name="Title 1">
            <a:extLst>
              <a:ext uri="{FF2B5EF4-FFF2-40B4-BE49-F238E27FC236}">
                <a16:creationId xmlns:a16="http://schemas.microsoft.com/office/drawing/2014/main" id="{152E34DB-911D-92D7-9E88-5658F1E49901}"/>
              </a:ext>
            </a:extLst>
          </p:cNvPr>
          <p:cNvSpPr>
            <a:spLocks noGrp="1"/>
          </p:cNvSpPr>
          <p:nvPr>
            <p:ph type="title"/>
          </p:nvPr>
        </p:nvSpPr>
        <p:spPr>
          <a:xfrm>
            <a:off x="676475" y="1109587"/>
            <a:ext cx="7322118" cy="2210437"/>
          </a:xfrm>
          <a:prstGeom prst="rect">
            <a:avLst/>
          </a:prstGeom>
        </p:spPr>
        <p:txBody>
          <a:bodyPr>
            <a:normAutofit/>
          </a:bodyPr>
          <a:lstStyle>
            <a:lvl1pPr>
              <a:defRPr sz="3600"/>
            </a:lvl1pPr>
          </a:lstStyle>
          <a:p>
            <a:r>
              <a:rPr lang="en-US"/>
              <a:t>Click to edit Master title style</a:t>
            </a:r>
          </a:p>
        </p:txBody>
      </p:sp>
      <p:sp>
        <p:nvSpPr>
          <p:cNvPr id="5"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676475" y="3493618"/>
            <a:ext cx="7322118" cy="243446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12485DC-46D9-E9B9-F0A9-B8CA73A90B11}"/>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8" name="Footer Placeholder 7">
            <a:extLst>
              <a:ext uri="{FF2B5EF4-FFF2-40B4-BE49-F238E27FC236}">
                <a16:creationId xmlns:a16="http://schemas.microsoft.com/office/drawing/2014/main" id="{585BCC51-D59D-766B-AD59-7E29F36D66ED}"/>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3A41F75A-64F0-8394-21F3-6155712DEF72}"/>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5145582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12" name="Freeform: Shape">
            <a:extLst>
              <a:ext uri="{FF2B5EF4-FFF2-40B4-BE49-F238E27FC236}">
                <a16:creationId xmlns:a16="http://schemas.microsoft.com/office/drawing/2014/main" id="{080B6DB1-CB90-9090-7F23-46289DCAECBE}"/>
              </a:ext>
              <a:ext uri="{C183D7F6-B498-43B3-948B-1728B52AA6E4}">
                <adec:decorative xmlns:adec="http://schemas.microsoft.com/office/drawing/2017/decorative" val="1"/>
              </a:ext>
            </a:extLst>
          </p:cNvPr>
          <p:cNvSpPr/>
          <p:nvPr/>
        </p:nvSpPr>
        <p:spPr>
          <a:xfrm rot="5400000">
            <a:off x="5098006" y="-5098004"/>
            <a:ext cx="138615" cy="10334624"/>
          </a:xfrm>
          <a:custGeom>
            <a:avLst/>
            <a:gdLst>
              <a:gd name="connsiteX0" fmla="*/ 0 w 138615"/>
              <a:gd name="connsiteY0" fmla="*/ 10334624 h 10334624"/>
              <a:gd name="connsiteX1" fmla="*/ 0 w 138615"/>
              <a:gd name="connsiteY1" fmla="*/ 0 h 10334624"/>
              <a:gd name="connsiteX2" fmla="*/ 138615 w 138615"/>
              <a:gd name="connsiteY2" fmla="*/ 0 h 10334624"/>
              <a:gd name="connsiteX3" fmla="*/ 138615 w 138615"/>
              <a:gd name="connsiteY3" fmla="*/ 10334624 h 10334624"/>
            </a:gdLst>
            <a:ahLst/>
            <a:cxnLst>
              <a:cxn ang="0">
                <a:pos x="connsiteX0" y="connsiteY0"/>
              </a:cxn>
              <a:cxn ang="0">
                <a:pos x="connsiteX1" y="connsiteY1"/>
              </a:cxn>
              <a:cxn ang="0">
                <a:pos x="connsiteX2" y="connsiteY2"/>
              </a:cxn>
              <a:cxn ang="0">
                <a:pos x="connsiteX3" y="connsiteY3"/>
              </a:cxn>
            </a:cxnLst>
            <a:rect l="l" t="t" r="r" b="b"/>
            <a:pathLst>
              <a:path w="138615" h="10334624">
                <a:moveTo>
                  <a:pt x="0" y="10334624"/>
                </a:moveTo>
                <a:lnTo>
                  <a:pt x="0" y="0"/>
                </a:lnTo>
                <a:lnTo>
                  <a:pt x="138615" y="0"/>
                </a:lnTo>
                <a:lnTo>
                  <a:pt x="138615" y="10334624"/>
                </a:lnTo>
                <a:close/>
              </a:path>
            </a:pathLst>
          </a:custGeom>
          <a:solidFill>
            <a:schemeClr val="accent1"/>
          </a:solidFill>
          <a:ln cap="sq">
            <a:noFill/>
            <a:prstDash val="solid"/>
            <a:miter/>
          </a:ln>
        </p:spPr>
        <p:txBody>
          <a:bodyPr wrap="square">
            <a:noAutofit/>
          </a:bodyPr>
          <a:lstStyle/>
          <a:p>
            <a:endParaRPr lang="zh-CN" altLang="en-US" sz="800"/>
          </a:p>
        </p:txBody>
      </p:sp>
      <p:sp>
        <p:nvSpPr>
          <p:cNvPr id="11" name="Freeform: Shape">
            <a:extLst>
              <a:ext uri="{FF2B5EF4-FFF2-40B4-BE49-F238E27FC236}">
                <a16:creationId xmlns:a16="http://schemas.microsoft.com/office/drawing/2014/main" id="{F2360D78-2F39-A359-A9EA-0AC779EF79C3}"/>
              </a:ext>
              <a:ext uri="{C183D7F6-B498-43B3-948B-1728B52AA6E4}">
                <adec:decorative xmlns:adec="http://schemas.microsoft.com/office/drawing/2017/decorative" val="1"/>
              </a:ext>
            </a:extLst>
          </p:cNvPr>
          <p:cNvSpPr/>
          <p:nvPr/>
        </p:nvSpPr>
        <p:spPr>
          <a:xfrm rot="5400000">
            <a:off x="10066903" y="-1986482"/>
            <a:ext cx="138614" cy="4111578"/>
          </a:xfrm>
          <a:custGeom>
            <a:avLst/>
            <a:gdLst>
              <a:gd name="connsiteX0" fmla="*/ 0 w 138614"/>
              <a:gd name="connsiteY0" fmla="*/ 4111578 h 4111578"/>
              <a:gd name="connsiteX1" fmla="*/ 0 w 138614"/>
              <a:gd name="connsiteY1" fmla="*/ 0 h 4111578"/>
              <a:gd name="connsiteX2" fmla="*/ 138614 w 138614"/>
              <a:gd name="connsiteY2" fmla="*/ 0 h 4111578"/>
              <a:gd name="connsiteX3" fmla="*/ 138614 w 138614"/>
              <a:gd name="connsiteY3" fmla="*/ 4111578 h 4111578"/>
            </a:gdLst>
            <a:ahLst/>
            <a:cxnLst>
              <a:cxn ang="0">
                <a:pos x="connsiteX0" y="connsiteY0"/>
              </a:cxn>
              <a:cxn ang="0">
                <a:pos x="connsiteX1" y="connsiteY1"/>
              </a:cxn>
              <a:cxn ang="0">
                <a:pos x="connsiteX2" y="connsiteY2"/>
              </a:cxn>
              <a:cxn ang="0">
                <a:pos x="connsiteX3" y="connsiteY3"/>
              </a:cxn>
            </a:cxnLst>
            <a:rect l="l" t="t" r="r" b="b"/>
            <a:pathLst>
              <a:path w="138614" h="4111578">
                <a:moveTo>
                  <a:pt x="0" y="4111578"/>
                </a:moveTo>
                <a:lnTo>
                  <a:pt x="0" y="0"/>
                </a:lnTo>
                <a:lnTo>
                  <a:pt x="138614" y="0"/>
                </a:lnTo>
                <a:lnTo>
                  <a:pt x="138614" y="4111578"/>
                </a:lnTo>
                <a:close/>
              </a:path>
            </a:pathLst>
          </a:custGeom>
          <a:solidFill>
            <a:schemeClr val="accent3"/>
          </a:solidFill>
          <a:ln cap="sq">
            <a:noFill/>
            <a:prstDash val="solid"/>
            <a:miter/>
          </a:ln>
        </p:spPr>
        <p:txBody>
          <a:bodyPr wrap="square">
            <a:noAutofit/>
          </a:bodyPr>
          <a:lstStyle/>
          <a:p>
            <a:endParaRPr lang="zh-CN" altLang="en-US" sz="80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a:prstGeom prst="rect">
            <a:avLst/>
          </a:prstGeo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a:prstGeom prst="rect">
            <a:avLst/>
          </a:prstGeo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A723741D-35DA-D8D2-07F7-924A71C28D93}"/>
              </a:ext>
            </a:extLst>
          </p:cNvPr>
          <p:cNvSpPr>
            <a:spLocks noGrp="1"/>
          </p:cNvSpPr>
          <p:nvPr>
            <p:ph type="dt" sz="half" idx="14"/>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B99AAE5-19EC-C30B-C61E-4C590923693A}"/>
              </a:ext>
            </a:extLst>
          </p:cNvPr>
          <p:cNvSpPr>
            <a:spLocks noGrp="1"/>
          </p:cNvSpPr>
          <p:nvPr>
            <p:ph type="ftr" sz="quarter" idx="15"/>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6B5A3C75-9B19-C652-0880-D0710A24E0B5}"/>
              </a:ext>
            </a:extLst>
          </p:cNvPr>
          <p:cNvSpPr>
            <a:spLocks noGrp="1"/>
          </p:cNvSpPr>
          <p:nvPr>
            <p:ph type="sldNum" sz="half" idx="16"/>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5025612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11" name="Freeform: Shape">
            <a:extLst>
              <a:ext uri="{FF2B5EF4-FFF2-40B4-BE49-F238E27FC236}">
                <a16:creationId xmlns:a16="http://schemas.microsoft.com/office/drawing/2014/main" id="{7DA924AD-1C1D-D8F5-5CC3-C69EAF9F1E8F}"/>
              </a:ext>
              <a:ext uri="{C183D7F6-B498-43B3-948B-1728B52AA6E4}">
                <adec:decorative xmlns:adec="http://schemas.microsoft.com/office/drawing/2017/decorative" val="1"/>
              </a:ext>
            </a:extLst>
          </p:cNvPr>
          <p:cNvSpPr/>
          <p:nvPr/>
        </p:nvSpPr>
        <p:spPr>
          <a:xfrm rot="5400000">
            <a:off x="10066903" y="-1986482"/>
            <a:ext cx="138614" cy="4111578"/>
          </a:xfrm>
          <a:custGeom>
            <a:avLst/>
            <a:gdLst>
              <a:gd name="connsiteX0" fmla="*/ 0 w 138614"/>
              <a:gd name="connsiteY0" fmla="*/ 4111578 h 4111578"/>
              <a:gd name="connsiteX1" fmla="*/ 0 w 138614"/>
              <a:gd name="connsiteY1" fmla="*/ 0 h 4111578"/>
              <a:gd name="connsiteX2" fmla="*/ 138614 w 138614"/>
              <a:gd name="connsiteY2" fmla="*/ 0 h 4111578"/>
              <a:gd name="connsiteX3" fmla="*/ 138614 w 138614"/>
              <a:gd name="connsiteY3" fmla="*/ 4111578 h 4111578"/>
            </a:gdLst>
            <a:ahLst/>
            <a:cxnLst>
              <a:cxn ang="0">
                <a:pos x="connsiteX0" y="connsiteY0"/>
              </a:cxn>
              <a:cxn ang="0">
                <a:pos x="connsiteX1" y="connsiteY1"/>
              </a:cxn>
              <a:cxn ang="0">
                <a:pos x="connsiteX2" y="connsiteY2"/>
              </a:cxn>
              <a:cxn ang="0">
                <a:pos x="connsiteX3" y="connsiteY3"/>
              </a:cxn>
            </a:cxnLst>
            <a:rect l="l" t="t" r="r" b="b"/>
            <a:pathLst>
              <a:path w="138614" h="4111578">
                <a:moveTo>
                  <a:pt x="0" y="4111578"/>
                </a:moveTo>
                <a:lnTo>
                  <a:pt x="0" y="0"/>
                </a:lnTo>
                <a:lnTo>
                  <a:pt x="138614" y="0"/>
                </a:lnTo>
                <a:lnTo>
                  <a:pt x="138614" y="4111578"/>
                </a:lnTo>
                <a:close/>
              </a:path>
            </a:pathLst>
          </a:custGeom>
          <a:solidFill>
            <a:schemeClr val="accent3"/>
          </a:solidFill>
          <a:ln cap="sq">
            <a:noFill/>
            <a:prstDash val="solid"/>
            <a:miter/>
          </a:ln>
        </p:spPr>
        <p:txBody>
          <a:bodyPr wrap="square">
            <a:noAutofit/>
          </a:bodyPr>
          <a:lstStyle/>
          <a:p>
            <a:endParaRPr lang="zh-CN" altLang="en-US" sz="800"/>
          </a:p>
        </p:txBody>
      </p:sp>
      <p:sp>
        <p:nvSpPr>
          <p:cNvPr id="12" name="Freeform: Shape">
            <a:extLst>
              <a:ext uri="{FF2B5EF4-FFF2-40B4-BE49-F238E27FC236}">
                <a16:creationId xmlns:a16="http://schemas.microsoft.com/office/drawing/2014/main" id="{58341E08-3F36-8891-D020-872F03A54001}"/>
              </a:ext>
              <a:ext uri="{C183D7F6-B498-43B3-948B-1728B52AA6E4}">
                <adec:decorative xmlns:adec="http://schemas.microsoft.com/office/drawing/2017/decorative" val="1"/>
              </a:ext>
            </a:extLst>
          </p:cNvPr>
          <p:cNvSpPr/>
          <p:nvPr/>
        </p:nvSpPr>
        <p:spPr>
          <a:xfrm rot="5400000">
            <a:off x="5098006" y="-5098004"/>
            <a:ext cx="138615" cy="10334624"/>
          </a:xfrm>
          <a:custGeom>
            <a:avLst/>
            <a:gdLst>
              <a:gd name="connsiteX0" fmla="*/ 0 w 138615"/>
              <a:gd name="connsiteY0" fmla="*/ 10334624 h 10334624"/>
              <a:gd name="connsiteX1" fmla="*/ 0 w 138615"/>
              <a:gd name="connsiteY1" fmla="*/ 0 h 10334624"/>
              <a:gd name="connsiteX2" fmla="*/ 138615 w 138615"/>
              <a:gd name="connsiteY2" fmla="*/ 0 h 10334624"/>
              <a:gd name="connsiteX3" fmla="*/ 138615 w 138615"/>
              <a:gd name="connsiteY3" fmla="*/ 10334624 h 10334624"/>
            </a:gdLst>
            <a:ahLst/>
            <a:cxnLst>
              <a:cxn ang="0">
                <a:pos x="connsiteX0" y="connsiteY0"/>
              </a:cxn>
              <a:cxn ang="0">
                <a:pos x="connsiteX1" y="connsiteY1"/>
              </a:cxn>
              <a:cxn ang="0">
                <a:pos x="connsiteX2" y="connsiteY2"/>
              </a:cxn>
              <a:cxn ang="0">
                <a:pos x="connsiteX3" y="connsiteY3"/>
              </a:cxn>
            </a:cxnLst>
            <a:rect l="l" t="t" r="r" b="b"/>
            <a:pathLst>
              <a:path w="138615" h="10334624">
                <a:moveTo>
                  <a:pt x="0" y="10334624"/>
                </a:moveTo>
                <a:lnTo>
                  <a:pt x="0" y="0"/>
                </a:lnTo>
                <a:lnTo>
                  <a:pt x="138615" y="0"/>
                </a:lnTo>
                <a:lnTo>
                  <a:pt x="138615" y="10334624"/>
                </a:lnTo>
                <a:close/>
              </a:path>
            </a:pathLst>
          </a:custGeom>
          <a:solidFill>
            <a:schemeClr val="accent1"/>
          </a:solidFill>
          <a:ln cap="sq">
            <a:noFill/>
            <a:prstDash val="solid"/>
            <a:miter/>
          </a:ln>
        </p:spPr>
        <p:txBody>
          <a:bodyPr wrap="square">
            <a:noAutofit/>
          </a:bodyPr>
          <a:lstStyle/>
          <a:p>
            <a:endParaRPr lang="zh-CN" altLang="en-US" sz="80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a:prstGeom prst="rect">
            <a:avLst/>
          </a:prstGeo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3F801C45-94AB-0557-0899-5F18E80E5BEE}"/>
              </a:ext>
            </a:extLst>
          </p:cNvPr>
          <p:cNvSpPr>
            <a:spLocks noGrp="1"/>
          </p:cNvSpPr>
          <p:nvPr>
            <p:ph type="dt" sz="half" idx="14"/>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1F3974E5-F51A-C33D-465D-B3734455ACE2}"/>
              </a:ext>
            </a:extLst>
          </p:cNvPr>
          <p:cNvSpPr>
            <a:spLocks noGrp="1"/>
          </p:cNvSpPr>
          <p:nvPr>
            <p:ph type="ftr" sz="quarter" idx="15"/>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0D5750A3-D819-9F29-38D0-6B4FBD3AD065}"/>
              </a:ext>
            </a:extLst>
          </p:cNvPr>
          <p:cNvSpPr>
            <a:spLocks noGrp="1"/>
          </p:cNvSpPr>
          <p:nvPr>
            <p:ph type="sldNum" sz="half" idx="16"/>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5111647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C7433D9-FD02-59E2-0F81-A0B7201D2DA0}"/>
              </a:ext>
            </a:extLst>
          </p:cNvPr>
          <p:cNvSpPr>
            <a:spLocks noGrp="1"/>
          </p:cNvSpPr>
          <p:nvPr>
            <p:ph type="title"/>
          </p:nvPr>
        </p:nvSpPr>
        <p:spPr>
          <a:xfrm>
            <a:off x="844000" y="831918"/>
            <a:ext cx="10504000" cy="848979"/>
          </a:xfrm>
          <a:prstGeom prst="rect">
            <a:avLst/>
          </a:prstGeom>
        </p:spPr>
        <p:txBody>
          <a:bodyPr/>
          <a:lstStyle/>
          <a:p>
            <a:r>
              <a:rPr lang="en-US"/>
              <a:t>Click to edit Master title style</a:t>
            </a:r>
          </a:p>
        </p:txBody>
      </p:sp>
      <p:sp>
        <p:nvSpPr>
          <p:cNvPr id="7"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44000" y="1680897"/>
            <a:ext cx="10504000" cy="434518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Date Placeholder 11">
            <a:extLst>
              <a:ext uri="{FF2B5EF4-FFF2-40B4-BE49-F238E27FC236}">
                <a16:creationId xmlns:a16="http://schemas.microsoft.com/office/drawing/2014/main" id="{D8B4E25F-531D-DF2F-14F1-FE2C51D1A447}"/>
              </a:ext>
            </a:extLst>
          </p:cNvPr>
          <p:cNvSpPr>
            <a:spLocks noGrp="1"/>
          </p:cNvSpPr>
          <p:nvPr>
            <p:ph type="dt" sz="half" idx="14"/>
          </p:nvPr>
        </p:nvSpPr>
        <p:spPr>
          <a:xfrm>
            <a:off x="657225" y="6400800"/>
            <a:ext cx="2743200" cy="266700"/>
          </a:xfrm>
          <a:prstGeom prst="rect">
            <a:avLst/>
          </a:prstGeom>
        </p:spPr>
        <p:txBody>
          <a:bodyPr/>
          <a:lstStyle/>
          <a:p>
            <a:r>
              <a:rPr lang="en-US" altLang="zh-CN"/>
              <a:t>03/12/2025</a:t>
            </a:r>
          </a:p>
        </p:txBody>
      </p:sp>
      <p:sp>
        <p:nvSpPr>
          <p:cNvPr id="13" name="Footer Placeholder 12">
            <a:extLst>
              <a:ext uri="{FF2B5EF4-FFF2-40B4-BE49-F238E27FC236}">
                <a16:creationId xmlns:a16="http://schemas.microsoft.com/office/drawing/2014/main" id="{EC6C434A-F6C6-2860-1422-B7155FAAAF1D}"/>
              </a:ext>
            </a:extLst>
          </p:cNvPr>
          <p:cNvSpPr>
            <a:spLocks noGrp="1"/>
          </p:cNvSpPr>
          <p:nvPr>
            <p:ph type="ftr" sz="quarter" idx="15"/>
          </p:nvPr>
        </p:nvSpPr>
        <p:spPr>
          <a:xfrm>
            <a:off x="3800475" y="6400800"/>
            <a:ext cx="3657600" cy="266700"/>
          </a:xfrm>
        </p:spPr>
        <p:txBody>
          <a:bodyPr/>
          <a:lstStyle/>
          <a:p>
            <a:r>
              <a:rPr lang="en-US"/>
              <a:t>Sample Footer Text</a:t>
            </a:r>
          </a:p>
        </p:txBody>
      </p:sp>
      <p:sp>
        <p:nvSpPr>
          <p:cNvPr id="14" name="Slide Number Placeholder 13">
            <a:extLst>
              <a:ext uri="{FF2B5EF4-FFF2-40B4-BE49-F238E27FC236}">
                <a16:creationId xmlns:a16="http://schemas.microsoft.com/office/drawing/2014/main" id="{81038715-ED80-7D06-C0C4-93799D045D3E}"/>
              </a:ext>
            </a:extLst>
          </p:cNvPr>
          <p:cNvSpPr>
            <a:spLocks noGrp="1"/>
          </p:cNvSpPr>
          <p:nvPr>
            <p:ph type="sldNum" sz="half" idx="16"/>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
        <p:nvSpPr>
          <p:cNvPr id="9" name="Freeform: Shape 7">
            <a:extLst>
              <a:ext uri="{FF2B5EF4-FFF2-40B4-BE49-F238E27FC236}">
                <a16:creationId xmlns:a16="http://schemas.microsoft.com/office/drawing/2014/main" id="{CAAEA972-5937-11B7-6547-BD195681A8DA}"/>
              </a:ext>
              <a:ext uri="{C183D7F6-B498-43B3-948B-1728B52AA6E4}">
                <adec:decorative xmlns:adec="http://schemas.microsoft.com/office/drawing/2017/decorative" val="1"/>
              </a:ext>
            </a:extLst>
          </p:cNvPr>
          <p:cNvSpPr/>
          <p:nvPr userDrawn="1"/>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20" name="Freeform: Shape 6">
            <a:extLst>
              <a:ext uri="{FF2B5EF4-FFF2-40B4-BE49-F238E27FC236}">
                <a16:creationId xmlns:a16="http://schemas.microsoft.com/office/drawing/2014/main" id="{01327523-E3D2-FD30-B087-181CAAD0DF5E}"/>
              </a:ext>
              <a:ext uri="{C183D7F6-B498-43B3-948B-1728B52AA6E4}">
                <adec:decorative xmlns:adec="http://schemas.microsoft.com/office/drawing/2017/decorative" val="1"/>
              </a:ext>
            </a:extLst>
          </p:cNvPr>
          <p:cNvSpPr/>
          <p:nvPr userDrawn="1"/>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21" name="Freeform: Shape">
            <a:extLst>
              <a:ext uri="{FF2B5EF4-FFF2-40B4-BE49-F238E27FC236}">
                <a16:creationId xmlns:a16="http://schemas.microsoft.com/office/drawing/2014/main" id="{C0A093A6-4530-5807-B19B-AE1259AB92FC}"/>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Tree>
    <p:extLst>
      <p:ext uri="{BB962C8B-B14F-4D97-AF65-F5344CB8AC3E}">
        <p14:creationId xmlns:p14="http://schemas.microsoft.com/office/powerpoint/2010/main" val="11155257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13" name="Freeform: Shape 7">
            <a:extLst>
              <a:ext uri="{FF2B5EF4-FFF2-40B4-BE49-F238E27FC236}">
                <a16:creationId xmlns:a16="http://schemas.microsoft.com/office/drawing/2014/main" id="{C6096A36-8956-43CF-1D9D-107316EC6A6B}"/>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2" name="Freeform: Shape 6">
            <a:extLst>
              <a:ext uri="{FF2B5EF4-FFF2-40B4-BE49-F238E27FC236}">
                <a16:creationId xmlns:a16="http://schemas.microsoft.com/office/drawing/2014/main" id="{25B02F4F-5EED-1D8C-B130-3FEC2D05F2DF}"/>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4" name="Freeform: Shape">
            <a:extLst>
              <a:ext uri="{FF2B5EF4-FFF2-40B4-BE49-F238E27FC236}">
                <a16:creationId xmlns:a16="http://schemas.microsoft.com/office/drawing/2014/main" id="{A98C7654-A5E2-D920-8DF1-37EE0720310C}"/>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877456"/>
            <a:ext cx="4142232" cy="4940661"/>
          </a:xfrm>
          <a:prstGeom prst="rect">
            <a:avLst/>
          </a:prstGeo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88500" y="848720"/>
            <a:ext cx="6159500" cy="519416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3DF4C724-2D66-6119-1281-64911C411768}"/>
              </a:ext>
            </a:extLst>
          </p:cNvPr>
          <p:cNvSpPr>
            <a:spLocks noGrp="1"/>
          </p:cNvSpPr>
          <p:nvPr>
            <p:ph type="dt" sz="half" idx="14"/>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CD24BE28-1C3E-B879-3FC0-BBD9449A5CA3}"/>
              </a:ext>
            </a:extLst>
          </p:cNvPr>
          <p:cNvSpPr>
            <a:spLocks noGrp="1"/>
          </p:cNvSpPr>
          <p:nvPr>
            <p:ph type="ftr" sz="quarter" idx="15"/>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E30699EE-1F9A-A04A-5254-D5EE800AFBFD}"/>
              </a:ext>
            </a:extLst>
          </p:cNvPr>
          <p:cNvSpPr>
            <a:spLocks noGrp="1"/>
          </p:cNvSpPr>
          <p:nvPr>
            <p:ph type="sldNum" sz="half" idx="16"/>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6553548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13" name="Freeform: Shape 7">
            <a:extLst>
              <a:ext uri="{FF2B5EF4-FFF2-40B4-BE49-F238E27FC236}">
                <a16:creationId xmlns:a16="http://schemas.microsoft.com/office/drawing/2014/main" id="{C7DDC21E-2F02-B9AE-BF7D-FAF0861FA37D}"/>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2" name="Freeform: Shape 6">
            <a:extLst>
              <a:ext uri="{FF2B5EF4-FFF2-40B4-BE49-F238E27FC236}">
                <a16:creationId xmlns:a16="http://schemas.microsoft.com/office/drawing/2014/main" id="{407995CC-1C02-9949-9BBA-84D9DE4E4F15}"/>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4" name="Freeform: Shape">
            <a:extLst>
              <a:ext uri="{FF2B5EF4-FFF2-40B4-BE49-F238E27FC236}">
                <a16:creationId xmlns:a16="http://schemas.microsoft.com/office/drawing/2014/main" id="{C23D2E0F-1F48-AA1E-E422-E0DF8D478697}"/>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831919"/>
            <a:ext cx="3494314" cy="5194161"/>
          </a:xfrm>
          <a:prstGeom prst="rect">
            <a:avLst/>
          </a:prstGeo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831918"/>
            <a:ext cx="6843732" cy="519416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B573E283-7233-2046-616C-3F6C3B0D3E3E}"/>
              </a:ext>
            </a:extLst>
          </p:cNvPr>
          <p:cNvSpPr>
            <a:spLocks noGrp="1"/>
          </p:cNvSpPr>
          <p:nvPr>
            <p:ph type="dt" sz="half" idx="14"/>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324D6145-E362-F48A-112F-56F956889DEE}"/>
              </a:ext>
            </a:extLst>
          </p:cNvPr>
          <p:cNvSpPr>
            <a:spLocks noGrp="1"/>
          </p:cNvSpPr>
          <p:nvPr>
            <p:ph type="ftr" sz="quarter" idx="15"/>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8F549352-AD61-08A9-04A6-7D8FF2AD106E}"/>
              </a:ext>
            </a:extLst>
          </p:cNvPr>
          <p:cNvSpPr>
            <a:spLocks noGrp="1"/>
          </p:cNvSpPr>
          <p:nvPr>
            <p:ph type="sldNum" sz="half" idx="16"/>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3707193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13" name="Freeform: Shape 6">
            <a:extLst>
              <a:ext uri="{FF2B5EF4-FFF2-40B4-BE49-F238E27FC236}">
                <a16:creationId xmlns:a16="http://schemas.microsoft.com/office/drawing/2014/main" id="{B453C3FD-42F8-C547-D479-8C51B2EA62A5}"/>
              </a:ext>
              <a:ext uri="{C183D7F6-B498-43B3-948B-1728B52AA6E4}">
                <adec:decorative xmlns:adec="http://schemas.microsoft.com/office/drawing/2017/decorative" val="1"/>
              </a:ext>
            </a:extLst>
          </p:cNvPr>
          <p:cNvSpPr/>
          <p:nvPr/>
        </p:nvSpPr>
        <p:spPr>
          <a:xfrm rot="16200000" flipH="1">
            <a:off x="15203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4" name="Freeform: Shape 7">
            <a:extLst>
              <a:ext uri="{FF2B5EF4-FFF2-40B4-BE49-F238E27FC236}">
                <a16:creationId xmlns:a16="http://schemas.microsoft.com/office/drawing/2014/main" id="{A6A060C8-CA5E-1392-37A6-A26307E416B2}"/>
              </a:ext>
              <a:ext uri="{C183D7F6-B498-43B3-948B-1728B52AA6E4}">
                <adec:decorative xmlns:adec="http://schemas.microsoft.com/office/drawing/2017/decorative" val="1"/>
              </a:ext>
            </a:extLst>
          </p:cNvPr>
          <p:cNvSpPr/>
          <p:nvPr/>
        </p:nvSpPr>
        <p:spPr>
          <a:xfrm rot="16200000" flipH="1">
            <a:off x="1047378"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32678DBD-9675-9CA4-5C8A-C435E3DA8E58}"/>
              </a:ext>
              <a:ext uri="{C183D7F6-B498-43B3-948B-1728B52AA6E4}">
                <adec:decorative xmlns:adec="http://schemas.microsoft.com/office/drawing/2017/decorative" val="1"/>
              </a:ext>
            </a:extLst>
          </p:cNvPr>
          <p:cNvSpPr/>
          <p:nvPr userDrawn="1"/>
        </p:nvSpPr>
        <p:spPr>
          <a:xfrm flipH="1">
            <a:off x="11639547"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17" name="Picture Placeholder 10">
            <a:extLst>
              <a:ext uri="{FF2B5EF4-FFF2-40B4-BE49-F238E27FC236}">
                <a16:creationId xmlns:a16="http://schemas.microsoft.com/office/drawing/2014/main" id="{97F4E59F-41B9-03A1-F2DD-0C7DB2BEF829}"/>
              </a:ext>
              <a:ext uri="{C183D7F6-B498-43B3-948B-1728B52AA6E4}">
                <adec:decorative xmlns:adec="http://schemas.microsoft.com/office/drawing/2017/decorative" val="1"/>
              </a:ext>
            </a:extLst>
          </p:cNvPr>
          <p:cNvSpPr>
            <a:spLocks noGrp="1"/>
          </p:cNvSpPr>
          <p:nvPr>
            <p:ph type="pic" sz="quarter" idx="18"/>
          </p:nvPr>
        </p:nvSpPr>
        <p:spPr>
          <a:xfrm>
            <a:off x="1094557" y="831919"/>
            <a:ext cx="3765549" cy="5194161"/>
          </a:xfrm>
          <a:prstGeom prst="rect">
            <a:avLst/>
          </a:prstGeom>
        </p:spPr>
        <p:txBody>
          <a:bodyPr/>
          <a:lstStyle/>
          <a:p>
            <a:endParaRPr lang="en-US"/>
          </a:p>
        </p:txBody>
      </p:sp>
      <p:sp>
        <p:nvSpPr>
          <p:cNvPr id="20" name="Title 1">
            <a:extLst>
              <a:ext uri="{FF2B5EF4-FFF2-40B4-BE49-F238E27FC236}">
                <a16:creationId xmlns:a16="http://schemas.microsoft.com/office/drawing/2014/main" id="{2B4D8D73-B2A1-85B1-40A3-2864721B8F42}"/>
              </a:ext>
            </a:extLst>
          </p:cNvPr>
          <p:cNvSpPr>
            <a:spLocks noGrp="1"/>
          </p:cNvSpPr>
          <p:nvPr>
            <p:ph type="title"/>
          </p:nvPr>
        </p:nvSpPr>
        <p:spPr>
          <a:xfrm>
            <a:off x="5678770" y="831918"/>
            <a:ext cx="5312223" cy="2488107"/>
          </a:xfrm>
          <a:prstGeom prst="rect">
            <a:avLst/>
          </a:prstGeom>
        </p:spPr>
        <p:txBody>
          <a:bodyPr anchor="b"/>
          <a:lstStyle/>
          <a:p>
            <a:r>
              <a:rPr lang="en-US"/>
              <a:t>Click to edit Master title style</a:t>
            </a:r>
          </a:p>
        </p:txBody>
      </p:sp>
      <p:sp>
        <p:nvSpPr>
          <p:cNvPr id="19" name="Content Placeholder 7">
            <a:extLst>
              <a:ext uri="{FF2B5EF4-FFF2-40B4-BE49-F238E27FC236}">
                <a16:creationId xmlns:a16="http://schemas.microsoft.com/office/drawing/2014/main" id="{D17A4530-54D8-D4D1-C239-DA8BDA6F3A9C}"/>
              </a:ext>
            </a:extLst>
          </p:cNvPr>
          <p:cNvSpPr>
            <a:spLocks noGrp="1"/>
          </p:cNvSpPr>
          <p:nvPr>
            <p:ph sz="quarter" idx="19"/>
          </p:nvPr>
        </p:nvSpPr>
        <p:spPr>
          <a:xfrm>
            <a:off x="5678770" y="3495902"/>
            <a:ext cx="5312223" cy="253017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65D32E-52BC-B951-2E0B-DD987AB6C899}"/>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2949DB8F-D326-6803-47D6-0C383F5355D9}"/>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4CED46E1-E960-6BBB-4F3F-2138113CFB25}"/>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6968393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14" name="Freeform: Shape 7">
            <a:extLst>
              <a:ext uri="{FF2B5EF4-FFF2-40B4-BE49-F238E27FC236}">
                <a16:creationId xmlns:a16="http://schemas.microsoft.com/office/drawing/2014/main" id="{F7CD1964-633A-AA68-8AE3-BB86614AA1BA}"/>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3" name="Freeform: Shape 6">
            <a:extLst>
              <a:ext uri="{FF2B5EF4-FFF2-40B4-BE49-F238E27FC236}">
                <a16:creationId xmlns:a16="http://schemas.microsoft.com/office/drawing/2014/main" id="{CA046651-D1FC-C1E2-72A0-09D26FFDC82D}"/>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4CE45C70-75B5-E1B8-48EE-2A5A678E0886}"/>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955848" y="831918"/>
            <a:ext cx="10280304" cy="1567481"/>
          </a:xfrm>
          <a:prstGeom prst="rect">
            <a:avLst/>
          </a:prstGeo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955848" y="2487400"/>
            <a:ext cx="10280304" cy="88064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955848" y="3429000"/>
            <a:ext cx="10280304" cy="2494725"/>
          </a:xfrm>
          <a:prstGeom prst="rect">
            <a:avLst/>
          </a:prstGeom>
        </p:spPr>
        <p:txBody>
          <a:bodyPr/>
          <a:lstStyle/>
          <a:p>
            <a:endParaRPr lang="en-US"/>
          </a:p>
        </p:txBody>
      </p:sp>
      <p:sp>
        <p:nvSpPr>
          <p:cNvPr id="6" name="Date Placeholder 5">
            <a:extLst>
              <a:ext uri="{FF2B5EF4-FFF2-40B4-BE49-F238E27FC236}">
                <a16:creationId xmlns:a16="http://schemas.microsoft.com/office/drawing/2014/main" id="{7292A65F-0F25-F571-B08F-9E8C7C468B33}"/>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4952688-6335-5666-783D-7C745231E224}"/>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C1275C39-1E49-7AEB-A0DE-7D86A8E9104D}"/>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18403346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Photo 3">
    <p:spTree>
      <p:nvGrpSpPr>
        <p:cNvPr id="1" name=""/>
        <p:cNvGrpSpPr/>
        <p:nvPr/>
      </p:nvGrpSpPr>
      <p:grpSpPr>
        <a:xfrm>
          <a:off x="0" y="0"/>
          <a:ext cx="0" cy="0"/>
          <a:chOff x="0" y="0"/>
          <a:chExt cx="0" cy="0"/>
        </a:xfrm>
      </p:grpSpPr>
      <p:sp>
        <p:nvSpPr>
          <p:cNvPr id="14" name="Freeform: Shape 7">
            <a:extLst>
              <a:ext uri="{FF2B5EF4-FFF2-40B4-BE49-F238E27FC236}">
                <a16:creationId xmlns:a16="http://schemas.microsoft.com/office/drawing/2014/main" id="{9F542AAD-27AF-88A8-E23B-C8A39EAAFEF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3" name="Freeform: Shape 6">
            <a:extLst>
              <a:ext uri="{FF2B5EF4-FFF2-40B4-BE49-F238E27FC236}">
                <a16:creationId xmlns:a16="http://schemas.microsoft.com/office/drawing/2014/main" id="{1A731B5C-6572-4249-E9C9-1F8E854A1FD9}"/>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32974B2F-165B-D710-A958-4A88FDBCA76C}"/>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90000" y="825622"/>
            <a:ext cx="6858000" cy="932688"/>
          </a:xfrm>
          <a:prstGeom prst="rect">
            <a:avLst/>
          </a:prstGeo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4000" y="831919"/>
            <a:ext cx="3374039" cy="5194161"/>
          </a:xfrm>
          <a:prstGeom prst="rect">
            <a:avLst/>
          </a:prstGeom>
        </p:spPr>
        <p:txBody>
          <a:bodyPr/>
          <a:lstStyle/>
          <a:p>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90000" y="1917290"/>
            <a:ext cx="6858000" cy="410879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ED6D38FF-453F-D930-A56E-AD38FF012A0D}"/>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4" name="Footer Placeholder 3">
            <a:extLst>
              <a:ext uri="{FF2B5EF4-FFF2-40B4-BE49-F238E27FC236}">
                <a16:creationId xmlns:a16="http://schemas.microsoft.com/office/drawing/2014/main" id="{CB1CC178-88FE-0C11-874D-CF573511A2F7}"/>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8DBED505-E83D-AA01-436E-30FA97693E18}"/>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41657752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Photo 4">
    <p:spTree>
      <p:nvGrpSpPr>
        <p:cNvPr id="1" name=""/>
        <p:cNvGrpSpPr/>
        <p:nvPr/>
      </p:nvGrpSpPr>
      <p:grpSpPr>
        <a:xfrm>
          <a:off x="0" y="0"/>
          <a:ext cx="0" cy="0"/>
          <a:chOff x="0" y="0"/>
          <a:chExt cx="0" cy="0"/>
        </a:xfrm>
      </p:grpSpPr>
      <p:sp>
        <p:nvSpPr>
          <p:cNvPr id="13" name="Freeform: Shape 7">
            <a:extLst>
              <a:ext uri="{FF2B5EF4-FFF2-40B4-BE49-F238E27FC236}">
                <a16:creationId xmlns:a16="http://schemas.microsoft.com/office/drawing/2014/main" id="{C890AE0F-BC31-BE24-7FC8-90C2F631163A}"/>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3" name="Freeform: Shape 6">
            <a:extLst>
              <a:ext uri="{FF2B5EF4-FFF2-40B4-BE49-F238E27FC236}">
                <a16:creationId xmlns:a16="http://schemas.microsoft.com/office/drawing/2014/main" id="{4163926E-5B7B-0BCF-84B1-5D74CB5DD8D9}"/>
              </a:ext>
              <a:ext uri="{C183D7F6-B498-43B3-948B-1728B52AA6E4}">
                <adec:decorative xmlns:adec="http://schemas.microsoft.com/office/drawing/2017/decorative" val="1"/>
              </a:ext>
            </a:extLst>
          </p:cNvPr>
          <p:cNvSpPr/>
          <p:nvPr/>
        </p:nvSpPr>
        <p:spPr>
          <a:xfrm rot="5400000">
            <a:off x="11478426" y="-240086"/>
            <a:ext cx="473486" cy="95365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4" name="Freeform: Shape">
            <a:extLst>
              <a:ext uri="{FF2B5EF4-FFF2-40B4-BE49-F238E27FC236}">
                <a16:creationId xmlns:a16="http://schemas.microsoft.com/office/drawing/2014/main" id="{B800F649-83A4-A6D3-31C5-D24806B8C365}"/>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5" name="Title 1">
            <a:extLst>
              <a:ext uri="{FF2B5EF4-FFF2-40B4-BE49-F238E27FC236}">
                <a16:creationId xmlns:a16="http://schemas.microsoft.com/office/drawing/2014/main" id="{5C6104E6-797D-DE61-EBFD-7BF0502BCC04}"/>
              </a:ext>
            </a:extLst>
          </p:cNvPr>
          <p:cNvSpPr>
            <a:spLocks noGrp="1"/>
          </p:cNvSpPr>
          <p:nvPr>
            <p:ph type="title"/>
          </p:nvPr>
        </p:nvSpPr>
        <p:spPr>
          <a:xfrm>
            <a:off x="844000" y="825622"/>
            <a:ext cx="6858000" cy="932688"/>
          </a:xfrm>
          <a:prstGeom prst="rect">
            <a:avLst/>
          </a:prstGeom>
        </p:spPr>
        <p:txBody>
          <a:bodyPr anchor="b"/>
          <a:lstStyle/>
          <a:p>
            <a:r>
              <a:rPr lang="en-US"/>
              <a:t>Click to edit Master title style</a:t>
            </a:r>
          </a:p>
        </p:txBody>
      </p:sp>
      <p:sp>
        <p:nvSpPr>
          <p:cNvPr id="7" name="Content Placeholder 7">
            <a:extLst>
              <a:ext uri="{FF2B5EF4-FFF2-40B4-BE49-F238E27FC236}">
                <a16:creationId xmlns:a16="http://schemas.microsoft.com/office/drawing/2014/main" id="{E2EFBB43-B3C7-180D-E5F8-4117BD99096A}"/>
              </a:ext>
            </a:extLst>
          </p:cNvPr>
          <p:cNvSpPr>
            <a:spLocks noGrp="1"/>
          </p:cNvSpPr>
          <p:nvPr>
            <p:ph sz="quarter" idx="14"/>
          </p:nvPr>
        </p:nvSpPr>
        <p:spPr>
          <a:xfrm>
            <a:off x="844000" y="1917290"/>
            <a:ext cx="6858000" cy="410879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10">
            <a:extLst>
              <a:ext uri="{FF2B5EF4-FFF2-40B4-BE49-F238E27FC236}">
                <a16:creationId xmlns:a16="http://schemas.microsoft.com/office/drawing/2014/main" id="{41874ABC-5130-9579-629F-5CECD6DC2F74}"/>
              </a:ext>
              <a:ext uri="{C183D7F6-B498-43B3-948B-1728B52AA6E4}">
                <adec:decorative xmlns:adec="http://schemas.microsoft.com/office/drawing/2017/decorative" val="0"/>
              </a:ext>
            </a:extLst>
          </p:cNvPr>
          <p:cNvSpPr>
            <a:spLocks noGrp="1"/>
          </p:cNvSpPr>
          <p:nvPr>
            <p:ph type="pic" sz="quarter" idx="13"/>
          </p:nvPr>
        </p:nvSpPr>
        <p:spPr>
          <a:xfrm>
            <a:off x="7973961" y="831919"/>
            <a:ext cx="3374039" cy="5194161"/>
          </a:xfrm>
          <a:prstGeom prst="rect">
            <a:avLst/>
          </a:prstGeom>
        </p:spPr>
        <p:txBody>
          <a:bodyPr/>
          <a:lstStyle/>
          <a:p>
            <a:endParaRPr lang="en-US"/>
          </a:p>
        </p:txBody>
      </p:sp>
      <p:sp>
        <p:nvSpPr>
          <p:cNvPr id="4" name="Date Placeholder 3">
            <a:extLst>
              <a:ext uri="{FF2B5EF4-FFF2-40B4-BE49-F238E27FC236}">
                <a16:creationId xmlns:a16="http://schemas.microsoft.com/office/drawing/2014/main" id="{D5581647-E125-B3DB-7D18-1F6164CC034D}"/>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9" name="Footer Placeholder 8">
            <a:extLst>
              <a:ext uri="{FF2B5EF4-FFF2-40B4-BE49-F238E27FC236}">
                <a16:creationId xmlns:a16="http://schemas.microsoft.com/office/drawing/2014/main" id="{B393347E-5402-340E-1225-8AF0C1139360}"/>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10" name="Slide Number Placeholder 9">
            <a:extLst>
              <a:ext uri="{FF2B5EF4-FFF2-40B4-BE49-F238E27FC236}">
                <a16:creationId xmlns:a16="http://schemas.microsoft.com/office/drawing/2014/main" id="{BDD95BBB-061D-2A15-5791-2E60160FED83}"/>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76991788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Photo 5">
    <p:spTree>
      <p:nvGrpSpPr>
        <p:cNvPr id="1" name=""/>
        <p:cNvGrpSpPr/>
        <p:nvPr/>
      </p:nvGrpSpPr>
      <p:grpSpPr>
        <a:xfrm>
          <a:off x="0" y="0"/>
          <a:ext cx="0" cy="0"/>
          <a:chOff x="0" y="0"/>
          <a:chExt cx="0" cy="0"/>
        </a:xfrm>
      </p:grpSpPr>
      <p:sp>
        <p:nvSpPr>
          <p:cNvPr id="14" name="Freeform: Shape 7">
            <a:extLst>
              <a:ext uri="{FF2B5EF4-FFF2-40B4-BE49-F238E27FC236}">
                <a16:creationId xmlns:a16="http://schemas.microsoft.com/office/drawing/2014/main" id="{39A53861-921E-AAFC-3B41-507A5FFAD1E2}"/>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3" name="Freeform: Shape 6">
            <a:extLst>
              <a:ext uri="{FF2B5EF4-FFF2-40B4-BE49-F238E27FC236}">
                <a16:creationId xmlns:a16="http://schemas.microsoft.com/office/drawing/2014/main" id="{BD404F5D-325F-E26B-1540-1C6C9F3B588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28A14D60-233D-5025-383A-8044ACA1CA22}"/>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985613" y="831918"/>
            <a:ext cx="4361688" cy="1527048"/>
          </a:xfrm>
          <a:prstGeom prst="rect">
            <a:avLst/>
          </a:prstGeo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4000" y="831918"/>
            <a:ext cx="5767509" cy="5194161"/>
          </a:xfrm>
          <a:prstGeom prst="rect">
            <a:avLst/>
          </a:prstGeom>
        </p:spPr>
        <p:txBody>
          <a:bodyPr/>
          <a:lstStyle/>
          <a:p>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985550" y="2572843"/>
            <a:ext cx="4362450" cy="345323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74C1911-625B-E640-3873-84B7845CED4D}"/>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6" name="Footer Placeholder 5">
            <a:extLst>
              <a:ext uri="{FF2B5EF4-FFF2-40B4-BE49-F238E27FC236}">
                <a16:creationId xmlns:a16="http://schemas.microsoft.com/office/drawing/2014/main" id="{FC74FB9A-E605-1248-6040-E91D4BCAA331}"/>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7" name="Slide Number Placeholder 6">
            <a:extLst>
              <a:ext uri="{FF2B5EF4-FFF2-40B4-BE49-F238E27FC236}">
                <a16:creationId xmlns:a16="http://schemas.microsoft.com/office/drawing/2014/main" id="{0DC41834-C5E6-4B61-493B-83480BC670EF}"/>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10566001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Photo 6">
    <p:spTree>
      <p:nvGrpSpPr>
        <p:cNvPr id="1" name=""/>
        <p:cNvGrpSpPr/>
        <p:nvPr/>
      </p:nvGrpSpPr>
      <p:grpSpPr>
        <a:xfrm>
          <a:off x="0" y="0"/>
          <a:ext cx="0" cy="0"/>
          <a:chOff x="0" y="0"/>
          <a:chExt cx="0" cy="0"/>
        </a:xfrm>
      </p:grpSpPr>
      <p:sp>
        <p:nvSpPr>
          <p:cNvPr id="11" name="Freeform: Shape 6">
            <a:extLst>
              <a:ext uri="{FF2B5EF4-FFF2-40B4-BE49-F238E27FC236}">
                <a16:creationId xmlns:a16="http://schemas.microsoft.com/office/drawing/2014/main" id="{4EF188B9-393E-AF60-02A8-0FB9B3800842}"/>
              </a:ext>
              <a:ext uri="{C183D7F6-B498-43B3-948B-1728B52AA6E4}">
                <adec:decorative xmlns:adec="http://schemas.microsoft.com/office/drawing/2017/decorative" val="1"/>
              </a:ext>
            </a:extLst>
          </p:cNvPr>
          <p:cNvSpPr/>
          <p:nvPr/>
        </p:nvSpPr>
        <p:spPr>
          <a:xfrm rot="16200000" flipH="1">
            <a:off x="15203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7">
            <a:extLst>
              <a:ext uri="{FF2B5EF4-FFF2-40B4-BE49-F238E27FC236}">
                <a16:creationId xmlns:a16="http://schemas.microsoft.com/office/drawing/2014/main" id="{B019D70D-2029-0090-B7DF-08863708CE92}"/>
              </a:ext>
              <a:ext uri="{C183D7F6-B498-43B3-948B-1728B52AA6E4}">
                <adec:decorative xmlns:adec="http://schemas.microsoft.com/office/drawing/2017/decorative" val="1"/>
              </a:ext>
            </a:extLst>
          </p:cNvPr>
          <p:cNvSpPr/>
          <p:nvPr/>
        </p:nvSpPr>
        <p:spPr>
          <a:xfrm rot="16200000" flipH="1">
            <a:off x="1047378"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6" name="Freeform: Shape">
            <a:extLst>
              <a:ext uri="{FF2B5EF4-FFF2-40B4-BE49-F238E27FC236}">
                <a16:creationId xmlns:a16="http://schemas.microsoft.com/office/drawing/2014/main" id="{3F501994-8C2C-DEB1-67A9-1F7571AF31BD}"/>
              </a:ext>
              <a:ext uri="{C183D7F6-B498-43B3-948B-1728B52AA6E4}">
                <adec:decorative xmlns:adec="http://schemas.microsoft.com/office/drawing/2017/decorative" val="1"/>
              </a:ext>
            </a:extLst>
          </p:cNvPr>
          <p:cNvSpPr/>
          <p:nvPr userDrawn="1"/>
        </p:nvSpPr>
        <p:spPr>
          <a:xfrm flipH="1">
            <a:off x="11639547"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12" name="Title 1">
            <a:extLst>
              <a:ext uri="{FF2B5EF4-FFF2-40B4-BE49-F238E27FC236}">
                <a16:creationId xmlns:a16="http://schemas.microsoft.com/office/drawing/2014/main" id="{B0E64AB3-51D9-9992-E51A-78ADA62E241F}"/>
              </a:ext>
            </a:extLst>
          </p:cNvPr>
          <p:cNvSpPr>
            <a:spLocks noGrp="1"/>
          </p:cNvSpPr>
          <p:nvPr>
            <p:ph type="title"/>
          </p:nvPr>
        </p:nvSpPr>
        <p:spPr>
          <a:xfrm>
            <a:off x="844063" y="831918"/>
            <a:ext cx="4361688" cy="1527048"/>
          </a:xfrm>
          <a:prstGeom prst="rect">
            <a:avLst/>
          </a:prstGeom>
        </p:spPr>
        <p:txBody>
          <a:bodyPr anchor="b"/>
          <a:lstStyle/>
          <a:p>
            <a:r>
              <a:rPr lang="en-US"/>
              <a:t>Click to edit Master title style</a:t>
            </a:r>
          </a:p>
        </p:txBody>
      </p:sp>
      <p:sp>
        <p:nvSpPr>
          <p:cNvPr id="14" name="Content Placeholder 7">
            <a:extLst>
              <a:ext uri="{FF2B5EF4-FFF2-40B4-BE49-F238E27FC236}">
                <a16:creationId xmlns:a16="http://schemas.microsoft.com/office/drawing/2014/main" id="{564BFAF7-B56D-7E00-DFEF-4871CF9E7087}"/>
              </a:ext>
            </a:extLst>
          </p:cNvPr>
          <p:cNvSpPr>
            <a:spLocks noGrp="1"/>
          </p:cNvSpPr>
          <p:nvPr>
            <p:ph sz="quarter" idx="14"/>
          </p:nvPr>
        </p:nvSpPr>
        <p:spPr>
          <a:xfrm>
            <a:off x="844000" y="2572843"/>
            <a:ext cx="4362450" cy="345323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Picture Placeholder 10">
            <a:extLst>
              <a:ext uri="{FF2B5EF4-FFF2-40B4-BE49-F238E27FC236}">
                <a16:creationId xmlns:a16="http://schemas.microsoft.com/office/drawing/2014/main" id="{992B4E0B-09D2-1770-AF0A-79593CF5C03A}"/>
              </a:ext>
              <a:ext uri="{C183D7F6-B498-43B3-948B-1728B52AA6E4}">
                <adec:decorative xmlns:adec="http://schemas.microsoft.com/office/drawing/2017/decorative" val="0"/>
              </a:ext>
            </a:extLst>
          </p:cNvPr>
          <p:cNvSpPr>
            <a:spLocks noGrp="1"/>
          </p:cNvSpPr>
          <p:nvPr>
            <p:ph type="pic" sz="quarter" idx="13"/>
          </p:nvPr>
        </p:nvSpPr>
        <p:spPr>
          <a:xfrm>
            <a:off x="5580428" y="831918"/>
            <a:ext cx="5767509" cy="5194161"/>
          </a:xfrm>
          <a:prstGeom prst="rect">
            <a:avLst/>
          </a:prstGeom>
        </p:spPr>
        <p:txBody>
          <a:bodyPr/>
          <a:lstStyle/>
          <a:p>
            <a:endParaRPr lang="en-US"/>
          </a:p>
        </p:txBody>
      </p:sp>
      <p:sp>
        <p:nvSpPr>
          <p:cNvPr id="5" name="Date Placeholder 4">
            <a:extLst>
              <a:ext uri="{FF2B5EF4-FFF2-40B4-BE49-F238E27FC236}">
                <a16:creationId xmlns:a16="http://schemas.microsoft.com/office/drawing/2014/main" id="{3B45307D-AC5F-DA78-2058-9C556FCD953B}"/>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6" name="Footer Placeholder 5">
            <a:extLst>
              <a:ext uri="{FF2B5EF4-FFF2-40B4-BE49-F238E27FC236}">
                <a16:creationId xmlns:a16="http://schemas.microsoft.com/office/drawing/2014/main" id="{979B862E-E2CF-4E7C-8A0F-1AC2F2BDD178}"/>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7" name="Slide Number Placeholder 6">
            <a:extLst>
              <a:ext uri="{FF2B5EF4-FFF2-40B4-BE49-F238E27FC236}">
                <a16:creationId xmlns:a16="http://schemas.microsoft.com/office/drawing/2014/main" id="{35B3C0AC-3B6F-C900-D52E-7731F16A5CBD}"/>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9463253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Photo 7">
    <p:spTree>
      <p:nvGrpSpPr>
        <p:cNvPr id="1" name=""/>
        <p:cNvGrpSpPr/>
        <p:nvPr/>
      </p:nvGrpSpPr>
      <p:grpSpPr>
        <a:xfrm>
          <a:off x="0" y="0"/>
          <a:ext cx="0" cy="0"/>
          <a:chOff x="0" y="0"/>
          <a:chExt cx="0" cy="0"/>
        </a:xfrm>
      </p:grpSpPr>
      <p:sp>
        <p:nvSpPr>
          <p:cNvPr id="14" name="Freeform: Shape 7">
            <a:extLst>
              <a:ext uri="{FF2B5EF4-FFF2-40B4-BE49-F238E27FC236}">
                <a16:creationId xmlns:a16="http://schemas.microsoft.com/office/drawing/2014/main" id="{071AB56A-6F2F-E78F-D8E4-AC1FD49F804D}"/>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3" name="Freeform: Shape 6">
            <a:extLst>
              <a:ext uri="{FF2B5EF4-FFF2-40B4-BE49-F238E27FC236}">
                <a16:creationId xmlns:a16="http://schemas.microsoft.com/office/drawing/2014/main" id="{8C58656F-F161-2CC7-21A1-965CCA3DAB6E}"/>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A05B4668-570C-589B-A4BD-6AD49B7B3611}"/>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25064" y="825622"/>
            <a:ext cx="4522936" cy="932688"/>
          </a:xfrm>
          <a:prstGeom prst="rect">
            <a:avLst/>
          </a:prstGeom>
        </p:spPr>
        <p:txBody>
          <a:bodyPr anchor="b">
            <a:no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831918"/>
            <a:ext cx="5648242" cy="5194161"/>
          </a:xfrm>
          <a:prstGeom prst="rect">
            <a:avLst/>
          </a:prstGeom>
        </p:spPr>
        <p:txBody>
          <a:bodyPr/>
          <a:lstStyle/>
          <a:p>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30231" y="1970468"/>
            <a:ext cx="4512601" cy="405561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F7B377-F03B-D1E7-2F3D-8952FF055803}"/>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6" name="Footer Placeholder 5">
            <a:extLst>
              <a:ext uri="{FF2B5EF4-FFF2-40B4-BE49-F238E27FC236}">
                <a16:creationId xmlns:a16="http://schemas.microsoft.com/office/drawing/2014/main" id="{81ABC0EA-DE7F-25E8-1BC9-59757984AABB}"/>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7" name="Slide Number Placeholder 6">
            <a:extLst>
              <a:ext uri="{FF2B5EF4-FFF2-40B4-BE49-F238E27FC236}">
                <a16:creationId xmlns:a16="http://schemas.microsoft.com/office/drawing/2014/main" id="{5AB5E038-D6F2-FD29-8781-900CB36DAF09}"/>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1843907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Photo 8">
    <p:spTree>
      <p:nvGrpSpPr>
        <p:cNvPr id="1" name=""/>
        <p:cNvGrpSpPr/>
        <p:nvPr/>
      </p:nvGrpSpPr>
      <p:grpSpPr>
        <a:xfrm>
          <a:off x="0" y="0"/>
          <a:ext cx="0" cy="0"/>
          <a:chOff x="0" y="0"/>
          <a:chExt cx="0" cy="0"/>
        </a:xfrm>
      </p:grpSpPr>
      <p:sp>
        <p:nvSpPr>
          <p:cNvPr id="14" name="Freeform: Shape 6">
            <a:extLst>
              <a:ext uri="{FF2B5EF4-FFF2-40B4-BE49-F238E27FC236}">
                <a16:creationId xmlns:a16="http://schemas.microsoft.com/office/drawing/2014/main" id="{220FB791-CF2B-475F-A743-1370A8A56C6F}"/>
              </a:ext>
              <a:ext uri="{C183D7F6-B498-43B3-948B-1728B52AA6E4}">
                <adec:decorative xmlns:adec="http://schemas.microsoft.com/office/drawing/2017/decorative" val="1"/>
              </a:ext>
            </a:extLst>
          </p:cNvPr>
          <p:cNvSpPr/>
          <p:nvPr/>
        </p:nvSpPr>
        <p:spPr>
          <a:xfrm rot="16200000" flipH="1">
            <a:off x="15203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7">
            <a:extLst>
              <a:ext uri="{FF2B5EF4-FFF2-40B4-BE49-F238E27FC236}">
                <a16:creationId xmlns:a16="http://schemas.microsoft.com/office/drawing/2014/main" id="{3BA7945C-58C9-1E50-DA1B-C6C26152D631}"/>
              </a:ext>
              <a:ext uri="{C183D7F6-B498-43B3-948B-1728B52AA6E4}">
                <adec:decorative xmlns:adec="http://schemas.microsoft.com/office/drawing/2017/decorative" val="1"/>
              </a:ext>
            </a:extLst>
          </p:cNvPr>
          <p:cNvSpPr/>
          <p:nvPr/>
        </p:nvSpPr>
        <p:spPr>
          <a:xfrm rot="16200000" flipH="1">
            <a:off x="1047378"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6" name="Freeform: Shape">
            <a:extLst>
              <a:ext uri="{FF2B5EF4-FFF2-40B4-BE49-F238E27FC236}">
                <a16:creationId xmlns:a16="http://schemas.microsoft.com/office/drawing/2014/main" id="{2B3F5537-CE72-0B70-7EA5-F1EA18E2EA92}"/>
              </a:ext>
              <a:ext uri="{C183D7F6-B498-43B3-948B-1728B52AA6E4}">
                <adec:decorative xmlns:adec="http://schemas.microsoft.com/office/drawing/2017/decorative" val="1"/>
              </a:ext>
            </a:extLst>
          </p:cNvPr>
          <p:cNvSpPr/>
          <p:nvPr userDrawn="1"/>
        </p:nvSpPr>
        <p:spPr>
          <a:xfrm flipH="1">
            <a:off x="11639547"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73490" y="831919"/>
            <a:ext cx="4572000" cy="932688"/>
          </a:xfrm>
          <a:prstGeom prst="rect">
            <a:avLst/>
          </a:prstGeom>
        </p:spPr>
        <p:txBody>
          <a:bodyPr anchor="b"/>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73616" y="1892623"/>
            <a:ext cx="4572000" cy="413345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5917721" y="831919"/>
            <a:ext cx="5430280" cy="5194162"/>
          </a:xfrm>
          <a:prstGeom prst="rect">
            <a:avLst/>
          </a:prstGeom>
        </p:spPr>
        <p:txBody>
          <a:bodyPr/>
          <a:lstStyle/>
          <a:p>
            <a:endParaRPr lang="en-US"/>
          </a:p>
        </p:txBody>
      </p:sp>
      <p:sp>
        <p:nvSpPr>
          <p:cNvPr id="5" name="Date Placeholder 4">
            <a:extLst>
              <a:ext uri="{FF2B5EF4-FFF2-40B4-BE49-F238E27FC236}">
                <a16:creationId xmlns:a16="http://schemas.microsoft.com/office/drawing/2014/main" id="{22014CCF-6D77-7B49-677B-AFB4F91A680F}"/>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6" name="Footer Placeholder 5">
            <a:extLst>
              <a:ext uri="{FF2B5EF4-FFF2-40B4-BE49-F238E27FC236}">
                <a16:creationId xmlns:a16="http://schemas.microsoft.com/office/drawing/2014/main" id="{5A0935CA-10E8-C2B3-DA82-DF028728CA4D}"/>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7" name="Slide Number Placeholder 6">
            <a:extLst>
              <a:ext uri="{FF2B5EF4-FFF2-40B4-BE49-F238E27FC236}">
                <a16:creationId xmlns:a16="http://schemas.microsoft.com/office/drawing/2014/main" id="{C0DA8C53-BECC-EAEB-78BD-2CA398ED1343}"/>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51762679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Photo 9">
    <p:spTree>
      <p:nvGrpSpPr>
        <p:cNvPr id="1" name=""/>
        <p:cNvGrpSpPr/>
        <p:nvPr/>
      </p:nvGrpSpPr>
      <p:grpSpPr>
        <a:xfrm>
          <a:off x="0" y="0"/>
          <a:ext cx="0" cy="0"/>
          <a:chOff x="0" y="0"/>
          <a:chExt cx="0" cy="0"/>
        </a:xfrm>
      </p:grpSpPr>
      <p:sp>
        <p:nvSpPr>
          <p:cNvPr id="14" name="Freeform: Shape 7">
            <a:extLst>
              <a:ext uri="{FF2B5EF4-FFF2-40B4-BE49-F238E27FC236}">
                <a16:creationId xmlns:a16="http://schemas.microsoft.com/office/drawing/2014/main" id="{397FE18B-53AF-D18E-3F2D-18407AF526ED}"/>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3" name="Freeform: Shape 6">
            <a:extLst>
              <a:ext uri="{FF2B5EF4-FFF2-40B4-BE49-F238E27FC236}">
                <a16:creationId xmlns:a16="http://schemas.microsoft.com/office/drawing/2014/main" id="{282072ED-9466-5653-3C3A-8DCDA644CE3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1A19B1AC-1158-AEB5-3EF8-AC65CC39101C}"/>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46432" y="831918"/>
            <a:ext cx="3401568" cy="1527048"/>
          </a:xfrm>
          <a:prstGeom prst="rect">
            <a:avLst/>
          </a:prstGeom>
        </p:spPr>
        <p:txBody>
          <a:bodyPr anchor="b">
            <a:no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4000" y="831918"/>
            <a:ext cx="6740144" cy="5194161"/>
          </a:xfrm>
          <a:prstGeom prst="rect">
            <a:avLst/>
          </a:prstGeom>
        </p:spPr>
        <p:txBody>
          <a:bodyPr/>
          <a:lstStyle/>
          <a:p>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946432" y="2539814"/>
            <a:ext cx="3401568" cy="348626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54EDCF1-16C2-3523-46D0-241D50D293A3}"/>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44EABD8E-BC7C-F57B-B759-0A9F1772C9F2}"/>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5FC42DB3-DC87-76FA-7D80-75C4FAD9F2A4}"/>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00623701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Photo 10">
    <p:spTree>
      <p:nvGrpSpPr>
        <p:cNvPr id="1" name=""/>
        <p:cNvGrpSpPr/>
        <p:nvPr/>
      </p:nvGrpSpPr>
      <p:grpSpPr>
        <a:xfrm>
          <a:off x="0" y="0"/>
          <a:ext cx="0" cy="0"/>
          <a:chOff x="0" y="0"/>
          <a:chExt cx="0" cy="0"/>
        </a:xfrm>
      </p:grpSpPr>
      <p:sp>
        <p:nvSpPr>
          <p:cNvPr id="14" name="Freeform: Shape 6">
            <a:extLst>
              <a:ext uri="{FF2B5EF4-FFF2-40B4-BE49-F238E27FC236}">
                <a16:creationId xmlns:a16="http://schemas.microsoft.com/office/drawing/2014/main" id="{A4D64205-4AAD-A5F3-3672-2C4AF7055D2C}"/>
              </a:ext>
              <a:ext uri="{C183D7F6-B498-43B3-948B-1728B52AA6E4}">
                <adec:decorative xmlns:adec="http://schemas.microsoft.com/office/drawing/2017/decorative" val="1"/>
              </a:ext>
            </a:extLst>
          </p:cNvPr>
          <p:cNvSpPr/>
          <p:nvPr/>
        </p:nvSpPr>
        <p:spPr>
          <a:xfrm rot="16200000" flipH="1">
            <a:off x="15203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7">
            <a:extLst>
              <a:ext uri="{FF2B5EF4-FFF2-40B4-BE49-F238E27FC236}">
                <a16:creationId xmlns:a16="http://schemas.microsoft.com/office/drawing/2014/main" id="{FB6B989A-D8AD-4FEC-959B-445D43A944D9}"/>
              </a:ext>
              <a:ext uri="{C183D7F6-B498-43B3-948B-1728B52AA6E4}">
                <adec:decorative xmlns:adec="http://schemas.microsoft.com/office/drawing/2017/decorative" val="1"/>
              </a:ext>
            </a:extLst>
          </p:cNvPr>
          <p:cNvSpPr/>
          <p:nvPr/>
        </p:nvSpPr>
        <p:spPr>
          <a:xfrm rot="16200000" flipH="1">
            <a:off x="1047378"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6" name="Freeform: Shape">
            <a:extLst>
              <a:ext uri="{FF2B5EF4-FFF2-40B4-BE49-F238E27FC236}">
                <a16:creationId xmlns:a16="http://schemas.microsoft.com/office/drawing/2014/main" id="{C9D50BD8-90BF-2DFD-2851-A0873521DF6C}"/>
              </a:ext>
              <a:ext uri="{C183D7F6-B498-43B3-948B-1728B52AA6E4}">
                <adec:decorative xmlns:adec="http://schemas.microsoft.com/office/drawing/2017/decorative" val="1"/>
              </a:ext>
            </a:extLst>
          </p:cNvPr>
          <p:cNvSpPr/>
          <p:nvPr userDrawn="1"/>
        </p:nvSpPr>
        <p:spPr>
          <a:xfrm flipH="1">
            <a:off x="11639547"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9"/>
            <a:ext cx="3401568" cy="1527048"/>
          </a:xfrm>
          <a:prstGeom prst="rect">
            <a:avLst/>
          </a:prstGeom>
        </p:spPr>
        <p:txBody>
          <a:bodyPr anchor="b">
            <a:no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44000" y="2538248"/>
            <a:ext cx="3401568" cy="348783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4761781" y="831919"/>
            <a:ext cx="6586220" cy="5194162"/>
          </a:xfrm>
          <a:prstGeom prst="rect">
            <a:avLst/>
          </a:prstGeom>
        </p:spPr>
        <p:txBody>
          <a:bodyPr/>
          <a:lstStyle/>
          <a:p>
            <a:endParaRPr lang="en-US"/>
          </a:p>
        </p:txBody>
      </p:sp>
      <p:sp>
        <p:nvSpPr>
          <p:cNvPr id="5" name="Date Placeholder 4">
            <a:extLst>
              <a:ext uri="{FF2B5EF4-FFF2-40B4-BE49-F238E27FC236}">
                <a16:creationId xmlns:a16="http://schemas.microsoft.com/office/drawing/2014/main" id="{24412BDE-E030-0E65-178A-ED1E7ADA14CF}"/>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6" name="Footer Placeholder 5">
            <a:extLst>
              <a:ext uri="{FF2B5EF4-FFF2-40B4-BE49-F238E27FC236}">
                <a16:creationId xmlns:a16="http://schemas.microsoft.com/office/drawing/2014/main" id="{3AED2DEA-7545-67DE-D588-0516FEBCE1AB}"/>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7" name="Slide Number Placeholder 6">
            <a:extLst>
              <a:ext uri="{FF2B5EF4-FFF2-40B4-BE49-F238E27FC236}">
                <a16:creationId xmlns:a16="http://schemas.microsoft.com/office/drawing/2014/main" id="{A38E956E-535C-B101-EDE2-5286E972BC1F}"/>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5184529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Photo 11">
    <p:spTree>
      <p:nvGrpSpPr>
        <p:cNvPr id="1" name=""/>
        <p:cNvGrpSpPr/>
        <p:nvPr/>
      </p:nvGrpSpPr>
      <p:grpSpPr>
        <a:xfrm>
          <a:off x="0" y="0"/>
          <a:ext cx="0" cy="0"/>
          <a:chOff x="0" y="0"/>
          <a:chExt cx="0" cy="0"/>
        </a:xfrm>
      </p:grpSpPr>
      <p:sp>
        <p:nvSpPr>
          <p:cNvPr id="13" name="Freeform: Shape 6">
            <a:extLst>
              <a:ext uri="{FF2B5EF4-FFF2-40B4-BE49-F238E27FC236}">
                <a16:creationId xmlns:a16="http://schemas.microsoft.com/office/drawing/2014/main" id="{19926A21-154B-66D3-AB99-3D353710CC76}"/>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4" name="Freeform: Shape 7">
            <a:extLst>
              <a:ext uri="{FF2B5EF4-FFF2-40B4-BE49-F238E27FC236}">
                <a16:creationId xmlns:a16="http://schemas.microsoft.com/office/drawing/2014/main" id="{FBD4BD74-F55D-59C7-3B2C-1B99564FBCB7}"/>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FFC6ACCC-3346-BC84-4FA9-F9DFD3FDB97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073454" y="831919"/>
            <a:ext cx="3273552" cy="2035696"/>
          </a:xfrm>
          <a:prstGeom prst="rect">
            <a:avLst/>
          </a:prstGeo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4000" y="831919"/>
            <a:ext cx="6937365" cy="5091685"/>
          </a:xfrm>
          <a:prstGeom prst="rect">
            <a:avLst/>
          </a:prstGeom>
        </p:spPr>
        <p:txBody>
          <a:bodyPr/>
          <a:lstStyle/>
          <a:p>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074448" y="2970092"/>
            <a:ext cx="3273552" cy="2953512"/>
          </a:xfrm>
          <a:prstGeom prst="rect">
            <a:avLst/>
          </a:prstGeom>
        </p:spPr>
        <p:txBody>
          <a:bodyPr>
            <a:normAutofit/>
          </a:bodyPr>
          <a:lstStyle>
            <a:lvl1pPr marL="0" indent="0">
              <a:buNone/>
              <a:defRPr sz="1400"/>
            </a:lvl1pPr>
            <a:lvl2pPr marL="228600" indent="0">
              <a:buNone/>
              <a:defRPr sz="1200"/>
            </a:lvl2pPr>
            <a:lvl3pPr marL="457200" indent="0">
              <a:buNone/>
              <a:defRPr sz="1100"/>
            </a:lvl3pPr>
            <a:lvl4pPr marL="685800" indent="0">
              <a:buNone/>
              <a:defRPr sz="105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6164F93-D5E1-78DB-451E-20A2F3DEE649}"/>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6" name="Footer Placeholder 5">
            <a:extLst>
              <a:ext uri="{FF2B5EF4-FFF2-40B4-BE49-F238E27FC236}">
                <a16:creationId xmlns:a16="http://schemas.microsoft.com/office/drawing/2014/main" id="{A64ABA9D-79A1-3E8B-9907-CF0398532628}"/>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7" name="Slide Number Placeholder 6">
            <a:extLst>
              <a:ext uri="{FF2B5EF4-FFF2-40B4-BE49-F238E27FC236}">
                <a16:creationId xmlns:a16="http://schemas.microsoft.com/office/drawing/2014/main" id="{6C202163-170E-54C9-96DE-681695B53BC3}"/>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23982525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Photo 12">
    <p:spTree>
      <p:nvGrpSpPr>
        <p:cNvPr id="1" name=""/>
        <p:cNvGrpSpPr/>
        <p:nvPr/>
      </p:nvGrpSpPr>
      <p:grpSpPr>
        <a:xfrm>
          <a:off x="0" y="0"/>
          <a:ext cx="0" cy="0"/>
          <a:chOff x="0" y="0"/>
          <a:chExt cx="0" cy="0"/>
        </a:xfrm>
      </p:grpSpPr>
      <p:sp>
        <p:nvSpPr>
          <p:cNvPr id="12" name="Freeform: Shape">
            <a:extLst>
              <a:ext uri="{FF2B5EF4-FFF2-40B4-BE49-F238E27FC236}">
                <a16:creationId xmlns:a16="http://schemas.microsoft.com/office/drawing/2014/main" id="{288CAFB0-B89D-3736-C1A2-001B0FB382E2}"/>
              </a:ext>
              <a:ext uri="{C183D7F6-B498-43B3-948B-1728B52AA6E4}">
                <adec:decorative xmlns:adec="http://schemas.microsoft.com/office/drawing/2017/decorative" val="1"/>
              </a:ext>
            </a:extLst>
          </p:cNvPr>
          <p:cNvSpPr/>
          <p:nvPr/>
        </p:nvSpPr>
        <p:spPr>
          <a:xfrm rot="5400000">
            <a:off x="10066903" y="-1986482"/>
            <a:ext cx="138614" cy="4111578"/>
          </a:xfrm>
          <a:custGeom>
            <a:avLst/>
            <a:gdLst>
              <a:gd name="connsiteX0" fmla="*/ 0 w 138614"/>
              <a:gd name="connsiteY0" fmla="*/ 4111578 h 4111578"/>
              <a:gd name="connsiteX1" fmla="*/ 0 w 138614"/>
              <a:gd name="connsiteY1" fmla="*/ 0 h 4111578"/>
              <a:gd name="connsiteX2" fmla="*/ 138614 w 138614"/>
              <a:gd name="connsiteY2" fmla="*/ 0 h 4111578"/>
              <a:gd name="connsiteX3" fmla="*/ 138614 w 138614"/>
              <a:gd name="connsiteY3" fmla="*/ 4111578 h 4111578"/>
            </a:gdLst>
            <a:ahLst/>
            <a:cxnLst>
              <a:cxn ang="0">
                <a:pos x="connsiteX0" y="connsiteY0"/>
              </a:cxn>
              <a:cxn ang="0">
                <a:pos x="connsiteX1" y="connsiteY1"/>
              </a:cxn>
              <a:cxn ang="0">
                <a:pos x="connsiteX2" y="connsiteY2"/>
              </a:cxn>
              <a:cxn ang="0">
                <a:pos x="connsiteX3" y="connsiteY3"/>
              </a:cxn>
            </a:cxnLst>
            <a:rect l="l" t="t" r="r" b="b"/>
            <a:pathLst>
              <a:path w="138614" h="4111578">
                <a:moveTo>
                  <a:pt x="0" y="4111578"/>
                </a:moveTo>
                <a:lnTo>
                  <a:pt x="0" y="0"/>
                </a:lnTo>
                <a:lnTo>
                  <a:pt x="138614" y="0"/>
                </a:lnTo>
                <a:lnTo>
                  <a:pt x="138614" y="4111578"/>
                </a:lnTo>
                <a:close/>
              </a:path>
            </a:pathLst>
          </a:custGeom>
          <a:solidFill>
            <a:schemeClr val="accent3"/>
          </a:solidFill>
          <a:ln cap="sq">
            <a:noFill/>
            <a:prstDash val="solid"/>
            <a:miter/>
          </a:ln>
        </p:spPr>
        <p:txBody>
          <a:bodyPr wrap="square">
            <a:noAutofit/>
          </a:bodyPr>
          <a:lstStyle/>
          <a:p>
            <a:endParaRPr lang="zh-CN" altLang="en-US" sz="800"/>
          </a:p>
        </p:txBody>
      </p:sp>
      <p:sp>
        <p:nvSpPr>
          <p:cNvPr id="14" name="Freeform: Shape">
            <a:extLst>
              <a:ext uri="{FF2B5EF4-FFF2-40B4-BE49-F238E27FC236}">
                <a16:creationId xmlns:a16="http://schemas.microsoft.com/office/drawing/2014/main" id="{014FA549-03DD-35DA-8B1D-643E2AD34B91}"/>
              </a:ext>
              <a:ext uri="{C183D7F6-B498-43B3-948B-1728B52AA6E4}">
                <adec:decorative xmlns:adec="http://schemas.microsoft.com/office/drawing/2017/decorative" val="1"/>
              </a:ext>
            </a:extLst>
          </p:cNvPr>
          <p:cNvSpPr/>
          <p:nvPr/>
        </p:nvSpPr>
        <p:spPr>
          <a:xfrm rot="5400000">
            <a:off x="5098006" y="-5098004"/>
            <a:ext cx="138615" cy="10334624"/>
          </a:xfrm>
          <a:custGeom>
            <a:avLst/>
            <a:gdLst>
              <a:gd name="connsiteX0" fmla="*/ 0 w 138615"/>
              <a:gd name="connsiteY0" fmla="*/ 10334624 h 10334624"/>
              <a:gd name="connsiteX1" fmla="*/ 0 w 138615"/>
              <a:gd name="connsiteY1" fmla="*/ 0 h 10334624"/>
              <a:gd name="connsiteX2" fmla="*/ 138615 w 138615"/>
              <a:gd name="connsiteY2" fmla="*/ 0 h 10334624"/>
              <a:gd name="connsiteX3" fmla="*/ 138615 w 138615"/>
              <a:gd name="connsiteY3" fmla="*/ 10334624 h 10334624"/>
            </a:gdLst>
            <a:ahLst/>
            <a:cxnLst>
              <a:cxn ang="0">
                <a:pos x="connsiteX0" y="connsiteY0"/>
              </a:cxn>
              <a:cxn ang="0">
                <a:pos x="connsiteX1" y="connsiteY1"/>
              </a:cxn>
              <a:cxn ang="0">
                <a:pos x="connsiteX2" y="connsiteY2"/>
              </a:cxn>
              <a:cxn ang="0">
                <a:pos x="connsiteX3" y="connsiteY3"/>
              </a:cxn>
            </a:cxnLst>
            <a:rect l="l" t="t" r="r" b="b"/>
            <a:pathLst>
              <a:path w="138615" h="10334624">
                <a:moveTo>
                  <a:pt x="0" y="10334624"/>
                </a:moveTo>
                <a:lnTo>
                  <a:pt x="0" y="0"/>
                </a:lnTo>
                <a:lnTo>
                  <a:pt x="138615" y="0"/>
                </a:lnTo>
                <a:lnTo>
                  <a:pt x="138615" y="10334624"/>
                </a:lnTo>
                <a:close/>
              </a:path>
            </a:pathLst>
          </a:custGeom>
          <a:solidFill>
            <a:schemeClr val="accent1"/>
          </a:solidFill>
          <a:ln cap="sq">
            <a:noFill/>
            <a:prstDash val="solid"/>
            <a:miter/>
          </a:ln>
        </p:spPr>
        <p:txBody>
          <a:bodyPr wrap="square">
            <a:noAutofit/>
          </a:bodyPr>
          <a:lstStyle/>
          <a:p>
            <a:endParaRPr lang="zh-CN" altLang="en-US" sz="800"/>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831919"/>
            <a:ext cx="10504001" cy="3472067"/>
          </a:xfrm>
          <a:prstGeom prst="rect">
            <a:avLst/>
          </a:prstGeom>
        </p:spPr>
        <p:txBody>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3998" y="4509559"/>
            <a:ext cx="4579339" cy="1516522"/>
          </a:xfrm>
          <a:prstGeom prst="rect">
            <a:avLst/>
          </a:prstGeo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691351" y="4508939"/>
            <a:ext cx="5651393" cy="1516522"/>
          </a:xfrm>
          <a:prstGeom prst="rect">
            <a:avLst/>
          </a:prstGeo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100"/>
            </a:lvl3pPr>
            <a:lvl4pPr marL="685800" indent="0">
              <a:buFont typeface="Arial" panose="020B0604020202020204" pitchFamily="34" charset="0"/>
              <a:buNone/>
              <a:defRPr sz="105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46EF3E73-037C-D1A2-7155-BF4F615A035C}"/>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4" name="Footer Placeholder 3">
            <a:extLst>
              <a:ext uri="{FF2B5EF4-FFF2-40B4-BE49-F238E27FC236}">
                <a16:creationId xmlns:a16="http://schemas.microsoft.com/office/drawing/2014/main" id="{7EAFF928-2D12-375D-F3A6-DE13153A6D92}"/>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5223D96F-6DDC-CDD9-CF2C-B33D2649DA6E}"/>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80159230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Photo 13">
    <p:spTree>
      <p:nvGrpSpPr>
        <p:cNvPr id="1" name=""/>
        <p:cNvGrpSpPr/>
        <p:nvPr/>
      </p:nvGrpSpPr>
      <p:grpSpPr>
        <a:xfrm>
          <a:off x="0" y="0"/>
          <a:ext cx="0" cy="0"/>
          <a:chOff x="0" y="0"/>
          <a:chExt cx="0" cy="0"/>
        </a:xfrm>
      </p:grpSpPr>
      <p:sp>
        <p:nvSpPr>
          <p:cNvPr id="12" name="Freeform: Shape">
            <a:extLst>
              <a:ext uri="{FF2B5EF4-FFF2-40B4-BE49-F238E27FC236}">
                <a16:creationId xmlns:a16="http://schemas.microsoft.com/office/drawing/2014/main" id="{C395CC92-89D2-1877-21D3-EC019910500D}"/>
              </a:ext>
              <a:ext uri="{C183D7F6-B498-43B3-948B-1728B52AA6E4}">
                <adec:decorative xmlns:adec="http://schemas.microsoft.com/office/drawing/2017/decorative" val="1"/>
              </a:ext>
            </a:extLst>
          </p:cNvPr>
          <p:cNvSpPr/>
          <p:nvPr/>
        </p:nvSpPr>
        <p:spPr>
          <a:xfrm rot="5400000">
            <a:off x="10066903" y="-1986482"/>
            <a:ext cx="138614" cy="4111578"/>
          </a:xfrm>
          <a:custGeom>
            <a:avLst/>
            <a:gdLst>
              <a:gd name="connsiteX0" fmla="*/ 0 w 138614"/>
              <a:gd name="connsiteY0" fmla="*/ 4111578 h 4111578"/>
              <a:gd name="connsiteX1" fmla="*/ 0 w 138614"/>
              <a:gd name="connsiteY1" fmla="*/ 0 h 4111578"/>
              <a:gd name="connsiteX2" fmla="*/ 138614 w 138614"/>
              <a:gd name="connsiteY2" fmla="*/ 0 h 4111578"/>
              <a:gd name="connsiteX3" fmla="*/ 138614 w 138614"/>
              <a:gd name="connsiteY3" fmla="*/ 4111578 h 4111578"/>
            </a:gdLst>
            <a:ahLst/>
            <a:cxnLst>
              <a:cxn ang="0">
                <a:pos x="connsiteX0" y="connsiteY0"/>
              </a:cxn>
              <a:cxn ang="0">
                <a:pos x="connsiteX1" y="connsiteY1"/>
              </a:cxn>
              <a:cxn ang="0">
                <a:pos x="connsiteX2" y="connsiteY2"/>
              </a:cxn>
              <a:cxn ang="0">
                <a:pos x="connsiteX3" y="connsiteY3"/>
              </a:cxn>
            </a:cxnLst>
            <a:rect l="l" t="t" r="r" b="b"/>
            <a:pathLst>
              <a:path w="138614" h="4111578">
                <a:moveTo>
                  <a:pt x="0" y="4111578"/>
                </a:moveTo>
                <a:lnTo>
                  <a:pt x="0" y="0"/>
                </a:lnTo>
                <a:lnTo>
                  <a:pt x="138614" y="0"/>
                </a:lnTo>
                <a:lnTo>
                  <a:pt x="138614" y="4111578"/>
                </a:lnTo>
                <a:close/>
              </a:path>
            </a:pathLst>
          </a:custGeom>
          <a:solidFill>
            <a:schemeClr val="accent3"/>
          </a:solidFill>
          <a:ln cap="sq">
            <a:noFill/>
            <a:prstDash val="solid"/>
            <a:miter/>
          </a:ln>
        </p:spPr>
        <p:txBody>
          <a:bodyPr wrap="square">
            <a:noAutofit/>
          </a:bodyPr>
          <a:lstStyle/>
          <a:p>
            <a:endParaRPr lang="zh-CN" altLang="en-US" sz="800"/>
          </a:p>
        </p:txBody>
      </p:sp>
      <p:sp>
        <p:nvSpPr>
          <p:cNvPr id="13" name="Freeform: Shape">
            <a:extLst>
              <a:ext uri="{FF2B5EF4-FFF2-40B4-BE49-F238E27FC236}">
                <a16:creationId xmlns:a16="http://schemas.microsoft.com/office/drawing/2014/main" id="{BCCC6755-3F26-8CC8-48A8-4028DD5BD586}"/>
              </a:ext>
              <a:ext uri="{C183D7F6-B498-43B3-948B-1728B52AA6E4}">
                <adec:decorative xmlns:adec="http://schemas.microsoft.com/office/drawing/2017/decorative" val="1"/>
              </a:ext>
            </a:extLst>
          </p:cNvPr>
          <p:cNvSpPr/>
          <p:nvPr/>
        </p:nvSpPr>
        <p:spPr>
          <a:xfrm rot="5400000">
            <a:off x="5098006" y="-5098004"/>
            <a:ext cx="138615" cy="10334624"/>
          </a:xfrm>
          <a:custGeom>
            <a:avLst/>
            <a:gdLst>
              <a:gd name="connsiteX0" fmla="*/ 0 w 138615"/>
              <a:gd name="connsiteY0" fmla="*/ 10334624 h 10334624"/>
              <a:gd name="connsiteX1" fmla="*/ 0 w 138615"/>
              <a:gd name="connsiteY1" fmla="*/ 0 h 10334624"/>
              <a:gd name="connsiteX2" fmla="*/ 138615 w 138615"/>
              <a:gd name="connsiteY2" fmla="*/ 0 h 10334624"/>
              <a:gd name="connsiteX3" fmla="*/ 138615 w 138615"/>
              <a:gd name="connsiteY3" fmla="*/ 10334624 h 10334624"/>
            </a:gdLst>
            <a:ahLst/>
            <a:cxnLst>
              <a:cxn ang="0">
                <a:pos x="connsiteX0" y="connsiteY0"/>
              </a:cxn>
              <a:cxn ang="0">
                <a:pos x="connsiteX1" y="connsiteY1"/>
              </a:cxn>
              <a:cxn ang="0">
                <a:pos x="connsiteX2" y="connsiteY2"/>
              </a:cxn>
              <a:cxn ang="0">
                <a:pos x="connsiteX3" y="connsiteY3"/>
              </a:cxn>
            </a:cxnLst>
            <a:rect l="l" t="t" r="r" b="b"/>
            <a:pathLst>
              <a:path w="138615" h="10334624">
                <a:moveTo>
                  <a:pt x="0" y="10334624"/>
                </a:moveTo>
                <a:lnTo>
                  <a:pt x="0" y="0"/>
                </a:lnTo>
                <a:lnTo>
                  <a:pt x="138615" y="0"/>
                </a:lnTo>
                <a:lnTo>
                  <a:pt x="138615" y="10334624"/>
                </a:lnTo>
                <a:close/>
              </a:path>
            </a:pathLst>
          </a:custGeom>
          <a:solidFill>
            <a:schemeClr val="accent1"/>
          </a:solidFill>
          <a:ln cap="sq">
            <a:noFill/>
            <a:prstDash val="solid"/>
            <a:miter/>
          </a:ln>
        </p:spPr>
        <p:txBody>
          <a:bodyPr wrap="square">
            <a:noAutofit/>
          </a:bodyPr>
          <a:lstStyle/>
          <a:p>
            <a:endParaRPr lang="zh-CN" altLang="en-US" sz="800"/>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865938"/>
            <a:ext cx="10504001" cy="2556004"/>
          </a:xfrm>
          <a:prstGeom prst="rect">
            <a:avLst/>
          </a:prstGeom>
        </p:spPr>
        <p:txBody>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3999" y="3785800"/>
            <a:ext cx="2953618" cy="2240280"/>
          </a:xfrm>
          <a:prstGeom prst="rect">
            <a:avLst/>
          </a:prstGeo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2910" y="3785800"/>
            <a:ext cx="7366186" cy="2240280"/>
          </a:xfrm>
          <a:prstGeom prst="rect">
            <a:avLst/>
          </a:prstGeo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100"/>
            </a:lvl3pPr>
            <a:lvl4pPr marL="685800" indent="0">
              <a:buFont typeface="Arial" panose="020B0604020202020204" pitchFamily="34" charset="0"/>
              <a:buNone/>
              <a:defRPr sz="105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4B0A8DCA-1B38-2182-182A-3CD1B2EB644C}"/>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4" name="Footer Placeholder 3">
            <a:extLst>
              <a:ext uri="{FF2B5EF4-FFF2-40B4-BE49-F238E27FC236}">
                <a16:creationId xmlns:a16="http://schemas.microsoft.com/office/drawing/2014/main" id="{DD7D0CC1-DDED-0F98-544D-794B6C31A143}"/>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927594E8-E858-2F75-B298-2EA742CCB586}"/>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40496458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8"/>
            <a:ext cx="2953618" cy="2240279"/>
          </a:xfrm>
          <a:prstGeom prst="rect">
            <a:avLst/>
          </a:prstGeo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35972" y="839450"/>
            <a:ext cx="7312028" cy="2240280"/>
          </a:xfrm>
          <a:prstGeom prst="rect">
            <a:avLst/>
          </a:prstGeo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100"/>
            </a:lvl3pPr>
            <a:lvl4pPr marL="685800" indent="0">
              <a:buFont typeface="Arial" panose="020B0604020202020204" pitchFamily="34" charset="0"/>
              <a:buNone/>
              <a:defRPr sz="105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3310759"/>
            <a:ext cx="10504001" cy="2722852"/>
          </a:xfrm>
          <a:prstGeom prst="rect">
            <a:avLst/>
          </a:prstGeom>
        </p:spPr>
        <p:txBody>
          <a:bodyPr/>
          <a:lstStyle/>
          <a:p>
            <a:endParaRPr lang="en-US"/>
          </a:p>
        </p:txBody>
      </p:sp>
      <p:sp>
        <p:nvSpPr>
          <p:cNvPr id="14" name="Date Placeholder 13">
            <a:extLst>
              <a:ext uri="{FF2B5EF4-FFF2-40B4-BE49-F238E27FC236}">
                <a16:creationId xmlns:a16="http://schemas.microsoft.com/office/drawing/2014/main" id="{862E376D-102F-9AA4-230F-3E5992051568}"/>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15" name="Footer Placeholder 14">
            <a:extLst>
              <a:ext uri="{FF2B5EF4-FFF2-40B4-BE49-F238E27FC236}">
                <a16:creationId xmlns:a16="http://schemas.microsoft.com/office/drawing/2014/main" id="{E63D659C-BF61-D8D5-FD6B-0FC6BD5B07FA}"/>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16" name="Slide Number Placeholder 15">
            <a:extLst>
              <a:ext uri="{FF2B5EF4-FFF2-40B4-BE49-F238E27FC236}">
                <a16:creationId xmlns:a16="http://schemas.microsoft.com/office/drawing/2014/main" id="{81C53350-D17D-9265-0E5B-41F87CE511AC}"/>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07037942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Photo 15">
    <p:spTree>
      <p:nvGrpSpPr>
        <p:cNvPr id="1" name=""/>
        <p:cNvGrpSpPr/>
        <p:nvPr/>
      </p:nvGrpSpPr>
      <p:grpSpPr>
        <a:xfrm>
          <a:off x="0" y="0"/>
          <a:ext cx="0" cy="0"/>
          <a:chOff x="0" y="0"/>
          <a:chExt cx="0" cy="0"/>
        </a:xfrm>
      </p:grpSpPr>
      <p:sp>
        <p:nvSpPr>
          <p:cNvPr id="12" name="Freeform: Shape">
            <a:extLst>
              <a:ext uri="{FF2B5EF4-FFF2-40B4-BE49-F238E27FC236}">
                <a16:creationId xmlns:a16="http://schemas.microsoft.com/office/drawing/2014/main" id="{E67800C3-F461-45C5-0F4A-6A8EC03AFE1A}"/>
              </a:ext>
              <a:ext uri="{C183D7F6-B498-43B3-948B-1728B52AA6E4}">
                <adec:decorative xmlns:adec="http://schemas.microsoft.com/office/drawing/2017/decorative" val="1"/>
              </a:ext>
            </a:extLst>
          </p:cNvPr>
          <p:cNvSpPr/>
          <p:nvPr/>
        </p:nvSpPr>
        <p:spPr>
          <a:xfrm rot="5400000">
            <a:off x="10066903" y="4732903"/>
            <a:ext cx="138614" cy="4111578"/>
          </a:xfrm>
          <a:custGeom>
            <a:avLst/>
            <a:gdLst>
              <a:gd name="connsiteX0" fmla="*/ 0 w 138614"/>
              <a:gd name="connsiteY0" fmla="*/ 4111578 h 4111578"/>
              <a:gd name="connsiteX1" fmla="*/ 0 w 138614"/>
              <a:gd name="connsiteY1" fmla="*/ 0 h 4111578"/>
              <a:gd name="connsiteX2" fmla="*/ 138614 w 138614"/>
              <a:gd name="connsiteY2" fmla="*/ 0 h 4111578"/>
              <a:gd name="connsiteX3" fmla="*/ 138614 w 138614"/>
              <a:gd name="connsiteY3" fmla="*/ 4111578 h 4111578"/>
            </a:gdLst>
            <a:ahLst/>
            <a:cxnLst>
              <a:cxn ang="0">
                <a:pos x="connsiteX0" y="connsiteY0"/>
              </a:cxn>
              <a:cxn ang="0">
                <a:pos x="connsiteX1" y="connsiteY1"/>
              </a:cxn>
              <a:cxn ang="0">
                <a:pos x="connsiteX2" y="connsiteY2"/>
              </a:cxn>
              <a:cxn ang="0">
                <a:pos x="connsiteX3" y="connsiteY3"/>
              </a:cxn>
            </a:cxnLst>
            <a:rect l="l" t="t" r="r" b="b"/>
            <a:pathLst>
              <a:path w="138614" h="4111578">
                <a:moveTo>
                  <a:pt x="0" y="4111578"/>
                </a:moveTo>
                <a:lnTo>
                  <a:pt x="0" y="0"/>
                </a:lnTo>
                <a:lnTo>
                  <a:pt x="138614" y="0"/>
                </a:lnTo>
                <a:lnTo>
                  <a:pt x="138614" y="4111578"/>
                </a:lnTo>
                <a:close/>
              </a:path>
            </a:pathLst>
          </a:custGeom>
          <a:solidFill>
            <a:schemeClr val="accent3"/>
          </a:solidFill>
          <a:ln cap="sq">
            <a:noFill/>
            <a:prstDash val="solid"/>
            <a:miter/>
          </a:ln>
        </p:spPr>
        <p:txBody>
          <a:bodyPr wrap="square">
            <a:noAutofit/>
          </a:bodyPr>
          <a:lstStyle/>
          <a:p>
            <a:endParaRPr lang="zh-CN" altLang="en-US" sz="800"/>
          </a:p>
        </p:txBody>
      </p:sp>
      <p:sp>
        <p:nvSpPr>
          <p:cNvPr id="13" name="Freeform: Shape">
            <a:extLst>
              <a:ext uri="{FF2B5EF4-FFF2-40B4-BE49-F238E27FC236}">
                <a16:creationId xmlns:a16="http://schemas.microsoft.com/office/drawing/2014/main" id="{3085DB2A-D67F-C3FD-C664-B70FEA66E2BD}"/>
              </a:ext>
              <a:ext uri="{C183D7F6-B498-43B3-948B-1728B52AA6E4}">
                <adec:decorative xmlns:adec="http://schemas.microsoft.com/office/drawing/2017/decorative" val="1"/>
              </a:ext>
            </a:extLst>
          </p:cNvPr>
          <p:cNvSpPr/>
          <p:nvPr/>
        </p:nvSpPr>
        <p:spPr>
          <a:xfrm rot="5400000">
            <a:off x="5098006" y="1621381"/>
            <a:ext cx="138615" cy="10334624"/>
          </a:xfrm>
          <a:custGeom>
            <a:avLst/>
            <a:gdLst>
              <a:gd name="connsiteX0" fmla="*/ 0 w 138615"/>
              <a:gd name="connsiteY0" fmla="*/ 10334624 h 10334624"/>
              <a:gd name="connsiteX1" fmla="*/ 0 w 138615"/>
              <a:gd name="connsiteY1" fmla="*/ 0 h 10334624"/>
              <a:gd name="connsiteX2" fmla="*/ 138615 w 138615"/>
              <a:gd name="connsiteY2" fmla="*/ 0 h 10334624"/>
              <a:gd name="connsiteX3" fmla="*/ 138615 w 138615"/>
              <a:gd name="connsiteY3" fmla="*/ 10334624 h 10334624"/>
            </a:gdLst>
            <a:ahLst/>
            <a:cxnLst>
              <a:cxn ang="0">
                <a:pos x="connsiteX0" y="connsiteY0"/>
              </a:cxn>
              <a:cxn ang="0">
                <a:pos x="connsiteX1" y="connsiteY1"/>
              </a:cxn>
              <a:cxn ang="0">
                <a:pos x="connsiteX2" y="connsiteY2"/>
              </a:cxn>
              <a:cxn ang="0">
                <a:pos x="connsiteX3" y="connsiteY3"/>
              </a:cxn>
            </a:cxnLst>
            <a:rect l="l" t="t" r="r" b="b"/>
            <a:pathLst>
              <a:path w="138615" h="10334624">
                <a:moveTo>
                  <a:pt x="0" y="10334624"/>
                </a:moveTo>
                <a:lnTo>
                  <a:pt x="0" y="0"/>
                </a:lnTo>
                <a:lnTo>
                  <a:pt x="138615" y="0"/>
                </a:lnTo>
                <a:lnTo>
                  <a:pt x="138615" y="10334624"/>
                </a:lnTo>
                <a:close/>
              </a:path>
            </a:pathLst>
          </a:custGeom>
          <a:solidFill>
            <a:schemeClr val="accent1"/>
          </a:solidFill>
          <a:ln cap="sq">
            <a:noFill/>
            <a:prstDash val="solid"/>
            <a:miter/>
          </a:ln>
        </p:spPr>
        <p:txBody>
          <a:bodyPr wrap="square">
            <a:noAutofit/>
          </a:bodyPr>
          <a:lstStyle/>
          <a:p>
            <a:endParaRPr lang="zh-CN" altLang="en-US" sz="80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73963" y="858337"/>
            <a:ext cx="10504000" cy="970463"/>
          </a:xfrm>
          <a:prstGeom prst="rect">
            <a:avLst/>
          </a:prstGeom>
        </p:spPr>
        <p:txBody>
          <a:bodyPr anchor="ct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73963" y="2081048"/>
            <a:ext cx="6157458" cy="3945032"/>
          </a:xfrm>
          <a:prstGeom prst="rect">
            <a:avLst/>
          </a:prstGeom>
        </p:spPr>
        <p:txBody>
          <a:bodyPr/>
          <a:lstStyle/>
          <a:p>
            <a:endParaRPr lang="en-US"/>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90520" y="2081048"/>
            <a:ext cx="4023360" cy="391861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7C70573E-67AD-B86C-5E43-00CBB09DA8D2}"/>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4" name="Footer Placeholder 3">
            <a:extLst>
              <a:ext uri="{FF2B5EF4-FFF2-40B4-BE49-F238E27FC236}">
                <a16:creationId xmlns:a16="http://schemas.microsoft.com/office/drawing/2014/main" id="{7DFB447B-C0E6-AC38-79AB-C5E44EC87F3F}"/>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551E633A-C0E6-C3E6-25FE-F662A31AF441}"/>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27354308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Photo 16">
    <p:spTree>
      <p:nvGrpSpPr>
        <p:cNvPr id="1" name=""/>
        <p:cNvGrpSpPr/>
        <p:nvPr/>
      </p:nvGrpSpPr>
      <p:grpSpPr>
        <a:xfrm>
          <a:off x="0" y="0"/>
          <a:ext cx="0" cy="0"/>
          <a:chOff x="0" y="0"/>
          <a:chExt cx="0" cy="0"/>
        </a:xfrm>
      </p:grpSpPr>
      <p:sp>
        <p:nvSpPr>
          <p:cNvPr id="14" name="Freeform: Shape 7">
            <a:extLst>
              <a:ext uri="{FF2B5EF4-FFF2-40B4-BE49-F238E27FC236}">
                <a16:creationId xmlns:a16="http://schemas.microsoft.com/office/drawing/2014/main" id="{DCAA11E0-B11B-65C1-6C01-02D5A711CDDC}"/>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3" name="Freeform: Shape 6">
            <a:extLst>
              <a:ext uri="{FF2B5EF4-FFF2-40B4-BE49-F238E27FC236}">
                <a16:creationId xmlns:a16="http://schemas.microsoft.com/office/drawing/2014/main" id="{A7911065-19BC-DCDB-84A7-42B4FA5E2274}"/>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F8E94FEE-AEC6-81E7-5D56-6B4BF0DF94F7}"/>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52884"/>
            <a:ext cx="4672584" cy="1453896"/>
          </a:xfrm>
          <a:prstGeom prst="rect">
            <a:avLst/>
          </a:prstGeom>
        </p:spPr>
        <p:txBody>
          <a:bodyPr>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4000" y="2459420"/>
            <a:ext cx="4672584" cy="3545695"/>
          </a:xfrm>
          <a:prstGeom prst="rect">
            <a:avLst/>
          </a:prstGeom>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738648" y="831919"/>
            <a:ext cx="5609353" cy="519416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70988F28-389C-38F4-56E5-92E509484E0B}"/>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4" name="Footer Placeholder 3">
            <a:extLst>
              <a:ext uri="{FF2B5EF4-FFF2-40B4-BE49-F238E27FC236}">
                <a16:creationId xmlns:a16="http://schemas.microsoft.com/office/drawing/2014/main" id="{DD49896A-D359-019B-2B0C-ABB34CB0A6E5}"/>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2F4E6180-42B6-0CDD-17B5-07096E5DC8D8}"/>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09240926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Photo 17">
    <p:spTree>
      <p:nvGrpSpPr>
        <p:cNvPr id="1" name=""/>
        <p:cNvGrpSpPr/>
        <p:nvPr/>
      </p:nvGrpSpPr>
      <p:grpSpPr>
        <a:xfrm>
          <a:off x="0" y="0"/>
          <a:ext cx="0" cy="0"/>
          <a:chOff x="0" y="0"/>
          <a:chExt cx="0" cy="0"/>
        </a:xfrm>
      </p:grpSpPr>
      <p:sp>
        <p:nvSpPr>
          <p:cNvPr id="13" name="Freeform: Shape 6">
            <a:extLst>
              <a:ext uri="{FF2B5EF4-FFF2-40B4-BE49-F238E27FC236}">
                <a16:creationId xmlns:a16="http://schemas.microsoft.com/office/drawing/2014/main" id="{84C7299B-33B3-292A-A0D8-EF6FE13A7BFE}"/>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4" name="Freeform: Shape 7">
            <a:extLst>
              <a:ext uri="{FF2B5EF4-FFF2-40B4-BE49-F238E27FC236}">
                <a16:creationId xmlns:a16="http://schemas.microsoft.com/office/drawing/2014/main" id="{17D06544-E1CA-463E-074F-9A0019DBA3D6}"/>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6AC428A0-E5A1-5777-D188-5B5EE751EFE2}"/>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73725"/>
            <a:ext cx="3657603" cy="1453896"/>
          </a:xfrm>
          <a:prstGeom prst="rect">
            <a:avLst/>
          </a:prstGeo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2490951"/>
            <a:ext cx="3657603" cy="3493323"/>
          </a:xfrm>
          <a:prstGeom prst="rect">
            <a:avLst/>
          </a:prstGeom>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61186" y="831919"/>
            <a:ext cx="6586814" cy="515235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EBA04C5B-0EDB-E8F8-3BA0-3A6C6F95110C}"/>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4" name="Footer Placeholder 3">
            <a:extLst>
              <a:ext uri="{FF2B5EF4-FFF2-40B4-BE49-F238E27FC236}">
                <a16:creationId xmlns:a16="http://schemas.microsoft.com/office/drawing/2014/main" id="{1864E993-20CB-FCBA-2DEB-CE5029CF1D17}"/>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2B9FB9E0-79CD-FED7-B242-0C593C9FCF4C}"/>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8739999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Big Number 1">
    <p:spTree>
      <p:nvGrpSpPr>
        <p:cNvPr id="1" name=""/>
        <p:cNvGrpSpPr/>
        <p:nvPr/>
      </p:nvGrpSpPr>
      <p:grpSpPr>
        <a:xfrm>
          <a:off x="0" y="0"/>
          <a:ext cx="0" cy="0"/>
          <a:chOff x="0" y="0"/>
          <a:chExt cx="0" cy="0"/>
        </a:xfrm>
      </p:grpSpPr>
      <p:sp>
        <p:nvSpPr>
          <p:cNvPr id="13" name="Freeform: Shape 7">
            <a:extLst>
              <a:ext uri="{FF2B5EF4-FFF2-40B4-BE49-F238E27FC236}">
                <a16:creationId xmlns:a16="http://schemas.microsoft.com/office/drawing/2014/main" id="{52B2DB08-B121-4868-1745-F5DD67AA42CD}"/>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2" name="Freeform: Shape 6">
            <a:extLst>
              <a:ext uri="{FF2B5EF4-FFF2-40B4-BE49-F238E27FC236}">
                <a16:creationId xmlns:a16="http://schemas.microsoft.com/office/drawing/2014/main" id="{4821D1DA-3BE9-3F8C-0F60-CF865B886CBE}"/>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4" name="Freeform: Shape">
            <a:extLst>
              <a:ext uri="{FF2B5EF4-FFF2-40B4-BE49-F238E27FC236}">
                <a16:creationId xmlns:a16="http://schemas.microsoft.com/office/drawing/2014/main" id="{AD053B1F-902F-5F6A-3272-7B8A00762594}"/>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44000" y="831918"/>
            <a:ext cx="10521992" cy="4069265"/>
          </a:xfrm>
          <a:prstGeom prst="rect">
            <a:avLst/>
          </a:prstGeom>
        </p:spPr>
        <p:txBody>
          <a:bodyPr anchor="b">
            <a:normAutofit/>
          </a:bodyPr>
          <a:lstStyle>
            <a:lvl1pPr algn="l">
              <a:defRPr sz="23200">
                <a:solidFill>
                  <a:schemeClr val="accent1">
                    <a:lumMod val="75000"/>
                  </a:schemeClr>
                </a:solidFill>
              </a:defRPr>
            </a:lvl1pPr>
          </a:lstStyle>
          <a:p>
            <a:r>
              <a:rPr lang="en-US"/>
              <a:t>##%</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43999" y="5076496"/>
            <a:ext cx="7559021" cy="949583"/>
          </a:xfrm>
          <a:prstGeom prst="rect">
            <a:avLst/>
          </a:prstGeom>
        </p:spPr>
        <p:txBody>
          <a:bodyPr anchor="t">
            <a:normAutofit/>
          </a:bodyPr>
          <a:lstStyle>
            <a:lvl1pPr marL="0" indent="0" algn="l">
              <a:buNone/>
              <a:defRPr sz="2800" cap="none" baseline="0">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a:extLst>
              <a:ext uri="{FF2B5EF4-FFF2-40B4-BE49-F238E27FC236}">
                <a16:creationId xmlns:a16="http://schemas.microsoft.com/office/drawing/2014/main" id="{AAAF1071-E281-C1B6-D2CE-4D856B1C40A1}"/>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8" name="Footer Placeholder 7">
            <a:extLst>
              <a:ext uri="{FF2B5EF4-FFF2-40B4-BE49-F238E27FC236}">
                <a16:creationId xmlns:a16="http://schemas.microsoft.com/office/drawing/2014/main" id="{EC61053C-726D-4ECB-0C18-7623699CD607}"/>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B1E359BE-9A8D-44D0-2D64-586901EDAEA3}"/>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428521185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Big Number 2">
    <p:spTree>
      <p:nvGrpSpPr>
        <p:cNvPr id="1" name=""/>
        <p:cNvGrpSpPr/>
        <p:nvPr/>
      </p:nvGrpSpPr>
      <p:grpSpPr>
        <a:xfrm>
          <a:off x="0" y="0"/>
          <a:ext cx="0" cy="0"/>
          <a:chOff x="0" y="0"/>
          <a:chExt cx="0" cy="0"/>
        </a:xfrm>
      </p:grpSpPr>
      <p:sp>
        <p:nvSpPr>
          <p:cNvPr id="13" name="Freeform: Shape 7">
            <a:extLst>
              <a:ext uri="{FF2B5EF4-FFF2-40B4-BE49-F238E27FC236}">
                <a16:creationId xmlns:a16="http://schemas.microsoft.com/office/drawing/2014/main" id="{17317A40-8DAE-B452-2C7C-4F1BDF4E66B7}"/>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2" name="Freeform: Shape 6">
            <a:extLst>
              <a:ext uri="{FF2B5EF4-FFF2-40B4-BE49-F238E27FC236}">
                <a16:creationId xmlns:a16="http://schemas.microsoft.com/office/drawing/2014/main" id="{FBFB3BCE-7230-CF4C-FCE3-7BE4CC024438}"/>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4" name="Freeform: Shape">
            <a:extLst>
              <a:ext uri="{FF2B5EF4-FFF2-40B4-BE49-F238E27FC236}">
                <a16:creationId xmlns:a16="http://schemas.microsoft.com/office/drawing/2014/main" id="{A1CDECED-EAF3-EBC3-A28E-2E8314045D0E}"/>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61992" y="831918"/>
            <a:ext cx="10486008" cy="3977825"/>
          </a:xfrm>
          <a:prstGeom prst="rect">
            <a:avLst/>
          </a:prstGeom>
        </p:spPr>
        <p:txBody>
          <a:bodyPr anchor="b">
            <a:normAutofit/>
          </a:bodyPr>
          <a:lstStyle>
            <a:lvl1pPr algn="ctr">
              <a:defRPr sz="23200">
                <a:solidFill>
                  <a:schemeClr val="accent1">
                    <a:lumMod val="75000"/>
                  </a:schemeClr>
                </a:solidFill>
              </a:defRPr>
            </a:lvl1pPr>
          </a:lstStyle>
          <a:p>
            <a:r>
              <a:rPr lang="en-US"/>
              <a:t>##%</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77440" y="4997668"/>
            <a:ext cx="7525512" cy="1028411"/>
          </a:xfrm>
          <a:prstGeom prst="rect">
            <a:avLst/>
          </a:prstGeom>
        </p:spPr>
        <p:txBody>
          <a:bodyPr anchor="t">
            <a:normAutofit/>
          </a:bodyPr>
          <a:lstStyle>
            <a:lvl1pPr marL="0" indent="0" algn="ctr">
              <a:buNone/>
              <a:defRPr sz="2800" cap="none" baseline="0">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a:extLst>
              <a:ext uri="{FF2B5EF4-FFF2-40B4-BE49-F238E27FC236}">
                <a16:creationId xmlns:a16="http://schemas.microsoft.com/office/drawing/2014/main" id="{FFFA1E89-0726-7AE8-B473-CC1601D8573B}"/>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8" name="Footer Placeholder 7">
            <a:extLst>
              <a:ext uri="{FF2B5EF4-FFF2-40B4-BE49-F238E27FC236}">
                <a16:creationId xmlns:a16="http://schemas.microsoft.com/office/drawing/2014/main" id="{C7C335BB-BB3B-64F0-9435-281177D207FA}"/>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FF8DAAC1-AAC5-8BA9-3530-888919CB8FD9}"/>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84663668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Big Number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3814EA-F598-EBFD-83D1-6782D7CBB598}"/>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a:extLst>
              <a:ext uri="{FF2B5EF4-FFF2-40B4-BE49-F238E27FC236}">
                <a16:creationId xmlns:a16="http://schemas.microsoft.com/office/drawing/2014/main" id="{699A8CE9-133B-4DFE-81F6-2BA63F22163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9" name="Title 1">
            <a:extLst>
              <a:ext uri="{FF2B5EF4-FFF2-40B4-BE49-F238E27FC236}">
                <a16:creationId xmlns:a16="http://schemas.microsoft.com/office/drawing/2014/main" id="{1F4F8927-891C-4D7A-C2D3-6EB5EF6712FF}"/>
              </a:ext>
            </a:extLst>
          </p:cNvPr>
          <p:cNvSpPr>
            <a:spLocks noGrp="1"/>
          </p:cNvSpPr>
          <p:nvPr>
            <p:ph type="ctrTitle" hasCustomPrompt="1"/>
          </p:nvPr>
        </p:nvSpPr>
        <p:spPr>
          <a:xfrm>
            <a:off x="861992" y="831918"/>
            <a:ext cx="10486008" cy="3977825"/>
          </a:xfrm>
          <a:prstGeom prst="rect">
            <a:avLst/>
          </a:prstGeom>
        </p:spPr>
        <p:txBody>
          <a:bodyPr anchor="b">
            <a:normAutofit/>
          </a:bodyPr>
          <a:lstStyle>
            <a:lvl1pPr algn="ctr">
              <a:defRPr sz="23200">
                <a:solidFill>
                  <a:schemeClr val="tx1"/>
                </a:solidFill>
              </a:defRPr>
            </a:lvl1pPr>
          </a:lstStyle>
          <a:p>
            <a:r>
              <a:rPr lang="en-US"/>
              <a:t>##%</a:t>
            </a:r>
          </a:p>
        </p:txBody>
      </p:sp>
      <p:sp>
        <p:nvSpPr>
          <p:cNvPr id="10" name="Subtitle 2">
            <a:extLst>
              <a:ext uri="{FF2B5EF4-FFF2-40B4-BE49-F238E27FC236}">
                <a16:creationId xmlns:a16="http://schemas.microsoft.com/office/drawing/2014/main" id="{0489314B-CDC1-7F7E-C4DD-AAC0E5222B03}"/>
              </a:ext>
            </a:extLst>
          </p:cNvPr>
          <p:cNvSpPr>
            <a:spLocks noGrp="1"/>
          </p:cNvSpPr>
          <p:nvPr>
            <p:ph type="subTitle" idx="1"/>
          </p:nvPr>
        </p:nvSpPr>
        <p:spPr>
          <a:xfrm>
            <a:off x="2377440" y="4997668"/>
            <a:ext cx="7525512" cy="1028411"/>
          </a:xfrm>
          <a:prstGeom prst="rect">
            <a:avLst/>
          </a:prstGeom>
        </p:spPr>
        <p:txBody>
          <a:bodyPr anchor="t">
            <a:normAutofit/>
          </a:bodyPr>
          <a:lstStyle>
            <a:lvl1pPr marL="0" indent="0" algn="ctr">
              <a:buNone/>
              <a:defRPr sz="2800" cap="none"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 name="Date Placeholder 1">
            <a:extLst>
              <a:ext uri="{FF2B5EF4-FFF2-40B4-BE49-F238E27FC236}">
                <a16:creationId xmlns:a16="http://schemas.microsoft.com/office/drawing/2014/main" id="{7C290FCC-3946-BBF5-86C2-35CD985690D2}"/>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3" name="Footer Placeholder 2">
            <a:extLst>
              <a:ext uri="{FF2B5EF4-FFF2-40B4-BE49-F238E27FC236}">
                <a16:creationId xmlns:a16="http://schemas.microsoft.com/office/drawing/2014/main" id="{92BE5BFE-B04D-D3EF-797A-7B9994615AFA}"/>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F57E59E4-8E63-D807-6E38-7E3D0E58C9BA}"/>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65503017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Statement">
    <p:spTree>
      <p:nvGrpSpPr>
        <p:cNvPr id="1" name=""/>
        <p:cNvGrpSpPr/>
        <p:nvPr/>
      </p:nvGrpSpPr>
      <p:grpSpPr>
        <a:xfrm>
          <a:off x="0" y="0"/>
          <a:ext cx="0" cy="0"/>
          <a:chOff x="0" y="0"/>
          <a:chExt cx="0" cy="0"/>
        </a:xfrm>
      </p:grpSpPr>
      <p:sp>
        <p:nvSpPr>
          <p:cNvPr id="8" name="Freeform: Shape 2">
            <a:extLst>
              <a:ext uri="{FF2B5EF4-FFF2-40B4-BE49-F238E27FC236}">
                <a16:creationId xmlns:a16="http://schemas.microsoft.com/office/drawing/2014/main" id="{11E94799-63BC-BCB8-1489-4D9D8D48B32C}"/>
              </a:ext>
              <a:ext uri="{C183D7F6-B498-43B3-948B-1728B52AA6E4}">
                <adec:decorative xmlns:adec="http://schemas.microsoft.com/office/drawing/2017/decorative" val="1"/>
              </a:ext>
            </a:extLst>
          </p:cNvPr>
          <p:cNvSpPr/>
          <p:nvPr/>
        </p:nvSpPr>
        <p:spPr>
          <a:xfrm rot="5400000">
            <a:off x="10171818" y="673395"/>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9" name="Freeform: Shape 6">
            <a:extLst>
              <a:ext uri="{FF2B5EF4-FFF2-40B4-BE49-F238E27FC236}">
                <a16:creationId xmlns:a16="http://schemas.microsoft.com/office/drawing/2014/main" id="{FD540DA1-B49D-A2EB-D2ED-EBC78B7426B8}"/>
              </a:ext>
              <a:ext uri="{C183D7F6-B498-43B3-948B-1728B52AA6E4}">
                <adec:decorative xmlns:adec="http://schemas.microsoft.com/office/drawing/2017/decorative" val="1"/>
              </a:ext>
            </a:extLst>
          </p:cNvPr>
          <p:cNvSpPr/>
          <p:nvPr/>
        </p:nvSpPr>
        <p:spPr>
          <a:xfrm rot="5400000">
            <a:off x="10845212" y="1"/>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0" name="Freeform: Shape 23">
            <a:extLst>
              <a:ext uri="{FF2B5EF4-FFF2-40B4-BE49-F238E27FC236}">
                <a16:creationId xmlns:a16="http://schemas.microsoft.com/office/drawing/2014/main" id="{2BCDBC09-2E11-64B7-0EB2-DCA58FFC0E82}"/>
              </a:ext>
              <a:ext uri="{C183D7F6-B498-43B3-948B-1728B52AA6E4}">
                <adec:decorative xmlns:adec="http://schemas.microsoft.com/office/drawing/2017/decorative" val="1"/>
              </a:ext>
            </a:extLst>
          </p:cNvPr>
          <p:cNvSpPr/>
          <p:nvPr userDrawn="1"/>
        </p:nvSpPr>
        <p:spPr>
          <a:xfrm rot="5400000">
            <a:off x="9498424" y="1"/>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24">
            <a:extLst>
              <a:ext uri="{FF2B5EF4-FFF2-40B4-BE49-F238E27FC236}">
                <a16:creationId xmlns:a16="http://schemas.microsoft.com/office/drawing/2014/main" id="{A4BC69EB-5FF9-6523-A063-44AE45A3F184}"/>
              </a:ext>
              <a:ext uri="{C183D7F6-B498-43B3-948B-1728B52AA6E4}">
                <adec:decorative xmlns:adec="http://schemas.microsoft.com/office/drawing/2017/decorative" val="1"/>
              </a:ext>
            </a:extLst>
          </p:cNvPr>
          <p:cNvSpPr/>
          <p:nvPr userDrawn="1"/>
        </p:nvSpPr>
        <p:spPr>
          <a:xfrm rot="5400000">
            <a:off x="11518606" y="1"/>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2" name="TextBox 14">
            <a:extLst>
              <a:ext uri="{FF2B5EF4-FFF2-40B4-BE49-F238E27FC236}">
                <a16:creationId xmlns:a16="http://schemas.microsoft.com/office/drawing/2014/main" id="{342E6E36-8088-27A9-66B1-C52E2D129AAF}"/>
              </a:ext>
              <a:ext uri="{C183D7F6-B498-43B3-948B-1728B52AA6E4}">
                <adec:decorative xmlns:adec="http://schemas.microsoft.com/office/drawing/2017/decorative" val="1"/>
              </a:ext>
            </a:extLst>
          </p:cNvPr>
          <p:cNvSpPr txBox="1"/>
          <p:nvPr userDrawn="1"/>
        </p:nvSpPr>
        <p:spPr>
          <a:xfrm>
            <a:off x="10084140" y="2201077"/>
            <a:ext cx="757436" cy="757436"/>
          </a:xfrm>
          <a:prstGeom prst="rect">
            <a:avLst/>
          </a:prstGeom>
          <a:solidFill>
            <a:schemeClr val="accent4"/>
          </a:solidFill>
        </p:spPr>
        <p:txBody>
          <a:bodyPr lIns="33867" tIns="33867" rIns="33867" bIns="33867" rtlCol="0" anchor="ctr"/>
          <a:lstStyle/>
          <a:p>
            <a:pPr algn="ctr">
              <a:lnSpc>
                <a:spcPts val="1759"/>
              </a:lnSpc>
            </a:pPr>
            <a:endParaRPr sz="800"/>
          </a:p>
        </p:txBody>
      </p:sp>
      <p:sp>
        <p:nvSpPr>
          <p:cNvPr id="13" name="Freeform: Shape 16">
            <a:extLst>
              <a:ext uri="{FF2B5EF4-FFF2-40B4-BE49-F238E27FC236}">
                <a16:creationId xmlns:a16="http://schemas.microsoft.com/office/drawing/2014/main" id="{B03F2498-911C-16C8-0113-EF4D3DD26316}"/>
              </a:ext>
              <a:ext uri="{C183D7F6-B498-43B3-948B-1728B52AA6E4}">
                <adec:decorative xmlns:adec="http://schemas.microsoft.com/office/drawing/2017/decorative" val="1"/>
              </a:ext>
            </a:extLst>
          </p:cNvPr>
          <p:cNvSpPr/>
          <p:nvPr userDrawn="1"/>
        </p:nvSpPr>
        <p:spPr>
          <a:xfrm>
            <a:off x="10841576" y="1346789"/>
            <a:ext cx="755031" cy="854288"/>
          </a:xfrm>
          <a:custGeom>
            <a:avLst/>
            <a:gdLst>
              <a:gd name="connsiteX0" fmla="*/ 0 w 457200"/>
              <a:gd name="connsiteY0" fmla="*/ 0 h 517303"/>
              <a:gd name="connsiteX1" fmla="*/ 451141 w 457200"/>
              <a:gd name="connsiteY1" fmla="*/ 0 h 517303"/>
              <a:gd name="connsiteX2" fmla="*/ 457200 w 457200"/>
              <a:gd name="connsiteY2" fmla="*/ 60103 h 517303"/>
              <a:gd name="connsiteX3" fmla="*/ 0 w 457200"/>
              <a:gd name="connsiteY3" fmla="*/ 517303 h 517303"/>
            </a:gdLst>
            <a:ahLst/>
            <a:cxnLst>
              <a:cxn ang="0">
                <a:pos x="connsiteX0" y="connsiteY0"/>
              </a:cxn>
              <a:cxn ang="0">
                <a:pos x="connsiteX1" y="connsiteY1"/>
              </a:cxn>
              <a:cxn ang="0">
                <a:pos x="connsiteX2" y="connsiteY2"/>
              </a:cxn>
              <a:cxn ang="0">
                <a:pos x="connsiteX3" y="connsiteY3"/>
              </a:cxn>
            </a:cxnLst>
            <a:rect l="l" t="t" r="r" b="b"/>
            <a:pathLst>
              <a:path w="457200" h="517303">
                <a:moveTo>
                  <a:pt x="0" y="0"/>
                </a:moveTo>
                <a:lnTo>
                  <a:pt x="451141" y="0"/>
                </a:lnTo>
                <a:lnTo>
                  <a:pt x="457200" y="60103"/>
                </a:lnTo>
                <a:cubicBezTo>
                  <a:pt x="457200" y="312608"/>
                  <a:pt x="252505" y="517303"/>
                  <a:pt x="0" y="51730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15" name="Freeform: Shape 2">
            <a:extLst>
              <a:ext uri="{FF2B5EF4-FFF2-40B4-BE49-F238E27FC236}">
                <a16:creationId xmlns:a16="http://schemas.microsoft.com/office/drawing/2014/main" id="{D4FDC48E-302A-10B0-5F85-FCB1F78471F6}"/>
              </a:ext>
              <a:ext uri="{C183D7F6-B498-43B3-948B-1728B52AA6E4}">
                <adec:decorative xmlns:adec="http://schemas.microsoft.com/office/drawing/2017/decorative" val="1"/>
              </a:ext>
            </a:extLst>
          </p:cNvPr>
          <p:cNvSpPr/>
          <p:nvPr/>
        </p:nvSpPr>
        <p:spPr>
          <a:xfrm rot="16200000" flipH="1">
            <a:off x="11514970" y="3631907"/>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6" name="Freeform: Shape 6">
            <a:extLst>
              <a:ext uri="{FF2B5EF4-FFF2-40B4-BE49-F238E27FC236}">
                <a16:creationId xmlns:a16="http://schemas.microsoft.com/office/drawing/2014/main" id="{A77E37BE-D4A9-251E-5386-368D3EF87739}"/>
              </a:ext>
              <a:ext uri="{C183D7F6-B498-43B3-948B-1728B52AA6E4}">
                <adec:decorative xmlns:adec="http://schemas.microsoft.com/office/drawing/2017/decorative" val="1"/>
              </a:ext>
            </a:extLst>
          </p:cNvPr>
          <p:cNvSpPr/>
          <p:nvPr/>
        </p:nvSpPr>
        <p:spPr>
          <a:xfrm rot="16200000" flipH="1">
            <a:off x="10841576" y="2958513"/>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7" name="Freeform: Shape 23">
            <a:extLst>
              <a:ext uri="{FF2B5EF4-FFF2-40B4-BE49-F238E27FC236}">
                <a16:creationId xmlns:a16="http://schemas.microsoft.com/office/drawing/2014/main" id="{6BD0AAE6-DF1C-928D-37AD-EAF419C973DC}"/>
              </a:ext>
              <a:ext uri="{C183D7F6-B498-43B3-948B-1728B52AA6E4}">
                <adec:decorative xmlns:adec="http://schemas.microsoft.com/office/drawing/2017/decorative" val="1"/>
              </a:ext>
            </a:extLst>
          </p:cNvPr>
          <p:cNvSpPr/>
          <p:nvPr userDrawn="1"/>
        </p:nvSpPr>
        <p:spPr>
          <a:xfrm rot="5400000">
            <a:off x="11518606" y="2285119"/>
            <a:ext cx="673394" cy="67339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a:prstGeom prst="rect">
            <a:avLst/>
          </a:prstGeo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a:prstGeom prst="rect">
            <a:avLst/>
          </a:prstGeom>
        </p:spPr>
        <p:txBody>
          <a:bodyPr anchor="ctr">
            <a:no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290337B1-9910-EDCF-BF96-335334F420E6}"/>
              </a:ext>
            </a:extLst>
          </p:cNvPr>
          <p:cNvSpPr>
            <a:spLocks noGrp="1"/>
          </p:cNvSpPr>
          <p:nvPr>
            <p:ph type="dt" sz="half" idx="14"/>
          </p:nvPr>
        </p:nvSpPr>
        <p:spPr>
          <a:xfrm>
            <a:off x="657225" y="6400800"/>
            <a:ext cx="2743200" cy="266700"/>
          </a:xfrm>
          <a:prstGeom prst="rect">
            <a:avLst/>
          </a:prstGeom>
        </p:spPr>
        <p:txBody>
          <a:bodyPr/>
          <a:lstStyle/>
          <a:p>
            <a:r>
              <a:rPr lang="en-US" altLang="zh-CN"/>
              <a:t>03/12/2025</a:t>
            </a:r>
          </a:p>
        </p:txBody>
      </p:sp>
      <p:sp>
        <p:nvSpPr>
          <p:cNvPr id="14" name="Footer Placeholder 13">
            <a:extLst>
              <a:ext uri="{FF2B5EF4-FFF2-40B4-BE49-F238E27FC236}">
                <a16:creationId xmlns:a16="http://schemas.microsoft.com/office/drawing/2014/main" id="{82C8A281-6EF9-7F3C-80A8-D9840080DCB8}"/>
              </a:ext>
            </a:extLst>
          </p:cNvPr>
          <p:cNvSpPr>
            <a:spLocks noGrp="1"/>
          </p:cNvSpPr>
          <p:nvPr>
            <p:ph type="ftr" sz="quarter" idx="15"/>
          </p:nvPr>
        </p:nvSpPr>
        <p:spPr>
          <a:xfrm>
            <a:off x="3800475" y="6400800"/>
            <a:ext cx="3657600" cy="266700"/>
          </a:xfrm>
        </p:spPr>
        <p:txBody>
          <a:bodyPr/>
          <a:lstStyle/>
          <a:p>
            <a:r>
              <a:rPr lang="en-US"/>
              <a:t>Sample Footer Text</a:t>
            </a:r>
          </a:p>
        </p:txBody>
      </p:sp>
      <p:sp>
        <p:nvSpPr>
          <p:cNvPr id="18" name="Slide Number Placeholder 17">
            <a:extLst>
              <a:ext uri="{FF2B5EF4-FFF2-40B4-BE49-F238E27FC236}">
                <a16:creationId xmlns:a16="http://schemas.microsoft.com/office/drawing/2014/main" id="{B08D3C1A-BE62-4272-E866-C7EBB6B3FB19}"/>
              </a:ext>
            </a:extLst>
          </p:cNvPr>
          <p:cNvSpPr>
            <a:spLocks noGrp="1"/>
          </p:cNvSpPr>
          <p:nvPr>
            <p:ph type="sldNum" sz="half" idx="16"/>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63013106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Statement 2">
    <p:spTree>
      <p:nvGrpSpPr>
        <p:cNvPr id="1" name=""/>
        <p:cNvGrpSpPr/>
        <p:nvPr/>
      </p:nvGrpSpPr>
      <p:grpSpPr>
        <a:xfrm>
          <a:off x="0" y="0"/>
          <a:ext cx="0" cy="0"/>
          <a:chOff x="0" y="0"/>
          <a:chExt cx="0" cy="0"/>
        </a:xfrm>
      </p:grpSpPr>
      <p:sp>
        <p:nvSpPr>
          <p:cNvPr id="18" name="Freeform: Shape 2">
            <a:extLst>
              <a:ext uri="{FF2B5EF4-FFF2-40B4-BE49-F238E27FC236}">
                <a16:creationId xmlns:a16="http://schemas.microsoft.com/office/drawing/2014/main" id="{3ACCA112-8869-1A0C-CDCC-224287B53965}"/>
              </a:ext>
              <a:ext uri="{C183D7F6-B498-43B3-948B-1728B52AA6E4}">
                <adec:decorative xmlns:adec="http://schemas.microsoft.com/office/drawing/2017/decorative" val="1"/>
              </a:ext>
            </a:extLst>
          </p:cNvPr>
          <p:cNvSpPr/>
          <p:nvPr userDrawn="1"/>
        </p:nvSpPr>
        <p:spPr>
          <a:xfrm rot="5400000">
            <a:off x="10688341" y="501219"/>
            <a:ext cx="501219" cy="501219"/>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4"/>
          </a:solidFill>
          <a:ln cap="sq">
            <a:noFill/>
            <a:prstDash val="solid"/>
            <a:miter/>
          </a:ln>
        </p:spPr>
        <p:txBody>
          <a:bodyPr/>
          <a:lstStyle/>
          <a:p>
            <a:endParaRPr lang="zh-CN" altLang="en-US" sz="800"/>
          </a:p>
        </p:txBody>
      </p:sp>
      <p:sp>
        <p:nvSpPr>
          <p:cNvPr id="19" name="Freeform: Shape 6">
            <a:extLst>
              <a:ext uri="{FF2B5EF4-FFF2-40B4-BE49-F238E27FC236}">
                <a16:creationId xmlns:a16="http://schemas.microsoft.com/office/drawing/2014/main" id="{6540C8DC-A7FC-C521-0770-369CC46FD304}"/>
              </a:ext>
              <a:ext uri="{C183D7F6-B498-43B3-948B-1728B52AA6E4}">
                <adec:decorative xmlns:adec="http://schemas.microsoft.com/office/drawing/2017/decorative" val="1"/>
              </a:ext>
            </a:extLst>
          </p:cNvPr>
          <p:cNvSpPr/>
          <p:nvPr userDrawn="1"/>
        </p:nvSpPr>
        <p:spPr>
          <a:xfrm rot="5400000">
            <a:off x="11189561" y="0"/>
            <a:ext cx="501219" cy="501219"/>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20" name="Freeform: Shape 23">
            <a:extLst>
              <a:ext uri="{FF2B5EF4-FFF2-40B4-BE49-F238E27FC236}">
                <a16:creationId xmlns:a16="http://schemas.microsoft.com/office/drawing/2014/main" id="{DD5F843F-8696-715C-7C44-1A1DAFFA651E}"/>
              </a:ext>
              <a:ext uri="{C183D7F6-B498-43B3-948B-1728B52AA6E4}">
                <adec:decorative xmlns:adec="http://schemas.microsoft.com/office/drawing/2017/decorative" val="1"/>
              </a:ext>
            </a:extLst>
          </p:cNvPr>
          <p:cNvSpPr/>
          <p:nvPr userDrawn="1"/>
        </p:nvSpPr>
        <p:spPr>
          <a:xfrm rot="5400000">
            <a:off x="10187122" y="0"/>
            <a:ext cx="501219" cy="501219"/>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21" name="Freeform: Shape 24">
            <a:extLst>
              <a:ext uri="{FF2B5EF4-FFF2-40B4-BE49-F238E27FC236}">
                <a16:creationId xmlns:a16="http://schemas.microsoft.com/office/drawing/2014/main" id="{2775C91A-36F1-4FF1-92B9-70DE7C46B535}"/>
              </a:ext>
              <a:ext uri="{C183D7F6-B498-43B3-948B-1728B52AA6E4}">
                <adec:decorative xmlns:adec="http://schemas.microsoft.com/office/drawing/2017/decorative" val="1"/>
              </a:ext>
            </a:extLst>
          </p:cNvPr>
          <p:cNvSpPr/>
          <p:nvPr userDrawn="1"/>
        </p:nvSpPr>
        <p:spPr>
          <a:xfrm rot="5400000">
            <a:off x="11690780" y="0"/>
            <a:ext cx="501219" cy="501219"/>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22" name="Freeform: Shape 16">
            <a:extLst>
              <a:ext uri="{FF2B5EF4-FFF2-40B4-BE49-F238E27FC236}">
                <a16:creationId xmlns:a16="http://schemas.microsoft.com/office/drawing/2014/main" id="{8E141CF9-AEBF-875F-BAAE-E8EDD3DA364B}"/>
              </a:ext>
              <a:ext uri="{C183D7F6-B498-43B3-948B-1728B52AA6E4}">
                <adec:decorative xmlns:adec="http://schemas.microsoft.com/office/drawing/2017/decorative" val="1"/>
              </a:ext>
            </a:extLst>
          </p:cNvPr>
          <p:cNvSpPr/>
          <p:nvPr userDrawn="1"/>
        </p:nvSpPr>
        <p:spPr>
          <a:xfrm>
            <a:off x="11186854" y="1002438"/>
            <a:ext cx="561983" cy="635862"/>
          </a:xfrm>
          <a:custGeom>
            <a:avLst/>
            <a:gdLst>
              <a:gd name="connsiteX0" fmla="*/ 0 w 457200"/>
              <a:gd name="connsiteY0" fmla="*/ 0 h 517303"/>
              <a:gd name="connsiteX1" fmla="*/ 451141 w 457200"/>
              <a:gd name="connsiteY1" fmla="*/ 0 h 517303"/>
              <a:gd name="connsiteX2" fmla="*/ 457200 w 457200"/>
              <a:gd name="connsiteY2" fmla="*/ 60103 h 517303"/>
              <a:gd name="connsiteX3" fmla="*/ 0 w 457200"/>
              <a:gd name="connsiteY3" fmla="*/ 517303 h 517303"/>
            </a:gdLst>
            <a:ahLst/>
            <a:cxnLst>
              <a:cxn ang="0">
                <a:pos x="connsiteX0" y="connsiteY0"/>
              </a:cxn>
              <a:cxn ang="0">
                <a:pos x="connsiteX1" y="connsiteY1"/>
              </a:cxn>
              <a:cxn ang="0">
                <a:pos x="connsiteX2" y="connsiteY2"/>
              </a:cxn>
              <a:cxn ang="0">
                <a:pos x="connsiteX3" y="connsiteY3"/>
              </a:cxn>
            </a:cxnLst>
            <a:rect l="l" t="t" r="r" b="b"/>
            <a:pathLst>
              <a:path w="457200" h="517303">
                <a:moveTo>
                  <a:pt x="0" y="0"/>
                </a:moveTo>
                <a:lnTo>
                  <a:pt x="451141" y="0"/>
                </a:lnTo>
                <a:lnTo>
                  <a:pt x="457200" y="60103"/>
                </a:lnTo>
                <a:cubicBezTo>
                  <a:pt x="457200" y="312608"/>
                  <a:pt x="252505" y="517303"/>
                  <a:pt x="0" y="51730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4" name="Freeform: Shape">
            <a:extLst>
              <a:ext uri="{FF2B5EF4-FFF2-40B4-BE49-F238E27FC236}">
                <a16:creationId xmlns:a16="http://schemas.microsoft.com/office/drawing/2014/main" id="{311181E6-B0BB-31AF-6611-4B5F34F72F05}"/>
              </a:ext>
              <a:ext uri="{C183D7F6-B498-43B3-948B-1728B52AA6E4}">
                <adec:decorative xmlns:adec="http://schemas.microsoft.com/office/drawing/2017/decorative" val="1"/>
              </a:ext>
            </a:extLst>
          </p:cNvPr>
          <p:cNvSpPr/>
          <p:nvPr userDrawn="1"/>
        </p:nvSpPr>
        <p:spPr>
          <a:xfrm>
            <a:off x="1" y="6197920"/>
            <a:ext cx="657225" cy="660080"/>
          </a:xfrm>
          <a:custGeom>
            <a:avLst/>
            <a:gdLst>
              <a:gd name="connsiteX0" fmla="*/ 0 w 657225"/>
              <a:gd name="connsiteY0" fmla="*/ 0 h 660080"/>
              <a:gd name="connsiteX1" fmla="*/ 129919 w 657225"/>
              <a:gd name="connsiteY1" fmla="*/ 13097 h 660080"/>
              <a:gd name="connsiteX2" fmla="*/ 657225 w 657225"/>
              <a:gd name="connsiteY2" fmla="*/ 660080 h 660080"/>
              <a:gd name="connsiteX3" fmla="*/ 0 w 657225"/>
              <a:gd name="connsiteY3" fmla="*/ 660080 h 660080"/>
            </a:gdLst>
            <a:ahLst/>
            <a:cxnLst>
              <a:cxn ang="0">
                <a:pos x="connsiteX0" y="connsiteY0"/>
              </a:cxn>
              <a:cxn ang="0">
                <a:pos x="connsiteX1" y="connsiteY1"/>
              </a:cxn>
              <a:cxn ang="0">
                <a:pos x="connsiteX2" y="connsiteY2"/>
              </a:cxn>
              <a:cxn ang="0">
                <a:pos x="connsiteX3" y="connsiteY3"/>
              </a:cxn>
            </a:cxnLst>
            <a:rect l="l" t="t" r="r" b="b"/>
            <a:pathLst>
              <a:path w="657225" h="660080">
                <a:moveTo>
                  <a:pt x="0" y="0"/>
                </a:moveTo>
                <a:lnTo>
                  <a:pt x="129919" y="13097"/>
                </a:lnTo>
                <a:cubicBezTo>
                  <a:pt x="430852" y="74677"/>
                  <a:pt x="657225" y="340942"/>
                  <a:pt x="657225" y="660080"/>
                </a:cubicBezTo>
                <a:lnTo>
                  <a:pt x="0" y="66008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a:prstGeom prst="rect">
            <a:avLst/>
          </a:prstGeo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a:prstGeom prst="rect">
            <a:avLst/>
          </a:prstGeom>
        </p:spPr>
        <p:txBody>
          <a:bodyPr anchor="b">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CA90B3AF-9AC6-42D4-7274-EB8F4AA280CE}"/>
              </a:ext>
            </a:extLst>
          </p:cNvPr>
          <p:cNvSpPr>
            <a:spLocks noGrp="1"/>
          </p:cNvSpPr>
          <p:nvPr>
            <p:ph type="dt" sz="half" idx="14"/>
          </p:nvPr>
        </p:nvSpPr>
        <p:spPr>
          <a:xfrm>
            <a:off x="657225" y="6400800"/>
            <a:ext cx="2743200" cy="266700"/>
          </a:xfrm>
          <a:prstGeom prst="rect">
            <a:avLst/>
          </a:prstGeom>
        </p:spPr>
        <p:txBody>
          <a:bodyPr/>
          <a:lstStyle/>
          <a:p>
            <a:r>
              <a:rPr lang="en-US" altLang="zh-CN"/>
              <a:t>03/12/2025</a:t>
            </a:r>
          </a:p>
        </p:txBody>
      </p:sp>
      <p:sp>
        <p:nvSpPr>
          <p:cNvPr id="8" name="Footer Placeholder 7">
            <a:extLst>
              <a:ext uri="{FF2B5EF4-FFF2-40B4-BE49-F238E27FC236}">
                <a16:creationId xmlns:a16="http://schemas.microsoft.com/office/drawing/2014/main" id="{819658F4-4646-63A5-377A-469BF0AC0ABB}"/>
              </a:ext>
            </a:extLst>
          </p:cNvPr>
          <p:cNvSpPr>
            <a:spLocks noGrp="1"/>
          </p:cNvSpPr>
          <p:nvPr>
            <p:ph type="ftr" sz="quarter" idx="15"/>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68456835-400D-F626-4FAF-02CDB7A47926}"/>
              </a:ext>
            </a:extLst>
          </p:cNvPr>
          <p:cNvSpPr>
            <a:spLocks noGrp="1"/>
          </p:cNvSpPr>
          <p:nvPr>
            <p:ph type="sldNum" sz="half" idx="16"/>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6935082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6" name="Freeform: Shape 2">
            <a:extLst>
              <a:ext uri="{FF2B5EF4-FFF2-40B4-BE49-F238E27FC236}">
                <a16:creationId xmlns:a16="http://schemas.microsoft.com/office/drawing/2014/main" id="{6B94B59D-AF5F-A11A-E868-E1A06E6BDC93}"/>
              </a:ext>
              <a:ext uri="{C183D7F6-B498-43B3-948B-1728B52AA6E4}">
                <adec:decorative xmlns:adec="http://schemas.microsoft.com/office/drawing/2017/decorative" val="1"/>
              </a:ext>
            </a:extLst>
          </p:cNvPr>
          <p:cNvSpPr/>
          <p:nvPr userDrawn="1"/>
        </p:nvSpPr>
        <p:spPr>
          <a:xfrm rot="5400000">
            <a:off x="10688341" y="501219"/>
            <a:ext cx="501219" cy="501219"/>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4"/>
          </a:solidFill>
          <a:ln cap="sq">
            <a:noFill/>
            <a:prstDash val="solid"/>
            <a:miter/>
          </a:ln>
        </p:spPr>
        <p:txBody>
          <a:bodyPr/>
          <a:lstStyle/>
          <a:p>
            <a:endParaRPr lang="zh-CN" altLang="en-US" sz="800"/>
          </a:p>
        </p:txBody>
      </p:sp>
      <p:sp>
        <p:nvSpPr>
          <p:cNvPr id="8" name="Freeform: Shape 6">
            <a:extLst>
              <a:ext uri="{FF2B5EF4-FFF2-40B4-BE49-F238E27FC236}">
                <a16:creationId xmlns:a16="http://schemas.microsoft.com/office/drawing/2014/main" id="{B262959B-9742-05DD-A654-9E07F4D139EE}"/>
              </a:ext>
              <a:ext uri="{C183D7F6-B498-43B3-948B-1728B52AA6E4}">
                <adec:decorative xmlns:adec="http://schemas.microsoft.com/office/drawing/2017/decorative" val="1"/>
              </a:ext>
            </a:extLst>
          </p:cNvPr>
          <p:cNvSpPr/>
          <p:nvPr userDrawn="1"/>
        </p:nvSpPr>
        <p:spPr>
          <a:xfrm rot="5400000">
            <a:off x="11189561" y="0"/>
            <a:ext cx="501219" cy="501219"/>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9" name="Freeform: Shape 23">
            <a:extLst>
              <a:ext uri="{FF2B5EF4-FFF2-40B4-BE49-F238E27FC236}">
                <a16:creationId xmlns:a16="http://schemas.microsoft.com/office/drawing/2014/main" id="{E02E743E-60C9-F1D4-B1CB-7D4687B18E53}"/>
              </a:ext>
              <a:ext uri="{C183D7F6-B498-43B3-948B-1728B52AA6E4}">
                <adec:decorative xmlns:adec="http://schemas.microsoft.com/office/drawing/2017/decorative" val="1"/>
              </a:ext>
            </a:extLst>
          </p:cNvPr>
          <p:cNvSpPr/>
          <p:nvPr userDrawn="1"/>
        </p:nvSpPr>
        <p:spPr>
          <a:xfrm rot="5400000">
            <a:off x="10187122" y="0"/>
            <a:ext cx="501219" cy="501219"/>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0" name="Freeform: Shape 24">
            <a:extLst>
              <a:ext uri="{FF2B5EF4-FFF2-40B4-BE49-F238E27FC236}">
                <a16:creationId xmlns:a16="http://schemas.microsoft.com/office/drawing/2014/main" id="{018C9B81-FC02-738C-3A43-389EB87F6FA4}"/>
              </a:ext>
              <a:ext uri="{C183D7F6-B498-43B3-948B-1728B52AA6E4}">
                <adec:decorative xmlns:adec="http://schemas.microsoft.com/office/drawing/2017/decorative" val="1"/>
              </a:ext>
            </a:extLst>
          </p:cNvPr>
          <p:cNvSpPr/>
          <p:nvPr userDrawn="1"/>
        </p:nvSpPr>
        <p:spPr>
          <a:xfrm rot="5400000">
            <a:off x="11690780" y="0"/>
            <a:ext cx="501219" cy="501219"/>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1" name="Freeform: Shape 16">
            <a:extLst>
              <a:ext uri="{FF2B5EF4-FFF2-40B4-BE49-F238E27FC236}">
                <a16:creationId xmlns:a16="http://schemas.microsoft.com/office/drawing/2014/main" id="{494A4EFC-CDED-8817-BE64-ECEE99D73296}"/>
              </a:ext>
              <a:ext uri="{C183D7F6-B498-43B3-948B-1728B52AA6E4}">
                <adec:decorative xmlns:adec="http://schemas.microsoft.com/office/drawing/2017/decorative" val="1"/>
              </a:ext>
            </a:extLst>
          </p:cNvPr>
          <p:cNvSpPr/>
          <p:nvPr userDrawn="1"/>
        </p:nvSpPr>
        <p:spPr>
          <a:xfrm>
            <a:off x="11186854" y="1002438"/>
            <a:ext cx="561983" cy="635862"/>
          </a:xfrm>
          <a:custGeom>
            <a:avLst/>
            <a:gdLst>
              <a:gd name="connsiteX0" fmla="*/ 0 w 457200"/>
              <a:gd name="connsiteY0" fmla="*/ 0 h 517303"/>
              <a:gd name="connsiteX1" fmla="*/ 451141 w 457200"/>
              <a:gd name="connsiteY1" fmla="*/ 0 h 517303"/>
              <a:gd name="connsiteX2" fmla="*/ 457200 w 457200"/>
              <a:gd name="connsiteY2" fmla="*/ 60103 h 517303"/>
              <a:gd name="connsiteX3" fmla="*/ 0 w 457200"/>
              <a:gd name="connsiteY3" fmla="*/ 517303 h 517303"/>
            </a:gdLst>
            <a:ahLst/>
            <a:cxnLst>
              <a:cxn ang="0">
                <a:pos x="connsiteX0" y="connsiteY0"/>
              </a:cxn>
              <a:cxn ang="0">
                <a:pos x="connsiteX1" y="connsiteY1"/>
              </a:cxn>
              <a:cxn ang="0">
                <a:pos x="connsiteX2" y="connsiteY2"/>
              </a:cxn>
              <a:cxn ang="0">
                <a:pos x="connsiteX3" y="connsiteY3"/>
              </a:cxn>
            </a:cxnLst>
            <a:rect l="l" t="t" r="r" b="b"/>
            <a:pathLst>
              <a:path w="457200" h="517303">
                <a:moveTo>
                  <a:pt x="0" y="0"/>
                </a:moveTo>
                <a:lnTo>
                  <a:pt x="451141" y="0"/>
                </a:lnTo>
                <a:lnTo>
                  <a:pt x="457200" y="60103"/>
                </a:lnTo>
                <a:cubicBezTo>
                  <a:pt x="457200" y="312608"/>
                  <a:pt x="252505" y="517303"/>
                  <a:pt x="0" y="51730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a:prstGeom prst="rect">
            <a:avLst/>
          </a:prstGeo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a:prstGeom prst="rect">
            <a:avLst/>
          </a:prstGeo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12" name="Date Placeholder 11">
            <a:extLst>
              <a:ext uri="{FF2B5EF4-FFF2-40B4-BE49-F238E27FC236}">
                <a16:creationId xmlns:a16="http://schemas.microsoft.com/office/drawing/2014/main" id="{170EC526-F027-711D-4365-8264C84A5C8A}"/>
              </a:ext>
            </a:extLst>
          </p:cNvPr>
          <p:cNvSpPr>
            <a:spLocks noGrp="1"/>
          </p:cNvSpPr>
          <p:nvPr>
            <p:ph type="dt" sz="half" idx="14"/>
          </p:nvPr>
        </p:nvSpPr>
        <p:spPr>
          <a:xfrm>
            <a:off x="657225" y="6400800"/>
            <a:ext cx="2743200" cy="266700"/>
          </a:xfrm>
          <a:prstGeom prst="rect">
            <a:avLst/>
          </a:prstGeom>
        </p:spPr>
        <p:txBody>
          <a:bodyPr/>
          <a:lstStyle/>
          <a:p>
            <a:r>
              <a:rPr lang="en-US" altLang="zh-CN"/>
              <a:t>03/12/2025</a:t>
            </a:r>
          </a:p>
        </p:txBody>
      </p:sp>
      <p:sp>
        <p:nvSpPr>
          <p:cNvPr id="13" name="Footer Placeholder 12">
            <a:extLst>
              <a:ext uri="{FF2B5EF4-FFF2-40B4-BE49-F238E27FC236}">
                <a16:creationId xmlns:a16="http://schemas.microsoft.com/office/drawing/2014/main" id="{8219921E-3884-D43B-5CDB-91409E120911}"/>
              </a:ext>
            </a:extLst>
          </p:cNvPr>
          <p:cNvSpPr>
            <a:spLocks noGrp="1"/>
          </p:cNvSpPr>
          <p:nvPr>
            <p:ph type="ftr" sz="quarter" idx="15"/>
          </p:nvPr>
        </p:nvSpPr>
        <p:spPr>
          <a:xfrm>
            <a:off x="3800475" y="6400800"/>
            <a:ext cx="3657600" cy="266700"/>
          </a:xfrm>
        </p:spPr>
        <p:txBody>
          <a:bodyPr/>
          <a:lstStyle/>
          <a:p>
            <a:r>
              <a:rPr lang="en-US"/>
              <a:t>Sample Footer Text</a:t>
            </a:r>
          </a:p>
        </p:txBody>
      </p:sp>
      <p:sp>
        <p:nvSpPr>
          <p:cNvPr id="14" name="Slide Number Placeholder 13">
            <a:extLst>
              <a:ext uri="{FF2B5EF4-FFF2-40B4-BE49-F238E27FC236}">
                <a16:creationId xmlns:a16="http://schemas.microsoft.com/office/drawing/2014/main" id="{B16EB8F5-BCD2-6294-0212-2AC8A2E730FC}"/>
              </a:ext>
            </a:extLst>
          </p:cNvPr>
          <p:cNvSpPr>
            <a:spLocks noGrp="1"/>
          </p:cNvSpPr>
          <p:nvPr>
            <p:ph type="sldNum" sz="half" idx="16"/>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7947499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Quote 1">
    <p:spTree>
      <p:nvGrpSpPr>
        <p:cNvPr id="1" name=""/>
        <p:cNvGrpSpPr/>
        <p:nvPr/>
      </p:nvGrpSpPr>
      <p:grpSpPr>
        <a:xfrm>
          <a:off x="0" y="0"/>
          <a:ext cx="0" cy="0"/>
          <a:chOff x="0" y="0"/>
          <a:chExt cx="0" cy="0"/>
        </a:xfrm>
      </p:grpSpPr>
      <p:sp>
        <p:nvSpPr>
          <p:cNvPr id="11" name="Freeform: Shape">
            <a:extLst>
              <a:ext uri="{FF2B5EF4-FFF2-40B4-BE49-F238E27FC236}">
                <a16:creationId xmlns:a16="http://schemas.microsoft.com/office/drawing/2014/main" id="{9B966637-759F-AFA1-B5AD-5E298720FC5D}"/>
              </a:ext>
              <a:ext uri="{C183D7F6-B498-43B3-948B-1728B52AA6E4}">
                <adec:decorative xmlns:adec="http://schemas.microsoft.com/office/drawing/2017/decorative" val="1"/>
              </a:ext>
            </a:extLst>
          </p:cNvPr>
          <p:cNvSpPr/>
          <p:nvPr/>
        </p:nvSpPr>
        <p:spPr>
          <a:xfrm rot="5400000">
            <a:off x="10066903" y="-1986482"/>
            <a:ext cx="138614" cy="4111578"/>
          </a:xfrm>
          <a:custGeom>
            <a:avLst/>
            <a:gdLst>
              <a:gd name="connsiteX0" fmla="*/ 0 w 138614"/>
              <a:gd name="connsiteY0" fmla="*/ 4111578 h 4111578"/>
              <a:gd name="connsiteX1" fmla="*/ 0 w 138614"/>
              <a:gd name="connsiteY1" fmla="*/ 0 h 4111578"/>
              <a:gd name="connsiteX2" fmla="*/ 138614 w 138614"/>
              <a:gd name="connsiteY2" fmla="*/ 0 h 4111578"/>
              <a:gd name="connsiteX3" fmla="*/ 138614 w 138614"/>
              <a:gd name="connsiteY3" fmla="*/ 4111578 h 4111578"/>
            </a:gdLst>
            <a:ahLst/>
            <a:cxnLst>
              <a:cxn ang="0">
                <a:pos x="connsiteX0" y="connsiteY0"/>
              </a:cxn>
              <a:cxn ang="0">
                <a:pos x="connsiteX1" y="connsiteY1"/>
              </a:cxn>
              <a:cxn ang="0">
                <a:pos x="connsiteX2" y="connsiteY2"/>
              </a:cxn>
              <a:cxn ang="0">
                <a:pos x="connsiteX3" y="connsiteY3"/>
              </a:cxn>
            </a:cxnLst>
            <a:rect l="l" t="t" r="r" b="b"/>
            <a:pathLst>
              <a:path w="138614" h="4111578">
                <a:moveTo>
                  <a:pt x="0" y="4111578"/>
                </a:moveTo>
                <a:lnTo>
                  <a:pt x="0" y="0"/>
                </a:lnTo>
                <a:lnTo>
                  <a:pt x="138614" y="0"/>
                </a:lnTo>
                <a:lnTo>
                  <a:pt x="138614" y="4111578"/>
                </a:lnTo>
                <a:close/>
              </a:path>
            </a:pathLst>
          </a:custGeom>
          <a:solidFill>
            <a:schemeClr val="accent3"/>
          </a:solidFill>
          <a:ln cap="sq">
            <a:noFill/>
            <a:prstDash val="solid"/>
            <a:miter/>
          </a:ln>
        </p:spPr>
        <p:txBody>
          <a:bodyPr wrap="square">
            <a:noAutofit/>
          </a:bodyPr>
          <a:lstStyle/>
          <a:p>
            <a:endParaRPr lang="zh-CN" altLang="en-US" sz="800"/>
          </a:p>
        </p:txBody>
      </p:sp>
      <p:sp>
        <p:nvSpPr>
          <p:cNvPr id="12" name="Freeform: Shape">
            <a:extLst>
              <a:ext uri="{FF2B5EF4-FFF2-40B4-BE49-F238E27FC236}">
                <a16:creationId xmlns:a16="http://schemas.microsoft.com/office/drawing/2014/main" id="{F6ECEFC5-053D-B5F8-1E6D-3F19B350A048}"/>
              </a:ext>
              <a:ext uri="{C183D7F6-B498-43B3-948B-1728B52AA6E4}">
                <adec:decorative xmlns:adec="http://schemas.microsoft.com/office/drawing/2017/decorative" val="1"/>
              </a:ext>
            </a:extLst>
          </p:cNvPr>
          <p:cNvSpPr/>
          <p:nvPr/>
        </p:nvSpPr>
        <p:spPr>
          <a:xfrm rot="5400000">
            <a:off x="5098006" y="-5098004"/>
            <a:ext cx="138615" cy="10334624"/>
          </a:xfrm>
          <a:custGeom>
            <a:avLst/>
            <a:gdLst>
              <a:gd name="connsiteX0" fmla="*/ 0 w 138615"/>
              <a:gd name="connsiteY0" fmla="*/ 10334624 h 10334624"/>
              <a:gd name="connsiteX1" fmla="*/ 0 w 138615"/>
              <a:gd name="connsiteY1" fmla="*/ 0 h 10334624"/>
              <a:gd name="connsiteX2" fmla="*/ 138615 w 138615"/>
              <a:gd name="connsiteY2" fmla="*/ 0 h 10334624"/>
              <a:gd name="connsiteX3" fmla="*/ 138615 w 138615"/>
              <a:gd name="connsiteY3" fmla="*/ 10334624 h 10334624"/>
            </a:gdLst>
            <a:ahLst/>
            <a:cxnLst>
              <a:cxn ang="0">
                <a:pos x="connsiteX0" y="connsiteY0"/>
              </a:cxn>
              <a:cxn ang="0">
                <a:pos x="connsiteX1" y="connsiteY1"/>
              </a:cxn>
              <a:cxn ang="0">
                <a:pos x="connsiteX2" y="connsiteY2"/>
              </a:cxn>
              <a:cxn ang="0">
                <a:pos x="connsiteX3" y="connsiteY3"/>
              </a:cxn>
            </a:cxnLst>
            <a:rect l="l" t="t" r="r" b="b"/>
            <a:pathLst>
              <a:path w="138615" h="10334624">
                <a:moveTo>
                  <a:pt x="0" y="10334624"/>
                </a:moveTo>
                <a:lnTo>
                  <a:pt x="0" y="0"/>
                </a:lnTo>
                <a:lnTo>
                  <a:pt x="138615" y="0"/>
                </a:lnTo>
                <a:lnTo>
                  <a:pt x="138615" y="10334624"/>
                </a:lnTo>
                <a:close/>
              </a:path>
            </a:pathLst>
          </a:custGeom>
          <a:solidFill>
            <a:schemeClr val="accent1"/>
          </a:solidFill>
          <a:ln cap="sq">
            <a:noFill/>
            <a:prstDash val="solid"/>
            <a:miter/>
          </a:ln>
        </p:spPr>
        <p:txBody>
          <a:bodyPr wrap="square">
            <a:noAutofit/>
          </a:bodyPr>
          <a:lstStyle/>
          <a:p>
            <a:endParaRPr lang="zh-CN" altLang="en-US" sz="80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499616" y="1188720"/>
            <a:ext cx="9198864" cy="3657600"/>
          </a:xfrm>
          <a:prstGeom prst="rect">
            <a:avLst/>
          </a:prstGeom>
        </p:spPr>
        <p:txBody>
          <a:bodyPr anchor="ctr">
            <a:normAutofit/>
          </a:bodyPr>
          <a:lstStyle>
            <a:lvl1pPr algn="l">
              <a:lnSpc>
                <a:spcPct val="100000"/>
              </a:lnSpc>
              <a:defRPr sz="4000" b="0"/>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499616" y="5428752"/>
            <a:ext cx="9198864" cy="466344"/>
          </a:xfrm>
          <a:prstGeom prst="rect">
            <a:avLst/>
          </a:prstGeom>
        </p:spPr>
        <p:txBody>
          <a:bodyPr anchor="ctr">
            <a:normAutofit/>
          </a:bodyPr>
          <a:lstStyle>
            <a:lvl1pPr marL="0" indent="0" algn="l">
              <a:buNone/>
              <a:defRPr sz="2200" b="1">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Quote Author</a:t>
            </a:r>
          </a:p>
        </p:txBody>
      </p:sp>
      <p:sp>
        <p:nvSpPr>
          <p:cNvPr id="7" name="Date Placeholder 6">
            <a:extLst>
              <a:ext uri="{FF2B5EF4-FFF2-40B4-BE49-F238E27FC236}">
                <a16:creationId xmlns:a16="http://schemas.microsoft.com/office/drawing/2014/main" id="{23F6B1DD-683F-1BC5-5E2E-F6774632C349}"/>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8" name="Footer Placeholder 7">
            <a:extLst>
              <a:ext uri="{FF2B5EF4-FFF2-40B4-BE49-F238E27FC236}">
                <a16:creationId xmlns:a16="http://schemas.microsoft.com/office/drawing/2014/main" id="{959D71E9-A173-754C-0E2C-F8D5CDE59D73}"/>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53A3062D-DC09-FB0B-672C-D57027167688}"/>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20686014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Quot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E66BBE-3119-84C9-214F-FCCB3DF5A6F1}"/>
              </a:ext>
              <a:ext uri="{C183D7F6-B498-43B3-948B-1728B52AA6E4}">
                <adec:decorative xmlns:adec="http://schemas.microsoft.com/office/drawing/2017/decorative" val="1"/>
              </a:ext>
            </a:extLst>
          </p:cNvPr>
          <p:cNvSpPr/>
          <p:nvPr userDrawn="1"/>
        </p:nvSpPr>
        <p:spPr>
          <a:xfrm>
            <a:off x="0" y="1"/>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a:extLst>
              <a:ext uri="{FF2B5EF4-FFF2-40B4-BE49-F238E27FC236}">
                <a16:creationId xmlns:a16="http://schemas.microsoft.com/office/drawing/2014/main" id="{FCE233A9-D2C8-C8D4-FB29-7211B125DB86}"/>
              </a:ext>
              <a:ext uri="{C183D7F6-B498-43B3-948B-1728B52AA6E4}">
                <adec:decorative xmlns:adec="http://schemas.microsoft.com/office/drawing/2017/decorative" val="1"/>
              </a:ext>
            </a:extLst>
          </p:cNvPr>
          <p:cNvSpPr/>
          <p:nvPr/>
        </p:nvSpPr>
        <p:spPr>
          <a:xfrm rot="5400000">
            <a:off x="10066903" y="-1986482"/>
            <a:ext cx="138614" cy="4111578"/>
          </a:xfrm>
          <a:custGeom>
            <a:avLst/>
            <a:gdLst>
              <a:gd name="connsiteX0" fmla="*/ 0 w 138614"/>
              <a:gd name="connsiteY0" fmla="*/ 4111578 h 4111578"/>
              <a:gd name="connsiteX1" fmla="*/ 0 w 138614"/>
              <a:gd name="connsiteY1" fmla="*/ 0 h 4111578"/>
              <a:gd name="connsiteX2" fmla="*/ 138614 w 138614"/>
              <a:gd name="connsiteY2" fmla="*/ 0 h 4111578"/>
              <a:gd name="connsiteX3" fmla="*/ 138614 w 138614"/>
              <a:gd name="connsiteY3" fmla="*/ 4111578 h 4111578"/>
            </a:gdLst>
            <a:ahLst/>
            <a:cxnLst>
              <a:cxn ang="0">
                <a:pos x="connsiteX0" y="connsiteY0"/>
              </a:cxn>
              <a:cxn ang="0">
                <a:pos x="connsiteX1" y="connsiteY1"/>
              </a:cxn>
              <a:cxn ang="0">
                <a:pos x="connsiteX2" y="connsiteY2"/>
              </a:cxn>
              <a:cxn ang="0">
                <a:pos x="connsiteX3" y="connsiteY3"/>
              </a:cxn>
            </a:cxnLst>
            <a:rect l="l" t="t" r="r" b="b"/>
            <a:pathLst>
              <a:path w="138614" h="4111578">
                <a:moveTo>
                  <a:pt x="0" y="4111578"/>
                </a:moveTo>
                <a:lnTo>
                  <a:pt x="0" y="0"/>
                </a:lnTo>
                <a:lnTo>
                  <a:pt x="138614" y="0"/>
                </a:lnTo>
                <a:lnTo>
                  <a:pt x="138614" y="4111578"/>
                </a:lnTo>
                <a:close/>
              </a:path>
            </a:pathLst>
          </a:custGeom>
          <a:solidFill>
            <a:schemeClr val="accent3"/>
          </a:solidFill>
          <a:ln cap="sq">
            <a:noFill/>
            <a:prstDash val="solid"/>
            <a:miter/>
          </a:ln>
        </p:spPr>
        <p:txBody>
          <a:bodyPr wrap="square">
            <a:noAutofit/>
          </a:bodyPr>
          <a:lstStyle/>
          <a:p>
            <a:endParaRPr lang="zh-CN" altLang="en-US" sz="800"/>
          </a:p>
        </p:txBody>
      </p:sp>
      <p:sp>
        <p:nvSpPr>
          <p:cNvPr id="16" name="Freeform: Shape">
            <a:extLst>
              <a:ext uri="{FF2B5EF4-FFF2-40B4-BE49-F238E27FC236}">
                <a16:creationId xmlns:a16="http://schemas.microsoft.com/office/drawing/2014/main" id="{79421609-E199-83BD-196C-BBCC27C330A6}"/>
              </a:ext>
              <a:ext uri="{C183D7F6-B498-43B3-948B-1728B52AA6E4}">
                <adec:decorative xmlns:adec="http://schemas.microsoft.com/office/drawing/2017/decorative" val="1"/>
              </a:ext>
            </a:extLst>
          </p:cNvPr>
          <p:cNvSpPr/>
          <p:nvPr/>
        </p:nvSpPr>
        <p:spPr>
          <a:xfrm rot="5400000">
            <a:off x="5098006" y="-5098004"/>
            <a:ext cx="138615" cy="10334624"/>
          </a:xfrm>
          <a:custGeom>
            <a:avLst/>
            <a:gdLst>
              <a:gd name="connsiteX0" fmla="*/ 0 w 138615"/>
              <a:gd name="connsiteY0" fmla="*/ 10334624 h 10334624"/>
              <a:gd name="connsiteX1" fmla="*/ 0 w 138615"/>
              <a:gd name="connsiteY1" fmla="*/ 0 h 10334624"/>
              <a:gd name="connsiteX2" fmla="*/ 138615 w 138615"/>
              <a:gd name="connsiteY2" fmla="*/ 0 h 10334624"/>
              <a:gd name="connsiteX3" fmla="*/ 138615 w 138615"/>
              <a:gd name="connsiteY3" fmla="*/ 10334624 h 10334624"/>
            </a:gdLst>
            <a:ahLst/>
            <a:cxnLst>
              <a:cxn ang="0">
                <a:pos x="connsiteX0" y="connsiteY0"/>
              </a:cxn>
              <a:cxn ang="0">
                <a:pos x="connsiteX1" y="connsiteY1"/>
              </a:cxn>
              <a:cxn ang="0">
                <a:pos x="connsiteX2" y="connsiteY2"/>
              </a:cxn>
              <a:cxn ang="0">
                <a:pos x="connsiteX3" y="connsiteY3"/>
              </a:cxn>
            </a:cxnLst>
            <a:rect l="l" t="t" r="r" b="b"/>
            <a:pathLst>
              <a:path w="138615" h="10334624">
                <a:moveTo>
                  <a:pt x="0" y="10334624"/>
                </a:moveTo>
                <a:lnTo>
                  <a:pt x="0" y="0"/>
                </a:lnTo>
                <a:lnTo>
                  <a:pt x="138615" y="0"/>
                </a:lnTo>
                <a:lnTo>
                  <a:pt x="138615" y="10334624"/>
                </a:lnTo>
                <a:close/>
              </a:path>
            </a:pathLst>
          </a:custGeom>
          <a:solidFill>
            <a:schemeClr val="accent2"/>
          </a:solidFill>
          <a:ln cap="sq">
            <a:noFill/>
            <a:prstDash val="solid"/>
            <a:miter/>
          </a:ln>
        </p:spPr>
        <p:txBody>
          <a:bodyPr wrap="square">
            <a:noAutofit/>
          </a:bodyPr>
          <a:lstStyle/>
          <a:p>
            <a:endParaRPr lang="zh-CN" altLang="en-US" sz="80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499616" y="1344168"/>
            <a:ext cx="9198864" cy="3291840"/>
          </a:xfrm>
          <a:prstGeom prst="rect">
            <a:avLst/>
          </a:prstGeom>
        </p:spPr>
        <p:txBody>
          <a:bodyPr anchor="ctr">
            <a:normAutofit/>
          </a:bodyPr>
          <a:lstStyle>
            <a:lvl1pPr algn="l">
              <a:lnSpc>
                <a:spcPct val="100000"/>
              </a:lnSpc>
              <a:defRPr sz="4000" b="0"/>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499616" y="5349240"/>
            <a:ext cx="9198864" cy="466344"/>
          </a:xfrm>
          <a:prstGeom prst="rect">
            <a:avLst/>
          </a:prstGeom>
        </p:spPr>
        <p:txBody>
          <a:bodyPr anchor="ctr">
            <a:normAutofit/>
          </a:bodyPr>
          <a:lstStyle>
            <a:lvl1pPr marL="0" indent="0" algn="l">
              <a:buNone/>
              <a:defRPr sz="22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Quote Author</a:t>
            </a:r>
          </a:p>
        </p:txBody>
      </p:sp>
      <p:sp>
        <p:nvSpPr>
          <p:cNvPr id="8" name="Date Placeholder 7">
            <a:extLst>
              <a:ext uri="{FF2B5EF4-FFF2-40B4-BE49-F238E27FC236}">
                <a16:creationId xmlns:a16="http://schemas.microsoft.com/office/drawing/2014/main" id="{A49F8164-45BA-245A-5547-A95DE88C190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9" name="Footer Placeholder 8">
            <a:extLst>
              <a:ext uri="{FF2B5EF4-FFF2-40B4-BE49-F238E27FC236}">
                <a16:creationId xmlns:a16="http://schemas.microsoft.com/office/drawing/2014/main" id="{5E3DD3B0-95C7-AEA9-CA7B-A0741C9172A8}"/>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10" name="Slide Number Placeholder 9">
            <a:extLst>
              <a:ext uri="{FF2B5EF4-FFF2-40B4-BE49-F238E27FC236}">
                <a16:creationId xmlns:a16="http://schemas.microsoft.com/office/drawing/2014/main" id="{4EE9F29F-F9A2-019E-3956-CA67F0EC989F}"/>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8466667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Quote 3">
    <p:spTree>
      <p:nvGrpSpPr>
        <p:cNvPr id="1" name=""/>
        <p:cNvGrpSpPr/>
        <p:nvPr/>
      </p:nvGrpSpPr>
      <p:grpSpPr>
        <a:xfrm>
          <a:off x="0" y="0"/>
          <a:ext cx="0" cy="0"/>
          <a:chOff x="0" y="0"/>
          <a:chExt cx="0" cy="0"/>
        </a:xfrm>
      </p:grpSpPr>
      <p:sp>
        <p:nvSpPr>
          <p:cNvPr id="11" name="Freeform: Shape">
            <a:extLst>
              <a:ext uri="{FF2B5EF4-FFF2-40B4-BE49-F238E27FC236}">
                <a16:creationId xmlns:a16="http://schemas.microsoft.com/office/drawing/2014/main" id="{1CB9A6B0-94E5-BA11-E065-CB71300485C6}"/>
              </a:ext>
              <a:ext uri="{C183D7F6-B498-43B3-948B-1728B52AA6E4}">
                <adec:decorative xmlns:adec="http://schemas.microsoft.com/office/drawing/2017/decorative" val="1"/>
              </a:ext>
            </a:extLst>
          </p:cNvPr>
          <p:cNvSpPr/>
          <p:nvPr/>
        </p:nvSpPr>
        <p:spPr>
          <a:xfrm rot="5400000">
            <a:off x="10066903" y="-1986482"/>
            <a:ext cx="138614" cy="4111578"/>
          </a:xfrm>
          <a:custGeom>
            <a:avLst/>
            <a:gdLst>
              <a:gd name="connsiteX0" fmla="*/ 0 w 138614"/>
              <a:gd name="connsiteY0" fmla="*/ 4111578 h 4111578"/>
              <a:gd name="connsiteX1" fmla="*/ 0 w 138614"/>
              <a:gd name="connsiteY1" fmla="*/ 0 h 4111578"/>
              <a:gd name="connsiteX2" fmla="*/ 138614 w 138614"/>
              <a:gd name="connsiteY2" fmla="*/ 0 h 4111578"/>
              <a:gd name="connsiteX3" fmla="*/ 138614 w 138614"/>
              <a:gd name="connsiteY3" fmla="*/ 4111578 h 4111578"/>
            </a:gdLst>
            <a:ahLst/>
            <a:cxnLst>
              <a:cxn ang="0">
                <a:pos x="connsiteX0" y="connsiteY0"/>
              </a:cxn>
              <a:cxn ang="0">
                <a:pos x="connsiteX1" y="connsiteY1"/>
              </a:cxn>
              <a:cxn ang="0">
                <a:pos x="connsiteX2" y="connsiteY2"/>
              </a:cxn>
              <a:cxn ang="0">
                <a:pos x="connsiteX3" y="connsiteY3"/>
              </a:cxn>
            </a:cxnLst>
            <a:rect l="l" t="t" r="r" b="b"/>
            <a:pathLst>
              <a:path w="138614" h="4111578">
                <a:moveTo>
                  <a:pt x="0" y="4111578"/>
                </a:moveTo>
                <a:lnTo>
                  <a:pt x="0" y="0"/>
                </a:lnTo>
                <a:lnTo>
                  <a:pt x="138614" y="0"/>
                </a:lnTo>
                <a:lnTo>
                  <a:pt x="138614" y="4111578"/>
                </a:lnTo>
                <a:close/>
              </a:path>
            </a:pathLst>
          </a:custGeom>
          <a:solidFill>
            <a:schemeClr val="accent3"/>
          </a:solidFill>
          <a:ln cap="sq">
            <a:noFill/>
            <a:prstDash val="solid"/>
            <a:miter/>
          </a:ln>
        </p:spPr>
        <p:txBody>
          <a:bodyPr wrap="square">
            <a:noAutofit/>
          </a:bodyPr>
          <a:lstStyle/>
          <a:p>
            <a:endParaRPr lang="zh-CN" altLang="en-US" sz="800"/>
          </a:p>
        </p:txBody>
      </p:sp>
      <p:sp>
        <p:nvSpPr>
          <p:cNvPr id="12" name="Freeform: Shape">
            <a:extLst>
              <a:ext uri="{FF2B5EF4-FFF2-40B4-BE49-F238E27FC236}">
                <a16:creationId xmlns:a16="http://schemas.microsoft.com/office/drawing/2014/main" id="{E8D96817-93AC-ABC2-5C78-BAB95DB402B3}"/>
              </a:ext>
              <a:ext uri="{C183D7F6-B498-43B3-948B-1728B52AA6E4}">
                <adec:decorative xmlns:adec="http://schemas.microsoft.com/office/drawing/2017/decorative" val="1"/>
              </a:ext>
            </a:extLst>
          </p:cNvPr>
          <p:cNvSpPr/>
          <p:nvPr/>
        </p:nvSpPr>
        <p:spPr>
          <a:xfrm rot="5400000">
            <a:off x="5098006" y="-5098004"/>
            <a:ext cx="138615" cy="10334624"/>
          </a:xfrm>
          <a:custGeom>
            <a:avLst/>
            <a:gdLst>
              <a:gd name="connsiteX0" fmla="*/ 0 w 138615"/>
              <a:gd name="connsiteY0" fmla="*/ 10334624 h 10334624"/>
              <a:gd name="connsiteX1" fmla="*/ 0 w 138615"/>
              <a:gd name="connsiteY1" fmla="*/ 0 h 10334624"/>
              <a:gd name="connsiteX2" fmla="*/ 138615 w 138615"/>
              <a:gd name="connsiteY2" fmla="*/ 0 h 10334624"/>
              <a:gd name="connsiteX3" fmla="*/ 138615 w 138615"/>
              <a:gd name="connsiteY3" fmla="*/ 10334624 h 10334624"/>
            </a:gdLst>
            <a:ahLst/>
            <a:cxnLst>
              <a:cxn ang="0">
                <a:pos x="connsiteX0" y="connsiteY0"/>
              </a:cxn>
              <a:cxn ang="0">
                <a:pos x="connsiteX1" y="connsiteY1"/>
              </a:cxn>
              <a:cxn ang="0">
                <a:pos x="connsiteX2" y="connsiteY2"/>
              </a:cxn>
              <a:cxn ang="0">
                <a:pos x="connsiteX3" y="connsiteY3"/>
              </a:cxn>
            </a:cxnLst>
            <a:rect l="l" t="t" r="r" b="b"/>
            <a:pathLst>
              <a:path w="138615" h="10334624">
                <a:moveTo>
                  <a:pt x="0" y="10334624"/>
                </a:moveTo>
                <a:lnTo>
                  <a:pt x="0" y="0"/>
                </a:lnTo>
                <a:lnTo>
                  <a:pt x="138615" y="0"/>
                </a:lnTo>
                <a:lnTo>
                  <a:pt x="138615" y="10334624"/>
                </a:lnTo>
                <a:close/>
              </a:path>
            </a:pathLst>
          </a:custGeom>
          <a:solidFill>
            <a:schemeClr val="accent1"/>
          </a:solidFill>
          <a:ln cap="sq">
            <a:noFill/>
            <a:prstDash val="solid"/>
            <a:miter/>
          </a:ln>
        </p:spPr>
        <p:txBody>
          <a:bodyPr wrap="square">
            <a:noAutofit/>
          </a:bodyPr>
          <a:lstStyle/>
          <a:p>
            <a:endParaRPr lang="zh-CN" altLang="en-US" sz="80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44000" y="1234440"/>
            <a:ext cx="8961120" cy="3169920"/>
          </a:xfrm>
          <a:prstGeom prst="rect">
            <a:avLst/>
          </a:prstGeom>
        </p:spPr>
        <p:txBody>
          <a:bodyPr anchor="ctr">
            <a:normAutofit/>
          </a:bodyPr>
          <a:lstStyle>
            <a:lvl1pPr algn="l">
              <a:lnSpc>
                <a:spcPct val="100000"/>
              </a:lnSpc>
              <a:defRPr sz="4400" b="0"/>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841793" y="5540026"/>
            <a:ext cx="8961120" cy="466344"/>
          </a:xfrm>
          <a:prstGeom prst="rect">
            <a:avLst/>
          </a:prstGeom>
        </p:spPr>
        <p:txBody>
          <a:bodyPr anchor="ctr">
            <a:normAutofit/>
          </a:bodyPr>
          <a:lstStyle>
            <a:lvl1pPr marL="0" indent="0" algn="l">
              <a:buNone/>
              <a:defRPr sz="2200" b="1">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Quote Author</a:t>
            </a:r>
          </a:p>
        </p:txBody>
      </p:sp>
      <p:sp>
        <p:nvSpPr>
          <p:cNvPr id="7" name="Date Placeholder 6">
            <a:extLst>
              <a:ext uri="{FF2B5EF4-FFF2-40B4-BE49-F238E27FC236}">
                <a16:creationId xmlns:a16="http://schemas.microsoft.com/office/drawing/2014/main" id="{D64CAE43-33A8-7370-9055-1A6AD3743D1F}"/>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8" name="Footer Placeholder 7">
            <a:extLst>
              <a:ext uri="{FF2B5EF4-FFF2-40B4-BE49-F238E27FC236}">
                <a16:creationId xmlns:a16="http://schemas.microsoft.com/office/drawing/2014/main" id="{106AC1EB-1ECE-0340-6292-5FD7F868E983}"/>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301D75A3-31B0-4FEA-DE48-34E3E3FB8F82}"/>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0850205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3" name="Freeform: Shape 6">
            <a:extLst>
              <a:ext uri="{FF2B5EF4-FFF2-40B4-BE49-F238E27FC236}">
                <a16:creationId xmlns:a16="http://schemas.microsoft.com/office/drawing/2014/main" id="{313F0B3F-7A6F-EA92-60D1-674CC240781B}"/>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4" name="Freeform: Shape 7">
            <a:extLst>
              <a:ext uri="{FF2B5EF4-FFF2-40B4-BE49-F238E27FC236}">
                <a16:creationId xmlns:a16="http://schemas.microsoft.com/office/drawing/2014/main" id="{7514132B-627E-3726-3901-F20E3CEDA35B}"/>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FC19EA3F-F2F4-1850-B3C8-03949299E25B}"/>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8200" y="831919"/>
            <a:ext cx="10515600" cy="1132258"/>
          </a:xfrm>
          <a:prstGeom prst="rect">
            <a:avLst/>
          </a:prstGeom>
        </p:spPr>
        <p:txBody>
          <a:bodyPr/>
          <a:lstStyle/>
          <a:p>
            <a:r>
              <a:rPr lang="en-US"/>
              <a:t>Click to edit Master title style</a:t>
            </a:r>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838200" y="2147455"/>
            <a:ext cx="5181600" cy="387862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172200" y="2147455"/>
            <a:ext cx="5181600" cy="387862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731D03EA-A980-F775-02A8-9D401E3DCCC3}"/>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4" name="Footer Placeholder 3">
            <a:extLst>
              <a:ext uri="{FF2B5EF4-FFF2-40B4-BE49-F238E27FC236}">
                <a16:creationId xmlns:a16="http://schemas.microsoft.com/office/drawing/2014/main" id="{0E69EF67-8EEB-F663-ED63-2D94575BD4D1}"/>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499102A0-7224-693C-5F8D-4057436BFB26}"/>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75857628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Freeform: Shape 7">
            <a:extLst>
              <a:ext uri="{FF2B5EF4-FFF2-40B4-BE49-F238E27FC236}">
                <a16:creationId xmlns:a16="http://schemas.microsoft.com/office/drawing/2014/main" id="{B7D0B77B-519D-9081-8493-B1C16FDC3ED6}"/>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5" name="Freeform: Shape 6">
            <a:extLst>
              <a:ext uri="{FF2B5EF4-FFF2-40B4-BE49-F238E27FC236}">
                <a16:creationId xmlns:a16="http://schemas.microsoft.com/office/drawing/2014/main" id="{BA2DC934-2FCA-5214-A4A1-286CEB80C90F}"/>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7" name="Freeform: Shape">
            <a:extLst>
              <a:ext uri="{FF2B5EF4-FFF2-40B4-BE49-F238E27FC236}">
                <a16:creationId xmlns:a16="http://schemas.microsoft.com/office/drawing/2014/main" id="{FA9352CF-3B97-99E2-2EC4-F11B66764BA4}"/>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886374" y="838988"/>
            <a:ext cx="10461626" cy="1143292"/>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44000" y="2142935"/>
            <a:ext cx="5157787" cy="559834"/>
          </a:xfrm>
          <a:prstGeom prst="rect">
            <a:avLst/>
          </a:prstGeo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44000" y="2844801"/>
            <a:ext cx="5157788" cy="317421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64812" y="2142935"/>
            <a:ext cx="5183188" cy="559834"/>
          </a:xfrm>
          <a:prstGeom prst="rect">
            <a:avLst/>
          </a:prstGeo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164812" y="2844801"/>
            <a:ext cx="5183188" cy="317421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53DFB5E-87F8-7979-78D3-D489F1922CEE}"/>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8" name="Footer Placeholder 7">
            <a:extLst>
              <a:ext uri="{FF2B5EF4-FFF2-40B4-BE49-F238E27FC236}">
                <a16:creationId xmlns:a16="http://schemas.microsoft.com/office/drawing/2014/main" id="{F68130CD-8820-B1C5-B597-48DD8AB1EA43}"/>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88DE05D5-86BA-0885-994C-F40F84589E95}"/>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64079279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87CCFE2A-6626-6AE5-C453-D35DA310DC3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DCD2A433-747D-0C78-13C9-150DE55C9FB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3" name="Freeform: Shape">
            <a:extLst>
              <a:ext uri="{FF2B5EF4-FFF2-40B4-BE49-F238E27FC236}">
                <a16:creationId xmlns:a16="http://schemas.microsoft.com/office/drawing/2014/main" id="{2F042920-C42A-7041-E752-777E868A2F6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378287"/>
            <a:ext cx="10504000" cy="1132258"/>
          </a:xfrm>
          <a:prstGeom prst="rect">
            <a:avLst/>
          </a:prstGeom>
        </p:spPr>
        <p:txBody>
          <a:bodyPr/>
          <a:lstStyle/>
          <a:p>
            <a:r>
              <a:rPr lang="en-US"/>
              <a:t>Click to edit Master title style</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50063445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itle and 4-item Lists 1">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87CCFE2A-6626-6AE5-C453-D35DA310DC3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DCD2A433-747D-0C78-13C9-150DE55C9FB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3" name="Freeform: Shape">
            <a:extLst>
              <a:ext uri="{FF2B5EF4-FFF2-40B4-BE49-F238E27FC236}">
                <a16:creationId xmlns:a16="http://schemas.microsoft.com/office/drawing/2014/main" id="{2F042920-C42A-7041-E752-777E868A2F6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 name="Rectangle 3">
            <a:extLst>
              <a:ext uri="{FF2B5EF4-FFF2-40B4-BE49-F238E27FC236}">
                <a16:creationId xmlns:a16="http://schemas.microsoft.com/office/drawing/2014/main" id="{18AB0742-8635-3770-8874-7E64ECDE967F}"/>
              </a:ext>
              <a:ext uri="{C183D7F6-B498-43B3-948B-1728B52AA6E4}">
                <adec:decorative xmlns:adec="http://schemas.microsoft.com/office/drawing/2017/decorative" val="1"/>
              </a:ext>
            </a:extLst>
          </p:cNvPr>
          <p:cNvSpPr/>
          <p:nvPr userDrawn="1"/>
        </p:nvSpPr>
        <p:spPr>
          <a:xfrm>
            <a:off x="867664" y="2195263"/>
            <a:ext cx="2475611" cy="3507037"/>
          </a:xfrm>
          <a:prstGeom prst="rect">
            <a:avLst/>
          </a:prstGeom>
          <a:solidFill>
            <a:schemeClr val="accent1">
              <a:lumMod val="20000"/>
              <a:lumOff val="80000"/>
              <a:alpha val="20000"/>
            </a:scheme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a:p>
        </p:txBody>
      </p:sp>
      <p:sp>
        <p:nvSpPr>
          <p:cNvPr id="4" name="Rectangle 6">
            <a:extLst>
              <a:ext uri="{FF2B5EF4-FFF2-40B4-BE49-F238E27FC236}">
                <a16:creationId xmlns:a16="http://schemas.microsoft.com/office/drawing/2014/main" id="{70D57A2B-6CBA-E3B3-B29B-333E64B6E574}"/>
              </a:ext>
              <a:ext uri="{C183D7F6-B498-43B3-948B-1728B52AA6E4}">
                <adec:decorative xmlns:adec="http://schemas.microsoft.com/office/drawing/2017/decorative" val="1"/>
              </a:ext>
            </a:extLst>
          </p:cNvPr>
          <p:cNvSpPr/>
          <p:nvPr userDrawn="1"/>
        </p:nvSpPr>
        <p:spPr>
          <a:xfrm>
            <a:off x="6188372" y="2195263"/>
            <a:ext cx="2475611" cy="3507037"/>
          </a:xfrm>
          <a:prstGeom prst="rect">
            <a:avLst/>
          </a:prstGeom>
          <a:solidFill>
            <a:schemeClr val="accent1">
              <a:lumMod val="20000"/>
              <a:lumOff val="80000"/>
              <a:alpha val="20000"/>
            </a:scheme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a:p>
        </p:txBody>
      </p:sp>
      <p:sp>
        <p:nvSpPr>
          <p:cNvPr id="5" name="Rectangle 5">
            <a:extLst>
              <a:ext uri="{FF2B5EF4-FFF2-40B4-BE49-F238E27FC236}">
                <a16:creationId xmlns:a16="http://schemas.microsoft.com/office/drawing/2014/main" id="{59532553-F584-B8AF-B32C-03A56A60B622}"/>
              </a:ext>
              <a:ext uri="{C183D7F6-B498-43B3-948B-1728B52AA6E4}">
                <adec:decorative xmlns:adec="http://schemas.microsoft.com/office/drawing/2017/decorative" val="1"/>
              </a:ext>
            </a:extLst>
          </p:cNvPr>
          <p:cNvSpPr/>
          <p:nvPr userDrawn="1"/>
        </p:nvSpPr>
        <p:spPr>
          <a:xfrm>
            <a:off x="3528018" y="2195263"/>
            <a:ext cx="2475611" cy="3507037"/>
          </a:xfrm>
          <a:prstGeom prst="rect">
            <a:avLst/>
          </a:prstGeom>
          <a:solidFill>
            <a:schemeClr val="accent1">
              <a:lumMod val="20000"/>
              <a:lumOff val="80000"/>
              <a:alpha val="20000"/>
            </a:scheme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a:p>
        </p:txBody>
      </p:sp>
      <p:sp>
        <p:nvSpPr>
          <p:cNvPr id="9" name="Rectangle 7">
            <a:extLst>
              <a:ext uri="{FF2B5EF4-FFF2-40B4-BE49-F238E27FC236}">
                <a16:creationId xmlns:a16="http://schemas.microsoft.com/office/drawing/2014/main" id="{5C9311A0-8BE3-5C93-D7F9-297698D066B4}"/>
              </a:ext>
              <a:ext uri="{C183D7F6-B498-43B3-948B-1728B52AA6E4}">
                <adec:decorative xmlns:adec="http://schemas.microsoft.com/office/drawing/2017/decorative" val="1"/>
              </a:ext>
            </a:extLst>
          </p:cNvPr>
          <p:cNvSpPr/>
          <p:nvPr userDrawn="1"/>
        </p:nvSpPr>
        <p:spPr>
          <a:xfrm>
            <a:off x="8848725" y="2195262"/>
            <a:ext cx="2475611" cy="3507037"/>
          </a:xfrm>
          <a:prstGeom prst="rect">
            <a:avLst/>
          </a:prstGeom>
          <a:solidFill>
            <a:schemeClr val="accent1">
              <a:lumMod val="20000"/>
              <a:lumOff val="80000"/>
              <a:alpha val="20000"/>
            </a:schemeClr>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a:p>
        </p:txBody>
      </p:sp>
      <p:sp>
        <p:nvSpPr>
          <p:cNvPr id="10" name="Rectangle: Rounded Corners 143">
            <a:extLst>
              <a:ext uri="{FF2B5EF4-FFF2-40B4-BE49-F238E27FC236}">
                <a16:creationId xmlns:a16="http://schemas.microsoft.com/office/drawing/2014/main" id="{4E5FC174-1669-7D10-BFED-33C4672BD84D}"/>
              </a:ext>
              <a:ext uri="{C183D7F6-B498-43B3-948B-1728B52AA6E4}">
                <adec:decorative xmlns:adec="http://schemas.microsoft.com/office/drawing/2017/decorative" val="1"/>
              </a:ext>
            </a:extLst>
          </p:cNvPr>
          <p:cNvSpPr>
            <a:spLocks/>
          </p:cNvSpPr>
          <p:nvPr userDrawn="1"/>
        </p:nvSpPr>
        <p:spPr>
          <a:xfrm rot="5400000">
            <a:off x="2082608" y="1272363"/>
            <a:ext cx="45719" cy="2099594"/>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14" name="Rectangle: Rounded Corners 143">
            <a:extLst>
              <a:ext uri="{FF2B5EF4-FFF2-40B4-BE49-F238E27FC236}">
                <a16:creationId xmlns:a16="http://schemas.microsoft.com/office/drawing/2014/main" id="{68BF75DF-0818-8BF4-637E-2745DB9F1E26}"/>
              </a:ext>
              <a:ext uri="{C183D7F6-B498-43B3-948B-1728B52AA6E4}">
                <adec:decorative xmlns:adec="http://schemas.microsoft.com/office/drawing/2017/decorative" val="1"/>
              </a:ext>
            </a:extLst>
          </p:cNvPr>
          <p:cNvSpPr>
            <a:spLocks/>
          </p:cNvSpPr>
          <p:nvPr userDrawn="1"/>
        </p:nvSpPr>
        <p:spPr>
          <a:xfrm rot="5400000">
            <a:off x="4742967" y="1272363"/>
            <a:ext cx="45719" cy="2099594"/>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15" name="Rectangle: Rounded Corners 143">
            <a:extLst>
              <a:ext uri="{FF2B5EF4-FFF2-40B4-BE49-F238E27FC236}">
                <a16:creationId xmlns:a16="http://schemas.microsoft.com/office/drawing/2014/main" id="{14C7FE66-F9AA-D595-0B7C-D1CA8DBAA45A}"/>
              </a:ext>
              <a:ext uri="{C183D7F6-B498-43B3-948B-1728B52AA6E4}">
                <adec:decorative xmlns:adec="http://schemas.microsoft.com/office/drawing/2017/decorative" val="1"/>
              </a:ext>
            </a:extLst>
          </p:cNvPr>
          <p:cNvSpPr>
            <a:spLocks/>
          </p:cNvSpPr>
          <p:nvPr userDrawn="1"/>
        </p:nvSpPr>
        <p:spPr>
          <a:xfrm rot="5400000">
            <a:off x="7403320" y="1270293"/>
            <a:ext cx="45719" cy="2099594"/>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16" name="Rectangle: Rounded Corners 143">
            <a:extLst>
              <a:ext uri="{FF2B5EF4-FFF2-40B4-BE49-F238E27FC236}">
                <a16:creationId xmlns:a16="http://schemas.microsoft.com/office/drawing/2014/main" id="{1BDA07C1-2399-C47E-5E35-8F6F178D580C}"/>
              </a:ext>
              <a:ext uri="{C183D7F6-B498-43B3-948B-1728B52AA6E4}">
                <adec:decorative xmlns:adec="http://schemas.microsoft.com/office/drawing/2017/decorative" val="1"/>
              </a:ext>
            </a:extLst>
          </p:cNvPr>
          <p:cNvSpPr>
            <a:spLocks/>
          </p:cNvSpPr>
          <p:nvPr userDrawn="1"/>
        </p:nvSpPr>
        <p:spPr>
          <a:xfrm rot="5400000">
            <a:off x="10063671" y="1271731"/>
            <a:ext cx="45719" cy="2099594"/>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382748"/>
            <a:ext cx="10504000" cy="1132258"/>
          </a:xfrm>
          <a:prstGeom prst="rect">
            <a:avLst/>
          </a:prstGeom>
        </p:spPr>
        <p:txBody>
          <a:bodyPr/>
          <a:lstStyle/>
          <a:p>
            <a:r>
              <a:rPr lang="en-US"/>
              <a:t>Click to edit Master title style</a:t>
            </a:r>
          </a:p>
        </p:txBody>
      </p:sp>
      <p:sp>
        <p:nvSpPr>
          <p:cNvPr id="18" name="Text Placeholder 17">
            <a:extLst>
              <a:ext uri="{FF2B5EF4-FFF2-40B4-BE49-F238E27FC236}">
                <a16:creationId xmlns:a16="http://schemas.microsoft.com/office/drawing/2014/main" id="{9A758046-7D44-E514-8EC7-DC63A47021A9}"/>
              </a:ext>
            </a:extLst>
          </p:cNvPr>
          <p:cNvSpPr>
            <a:spLocks noGrp="1"/>
          </p:cNvSpPr>
          <p:nvPr>
            <p:ph type="body" sz="quarter" idx="21"/>
          </p:nvPr>
        </p:nvSpPr>
        <p:spPr>
          <a:xfrm>
            <a:off x="1056590" y="2595145"/>
            <a:ext cx="2098675" cy="1056924"/>
          </a:xfrm>
          <a:prstGeom prst="rect">
            <a:avLst/>
          </a:prstGeom>
        </p:spPr>
        <p:txBody>
          <a:bodyPr anchor="b">
            <a:normAutofit/>
          </a:bodyPr>
          <a:lstStyle>
            <a:lvl1pPr marL="0" indent="0">
              <a:lnSpc>
                <a:spcPct val="100000"/>
              </a:lnSpc>
              <a:buNone/>
              <a:defRPr sz="1800">
                <a:solidFill>
                  <a:schemeClr val="accent1"/>
                </a:solidFill>
                <a:latin typeface="+mj-lt"/>
              </a:defRPr>
            </a:lvl1pPr>
          </a:lstStyle>
          <a:p>
            <a:pPr lvl="0"/>
            <a:r>
              <a:rPr lang="en-US"/>
              <a:t>Click to edit Master text styles</a:t>
            </a:r>
          </a:p>
        </p:txBody>
      </p:sp>
      <p:sp>
        <p:nvSpPr>
          <p:cNvPr id="25" name="Text Placeholder 24">
            <a:extLst>
              <a:ext uri="{FF2B5EF4-FFF2-40B4-BE49-F238E27FC236}">
                <a16:creationId xmlns:a16="http://schemas.microsoft.com/office/drawing/2014/main" id="{4A52A0DF-EFBD-D2E2-3700-A40DE2E4732D}"/>
              </a:ext>
            </a:extLst>
          </p:cNvPr>
          <p:cNvSpPr>
            <a:spLocks noGrp="1"/>
          </p:cNvSpPr>
          <p:nvPr>
            <p:ph type="body" sz="quarter" idx="25"/>
          </p:nvPr>
        </p:nvSpPr>
        <p:spPr>
          <a:xfrm>
            <a:off x="1056590" y="3854450"/>
            <a:ext cx="2098675" cy="1427163"/>
          </a:xfrm>
          <a:prstGeom prst="rect">
            <a:avLst/>
          </a:prstGeom>
        </p:spPr>
        <p:txBody>
          <a:bodyPr>
            <a:normAutofit/>
          </a:bodyPr>
          <a:lstStyle>
            <a:lvl1pPr marL="0" indent="0">
              <a:buNone/>
              <a:defRPr sz="1400"/>
            </a:lvl1pPr>
          </a:lstStyle>
          <a:p>
            <a:pPr lvl="0"/>
            <a:r>
              <a:rPr lang="en-US"/>
              <a:t>Click to edit Master text styles</a:t>
            </a:r>
          </a:p>
        </p:txBody>
      </p:sp>
      <p:sp>
        <p:nvSpPr>
          <p:cNvPr id="19" name="Text Placeholder 17">
            <a:extLst>
              <a:ext uri="{FF2B5EF4-FFF2-40B4-BE49-F238E27FC236}">
                <a16:creationId xmlns:a16="http://schemas.microsoft.com/office/drawing/2014/main" id="{C7684EBA-B981-D662-0799-847E284537E3}"/>
              </a:ext>
            </a:extLst>
          </p:cNvPr>
          <p:cNvSpPr>
            <a:spLocks noGrp="1"/>
          </p:cNvSpPr>
          <p:nvPr>
            <p:ph type="body" sz="quarter" idx="22"/>
          </p:nvPr>
        </p:nvSpPr>
        <p:spPr>
          <a:xfrm>
            <a:off x="3716949" y="2595145"/>
            <a:ext cx="2098675" cy="1056924"/>
          </a:xfrm>
          <a:prstGeom prst="rect">
            <a:avLst/>
          </a:prstGeom>
        </p:spPr>
        <p:txBody>
          <a:bodyPr anchor="b">
            <a:normAutofit/>
          </a:bodyPr>
          <a:lstStyle>
            <a:lvl1pPr marL="0" indent="0">
              <a:lnSpc>
                <a:spcPct val="100000"/>
              </a:lnSpc>
              <a:buNone/>
              <a:defRPr sz="1800">
                <a:solidFill>
                  <a:schemeClr val="accent1"/>
                </a:solidFill>
                <a:latin typeface="+mj-lt"/>
              </a:defRPr>
            </a:lvl1pPr>
          </a:lstStyle>
          <a:p>
            <a:pPr lvl="0"/>
            <a:r>
              <a:rPr lang="en-US"/>
              <a:t>Click to edit Master text styles</a:t>
            </a:r>
          </a:p>
        </p:txBody>
      </p:sp>
      <p:sp>
        <p:nvSpPr>
          <p:cNvPr id="30" name="Text Placeholder 24">
            <a:extLst>
              <a:ext uri="{FF2B5EF4-FFF2-40B4-BE49-F238E27FC236}">
                <a16:creationId xmlns:a16="http://schemas.microsoft.com/office/drawing/2014/main" id="{0AB6F218-5E5D-8C29-30F9-F74011BE07B5}"/>
              </a:ext>
            </a:extLst>
          </p:cNvPr>
          <p:cNvSpPr>
            <a:spLocks noGrp="1"/>
          </p:cNvSpPr>
          <p:nvPr>
            <p:ph type="body" sz="quarter" idx="26"/>
          </p:nvPr>
        </p:nvSpPr>
        <p:spPr>
          <a:xfrm>
            <a:off x="3716029" y="3854450"/>
            <a:ext cx="2098675" cy="1427163"/>
          </a:xfrm>
          <a:prstGeom prst="rect">
            <a:avLst/>
          </a:prstGeom>
        </p:spPr>
        <p:txBody>
          <a:bodyPr>
            <a:normAutofit/>
          </a:bodyPr>
          <a:lstStyle>
            <a:lvl1pPr marL="0" indent="0">
              <a:buNone/>
              <a:defRPr sz="1400"/>
            </a:lvl1pPr>
          </a:lstStyle>
          <a:p>
            <a:pPr lvl="0"/>
            <a:r>
              <a:rPr lang="en-US"/>
              <a:t>Click to edit Master text styles</a:t>
            </a:r>
          </a:p>
        </p:txBody>
      </p:sp>
      <p:sp>
        <p:nvSpPr>
          <p:cNvPr id="22" name="Text Placeholder 17">
            <a:extLst>
              <a:ext uri="{FF2B5EF4-FFF2-40B4-BE49-F238E27FC236}">
                <a16:creationId xmlns:a16="http://schemas.microsoft.com/office/drawing/2014/main" id="{25B92E96-9DA2-5B62-C578-FD7B8BF1C0D8}"/>
              </a:ext>
            </a:extLst>
          </p:cNvPr>
          <p:cNvSpPr>
            <a:spLocks noGrp="1"/>
          </p:cNvSpPr>
          <p:nvPr>
            <p:ph type="body" sz="quarter" idx="23"/>
          </p:nvPr>
        </p:nvSpPr>
        <p:spPr>
          <a:xfrm>
            <a:off x="6375715" y="2595145"/>
            <a:ext cx="2098675" cy="1056924"/>
          </a:xfrm>
          <a:prstGeom prst="rect">
            <a:avLst/>
          </a:prstGeom>
        </p:spPr>
        <p:txBody>
          <a:bodyPr anchor="b">
            <a:normAutofit/>
          </a:bodyPr>
          <a:lstStyle>
            <a:lvl1pPr marL="0" indent="0">
              <a:lnSpc>
                <a:spcPct val="100000"/>
              </a:lnSpc>
              <a:buNone/>
              <a:defRPr sz="1800">
                <a:solidFill>
                  <a:schemeClr val="accent1"/>
                </a:solidFill>
                <a:latin typeface="+mj-lt"/>
              </a:defRPr>
            </a:lvl1pPr>
          </a:lstStyle>
          <a:p>
            <a:pPr lvl="0"/>
            <a:r>
              <a:rPr lang="en-US"/>
              <a:t>Click to edit Master text styles</a:t>
            </a:r>
          </a:p>
        </p:txBody>
      </p:sp>
      <p:sp>
        <p:nvSpPr>
          <p:cNvPr id="31" name="Text Placeholder 24">
            <a:extLst>
              <a:ext uri="{FF2B5EF4-FFF2-40B4-BE49-F238E27FC236}">
                <a16:creationId xmlns:a16="http://schemas.microsoft.com/office/drawing/2014/main" id="{B127458F-BFCD-850F-9583-49EFE16974C7}"/>
              </a:ext>
            </a:extLst>
          </p:cNvPr>
          <p:cNvSpPr>
            <a:spLocks noGrp="1"/>
          </p:cNvSpPr>
          <p:nvPr>
            <p:ph type="body" sz="quarter" idx="27"/>
          </p:nvPr>
        </p:nvSpPr>
        <p:spPr>
          <a:xfrm>
            <a:off x="6375715" y="3854450"/>
            <a:ext cx="2098675" cy="1427163"/>
          </a:xfrm>
          <a:prstGeom prst="rect">
            <a:avLst/>
          </a:prstGeom>
        </p:spPr>
        <p:txBody>
          <a:bodyPr>
            <a:normAutofit/>
          </a:bodyPr>
          <a:lstStyle>
            <a:lvl1pPr marL="0" indent="0">
              <a:buNone/>
              <a:defRPr sz="1400"/>
            </a:lvl1pPr>
          </a:lstStyle>
          <a:p>
            <a:pPr lvl="0"/>
            <a:r>
              <a:rPr lang="en-US"/>
              <a:t>Click to edit Master text styles</a:t>
            </a:r>
          </a:p>
        </p:txBody>
      </p:sp>
      <p:sp>
        <p:nvSpPr>
          <p:cNvPr id="23" name="Text Placeholder 17">
            <a:extLst>
              <a:ext uri="{FF2B5EF4-FFF2-40B4-BE49-F238E27FC236}">
                <a16:creationId xmlns:a16="http://schemas.microsoft.com/office/drawing/2014/main" id="{067F14DA-7950-A3D8-A8AD-D75EAE5E12BC}"/>
              </a:ext>
            </a:extLst>
          </p:cNvPr>
          <p:cNvSpPr>
            <a:spLocks noGrp="1"/>
          </p:cNvSpPr>
          <p:nvPr>
            <p:ph type="body" sz="quarter" idx="24"/>
          </p:nvPr>
        </p:nvSpPr>
        <p:spPr>
          <a:xfrm>
            <a:off x="9037192" y="2595145"/>
            <a:ext cx="2098675" cy="1056924"/>
          </a:xfrm>
          <a:prstGeom prst="rect">
            <a:avLst/>
          </a:prstGeom>
        </p:spPr>
        <p:txBody>
          <a:bodyPr anchor="b">
            <a:normAutofit/>
          </a:bodyPr>
          <a:lstStyle>
            <a:lvl1pPr marL="0" indent="0">
              <a:lnSpc>
                <a:spcPct val="100000"/>
              </a:lnSpc>
              <a:buNone/>
              <a:defRPr sz="1800">
                <a:solidFill>
                  <a:schemeClr val="accent1"/>
                </a:solidFill>
                <a:latin typeface="+mj-lt"/>
              </a:defRPr>
            </a:lvl1pPr>
          </a:lstStyle>
          <a:p>
            <a:pPr lvl="0"/>
            <a:r>
              <a:rPr lang="en-US"/>
              <a:t>Click to edit Master text styles</a:t>
            </a:r>
          </a:p>
        </p:txBody>
      </p:sp>
      <p:sp>
        <p:nvSpPr>
          <p:cNvPr id="34" name="Text Placeholder 24">
            <a:extLst>
              <a:ext uri="{FF2B5EF4-FFF2-40B4-BE49-F238E27FC236}">
                <a16:creationId xmlns:a16="http://schemas.microsoft.com/office/drawing/2014/main" id="{3990DF9C-0EBF-D85B-C1D2-BDF01855DF71}"/>
              </a:ext>
            </a:extLst>
          </p:cNvPr>
          <p:cNvSpPr>
            <a:spLocks noGrp="1"/>
          </p:cNvSpPr>
          <p:nvPr>
            <p:ph type="body" sz="quarter" idx="28"/>
          </p:nvPr>
        </p:nvSpPr>
        <p:spPr>
          <a:xfrm>
            <a:off x="9035154" y="3854450"/>
            <a:ext cx="2098675" cy="1427163"/>
          </a:xfrm>
          <a:prstGeom prst="rect">
            <a:avLst/>
          </a:prstGeom>
        </p:spPr>
        <p:txBody>
          <a:bodyPr>
            <a:normAutofit/>
          </a:bodyPr>
          <a:lstStyle>
            <a:lvl1pPr marL="0" indent="0">
              <a:buNone/>
              <a:defRPr sz="1400"/>
            </a:lvl1pPr>
          </a:lstStyle>
          <a:p>
            <a:pPr lvl="0"/>
            <a:r>
              <a:rPr lang="en-US"/>
              <a:t>Click to edit Master text styles</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5480440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mparison 1">
    <p:spTree>
      <p:nvGrpSpPr>
        <p:cNvPr id="1" name=""/>
        <p:cNvGrpSpPr/>
        <p:nvPr/>
      </p:nvGrpSpPr>
      <p:grpSpPr>
        <a:xfrm>
          <a:off x="0" y="0"/>
          <a:ext cx="0" cy="0"/>
          <a:chOff x="0" y="0"/>
          <a:chExt cx="0" cy="0"/>
        </a:xfrm>
      </p:grpSpPr>
      <p:sp>
        <p:nvSpPr>
          <p:cNvPr id="3" name="Freeform: Shape">
            <a:extLst>
              <a:ext uri="{FF2B5EF4-FFF2-40B4-BE49-F238E27FC236}">
                <a16:creationId xmlns:a16="http://schemas.microsoft.com/office/drawing/2014/main" id="{7FD32445-BF37-D3D6-4B39-8006A8BD569B}"/>
              </a:ext>
              <a:ext uri="{C183D7F6-B498-43B3-948B-1728B52AA6E4}">
                <adec:decorative xmlns:adec="http://schemas.microsoft.com/office/drawing/2017/decorative" val="1"/>
              </a:ext>
            </a:extLst>
          </p:cNvPr>
          <p:cNvSpPr/>
          <p:nvPr userDrawn="1"/>
        </p:nvSpPr>
        <p:spPr>
          <a:xfrm rot="5400000">
            <a:off x="10066903" y="-1986482"/>
            <a:ext cx="138614" cy="4111578"/>
          </a:xfrm>
          <a:custGeom>
            <a:avLst/>
            <a:gdLst>
              <a:gd name="connsiteX0" fmla="*/ 0 w 138614"/>
              <a:gd name="connsiteY0" fmla="*/ 4111578 h 4111578"/>
              <a:gd name="connsiteX1" fmla="*/ 0 w 138614"/>
              <a:gd name="connsiteY1" fmla="*/ 0 h 4111578"/>
              <a:gd name="connsiteX2" fmla="*/ 138614 w 138614"/>
              <a:gd name="connsiteY2" fmla="*/ 0 h 4111578"/>
              <a:gd name="connsiteX3" fmla="*/ 138614 w 138614"/>
              <a:gd name="connsiteY3" fmla="*/ 4111578 h 4111578"/>
            </a:gdLst>
            <a:ahLst/>
            <a:cxnLst>
              <a:cxn ang="0">
                <a:pos x="connsiteX0" y="connsiteY0"/>
              </a:cxn>
              <a:cxn ang="0">
                <a:pos x="connsiteX1" y="connsiteY1"/>
              </a:cxn>
              <a:cxn ang="0">
                <a:pos x="connsiteX2" y="connsiteY2"/>
              </a:cxn>
              <a:cxn ang="0">
                <a:pos x="connsiteX3" y="connsiteY3"/>
              </a:cxn>
            </a:cxnLst>
            <a:rect l="l" t="t" r="r" b="b"/>
            <a:pathLst>
              <a:path w="138614" h="4111578">
                <a:moveTo>
                  <a:pt x="0" y="4111578"/>
                </a:moveTo>
                <a:lnTo>
                  <a:pt x="0" y="0"/>
                </a:lnTo>
                <a:lnTo>
                  <a:pt x="138614" y="0"/>
                </a:lnTo>
                <a:lnTo>
                  <a:pt x="138614" y="4111578"/>
                </a:lnTo>
                <a:close/>
              </a:path>
            </a:pathLst>
          </a:custGeom>
          <a:solidFill>
            <a:schemeClr val="accent3"/>
          </a:solidFill>
          <a:ln cap="sq">
            <a:noFill/>
            <a:prstDash val="solid"/>
            <a:miter/>
          </a:ln>
        </p:spPr>
        <p:txBody>
          <a:bodyPr wrap="square">
            <a:noAutofit/>
          </a:bodyPr>
          <a:lstStyle/>
          <a:p>
            <a:endParaRPr lang="zh-CN" altLang="en-US" sz="800"/>
          </a:p>
        </p:txBody>
      </p:sp>
      <p:sp>
        <p:nvSpPr>
          <p:cNvPr id="4" name="Freeform: Shape">
            <a:extLst>
              <a:ext uri="{FF2B5EF4-FFF2-40B4-BE49-F238E27FC236}">
                <a16:creationId xmlns:a16="http://schemas.microsoft.com/office/drawing/2014/main" id="{6D631D12-55CB-6657-9300-E15D4F0DECF6}"/>
              </a:ext>
              <a:ext uri="{C183D7F6-B498-43B3-948B-1728B52AA6E4}">
                <adec:decorative xmlns:adec="http://schemas.microsoft.com/office/drawing/2017/decorative" val="1"/>
              </a:ext>
            </a:extLst>
          </p:cNvPr>
          <p:cNvSpPr/>
          <p:nvPr userDrawn="1"/>
        </p:nvSpPr>
        <p:spPr>
          <a:xfrm rot="5400000">
            <a:off x="5098006" y="-5098004"/>
            <a:ext cx="138615" cy="10334624"/>
          </a:xfrm>
          <a:custGeom>
            <a:avLst/>
            <a:gdLst>
              <a:gd name="connsiteX0" fmla="*/ 0 w 138615"/>
              <a:gd name="connsiteY0" fmla="*/ 10334624 h 10334624"/>
              <a:gd name="connsiteX1" fmla="*/ 0 w 138615"/>
              <a:gd name="connsiteY1" fmla="*/ 0 h 10334624"/>
              <a:gd name="connsiteX2" fmla="*/ 138615 w 138615"/>
              <a:gd name="connsiteY2" fmla="*/ 0 h 10334624"/>
              <a:gd name="connsiteX3" fmla="*/ 138615 w 138615"/>
              <a:gd name="connsiteY3" fmla="*/ 10334624 h 10334624"/>
            </a:gdLst>
            <a:ahLst/>
            <a:cxnLst>
              <a:cxn ang="0">
                <a:pos x="connsiteX0" y="connsiteY0"/>
              </a:cxn>
              <a:cxn ang="0">
                <a:pos x="connsiteX1" y="connsiteY1"/>
              </a:cxn>
              <a:cxn ang="0">
                <a:pos x="connsiteX2" y="connsiteY2"/>
              </a:cxn>
              <a:cxn ang="0">
                <a:pos x="connsiteX3" y="connsiteY3"/>
              </a:cxn>
            </a:cxnLst>
            <a:rect l="l" t="t" r="r" b="b"/>
            <a:pathLst>
              <a:path w="138615" h="10334624">
                <a:moveTo>
                  <a:pt x="0" y="10334624"/>
                </a:moveTo>
                <a:lnTo>
                  <a:pt x="0" y="0"/>
                </a:lnTo>
                <a:lnTo>
                  <a:pt x="138615" y="0"/>
                </a:lnTo>
                <a:lnTo>
                  <a:pt x="138615" y="10334624"/>
                </a:lnTo>
                <a:close/>
              </a:path>
            </a:pathLst>
          </a:custGeom>
          <a:solidFill>
            <a:schemeClr val="accent1"/>
          </a:solidFill>
          <a:ln cap="sq">
            <a:noFill/>
            <a:prstDash val="solid"/>
            <a:miter/>
          </a:ln>
        </p:spPr>
        <p:txBody>
          <a:bodyPr wrap="square">
            <a:noAutofit/>
          </a:bodyPr>
          <a:lstStyle/>
          <a:p>
            <a:endParaRPr lang="zh-CN" altLang="en-US" sz="800"/>
          </a:p>
        </p:txBody>
      </p:sp>
      <p:sp>
        <p:nvSpPr>
          <p:cNvPr id="5" name="Rectangle: Rounded Corners 6">
            <a:extLst>
              <a:ext uri="{FF2B5EF4-FFF2-40B4-BE49-F238E27FC236}">
                <a16:creationId xmlns:a16="http://schemas.microsoft.com/office/drawing/2014/main" id="{4E73BA68-70AC-2A39-587B-AABBCC4368D4}"/>
              </a:ext>
              <a:ext uri="{C183D7F6-B498-43B3-948B-1728B52AA6E4}">
                <adec:decorative xmlns:adec="http://schemas.microsoft.com/office/drawing/2017/decorative" val="1"/>
              </a:ext>
            </a:extLst>
          </p:cNvPr>
          <p:cNvSpPr/>
          <p:nvPr userDrawn="1"/>
        </p:nvSpPr>
        <p:spPr>
          <a:xfrm>
            <a:off x="1042117" y="4195297"/>
            <a:ext cx="10112819" cy="1401780"/>
          </a:xfrm>
          <a:prstGeom prst="roundRect">
            <a:avLst>
              <a:gd name="adj" fmla="val 0"/>
            </a:avLst>
          </a:prstGeom>
          <a:solidFill>
            <a:schemeClr val="accent1">
              <a:lumMod val="20000"/>
              <a:lumOff val="80000"/>
              <a:alpha val="20000"/>
            </a:schemeClr>
          </a:solidFill>
          <a:ln w="6350">
            <a:noFill/>
          </a:ln>
        </p:spPr>
        <p:txBody>
          <a:bodyPr vert="horz" lIns="0" tIns="0" rIns="0" bIns="0" rtlCol="0" anchor="ctr" anchorCtr="0">
            <a:normAutofit/>
          </a:bodyPr>
          <a:lstStyle/>
          <a:p>
            <a:pPr algn="ctr" eaLnBrk="0" fontAlgn="base" hangingPunct="0">
              <a:spcBef>
                <a:spcPct val="0"/>
              </a:spcBef>
              <a:spcAft>
                <a:spcPct val="0"/>
              </a:spcAft>
            </a:pPr>
            <a:endParaRPr lang="zh-CN" altLang="en-US" sz="1000">
              <a:solidFill>
                <a:schemeClr val="tx1"/>
              </a:solidFill>
            </a:endParaRPr>
          </a:p>
        </p:txBody>
      </p:sp>
      <p:sp>
        <p:nvSpPr>
          <p:cNvPr id="9" name="Rectangle: Rounded Corners 11">
            <a:extLst>
              <a:ext uri="{FF2B5EF4-FFF2-40B4-BE49-F238E27FC236}">
                <a16:creationId xmlns:a16="http://schemas.microsoft.com/office/drawing/2014/main" id="{3204ED10-93D9-9227-EF2A-55976A0C3021}"/>
              </a:ext>
              <a:ext uri="{C183D7F6-B498-43B3-948B-1728B52AA6E4}">
                <adec:decorative xmlns:adec="http://schemas.microsoft.com/office/drawing/2017/decorative" val="1"/>
              </a:ext>
            </a:extLst>
          </p:cNvPr>
          <p:cNvSpPr/>
          <p:nvPr userDrawn="1"/>
        </p:nvSpPr>
        <p:spPr>
          <a:xfrm>
            <a:off x="1056405" y="2521925"/>
            <a:ext cx="10112819" cy="1401780"/>
          </a:xfrm>
          <a:prstGeom prst="roundRect">
            <a:avLst>
              <a:gd name="adj" fmla="val 0"/>
            </a:avLst>
          </a:prstGeom>
          <a:solidFill>
            <a:schemeClr val="accent1">
              <a:lumMod val="20000"/>
              <a:lumOff val="80000"/>
              <a:alpha val="20000"/>
            </a:schemeClr>
          </a:solidFill>
          <a:ln w="6350">
            <a:noFill/>
          </a:ln>
          <a:effectLst/>
        </p:spPr>
        <p:txBody>
          <a:bodyPr vert="horz" lIns="0" tIns="0" rIns="0" bIns="0" rtlCol="0" anchor="ctr" anchorCtr="0">
            <a:normAutofit/>
          </a:bodyPr>
          <a:lstStyle/>
          <a:p>
            <a:pPr algn="ctr" eaLnBrk="0" fontAlgn="base" hangingPunct="0">
              <a:spcBef>
                <a:spcPct val="0"/>
              </a:spcBef>
              <a:spcAft>
                <a:spcPct val="0"/>
              </a:spcAft>
            </a:pPr>
            <a:endParaRPr lang="zh-CN" altLang="en-US" sz="1000">
              <a:solidFill>
                <a:schemeClr val="tx1"/>
              </a:solidFill>
            </a:endParaRPr>
          </a:p>
        </p:txBody>
      </p:sp>
      <p:sp>
        <p:nvSpPr>
          <p:cNvPr id="14" name="Rectangle: Rounded Corners 143">
            <a:extLst>
              <a:ext uri="{FF2B5EF4-FFF2-40B4-BE49-F238E27FC236}">
                <a16:creationId xmlns:a16="http://schemas.microsoft.com/office/drawing/2014/main" id="{21347851-5189-F855-AD50-2CF552F4AB8E}"/>
              </a:ext>
              <a:ext uri="{C183D7F6-B498-43B3-948B-1728B52AA6E4}">
                <adec:decorative xmlns:adec="http://schemas.microsoft.com/office/drawing/2017/decorative" val="1"/>
              </a:ext>
            </a:extLst>
          </p:cNvPr>
          <p:cNvSpPr>
            <a:spLocks/>
          </p:cNvSpPr>
          <p:nvPr userDrawn="1"/>
        </p:nvSpPr>
        <p:spPr>
          <a:xfrm>
            <a:off x="1225154" y="2689610"/>
            <a:ext cx="51196" cy="1066410"/>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15" name="Rectangle: Rounded Corners 143">
            <a:extLst>
              <a:ext uri="{FF2B5EF4-FFF2-40B4-BE49-F238E27FC236}">
                <a16:creationId xmlns:a16="http://schemas.microsoft.com/office/drawing/2014/main" id="{4A27F1D2-0184-0166-1E13-D39D4A8E185F}"/>
              </a:ext>
              <a:ext uri="{C183D7F6-B498-43B3-948B-1728B52AA6E4}">
                <adec:decorative xmlns:adec="http://schemas.microsoft.com/office/drawing/2017/decorative" val="1"/>
              </a:ext>
            </a:extLst>
          </p:cNvPr>
          <p:cNvSpPr>
            <a:spLocks/>
          </p:cNvSpPr>
          <p:nvPr userDrawn="1"/>
        </p:nvSpPr>
        <p:spPr>
          <a:xfrm>
            <a:off x="1225154" y="4362982"/>
            <a:ext cx="51196" cy="1066410"/>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382748"/>
            <a:ext cx="10504000" cy="1132258"/>
          </a:xfrm>
          <a:prstGeom prst="rect">
            <a:avLst/>
          </a:prstGeom>
        </p:spPr>
        <p:txBody>
          <a:bodyPr/>
          <a:lstStyle>
            <a:lvl1pPr algn="ctr">
              <a:defRPr/>
            </a:lvl1pPr>
          </a:lstStyle>
          <a:p>
            <a:r>
              <a:rPr lang="en-US"/>
              <a:t>Click to edit Master title style</a:t>
            </a:r>
          </a:p>
        </p:txBody>
      </p:sp>
      <p:sp>
        <p:nvSpPr>
          <p:cNvPr id="11" name="Text Placeholder 10">
            <a:extLst>
              <a:ext uri="{FF2B5EF4-FFF2-40B4-BE49-F238E27FC236}">
                <a16:creationId xmlns:a16="http://schemas.microsoft.com/office/drawing/2014/main" id="{64978E3E-3670-AB0E-0636-A0E21058D2CB}"/>
              </a:ext>
            </a:extLst>
          </p:cNvPr>
          <p:cNvSpPr>
            <a:spLocks noGrp="1"/>
          </p:cNvSpPr>
          <p:nvPr>
            <p:ph type="body" sz="quarter" idx="17"/>
          </p:nvPr>
        </p:nvSpPr>
        <p:spPr>
          <a:xfrm>
            <a:off x="1844514" y="2684463"/>
            <a:ext cx="3070119" cy="1066800"/>
          </a:xfrm>
          <a:prstGeom prst="rect">
            <a:avLst/>
          </a:prstGeom>
        </p:spPr>
        <p:txBody>
          <a:bodyPr anchor="ctr">
            <a:normAutofit/>
          </a:bodyPr>
          <a:lstStyle>
            <a:lvl1pPr marL="0" indent="0">
              <a:lnSpc>
                <a:spcPct val="100000"/>
              </a:lnSpc>
              <a:buNone/>
              <a:defRPr sz="1800">
                <a:solidFill>
                  <a:schemeClr val="accent1"/>
                </a:solidFill>
                <a:latin typeface="+mj-lt"/>
              </a:defRPr>
            </a:lvl1pPr>
          </a:lstStyle>
          <a:p>
            <a:pPr lvl="0"/>
            <a:r>
              <a:rPr lang="en-US"/>
              <a:t>Click to edit Master text styles</a:t>
            </a:r>
          </a:p>
        </p:txBody>
      </p:sp>
      <p:sp>
        <p:nvSpPr>
          <p:cNvPr id="16" name="Text Placeholder 12">
            <a:extLst>
              <a:ext uri="{FF2B5EF4-FFF2-40B4-BE49-F238E27FC236}">
                <a16:creationId xmlns:a16="http://schemas.microsoft.com/office/drawing/2014/main" id="{5F9F3292-0711-E6DF-EF80-539FAAB29FC8}"/>
              </a:ext>
            </a:extLst>
          </p:cNvPr>
          <p:cNvSpPr>
            <a:spLocks noGrp="1"/>
          </p:cNvSpPr>
          <p:nvPr>
            <p:ph type="body" sz="quarter" idx="14" hasCustomPrompt="1"/>
          </p:nvPr>
        </p:nvSpPr>
        <p:spPr>
          <a:xfrm>
            <a:off x="5497959" y="2684463"/>
            <a:ext cx="5183188" cy="1066800"/>
          </a:xfrm>
          <a:prstGeom prst="rect">
            <a:avLst/>
          </a:prstGeo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0">
            <a:extLst>
              <a:ext uri="{FF2B5EF4-FFF2-40B4-BE49-F238E27FC236}">
                <a16:creationId xmlns:a16="http://schemas.microsoft.com/office/drawing/2014/main" id="{3FEC1AB9-B053-2ACC-350C-C592524D8326}"/>
              </a:ext>
            </a:extLst>
          </p:cNvPr>
          <p:cNvSpPr>
            <a:spLocks noGrp="1"/>
          </p:cNvSpPr>
          <p:nvPr>
            <p:ph type="body" sz="quarter" idx="18"/>
          </p:nvPr>
        </p:nvSpPr>
        <p:spPr>
          <a:xfrm>
            <a:off x="1844513" y="4358243"/>
            <a:ext cx="3070119" cy="1066800"/>
          </a:xfrm>
          <a:prstGeom prst="rect">
            <a:avLst/>
          </a:prstGeom>
        </p:spPr>
        <p:txBody>
          <a:bodyPr anchor="ctr">
            <a:normAutofit/>
          </a:bodyPr>
          <a:lstStyle>
            <a:lvl1pPr marL="0" indent="0">
              <a:lnSpc>
                <a:spcPct val="100000"/>
              </a:lnSpc>
              <a:buNone/>
              <a:defRPr sz="1800">
                <a:solidFill>
                  <a:schemeClr val="accent1"/>
                </a:solidFill>
                <a:latin typeface="+mj-lt"/>
              </a:defRPr>
            </a:lvl1pPr>
          </a:lstStyle>
          <a:p>
            <a:pPr lvl="0"/>
            <a:r>
              <a:rPr lang="en-US"/>
              <a:t>Click to edit Master text styles</a:t>
            </a:r>
          </a:p>
        </p:txBody>
      </p:sp>
      <p:sp>
        <p:nvSpPr>
          <p:cNvPr id="17" name="Text Placeholder 12">
            <a:extLst>
              <a:ext uri="{FF2B5EF4-FFF2-40B4-BE49-F238E27FC236}">
                <a16:creationId xmlns:a16="http://schemas.microsoft.com/office/drawing/2014/main" id="{95F7C934-0F71-5588-8071-E6240A121D51}"/>
              </a:ext>
            </a:extLst>
          </p:cNvPr>
          <p:cNvSpPr>
            <a:spLocks noGrp="1"/>
          </p:cNvSpPr>
          <p:nvPr>
            <p:ph type="body" sz="quarter" idx="19" hasCustomPrompt="1"/>
          </p:nvPr>
        </p:nvSpPr>
        <p:spPr>
          <a:xfrm>
            <a:off x="5497959" y="4358243"/>
            <a:ext cx="5183188" cy="1066800"/>
          </a:xfrm>
          <a:prstGeom prst="rect">
            <a:avLst/>
          </a:prstGeo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413557565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mparison 2">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87CCFE2A-6626-6AE5-C453-D35DA310DC3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DCD2A433-747D-0C78-13C9-150DE55C9FB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3" name="Freeform: Shape">
            <a:extLst>
              <a:ext uri="{FF2B5EF4-FFF2-40B4-BE49-F238E27FC236}">
                <a16:creationId xmlns:a16="http://schemas.microsoft.com/office/drawing/2014/main" id="{2F042920-C42A-7041-E752-777E868A2F6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 name="Rectangle: Rounded Corners 6">
            <a:extLst>
              <a:ext uri="{FF2B5EF4-FFF2-40B4-BE49-F238E27FC236}">
                <a16:creationId xmlns:a16="http://schemas.microsoft.com/office/drawing/2014/main" id="{6AA8D35C-28A0-FCD3-1EB5-176F2013EE7E}"/>
              </a:ext>
              <a:ext uri="{C183D7F6-B498-43B3-948B-1728B52AA6E4}">
                <adec:decorative xmlns:adec="http://schemas.microsoft.com/office/drawing/2017/decorative" val="1"/>
              </a:ext>
            </a:extLst>
          </p:cNvPr>
          <p:cNvSpPr/>
          <p:nvPr userDrawn="1"/>
        </p:nvSpPr>
        <p:spPr>
          <a:xfrm rot="5400000">
            <a:off x="7643758" y="2070747"/>
            <a:ext cx="3993356" cy="2836368"/>
          </a:xfrm>
          <a:prstGeom prst="roundRect">
            <a:avLst>
              <a:gd name="adj" fmla="val 0"/>
            </a:avLst>
          </a:prstGeom>
          <a:solidFill>
            <a:schemeClr val="accent1">
              <a:lumMod val="20000"/>
              <a:lumOff val="80000"/>
              <a:alpha val="20000"/>
            </a:schemeClr>
          </a:solidFill>
          <a:ln w="6350">
            <a:noFill/>
          </a:ln>
        </p:spPr>
        <p:txBody>
          <a:bodyPr vert="horz" lIns="0" tIns="0" rIns="0" bIns="0" rtlCol="0" anchor="ctr" anchorCtr="0">
            <a:normAutofit/>
          </a:bodyPr>
          <a:lstStyle/>
          <a:p>
            <a:pPr algn="ctr" eaLnBrk="0" fontAlgn="base" hangingPunct="0">
              <a:spcBef>
                <a:spcPct val="0"/>
              </a:spcBef>
              <a:spcAft>
                <a:spcPct val="0"/>
              </a:spcAft>
            </a:pPr>
            <a:endParaRPr lang="zh-CN" altLang="en-US" sz="1000">
              <a:solidFill>
                <a:schemeClr val="tx1"/>
              </a:solidFill>
            </a:endParaRPr>
          </a:p>
        </p:txBody>
      </p:sp>
      <p:sp>
        <p:nvSpPr>
          <p:cNvPr id="4" name="Rectangle: Rounded Corners 11">
            <a:extLst>
              <a:ext uri="{FF2B5EF4-FFF2-40B4-BE49-F238E27FC236}">
                <a16:creationId xmlns:a16="http://schemas.microsoft.com/office/drawing/2014/main" id="{B5D1F914-B8C1-879A-17B9-67360E194354}"/>
              </a:ext>
              <a:ext uri="{C183D7F6-B498-43B3-948B-1728B52AA6E4}">
                <adec:decorative xmlns:adec="http://schemas.microsoft.com/office/drawing/2017/decorative" val="1"/>
              </a:ext>
            </a:extLst>
          </p:cNvPr>
          <p:cNvSpPr/>
          <p:nvPr userDrawn="1"/>
        </p:nvSpPr>
        <p:spPr>
          <a:xfrm rot="5400000">
            <a:off x="4519658" y="2070747"/>
            <a:ext cx="3993359" cy="2836368"/>
          </a:xfrm>
          <a:prstGeom prst="roundRect">
            <a:avLst>
              <a:gd name="adj" fmla="val 0"/>
            </a:avLst>
          </a:prstGeom>
          <a:solidFill>
            <a:schemeClr val="accent1">
              <a:lumMod val="20000"/>
              <a:lumOff val="80000"/>
              <a:alpha val="20000"/>
            </a:schemeClr>
          </a:solidFill>
          <a:ln w="6350">
            <a:noFill/>
          </a:ln>
          <a:effectLst/>
        </p:spPr>
        <p:txBody>
          <a:bodyPr vert="horz" lIns="0" tIns="0" rIns="0" bIns="0" rtlCol="0" anchor="ctr" anchorCtr="0">
            <a:normAutofit/>
          </a:bodyPr>
          <a:lstStyle/>
          <a:p>
            <a:pPr algn="ctr" eaLnBrk="0" fontAlgn="base" hangingPunct="0">
              <a:spcBef>
                <a:spcPct val="0"/>
              </a:spcBef>
              <a:spcAft>
                <a:spcPct val="0"/>
              </a:spcAft>
            </a:pPr>
            <a:endParaRPr lang="zh-CN" altLang="en-US" sz="1000">
              <a:solidFill>
                <a:schemeClr val="tx1"/>
              </a:solidFill>
            </a:endParaRPr>
          </a:p>
        </p:txBody>
      </p:sp>
      <p:sp>
        <p:nvSpPr>
          <p:cNvPr id="15" name="Rectangle: Rounded Corners 143">
            <a:extLst>
              <a:ext uri="{FF2B5EF4-FFF2-40B4-BE49-F238E27FC236}">
                <a16:creationId xmlns:a16="http://schemas.microsoft.com/office/drawing/2014/main" id="{7E48861E-70D6-A18A-43FE-42A5AC0EB47A}"/>
              </a:ext>
              <a:ext uri="{C183D7F6-B498-43B3-948B-1728B52AA6E4}">
                <adec:decorative xmlns:adec="http://schemas.microsoft.com/office/drawing/2017/decorative" val="1"/>
              </a:ext>
            </a:extLst>
          </p:cNvPr>
          <p:cNvSpPr>
            <a:spLocks/>
          </p:cNvSpPr>
          <p:nvPr userDrawn="1"/>
        </p:nvSpPr>
        <p:spPr>
          <a:xfrm rot="5400000">
            <a:off x="6490388" y="409865"/>
            <a:ext cx="51898" cy="2383363"/>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16" name="Rectangle: Rounded Corners 143">
            <a:extLst>
              <a:ext uri="{FF2B5EF4-FFF2-40B4-BE49-F238E27FC236}">
                <a16:creationId xmlns:a16="http://schemas.microsoft.com/office/drawing/2014/main" id="{5858692A-E42A-956D-E5B7-ACD17A5CC637}"/>
              </a:ext>
              <a:ext uri="{C183D7F6-B498-43B3-948B-1728B52AA6E4}">
                <adec:decorative xmlns:adec="http://schemas.microsoft.com/office/drawing/2017/decorative" val="1"/>
              </a:ext>
            </a:extLst>
          </p:cNvPr>
          <p:cNvSpPr>
            <a:spLocks/>
          </p:cNvSpPr>
          <p:nvPr userDrawn="1"/>
        </p:nvSpPr>
        <p:spPr>
          <a:xfrm rot="5400000">
            <a:off x="9614486" y="409864"/>
            <a:ext cx="51898" cy="2383363"/>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 name="Title 1">
            <a:extLst>
              <a:ext uri="{FF2B5EF4-FFF2-40B4-BE49-F238E27FC236}">
                <a16:creationId xmlns:a16="http://schemas.microsoft.com/office/drawing/2014/main" id="{666A9F42-7FF7-F803-C075-BC4968D35E34}"/>
              </a:ext>
            </a:extLst>
          </p:cNvPr>
          <p:cNvSpPr>
            <a:spLocks noGrp="1"/>
          </p:cNvSpPr>
          <p:nvPr>
            <p:ph type="title" hasCustomPrompt="1"/>
          </p:nvPr>
        </p:nvSpPr>
        <p:spPr>
          <a:xfrm>
            <a:off x="1072600" y="1694296"/>
            <a:ext cx="3468118" cy="3469409"/>
          </a:xfrm>
          <a:prstGeom prst="rect">
            <a:avLst/>
          </a:prstGeom>
        </p:spPr>
        <p:txBody>
          <a:bodyPr anchor="ctr" anchorCtr="0"/>
          <a:lstStyle/>
          <a:p>
            <a:r>
              <a:rPr lang="en-US"/>
              <a:t>Click to edit Master title style</a:t>
            </a:r>
          </a:p>
        </p:txBody>
      </p:sp>
      <p:sp>
        <p:nvSpPr>
          <p:cNvPr id="9" name="Text Placeholder 8">
            <a:extLst>
              <a:ext uri="{FF2B5EF4-FFF2-40B4-BE49-F238E27FC236}">
                <a16:creationId xmlns:a16="http://schemas.microsoft.com/office/drawing/2014/main" id="{B849A9D1-E1F9-521F-247B-364BC152A7C4}"/>
              </a:ext>
            </a:extLst>
          </p:cNvPr>
          <p:cNvSpPr>
            <a:spLocks noGrp="1"/>
          </p:cNvSpPr>
          <p:nvPr>
            <p:ph type="body" sz="quarter" idx="17"/>
          </p:nvPr>
        </p:nvSpPr>
        <p:spPr>
          <a:xfrm>
            <a:off x="5324655" y="2234057"/>
            <a:ext cx="2382838" cy="992066"/>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5" name="Text Placeholder 12">
            <a:extLst>
              <a:ext uri="{FF2B5EF4-FFF2-40B4-BE49-F238E27FC236}">
                <a16:creationId xmlns:a16="http://schemas.microsoft.com/office/drawing/2014/main" id="{EA55ACA7-4BD6-2C67-10DF-0B8C9CFAECA3}"/>
              </a:ext>
            </a:extLst>
          </p:cNvPr>
          <p:cNvSpPr>
            <a:spLocks noGrp="1"/>
          </p:cNvSpPr>
          <p:nvPr>
            <p:ph type="body" sz="quarter" idx="14"/>
          </p:nvPr>
        </p:nvSpPr>
        <p:spPr>
          <a:xfrm>
            <a:off x="5324655" y="3405509"/>
            <a:ext cx="2382838" cy="167481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8">
            <a:extLst>
              <a:ext uri="{FF2B5EF4-FFF2-40B4-BE49-F238E27FC236}">
                <a16:creationId xmlns:a16="http://schemas.microsoft.com/office/drawing/2014/main" id="{E6DC78A8-A5F2-9BDE-AAD7-2B2CD7E330EA}"/>
              </a:ext>
            </a:extLst>
          </p:cNvPr>
          <p:cNvSpPr>
            <a:spLocks noGrp="1"/>
          </p:cNvSpPr>
          <p:nvPr>
            <p:ph type="body" sz="quarter" idx="18"/>
          </p:nvPr>
        </p:nvSpPr>
        <p:spPr>
          <a:xfrm>
            <a:off x="8448753" y="2246757"/>
            <a:ext cx="2382838" cy="992066"/>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10" name="Text Placeholder 12">
            <a:extLst>
              <a:ext uri="{FF2B5EF4-FFF2-40B4-BE49-F238E27FC236}">
                <a16:creationId xmlns:a16="http://schemas.microsoft.com/office/drawing/2014/main" id="{2E956515-5FFA-44DD-AB1C-68CEC3BAF8CD}"/>
              </a:ext>
            </a:extLst>
          </p:cNvPr>
          <p:cNvSpPr>
            <a:spLocks noGrp="1"/>
          </p:cNvSpPr>
          <p:nvPr>
            <p:ph type="body" sz="quarter" idx="19"/>
          </p:nvPr>
        </p:nvSpPr>
        <p:spPr>
          <a:xfrm>
            <a:off x="8448753" y="3407418"/>
            <a:ext cx="2382838" cy="167481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59034286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ycle">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87CCFE2A-6626-6AE5-C453-D35DA310DC3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DCD2A433-747D-0C78-13C9-150DE55C9FB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3" name="Freeform: Shape">
            <a:extLst>
              <a:ext uri="{FF2B5EF4-FFF2-40B4-BE49-F238E27FC236}">
                <a16:creationId xmlns:a16="http://schemas.microsoft.com/office/drawing/2014/main" id="{2F042920-C42A-7041-E752-777E868A2F6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 name="Freeform: Shape">
            <a:extLst>
              <a:ext uri="{FF2B5EF4-FFF2-40B4-BE49-F238E27FC236}">
                <a16:creationId xmlns:a16="http://schemas.microsoft.com/office/drawing/2014/main" id="{CD4711B4-0346-52AD-7F52-36A9550E67E5}"/>
              </a:ext>
              <a:ext uri="{C183D7F6-B498-43B3-948B-1728B52AA6E4}">
                <adec:decorative xmlns:adec="http://schemas.microsoft.com/office/drawing/2017/decorative" val="1"/>
              </a:ext>
            </a:extLst>
          </p:cNvPr>
          <p:cNvSpPr/>
          <p:nvPr userDrawn="1"/>
        </p:nvSpPr>
        <p:spPr>
          <a:xfrm>
            <a:off x="4452256" y="2217724"/>
            <a:ext cx="2091183" cy="2465804"/>
          </a:xfrm>
          <a:custGeom>
            <a:avLst/>
            <a:gdLst>
              <a:gd name="connsiteX0" fmla="*/ 2114550 w 2114550"/>
              <a:gd name="connsiteY0" fmla="*/ 452438 h 2493359"/>
              <a:gd name="connsiteX1" fmla="*/ 1662113 w 2114550"/>
              <a:gd name="connsiteY1" fmla="*/ 904875 h 2493359"/>
              <a:gd name="connsiteX2" fmla="*/ 904875 w 2114550"/>
              <a:gd name="connsiteY2" fmla="*/ 1662113 h 2493359"/>
              <a:gd name="connsiteX3" fmla="*/ 1004507 w 2114550"/>
              <a:gd name="connsiteY3" fmla="*/ 2037779 h 2493359"/>
              <a:gd name="connsiteX4" fmla="*/ 388144 w 2114550"/>
              <a:gd name="connsiteY4" fmla="*/ 1875282 h 2493359"/>
              <a:gd name="connsiteX5" fmla="*/ 222504 w 2114550"/>
              <a:gd name="connsiteY5" fmla="*/ 2493359 h 2493359"/>
              <a:gd name="connsiteX6" fmla="*/ 0 w 2114550"/>
              <a:gd name="connsiteY6" fmla="*/ 1662113 h 2493359"/>
              <a:gd name="connsiteX7" fmla="*/ 1662113 w 2114550"/>
              <a:gd name="connsiteY7" fmla="*/ 0 h 2493359"/>
              <a:gd name="connsiteX8" fmla="*/ 2114550 w 2114550"/>
              <a:gd name="connsiteY8" fmla="*/ 452438 h 2493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4550" h="2493359">
                <a:moveTo>
                  <a:pt x="2114550" y="452438"/>
                </a:moveTo>
                <a:cubicBezTo>
                  <a:pt x="2114550" y="702278"/>
                  <a:pt x="1911953" y="904875"/>
                  <a:pt x="1662113" y="904875"/>
                </a:cubicBezTo>
                <a:cubicBezTo>
                  <a:pt x="1243870" y="904875"/>
                  <a:pt x="904875" y="1243870"/>
                  <a:pt x="904875" y="1662113"/>
                </a:cubicBezTo>
                <a:cubicBezTo>
                  <a:pt x="904875" y="1798796"/>
                  <a:pt x="941070" y="1927098"/>
                  <a:pt x="1004507" y="2037779"/>
                </a:cubicBezTo>
                <a:cubicBezTo>
                  <a:pt x="878681" y="1823752"/>
                  <a:pt x="603504" y="1750886"/>
                  <a:pt x="388144" y="1875282"/>
                </a:cubicBezTo>
                <a:cubicBezTo>
                  <a:pt x="171736" y="2000250"/>
                  <a:pt x="97536" y="2276951"/>
                  <a:pt x="222504" y="2493359"/>
                </a:cubicBezTo>
                <a:cubicBezTo>
                  <a:pt x="80963" y="2248853"/>
                  <a:pt x="0" y="1964912"/>
                  <a:pt x="0" y="1662113"/>
                </a:cubicBezTo>
                <a:cubicBezTo>
                  <a:pt x="0" y="744093"/>
                  <a:pt x="744188" y="0"/>
                  <a:pt x="1662113" y="0"/>
                </a:cubicBezTo>
                <a:cubicBezTo>
                  <a:pt x="1911953" y="0"/>
                  <a:pt x="2114550" y="202502"/>
                  <a:pt x="2114550" y="452438"/>
                </a:cubicBezTo>
                <a:close/>
              </a:path>
            </a:pathLst>
          </a:custGeom>
          <a:solidFill>
            <a:schemeClr val="accent1">
              <a:lumMod val="60000"/>
              <a:lumOff val="40000"/>
            </a:schemeClr>
          </a:solidFill>
          <a:ln w="9525" cap="flat">
            <a:noFill/>
            <a:prstDash val="solid"/>
            <a:miter/>
          </a:ln>
        </p:spPr>
        <p:txBody>
          <a:bodyPr lIns="0" tIns="0" rIns="0" bIns="0" rtlCol="0" anchor="ctr"/>
          <a:lstStyle/>
          <a:p>
            <a:endParaRPr lang="zh-CN" altLang="en-US"/>
          </a:p>
        </p:txBody>
      </p:sp>
      <p:sp>
        <p:nvSpPr>
          <p:cNvPr id="4" name="Freeform: Shape">
            <a:extLst>
              <a:ext uri="{FF2B5EF4-FFF2-40B4-BE49-F238E27FC236}">
                <a16:creationId xmlns:a16="http://schemas.microsoft.com/office/drawing/2014/main" id="{3C9ADCC6-CE1B-4083-C834-C5A3C23F07C4}"/>
              </a:ext>
              <a:ext uri="{C183D7F6-B498-43B3-948B-1728B52AA6E4}">
                <adec:decorative xmlns:adec="http://schemas.microsoft.com/office/drawing/2017/decorative" val="1"/>
              </a:ext>
            </a:extLst>
          </p:cNvPr>
          <p:cNvSpPr/>
          <p:nvPr userDrawn="1"/>
        </p:nvSpPr>
        <p:spPr>
          <a:xfrm>
            <a:off x="6096002" y="2217724"/>
            <a:ext cx="1643745" cy="2689429"/>
          </a:xfrm>
          <a:custGeom>
            <a:avLst/>
            <a:gdLst>
              <a:gd name="connsiteX0" fmla="*/ 1662113 w 1662112"/>
              <a:gd name="connsiteY0" fmla="*/ 1662113 h 2719483"/>
              <a:gd name="connsiteX1" fmla="*/ 1439609 w 1662112"/>
              <a:gd name="connsiteY1" fmla="*/ 2493359 h 2719483"/>
              <a:gd name="connsiteX2" fmla="*/ 821436 w 1662112"/>
              <a:gd name="connsiteY2" fmla="*/ 2658713 h 2719483"/>
              <a:gd name="connsiteX3" fmla="*/ 654082 w 1662112"/>
              <a:gd name="connsiteY3" fmla="*/ 2043779 h 2719483"/>
              <a:gd name="connsiteX4" fmla="*/ 658368 w 1662112"/>
              <a:gd name="connsiteY4" fmla="*/ 2036445 h 2719483"/>
              <a:gd name="connsiteX5" fmla="*/ 757238 w 1662112"/>
              <a:gd name="connsiteY5" fmla="*/ 1662113 h 2719483"/>
              <a:gd name="connsiteX6" fmla="*/ 0 w 1662112"/>
              <a:gd name="connsiteY6" fmla="*/ 904875 h 2719483"/>
              <a:gd name="connsiteX7" fmla="*/ 452438 w 1662112"/>
              <a:gd name="connsiteY7" fmla="*/ 452438 h 2719483"/>
              <a:gd name="connsiteX8" fmla="*/ 0 w 1662112"/>
              <a:gd name="connsiteY8" fmla="*/ 0 h 2719483"/>
              <a:gd name="connsiteX9" fmla="*/ 1662113 w 1662112"/>
              <a:gd name="connsiteY9" fmla="*/ 1662113 h 271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62112" h="2719483">
                <a:moveTo>
                  <a:pt x="1662113" y="1662113"/>
                </a:moveTo>
                <a:cubicBezTo>
                  <a:pt x="1662113" y="1964912"/>
                  <a:pt x="1581150" y="2248853"/>
                  <a:pt x="1439609" y="2493359"/>
                </a:cubicBezTo>
                <a:cubicBezTo>
                  <a:pt x="1314640" y="2709767"/>
                  <a:pt x="1037749" y="2783681"/>
                  <a:pt x="821436" y="2658713"/>
                </a:cubicBezTo>
                <a:cubicBezTo>
                  <a:pt x="606076" y="2534412"/>
                  <a:pt x="531495" y="2259616"/>
                  <a:pt x="654082" y="2043779"/>
                </a:cubicBezTo>
                <a:cubicBezTo>
                  <a:pt x="655606" y="2041398"/>
                  <a:pt x="656939" y="2038922"/>
                  <a:pt x="658368" y="2036445"/>
                </a:cubicBezTo>
                <a:cubicBezTo>
                  <a:pt x="721328" y="1926050"/>
                  <a:pt x="757238" y="1798225"/>
                  <a:pt x="757238" y="1662113"/>
                </a:cubicBezTo>
                <a:cubicBezTo>
                  <a:pt x="757238" y="1243870"/>
                  <a:pt x="418243" y="904875"/>
                  <a:pt x="0" y="904875"/>
                </a:cubicBezTo>
                <a:cubicBezTo>
                  <a:pt x="249841" y="904875"/>
                  <a:pt x="452438" y="702278"/>
                  <a:pt x="452438" y="452438"/>
                </a:cubicBezTo>
                <a:cubicBezTo>
                  <a:pt x="452438" y="202597"/>
                  <a:pt x="249841" y="0"/>
                  <a:pt x="0" y="0"/>
                </a:cubicBezTo>
                <a:cubicBezTo>
                  <a:pt x="917924" y="0"/>
                  <a:pt x="1662113" y="744093"/>
                  <a:pt x="1662113" y="1662113"/>
                </a:cubicBezTo>
                <a:close/>
              </a:path>
            </a:pathLst>
          </a:custGeom>
          <a:solidFill>
            <a:schemeClr val="accent1"/>
          </a:solidFill>
          <a:ln w="9525" cap="flat">
            <a:noFill/>
            <a:prstDash val="solid"/>
            <a:miter/>
          </a:ln>
        </p:spPr>
        <p:txBody>
          <a:bodyPr lIns="0" tIns="0" rIns="0" bIns="0" rtlCol="0" anchor="ctr"/>
          <a:lstStyle/>
          <a:p>
            <a:endParaRPr lang="zh-CN" altLang="en-US"/>
          </a:p>
        </p:txBody>
      </p:sp>
      <p:sp>
        <p:nvSpPr>
          <p:cNvPr id="5" name="Freeform: Shape">
            <a:extLst>
              <a:ext uri="{FF2B5EF4-FFF2-40B4-BE49-F238E27FC236}">
                <a16:creationId xmlns:a16="http://schemas.microsoft.com/office/drawing/2014/main" id="{0AE7CCB7-24EF-0E6D-D377-5F01DEB69446}"/>
              </a:ext>
              <a:ext uri="{C183D7F6-B498-43B3-948B-1728B52AA6E4}">
                <adec:decorative xmlns:adec="http://schemas.microsoft.com/office/drawing/2017/decorative" val="1"/>
              </a:ext>
            </a:extLst>
          </p:cNvPr>
          <p:cNvSpPr/>
          <p:nvPr userDrawn="1"/>
        </p:nvSpPr>
        <p:spPr>
          <a:xfrm>
            <a:off x="4612275" y="4012230"/>
            <a:ext cx="2907427" cy="1492982"/>
          </a:xfrm>
          <a:custGeom>
            <a:avLst/>
            <a:gdLst>
              <a:gd name="connsiteX0" fmla="*/ 2939915 w 2939914"/>
              <a:gd name="connsiteY0" fmla="*/ 678800 h 1509666"/>
              <a:gd name="connsiteX1" fmla="*/ 1500306 w 2939914"/>
              <a:gd name="connsiteY1" fmla="*/ 1509666 h 1509666"/>
              <a:gd name="connsiteX2" fmla="*/ 60698 w 2939914"/>
              <a:gd name="connsiteY2" fmla="*/ 678800 h 1509666"/>
              <a:gd name="connsiteX3" fmla="*/ 226337 w 2939914"/>
              <a:gd name="connsiteY3" fmla="*/ 60723 h 1509666"/>
              <a:gd name="connsiteX4" fmla="*/ 842700 w 2939914"/>
              <a:gd name="connsiteY4" fmla="*/ 223220 h 1509666"/>
              <a:gd name="connsiteX5" fmla="*/ 844510 w 2939914"/>
              <a:gd name="connsiteY5" fmla="*/ 226268 h 1509666"/>
              <a:gd name="connsiteX6" fmla="*/ 845462 w 2939914"/>
              <a:gd name="connsiteY6" fmla="*/ 227982 h 1509666"/>
              <a:gd name="connsiteX7" fmla="*/ 1500306 w 2939914"/>
              <a:gd name="connsiteY7" fmla="*/ 604791 h 1509666"/>
              <a:gd name="connsiteX8" fmla="*/ 2154388 w 2939914"/>
              <a:gd name="connsiteY8" fmla="*/ 229221 h 1509666"/>
              <a:gd name="connsiteX9" fmla="*/ 2321742 w 2939914"/>
              <a:gd name="connsiteY9" fmla="*/ 844155 h 1509666"/>
              <a:gd name="connsiteX10" fmla="*/ 2939915 w 2939914"/>
              <a:gd name="connsiteY10" fmla="*/ 678800 h 150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39914" h="1509666">
                <a:moveTo>
                  <a:pt x="2939915" y="678800"/>
                </a:moveTo>
                <a:cubicBezTo>
                  <a:pt x="2652545" y="1175529"/>
                  <a:pt x="2115431" y="1509666"/>
                  <a:pt x="1500306" y="1509666"/>
                </a:cubicBezTo>
                <a:cubicBezTo>
                  <a:pt x="885182" y="1509666"/>
                  <a:pt x="348067" y="1175529"/>
                  <a:pt x="60698" y="678800"/>
                </a:cubicBezTo>
                <a:cubicBezTo>
                  <a:pt x="-64271" y="462393"/>
                  <a:pt x="9929" y="185691"/>
                  <a:pt x="226337" y="60723"/>
                </a:cubicBezTo>
                <a:cubicBezTo>
                  <a:pt x="441698" y="-63673"/>
                  <a:pt x="716875" y="9193"/>
                  <a:pt x="842700" y="223220"/>
                </a:cubicBezTo>
                <a:cubicBezTo>
                  <a:pt x="843271" y="224172"/>
                  <a:pt x="843938" y="225220"/>
                  <a:pt x="844510" y="226268"/>
                </a:cubicBezTo>
                <a:cubicBezTo>
                  <a:pt x="844796" y="226839"/>
                  <a:pt x="845177" y="227411"/>
                  <a:pt x="845462" y="227982"/>
                </a:cubicBezTo>
                <a:cubicBezTo>
                  <a:pt x="976621" y="453344"/>
                  <a:pt x="1220747" y="604791"/>
                  <a:pt x="1500306" y="604791"/>
                </a:cubicBezTo>
                <a:cubicBezTo>
                  <a:pt x="1779865" y="604791"/>
                  <a:pt x="2023133" y="453915"/>
                  <a:pt x="2154388" y="229221"/>
                </a:cubicBezTo>
                <a:cubicBezTo>
                  <a:pt x="2031801" y="445057"/>
                  <a:pt x="2106382" y="719853"/>
                  <a:pt x="2321742" y="844155"/>
                </a:cubicBezTo>
                <a:cubicBezTo>
                  <a:pt x="2538055" y="969123"/>
                  <a:pt x="2814947" y="895208"/>
                  <a:pt x="2939915" y="678800"/>
                </a:cubicBezTo>
                <a:close/>
              </a:path>
            </a:pathLst>
          </a:custGeom>
          <a:solidFill>
            <a:schemeClr val="accent1">
              <a:lumMod val="75000"/>
            </a:schemeClr>
          </a:solidFill>
          <a:ln w="9525" cap="flat">
            <a:noFill/>
            <a:prstDash val="solid"/>
            <a:miter/>
          </a:ln>
        </p:spPr>
        <p:txBody>
          <a:bodyPr lIns="0" tIns="0" rIns="0" bIns="0" rtlCol="0" anchor="ctr"/>
          <a:lstStyle/>
          <a:p>
            <a:endParaRPr lang="zh-CN" altLang="en-US"/>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378287"/>
            <a:ext cx="10504000" cy="1132258"/>
          </a:xfrm>
          <a:prstGeom prst="rect">
            <a:avLst/>
          </a:prstGeom>
        </p:spPr>
        <p:txBody>
          <a:bodyPr/>
          <a:lstStyle>
            <a:lvl1pPr algn="ctr">
              <a:defRPr/>
            </a:lvl1pPr>
          </a:lstStyle>
          <a:p>
            <a:r>
              <a:rPr lang="en-US"/>
              <a:t>Click to edit Master title style</a:t>
            </a:r>
          </a:p>
        </p:txBody>
      </p:sp>
      <p:sp>
        <p:nvSpPr>
          <p:cNvPr id="15" name="Text Placeholder 20">
            <a:extLst>
              <a:ext uri="{FF2B5EF4-FFF2-40B4-BE49-F238E27FC236}">
                <a16:creationId xmlns:a16="http://schemas.microsoft.com/office/drawing/2014/main" id="{778E432B-2D56-94B2-861E-7C94FA251548}"/>
              </a:ext>
            </a:extLst>
          </p:cNvPr>
          <p:cNvSpPr>
            <a:spLocks noGrp="1"/>
          </p:cNvSpPr>
          <p:nvPr>
            <p:ph type="body" sz="quarter" idx="25" hasCustomPrompt="1"/>
          </p:nvPr>
        </p:nvSpPr>
        <p:spPr>
          <a:xfrm>
            <a:off x="5762807" y="2349717"/>
            <a:ext cx="666384" cy="635803"/>
          </a:xfrm>
          <a:prstGeom prst="rect">
            <a:avLst/>
          </a:prstGeom>
        </p:spPr>
        <p:txBody>
          <a:bodyPr anchor="ctr"/>
          <a:lstStyle>
            <a:lvl1pPr marL="0" indent="0" algn="ctr">
              <a:buNone/>
              <a:defRPr>
                <a:solidFill>
                  <a:schemeClr val="bg1"/>
                </a:solidFill>
                <a:latin typeface="+mj-lt"/>
              </a:defRPr>
            </a:lvl1pPr>
          </a:lstStyle>
          <a:p>
            <a:pPr lvl="0"/>
            <a:r>
              <a:rPr lang="en-US" altLang="zh-CN"/>
              <a:t>01</a:t>
            </a:r>
            <a:endParaRPr lang="zh-CN" altLang="en-US"/>
          </a:p>
        </p:txBody>
      </p:sp>
      <p:sp>
        <p:nvSpPr>
          <p:cNvPr id="16" name="Text Placeholder 15">
            <a:extLst>
              <a:ext uri="{FF2B5EF4-FFF2-40B4-BE49-F238E27FC236}">
                <a16:creationId xmlns:a16="http://schemas.microsoft.com/office/drawing/2014/main" id="{81210209-69EB-CD8C-7FBF-D4C95A590AC0}"/>
              </a:ext>
            </a:extLst>
          </p:cNvPr>
          <p:cNvSpPr>
            <a:spLocks noGrp="1"/>
          </p:cNvSpPr>
          <p:nvPr>
            <p:ph type="body" sz="quarter" idx="18"/>
          </p:nvPr>
        </p:nvSpPr>
        <p:spPr>
          <a:xfrm>
            <a:off x="711200" y="3106738"/>
            <a:ext cx="3314700" cy="892175"/>
          </a:xfrm>
          <a:prstGeom prst="rect">
            <a:avLst/>
          </a:prstGeom>
        </p:spPr>
        <p:txBody>
          <a:bodyPr>
            <a:normAutofit/>
          </a:bodyPr>
          <a:lstStyle>
            <a:lvl1pPr marL="0" indent="0" algn="r">
              <a:lnSpc>
                <a:spcPct val="100000"/>
              </a:lnSpc>
              <a:buNone/>
              <a:defRPr sz="1800">
                <a:solidFill>
                  <a:schemeClr val="accent1"/>
                </a:solidFill>
                <a:latin typeface="+mj-lt"/>
              </a:defRPr>
            </a:lvl1pPr>
          </a:lstStyle>
          <a:p>
            <a:pPr lvl="0"/>
            <a:r>
              <a:rPr lang="en-US"/>
              <a:t>Click to edit Master text styles</a:t>
            </a:r>
          </a:p>
        </p:txBody>
      </p:sp>
      <p:sp>
        <p:nvSpPr>
          <p:cNvPr id="18" name="Text Placeholder 20">
            <a:extLst>
              <a:ext uri="{FF2B5EF4-FFF2-40B4-BE49-F238E27FC236}">
                <a16:creationId xmlns:a16="http://schemas.microsoft.com/office/drawing/2014/main" id="{756B12D9-B69B-CB59-A280-44A6E663B411}"/>
              </a:ext>
            </a:extLst>
          </p:cNvPr>
          <p:cNvSpPr>
            <a:spLocks noGrp="1"/>
          </p:cNvSpPr>
          <p:nvPr>
            <p:ph type="body" sz="quarter" idx="26" hasCustomPrompt="1"/>
          </p:nvPr>
        </p:nvSpPr>
        <p:spPr>
          <a:xfrm>
            <a:off x="6808401" y="4117087"/>
            <a:ext cx="666384" cy="635803"/>
          </a:xfrm>
          <a:prstGeom prst="rect">
            <a:avLst/>
          </a:prstGeom>
        </p:spPr>
        <p:txBody>
          <a:bodyPr anchor="ctr"/>
          <a:lstStyle>
            <a:lvl1pPr marL="0" indent="0" algn="ctr">
              <a:buNone/>
              <a:defRPr>
                <a:solidFill>
                  <a:schemeClr val="bg1"/>
                </a:solidFill>
                <a:latin typeface="+mj-lt"/>
              </a:defRPr>
            </a:lvl1pPr>
          </a:lstStyle>
          <a:p>
            <a:pPr lvl="0"/>
            <a:r>
              <a:rPr lang="en-US" altLang="zh-CN"/>
              <a:t>02</a:t>
            </a:r>
            <a:endParaRPr lang="zh-CN" altLang="en-US"/>
          </a:p>
        </p:txBody>
      </p:sp>
      <p:sp>
        <p:nvSpPr>
          <p:cNvPr id="19" name="Text Placeholder 18">
            <a:extLst>
              <a:ext uri="{FF2B5EF4-FFF2-40B4-BE49-F238E27FC236}">
                <a16:creationId xmlns:a16="http://schemas.microsoft.com/office/drawing/2014/main" id="{EC9843C3-A00F-F54E-DFF1-71492477DD61}"/>
              </a:ext>
            </a:extLst>
          </p:cNvPr>
          <p:cNvSpPr>
            <a:spLocks noGrp="1"/>
          </p:cNvSpPr>
          <p:nvPr>
            <p:ph type="body" sz="quarter" idx="19"/>
          </p:nvPr>
        </p:nvSpPr>
        <p:spPr>
          <a:xfrm>
            <a:off x="8168273" y="3106738"/>
            <a:ext cx="3327400" cy="904875"/>
          </a:xfrm>
          <a:prstGeom prst="rect">
            <a:avLst/>
          </a:prstGeom>
        </p:spPr>
        <p:txBody>
          <a:bodyPr>
            <a:normAutofit/>
          </a:bodyPr>
          <a:lstStyle>
            <a:lvl1pPr marL="0" indent="0">
              <a:lnSpc>
                <a:spcPct val="100000"/>
              </a:lnSpc>
              <a:buNone/>
              <a:defRPr sz="1800">
                <a:solidFill>
                  <a:schemeClr val="accent1"/>
                </a:solidFill>
                <a:latin typeface="+mj-lt"/>
              </a:defRPr>
            </a:lvl1pPr>
          </a:lstStyle>
          <a:p>
            <a:pPr lvl="0"/>
            <a:r>
              <a:rPr lang="en-US"/>
              <a:t>Click to edit Master text styles</a:t>
            </a:r>
          </a:p>
        </p:txBody>
      </p:sp>
      <p:sp>
        <p:nvSpPr>
          <p:cNvPr id="20" name="Text Placeholder 20">
            <a:extLst>
              <a:ext uri="{FF2B5EF4-FFF2-40B4-BE49-F238E27FC236}">
                <a16:creationId xmlns:a16="http://schemas.microsoft.com/office/drawing/2014/main" id="{C7A1623A-1639-1346-E01F-893B1DE08E00}"/>
              </a:ext>
            </a:extLst>
          </p:cNvPr>
          <p:cNvSpPr>
            <a:spLocks noGrp="1"/>
          </p:cNvSpPr>
          <p:nvPr>
            <p:ph type="body" sz="quarter" idx="27" hasCustomPrompt="1"/>
          </p:nvPr>
        </p:nvSpPr>
        <p:spPr>
          <a:xfrm>
            <a:off x="4740227" y="4159537"/>
            <a:ext cx="666384" cy="635803"/>
          </a:xfrm>
          <a:prstGeom prst="rect">
            <a:avLst/>
          </a:prstGeom>
        </p:spPr>
        <p:txBody>
          <a:bodyPr anchor="ctr"/>
          <a:lstStyle>
            <a:lvl1pPr marL="0" indent="0" algn="ctr">
              <a:buNone/>
              <a:defRPr>
                <a:solidFill>
                  <a:schemeClr val="bg1"/>
                </a:solidFill>
                <a:latin typeface="+mj-lt"/>
              </a:defRPr>
            </a:lvl1pPr>
          </a:lstStyle>
          <a:p>
            <a:pPr lvl="0"/>
            <a:r>
              <a:rPr lang="en-US" altLang="zh-CN"/>
              <a:t>03</a:t>
            </a:r>
            <a:endParaRPr lang="zh-CN" altLang="en-US"/>
          </a:p>
        </p:txBody>
      </p:sp>
      <p:sp>
        <p:nvSpPr>
          <p:cNvPr id="23" name="Text Placeholder 22">
            <a:extLst>
              <a:ext uri="{FF2B5EF4-FFF2-40B4-BE49-F238E27FC236}">
                <a16:creationId xmlns:a16="http://schemas.microsoft.com/office/drawing/2014/main" id="{7EA92D0F-9FA8-7EB0-2389-4C9C28F1DF4D}"/>
              </a:ext>
            </a:extLst>
          </p:cNvPr>
          <p:cNvSpPr>
            <a:spLocks noGrp="1"/>
          </p:cNvSpPr>
          <p:nvPr>
            <p:ph type="body" sz="quarter" idx="20"/>
          </p:nvPr>
        </p:nvSpPr>
        <p:spPr>
          <a:xfrm>
            <a:off x="2001838" y="5710238"/>
            <a:ext cx="8188325" cy="595312"/>
          </a:xfrm>
          <a:prstGeom prst="rect">
            <a:avLst/>
          </a:prstGeom>
        </p:spPr>
        <p:txBody>
          <a:bodyPr>
            <a:normAutofit/>
          </a:bodyPr>
          <a:lstStyle>
            <a:lvl1pPr marL="0" indent="0" algn="ctr">
              <a:lnSpc>
                <a:spcPct val="100000"/>
              </a:lnSpc>
              <a:buNone/>
              <a:defRPr sz="1800">
                <a:solidFill>
                  <a:schemeClr val="accent1"/>
                </a:solidFill>
                <a:latin typeface="+mj-lt"/>
              </a:defRPr>
            </a:lvl1pPr>
          </a:lstStyle>
          <a:p>
            <a:pPr lvl="0"/>
            <a:r>
              <a:rPr lang="en-US"/>
              <a:t>Click to edit Master text styles</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404020135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itle and 4-item Lists 2">
    <p:spTree>
      <p:nvGrpSpPr>
        <p:cNvPr id="1" name=""/>
        <p:cNvGrpSpPr/>
        <p:nvPr/>
      </p:nvGrpSpPr>
      <p:grpSpPr>
        <a:xfrm>
          <a:off x="0" y="0"/>
          <a:ext cx="0" cy="0"/>
          <a:chOff x="0" y="0"/>
          <a:chExt cx="0" cy="0"/>
        </a:xfrm>
      </p:grpSpPr>
      <p:sp>
        <p:nvSpPr>
          <p:cNvPr id="3" name="Freeform: Shape">
            <a:extLst>
              <a:ext uri="{FF2B5EF4-FFF2-40B4-BE49-F238E27FC236}">
                <a16:creationId xmlns:a16="http://schemas.microsoft.com/office/drawing/2014/main" id="{DB528356-E065-15A4-5D05-7E88FBA02FED}"/>
              </a:ext>
              <a:ext uri="{C183D7F6-B498-43B3-948B-1728B52AA6E4}">
                <adec:decorative xmlns:adec="http://schemas.microsoft.com/office/drawing/2017/decorative" val="1"/>
              </a:ext>
            </a:extLst>
          </p:cNvPr>
          <p:cNvSpPr/>
          <p:nvPr userDrawn="1"/>
        </p:nvSpPr>
        <p:spPr>
          <a:xfrm rot="5400000">
            <a:off x="10066903" y="4732904"/>
            <a:ext cx="138614" cy="4111578"/>
          </a:xfrm>
          <a:custGeom>
            <a:avLst/>
            <a:gdLst>
              <a:gd name="connsiteX0" fmla="*/ 0 w 138614"/>
              <a:gd name="connsiteY0" fmla="*/ 4111578 h 4111578"/>
              <a:gd name="connsiteX1" fmla="*/ 0 w 138614"/>
              <a:gd name="connsiteY1" fmla="*/ 0 h 4111578"/>
              <a:gd name="connsiteX2" fmla="*/ 138614 w 138614"/>
              <a:gd name="connsiteY2" fmla="*/ 0 h 4111578"/>
              <a:gd name="connsiteX3" fmla="*/ 138614 w 138614"/>
              <a:gd name="connsiteY3" fmla="*/ 4111578 h 4111578"/>
            </a:gdLst>
            <a:ahLst/>
            <a:cxnLst>
              <a:cxn ang="0">
                <a:pos x="connsiteX0" y="connsiteY0"/>
              </a:cxn>
              <a:cxn ang="0">
                <a:pos x="connsiteX1" y="connsiteY1"/>
              </a:cxn>
              <a:cxn ang="0">
                <a:pos x="connsiteX2" y="connsiteY2"/>
              </a:cxn>
              <a:cxn ang="0">
                <a:pos x="connsiteX3" y="connsiteY3"/>
              </a:cxn>
            </a:cxnLst>
            <a:rect l="l" t="t" r="r" b="b"/>
            <a:pathLst>
              <a:path w="138614" h="4111578">
                <a:moveTo>
                  <a:pt x="0" y="4111578"/>
                </a:moveTo>
                <a:lnTo>
                  <a:pt x="0" y="0"/>
                </a:lnTo>
                <a:lnTo>
                  <a:pt x="138614" y="0"/>
                </a:lnTo>
                <a:lnTo>
                  <a:pt x="138614" y="4111578"/>
                </a:lnTo>
                <a:close/>
              </a:path>
            </a:pathLst>
          </a:custGeom>
          <a:solidFill>
            <a:schemeClr val="accent3"/>
          </a:solidFill>
          <a:ln cap="sq">
            <a:noFill/>
            <a:prstDash val="solid"/>
            <a:miter/>
          </a:ln>
        </p:spPr>
        <p:txBody>
          <a:bodyPr wrap="square">
            <a:noAutofit/>
          </a:bodyPr>
          <a:lstStyle/>
          <a:p>
            <a:endParaRPr lang="zh-CN" altLang="en-US" sz="800"/>
          </a:p>
        </p:txBody>
      </p:sp>
      <p:sp>
        <p:nvSpPr>
          <p:cNvPr id="4" name="Freeform: Shape">
            <a:extLst>
              <a:ext uri="{FF2B5EF4-FFF2-40B4-BE49-F238E27FC236}">
                <a16:creationId xmlns:a16="http://schemas.microsoft.com/office/drawing/2014/main" id="{3F653A41-5042-267E-7DC5-6B5FA9895239}"/>
              </a:ext>
              <a:ext uri="{C183D7F6-B498-43B3-948B-1728B52AA6E4}">
                <adec:decorative xmlns:adec="http://schemas.microsoft.com/office/drawing/2017/decorative" val="1"/>
              </a:ext>
            </a:extLst>
          </p:cNvPr>
          <p:cNvSpPr/>
          <p:nvPr userDrawn="1"/>
        </p:nvSpPr>
        <p:spPr>
          <a:xfrm rot="5400000">
            <a:off x="5098006" y="1621381"/>
            <a:ext cx="138615" cy="10334624"/>
          </a:xfrm>
          <a:custGeom>
            <a:avLst/>
            <a:gdLst>
              <a:gd name="connsiteX0" fmla="*/ 0 w 138615"/>
              <a:gd name="connsiteY0" fmla="*/ 10334624 h 10334624"/>
              <a:gd name="connsiteX1" fmla="*/ 0 w 138615"/>
              <a:gd name="connsiteY1" fmla="*/ 0 h 10334624"/>
              <a:gd name="connsiteX2" fmla="*/ 138615 w 138615"/>
              <a:gd name="connsiteY2" fmla="*/ 0 h 10334624"/>
              <a:gd name="connsiteX3" fmla="*/ 138615 w 138615"/>
              <a:gd name="connsiteY3" fmla="*/ 10334624 h 10334624"/>
            </a:gdLst>
            <a:ahLst/>
            <a:cxnLst>
              <a:cxn ang="0">
                <a:pos x="connsiteX0" y="connsiteY0"/>
              </a:cxn>
              <a:cxn ang="0">
                <a:pos x="connsiteX1" y="connsiteY1"/>
              </a:cxn>
              <a:cxn ang="0">
                <a:pos x="connsiteX2" y="connsiteY2"/>
              </a:cxn>
              <a:cxn ang="0">
                <a:pos x="connsiteX3" y="connsiteY3"/>
              </a:cxn>
            </a:cxnLst>
            <a:rect l="l" t="t" r="r" b="b"/>
            <a:pathLst>
              <a:path w="138615" h="10334624">
                <a:moveTo>
                  <a:pt x="0" y="10334624"/>
                </a:moveTo>
                <a:lnTo>
                  <a:pt x="0" y="0"/>
                </a:lnTo>
                <a:lnTo>
                  <a:pt x="138615" y="0"/>
                </a:lnTo>
                <a:lnTo>
                  <a:pt x="138615" y="10334624"/>
                </a:lnTo>
                <a:close/>
              </a:path>
            </a:pathLst>
          </a:custGeom>
          <a:solidFill>
            <a:schemeClr val="accent1"/>
          </a:solidFill>
          <a:ln cap="sq">
            <a:noFill/>
            <a:prstDash val="solid"/>
            <a:miter/>
          </a:ln>
        </p:spPr>
        <p:txBody>
          <a:bodyPr wrap="square">
            <a:noAutofit/>
          </a:bodyPr>
          <a:lstStyle/>
          <a:p>
            <a:endParaRPr lang="zh-CN" altLang="en-US" sz="800"/>
          </a:p>
        </p:txBody>
      </p:sp>
      <p:sp>
        <p:nvSpPr>
          <p:cNvPr id="5" name="Rectangle: Rounded Corners 7">
            <a:extLst>
              <a:ext uri="{FF2B5EF4-FFF2-40B4-BE49-F238E27FC236}">
                <a16:creationId xmlns:a16="http://schemas.microsoft.com/office/drawing/2014/main" id="{FFFBB834-DE8D-3249-DE25-BF5E9383B461}"/>
              </a:ext>
              <a:ext uri="{C183D7F6-B498-43B3-948B-1728B52AA6E4}">
                <adec:decorative xmlns:adec="http://schemas.microsoft.com/office/drawing/2017/decorative" val="1"/>
              </a:ext>
            </a:extLst>
          </p:cNvPr>
          <p:cNvSpPr/>
          <p:nvPr userDrawn="1"/>
        </p:nvSpPr>
        <p:spPr>
          <a:xfrm>
            <a:off x="6254686" y="2413752"/>
            <a:ext cx="4089335" cy="1366307"/>
          </a:xfrm>
          <a:prstGeom prst="roundRect">
            <a:avLst>
              <a:gd name="adj" fmla="val 0"/>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2400">
              <a:latin typeface="+mj-lt"/>
            </a:endParaRPr>
          </a:p>
        </p:txBody>
      </p:sp>
      <p:sp>
        <p:nvSpPr>
          <p:cNvPr id="9" name="Rectangle: Rounded Corners 143">
            <a:extLst>
              <a:ext uri="{FF2B5EF4-FFF2-40B4-BE49-F238E27FC236}">
                <a16:creationId xmlns:a16="http://schemas.microsoft.com/office/drawing/2014/main" id="{2B4F2D96-335C-4955-7457-3259160569BC}"/>
              </a:ext>
              <a:ext uri="{C183D7F6-B498-43B3-948B-1728B52AA6E4}">
                <adec:decorative xmlns:adec="http://schemas.microsoft.com/office/drawing/2017/decorative" val="1"/>
              </a:ext>
            </a:extLst>
          </p:cNvPr>
          <p:cNvSpPr>
            <a:spLocks/>
          </p:cNvSpPr>
          <p:nvPr userDrawn="1"/>
        </p:nvSpPr>
        <p:spPr>
          <a:xfrm>
            <a:off x="6342993" y="2564116"/>
            <a:ext cx="51196" cy="1066410"/>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10" name="Rectangle: Rounded Corners 7">
            <a:extLst>
              <a:ext uri="{FF2B5EF4-FFF2-40B4-BE49-F238E27FC236}">
                <a16:creationId xmlns:a16="http://schemas.microsoft.com/office/drawing/2014/main" id="{4C3E4442-6475-D4D6-03C7-656784A26FDB}"/>
              </a:ext>
              <a:ext uri="{C183D7F6-B498-43B3-948B-1728B52AA6E4}">
                <adec:decorative xmlns:adec="http://schemas.microsoft.com/office/drawing/2017/decorative" val="1"/>
              </a:ext>
            </a:extLst>
          </p:cNvPr>
          <p:cNvSpPr/>
          <p:nvPr userDrawn="1"/>
        </p:nvSpPr>
        <p:spPr>
          <a:xfrm>
            <a:off x="6254686" y="3929592"/>
            <a:ext cx="4089335" cy="1366307"/>
          </a:xfrm>
          <a:prstGeom prst="roundRect">
            <a:avLst>
              <a:gd name="adj" fmla="val 0"/>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2400">
              <a:latin typeface="+mj-lt"/>
            </a:endParaRPr>
          </a:p>
        </p:txBody>
      </p:sp>
      <p:sp>
        <p:nvSpPr>
          <p:cNvPr id="11" name="Rectangle: Rounded Corners 143">
            <a:extLst>
              <a:ext uri="{FF2B5EF4-FFF2-40B4-BE49-F238E27FC236}">
                <a16:creationId xmlns:a16="http://schemas.microsoft.com/office/drawing/2014/main" id="{76276E45-CE1B-B465-4E1B-5F487D3187E2}"/>
              </a:ext>
              <a:ext uri="{C183D7F6-B498-43B3-948B-1728B52AA6E4}">
                <adec:decorative xmlns:adec="http://schemas.microsoft.com/office/drawing/2017/decorative" val="1"/>
              </a:ext>
            </a:extLst>
          </p:cNvPr>
          <p:cNvSpPr>
            <a:spLocks/>
          </p:cNvSpPr>
          <p:nvPr userDrawn="1"/>
        </p:nvSpPr>
        <p:spPr>
          <a:xfrm>
            <a:off x="6342993" y="4079956"/>
            <a:ext cx="51196" cy="1066410"/>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12" name="Rectangle: Rounded Corners 7">
            <a:extLst>
              <a:ext uri="{FF2B5EF4-FFF2-40B4-BE49-F238E27FC236}">
                <a16:creationId xmlns:a16="http://schemas.microsoft.com/office/drawing/2014/main" id="{DFDD052D-D5A2-909C-F2B9-E1A87196417B}"/>
              </a:ext>
              <a:ext uri="{C183D7F6-B498-43B3-948B-1728B52AA6E4}">
                <adec:decorative xmlns:adec="http://schemas.microsoft.com/office/drawing/2017/decorative" val="1"/>
              </a:ext>
            </a:extLst>
          </p:cNvPr>
          <p:cNvSpPr/>
          <p:nvPr userDrawn="1"/>
        </p:nvSpPr>
        <p:spPr>
          <a:xfrm>
            <a:off x="1835150" y="2413752"/>
            <a:ext cx="4089335" cy="1366307"/>
          </a:xfrm>
          <a:prstGeom prst="roundRect">
            <a:avLst>
              <a:gd name="adj" fmla="val 0"/>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2400">
              <a:latin typeface="+mj-lt"/>
            </a:endParaRPr>
          </a:p>
        </p:txBody>
      </p:sp>
      <p:sp>
        <p:nvSpPr>
          <p:cNvPr id="13" name="Rectangle: Rounded Corners 143">
            <a:extLst>
              <a:ext uri="{FF2B5EF4-FFF2-40B4-BE49-F238E27FC236}">
                <a16:creationId xmlns:a16="http://schemas.microsoft.com/office/drawing/2014/main" id="{994F72AA-406C-8C31-5FF0-5FAD64BA8BC2}"/>
              </a:ext>
              <a:ext uri="{C183D7F6-B498-43B3-948B-1728B52AA6E4}">
                <adec:decorative xmlns:adec="http://schemas.microsoft.com/office/drawing/2017/decorative" val="1"/>
              </a:ext>
            </a:extLst>
          </p:cNvPr>
          <p:cNvSpPr>
            <a:spLocks/>
          </p:cNvSpPr>
          <p:nvPr userDrawn="1"/>
        </p:nvSpPr>
        <p:spPr>
          <a:xfrm>
            <a:off x="1923457" y="2564116"/>
            <a:ext cx="51196" cy="1066410"/>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14" name="Rectangle: Rounded Corners 7">
            <a:extLst>
              <a:ext uri="{FF2B5EF4-FFF2-40B4-BE49-F238E27FC236}">
                <a16:creationId xmlns:a16="http://schemas.microsoft.com/office/drawing/2014/main" id="{9BF54881-6430-AF16-7FB4-BBE2FB2EF8AE}"/>
              </a:ext>
              <a:ext uri="{C183D7F6-B498-43B3-948B-1728B52AA6E4}">
                <adec:decorative xmlns:adec="http://schemas.microsoft.com/office/drawing/2017/decorative" val="1"/>
              </a:ext>
            </a:extLst>
          </p:cNvPr>
          <p:cNvSpPr/>
          <p:nvPr userDrawn="1"/>
        </p:nvSpPr>
        <p:spPr>
          <a:xfrm>
            <a:off x="1835150" y="3929592"/>
            <a:ext cx="4089335" cy="1366307"/>
          </a:xfrm>
          <a:prstGeom prst="roundRect">
            <a:avLst>
              <a:gd name="adj" fmla="val 0"/>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2400">
              <a:latin typeface="+mj-lt"/>
            </a:endParaRPr>
          </a:p>
        </p:txBody>
      </p:sp>
      <p:sp>
        <p:nvSpPr>
          <p:cNvPr id="23" name="Rectangle: Rounded Corners 143">
            <a:extLst>
              <a:ext uri="{FF2B5EF4-FFF2-40B4-BE49-F238E27FC236}">
                <a16:creationId xmlns:a16="http://schemas.microsoft.com/office/drawing/2014/main" id="{3FA62DDD-85B3-0D37-92CF-3FF6C87829FD}"/>
              </a:ext>
              <a:ext uri="{C183D7F6-B498-43B3-948B-1728B52AA6E4}">
                <adec:decorative xmlns:adec="http://schemas.microsoft.com/office/drawing/2017/decorative" val="1"/>
              </a:ext>
            </a:extLst>
          </p:cNvPr>
          <p:cNvSpPr>
            <a:spLocks/>
          </p:cNvSpPr>
          <p:nvPr userDrawn="1"/>
        </p:nvSpPr>
        <p:spPr>
          <a:xfrm>
            <a:off x="1923457" y="4079956"/>
            <a:ext cx="51196" cy="1066410"/>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378287"/>
            <a:ext cx="10504000" cy="1132258"/>
          </a:xfrm>
          <a:prstGeom prst="rect">
            <a:avLst/>
          </a:prstGeom>
        </p:spPr>
        <p:txBody>
          <a:bodyPr/>
          <a:lstStyle>
            <a:lvl1pPr algn="ctr">
              <a:defRPr/>
            </a:lvl1pPr>
          </a:lstStyle>
          <a:p>
            <a:r>
              <a:rPr lang="en-US"/>
              <a:t>Click to edit Master title style</a:t>
            </a:r>
          </a:p>
        </p:txBody>
      </p:sp>
      <p:sp>
        <p:nvSpPr>
          <p:cNvPr id="18" name="Text Placeholder 17">
            <a:extLst>
              <a:ext uri="{FF2B5EF4-FFF2-40B4-BE49-F238E27FC236}">
                <a16:creationId xmlns:a16="http://schemas.microsoft.com/office/drawing/2014/main" id="{C4DAAD02-918D-5EE4-118B-7AB9C1448770}"/>
              </a:ext>
            </a:extLst>
          </p:cNvPr>
          <p:cNvSpPr>
            <a:spLocks noGrp="1"/>
          </p:cNvSpPr>
          <p:nvPr>
            <p:ph type="body" sz="quarter" idx="21"/>
          </p:nvPr>
        </p:nvSpPr>
        <p:spPr>
          <a:xfrm>
            <a:off x="2165720" y="2474863"/>
            <a:ext cx="3400425" cy="677863"/>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26" name="Text Placeholder 25">
            <a:extLst>
              <a:ext uri="{FF2B5EF4-FFF2-40B4-BE49-F238E27FC236}">
                <a16:creationId xmlns:a16="http://schemas.microsoft.com/office/drawing/2014/main" id="{F590BECB-FA85-C256-88D5-70A4C6533B02}"/>
              </a:ext>
            </a:extLst>
          </p:cNvPr>
          <p:cNvSpPr>
            <a:spLocks noGrp="1"/>
          </p:cNvSpPr>
          <p:nvPr>
            <p:ph type="body" sz="quarter" idx="26"/>
          </p:nvPr>
        </p:nvSpPr>
        <p:spPr>
          <a:xfrm>
            <a:off x="2168894" y="3211513"/>
            <a:ext cx="3400425" cy="471487"/>
          </a:xfrm>
          <a:prstGeom prst="rect">
            <a:avLst/>
          </a:prstGeom>
        </p:spPr>
        <p:txBody>
          <a:bodyPr>
            <a:normAutofit/>
          </a:bodyPr>
          <a:lstStyle>
            <a:lvl1pPr marL="0" indent="0">
              <a:buNone/>
              <a:defRPr sz="1400"/>
            </a:lvl1pPr>
          </a:lstStyle>
          <a:p>
            <a:pPr lvl="0"/>
            <a:r>
              <a:rPr lang="en-US"/>
              <a:t>Click to edit Master text styles</a:t>
            </a:r>
          </a:p>
        </p:txBody>
      </p:sp>
      <p:sp>
        <p:nvSpPr>
          <p:cNvPr id="21" name="Text Placeholder 17">
            <a:extLst>
              <a:ext uri="{FF2B5EF4-FFF2-40B4-BE49-F238E27FC236}">
                <a16:creationId xmlns:a16="http://schemas.microsoft.com/office/drawing/2014/main" id="{AF56CD05-81FF-796F-DE9D-303D115B4335}"/>
              </a:ext>
            </a:extLst>
          </p:cNvPr>
          <p:cNvSpPr>
            <a:spLocks noGrp="1"/>
          </p:cNvSpPr>
          <p:nvPr>
            <p:ph type="body" sz="quarter" idx="23"/>
          </p:nvPr>
        </p:nvSpPr>
        <p:spPr>
          <a:xfrm>
            <a:off x="6626039" y="2474863"/>
            <a:ext cx="3400425" cy="677863"/>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27" name="Text Placeholder 25">
            <a:extLst>
              <a:ext uri="{FF2B5EF4-FFF2-40B4-BE49-F238E27FC236}">
                <a16:creationId xmlns:a16="http://schemas.microsoft.com/office/drawing/2014/main" id="{232BC84D-A83C-77C8-F0BB-F6EF49F9398F}"/>
              </a:ext>
            </a:extLst>
          </p:cNvPr>
          <p:cNvSpPr>
            <a:spLocks noGrp="1"/>
          </p:cNvSpPr>
          <p:nvPr>
            <p:ph type="body" sz="quarter" idx="27"/>
          </p:nvPr>
        </p:nvSpPr>
        <p:spPr>
          <a:xfrm>
            <a:off x="6626038" y="3211513"/>
            <a:ext cx="3400425" cy="471487"/>
          </a:xfrm>
          <a:prstGeom prst="rect">
            <a:avLst/>
          </a:prstGeom>
        </p:spPr>
        <p:txBody>
          <a:bodyPr>
            <a:normAutofit/>
          </a:bodyPr>
          <a:lstStyle>
            <a:lvl1pPr marL="0" indent="0">
              <a:buNone/>
              <a:defRPr sz="1400"/>
            </a:lvl1pPr>
          </a:lstStyle>
          <a:p>
            <a:pPr lvl="0"/>
            <a:r>
              <a:rPr lang="en-US"/>
              <a:t>Click to edit Master text styles</a:t>
            </a:r>
          </a:p>
        </p:txBody>
      </p:sp>
      <p:sp>
        <p:nvSpPr>
          <p:cNvPr id="22" name="Text Placeholder 17">
            <a:extLst>
              <a:ext uri="{FF2B5EF4-FFF2-40B4-BE49-F238E27FC236}">
                <a16:creationId xmlns:a16="http://schemas.microsoft.com/office/drawing/2014/main" id="{86A26C7F-0791-531C-2498-B20B5EBE9ABA}"/>
              </a:ext>
            </a:extLst>
          </p:cNvPr>
          <p:cNvSpPr>
            <a:spLocks noGrp="1"/>
          </p:cNvSpPr>
          <p:nvPr>
            <p:ph type="body" sz="quarter" idx="24"/>
          </p:nvPr>
        </p:nvSpPr>
        <p:spPr>
          <a:xfrm>
            <a:off x="2165720" y="3976274"/>
            <a:ext cx="3400425" cy="677863"/>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28" name="Text Placeholder 25">
            <a:extLst>
              <a:ext uri="{FF2B5EF4-FFF2-40B4-BE49-F238E27FC236}">
                <a16:creationId xmlns:a16="http://schemas.microsoft.com/office/drawing/2014/main" id="{1D582182-4D00-3742-2AD2-208DB64B7325}"/>
              </a:ext>
            </a:extLst>
          </p:cNvPr>
          <p:cNvSpPr>
            <a:spLocks noGrp="1"/>
          </p:cNvSpPr>
          <p:nvPr>
            <p:ph type="body" sz="quarter" idx="28"/>
          </p:nvPr>
        </p:nvSpPr>
        <p:spPr>
          <a:xfrm>
            <a:off x="2160801" y="4704351"/>
            <a:ext cx="3400425" cy="471487"/>
          </a:xfrm>
          <a:prstGeom prst="rect">
            <a:avLst/>
          </a:prstGeom>
        </p:spPr>
        <p:txBody>
          <a:bodyPr>
            <a:normAutofit/>
          </a:bodyPr>
          <a:lstStyle>
            <a:lvl1pPr marL="0" indent="0">
              <a:buNone/>
              <a:defRPr sz="1400"/>
            </a:lvl1pPr>
          </a:lstStyle>
          <a:p>
            <a:pPr lvl="0"/>
            <a:r>
              <a:rPr lang="en-US"/>
              <a:t>Click to edit Master text styles</a:t>
            </a:r>
          </a:p>
        </p:txBody>
      </p:sp>
      <p:sp>
        <p:nvSpPr>
          <p:cNvPr id="24" name="Text Placeholder 17">
            <a:extLst>
              <a:ext uri="{FF2B5EF4-FFF2-40B4-BE49-F238E27FC236}">
                <a16:creationId xmlns:a16="http://schemas.microsoft.com/office/drawing/2014/main" id="{3FAB427F-6F62-2EB3-4DB1-47FD27182CC8}"/>
              </a:ext>
            </a:extLst>
          </p:cNvPr>
          <p:cNvSpPr>
            <a:spLocks noGrp="1"/>
          </p:cNvSpPr>
          <p:nvPr>
            <p:ph type="body" sz="quarter" idx="25"/>
          </p:nvPr>
        </p:nvSpPr>
        <p:spPr>
          <a:xfrm>
            <a:off x="6626039" y="3976274"/>
            <a:ext cx="3400425" cy="677863"/>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29" name="Text Placeholder 25">
            <a:extLst>
              <a:ext uri="{FF2B5EF4-FFF2-40B4-BE49-F238E27FC236}">
                <a16:creationId xmlns:a16="http://schemas.microsoft.com/office/drawing/2014/main" id="{83EF6CB5-BC84-1717-2573-6D3181B1BB53}"/>
              </a:ext>
            </a:extLst>
          </p:cNvPr>
          <p:cNvSpPr>
            <a:spLocks noGrp="1"/>
          </p:cNvSpPr>
          <p:nvPr>
            <p:ph type="body" sz="quarter" idx="29"/>
          </p:nvPr>
        </p:nvSpPr>
        <p:spPr>
          <a:xfrm>
            <a:off x="6617945" y="4704351"/>
            <a:ext cx="3400425" cy="471487"/>
          </a:xfrm>
          <a:prstGeom prst="rect">
            <a:avLst/>
          </a:prstGeom>
        </p:spPr>
        <p:txBody>
          <a:bodyPr>
            <a:normAutofit/>
          </a:bodyPr>
          <a:lstStyle>
            <a:lvl1pPr marL="0" indent="0">
              <a:buNone/>
              <a:defRPr sz="1400"/>
            </a:lvl1pPr>
          </a:lstStyle>
          <a:p>
            <a:pPr lvl="0"/>
            <a:r>
              <a:rPr lang="en-US"/>
              <a:t>Click to edit Master text styles</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85101307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Title and 4-item Lists 3">
    <p:spTree>
      <p:nvGrpSpPr>
        <p:cNvPr id="1" name=""/>
        <p:cNvGrpSpPr/>
        <p:nvPr/>
      </p:nvGrpSpPr>
      <p:grpSpPr>
        <a:xfrm>
          <a:off x="0" y="0"/>
          <a:ext cx="0" cy="0"/>
          <a:chOff x="0" y="0"/>
          <a:chExt cx="0" cy="0"/>
        </a:xfrm>
      </p:grpSpPr>
      <p:sp>
        <p:nvSpPr>
          <p:cNvPr id="13" name="Freeform: Shape">
            <a:extLst>
              <a:ext uri="{FF2B5EF4-FFF2-40B4-BE49-F238E27FC236}">
                <a16:creationId xmlns:a16="http://schemas.microsoft.com/office/drawing/2014/main" id="{2F042920-C42A-7041-E752-777E868A2F6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4" name="Freeform: Shape 2">
            <a:extLst>
              <a:ext uri="{FF2B5EF4-FFF2-40B4-BE49-F238E27FC236}">
                <a16:creationId xmlns:a16="http://schemas.microsoft.com/office/drawing/2014/main" id="{4238DDDF-8730-2405-74D9-03373A7CE440}"/>
              </a:ext>
              <a:ext uri="{C183D7F6-B498-43B3-948B-1728B52AA6E4}">
                <adec:decorative xmlns:adec="http://schemas.microsoft.com/office/drawing/2017/decorative" val="1"/>
              </a:ext>
            </a:extLst>
          </p:cNvPr>
          <p:cNvSpPr/>
          <p:nvPr userDrawn="1"/>
        </p:nvSpPr>
        <p:spPr>
          <a:xfrm rot="5400000">
            <a:off x="11801655" y="391506"/>
            <a:ext cx="393632" cy="39788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5" name="Freeform: Shape 6">
            <a:extLst>
              <a:ext uri="{FF2B5EF4-FFF2-40B4-BE49-F238E27FC236}">
                <a16:creationId xmlns:a16="http://schemas.microsoft.com/office/drawing/2014/main" id="{52BC228E-D226-17B8-9646-D7FA72E2EC2E}"/>
              </a:ext>
              <a:ext uri="{C183D7F6-B498-43B3-948B-1728B52AA6E4}">
                <adec:decorative xmlns:adec="http://schemas.microsoft.com/office/drawing/2017/decorative" val="1"/>
              </a:ext>
            </a:extLst>
          </p:cNvPr>
          <p:cNvSpPr/>
          <p:nvPr userDrawn="1"/>
        </p:nvSpPr>
        <p:spPr>
          <a:xfrm rot="5400000">
            <a:off x="11405897" y="0"/>
            <a:ext cx="393632" cy="393632"/>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9" name="Freeform: Shape 24">
            <a:extLst>
              <a:ext uri="{FF2B5EF4-FFF2-40B4-BE49-F238E27FC236}">
                <a16:creationId xmlns:a16="http://schemas.microsoft.com/office/drawing/2014/main" id="{1C5358DE-7A7E-A893-E30C-87B0577576B0}"/>
              </a:ext>
              <a:ext uri="{C183D7F6-B498-43B3-948B-1728B52AA6E4}">
                <adec:decorative xmlns:adec="http://schemas.microsoft.com/office/drawing/2017/decorative" val="1"/>
              </a:ext>
            </a:extLst>
          </p:cNvPr>
          <p:cNvSpPr/>
          <p:nvPr userDrawn="1"/>
        </p:nvSpPr>
        <p:spPr>
          <a:xfrm rot="5400000">
            <a:off x="11799529" y="0"/>
            <a:ext cx="393632" cy="393632"/>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0" name="Rectangle 9">
            <a:extLst>
              <a:ext uri="{FF2B5EF4-FFF2-40B4-BE49-F238E27FC236}">
                <a16:creationId xmlns:a16="http://schemas.microsoft.com/office/drawing/2014/main" id="{F9EF5E94-17C4-7E72-B223-8FC893F0BD2A}"/>
              </a:ext>
              <a:ext uri="{C183D7F6-B498-43B3-948B-1728B52AA6E4}">
                <adec:decorative xmlns:adec="http://schemas.microsoft.com/office/drawing/2017/decorative" val="1"/>
              </a:ext>
            </a:extLst>
          </p:cNvPr>
          <p:cNvSpPr/>
          <p:nvPr userDrawn="1"/>
        </p:nvSpPr>
        <p:spPr>
          <a:xfrm>
            <a:off x="1372033" y="2289711"/>
            <a:ext cx="4614334" cy="1694185"/>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lnSpc>
                <a:spcPct val="120000"/>
              </a:lnSpc>
            </a:pPr>
            <a:endParaRPr lang="en-US" altLang="zh-CN">
              <a:solidFill>
                <a:sysClr val="windowText" lastClr="000000"/>
              </a:solidFill>
            </a:endParaRPr>
          </a:p>
        </p:txBody>
      </p:sp>
      <p:sp>
        <p:nvSpPr>
          <p:cNvPr id="11" name="Rectangle 15">
            <a:extLst>
              <a:ext uri="{FF2B5EF4-FFF2-40B4-BE49-F238E27FC236}">
                <a16:creationId xmlns:a16="http://schemas.microsoft.com/office/drawing/2014/main" id="{F0D87B70-E802-6427-5F77-BF806396B91E}"/>
              </a:ext>
              <a:ext uri="{C183D7F6-B498-43B3-948B-1728B52AA6E4}">
                <adec:decorative xmlns:adec="http://schemas.microsoft.com/office/drawing/2017/decorative" val="1"/>
              </a:ext>
            </a:extLst>
          </p:cNvPr>
          <p:cNvSpPr/>
          <p:nvPr userDrawn="1"/>
        </p:nvSpPr>
        <p:spPr>
          <a:xfrm>
            <a:off x="1371600" y="4079240"/>
            <a:ext cx="4614334" cy="1694185"/>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lnSpc>
                <a:spcPct val="120000"/>
              </a:lnSpc>
            </a:pPr>
            <a:endParaRPr lang="en-US">
              <a:solidFill>
                <a:sysClr val="windowText" lastClr="000000"/>
              </a:solidFill>
              <a:ea typeface="+mn-lt"/>
              <a:cs typeface="+mn-lt"/>
            </a:endParaRPr>
          </a:p>
        </p:txBody>
      </p:sp>
      <p:sp>
        <p:nvSpPr>
          <p:cNvPr id="12" name="Rectangle 11">
            <a:extLst>
              <a:ext uri="{FF2B5EF4-FFF2-40B4-BE49-F238E27FC236}">
                <a16:creationId xmlns:a16="http://schemas.microsoft.com/office/drawing/2014/main" id="{541E086E-825B-936F-539F-CA244AB98631}"/>
              </a:ext>
              <a:ext uri="{C183D7F6-B498-43B3-948B-1728B52AA6E4}">
                <adec:decorative xmlns:adec="http://schemas.microsoft.com/office/drawing/2017/decorative" val="1"/>
              </a:ext>
            </a:extLst>
          </p:cNvPr>
          <p:cNvSpPr/>
          <p:nvPr userDrawn="1"/>
        </p:nvSpPr>
        <p:spPr>
          <a:xfrm>
            <a:off x="6206066" y="2288745"/>
            <a:ext cx="4614334" cy="1694185"/>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lnSpc>
                <a:spcPct val="120000"/>
              </a:lnSpc>
            </a:pPr>
            <a:endParaRPr lang="en-US" altLang="zh-CN">
              <a:solidFill>
                <a:sysClr val="windowText" lastClr="000000"/>
              </a:solidFill>
            </a:endParaRPr>
          </a:p>
        </p:txBody>
      </p:sp>
      <p:sp>
        <p:nvSpPr>
          <p:cNvPr id="14" name="Rectangle 17">
            <a:extLst>
              <a:ext uri="{FF2B5EF4-FFF2-40B4-BE49-F238E27FC236}">
                <a16:creationId xmlns:a16="http://schemas.microsoft.com/office/drawing/2014/main" id="{7A0C6FC8-156C-F9C3-4A96-6D42DAEFFC75}"/>
              </a:ext>
              <a:ext uri="{C183D7F6-B498-43B3-948B-1728B52AA6E4}">
                <adec:decorative xmlns:adec="http://schemas.microsoft.com/office/drawing/2017/decorative" val="1"/>
              </a:ext>
            </a:extLst>
          </p:cNvPr>
          <p:cNvSpPr/>
          <p:nvPr userDrawn="1"/>
        </p:nvSpPr>
        <p:spPr>
          <a:xfrm>
            <a:off x="6206066" y="4079240"/>
            <a:ext cx="4614334" cy="1694185"/>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lnSpc>
                <a:spcPct val="120000"/>
              </a:lnSpc>
            </a:pPr>
            <a:endParaRPr lang="en-US" altLang="zh-CN">
              <a:solidFill>
                <a:sysClr val="windowText" lastClr="000000"/>
              </a:solidFill>
            </a:endParaRPr>
          </a:p>
        </p:txBody>
      </p:sp>
      <p:sp>
        <p:nvSpPr>
          <p:cNvPr id="23" name="Rectangle: Rounded Corners 143">
            <a:extLst>
              <a:ext uri="{FF2B5EF4-FFF2-40B4-BE49-F238E27FC236}">
                <a16:creationId xmlns:a16="http://schemas.microsoft.com/office/drawing/2014/main" id="{7D03A79A-EB24-8C24-69C5-7E8A7D02E311}"/>
              </a:ext>
              <a:ext uri="{C183D7F6-B498-43B3-948B-1728B52AA6E4}">
                <adec:decorative xmlns:adec="http://schemas.microsoft.com/office/drawing/2017/decorative" val="1"/>
              </a:ext>
            </a:extLst>
          </p:cNvPr>
          <p:cNvSpPr>
            <a:spLocks/>
          </p:cNvSpPr>
          <p:nvPr userDrawn="1"/>
        </p:nvSpPr>
        <p:spPr>
          <a:xfrm rot="5400000">
            <a:off x="3668596" y="257966"/>
            <a:ext cx="45719" cy="4280773"/>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4" name="Rectangle: Rounded Corners 143">
            <a:extLst>
              <a:ext uri="{FF2B5EF4-FFF2-40B4-BE49-F238E27FC236}">
                <a16:creationId xmlns:a16="http://schemas.microsoft.com/office/drawing/2014/main" id="{57460EFE-E486-5CC6-A35B-D4F14C9FAE8A}"/>
              </a:ext>
              <a:ext uri="{C183D7F6-B498-43B3-948B-1728B52AA6E4}">
                <adec:decorative xmlns:adec="http://schemas.microsoft.com/office/drawing/2017/decorative" val="1"/>
              </a:ext>
            </a:extLst>
          </p:cNvPr>
          <p:cNvSpPr>
            <a:spLocks/>
          </p:cNvSpPr>
          <p:nvPr userDrawn="1"/>
        </p:nvSpPr>
        <p:spPr>
          <a:xfrm rot="5400000">
            <a:off x="8477685" y="267438"/>
            <a:ext cx="45719" cy="4280773"/>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5" name="Rectangle: Rounded Corners 143">
            <a:extLst>
              <a:ext uri="{FF2B5EF4-FFF2-40B4-BE49-F238E27FC236}">
                <a16:creationId xmlns:a16="http://schemas.microsoft.com/office/drawing/2014/main" id="{36AF759C-84EA-0E03-0DF8-E02B684B8D3D}"/>
              </a:ext>
              <a:ext uri="{C183D7F6-B498-43B3-948B-1728B52AA6E4}">
                <adec:decorative xmlns:adec="http://schemas.microsoft.com/office/drawing/2017/decorative" val="1"/>
              </a:ext>
            </a:extLst>
          </p:cNvPr>
          <p:cNvSpPr>
            <a:spLocks/>
          </p:cNvSpPr>
          <p:nvPr userDrawn="1"/>
        </p:nvSpPr>
        <p:spPr>
          <a:xfrm rot="5400000">
            <a:off x="8489505" y="2076614"/>
            <a:ext cx="45719" cy="4280773"/>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6" name="Rectangle: Rounded Corners 143">
            <a:extLst>
              <a:ext uri="{FF2B5EF4-FFF2-40B4-BE49-F238E27FC236}">
                <a16:creationId xmlns:a16="http://schemas.microsoft.com/office/drawing/2014/main" id="{3865A04C-CD36-CAB6-FA88-74681C524EE3}"/>
              </a:ext>
              <a:ext uri="{C183D7F6-B498-43B3-948B-1728B52AA6E4}">
                <adec:decorative xmlns:adec="http://schemas.microsoft.com/office/drawing/2017/decorative" val="1"/>
              </a:ext>
            </a:extLst>
          </p:cNvPr>
          <p:cNvSpPr>
            <a:spLocks/>
          </p:cNvSpPr>
          <p:nvPr userDrawn="1"/>
        </p:nvSpPr>
        <p:spPr>
          <a:xfrm rot="5400000">
            <a:off x="3668595" y="2067078"/>
            <a:ext cx="45719" cy="4280773"/>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382750"/>
            <a:ext cx="10504000" cy="1132258"/>
          </a:xfrm>
          <a:prstGeom prst="rect">
            <a:avLst/>
          </a:prstGeom>
        </p:spPr>
        <p:txBody>
          <a:bodyPr/>
          <a:lstStyle>
            <a:lvl1pPr algn="ctr">
              <a:defRPr/>
            </a:lvl1pPr>
          </a:lstStyle>
          <a:p>
            <a:r>
              <a:rPr lang="en-US"/>
              <a:t>Click to edit Master title style</a:t>
            </a:r>
          </a:p>
        </p:txBody>
      </p:sp>
      <p:sp>
        <p:nvSpPr>
          <p:cNvPr id="34" name="Text Placeholder 33">
            <a:extLst>
              <a:ext uri="{FF2B5EF4-FFF2-40B4-BE49-F238E27FC236}">
                <a16:creationId xmlns:a16="http://schemas.microsoft.com/office/drawing/2014/main" id="{F1B07909-1E7E-A53B-B109-E592D2B9C737}"/>
              </a:ext>
            </a:extLst>
          </p:cNvPr>
          <p:cNvSpPr>
            <a:spLocks noGrp="1"/>
          </p:cNvSpPr>
          <p:nvPr>
            <p:ph type="body" sz="quarter" idx="21"/>
          </p:nvPr>
        </p:nvSpPr>
        <p:spPr>
          <a:xfrm>
            <a:off x="1478132" y="2516188"/>
            <a:ext cx="4402137" cy="604837"/>
          </a:xfrm>
          <a:prstGeom prst="rect">
            <a:avLst/>
          </a:prstGeom>
        </p:spPr>
        <p:txBody>
          <a:bodyPr anchor="b">
            <a:normAutofit/>
          </a:bodyPr>
          <a:lstStyle>
            <a:lvl1pPr marL="0" indent="0" algn="ctr">
              <a:lnSpc>
                <a:spcPct val="100000"/>
              </a:lnSpc>
              <a:buNone/>
              <a:defRPr sz="1800">
                <a:solidFill>
                  <a:schemeClr val="accent1"/>
                </a:solidFill>
                <a:latin typeface="+mj-lt"/>
              </a:defRPr>
            </a:lvl1pPr>
          </a:lstStyle>
          <a:p>
            <a:pPr lvl="0"/>
            <a:r>
              <a:rPr lang="en-US"/>
              <a:t>Click to edit Master text styles</a:t>
            </a:r>
          </a:p>
        </p:txBody>
      </p:sp>
      <p:sp>
        <p:nvSpPr>
          <p:cNvPr id="39" name="Text Placeholder 38">
            <a:extLst>
              <a:ext uri="{FF2B5EF4-FFF2-40B4-BE49-F238E27FC236}">
                <a16:creationId xmlns:a16="http://schemas.microsoft.com/office/drawing/2014/main" id="{F9A0585C-FCE8-1DFF-76E1-08735B8AA835}"/>
              </a:ext>
            </a:extLst>
          </p:cNvPr>
          <p:cNvSpPr>
            <a:spLocks noGrp="1"/>
          </p:cNvSpPr>
          <p:nvPr>
            <p:ph type="body" sz="quarter" idx="25"/>
          </p:nvPr>
        </p:nvSpPr>
        <p:spPr>
          <a:xfrm>
            <a:off x="1477698" y="3227334"/>
            <a:ext cx="4402137" cy="634323"/>
          </a:xfrm>
          <a:prstGeom prst="rect">
            <a:avLst/>
          </a:prstGeom>
        </p:spPr>
        <p:txBody>
          <a:bodyPr>
            <a:normAutofit/>
          </a:bodyPr>
          <a:lstStyle>
            <a:lvl1pPr marL="0" indent="0" algn="ctr">
              <a:buNone/>
              <a:defRPr sz="1400"/>
            </a:lvl1pPr>
          </a:lstStyle>
          <a:p>
            <a:pPr lvl="0"/>
            <a:r>
              <a:rPr lang="en-US"/>
              <a:t>Click to edit Master text styles</a:t>
            </a:r>
          </a:p>
        </p:txBody>
      </p:sp>
      <p:sp>
        <p:nvSpPr>
          <p:cNvPr id="35" name="Text Placeholder 33">
            <a:extLst>
              <a:ext uri="{FF2B5EF4-FFF2-40B4-BE49-F238E27FC236}">
                <a16:creationId xmlns:a16="http://schemas.microsoft.com/office/drawing/2014/main" id="{4987139E-C125-B4FE-57EC-853894FA94B5}"/>
              </a:ext>
            </a:extLst>
          </p:cNvPr>
          <p:cNvSpPr>
            <a:spLocks noGrp="1"/>
          </p:cNvSpPr>
          <p:nvPr>
            <p:ph type="body" sz="quarter" idx="22"/>
          </p:nvPr>
        </p:nvSpPr>
        <p:spPr>
          <a:xfrm>
            <a:off x="6311901" y="2528710"/>
            <a:ext cx="4402137" cy="604837"/>
          </a:xfrm>
          <a:prstGeom prst="rect">
            <a:avLst/>
          </a:prstGeom>
        </p:spPr>
        <p:txBody>
          <a:bodyPr anchor="b">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40" name="Text Placeholder 38">
            <a:extLst>
              <a:ext uri="{FF2B5EF4-FFF2-40B4-BE49-F238E27FC236}">
                <a16:creationId xmlns:a16="http://schemas.microsoft.com/office/drawing/2014/main" id="{1FD74E7A-97DA-94A4-C098-347A4F6CDC4E}"/>
              </a:ext>
            </a:extLst>
          </p:cNvPr>
          <p:cNvSpPr>
            <a:spLocks noGrp="1"/>
          </p:cNvSpPr>
          <p:nvPr>
            <p:ph type="body" sz="quarter" idx="26"/>
          </p:nvPr>
        </p:nvSpPr>
        <p:spPr>
          <a:xfrm>
            <a:off x="6311295" y="3227334"/>
            <a:ext cx="4402137" cy="634323"/>
          </a:xfrm>
          <a:prstGeom prst="rect">
            <a:avLst/>
          </a:prstGeom>
        </p:spPr>
        <p:txBody>
          <a:bodyPr>
            <a:normAutofit/>
          </a:bodyPr>
          <a:lstStyle>
            <a:lvl1pPr marL="0" indent="0" algn="ctr">
              <a:buNone/>
              <a:defRPr sz="1400"/>
            </a:lvl1pPr>
          </a:lstStyle>
          <a:p>
            <a:pPr lvl="0"/>
            <a:r>
              <a:rPr lang="en-US"/>
              <a:t>Click to edit Master text styles</a:t>
            </a:r>
          </a:p>
        </p:txBody>
      </p:sp>
      <p:sp>
        <p:nvSpPr>
          <p:cNvPr id="36" name="Text Placeholder 33">
            <a:extLst>
              <a:ext uri="{FF2B5EF4-FFF2-40B4-BE49-F238E27FC236}">
                <a16:creationId xmlns:a16="http://schemas.microsoft.com/office/drawing/2014/main" id="{A53E61A7-D107-D91E-D73A-17F3E0EBF149}"/>
              </a:ext>
            </a:extLst>
          </p:cNvPr>
          <p:cNvSpPr>
            <a:spLocks noGrp="1"/>
          </p:cNvSpPr>
          <p:nvPr>
            <p:ph type="body" sz="quarter" idx="23"/>
          </p:nvPr>
        </p:nvSpPr>
        <p:spPr>
          <a:xfrm>
            <a:off x="1477698" y="4304160"/>
            <a:ext cx="4402137" cy="604837"/>
          </a:xfrm>
          <a:prstGeom prst="rect">
            <a:avLst/>
          </a:prstGeom>
        </p:spPr>
        <p:txBody>
          <a:bodyPr anchor="b">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41" name="Text Placeholder 38">
            <a:extLst>
              <a:ext uri="{FF2B5EF4-FFF2-40B4-BE49-F238E27FC236}">
                <a16:creationId xmlns:a16="http://schemas.microsoft.com/office/drawing/2014/main" id="{EFE14463-2B1E-DEF8-8BAC-B72C52C69992}"/>
              </a:ext>
            </a:extLst>
          </p:cNvPr>
          <p:cNvSpPr>
            <a:spLocks noGrp="1"/>
          </p:cNvSpPr>
          <p:nvPr>
            <p:ph type="body" sz="quarter" idx="27"/>
          </p:nvPr>
        </p:nvSpPr>
        <p:spPr>
          <a:xfrm>
            <a:off x="1477698" y="5046324"/>
            <a:ext cx="4402137" cy="634323"/>
          </a:xfrm>
          <a:prstGeom prst="rect">
            <a:avLst/>
          </a:prstGeom>
        </p:spPr>
        <p:txBody>
          <a:bodyPr>
            <a:normAutofit/>
          </a:bodyPr>
          <a:lstStyle>
            <a:lvl1pPr marL="0" indent="0" algn="ctr">
              <a:buNone/>
              <a:defRPr sz="1400"/>
            </a:lvl1pPr>
          </a:lstStyle>
          <a:p>
            <a:pPr lvl="0"/>
            <a:r>
              <a:rPr lang="en-US"/>
              <a:t>Click to edit Master text styles</a:t>
            </a:r>
          </a:p>
        </p:txBody>
      </p:sp>
      <p:sp>
        <p:nvSpPr>
          <p:cNvPr id="37" name="Text Placeholder 33">
            <a:extLst>
              <a:ext uri="{FF2B5EF4-FFF2-40B4-BE49-F238E27FC236}">
                <a16:creationId xmlns:a16="http://schemas.microsoft.com/office/drawing/2014/main" id="{3D2B00C6-0381-B5BF-BC75-D5178821C4BE}"/>
              </a:ext>
            </a:extLst>
          </p:cNvPr>
          <p:cNvSpPr>
            <a:spLocks noGrp="1"/>
          </p:cNvSpPr>
          <p:nvPr>
            <p:ph type="body" sz="quarter" idx="24"/>
          </p:nvPr>
        </p:nvSpPr>
        <p:spPr>
          <a:xfrm>
            <a:off x="6311901" y="4316682"/>
            <a:ext cx="4402137" cy="604837"/>
          </a:xfrm>
          <a:prstGeom prst="rect">
            <a:avLst/>
          </a:prstGeom>
        </p:spPr>
        <p:txBody>
          <a:bodyPr anchor="b">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42" name="Text Placeholder 38">
            <a:extLst>
              <a:ext uri="{FF2B5EF4-FFF2-40B4-BE49-F238E27FC236}">
                <a16:creationId xmlns:a16="http://schemas.microsoft.com/office/drawing/2014/main" id="{89A6400B-1A7A-C250-E892-B0D3B2B528DE}"/>
              </a:ext>
            </a:extLst>
          </p:cNvPr>
          <p:cNvSpPr>
            <a:spLocks noGrp="1"/>
          </p:cNvSpPr>
          <p:nvPr>
            <p:ph type="body" sz="quarter" idx="28"/>
          </p:nvPr>
        </p:nvSpPr>
        <p:spPr>
          <a:xfrm>
            <a:off x="6311295" y="5046324"/>
            <a:ext cx="4402137" cy="634323"/>
          </a:xfrm>
          <a:prstGeom prst="rect">
            <a:avLst/>
          </a:prstGeom>
        </p:spPr>
        <p:txBody>
          <a:bodyPr>
            <a:normAutofit/>
          </a:bodyPr>
          <a:lstStyle>
            <a:lvl1pPr marL="0" indent="0" algn="ctr">
              <a:buNone/>
              <a:defRPr sz="1400"/>
            </a:lvl1pPr>
          </a:lstStyle>
          <a:p>
            <a:pPr lvl="0"/>
            <a:r>
              <a:rPr lang="en-US"/>
              <a:t>Click to edit Master text styles</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86807303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itle and 4-item Lists 4">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87CCFE2A-6626-6AE5-C453-D35DA310DC3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DCD2A433-747D-0C78-13C9-150DE55C9FB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3" name="Freeform: Shape">
            <a:extLst>
              <a:ext uri="{FF2B5EF4-FFF2-40B4-BE49-F238E27FC236}">
                <a16:creationId xmlns:a16="http://schemas.microsoft.com/office/drawing/2014/main" id="{2F042920-C42A-7041-E752-777E868A2F6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 name="Rectangle 9">
            <a:extLst>
              <a:ext uri="{FF2B5EF4-FFF2-40B4-BE49-F238E27FC236}">
                <a16:creationId xmlns:a16="http://schemas.microsoft.com/office/drawing/2014/main" id="{F5A86050-4178-5ED1-B0F7-9D0E28AFF96F}"/>
              </a:ext>
              <a:ext uri="{C183D7F6-B498-43B3-948B-1728B52AA6E4}">
                <adec:decorative xmlns:adec="http://schemas.microsoft.com/office/drawing/2017/decorative" val="1"/>
              </a:ext>
            </a:extLst>
          </p:cNvPr>
          <p:cNvSpPr/>
          <p:nvPr userDrawn="1"/>
        </p:nvSpPr>
        <p:spPr>
          <a:xfrm>
            <a:off x="9010998" y="2531567"/>
            <a:ext cx="2245284" cy="3016445"/>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lnSpc>
                <a:spcPct val="120000"/>
              </a:lnSpc>
            </a:pPr>
            <a:endParaRPr lang="en-US" altLang="zh-CN">
              <a:solidFill>
                <a:sysClr val="windowText" lastClr="000000"/>
              </a:solidFill>
            </a:endParaRPr>
          </a:p>
        </p:txBody>
      </p:sp>
      <p:sp>
        <p:nvSpPr>
          <p:cNvPr id="4" name="Rectangle 9">
            <a:extLst>
              <a:ext uri="{FF2B5EF4-FFF2-40B4-BE49-F238E27FC236}">
                <a16:creationId xmlns:a16="http://schemas.microsoft.com/office/drawing/2014/main" id="{DEF3DFD7-5DA8-2B7B-F300-49F6C699AAF7}"/>
              </a:ext>
              <a:ext uri="{C183D7F6-B498-43B3-948B-1728B52AA6E4}">
                <adec:decorative xmlns:adec="http://schemas.microsoft.com/office/drawing/2017/decorative" val="1"/>
              </a:ext>
            </a:extLst>
          </p:cNvPr>
          <p:cNvSpPr/>
          <p:nvPr userDrawn="1"/>
        </p:nvSpPr>
        <p:spPr>
          <a:xfrm>
            <a:off x="3632354" y="2517902"/>
            <a:ext cx="2245284" cy="3016445"/>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lnSpc>
                <a:spcPct val="120000"/>
              </a:lnSpc>
            </a:pPr>
            <a:endParaRPr lang="en-US" altLang="zh-CN">
              <a:solidFill>
                <a:sysClr val="windowText" lastClr="000000"/>
              </a:solidFill>
            </a:endParaRPr>
          </a:p>
        </p:txBody>
      </p:sp>
      <p:sp>
        <p:nvSpPr>
          <p:cNvPr id="5" name="Rectangle 9">
            <a:extLst>
              <a:ext uri="{FF2B5EF4-FFF2-40B4-BE49-F238E27FC236}">
                <a16:creationId xmlns:a16="http://schemas.microsoft.com/office/drawing/2014/main" id="{B7EE219A-EAFD-062C-CB93-F37B378678AA}"/>
              </a:ext>
              <a:ext uri="{C183D7F6-B498-43B3-948B-1728B52AA6E4}">
                <adec:decorative xmlns:adec="http://schemas.microsoft.com/office/drawing/2017/decorative" val="1"/>
              </a:ext>
            </a:extLst>
          </p:cNvPr>
          <p:cNvSpPr/>
          <p:nvPr userDrawn="1"/>
        </p:nvSpPr>
        <p:spPr>
          <a:xfrm>
            <a:off x="6335433" y="2517901"/>
            <a:ext cx="2245284" cy="3016445"/>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lnSpc>
                <a:spcPct val="120000"/>
              </a:lnSpc>
            </a:pPr>
            <a:endParaRPr lang="en-US" altLang="zh-CN">
              <a:solidFill>
                <a:sysClr val="windowText" lastClr="000000"/>
              </a:solidFill>
            </a:endParaRPr>
          </a:p>
        </p:txBody>
      </p:sp>
      <p:sp>
        <p:nvSpPr>
          <p:cNvPr id="9" name="Rectangle 9">
            <a:extLst>
              <a:ext uri="{FF2B5EF4-FFF2-40B4-BE49-F238E27FC236}">
                <a16:creationId xmlns:a16="http://schemas.microsoft.com/office/drawing/2014/main" id="{68F43B8E-65BD-0BD3-3968-19359E68EEDD}"/>
              </a:ext>
              <a:ext uri="{C183D7F6-B498-43B3-948B-1728B52AA6E4}">
                <adec:decorative xmlns:adec="http://schemas.microsoft.com/office/drawing/2017/decorative" val="1"/>
              </a:ext>
            </a:extLst>
          </p:cNvPr>
          <p:cNvSpPr/>
          <p:nvPr userDrawn="1"/>
        </p:nvSpPr>
        <p:spPr>
          <a:xfrm>
            <a:off x="949911" y="2517903"/>
            <a:ext cx="2245284" cy="3016445"/>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lnSpc>
                <a:spcPct val="120000"/>
              </a:lnSpc>
            </a:pPr>
            <a:endParaRPr lang="en-US" altLang="zh-CN">
              <a:solidFill>
                <a:sysClr val="windowText" lastClr="000000"/>
              </a:solidFill>
            </a:endParaRPr>
          </a:p>
        </p:txBody>
      </p:sp>
      <p:sp>
        <p:nvSpPr>
          <p:cNvPr id="21" name="Rectangle: Rounded Corners 143">
            <a:extLst>
              <a:ext uri="{FF2B5EF4-FFF2-40B4-BE49-F238E27FC236}">
                <a16:creationId xmlns:a16="http://schemas.microsoft.com/office/drawing/2014/main" id="{387619F6-E444-B998-4609-BDD0554B1B90}"/>
              </a:ext>
              <a:ext uri="{C183D7F6-B498-43B3-948B-1728B52AA6E4}">
                <adec:decorative xmlns:adec="http://schemas.microsoft.com/office/drawing/2017/decorative" val="1"/>
              </a:ext>
            </a:extLst>
          </p:cNvPr>
          <p:cNvSpPr>
            <a:spLocks/>
          </p:cNvSpPr>
          <p:nvPr userDrawn="1"/>
        </p:nvSpPr>
        <p:spPr>
          <a:xfrm rot="5400000">
            <a:off x="2049693" y="1635749"/>
            <a:ext cx="45719" cy="1947378"/>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2" name="Rectangle: Rounded Corners 143">
            <a:extLst>
              <a:ext uri="{FF2B5EF4-FFF2-40B4-BE49-F238E27FC236}">
                <a16:creationId xmlns:a16="http://schemas.microsoft.com/office/drawing/2014/main" id="{F68B126A-8B7B-FA64-FC37-D30CF1B50DFE}"/>
              </a:ext>
              <a:ext uri="{C183D7F6-B498-43B3-948B-1728B52AA6E4}">
                <adec:decorative xmlns:adec="http://schemas.microsoft.com/office/drawing/2017/decorative" val="1"/>
              </a:ext>
            </a:extLst>
          </p:cNvPr>
          <p:cNvSpPr>
            <a:spLocks/>
          </p:cNvSpPr>
          <p:nvPr userDrawn="1"/>
        </p:nvSpPr>
        <p:spPr>
          <a:xfrm rot="5400000">
            <a:off x="4732137" y="1631517"/>
            <a:ext cx="45719" cy="1947378"/>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3" name="Rectangle: Rounded Corners 143">
            <a:extLst>
              <a:ext uri="{FF2B5EF4-FFF2-40B4-BE49-F238E27FC236}">
                <a16:creationId xmlns:a16="http://schemas.microsoft.com/office/drawing/2014/main" id="{86967428-787A-E870-D6D6-84A7682FFFC9}"/>
              </a:ext>
              <a:ext uri="{C183D7F6-B498-43B3-948B-1728B52AA6E4}">
                <adec:decorative xmlns:adec="http://schemas.microsoft.com/office/drawing/2017/decorative" val="1"/>
              </a:ext>
            </a:extLst>
          </p:cNvPr>
          <p:cNvSpPr>
            <a:spLocks/>
          </p:cNvSpPr>
          <p:nvPr userDrawn="1"/>
        </p:nvSpPr>
        <p:spPr>
          <a:xfrm rot="5400000">
            <a:off x="7435216" y="1631518"/>
            <a:ext cx="45719" cy="1947378"/>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4" name="Rectangle: Rounded Corners 143">
            <a:extLst>
              <a:ext uri="{FF2B5EF4-FFF2-40B4-BE49-F238E27FC236}">
                <a16:creationId xmlns:a16="http://schemas.microsoft.com/office/drawing/2014/main" id="{1902EFBA-397A-EFA4-18CE-49C6354E738B}"/>
              </a:ext>
              <a:ext uri="{C183D7F6-B498-43B3-948B-1728B52AA6E4}">
                <adec:decorative xmlns:adec="http://schemas.microsoft.com/office/drawing/2017/decorative" val="1"/>
              </a:ext>
            </a:extLst>
          </p:cNvPr>
          <p:cNvSpPr>
            <a:spLocks/>
          </p:cNvSpPr>
          <p:nvPr userDrawn="1"/>
        </p:nvSpPr>
        <p:spPr>
          <a:xfrm rot="5400000">
            <a:off x="10110781" y="1641187"/>
            <a:ext cx="45719" cy="1947378"/>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387209"/>
            <a:ext cx="10504000" cy="1132258"/>
          </a:xfrm>
          <a:prstGeom prst="rect">
            <a:avLst/>
          </a:prstGeom>
        </p:spPr>
        <p:txBody>
          <a:bodyPr/>
          <a:lstStyle>
            <a:lvl1pPr algn="ctr">
              <a:defRPr/>
            </a:lvl1pPr>
          </a:lstStyle>
          <a:p>
            <a:r>
              <a:rPr lang="en-US"/>
              <a:t>Click to edit Master title style</a:t>
            </a:r>
          </a:p>
        </p:txBody>
      </p:sp>
      <p:sp>
        <p:nvSpPr>
          <p:cNvPr id="26" name="Text Placeholder 25">
            <a:extLst>
              <a:ext uri="{FF2B5EF4-FFF2-40B4-BE49-F238E27FC236}">
                <a16:creationId xmlns:a16="http://schemas.microsoft.com/office/drawing/2014/main" id="{D55A786B-6609-8882-4995-95B0917E6E39}"/>
              </a:ext>
            </a:extLst>
          </p:cNvPr>
          <p:cNvSpPr>
            <a:spLocks noGrp="1"/>
          </p:cNvSpPr>
          <p:nvPr>
            <p:ph type="body" sz="quarter" idx="13"/>
          </p:nvPr>
        </p:nvSpPr>
        <p:spPr>
          <a:xfrm>
            <a:off x="1098863" y="2853615"/>
            <a:ext cx="1947862" cy="1039812"/>
          </a:xfrm>
          <a:prstGeom prst="rect">
            <a:avLst/>
          </a:prstGeom>
        </p:spPr>
        <p:txBody>
          <a:bodyPr anchor="ct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38" name="Text Placeholder 37">
            <a:extLst>
              <a:ext uri="{FF2B5EF4-FFF2-40B4-BE49-F238E27FC236}">
                <a16:creationId xmlns:a16="http://schemas.microsoft.com/office/drawing/2014/main" id="{C13A1886-0CA0-91FF-F716-380E1DD63D84}"/>
              </a:ext>
            </a:extLst>
          </p:cNvPr>
          <p:cNvSpPr>
            <a:spLocks noGrp="1"/>
          </p:cNvSpPr>
          <p:nvPr>
            <p:ph type="body" sz="quarter" idx="21"/>
          </p:nvPr>
        </p:nvSpPr>
        <p:spPr>
          <a:xfrm>
            <a:off x="1098863" y="4016499"/>
            <a:ext cx="1947862" cy="1279525"/>
          </a:xfrm>
          <a:prstGeom prst="rect">
            <a:avLst/>
          </a:prstGeom>
        </p:spPr>
        <p:txBody>
          <a:bodyPr>
            <a:normAutofit/>
          </a:bodyPr>
          <a:lstStyle>
            <a:lvl1pPr marL="0" indent="0" algn="ctr">
              <a:buNone/>
              <a:defRPr sz="1400"/>
            </a:lvl1pPr>
          </a:lstStyle>
          <a:p>
            <a:pPr lvl="0"/>
            <a:r>
              <a:rPr lang="en-US"/>
              <a:t>Click to edit Master text styles</a:t>
            </a:r>
          </a:p>
        </p:txBody>
      </p:sp>
      <p:sp>
        <p:nvSpPr>
          <p:cNvPr id="31" name="Text Placeholder 25">
            <a:extLst>
              <a:ext uri="{FF2B5EF4-FFF2-40B4-BE49-F238E27FC236}">
                <a16:creationId xmlns:a16="http://schemas.microsoft.com/office/drawing/2014/main" id="{A6C9298E-6980-0414-5025-B3D01A02B30E}"/>
              </a:ext>
            </a:extLst>
          </p:cNvPr>
          <p:cNvSpPr>
            <a:spLocks noGrp="1"/>
          </p:cNvSpPr>
          <p:nvPr>
            <p:ph type="body" sz="quarter" idx="15"/>
          </p:nvPr>
        </p:nvSpPr>
        <p:spPr>
          <a:xfrm>
            <a:off x="3781065" y="2853615"/>
            <a:ext cx="1947862" cy="1039812"/>
          </a:xfrm>
          <a:prstGeom prst="rect">
            <a:avLst/>
          </a:prstGeom>
        </p:spPr>
        <p:txBody>
          <a:bodyPr anchor="ct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39" name="Text Placeholder 37">
            <a:extLst>
              <a:ext uri="{FF2B5EF4-FFF2-40B4-BE49-F238E27FC236}">
                <a16:creationId xmlns:a16="http://schemas.microsoft.com/office/drawing/2014/main" id="{A90413A0-63E4-8A18-4AEB-5FBA3CB4EDE7}"/>
              </a:ext>
            </a:extLst>
          </p:cNvPr>
          <p:cNvSpPr>
            <a:spLocks noGrp="1"/>
          </p:cNvSpPr>
          <p:nvPr>
            <p:ph type="body" sz="quarter" idx="22"/>
          </p:nvPr>
        </p:nvSpPr>
        <p:spPr>
          <a:xfrm>
            <a:off x="3780824" y="4016499"/>
            <a:ext cx="1947862" cy="1279525"/>
          </a:xfrm>
          <a:prstGeom prst="rect">
            <a:avLst/>
          </a:prstGeom>
        </p:spPr>
        <p:txBody>
          <a:bodyPr>
            <a:normAutofit/>
          </a:bodyPr>
          <a:lstStyle>
            <a:lvl1pPr marL="0" indent="0" algn="ctr">
              <a:buNone/>
              <a:defRPr sz="1400"/>
            </a:lvl1pPr>
          </a:lstStyle>
          <a:p>
            <a:pPr lvl="0"/>
            <a:r>
              <a:rPr lang="en-US"/>
              <a:t>Click to edit Master text styles</a:t>
            </a:r>
          </a:p>
        </p:txBody>
      </p:sp>
      <p:sp>
        <p:nvSpPr>
          <p:cNvPr id="33" name="Text Placeholder 25">
            <a:extLst>
              <a:ext uri="{FF2B5EF4-FFF2-40B4-BE49-F238E27FC236}">
                <a16:creationId xmlns:a16="http://schemas.microsoft.com/office/drawing/2014/main" id="{86D25533-1594-7B5E-7010-9D12F3B6432B}"/>
              </a:ext>
            </a:extLst>
          </p:cNvPr>
          <p:cNvSpPr>
            <a:spLocks noGrp="1"/>
          </p:cNvSpPr>
          <p:nvPr>
            <p:ph type="body" sz="quarter" idx="17"/>
          </p:nvPr>
        </p:nvSpPr>
        <p:spPr>
          <a:xfrm>
            <a:off x="6470387" y="2853615"/>
            <a:ext cx="1947862" cy="1039812"/>
          </a:xfrm>
          <a:prstGeom prst="rect">
            <a:avLst/>
          </a:prstGeom>
        </p:spPr>
        <p:txBody>
          <a:bodyPr anchor="ct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40" name="Text Placeholder 37">
            <a:extLst>
              <a:ext uri="{FF2B5EF4-FFF2-40B4-BE49-F238E27FC236}">
                <a16:creationId xmlns:a16="http://schemas.microsoft.com/office/drawing/2014/main" id="{87A5831E-675F-50BC-B664-9F6339D048E1}"/>
              </a:ext>
            </a:extLst>
          </p:cNvPr>
          <p:cNvSpPr>
            <a:spLocks noGrp="1"/>
          </p:cNvSpPr>
          <p:nvPr>
            <p:ph type="body" sz="quarter" idx="23"/>
          </p:nvPr>
        </p:nvSpPr>
        <p:spPr>
          <a:xfrm>
            <a:off x="6477507" y="4041453"/>
            <a:ext cx="1947862" cy="1279525"/>
          </a:xfrm>
          <a:prstGeom prst="rect">
            <a:avLst/>
          </a:prstGeom>
        </p:spPr>
        <p:txBody>
          <a:bodyPr>
            <a:normAutofit/>
          </a:bodyPr>
          <a:lstStyle>
            <a:lvl1pPr marL="0" indent="0" algn="ctr">
              <a:buNone/>
              <a:defRPr sz="1400"/>
            </a:lvl1pPr>
          </a:lstStyle>
          <a:p>
            <a:pPr lvl="0"/>
            <a:r>
              <a:rPr lang="en-US"/>
              <a:t>Click to edit Master text styles</a:t>
            </a:r>
          </a:p>
        </p:txBody>
      </p:sp>
      <p:sp>
        <p:nvSpPr>
          <p:cNvPr id="35" name="Text Placeholder 25">
            <a:extLst>
              <a:ext uri="{FF2B5EF4-FFF2-40B4-BE49-F238E27FC236}">
                <a16:creationId xmlns:a16="http://schemas.microsoft.com/office/drawing/2014/main" id="{50DAD0FF-E790-C592-374B-C7CE535DBCD2}"/>
              </a:ext>
            </a:extLst>
          </p:cNvPr>
          <p:cNvSpPr>
            <a:spLocks noGrp="1"/>
          </p:cNvSpPr>
          <p:nvPr>
            <p:ph type="body" sz="quarter" idx="19"/>
          </p:nvPr>
        </p:nvSpPr>
        <p:spPr>
          <a:xfrm>
            <a:off x="9159468" y="2853615"/>
            <a:ext cx="1947862" cy="1039812"/>
          </a:xfrm>
          <a:prstGeom prst="rect">
            <a:avLst/>
          </a:prstGeom>
        </p:spPr>
        <p:txBody>
          <a:bodyPr anchor="ct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41" name="Text Placeholder 37">
            <a:extLst>
              <a:ext uri="{FF2B5EF4-FFF2-40B4-BE49-F238E27FC236}">
                <a16:creationId xmlns:a16="http://schemas.microsoft.com/office/drawing/2014/main" id="{BC7E579D-4D7C-6C8B-8F0A-023865049264}"/>
              </a:ext>
            </a:extLst>
          </p:cNvPr>
          <p:cNvSpPr>
            <a:spLocks noGrp="1"/>
          </p:cNvSpPr>
          <p:nvPr>
            <p:ph type="body" sz="quarter" idx="24"/>
          </p:nvPr>
        </p:nvSpPr>
        <p:spPr>
          <a:xfrm>
            <a:off x="9159468" y="4041453"/>
            <a:ext cx="1947862" cy="1279525"/>
          </a:xfrm>
          <a:prstGeom prst="rect">
            <a:avLst/>
          </a:prstGeom>
        </p:spPr>
        <p:txBody>
          <a:bodyPr>
            <a:normAutofit/>
          </a:bodyPr>
          <a:lstStyle>
            <a:lvl1pPr marL="0" indent="0" algn="ctr">
              <a:buNone/>
              <a:defRPr sz="1400"/>
            </a:lvl1pPr>
          </a:lstStyle>
          <a:p>
            <a:pPr lvl="0"/>
            <a:r>
              <a:rPr lang="en-US"/>
              <a:t>Click to edit Master text styles</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35608991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Title and 5-item Lists">
    <p:spTree>
      <p:nvGrpSpPr>
        <p:cNvPr id="1" name=""/>
        <p:cNvGrpSpPr/>
        <p:nvPr/>
      </p:nvGrpSpPr>
      <p:grpSpPr>
        <a:xfrm>
          <a:off x="0" y="0"/>
          <a:ext cx="0" cy="0"/>
          <a:chOff x="0" y="0"/>
          <a:chExt cx="0" cy="0"/>
        </a:xfrm>
      </p:grpSpPr>
      <p:sp>
        <p:nvSpPr>
          <p:cNvPr id="10" name="Freeform: Shape">
            <a:extLst>
              <a:ext uri="{FF2B5EF4-FFF2-40B4-BE49-F238E27FC236}">
                <a16:creationId xmlns:a16="http://schemas.microsoft.com/office/drawing/2014/main" id="{EFE80FA0-BE87-D8ED-4A0D-D10EFBEB7C5B}"/>
              </a:ext>
              <a:ext uri="{C183D7F6-B498-43B3-948B-1728B52AA6E4}">
                <adec:decorative xmlns:adec="http://schemas.microsoft.com/office/drawing/2017/decorative" val="1"/>
              </a:ext>
            </a:extLst>
          </p:cNvPr>
          <p:cNvSpPr/>
          <p:nvPr userDrawn="1"/>
        </p:nvSpPr>
        <p:spPr>
          <a:xfrm rot="5400000">
            <a:off x="10066903" y="4732903"/>
            <a:ext cx="138614" cy="4111578"/>
          </a:xfrm>
          <a:custGeom>
            <a:avLst/>
            <a:gdLst>
              <a:gd name="connsiteX0" fmla="*/ 0 w 138614"/>
              <a:gd name="connsiteY0" fmla="*/ 4111578 h 4111578"/>
              <a:gd name="connsiteX1" fmla="*/ 0 w 138614"/>
              <a:gd name="connsiteY1" fmla="*/ 0 h 4111578"/>
              <a:gd name="connsiteX2" fmla="*/ 138614 w 138614"/>
              <a:gd name="connsiteY2" fmla="*/ 0 h 4111578"/>
              <a:gd name="connsiteX3" fmla="*/ 138614 w 138614"/>
              <a:gd name="connsiteY3" fmla="*/ 4111578 h 4111578"/>
            </a:gdLst>
            <a:ahLst/>
            <a:cxnLst>
              <a:cxn ang="0">
                <a:pos x="connsiteX0" y="connsiteY0"/>
              </a:cxn>
              <a:cxn ang="0">
                <a:pos x="connsiteX1" y="connsiteY1"/>
              </a:cxn>
              <a:cxn ang="0">
                <a:pos x="connsiteX2" y="connsiteY2"/>
              </a:cxn>
              <a:cxn ang="0">
                <a:pos x="connsiteX3" y="connsiteY3"/>
              </a:cxn>
            </a:cxnLst>
            <a:rect l="l" t="t" r="r" b="b"/>
            <a:pathLst>
              <a:path w="138614" h="4111578">
                <a:moveTo>
                  <a:pt x="0" y="4111578"/>
                </a:moveTo>
                <a:lnTo>
                  <a:pt x="0" y="0"/>
                </a:lnTo>
                <a:lnTo>
                  <a:pt x="138614" y="0"/>
                </a:lnTo>
                <a:lnTo>
                  <a:pt x="138614" y="4111578"/>
                </a:lnTo>
                <a:close/>
              </a:path>
            </a:pathLst>
          </a:custGeom>
          <a:solidFill>
            <a:schemeClr val="accent3"/>
          </a:solidFill>
          <a:ln cap="sq">
            <a:noFill/>
            <a:prstDash val="solid"/>
            <a:miter/>
          </a:ln>
        </p:spPr>
        <p:txBody>
          <a:bodyPr wrap="square">
            <a:noAutofit/>
          </a:bodyPr>
          <a:lstStyle/>
          <a:p>
            <a:endParaRPr lang="zh-CN" altLang="en-US" sz="800"/>
          </a:p>
        </p:txBody>
      </p:sp>
      <p:sp>
        <p:nvSpPr>
          <p:cNvPr id="14" name="Freeform: Shape">
            <a:extLst>
              <a:ext uri="{FF2B5EF4-FFF2-40B4-BE49-F238E27FC236}">
                <a16:creationId xmlns:a16="http://schemas.microsoft.com/office/drawing/2014/main" id="{433DEC4F-4FD3-7A15-81F5-8E39F8A087F6}"/>
              </a:ext>
              <a:ext uri="{C183D7F6-B498-43B3-948B-1728B52AA6E4}">
                <adec:decorative xmlns:adec="http://schemas.microsoft.com/office/drawing/2017/decorative" val="1"/>
              </a:ext>
            </a:extLst>
          </p:cNvPr>
          <p:cNvSpPr/>
          <p:nvPr userDrawn="1"/>
        </p:nvSpPr>
        <p:spPr>
          <a:xfrm rot="5400000">
            <a:off x="5098006" y="1621380"/>
            <a:ext cx="138615" cy="10334624"/>
          </a:xfrm>
          <a:custGeom>
            <a:avLst/>
            <a:gdLst>
              <a:gd name="connsiteX0" fmla="*/ 0 w 138615"/>
              <a:gd name="connsiteY0" fmla="*/ 10334624 h 10334624"/>
              <a:gd name="connsiteX1" fmla="*/ 0 w 138615"/>
              <a:gd name="connsiteY1" fmla="*/ 0 h 10334624"/>
              <a:gd name="connsiteX2" fmla="*/ 138615 w 138615"/>
              <a:gd name="connsiteY2" fmla="*/ 0 h 10334624"/>
              <a:gd name="connsiteX3" fmla="*/ 138615 w 138615"/>
              <a:gd name="connsiteY3" fmla="*/ 10334624 h 10334624"/>
            </a:gdLst>
            <a:ahLst/>
            <a:cxnLst>
              <a:cxn ang="0">
                <a:pos x="connsiteX0" y="connsiteY0"/>
              </a:cxn>
              <a:cxn ang="0">
                <a:pos x="connsiteX1" y="connsiteY1"/>
              </a:cxn>
              <a:cxn ang="0">
                <a:pos x="connsiteX2" y="connsiteY2"/>
              </a:cxn>
              <a:cxn ang="0">
                <a:pos x="connsiteX3" y="connsiteY3"/>
              </a:cxn>
            </a:cxnLst>
            <a:rect l="l" t="t" r="r" b="b"/>
            <a:pathLst>
              <a:path w="138615" h="10334624">
                <a:moveTo>
                  <a:pt x="0" y="10334624"/>
                </a:moveTo>
                <a:lnTo>
                  <a:pt x="0" y="0"/>
                </a:lnTo>
                <a:lnTo>
                  <a:pt x="138615" y="0"/>
                </a:lnTo>
                <a:lnTo>
                  <a:pt x="138615" y="10334624"/>
                </a:lnTo>
                <a:close/>
              </a:path>
            </a:pathLst>
          </a:custGeom>
          <a:solidFill>
            <a:schemeClr val="accent1"/>
          </a:solidFill>
          <a:ln cap="sq">
            <a:noFill/>
            <a:prstDash val="solid"/>
            <a:miter/>
          </a:ln>
        </p:spPr>
        <p:txBody>
          <a:bodyPr wrap="square">
            <a:noAutofit/>
          </a:bodyPr>
          <a:lstStyle/>
          <a:p>
            <a:endParaRPr lang="zh-CN" altLang="en-US" sz="800"/>
          </a:p>
        </p:txBody>
      </p:sp>
      <p:sp>
        <p:nvSpPr>
          <p:cNvPr id="3" name="Rectangle: Rounded Corners 119">
            <a:extLst>
              <a:ext uri="{FF2B5EF4-FFF2-40B4-BE49-F238E27FC236}">
                <a16:creationId xmlns:a16="http://schemas.microsoft.com/office/drawing/2014/main" id="{3294E270-813D-22E3-9DF1-5D0F71935CB9}"/>
              </a:ext>
              <a:ext uri="{C183D7F6-B498-43B3-948B-1728B52AA6E4}">
                <adec:decorative xmlns:adec="http://schemas.microsoft.com/office/drawing/2017/decorative" val="1"/>
              </a:ext>
            </a:extLst>
          </p:cNvPr>
          <p:cNvSpPr>
            <a:spLocks/>
          </p:cNvSpPr>
          <p:nvPr userDrawn="1"/>
        </p:nvSpPr>
        <p:spPr>
          <a:xfrm>
            <a:off x="1263893" y="3061256"/>
            <a:ext cx="4287735" cy="1251200"/>
          </a:xfrm>
          <a:prstGeom prst="rect">
            <a:avLst/>
          </a:prstGeom>
          <a:solidFill>
            <a:schemeClr val="accent1">
              <a:lumMod val="20000"/>
              <a:lumOff val="80000"/>
              <a:alpha val="20000"/>
            </a:schemeClr>
          </a:soli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a:p>
        </p:txBody>
      </p:sp>
      <p:sp>
        <p:nvSpPr>
          <p:cNvPr id="4" name="Rectangle: Rounded Corners 128">
            <a:extLst>
              <a:ext uri="{FF2B5EF4-FFF2-40B4-BE49-F238E27FC236}">
                <a16:creationId xmlns:a16="http://schemas.microsoft.com/office/drawing/2014/main" id="{6E666C9E-2A58-CF3B-D4A2-348716242016}"/>
              </a:ext>
              <a:ext uri="{C183D7F6-B498-43B3-948B-1728B52AA6E4}">
                <adec:decorative xmlns:adec="http://schemas.microsoft.com/office/drawing/2017/decorative" val="1"/>
              </a:ext>
            </a:extLst>
          </p:cNvPr>
          <p:cNvSpPr>
            <a:spLocks/>
          </p:cNvSpPr>
          <p:nvPr userDrawn="1"/>
        </p:nvSpPr>
        <p:spPr>
          <a:xfrm>
            <a:off x="1263893" y="4530004"/>
            <a:ext cx="4287735" cy="1251200"/>
          </a:xfrm>
          <a:prstGeom prst="rect">
            <a:avLst/>
          </a:prstGeom>
          <a:solidFill>
            <a:schemeClr val="accent1">
              <a:lumMod val="20000"/>
              <a:lumOff val="80000"/>
              <a:alpha val="20000"/>
            </a:schemeClr>
          </a:soli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a:p>
        </p:txBody>
      </p:sp>
      <p:sp>
        <p:nvSpPr>
          <p:cNvPr id="5" name="Rectangle: Rounded Corners 140">
            <a:extLst>
              <a:ext uri="{FF2B5EF4-FFF2-40B4-BE49-F238E27FC236}">
                <a16:creationId xmlns:a16="http://schemas.microsoft.com/office/drawing/2014/main" id="{60108638-A3F8-62CA-7249-839F300CF976}"/>
              </a:ext>
              <a:ext uri="{C183D7F6-B498-43B3-948B-1728B52AA6E4}">
                <adec:decorative xmlns:adec="http://schemas.microsoft.com/office/drawing/2017/decorative" val="1"/>
              </a:ext>
            </a:extLst>
          </p:cNvPr>
          <p:cNvSpPr>
            <a:spLocks/>
          </p:cNvSpPr>
          <p:nvPr userDrawn="1"/>
        </p:nvSpPr>
        <p:spPr>
          <a:xfrm>
            <a:off x="6305946" y="1577474"/>
            <a:ext cx="4287735" cy="1251200"/>
          </a:xfrm>
          <a:prstGeom prst="rect">
            <a:avLst/>
          </a:prstGeom>
          <a:solidFill>
            <a:schemeClr val="accent1">
              <a:lumMod val="20000"/>
              <a:lumOff val="80000"/>
              <a:alpha val="20000"/>
            </a:schemeClr>
          </a:soli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a:p>
        </p:txBody>
      </p:sp>
      <p:sp>
        <p:nvSpPr>
          <p:cNvPr id="9" name="Rectangle: Rounded Corners 144">
            <a:extLst>
              <a:ext uri="{FF2B5EF4-FFF2-40B4-BE49-F238E27FC236}">
                <a16:creationId xmlns:a16="http://schemas.microsoft.com/office/drawing/2014/main" id="{0599587A-5C20-7397-7784-E0F0AC323FA6}"/>
              </a:ext>
              <a:ext uri="{C183D7F6-B498-43B3-948B-1728B52AA6E4}">
                <adec:decorative xmlns:adec="http://schemas.microsoft.com/office/drawing/2017/decorative" val="1"/>
              </a:ext>
            </a:extLst>
          </p:cNvPr>
          <p:cNvSpPr>
            <a:spLocks/>
          </p:cNvSpPr>
          <p:nvPr userDrawn="1"/>
        </p:nvSpPr>
        <p:spPr>
          <a:xfrm>
            <a:off x="6305946" y="3061256"/>
            <a:ext cx="4287735" cy="1251200"/>
          </a:xfrm>
          <a:prstGeom prst="rect">
            <a:avLst/>
          </a:prstGeom>
          <a:solidFill>
            <a:schemeClr val="accent1">
              <a:lumMod val="20000"/>
              <a:lumOff val="80000"/>
              <a:alpha val="20000"/>
            </a:schemeClr>
          </a:soli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a:p>
        </p:txBody>
      </p:sp>
      <p:sp>
        <p:nvSpPr>
          <p:cNvPr id="11" name="Rectangle: Rounded Corners 148">
            <a:extLst>
              <a:ext uri="{FF2B5EF4-FFF2-40B4-BE49-F238E27FC236}">
                <a16:creationId xmlns:a16="http://schemas.microsoft.com/office/drawing/2014/main" id="{EA215DB0-5DDF-867C-037D-26C86FD5A79E}"/>
              </a:ext>
              <a:ext uri="{C183D7F6-B498-43B3-948B-1728B52AA6E4}">
                <adec:decorative xmlns:adec="http://schemas.microsoft.com/office/drawing/2017/decorative" val="1"/>
              </a:ext>
            </a:extLst>
          </p:cNvPr>
          <p:cNvSpPr>
            <a:spLocks/>
          </p:cNvSpPr>
          <p:nvPr userDrawn="1"/>
        </p:nvSpPr>
        <p:spPr>
          <a:xfrm>
            <a:off x="6305946" y="4530004"/>
            <a:ext cx="4287735" cy="1251200"/>
          </a:xfrm>
          <a:prstGeom prst="rect">
            <a:avLst/>
          </a:prstGeom>
          <a:solidFill>
            <a:schemeClr val="accent1">
              <a:lumMod val="20000"/>
              <a:lumOff val="80000"/>
              <a:alpha val="20000"/>
            </a:schemeClr>
          </a:solidFill>
          <a:ln w="6350">
            <a:noFill/>
          </a:ln>
          <a:effectLst/>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a:p>
        </p:txBody>
      </p:sp>
      <p:sp>
        <p:nvSpPr>
          <p:cNvPr id="23" name="Rectangle: Rounded Corners 143">
            <a:extLst>
              <a:ext uri="{FF2B5EF4-FFF2-40B4-BE49-F238E27FC236}">
                <a16:creationId xmlns:a16="http://schemas.microsoft.com/office/drawing/2014/main" id="{0847E79E-1907-494F-D400-57D93CFAA23D}"/>
              </a:ext>
              <a:ext uri="{C183D7F6-B498-43B3-948B-1728B52AA6E4}">
                <adec:decorative xmlns:adec="http://schemas.microsoft.com/office/drawing/2017/decorative" val="1"/>
              </a:ext>
            </a:extLst>
          </p:cNvPr>
          <p:cNvSpPr>
            <a:spLocks/>
          </p:cNvSpPr>
          <p:nvPr userDrawn="1"/>
        </p:nvSpPr>
        <p:spPr>
          <a:xfrm>
            <a:off x="1345157" y="3122636"/>
            <a:ext cx="51196" cy="1066410"/>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4" name="Rectangle: Rounded Corners 143">
            <a:extLst>
              <a:ext uri="{FF2B5EF4-FFF2-40B4-BE49-F238E27FC236}">
                <a16:creationId xmlns:a16="http://schemas.microsoft.com/office/drawing/2014/main" id="{99127C4B-D0CB-B779-E5CA-AC2787E1D063}"/>
              </a:ext>
              <a:ext uri="{C183D7F6-B498-43B3-948B-1728B52AA6E4}">
                <adec:decorative xmlns:adec="http://schemas.microsoft.com/office/drawing/2017/decorative" val="1"/>
              </a:ext>
            </a:extLst>
          </p:cNvPr>
          <p:cNvSpPr>
            <a:spLocks/>
          </p:cNvSpPr>
          <p:nvPr userDrawn="1"/>
        </p:nvSpPr>
        <p:spPr>
          <a:xfrm>
            <a:off x="1340773" y="4622399"/>
            <a:ext cx="51196" cy="1066410"/>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5" name="Rectangle: Rounded Corners 143">
            <a:extLst>
              <a:ext uri="{FF2B5EF4-FFF2-40B4-BE49-F238E27FC236}">
                <a16:creationId xmlns:a16="http://schemas.microsoft.com/office/drawing/2014/main" id="{EF90E63B-B660-86B9-D655-74768B33CFEA}"/>
              </a:ext>
              <a:ext uri="{C183D7F6-B498-43B3-948B-1728B52AA6E4}">
                <adec:decorative xmlns:adec="http://schemas.microsoft.com/office/drawing/2017/decorative" val="1"/>
              </a:ext>
            </a:extLst>
          </p:cNvPr>
          <p:cNvSpPr>
            <a:spLocks/>
          </p:cNvSpPr>
          <p:nvPr userDrawn="1"/>
        </p:nvSpPr>
        <p:spPr>
          <a:xfrm>
            <a:off x="6382826" y="4622399"/>
            <a:ext cx="51196" cy="1066410"/>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6" name="Rectangle: Rounded Corners 143">
            <a:extLst>
              <a:ext uri="{FF2B5EF4-FFF2-40B4-BE49-F238E27FC236}">
                <a16:creationId xmlns:a16="http://schemas.microsoft.com/office/drawing/2014/main" id="{BAD431CB-4A7D-1EFC-3868-61D87DBCA4A8}"/>
              </a:ext>
              <a:ext uri="{C183D7F6-B498-43B3-948B-1728B52AA6E4}">
                <adec:decorative xmlns:adec="http://schemas.microsoft.com/office/drawing/2017/decorative" val="1"/>
              </a:ext>
            </a:extLst>
          </p:cNvPr>
          <p:cNvSpPr>
            <a:spLocks/>
          </p:cNvSpPr>
          <p:nvPr userDrawn="1"/>
        </p:nvSpPr>
        <p:spPr>
          <a:xfrm>
            <a:off x="6385176" y="3153651"/>
            <a:ext cx="51196" cy="1066410"/>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7" name="Rectangle: Rounded Corners 143">
            <a:extLst>
              <a:ext uri="{FF2B5EF4-FFF2-40B4-BE49-F238E27FC236}">
                <a16:creationId xmlns:a16="http://schemas.microsoft.com/office/drawing/2014/main" id="{9A43084B-0F09-2CFD-5971-E7D53488CD2D}"/>
              </a:ext>
              <a:ext uri="{C183D7F6-B498-43B3-948B-1728B52AA6E4}">
                <adec:decorative xmlns:adec="http://schemas.microsoft.com/office/drawing/2017/decorative" val="1"/>
              </a:ext>
            </a:extLst>
          </p:cNvPr>
          <p:cNvSpPr>
            <a:spLocks/>
          </p:cNvSpPr>
          <p:nvPr userDrawn="1"/>
        </p:nvSpPr>
        <p:spPr>
          <a:xfrm>
            <a:off x="6382826" y="1669869"/>
            <a:ext cx="51196" cy="1066410"/>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1263892" y="382748"/>
            <a:ext cx="4704729" cy="2401092"/>
          </a:xfrm>
          <a:prstGeom prst="rect">
            <a:avLst/>
          </a:prstGeom>
        </p:spPr>
        <p:txBody>
          <a:bodyPr/>
          <a:lstStyle/>
          <a:p>
            <a:r>
              <a:rPr lang="en-US"/>
              <a:t>Click to edit Master title style</a:t>
            </a:r>
          </a:p>
        </p:txBody>
      </p:sp>
      <p:sp>
        <p:nvSpPr>
          <p:cNvPr id="29" name="Text Placeholder 28">
            <a:extLst>
              <a:ext uri="{FF2B5EF4-FFF2-40B4-BE49-F238E27FC236}">
                <a16:creationId xmlns:a16="http://schemas.microsoft.com/office/drawing/2014/main" id="{AD2D4FE9-4450-D975-68E5-67E546CA753A}"/>
              </a:ext>
            </a:extLst>
          </p:cNvPr>
          <p:cNvSpPr>
            <a:spLocks noGrp="1"/>
          </p:cNvSpPr>
          <p:nvPr>
            <p:ph type="body" sz="quarter" idx="13"/>
          </p:nvPr>
        </p:nvSpPr>
        <p:spPr>
          <a:xfrm>
            <a:off x="1558145" y="3101017"/>
            <a:ext cx="3825875" cy="604838"/>
          </a:xfrm>
          <a:prstGeom prst="rect">
            <a:avLst/>
          </a:prstGeom>
        </p:spPr>
        <p:txBody>
          <a:bodyPr anchor="b">
            <a:normAutofit/>
          </a:bodyPr>
          <a:lstStyle>
            <a:lvl1pPr marL="0" indent="0">
              <a:lnSpc>
                <a:spcPct val="100000"/>
              </a:lnSpc>
              <a:buNone/>
              <a:defRPr sz="1800">
                <a:solidFill>
                  <a:schemeClr val="accent1"/>
                </a:solidFill>
                <a:latin typeface="+mj-lt"/>
              </a:defRPr>
            </a:lvl1pPr>
          </a:lstStyle>
          <a:p>
            <a:pPr lvl="0"/>
            <a:r>
              <a:rPr lang="en-US"/>
              <a:t>Click to edit Master text styles</a:t>
            </a:r>
          </a:p>
        </p:txBody>
      </p:sp>
      <p:sp>
        <p:nvSpPr>
          <p:cNvPr id="43" name="Text Placeholder 42">
            <a:extLst>
              <a:ext uri="{FF2B5EF4-FFF2-40B4-BE49-F238E27FC236}">
                <a16:creationId xmlns:a16="http://schemas.microsoft.com/office/drawing/2014/main" id="{E061859E-434C-8F7B-C40C-F4B8415CDA52}"/>
              </a:ext>
            </a:extLst>
          </p:cNvPr>
          <p:cNvSpPr>
            <a:spLocks noGrp="1"/>
          </p:cNvSpPr>
          <p:nvPr>
            <p:ph type="body" sz="quarter" idx="23" hasCustomPrompt="1"/>
          </p:nvPr>
        </p:nvSpPr>
        <p:spPr>
          <a:xfrm>
            <a:off x="1558145" y="3784673"/>
            <a:ext cx="3825875" cy="496887"/>
          </a:xfrm>
          <a:prstGeom prst="rect">
            <a:avLst/>
          </a:prstGeom>
        </p:spPr>
        <p:txBody>
          <a:bodyPr>
            <a:normAutofit/>
          </a:bodyPr>
          <a:lstStyle>
            <a:lvl1pPr marL="0" indent="0">
              <a:buFontTx/>
              <a:buNone/>
              <a:defRPr sz="1400"/>
            </a:lvl1pPr>
          </a:lstStyle>
          <a:p>
            <a:pPr lvl="0"/>
            <a:r>
              <a:rPr lang="en-US" altLang="zh-CN"/>
              <a:t>Click to edit Master text styles</a:t>
            </a:r>
          </a:p>
        </p:txBody>
      </p:sp>
      <p:sp>
        <p:nvSpPr>
          <p:cNvPr id="34" name="Text Placeholder 28">
            <a:extLst>
              <a:ext uri="{FF2B5EF4-FFF2-40B4-BE49-F238E27FC236}">
                <a16:creationId xmlns:a16="http://schemas.microsoft.com/office/drawing/2014/main" id="{3300A542-9100-69DD-1714-913F7843214D}"/>
              </a:ext>
            </a:extLst>
          </p:cNvPr>
          <p:cNvSpPr>
            <a:spLocks noGrp="1"/>
          </p:cNvSpPr>
          <p:nvPr>
            <p:ph type="body" sz="quarter" idx="15"/>
          </p:nvPr>
        </p:nvSpPr>
        <p:spPr>
          <a:xfrm>
            <a:off x="1558145" y="4569765"/>
            <a:ext cx="3825875" cy="604838"/>
          </a:xfrm>
          <a:prstGeom prst="rect">
            <a:avLst/>
          </a:prstGeom>
        </p:spPr>
        <p:txBody>
          <a:bodyPr anchor="b">
            <a:normAutofit/>
          </a:bodyPr>
          <a:lstStyle>
            <a:lvl1pPr marL="0" indent="0">
              <a:lnSpc>
                <a:spcPct val="100000"/>
              </a:lnSpc>
              <a:buNone/>
              <a:defRPr sz="1800">
                <a:solidFill>
                  <a:schemeClr val="accent1"/>
                </a:solidFill>
                <a:latin typeface="+mj-lt"/>
              </a:defRPr>
            </a:lvl1pPr>
          </a:lstStyle>
          <a:p>
            <a:pPr lvl="0"/>
            <a:r>
              <a:rPr lang="en-US"/>
              <a:t>Click to edit Master text styles</a:t>
            </a:r>
          </a:p>
        </p:txBody>
      </p:sp>
      <p:sp>
        <p:nvSpPr>
          <p:cNvPr id="44" name="Text Placeholder 42">
            <a:extLst>
              <a:ext uri="{FF2B5EF4-FFF2-40B4-BE49-F238E27FC236}">
                <a16:creationId xmlns:a16="http://schemas.microsoft.com/office/drawing/2014/main" id="{2EDCF97B-488F-B342-9553-3233D8E5C02D}"/>
              </a:ext>
            </a:extLst>
          </p:cNvPr>
          <p:cNvSpPr>
            <a:spLocks noGrp="1"/>
          </p:cNvSpPr>
          <p:nvPr>
            <p:ph type="body" sz="quarter" idx="24" hasCustomPrompt="1"/>
          </p:nvPr>
        </p:nvSpPr>
        <p:spPr>
          <a:xfrm>
            <a:off x="1558145" y="5262203"/>
            <a:ext cx="3825875" cy="496887"/>
          </a:xfrm>
          <a:prstGeom prst="rect">
            <a:avLst/>
          </a:prstGeom>
        </p:spPr>
        <p:txBody>
          <a:bodyPr>
            <a:normAutofit/>
          </a:bodyPr>
          <a:lstStyle>
            <a:lvl1pPr marL="0" indent="0">
              <a:buFontTx/>
              <a:buNone/>
              <a:defRPr sz="1400"/>
            </a:lvl1pPr>
          </a:lstStyle>
          <a:p>
            <a:pPr lvl="0"/>
            <a:r>
              <a:rPr lang="en-US" altLang="zh-CN"/>
              <a:t>Click to edit Master text styles</a:t>
            </a:r>
          </a:p>
        </p:txBody>
      </p:sp>
      <p:sp>
        <p:nvSpPr>
          <p:cNvPr id="40" name="Text Placeholder 28">
            <a:extLst>
              <a:ext uri="{FF2B5EF4-FFF2-40B4-BE49-F238E27FC236}">
                <a16:creationId xmlns:a16="http://schemas.microsoft.com/office/drawing/2014/main" id="{F222655E-C50E-7691-5F03-85AFBEE6F511}"/>
              </a:ext>
            </a:extLst>
          </p:cNvPr>
          <p:cNvSpPr>
            <a:spLocks noGrp="1"/>
          </p:cNvSpPr>
          <p:nvPr>
            <p:ph type="body" sz="quarter" idx="21"/>
          </p:nvPr>
        </p:nvSpPr>
        <p:spPr>
          <a:xfrm>
            <a:off x="6601913" y="1620761"/>
            <a:ext cx="3825875" cy="604838"/>
          </a:xfrm>
          <a:prstGeom prst="rect">
            <a:avLst/>
          </a:prstGeom>
        </p:spPr>
        <p:txBody>
          <a:bodyPr anchor="b">
            <a:normAutofit/>
          </a:bodyPr>
          <a:lstStyle>
            <a:lvl1pPr marL="0" indent="0">
              <a:lnSpc>
                <a:spcPct val="100000"/>
              </a:lnSpc>
              <a:buNone/>
              <a:defRPr sz="1800">
                <a:solidFill>
                  <a:schemeClr val="accent1"/>
                </a:solidFill>
                <a:latin typeface="+mj-lt"/>
              </a:defRPr>
            </a:lvl1pPr>
          </a:lstStyle>
          <a:p>
            <a:pPr lvl="0"/>
            <a:r>
              <a:rPr lang="en-US"/>
              <a:t>Click to edit Master text styles</a:t>
            </a:r>
          </a:p>
        </p:txBody>
      </p:sp>
      <p:sp>
        <p:nvSpPr>
          <p:cNvPr id="47" name="Text Placeholder 42">
            <a:extLst>
              <a:ext uri="{FF2B5EF4-FFF2-40B4-BE49-F238E27FC236}">
                <a16:creationId xmlns:a16="http://schemas.microsoft.com/office/drawing/2014/main" id="{00CBC18E-ADA3-7786-0820-2ED86ABFC13F}"/>
              </a:ext>
            </a:extLst>
          </p:cNvPr>
          <p:cNvSpPr>
            <a:spLocks noGrp="1"/>
          </p:cNvSpPr>
          <p:nvPr>
            <p:ph type="body" sz="quarter" idx="27" hasCustomPrompt="1"/>
          </p:nvPr>
        </p:nvSpPr>
        <p:spPr>
          <a:xfrm>
            <a:off x="6600914" y="2304417"/>
            <a:ext cx="3825875" cy="496887"/>
          </a:xfrm>
          <a:prstGeom prst="rect">
            <a:avLst/>
          </a:prstGeom>
        </p:spPr>
        <p:txBody>
          <a:bodyPr>
            <a:normAutofit/>
          </a:bodyPr>
          <a:lstStyle>
            <a:lvl1pPr marL="0" indent="0">
              <a:buFontTx/>
              <a:buNone/>
              <a:defRPr sz="1400"/>
            </a:lvl1pPr>
          </a:lstStyle>
          <a:p>
            <a:pPr lvl="0"/>
            <a:r>
              <a:rPr lang="en-US" altLang="zh-CN"/>
              <a:t>Click to edit Master text styles</a:t>
            </a:r>
          </a:p>
        </p:txBody>
      </p:sp>
      <p:sp>
        <p:nvSpPr>
          <p:cNvPr id="36" name="Text Placeholder 28">
            <a:extLst>
              <a:ext uri="{FF2B5EF4-FFF2-40B4-BE49-F238E27FC236}">
                <a16:creationId xmlns:a16="http://schemas.microsoft.com/office/drawing/2014/main" id="{F8918083-4608-1EF5-C131-8A8264BF733E}"/>
              </a:ext>
            </a:extLst>
          </p:cNvPr>
          <p:cNvSpPr>
            <a:spLocks noGrp="1"/>
          </p:cNvSpPr>
          <p:nvPr>
            <p:ph type="body" sz="quarter" idx="17" hasCustomPrompt="1"/>
          </p:nvPr>
        </p:nvSpPr>
        <p:spPr>
          <a:xfrm>
            <a:off x="6602147" y="3101017"/>
            <a:ext cx="3825875" cy="604838"/>
          </a:xfrm>
          <a:prstGeom prst="rect">
            <a:avLst/>
          </a:prstGeom>
        </p:spPr>
        <p:txBody>
          <a:bodyPr anchor="b">
            <a:normAutofit/>
          </a:bodyPr>
          <a:lstStyle>
            <a:lvl1pPr marL="0" indent="0">
              <a:lnSpc>
                <a:spcPct val="100000"/>
              </a:lnSpc>
              <a:buNone/>
              <a:defRPr sz="1800">
                <a:solidFill>
                  <a:schemeClr val="accent1"/>
                </a:solidFill>
                <a:latin typeface="+mj-lt"/>
              </a:defRPr>
            </a:lvl1pPr>
          </a:lstStyle>
          <a:p>
            <a:pPr lvl="0"/>
            <a:r>
              <a:rPr lang="en-US" altLang="zh-CN"/>
              <a:t>Click to edit Master text styles</a:t>
            </a:r>
          </a:p>
        </p:txBody>
      </p:sp>
      <p:sp>
        <p:nvSpPr>
          <p:cNvPr id="46" name="Text Placeholder 42">
            <a:extLst>
              <a:ext uri="{FF2B5EF4-FFF2-40B4-BE49-F238E27FC236}">
                <a16:creationId xmlns:a16="http://schemas.microsoft.com/office/drawing/2014/main" id="{9A9FBD1C-EC0C-035F-A05B-EAE7AB44875C}"/>
              </a:ext>
            </a:extLst>
          </p:cNvPr>
          <p:cNvSpPr>
            <a:spLocks noGrp="1"/>
          </p:cNvSpPr>
          <p:nvPr>
            <p:ph type="body" sz="quarter" idx="26" hasCustomPrompt="1"/>
          </p:nvPr>
        </p:nvSpPr>
        <p:spPr>
          <a:xfrm>
            <a:off x="6600914" y="3784673"/>
            <a:ext cx="3825875" cy="496887"/>
          </a:xfrm>
          <a:prstGeom prst="rect">
            <a:avLst/>
          </a:prstGeom>
        </p:spPr>
        <p:txBody>
          <a:bodyPr>
            <a:normAutofit/>
          </a:bodyPr>
          <a:lstStyle>
            <a:lvl1pPr marL="0" indent="0">
              <a:buFontTx/>
              <a:buNone/>
              <a:defRPr sz="1400"/>
            </a:lvl1pPr>
          </a:lstStyle>
          <a:p>
            <a:pPr lvl="0"/>
            <a:r>
              <a:rPr lang="en-US" altLang="zh-CN"/>
              <a:t>Click to edit Master text styles</a:t>
            </a:r>
          </a:p>
        </p:txBody>
      </p:sp>
      <p:sp>
        <p:nvSpPr>
          <p:cNvPr id="38" name="Text Placeholder 28">
            <a:extLst>
              <a:ext uri="{FF2B5EF4-FFF2-40B4-BE49-F238E27FC236}">
                <a16:creationId xmlns:a16="http://schemas.microsoft.com/office/drawing/2014/main" id="{2C62B574-10C2-F194-35A6-769A0034BC9D}"/>
              </a:ext>
            </a:extLst>
          </p:cNvPr>
          <p:cNvSpPr>
            <a:spLocks noGrp="1"/>
          </p:cNvSpPr>
          <p:nvPr>
            <p:ph type="body" sz="quarter" idx="19" hasCustomPrompt="1"/>
          </p:nvPr>
        </p:nvSpPr>
        <p:spPr>
          <a:xfrm>
            <a:off x="6602030" y="4569765"/>
            <a:ext cx="3825875" cy="604838"/>
          </a:xfrm>
          <a:prstGeom prst="rect">
            <a:avLst/>
          </a:prstGeom>
        </p:spPr>
        <p:txBody>
          <a:bodyPr anchor="b">
            <a:normAutofit/>
          </a:bodyPr>
          <a:lstStyle>
            <a:lvl1pPr marL="0" indent="0">
              <a:lnSpc>
                <a:spcPct val="100000"/>
              </a:lnSpc>
              <a:buNone/>
              <a:defRPr sz="1800">
                <a:solidFill>
                  <a:schemeClr val="accent1"/>
                </a:solidFill>
                <a:latin typeface="+mj-lt"/>
              </a:defRPr>
            </a:lvl1pPr>
          </a:lstStyle>
          <a:p>
            <a:pPr lvl="0"/>
            <a:r>
              <a:rPr lang="en-US" altLang="zh-CN"/>
              <a:t>Click to edit Master text styles</a:t>
            </a:r>
          </a:p>
        </p:txBody>
      </p:sp>
      <p:sp>
        <p:nvSpPr>
          <p:cNvPr id="45" name="Text Placeholder 42">
            <a:extLst>
              <a:ext uri="{FF2B5EF4-FFF2-40B4-BE49-F238E27FC236}">
                <a16:creationId xmlns:a16="http://schemas.microsoft.com/office/drawing/2014/main" id="{6F9EF558-6773-4297-3C72-32B47DD17F27}"/>
              </a:ext>
            </a:extLst>
          </p:cNvPr>
          <p:cNvSpPr>
            <a:spLocks noGrp="1"/>
          </p:cNvSpPr>
          <p:nvPr>
            <p:ph type="body" sz="quarter" idx="25" hasCustomPrompt="1"/>
          </p:nvPr>
        </p:nvSpPr>
        <p:spPr>
          <a:xfrm>
            <a:off x="6600914" y="5262203"/>
            <a:ext cx="3825875" cy="496887"/>
          </a:xfrm>
          <a:prstGeom prst="rect">
            <a:avLst/>
          </a:prstGeom>
        </p:spPr>
        <p:txBody>
          <a:bodyPr>
            <a:normAutofit/>
          </a:bodyPr>
          <a:lstStyle>
            <a:lvl1pPr marL="0" indent="0">
              <a:buFontTx/>
              <a:buNone/>
              <a:defRPr sz="1400"/>
            </a:lvl1pPr>
          </a:lstStyle>
          <a:p>
            <a:pPr lvl="0"/>
            <a:r>
              <a:rPr lang="en-US" altLang="zh-CN"/>
              <a:t>Click to edit Master text styles</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86899263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Process">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87CCFE2A-6626-6AE5-C453-D35DA310DC3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DCD2A433-747D-0C78-13C9-150DE55C9FB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3" name="Freeform: Shape">
            <a:extLst>
              <a:ext uri="{FF2B5EF4-FFF2-40B4-BE49-F238E27FC236}">
                <a16:creationId xmlns:a16="http://schemas.microsoft.com/office/drawing/2014/main" id="{2F042920-C42A-7041-E752-777E868A2F6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cxnSp>
        <p:nvCxnSpPr>
          <p:cNvPr id="3" name="Straight Connector 163">
            <a:extLst>
              <a:ext uri="{FF2B5EF4-FFF2-40B4-BE49-F238E27FC236}">
                <a16:creationId xmlns:a16="http://schemas.microsoft.com/office/drawing/2014/main" id="{7AF7E496-3BA0-3128-7B1F-63AFF64E5F55}"/>
              </a:ext>
              <a:ext uri="{C183D7F6-B498-43B3-948B-1728B52AA6E4}">
                <adec:decorative xmlns:adec="http://schemas.microsoft.com/office/drawing/2017/decorative" val="1"/>
              </a:ext>
            </a:extLst>
          </p:cNvPr>
          <p:cNvCxnSpPr>
            <a:cxnSpLocks/>
          </p:cNvCxnSpPr>
          <p:nvPr userDrawn="1"/>
        </p:nvCxnSpPr>
        <p:spPr>
          <a:xfrm>
            <a:off x="844000" y="3045427"/>
            <a:ext cx="10503678" cy="0"/>
          </a:xfrm>
          <a:prstGeom prst="line">
            <a:avLst/>
          </a:prstGeom>
          <a:ln w="25400">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 name="Freeform: Shape 112">
            <a:extLst>
              <a:ext uri="{FF2B5EF4-FFF2-40B4-BE49-F238E27FC236}">
                <a16:creationId xmlns:a16="http://schemas.microsoft.com/office/drawing/2014/main" id="{62F46980-73B5-2622-507A-417A0E98A856}"/>
              </a:ext>
              <a:ext uri="{C183D7F6-B498-43B3-948B-1728B52AA6E4}">
                <adec:decorative xmlns:adec="http://schemas.microsoft.com/office/drawing/2017/decorative" val="1"/>
              </a:ext>
            </a:extLst>
          </p:cNvPr>
          <p:cNvSpPr/>
          <p:nvPr userDrawn="1"/>
        </p:nvSpPr>
        <p:spPr>
          <a:xfrm>
            <a:off x="1878295" y="2950692"/>
            <a:ext cx="219738" cy="219738"/>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2">
              <a:lumMod val="40000"/>
              <a:lumOff val="60000"/>
            </a:schemeClr>
          </a:solidFill>
          <a:ln w="38100" cap="sq">
            <a:solidFill>
              <a:srgbClr val="FFFFFF"/>
            </a:solidFill>
            <a:prstDash val="solid"/>
            <a:miter/>
          </a:ln>
        </p:spPr>
        <p:txBody>
          <a:bodyPr lIns="0" tIns="0" rIns="0" bIns="0"/>
          <a:lstStyle/>
          <a:p>
            <a:endParaRPr lang="zh-CN" altLang="en-US"/>
          </a:p>
        </p:txBody>
      </p:sp>
      <p:sp>
        <p:nvSpPr>
          <p:cNvPr id="5" name="Freeform: Shape 115">
            <a:extLst>
              <a:ext uri="{FF2B5EF4-FFF2-40B4-BE49-F238E27FC236}">
                <a16:creationId xmlns:a16="http://schemas.microsoft.com/office/drawing/2014/main" id="{D74D9D4F-1FC0-1EAE-45E7-71C955C68A7B}"/>
              </a:ext>
              <a:ext uri="{C183D7F6-B498-43B3-948B-1728B52AA6E4}">
                <adec:decorative xmlns:adec="http://schemas.microsoft.com/office/drawing/2017/decorative" val="1"/>
              </a:ext>
            </a:extLst>
          </p:cNvPr>
          <p:cNvSpPr/>
          <p:nvPr userDrawn="1"/>
        </p:nvSpPr>
        <p:spPr>
          <a:xfrm>
            <a:off x="4615949" y="2950692"/>
            <a:ext cx="219738" cy="219738"/>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accent1">
              <a:lumMod val="60000"/>
              <a:lumOff val="40000"/>
            </a:schemeClr>
          </a:solidFill>
          <a:ln w="38100" cap="sq">
            <a:solidFill>
              <a:srgbClr val="FFFFFF"/>
            </a:solidFill>
            <a:prstDash val="solid"/>
            <a:miter/>
          </a:ln>
        </p:spPr>
        <p:txBody>
          <a:bodyPr lIns="0" tIns="0" rIns="0" bIns="0"/>
          <a:lstStyle/>
          <a:p>
            <a:endParaRPr lang="zh-CN" altLang="en-US"/>
          </a:p>
        </p:txBody>
      </p:sp>
      <p:sp>
        <p:nvSpPr>
          <p:cNvPr id="9" name="Freeform: Shape 118">
            <a:extLst>
              <a:ext uri="{FF2B5EF4-FFF2-40B4-BE49-F238E27FC236}">
                <a16:creationId xmlns:a16="http://schemas.microsoft.com/office/drawing/2014/main" id="{2C1B08B4-7DA6-8350-BA4E-5C576A5AA7D7}"/>
              </a:ext>
              <a:ext uri="{C183D7F6-B498-43B3-948B-1728B52AA6E4}">
                <adec:decorative xmlns:adec="http://schemas.microsoft.com/office/drawing/2017/decorative" val="1"/>
              </a:ext>
            </a:extLst>
          </p:cNvPr>
          <p:cNvSpPr/>
          <p:nvPr userDrawn="1"/>
        </p:nvSpPr>
        <p:spPr>
          <a:xfrm>
            <a:off x="7353603" y="2950692"/>
            <a:ext cx="219738" cy="219738"/>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2"/>
          </a:solidFill>
          <a:ln w="38100" cap="sq">
            <a:solidFill>
              <a:srgbClr val="FFFFFF"/>
            </a:solidFill>
            <a:prstDash val="solid"/>
            <a:miter/>
          </a:ln>
        </p:spPr>
        <p:txBody>
          <a:bodyPr lIns="0" tIns="0" rIns="0" bIns="0"/>
          <a:lstStyle/>
          <a:p>
            <a:endParaRPr lang="zh-CN" altLang="en-US"/>
          </a:p>
        </p:txBody>
      </p:sp>
      <p:sp>
        <p:nvSpPr>
          <p:cNvPr id="10" name="Freeform: Shape 121">
            <a:extLst>
              <a:ext uri="{FF2B5EF4-FFF2-40B4-BE49-F238E27FC236}">
                <a16:creationId xmlns:a16="http://schemas.microsoft.com/office/drawing/2014/main" id="{10C8011F-CA45-F98B-DE64-DB0CD28CA71B}"/>
              </a:ext>
              <a:ext uri="{C183D7F6-B498-43B3-948B-1728B52AA6E4}">
                <adec:decorative xmlns:adec="http://schemas.microsoft.com/office/drawing/2017/decorative" val="1"/>
              </a:ext>
            </a:extLst>
          </p:cNvPr>
          <p:cNvSpPr/>
          <p:nvPr userDrawn="1"/>
        </p:nvSpPr>
        <p:spPr>
          <a:xfrm>
            <a:off x="10091258" y="2950692"/>
            <a:ext cx="219738" cy="219738"/>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2">
              <a:lumMod val="75000"/>
            </a:schemeClr>
          </a:solidFill>
          <a:ln w="38100" cap="sq">
            <a:solidFill>
              <a:srgbClr val="FFFFFF"/>
            </a:solidFill>
            <a:prstDash val="solid"/>
            <a:miter/>
          </a:ln>
        </p:spPr>
        <p:txBody>
          <a:bodyPr lIns="0" tIns="0" rIns="0" bIns="0"/>
          <a:lstStyle/>
          <a:p>
            <a:endParaRPr lang="zh-CN" altLang="en-US"/>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38200" y="382747"/>
            <a:ext cx="10515600" cy="1126013"/>
          </a:xfrm>
          <a:prstGeom prst="rect">
            <a:avLst/>
          </a:prstGeom>
        </p:spPr>
        <p:txBody>
          <a:bodyPr/>
          <a:lstStyle>
            <a:lvl1pPr algn="ctr">
              <a:defRPr/>
            </a:lvl1pPr>
          </a:lstStyle>
          <a:p>
            <a:r>
              <a:rPr lang="en-US"/>
              <a:t>Click to edit Master title style</a:t>
            </a:r>
          </a:p>
        </p:txBody>
      </p:sp>
      <p:sp>
        <p:nvSpPr>
          <p:cNvPr id="23" name="Text Placeholder 22">
            <a:extLst>
              <a:ext uri="{FF2B5EF4-FFF2-40B4-BE49-F238E27FC236}">
                <a16:creationId xmlns:a16="http://schemas.microsoft.com/office/drawing/2014/main" id="{FC92635A-06B6-52B7-7CC5-D58EFE92DB7F}"/>
              </a:ext>
            </a:extLst>
          </p:cNvPr>
          <p:cNvSpPr>
            <a:spLocks noGrp="1"/>
          </p:cNvSpPr>
          <p:nvPr>
            <p:ph type="body" sz="quarter" idx="13"/>
          </p:nvPr>
        </p:nvSpPr>
        <p:spPr>
          <a:xfrm>
            <a:off x="806451" y="3404978"/>
            <a:ext cx="2516187" cy="812800"/>
          </a:xfrm>
          <a:prstGeom prst="rect">
            <a:avLst/>
          </a:prstGeom>
        </p:spPr>
        <p:txBody>
          <a:bodyPr anchor="ct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37" name="Text Placeholder 36">
            <a:extLst>
              <a:ext uri="{FF2B5EF4-FFF2-40B4-BE49-F238E27FC236}">
                <a16:creationId xmlns:a16="http://schemas.microsoft.com/office/drawing/2014/main" id="{EE889516-4338-56D8-CE45-F14F92DDD99D}"/>
              </a:ext>
            </a:extLst>
          </p:cNvPr>
          <p:cNvSpPr>
            <a:spLocks noGrp="1"/>
          </p:cNvSpPr>
          <p:nvPr>
            <p:ph type="body" sz="quarter" idx="21"/>
          </p:nvPr>
        </p:nvSpPr>
        <p:spPr>
          <a:xfrm>
            <a:off x="806450" y="4273341"/>
            <a:ext cx="2516188" cy="1443037"/>
          </a:xfrm>
          <a:prstGeom prst="rect">
            <a:avLst/>
          </a:prstGeom>
        </p:spPr>
        <p:txBody>
          <a:bodyPr>
            <a:normAutofit/>
          </a:bodyPr>
          <a:lstStyle>
            <a:lvl1pPr marL="0" indent="0" algn="ctr">
              <a:buNone/>
              <a:defRPr sz="1400"/>
            </a:lvl1pPr>
          </a:lstStyle>
          <a:p>
            <a:pPr lvl="0"/>
            <a:r>
              <a:rPr lang="en-US"/>
              <a:t>Click to edit Master text styles</a:t>
            </a:r>
          </a:p>
        </p:txBody>
      </p:sp>
      <p:sp>
        <p:nvSpPr>
          <p:cNvPr id="30" name="Text Placeholder 22">
            <a:extLst>
              <a:ext uri="{FF2B5EF4-FFF2-40B4-BE49-F238E27FC236}">
                <a16:creationId xmlns:a16="http://schemas.microsoft.com/office/drawing/2014/main" id="{708F7DCF-9E94-373D-9070-163831024A80}"/>
              </a:ext>
            </a:extLst>
          </p:cNvPr>
          <p:cNvSpPr>
            <a:spLocks noGrp="1"/>
          </p:cNvSpPr>
          <p:nvPr>
            <p:ph type="body" sz="quarter" idx="15"/>
          </p:nvPr>
        </p:nvSpPr>
        <p:spPr>
          <a:xfrm>
            <a:off x="3510757" y="3404978"/>
            <a:ext cx="2516187" cy="812800"/>
          </a:xfrm>
          <a:prstGeom prst="rect">
            <a:avLst/>
          </a:prstGeom>
        </p:spPr>
        <p:txBody>
          <a:bodyPr anchor="ct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38" name="Text Placeholder 36">
            <a:extLst>
              <a:ext uri="{FF2B5EF4-FFF2-40B4-BE49-F238E27FC236}">
                <a16:creationId xmlns:a16="http://schemas.microsoft.com/office/drawing/2014/main" id="{BE751085-72B1-5889-D0A4-20DFC12FFB70}"/>
              </a:ext>
            </a:extLst>
          </p:cNvPr>
          <p:cNvSpPr>
            <a:spLocks noGrp="1"/>
          </p:cNvSpPr>
          <p:nvPr>
            <p:ph type="body" sz="quarter" idx="22"/>
          </p:nvPr>
        </p:nvSpPr>
        <p:spPr>
          <a:xfrm>
            <a:off x="3510757" y="4293787"/>
            <a:ext cx="2516188" cy="1443037"/>
          </a:xfrm>
          <a:prstGeom prst="rect">
            <a:avLst/>
          </a:prstGeom>
        </p:spPr>
        <p:txBody>
          <a:bodyPr>
            <a:normAutofit/>
          </a:bodyPr>
          <a:lstStyle>
            <a:lvl1pPr marL="0" indent="0" algn="ctr">
              <a:buNone/>
              <a:defRPr sz="1400"/>
            </a:lvl1pPr>
          </a:lstStyle>
          <a:p>
            <a:pPr lvl="0"/>
            <a:r>
              <a:rPr lang="en-US"/>
              <a:t>Click to edit Master text styles</a:t>
            </a:r>
          </a:p>
        </p:txBody>
      </p:sp>
      <p:sp>
        <p:nvSpPr>
          <p:cNvPr id="32" name="Text Placeholder 22">
            <a:extLst>
              <a:ext uri="{FF2B5EF4-FFF2-40B4-BE49-F238E27FC236}">
                <a16:creationId xmlns:a16="http://schemas.microsoft.com/office/drawing/2014/main" id="{5079FA23-7F99-80CA-947C-7488305D86F2}"/>
              </a:ext>
            </a:extLst>
          </p:cNvPr>
          <p:cNvSpPr>
            <a:spLocks noGrp="1"/>
          </p:cNvSpPr>
          <p:nvPr>
            <p:ph type="body" sz="quarter" idx="17"/>
          </p:nvPr>
        </p:nvSpPr>
        <p:spPr>
          <a:xfrm>
            <a:off x="6215065" y="3404978"/>
            <a:ext cx="2516187" cy="812800"/>
          </a:xfrm>
          <a:prstGeom prst="rect">
            <a:avLst/>
          </a:prstGeom>
        </p:spPr>
        <p:txBody>
          <a:bodyPr anchor="ct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39" name="Text Placeholder 36">
            <a:extLst>
              <a:ext uri="{FF2B5EF4-FFF2-40B4-BE49-F238E27FC236}">
                <a16:creationId xmlns:a16="http://schemas.microsoft.com/office/drawing/2014/main" id="{E56E0638-343A-E4BC-2DF6-D08CEDEFE59B}"/>
              </a:ext>
            </a:extLst>
          </p:cNvPr>
          <p:cNvSpPr>
            <a:spLocks noGrp="1"/>
          </p:cNvSpPr>
          <p:nvPr>
            <p:ph type="body" sz="quarter" idx="23"/>
          </p:nvPr>
        </p:nvSpPr>
        <p:spPr>
          <a:xfrm>
            <a:off x="6215064" y="4293787"/>
            <a:ext cx="2516188" cy="1443037"/>
          </a:xfrm>
          <a:prstGeom prst="rect">
            <a:avLst/>
          </a:prstGeom>
        </p:spPr>
        <p:txBody>
          <a:bodyPr>
            <a:normAutofit/>
          </a:bodyPr>
          <a:lstStyle>
            <a:lvl1pPr marL="0" indent="0" algn="ctr">
              <a:buNone/>
              <a:defRPr sz="1400"/>
            </a:lvl1pPr>
          </a:lstStyle>
          <a:p>
            <a:pPr lvl="0"/>
            <a:r>
              <a:rPr lang="en-US"/>
              <a:t>Click to edit Master text styles</a:t>
            </a:r>
          </a:p>
        </p:txBody>
      </p:sp>
      <p:sp>
        <p:nvSpPr>
          <p:cNvPr id="34" name="Text Placeholder 22">
            <a:extLst>
              <a:ext uri="{FF2B5EF4-FFF2-40B4-BE49-F238E27FC236}">
                <a16:creationId xmlns:a16="http://schemas.microsoft.com/office/drawing/2014/main" id="{38C5AB2C-6BC3-3C9C-613E-B5F138F83D44}"/>
              </a:ext>
            </a:extLst>
          </p:cNvPr>
          <p:cNvSpPr>
            <a:spLocks noGrp="1"/>
          </p:cNvSpPr>
          <p:nvPr>
            <p:ph type="body" sz="quarter" idx="19"/>
          </p:nvPr>
        </p:nvSpPr>
        <p:spPr>
          <a:xfrm>
            <a:off x="8919373" y="3404978"/>
            <a:ext cx="2516187" cy="812800"/>
          </a:xfrm>
          <a:prstGeom prst="rect">
            <a:avLst/>
          </a:prstGeom>
        </p:spPr>
        <p:txBody>
          <a:bodyPr anchor="ct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40" name="Text Placeholder 36">
            <a:extLst>
              <a:ext uri="{FF2B5EF4-FFF2-40B4-BE49-F238E27FC236}">
                <a16:creationId xmlns:a16="http://schemas.microsoft.com/office/drawing/2014/main" id="{4C7309B8-4D72-DFFF-D966-C48EB045118E}"/>
              </a:ext>
            </a:extLst>
          </p:cNvPr>
          <p:cNvSpPr>
            <a:spLocks noGrp="1"/>
          </p:cNvSpPr>
          <p:nvPr>
            <p:ph type="body" sz="quarter" idx="24"/>
          </p:nvPr>
        </p:nvSpPr>
        <p:spPr>
          <a:xfrm>
            <a:off x="8919371" y="4293787"/>
            <a:ext cx="2516188" cy="1443037"/>
          </a:xfrm>
          <a:prstGeom prst="rect">
            <a:avLst/>
          </a:prstGeom>
        </p:spPr>
        <p:txBody>
          <a:bodyPr>
            <a:normAutofit/>
          </a:bodyPr>
          <a:lstStyle>
            <a:lvl1pPr marL="0" indent="0" algn="ctr">
              <a:buNone/>
              <a:defRPr sz="1400"/>
            </a:lvl1pPr>
          </a:lstStyle>
          <a:p>
            <a:pPr lvl="0"/>
            <a:r>
              <a:rPr lang="en-US"/>
              <a:t>Click to edit Master text styles</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71135522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Title and 3-item Lists 1">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87CCFE2A-6626-6AE5-C453-D35DA310DC3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DCD2A433-747D-0C78-13C9-150DE55C9FB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3" name="Freeform: Shape">
            <a:extLst>
              <a:ext uri="{FF2B5EF4-FFF2-40B4-BE49-F238E27FC236}">
                <a16:creationId xmlns:a16="http://schemas.microsoft.com/office/drawing/2014/main" id="{2F042920-C42A-7041-E752-777E868A2F6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 name="Rectangle: Rounded Corners 11">
            <a:extLst>
              <a:ext uri="{FF2B5EF4-FFF2-40B4-BE49-F238E27FC236}">
                <a16:creationId xmlns:a16="http://schemas.microsoft.com/office/drawing/2014/main" id="{8068D6EF-A89A-F155-906B-B56E094963D4}"/>
              </a:ext>
              <a:ext uri="{C183D7F6-B498-43B3-948B-1728B52AA6E4}">
                <adec:decorative xmlns:adec="http://schemas.microsoft.com/office/drawing/2017/decorative" val="1"/>
              </a:ext>
            </a:extLst>
          </p:cNvPr>
          <p:cNvSpPr/>
          <p:nvPr userDrawn="1"/>
        </p:nvSpPr>
        <p:spPr>
          <a:xfrm>
            <a:off x="1911927" y="2363993"/>
            <a:ext cx="3533713" cy="710393"/>
          </a:xfrm>
          <a:prstGeom prst="roundRect">
            <a:avLst>
              <a:gd name="adj" fmla="val 0"/>
            </a:avLst>
          </a:prstGeom>
          <a:solidFill>
            <a:schemeClr val="accent1">
              <a:lumMod val="20000"/>
              <a:lumOff val="80000"/>
              <a:alpha val="20000"/>
            </a:schemeClr>
          </a:solidFill>
          <a:ln w="6350">
            <a:noFill/>
          </a:ln>
        </p:spPr>
        <p:txBody>
          <a:bodyPr vert="horz" lIns="0" tIns="0" rIns="0" bIns="0" rtlCol="0" anchor="ctr" anchorCtr="0">
            <a:normAutofit/>
          </a:bodyPr>
          <a:lstStyle/>
          <a:p>
            <a:pPr algn="ctr" eaLnBrk="0" fontAlgn="base" hangingPunct="0">
              <a:spcBef>
                <a:spcPct val="0"/>
              </a:spcBef>
              <a:spcAft>
                <a:spcPct val="0"/>
              </a:spcAft>
            </a:pPr>
            <a:endParaRPr lang="zh-CN" altLang="en-US" sz="1000">
              <a:solidFill>
                <a:schemeClr val="tx1"/>
              </a:solidFill>
            </a:endParaRPr>
          </a:p>
        </p:txBody>
      </p:sp>
      <p:sp>
        <p:nvSpPr>
          <p:cNvPr id="4" name="Rectangle: Rounded Corners 11">
            <a:extLst>
              <a:ext uri="{FF2B5EF4-FFF2-40B4-BE49-F238E27FC236}">
                <a16:creationId xmlns:a16="http://schemas.microsoft.com/office/drawing/2014/main" id="{32FE256E-AF72-BCDA-5F87-72D9DECCA55D}"/>
              </a:ext>
              <a:ext uri="{C183D7F6-B498-43B3-948B-1728B52AA6E4}">
                <adec:decorative xmlns:adec="http://schemas.microsoft.com/office/drawing/2017/decorative" val="1"/>
              </a:ext>
            </a:extLst>
          </p:cNvPr>
          <p:cNvSpPr/>
          <p:nvPr userDrawn="1"/>
        </p:nvSpPr>
        <p:spPr>
          <a:xfrm>
            <a:off x="1911927" y="3701768"/>
            <a:ext cx="3533713" cy="710393"/>
          </a:xfrm>
          <a:prstGeom prst="roundRect">
            <a:avLst>
              <a:gd name="adj" fmla="val 0"/>
            </a:avLst>
          </a:prstGeom>
          <a:solidFill>
            <a:schemeClr val="accent1">
              <a:lumMod val="20000"/>
              <a:lumOff val="80000"/>
              <a:alpha val="20000"/>
            </a:schemeClr>
          </a:solidFill>
          <a:ln w="6350">
            <a:noFill/>
          </a:ln>
        </p:spPr>
        <p:txBody>
          <a:bodyPr vert="horz" lIns="0" tIns="0" rIns="0" bIns="0" rtlCol="0" anchor="ctr" anchorCtr="0">
            <a:normAutofit/>
          </a:bodyPr>
          <a:lstStyle/>
          <a:p>
            <a:pPr algn="ctr" eaLnBrk="0" fontAlgn="base" hangingPunct="0">
              <a:spcBef>
                <a:spcPct val="0"/>
              </a:spcBef>
              <a:spcAft>
                <a:spcPct val="0"/>
              </a:spcAft>
            </a:pPr>
            <a:endParaRPr lang="zh-CN" altLang="en-US" sz="1000">
              <a:solidFill>
                <a:schemeClr val="tx1"/>
              </a:solidFill>
            </a:endParaRPr>
          </a:p>
        </p:txBody>
      </p:sp>
      <p:sp>
        <p:nvSpPr>
          <p:cNvPr id="5" name="Rectangle: Rounded Corners 11">
            <a:extLst>
              <a:ext uri="{FF2B5EF4-FFF2-40B4-BE49-F238E27FC236}">
                <a16:creationId xmlns:a16="http://schemas.microsoft.com/office/drawing/2014/main" id="{E75ECF73-5701-02AD-0EE3-955A47F56775}"/>
              </a:ext>
              <a:ext uri="{C183D7F6-B498-43B3-948B-1728B52AA6E4}">
                <adec:decorative xmlns:adec="http://schemas.microsoft.com/office/drawing/2017/decorative" val="1"/>
              </a:ext>
            </a:extLst>
          </p:cNvPr>
          <p:cNvSpPr/>
          <p:nvPr userDrawn="1"/>
        </p:nvSpPr>
        <p:spPr>
          <a:xfrm>
            <a:off x="1911927" y="5130922"/>
            <a:ext cx="3533713" cy="710393"/>
          </a:xfrm>
          <a:prstGeom prst="roundRect">
            <a:avLst>
              <a:gd name="adj" fmla="val 0"/>
            </a:avLst>
          </a:prstGeom>
          <a:solidFill>
            <a:schemeClr val="accent1">
              <a:lumMod val="20000"/>
              <a:lumOff val="80000"/>
              <a:alpha val="20000"/>
            </a:schemeClr>
          </a:solidFill>
          <a:ln w="6350">
            <a:noFill/>
          </a:ln>
        </p:spPr>
        <p:txBody>
          <a:bodyPr vert="horz" lIns="0" tIns="0" rIns="0" bIns="0" rtlCol="0" anchor="ctr" anchorCtr="0">
            <a:normAutofit/>
          </a:bodyPr>
          <a:lstStyle/>
          <a:p>
            <a:pPr algn="ctr" eaLnBrk="0" fontAlgn="base" hangingPunct="0">
              <a:spcBef>
                <a:spcPct val="0"/>
              </a:spcBef>
              <a:spcAft>
                <a:spcPct val="0"/>
              </a:spcAft>
            </a:pPr>
            <a:endParaRPr lang="zh-CN" altLang="en-US" sz="1000">
              <a:solidFill>
                <a:schemeClr val="tx1"/>
              </a:solidFill>
            </a:endParaRPr>
          </a:p>
        </p:txBody>
      </p:sp>
      <p:sp>
        <p:nvSpPr>
          <p:cNvPr id="18" name="Rectangle: Rounded Corners 143">
            <a:extLst>
              <a:ext uri="{FF2B5EF4-FFF2-40B4-BE49-F238E27FC236}">
                <a16:creationId xmlns:a16="http://schemas.microsoft.com/office/drawing/2014/main" id="{0111E41D-08D6-5217-A463-F19CC60AA3D7}"/>
              </a:ext>
              <a:ext uri="{C183D7F6-B498-43B3-948B-1728B52AA6E4}">
                <adec:decorative xmlns:adec="http://schemas.microsoft.com/office/drawing/2017/decorative" val="1"/>
              </a:ext>
            </a:extLst>
          </p:cNvPr>
          <p:cNvSpPr>
            <a:spLocks/>
          </p:cNvSpPr>
          <p:nvPr userDrawn="1"/>
        </p:nvSpPr>
        <p:spPr>
          <a:xfrm>
            <a:off x="2013172" y="2429615"/>
            <a:ext cx="45719" cy="579148"/>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19" name="Rectangle: Rounded Corners 143">
            <a:extLst>
              <a:ext uri="{FF2B5EF4-FFF2-40B4-BE49-F238E27FC236}">
                <a16:creationId xmlns:a16="http://schemas.microsoft.com/office/drawing/2014/main" id="{72DD672D-A178-6E24-D84A-1F60B99325AE}"/>
              </a:ext>
              <a:ext uri="{C183D7F6-B498-43B3-948B-1728B52AA6E4}">
                <adec:decorative xmlns:adec="http://schemas.microsoft.com/office/drawing/2017/decorative" val="1"/>
              </a:ext>
            </a:extLst>
          </p:cNvPr>
          <p:cNvSpPr>
            <a:spLocks/>
          </p:cNvSpPr>
          <p:nvPr userDrawn="1"/>
        </p:nvSpPr>
        <p:spPr>
          <a:xfrm>
            <a:off x="2012732" y="3764208"/>
            <a:ext cx="45719" cy="579148"/>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0" name="Rectangle: Rounded Corners 143">
            <a:extLst>
              <a:ext uri="{FF2B5EF4-FFF2-40B4-BE49-F238E27FC236}">
                <a16:creationId xmlns:a16="http://schemas.microsoft.com/office/drawing/2014/main" id="{AB68F590-2FCC-D6A9-6F97-A68CBD9E0EE1}"/>
              </a:ext>
              <a:ext uri="{C183D7F6-B498-43B3-948B-1728B52AA6E4}">
                <adec:decorative xmlns:adec="http://schemas.microsoft.com/office/drawing/2017/decorative" val="1"/>
              </a:ext>
            </a:extLst>
          </p:cNvPr>
          <p:cNvSpPr>
            <a:spLocks/>
          </p:cNvSpPr>
          <p:nvPr userDrawn="1"/>
        </p:nvSpPr>
        <p:spPr>
          <a:xfrm>
            <a:off x="2006801" y="5196544"/>
            <a:ext cx="45719" cy="579148"/>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38200" y="370840"/>
            <a:ext cx="10515600" cy="1137920"/>
          </a:xfrm>
          <a:prstGeom prst="rect">
            <a:avLst/>
          </a:prstGeom>
        </p:spPr>
        <p:txBody>
          <a:bodyPr/>
          <a:lstStyle>
            <a:lvl1pPr algn="ctr">
              <a:defRPr/>
            </a:lvl1pPr>
          </a:lstStyle>
          <a:p>
            <a:r>
              <a:rPr lang="en-US"/>
              <a:t>Click to edit Master title style</a:t>
            </a:r>
          </a:p>
        </p:txBody>
      </p:sp>
      <p:sp>
        <p:nvSpPr>
          <p:cNvPr id="22" name="Text Placeholder 21">
            <a:extLst>
              <a:ext uri="{FF2B5EF4-FFF2-40B4-BE49-F238E27FC236}">
                <a16:creationId xmlns:a16="http://schemas.microsoft.com/office/drawing/2014/main" id="{E630B5A4-95F5-06BB-9151-378FC84B9F67}"/>
              </a:ext>
            </a:extLst>
          </p:cNvPr>
          <p:cNvSpPr>
            <a:spLocks noGrp="1"/>
          </p:cNvSpPr>
          <p:nvPr>
            <p:ph type="body" sz="quarter" idx="13"/>
          </p:nvPr>
        </p:nvSpPr>
        <p:spPr>
          <a:xfrm>
            <a:off x="2127984" y="2358232"/>
            <a:ext cx="3101975" cy="710393"/>
          </a:xfrm>
          <a:prstGeom prst="rect">
            <a:avLst/>
          </a:prstGeom>
        </p:spPr>
        <p:txBody>
          <a:bodyPr anchor="ct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30" name="Text Placeholder 29">
            <a:extLst>
              <a:ext uri="{FF2B5EF4-FFF2-40B4-BE49-F238E27FC236}">
                <a16:creationId xmlns:a16="http://schemas.microsoft.com/office/drawing/2014/main" id="{E81A02A3-5974-0215-579C-F654A1FB5CE4}"/>
              </a:ext>
            </a:extLst>
          </p:cNvPr>
          <p:cNvSpPr>
            <a:spLocks noGrp="1"/>
          </p:cNvSpPr>
          <p:nvPr>
            <p:ph type="body" sz="quarter" idx="19"/>
          </p:nvPr>
        </p:nvSpPr>
        <p:spPr>
          <a:xfrm>
            <a:off x="5976938" y="2359025"/>
            <a:ext cx="4202112" cy="709613"/>
          </a:xfrm>
          <a:prstGeom prst="rect">
            <a:avLst/>
          </a:prstGeom>
        </p:spPr>
        <p:txBody>
          <a:bodyPr anchor="ctr">
            <a:normAutofit/>
          </a:bodyPr>
          <a:lstStyle>
            <a:lvl1pPr marL="0" indent="0">
              <a:buNone/>
              <a:defRPr sz="1400"/>
            </a:lvl1pPr>
          </a:lstStyle>
          <a:p>
            <a:pPr lvl="0"/>
            <a:r>
              <a:rPr lang="en-US"/>
              <a:t>Click to edit Master text styles</a:t>
            </a:r>
          </a:p>
        </p:txBody>
      </p:sp>
      <p:sp>
        <p:nvSpPr>
          <p:cNvPr id="25" name="Text Placeholder 21">
            <a:extLst>
              <a:ext uri="{FF2B5EF4-FFF2-40B4-BE49-F238E27FC236}">
                <a16:creationId xmlns:a16="http://schemas.microsoft.com/office/drawing/2014/main" id="{C64AD21E-6E87-8139-C758-0BCEEEF6CC85}"/>
              </a:ext>
            </a:extLst>
          </p:cNvPr>
          <p:cNvSpPr>
            <a:spLocks noGrp="1"/>
          </p:cNvSpPr>
          <p:nvPr>
            <p:ph type="body" sz="quarter" idx="15"/>
          </p:nvPr>
        </p:nvSpPr>
        <p:spPr>
          <a:xfrm>
            <a:off x="2159256" y="3703343"/>
            <a:ext cx="3101975" cy="710393"/>
          </a:xfrm>
          <a:prstGeom prst="rect">
            <a:avLst/>
          </a:prstGeom>
        </p:spPr>
        <p:txBody>
          <a:bodyPr anchor="ct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31" name="Text Placeholder 29">
            <a:extLst>
              <a:ext uri="{FF2B5EF4-FFF2-40B4-BE49-F238E27FC236}">
                <a16:creationId xmlns:a16="http://schemas.microsoft.com/office/drawing/2014/main" id="{31E97897-2C59-DE1A-8C8D-B3384CBC5E67}"/>
              </a:ext>
            </a:extLst>
          </p:cNvPr>
          <p:cNvSpPr>
            <a:spLocks noGrp="1"/>
          </p:cNvSpPr>
          <p:nvPr>
            <p:ph type="body" sz="quarter" idx="20"/>
          </p:nvPr>
        </p:nvSpPr>
        <p:spPr>
          <a:xfrm>
            <a:off x="5976938" y="3702548"/>
            <a:ext cx="4202112" cy="709613"/>
          </a:xfrm>
          <a:prstGeom prst="rect">
            <a:avLst/>
          </a:prstGeom>
        </p:spPr>
        <p:txBody>
          <a:bodyPr anchor="ctr">
            <a:normAutofit/>
          </a:bodyPr>
          <a:lstStyle>
            <a:lvl1pPr marL="0" indent="0">
              <a:buNone/>
              <a:defRPr sz="1400"/>
            </a:lvl1pPr>
          </a:lstStyle>
          <a:p>
            <a:pPr lvl="0"/>
            <a:r>
              <a:rPr lang="en-US"/>
              <a:t>Click to edit Master text styles</a:t>
            </a:r>
          </a:p>
        </p:txBody>
      </p:sp>
      <p:sp>
        <p:nvSpPr>
          <p:cNvPr id="27" name="Text Placeholder 21">
            <a:extLst>
              <a:ext uri="{FF2B5EF4-FFF2-40B4-BE49-F238E27FC236}">
                <a16:creationId xmlns:a16="http://schemas.microsoft.com/office/drawing/2014/main" id="{51BE0C13-520E-6C9F-1389-B47B580B27C5}"/>
              </a:ext>
            </a:extLst>
          </p:cNvPr>
          <p:cNvSpPr>
            <a:spLocks noGrp="1"/>
          </p:cNvSpPr>
          <p:nvPr>
            <p:ph type="body" sz="quarter" idx="17"/>
          </p:nvPr>
        </p:nvSpPr>
        <p:spPr>
          <a:xfrm>
            <a:off x="2159256" y="5130922"/>
            <a:ext cx="3101975" cy="710393"/>
          </a:xfrm>
          <a:prstGeom prst="rect">
            <a:avLst/>
          </a:prstGeom>
        </p:spPr>
        <p:txBody>
          <a:bodyPr anchor="ct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32" name="Text Placeholder 29">
            <a:extLst>
              <a:ext uri="{FF2B5EF4-FFF2-40B4-BE49-F238E27FC236}">
                <a16:creationId xmlns:a16="http://schemas.microsoft.com/office/drawing/2014/main" id="{F0C996FC-38EF-843A-3DDD-C686153853CF}"/>
              </a:ext>
            </a:extLst>
          </p:cNvPr>
          <p:cNvSpPr>
            <a:spLocks noGrp="1"/>
          </p:cNvSpPr>
          <p:nvPr>
            <p:ph type="body" sz="quarter" idx="21"/>
          </p:nvPr>
        </p:nvSpPr>
        <p:spPr>
          <a:xfrm>
            <a:off x="5976938" y="5130922"/>
            <a:ext cx="4202112" cy="709613"/>
          </a:xfrm>
          <a:prstGeom prst="rect">
            <a:avLst/>
          </a:prstGeom>
        </p:spPr>
        <p:txBody>
          <a:bodyPr anchor="ctr">
            <a:normAutofit/>
          </a:bodyPr>
          <a:lstStyle>
            <a:lvl1pPr marL="0" indent="0">
              <a:buNone/>
              <a:defRPr sz="1400"/>
            </a:lvl1pPr>
          </a:lstStyle>
          <a:p>
            <a:pPr lvl="0"/>
            <a:r>
              <a:rPr lang="en-US"/>
              <a:t>Click to edit Master text styles</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229157657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Pyramid">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59831D87-27BD-7F85-D434-FFC49F2B67AF}"/>
              </a:ext>
              <a:ext uri="{C183D7F6-B498-43B3-948B-1728B52AA6E4}">
                <adec:decorative xmlns:adec="http://schemas.microsoft.com/office/drawing/2017/decorative" val="1"/>
              </a:ext>
            </a:extLst>
          </p:cNvPr>
          <p:cNvSpPr/>
          <p:nvPr userDrawn="1"/>
        </p:nvSpPr>
        <p:spPr>
          <a:xfrm rot="5400000">
            <a:off x="11801655" y="391506"/>
            <a:ext cx="393632" cy="397884"/>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4" name="Freeform: Shape 6">
            <a:extLst>
              <a:ext uri="{FF2B5EF4-FFF2-40B4-BE49-F238E27FC236}">
                <a16:creationId xmlns:a16="http://schemas.microsoft.com/office/drawing/2014/main" id="{266FB5FF-6FAB-340C-DBB2-8CACB2CC38DC}"/>
              </a:ext>
              <a:ext uri="{C183D7F6-B498-43B3-948B-1728B52AA6E4}">
                <adec:decorative xmlns:adec="http://schemas.microsoft.com/office/drawing/2017/decorative" val="1"/>
              </a:ext>
            </a:extLst>
          </p:cNvPr>
          <p:cNvSpPr/>
          <p:nvPr userDrawn="1"/>
        </p:nvSpPr>
        <p:spPr>
          <a:xfrm rot="5400000">
            <a:off x="11405897" y="0"/>
            <a:ext cx="393632" cy="393632"/>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9" name="Freeform: Shape 24">
            <a:extLst>
              <a:ext uri="{FF2B5EF4-FFF2-40B4-BE49-F238E27FC236}">
                <a16:creationId xmlns:a16="http://schemas.microsoft.com/office/drawing/2014/main" id="{26293625-D7F8-AA8F-3317-77906CD02C8C}"/>
              </a:ext>
              <a:ext uri="{C183D7F6-B498-43B3-948B-1728B52AA6E4}">
                <adec:decorative xmlns:adec="http://schemas.microsoft.com/office/drawing/2017/decorative" val="1"/>
              </a:ext>
            </a:extLst>
          </p:cNvPr>
          <p:cNvSpPr/>
          <p:nvPr userDrawn="1"/>
        </p:nvSpPr>
        <p:spPr>
          <a:xfrm rot="5400000">
            <a:off x="11799529" y="0"/>
            <a:ext cx="393632" cy="393632"/>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8" name="Freeform: Shape 7">
            <a:extLst>
              <a:ext uri="{FF2B5EF4-FFF2-40B4-BE49-F238E27FC236}">
                <a16:creationId xmlns:a16="http://schemas.microsoft.com/office/drawing/2014/main" id="{AFA05731-39C6-7259-8093-E945E29995C0}"/>
              </a:ext>
              <a:ext uri="{C183D7F6-B498-43B3-948B-1728B52AA6E4}">
                <adec:decorative xmlns:adec="http://schemas.microsoft.com/office/drawing/2017/decorative" val="1"/>
              </a:ext>
            </a:extLst>
          </p:cNvPr>
          <p:cNvSpPr/>
          <p:nvPr/>
        </p:nvSpPr>
        <p:spPr>
          <a:xfrm rot="5400000">
            <a:off x="524293" y="6195484"/>
            <a:ext cx="138223"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9" name="Freeform: Shape 6">
            <a:extLst>
              <a:ext uri="{FF2B5EF4-FFF2-40B4-BE49-F238E27FC236}">
                <a16:creationId xmlns:a16="http://schemas.microsoft.com/office/drawing/2014/main" id="{EC4ACC28-88AB-7B5F-58D2-2CFC157A9FF4}"/>
              </a:ext>
              <a:ext uri="{C183D7F6-B498-43B3-948B-1728B52AA6E4}">
                <adec:decorative xmlns:adec="http://schemas.microsoft.com/office/drawing/2017/decorative" val="1"/>
              </a:ext>
            </a:extLst>
          </p:cNvPr>
          <p:cNvSpPr/>
          <p:nvPr/>
        </p:nvSpPr>
        <p:spPr>
          <a:xfrm rot="5400000">
            <a:off x="1419642" y="6486945"/>
            <a:ext cx="138223"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5" name="Isosceles Triangle 9">
            <a:extLst>
              <a:ext uri="{FF2B5EF4-FFF2-40B4-BE49-F238E27FC236}">
                <a16:creationId xmlns:a16="http://schemas.microsoft.com/office/drawing/2014/main" id="{3D7964A4-9E4F-C9B5-897D-F2E4A4EEA72F}"/>
              </a:ext>
              <a:ext uri="{C183D7F6-B498-43B3-948B-1728B52AA6E4}">
                <adec:decorative xmlns:adec="http://schemas.microsoft.com/office/drawing/2017/decorative" val="1"/>
              </a:ext>
            </a:extLst>
          </p:cNvPr>
          <p:cNvSpPr/>
          <p:nvPr userDrawn="1"/>
        </p:nvSpPr>
        <p:spPr>
          <a:xfrm flipH="1">
            <a:off x="5455787" y="2207374"/>
            <a:ext cx="1299487" cy="1124056"/>
          </a:xfrm>
          <a:prstGeom prst="triangle">
            <a:avLst/>
          </a:prstGeom>
          <a:solidFill>
            <a:schemeClr val="accent1">
              <a:lumMod val="20000"/>
              <a:lumOff val="80000"/>
            </a:schemeClr>
          </a:solidFill>
        </p:spPr>
        <p:txBody>
          <a:bodyPr lIns="0" tIns="0" rIns="0" bIns="0"/>
          <a:lstStyle/>
          <a:p>
            <a:endParaRPr lang="zh-CN" altLang="en-US"/>
          </a:p>
        </p:txBody>
      </p:sp>
      <p:sp>
        <p:nvSpPr>
          <p:cNvPr id="11" name="Freeform: Shape 15">
            <a:extLst>
              <a:ext uri="{FF2B5EF4-FFF2-40B4-BE49-F238E27FC236}">
                <a16:creationId xmlns:a16="http://schemas.microsoft.com/office/drawing/2014/main" id="{6C9F4B19-AA9C-1602-55DA-BB39AE09E4CE}"/>
              </a:ext>
              <a:ext uri="{C183D7F6-B498-43B3-948B-1728B52AA6E4}">
                <adec:decorative xmlns:adec="http://schemas.microsoft.com/office/drawing/2017/decorative" val="1"/>
              </a:ext>
            </a:extLst>
          </p:cNvPr>
          <p:cNvSpPr/>
          <p:nvPr userDrawn="1"/>
        </p:nvSpPr>
        <p:spPr>
          <a:xfrm flipH="1">
            <a:off x="4960756" y="3378023"/>
            <a:ext cx="2289551" cy="818730"/>
          </a:xfrm>
          <a:custGeom>
            <a:avLst/>
            <a:gdLst/>
            <a:ahLst/>
            <a:cxnLst/>
            <a:rect l="l" t="t" r="r" b="b"/>
            <a:pathLst>
              <a:path w="3547958" h="1268730">
                <a:moveTo>
                  <a:pt x="735330" y="0"/>
                </a:moveTo>
                <a:lnTo>
                  <a:pt x="0" y="1268730"/>
                </a:lnTo>
                <a:lnTo>
                  <a:pt x="3547958" y="1268730"/>
                </a:lnTo>
                <a:lnTo>
                  <a:pt x="2812628" y="0"/>
                </a:lnTo>
                <a:close/>
              </a:path>
            </a:pathLst>
          </a:custGeom>
          <a:solidFill>
            <a:schemeClr val="accent1">
              <a:lumMod val="40000"/>
              <a:lumOff val="60000"/>
            </a:schemeClr>
          </a:solidFill>
        </p:spPr>
        <p:txBody>
          <a:bodyPr lIns="0" tIns="0" rIns="0" bIns="0"/>
          <a:lstStyle/>
          <a:p>
            <a:endParaRPr lang="zh-CN" altLang="en-US"/>
          </a:p>
        </p:txBody>
      </p:sp>
      <p:sp>
        <p:nvSpPr>
          <p:cNvPr id="13" name="Freeform: Shape 13">
            <a:extLst>
              <a:ext uri="{FF2B5EF4-FFF2-40B4-BE49-F238E27FC236}">
                <a16:creationId xmlns:a16="http://schemas.microsoft.com/office/drawing/2014/main" id="{C304A6B6-86DC-813E-9B35-7972CD51ABFD}"/>
              </a:ext>
              <a:ext uri="{C183D7F6-B498-43B3-948B-1728B52AA6E4}">
                <adec:decorative xmlns:adec="http://schemas.microsoft.com/office/drawing/2017/decorative" val="1"/>
              </a:ext>
            </a:extLst>
          </p:cNvPr>
          <p:cNvSpPr/>
          <p:nvPr userDrawn="1"/>
        </p:nvSpPr>
        <p:spPr>
          <a:xfrm flipH="1">
            <a:off x="4451978" y="4246196"/>
            <a:ext cx="3307108" cy="818730"/>
          </a:xfrm>
          <a:custGeom>
            <a:avLst/>
            <a:gdLst/>
            <a:ahLst/>
            <a:cxnLst/>
            <a:rect l="l" t="t" r="r" b="b"/>
            <a:pathLst>
              <a:path w="5124796" h="1268730">
                <a:moveTo>
                  <a:pt x="735330" y="0"/>
                </a:moveTo>
                <a:lnTo>
                  <a:pt x="0" y="1268730"/>
                </a:lnTo>
                <a:lnTo>
                  <a:pt x="5124796" y="1268730"/>
                </a:lnTo>
                <a:lnTo>
                  <a:pt x="4389466" y="0"/>
                </a:lnTo>
                <a:close/>
              </a:path>
            </a:pathLst>
          </a:custGeom>
          <a:solidFill>
            <a:schemeClr val="accent1">
              <a:lumMod val="60000"/>
              <a:lumOff val="40000"/>
            </a:schemeClr>
          </a:solidFill>
        </p:spPr>
        <p:txBody>
          <a:bodyPr lIns="0" tIns="0" rIns="0" bIns="0"/>
          <a:lstStyle/>
          <a:p>
            <a:endParaRPr lang="zh-CN" altLang="en-US"/>
          </a:p>
        </p:txBody>
      </p:sp>
      <p:sp>
        <p:nvSpPr>
          <p:cNvPr id="15" name="Freeform: Shape 4">
            <a:extLst>
              <a:ext uri="{FF2B5EF4-FFF2-40B4-BE49-F238E27FC236}">
                <a16:creationId xmlns:a16="http://schemas.microsoft.com/office/drawing/2014/main" id="{792B54D5-4EEB-697D-E677-7DA6244BF175}"/>
              </a:ext>
              <a:ext uri="{C183D7F6-B498-43B3-948B-1728B52AA6E4}">
                <adec:decorative xmlns:adec="http://schemas.microsoft.com/office/drawing/2017/decorative" val="1"/>
              </a:ext>
            </a:extLst>
          </p:cNvPr>
          <p:cNvSpPr/>
          <p:nvPr userDrawn="1"/>
        </p:nvSpPr>
        <p:spPr>
          <a:xfrm flipH="1">
            <a:off x="3949656" y="5116647"/>
            <a:ext cx="4311751" cy="818730"/>
          </a:xfrm>
          <a:custGeom>
            <a:avLst/>
            <a:gdLst/>
            <a:ahLst/>
            <a:cxnLst/>
            <a:rect l="l" t="t" r="r" b="b"/>
            <a:pathLst>
              <a:path w="6681620" h="1268730">
                <a:moveTo>
                  <a:pt x="735330" y="0"/>
                </a:moveTo>
                <a:lnTo>
                  <a:pt x="0" y="1268730"/>
                </a:lnTo>
                <a:lnTo>
                  <a:pt x="6681620" y="1268730"/>
                </a:lnTo>
                <a:lnTo>
                  <a:pt x="5946290" y="0"/>
                </a:lnTo>
                <a:close/>
              </a:path>
            </a:pathLst>
          </a:custGeom>
          <a:solidFill>
            <a:schemeClr val="accent1"/>
          </a:solidFill>
        </p:spPr>
        <p:txBody>
          <a:bodyPr lIns="0" tIns="0" rIns="0" bIns="0"/>
          <a:lstStyle/>
          <a:p>
            <a:endParaRPr lang="zh-CN" altLang="en-US"/>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378288"/>
            <a:ext cx="10504000" cy="1132258"/>
          </a:xfrm>
          <a:prstGeom prst="rect">
            <a:avLst/>
          </a:prstGeom>
        </p:spPr>
        <p:txBody>
          <a:bodyPr/>
          <a:lstStyle>
            <a:lvl1pPr algn="ctr">
              <a:defRPr/>
            </a:lvl1pPr>
          </a:lstStyle>
          <a:p>
            <a:r>
              <a:rPr lang="en-US"/>
              <a:t>Click to edit Master title style</a:t>
            </a:r>
          </a:p>
        </p:txBody>
      </p:sp>
      <p:sp>
        <p:nvSpPr>
          <p:cNvPr id="21" name="Text Placeholder 20">
            <a:extLst>
              <a:ext uri="{FF2B5EF4-FFF2-40B4-BE49-F238E27FC236}">
                <a16:creationId xmlns:a16="http://schemas.microsoft.com/office/drawing/2014/main" id="{52360DB1-3A78-A767-E799-14E056807C80}"/>
              </a:ext>
            </a:extLst>
          </p:cNvPr>
          <p:cNvSpPr>
            <a:spLocks noGrp="1"/>
          </p:cNvSpPr>
          <p:nvPr>
            <p:ph type="body" sz="quarter" idx="25" hasCustomPrompt="1"/>
          </p:nvPr>
        </p:nvSpPr>
        <p:spPr>
          <a:xfrm>
            <a:off x="5744690" y="2779392"/>
            <a:ext cx="721680" cy="323433"/>
          </a:xfrm>
          <a:prstGeom prst="rect">
            <a:avLst/>
          </a:prstGeom>
        </p:spPr>
        <p:txBody>
          <a:bodyPr/>
          <a:lstStyle>
            <a:lvl1pPr marL="0" indent="0" algn="ctr">
              <a:buNone/>
              <a:defRPr>
                <a:solidFill>
                  <a:schemeClr val="bg1"/>
                </a:solidFill>
                <a:latin typeface="+mj-lt"/>
              </a:defRPr>
            </a:lvl1pPr>
          </a:lstStyle>
          <a:p>
            <a:pPr lvl="0"/>
            <a:r>
              <a:rPr lang="en-US" altLang="zh-CN"/>
              <a:t>01</a:t>
            </a:r>
            <a:endParaRPr lang="zh-CN" altLang="en-US"/>
          </a:p>
        </p:txBody>
      </p:sp>
      <p:sp>
        <p:nvSpPr>
          <p:cNvPr id="30" name="Text Placeholder 29">
            <a:extLst>
              <a:ext uri="{FF2B5EF4-FFF2-40B4-BE49-F238E27FC236}">
                <a16:creationId xmlns:a16="http://schemas.microsoft.com/office/drawing/2014/main" id="{6D3E2ABB-1C67-BA81-88EC-7C0259E6438C}"/>
              </a:ext>
            </a:extLst>
          </p:cNvPr>
          <p:cNvSpPr>
            <a:spLocks noGrp="1"/>
          </p:cNvSpPr>
          <p:nvPr>
            <p:ph type="body" sz="quarter" idx="13"/>
          </p:nvPr>
        </p:nvSpPr>
        <p:spPr>
          <a:xfrm>
            <a:off x="1481529" y="2158238"/>
            <a:ext cx="3387725" cy="643699"/>
          </a:xfrm>
          <a:prstGeom prst="rect">
            <a:avLst/>
          </a:prstGeom>
        </p:spPr>
        <p:txBody>
          <a:bodyPr lIns="0" tIns="0" rIns="0" bIns="0" anchor="b">
            <a:normAutofit/>
          </a:bodyPr>
          <a:lstStyle>
            <a:lvl1pPr marL="0" indent="0" algn="r">
              <a:lnSpc>
                <a:spcPct val="100000"/>
              </a:lnSpc>
              <a:buNone/>
              <a:defRPr sz="1800" b="1">
                <a:solidFill>
                  <a:schemeClr val="accent1"/>
                </a:solidFill>
                <a:latin typeface="+mj-lt"/>
              </a:defRPr>
            </a:lvl1pPr>
          </a:lstStyle>
          <a:p>
            <a:pPr lvl="0"/>
            <a:r>
              <a:rPr lang="en-US"/>
              <a:t>Click to edit Master text styles</a:t>
            </a:r>
          </a:p>
        </p:txBody>
      </p:sp>
      <p:sp>
        <p:nvSpPr>
          <p:cNvPr id="40" name="Text Placeholder 39">
            <a:extLst>
              <a:ext uri="{FF2B5EF4-FFF2-40B4-BE49-F238E27FC236}">
                <a16:creationId xmlns:a16="http://schemas.microsoft.com/office/drawing/2014/main" id="{C0E60718-0E3D-41CA-0198-A860310C5D18}"/>
              </a:ext>
            </a:extLst>
          </p:cNvPr>
          <p:cNvSpPr>
            <a:spLocks noGrp="1"/>
          </p:cNvSpPr>
          <p:nvPr>
            <p:ph type="body" sz="quarter" idx="21"/>
          </p:nvPr>
        </p:nvSpPr>
        <p:spPr>
          <a:xfrm>
            <a:off x="1481528" y="2882900"/>
            <a:ext cx="3387725" cy="422275"/>
          </a:xfrm>
          <a:prstGeom prst="rect">
            <a:avLst/>
          </a:prstGeom>
        </p:spPr>
        <p:txBody>
          <a:bodyPr>
            <a:normAutofit/>
          </a:bodyPr>
          <a:lstStyle>
            <a:lvl1pPr marL="0" indent="0" algn="r">
              <a:buNone/>
              <a:defRPr sz="1400"/>
            </a:lvl1pPr>
          </a:lstStyle>
          <a:p>
            <a:pPr lvl="0"/>
            <a:r>
              <a:rPr lang="en-US"/>
              <a:t>Click to edit Master text styles</a:t>
            </a:r>
          </a:p>
        </p:txBody>
      </p:sp>
      <p:sp>
        <p:nvSpPr>
          <p:cNvPr id="22" name="Text Placeholder 20">
            <a:extLst>
              <a:ext uri="{FF2B5EF4-FFF2-40B4-BE49-F238E27FC236}">
                <a16:creationId xmlns:a16="http://schemas.microsoft.com/office/drawing/2014/main" id="{11CEEE70-E86A-AD7E-D7B2-5384F9E06651}"/>
              </a:ext>
            </a:extLst>
          </p:cNvPr>
          <p:cNvSpPr>
            <a:spLocks noGrp="1"/>
          </p:cNvSpPr>
          <p:nvPr>
            <p:ph type="body" sz="quarter" idx="26" hasCustomPrompt="1"/>
          </p:nvPr>
        </p:nvSpPr>
        <p:spPr>
          <a:xfrm>
            <a:off x="5744691" y="3618922"/>
            <a:ext cx="721680" cy="323433"/>
          </a:xfrm>
          <a:prstGeom prst="rect">
            <a:avLst/>
          </a:prstGeom>
        </p:spPr>
        <p:txBody>
          <a:bodyPr/>
          <a:lstStyle>
            <a:lvl1pPr marL="0" indent="0" algn="ctr">
              <a:buNone/>
              <a:defRPr>
                <a:solidFill>
                  <a:schemeClr val="bg1"/>
                </a:solidFill>
                <a:latin typeface="+mj-lt"/>
              </a:defRPr>
            </a:lvl1pPr>
          </a:lstStyle>
          <a:p>
            <a:pPr lvl="0"/>
            <a:r>
              <a:rPr lang="en-US" altLang="zh-CN"/>
              <a:t>02</a:t>
            </a:r>
            <a:endParaRPr lang="zh-CN" altLang="en-US"/>
          </a:p>
        </p:txBody>
      </p:sp>
      <p:sp>
        <p:nvSpPr>
          <p:cNvPr id="35" name="Text Placeholder 29">
            <a:extLst>
              <a:ext uri="{FF2B5EF4-FFF2-40B4-BE49-F238E27FC236}">
                <a16:creationId xmlns:a16="http://schemas.microsoft.com/office/drawing/2014/main" id="{4CA469D6-07C5-E615-EAA4-8FD5A1B24220}"/>
              </a:ext>
            </a:extLst>
          </p:cNvPr>
          <p:cNvSpPr>
            <a:spLocks noGrp="1"/>
          </p:cNvSpPr>
          <p:nvPr>
            <p:ph type="body" sz="quarter" idx="17"/>
          </p:nvPr>
        </p:nvSpPr>
        <p:spPr>
          <a:xfrm>
            <a:off x="7609279" y="3022025"/>
            <a:ext cx="3387725" cy="643699"/>
          </a:xfrm>
          <a:prstGeom prst="rect">
            <a:avLst/>
          </a:prstGeom>
        </p:spPr>
        <p:txBody>
          <a:bodyPr lIns="0" tIns="0" rIns="0" bIns="0" anchor="b">
            <a:normAutofit/>
          </a:bodyPr>
          <a:lstStyle>
            <a:lvl1pPr marL="0" indent="0" algn="l">
              <a:lnSpc>
                <a:spcPct val="100000"/>
              </a:lnSpc>
              <a:buNone/>
              <a:defRPr sz="1800" b="1">
                <a:solidFill>
                  <a:schemeClr val="accent1"/>
                </a:solidFill>
                <a:latin typeface="+mj-lt"/>
              </a:defRPr>
            </a:lvl1pPr>
          </a:lstStyle>
          <a:p>
            <a:pPr lvl="0"/>
            <a:r>
              <a:rPr lang="en-US"/>
              <a:t>Click to edit Master text styles</a:t>
            </a:r>
          </a:p>
        </p:txBody>
      </p:sp>
      <p:sp>
        <p:nvSpPr>
          <p:cNvPr id="42" name="Text Placeholder 39">
            <a:extLst>
              <a:ext uri="{FF2B5EF4-FFF2-40B4-BE49-F238E27FC236}">
                <a16:creationId xmlns:a16="http://schemas.microsoft.com/office/drawing/2014/main" id="{453C75BE-B8FC-DCC0-5708-AFC3709AD0B7}"/>
              </a:ext>
            </a:extLst>
          </p:cNvPr>
          <p:cNvSpPr>
            <a:spLocks noGrp="1"/>
          </p:cNvSpPr>
          <p:nvPr>
            <p:ph type="body" sz="quarter" idx="23"/>
          </p:nvPr>
        </p:nvSpPr>
        <p:spPr>
          <a:xfrm>
            <a:off x="7609278" y="3744822"/>
            <a:ext cx="3387725" cy="422275"/>
          </a:xfrm>
          <a:prstGeom prst="rect">
            <a:avLst/>
          </a:prstGeom>
        </p:spPr>
        <p:txBody>
          <a:bodyPr>
            <a:normAutofit/>
          </a:bodyPr>
          <a:lstStyle>
            <a:lvl1pPr marL="0" indent="0" algn="l">
              <a:buNone/>
              <a:defRPr sz="1400"/>
            </a:lvl1pPr>
          </a:lstStyle>
          <a:p>
            <a:pPr lvl="0"/>
            <a:r>
              <a:rPr lang="en-US"/>
              <a:t>Click to edit Master text styles</a:t>
            </a:r>
          </a:p>
        </p:txBody>
      </p:sp>
      <p:sp>
        <p:nvSpPr>
          <p:cNvPr id="23" name="Text Placeholder 20">
            <a:extLst>
              <a:ext uri="{FF2B5EF4-FFF2-40B4-BE49-F238E27FC236}">
                <a16:creationId xmlns:a16="http://schemas.microsoft.com/office/drawing/2014/main" id="{F5581B5F-7326-AE49-E244-3B55DD65A394}"/>
              </a:ext>
            </a:extLst>
          </p:cNvPr>
          <p:cNvSpPr>
            <a:spLocks noGrp="1"/>
          </p:cNvSpPr>
          <p:nvPr>
            <p:ph type="body" sz="quarter" idx="27" hasCustomPrompt="1"/>
          </p:nvPr>
        </p:nvSpPr>
        <p:spPr>
          <a:xfrm>
            <a:off x="5744690" y="4493844"/>
            <a:ext cx="721680" cy="323433"/>
          </a:xfrm>
          <a:prstGeom prst="rect">
            <a:avLst/>
          </a:prstGeom>
        </p:spPr>
        <p:txBody>
          <a:bodyPr/>
          <a:lstStyle>
            <a:lvl1pPr marL="0" indent="0" algn="ctr">
              <a:buNone/>
              <a:defRPr>
                <a:solidFill>
                  <a:schemeClr val="bg1"/>
                </a:solidFill>
                <a:latin typeface="+mj-lt"/>
              </a:defRPr>
            </a:lvl1pPr>
          </a:lstStyle>
          <a:p>
            <a:pPr lvl="0"/>
            <a:r>
              <a:rPr lang="en-US" altLang="zh-CN"/>
              <a:t>03</a:t>
            </a:r>
            <a:endParaRPr lang="zh-CN" altLang="en-US"/>
          </a:p>
        </p:txBody>
      </p:sp>
      <p:sp>
        <p:nvSpPr>
          <p:cNvPr id="33" name="Text Placeholder 29">
            <a:extLst>
              <a:ext uri="{FF2B5EF4-FFF2-40B4-BE49-F238E27FC236}">
                <a16:creationId xmlns:a16="http://schemas.microsoft.com/office/drawing/2014/main" id="{8671B48D-C562-82E2-63C2-F1C2BD285767}"/>
              </a:ext>
            </a:extLst>
          </p:cNvPr>
          <p:cNvSpPr>
            <a:spLocks noGrp="1"/>
          </p:cNvSpPr>
          <p:nvPr>
            <p:ph type="body" sz="quarter" idx="15"/>
          </p:nvPr>
        </p:nvSpPr>
        <p:spPr>
          <a:xfrm>
            <a:off x="770329" y="3922553"/>
            <a:ext cx="3387725" cy="643699"/>
          </a:xfrm>
          <a:prstGeom prst="rect">
            <a:avLst/>
          </a:prstGeom>
        </p:spPr>
        <p:txBody>
          <a:bodyPr lIns="0" tIns="0" rIns="0" bIns="0" anchor="b">
            <a:normAutofit/>
          </a:bodyPr>
          <a:lstStyle>
            <a:lvl1pPr marL="0" indent="0" algn="r">
              <a:lnSpc>
                <a:spcPct val="100000"/>
              </a:lnSpc>
              <a:buNone/>
              <a:defRPr sz="1800" b="1">
                <a:solidFill>
                  <a:schemeClr val="accent1"/>
                </a:solidFill>
                <a:latin typeface="+mj-lt"/>
              </a:defRPr>
            </a:lvl1pPr>
          </a:lstStyle>
          <a:p>
            <a:pPr lvl="0"/>
            <a:r>
              <a:rPr lang="en-US"/>
              <a:t>Click to edit Master text styles</a:t>
            </a:r>
          </a:p>
        </p:txBody>
      </p:sp>
      <p:sp>
        <p:nvSpPr>
          <p:cNvPr id="41" name="Text Placeholder 39">
            <a:extLst>
              <a:ext uri="{FF2B5EF4-FFF2-40B4-BE49-F238E27FC236}">
                <a16:creationId xmlns:a16="http://schemas.microsoft.com/office/drawing/2014/main" id="{8C87F322-A912-93A1-947D-463BE6AD0278}"/>
              </a:ext>
            </a:extLst>
          </p:cNvPr>
          <p:cNvSpPr>
            <a:spLocks noGrp="1"/>
          </p:cNvSpPr>
          <p:nvPr>
            <p:ph type="body" sz="quarter" idx="22"/>
          </p:nvPr>
        </p:nvSpPr>
        <p:spPr>
          <a:xfrm>
            <a:off x="770328" y="4662670"/>
            <a:ext cx="3387725" cy="422275"/>
          </a:xfrm>
          <a:prstGeom prst="rect">
            <a:avLst/>
          </a:prstGeom>
        </p:spPr>
        <p:txBody>
          <a:bodyPr>
            <a:normAutofit/>
          </a:bodyPr>
          <a:lstStyle>
            <a:lvl1pPr marL="0" indent="0" algn="r">
              <a:buNone/>
              <a:defRPr sz="1400"/>
            </a:lvl1pPr>
          </a:lstStyle>
          <a:p>
            <a:pPr lvl="0"/>
            <a:r>
              <a:rPr lang="en-US"/>
              <a:t>Click to edit Master text styles</a:t>
            </a:r>
          </a:p>
        </p:txBody>
      </p:sp>
      <p:sp>
        <p:nvSpPr>
          <p:cNvPr id="24" name="Text Placeholder 20">
            <a:extLst>
              <a:ext uri="{FF2B5EF4-FFF2-40B4-BE49-F238E27FC236}">
                <a16:creationId xmlns:a16="http://schemas.microsoft.com/office/drawing/2014/main" id="{7CA9F481-EC39-13D5-7C5F-5C68AD06ED9F}"/>
              </a:ext>
            </a:extLst>
          </p:cNvPr>
          <p:cNvSpPr>
            <a:spLocks noGrp="1"/>
          </p:cNvSpPr>
          <p:nvPr>
            <p:ph type="body" sz="quarter" idx="28" hasCustomPrompt="1"/>
          </p:nvPr>
        </p:nvSpPr>
        <p:spPr>
          <a:xfrm>
            <a:off x="5735160" y="5350891"/>
            <a:ext cx="721680" cy="323433"/>
          </a:xfrm>
          <a:prstGeom prst="rect">
            <a:avLst/>
          </a:prstGeom>
        </p:spPr>
        <p:txBody>
          <a:bodyPr/>
          <a:lstStyle>
            <a:lvl1pPr marL="0" indent="0" algn="ctr">
              <a:buNone/>
              <a:defRPr>
                <a:solidFill>
                  <a:schemeClr val="bg1"/>
                </a:solidFill>
                <a:latin typeface="+mj-lt"/>
              </a:defRPr>
            </a:lvl1pPr>
          </a:lstStyle>
          <a:p>
            <a:pPr lvl="0"/>
            <a:r>
              <a:rPr lang="en-US" altLang="zh-CN"/>
              <a:t>04</a:t>
            </a:r>
          </a:p>
        </p:txBody>
      </p:sp>
      <p:sp>
        <p:nvSpPr>
          <p:cNvPr id="37" name="Text Placeholder 29">
            <a:extLst>
              <a:ext uri="{FF2B5EF4-FFF2-40B4-BE49-F238E27FC236}">
                <a16:creationId xmlns:a16="http://schemas.microsoft.com/office/drawing/2014/main" id="{F66A403A-3CB2-CF79-DDC2-C382C0FCAB91}"/>
              </a:ext>
            </a:extLst>
          </p:cNvPr>
          <p:cNvSpPr>
            <a:spLocks noGrp="1"/>
          </p:cNvSpPr>
          <p:nvPr>
            <p:ph type="body" sz="quarter" idx="19"/>
          </p:nvPr>
        </p:nvSpPr>
        <p:spPr>
          <a:xfrm>
            <a:off x="8411804" y="4802727"/>
            <a:ext cx="3387725" cy="643699"/>
          </a:xfrm>
          <a:prstGeom prst="rect">
            <a:avLst/>
          </a:prstGeom>
        </p:spPr>
        <p:txBody>
          <a:bodyPr lIns="0" tIns="0" rIns="0" bIns="0" anchor="b">
            <a:normAutofit/>
          </a:bodyPr>
          <a:lstStyle>
            <a:lvl1pPr marL="0" indent="0" algn="l">
              <a:lnSpc>
                <a:spcPct val="100000"/>
              </a:lnSpc>
              <a:buNone/>
              <a:defRPr sz="1800" b="1">
                <a:solidFill>
                  <a:schemeClr val="accent1"/>
                </a:solidFill>
                <a:latin typeface="+mj-lt"/>
              </a:defRPr>
            </a:lvl1pPr>
          </a:lstStyle>
          <a:p>
            <a:pPr lvl="0"/>
            <a:r>
              <a:rPr lang="en-US"/>
              <a:t>Click to edit Master text styles</a:t>
            </a:r>
          </a:p>
        </p:txBody>
      </p:sp>
      <p:sp>
        <p:nvSpPr>
          <p:cNvPr id="43" name="Text Placeholder 39">
            <a:extLst>
              <a:ext uri="{FF2B5EF4-FFF2-40B4-BE49-F238E27FC236}">
                <a16:creationId xmlns:a16="http://schemas.microsoft.com/office/drawing/2014/main" id="{67AD4C35-66C4-5D2A-43DC-8109B504E113}"/>
              </a:ext>
            </a:extLst>
          </p:cNvPr>
          <p:cNvSpPr>
            <a:spLocks noGrp="1"/>
          </p:cNvSpPr>
          <p:nvPr>
            <p:ph type="body" sz="quarter" idx="24"/>
          </p:nvPr>
        </p:nvSpPr>
        <p:spPr>
          <a:xfrm>
            <a:off x="8411804" y="5526009"/>
            <a:ext cx="3387725" cy="422275"/>
          </a:xfrm>
          <a:prstGeom prst="rect">
            <a:avLst/>
          </a:prstGeom>
        </p:spPr>
        <p:txBody>
          <a:bodyPr>
            <a:normAutofit/>
          </a:bodyPr>
          <a:lstStyle>
            <a:lvl1pPr marL="0" indent="0" algn="l">
              <a:buNone/>
              <a:defRPr sz="1400"/>
            </a:lvl1pPr>
          </a:lstStyle>
          <a:p>
            <a:pPr lvl="0"/>
            <a:r>
              <a:rPr lang="en-US"/>
              <a:t>Click to edit Master text styles</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93152852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Title and 3-item Lists 2">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87CCFE2A-6626-6AE5-C453-D35DA310DC3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DCD2A433-747D-0C78-13C9-150DE55C9FB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3" name="Freeform: Shape">
            <a:extLst>
              <a:ext uri="{FF2B5EF4-FFF2-40B4-BE49-F238E27FC236}">
                <a16:creationId xmlns:a16="http://schemas.microsoft.com/office/drawing/2014/main" id="{2F042920-C42A-7041-E752-777E868A2F6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 name="Rectangle: Rounded Corners 11">
            <a:extLst>
              <a:ext uri="{FF2B5EF4-FFF2-40B4-BE49-F238E27FC236}">
                <a16:creationId xmlns:a16="http://schemas.microsoft.com/office/drawing/2014/main" id="{1340B563-641E-4E77-EE7D-CDA2F9E7D808}"/>
              </a:ext>
              <a:ext uri="{C183D7F6-B498-43B3-948B-1728B52AA6E4}">
                <adec:decorative xmlns:adec="http://schemas.microsoft.com/office/drawing/2017/decorative" val="1"/>
              </a:ext>
            </a:extLst>
          </p:cNvPr>
          <p:cNvSpPr/>
          <p:nvPr userDrawn="1"/>
        </p:nvSpPr>
        <p:spPr>
          <a:xfrm>
            <a:off x="921327" y="3331684"/>
            <a:ext cx="5174673" cy="1227153"/>
          </a:xfrm>
          <a:prstGeom prst="roundRect">
            <a:avLst>
              <a:gd name="adj" fmla="val 0"/>
            </a:avLst>
          </a:prstGeom>
          <a:solidFill>
            <a:schemeClr val="accent1">
              <a:lumMod val="20000"/>
              <a:lumOff val="80000"/>
              <a:alpha val="20000"/>
            </a:schemeClr>
          </a:solidFill>
          <a:ln w="6350">
            <a:noFill/>
          </a:ln>
        </p:spPr>
        <p:txBody>
          <a:bodyPr vert="horz" lIns="0" tIns="0" rIns="0" bIns="0" rtlCol="0" anchor="ctr" anchorCtr="0">
            <a:normAutofit/>
          </a:bodyPr>
          <a:lstStyle/>
          <a:p>
            <a:pPr algn="ctr" eaLnBrk="0" fontAlgn="base" hangingPunct="0">
              <a:spcBef>
                <a:spcPct val="0"/>
              </a:spcBef>
              <a:spcAft>
                <a:spcPct val="0"/>
              </a:spcAft>
            </a:pPr>
            <a:endParaRPr lang="zh-CN" altLang="en-US" sz="1000">
              <a:solidFill>
                <a:schemeClr val="tx1"/>
              </a:solidFill>
            </a:endParaRPr>
          </a:p>
        </p:txBody>
      </p:sp>
      <p:sp>
        <p:nvSpPr>
          <p:cNvPr id="4" name="Rectangle: Rounded Corners 11">
            <a:extLst>
              <a:ext uri="{FF2B5EF4-FFF2-40B4-BE49-F238E27FC236}">
                <a16:creationId xmlns:a16="http://schemas.microsoft.com/office/drawing/2014/main" id="{8EDBD4EC-B869-F140-F952-942BC67BE3E0}"/>
              </a:ext>
              <a:ext uri="{C183D7F6-B498-43B3-948B-1728B52AA6E4}">
                <adec:decorative xmlns:adec="http://schemas.microsoft.com/office/drawing/2017/decorative" val="1"/>
              </a:ext>
            </a:extLst>
          </p:cNvPr>
          <p:cNvSpPr/>
          <p:nvPr userDrawn="1"/>
        </p:nvSpPr>
        <p:spPr>
          <a:xfrm>
            <a:off x="921327" y="4684811"/>
            <a:ext cx="5174673" cy="1227153"/>
          </a:xfrm>
          <a:prstGeom prst="roundRect">
            <a:avLst>
              <a:gd name="adj" fmla="val 0"/>
            </a:avLst>
          </a:prstGeom>
          <a:solidFill>
            <a:schemeClr val="accent1">
              <a:lumMod val="20000"/>
              <a:lumOff val="80000"/>
              <a:alpha val="20000"/>
            </a:schemeClr>
          </a:solidFill>
          <a:ln w="6350">
            <a:noFill/>
          </a:ln>
        </p:spPr>
        <p:txBody>
          <a:bodyPr vert="horz" lIns="0" tIns="0" rIns="0" bIns="0" rtlCol="0" anchor="ctr" anchorCtr="0">
            <a:normAutofit/>
          </a:bodyPr>
          <a:lstStyle/>
          <a:p>
            <a:pPr algn="ctr" eaLnBrk="0" fontAlgn="base" hangingPunct="0">
              <a:spcBef>
                <a:spcPct val="0"/>
              </a:spcBef>
              <a:spcAft>
                <a:spcPct val="0"/>
              </a:spcAft>
            </a:pPr>
            <a:endParaRPr lang="zh-CN" altLang="en-US" sz="1000">
              <a:solidFill>
                <a:schemeClr val="tx1"/>
              </a:solidFill>
            </a:endParaRPr>
          </a:p>
        </p:txBody>
      </p:sp>
      <p:sp>
        <p:nvSpPr>
          <p:cNvPr id="5" name="Rectangle: Rounded Corners 143">
            <a:extLst>
              <a:ext uri="{FF2B5EF4-FFF2-40B4-BE49-F238E27FC236}">
                <a16:creationId xmlns:a16="http://schemas.microsoft.com/office/drawing/2014/main" id="{2CA81AA9-90D4-76A6-404F-ECA4D5818450}"/>
              </a:ext>
              <a:ext uri="{C183D7F6-B498-43B3-948B-1728B52AA6E4}">
                <adec:decorative xmlns:adec="http://schemas.microsoft.com/office/drawing/2017/decorative" val="1"/>
              </a:ext>
            </a:extLst>
          </p:cNvPr>
          <p:cNvSpPr>
            <a:spLocks/>
          </p:cNvSpPr>
          <p:nvPr userDrawn="1"/>
        </p:nvSpPr>
        <p:spPr>
          <a:xfrm>
            <a:off x="1022572" y="4845328"/>
            <a:ext cx="45719" cy="963434"/>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9" name="Rectangle: Rounded Corners 11">
            <a:extLst>
              <a:ext uri="{FF2B5EF4-FFF2-40B4-BE49-F238E27FC236}">
                <a16:creationId xmlns:a16="http://schemas.microsoft.com/office/drawing/2014/main" id="{539350C0-72C1-AF99-D882-95CCA842E988}"/>
              </a:ext>
              <a:ext uri="{C183D7F6-B498-43B3-948B-1728B52AA6E4}">
                <adec:decorative xmlns:adec="http://schemas.microsoft.com/office/drawing/2017/decorative" val="1"/>
              </a:ext>
            </a:extLst>
          </p:cNvPr>
          <p:cNvSpPr/>
          <p:nvPr userDrawn="1"/>
        </p:nvSpPr>
        <p:spPr>
          <a:xfrm>
            <a:off x="921327" y="1974850"/>
            <a:ext cx="5174673" cy="1227153"/>
          </a:xfrm>
          <a:prstGeom prst="roundRect">
            <a:avLst>
              <a:gd name="adj" fmla="val 0"/>
            </a:avLst>
          </a:prstGeom>
          <a:solidFill>
            <a:schemeClr val="accent1">
              <a:lumMod val="20000"/>
              <a:lumOff val="80000"/>
              <a:alpha val="20000"/>
            </a:schemeClr>
          </a:solidFill>
          <a:ln w="6350">
            <a:noFill/>
          </a:ln>
        </p:spPr>
        <p:txBody>
          <a:bodyPr vert="horz" lIns="0" tIns="0" rIns="0" bIns="0" rtlCol="0" anchor="ctr" anchorCtr="0">
            <a:normAutofit/>
          </a:bodyPr>
          <a:lstStyle/>
          <a:p>
            <a:pPr algn="ctr" eaLnBrk="0" fontAlgn="base" hangingPunct="0">
              <a:spcBef>
                <a:spcPct val="0"/>
              </a:spcBef>
              <a:spcAft>
                <a:spcPct val="0"/>
              </a:spcAft>
            </a:pPr>
            <a:endParaRPr lang="zh-CN" altLang="en-US" sz="1000">
              <a:solidFill>
                <a:schemeClr val="tx1"/>
              </a:solidFill>
            </a:endParaRPr>
          </a:p>
        </p:txBody>
      </p:sp>
      <p:sp>
        <p:nvSpPr>
          <p:cNvPr id="10" name="Rectangle: Rounded Corners 143">
            <a:extLst>
              <a:ext uri="{FF2B5EF4-FFF2-40B4-BE49-F238E27FC236}">
                <a16:creationId xmlns:a16="http://schemas.microsoft.com/office/drawing/2014/main" id="{D5DD225F-2C92-E172-D03A-0ED724588F98}"/>
              </a:ext>
              <a:ext uri="{C183D7F6-B498-43B3-948B-1728B52AA6E4}">
                <adec:decorative xmlns:adec="http://schemas.microsoft.com/office/drawing/2017/decorative" val="1"/>
              </a:ext>
            </a:extLst>
          </p:cNvPr>
          <p:cNvSpPr>
            <a:spLocks/>
          </p:cNvSpPr>
          <p:nvPr userDrawn="1"/>
        </p:nvSpPr>
        <p:spPr>
          <a:xfrm>
            <a:off x="1022572" y="2135367"/>
            <a:ext cx="45719" cy="963434"/>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0" name="Rectangle: Rounded Corners 143">
            <a:extLst>
              <a:ext uri="{FF2B5EF4-FFF2-40B4-BE49-F238E27FC236}">
                <a16:creationId xmlns:a16="http://schemas.microsoft.com/office/drawing/2014/main" id="{FA7D5257-00CD-82C3-D72A-2ABFFDCCDD0C}"/>
              </a:ext>
              <a:ext uri="{C183D7F6-B498-43B3-948B-1728B52AA6E4}">
                <adec:decorative xmlns:adec="http://schemas.microsoft.com/office/drawing/2017/decorative" val="1"/>
              </a:ext>
            </a:extLst>
          </p:cNvPr>
          <p:cNvSpPr>
            <a:spLocks/>
          </p:cNvSpPr>
          <p:nvPr userDrawn="1"/>
        </p:nvSpPr>
        <p:spPr>
          <a:xfrm>
            <a:off x="1022572" y="3492201"/>
            <a:ext cx="45719" cy="963434"/>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378287"/>
            <a:ext cx="10504000" cy="1132258"/>
          </a:xfrm>
          <a:prstGeom prst="rect">
            <a:avLst/>
          </a:prstGeom>
        </p:spPr>
        <p:txBody>
          <a:bodyPr/>
          <a:lstStyle/>
          <a:p>
            <a:r>
              <a:rPr lang="en-US"/>
              <a:t>Click to edit Master title style</a:t>
            </a:r>
          </a:p>
        </p:txBody>
      </p:sp>
      <p:sp>
        <p:nvSpPr>
          <p:cNvPr id="22" name="Text Placeholder 21">
            <a:extLst>
              <a:ext uri="{FF2B5EF4-FFF2-40B4-BE49-F238E27FC236}">
                <a16:creationId xmlns:a16="http://schemas.microsoft.com/office/drawing/2014/main" id="{98BFB6A8-5603-1939-F8DB-2F9CE946AEAE}"/>
              </a:ext>
            </a:extLst>
          </p:cNvPr>
          <p:cNvSpPr>
            <a:spLocks noGrp="1"/>
          </p:cNvSpPr>
          <p:nvPr>
            <p:ph type="body" sz="quarter" idx="13"/>
          </p:nvPr>
        </p:nvSpPr>
        <p:spPr>
          <a:xfrm>
            <a:off x="1369314" y="2063750"/>
            <a:ext cx="3690937" cy="473075"/>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32" name="Text Placeholder 31">
            <a:extLst>
              <a:ext uri="{FF2B5EF4-FFF2-40B4-BE49-F238E27FC236}">
                <a16:creationId xmlns:a16="http://schemas.microsoft.com/office/drawing/2014/main" id="{1193D27E-DFF0-8236-1C53-45AA01CB61BF}"/>
              </a:ext>
            </a:extLst>
          </p:cNvPr>
          <p:cNvSpPr>
            <a:spLocks noGrp="1"/>
          </p:cNvSpPr>
          <p:nvPr>
            <p:ph type="body" sz="quarter" idx="19"/>
          </p:nvPr>
        </p:nvSpPr>
        <p:spPr>
          <a:xfrm>
            <a:off x="1369313" y="2628900"/>
            <a:ext cx="3690937" cy="469900"/>
          </a:xfrm>
          <a:prstGeom prst="rect">
            <a:avLst/>
          </a:prstGeom>
        </p:spPr>
        <p:txBody>
          <a:bodyPr>
            <a:normAutofit/>
          </a:bodyPr>
          <a:lstStyle>
            <a:lvl1pPr marL="0" indent="0">
              <a:buNone/>
              <a:defRPr sz="1400"/>
            </a:lvl1pPr>
          </a:lstStyle>
          <a:p>
            <a:pPr lvl="0"/>
            <a:r>
              <a:rPr lang="en-US"/>
              <a:t>Click to edit Master text styles</a:t>
            </a:r>
          </a:p>
        </p:txBody>
      </p:sp>
      <p:sp>
        <p:nvSpPr>
          <p:cNvPr id="27" name="Text Placeholder 21">
            <a:extLst>
              <a:ext uri="{FF2B5EF4-FFF2-40B4-BE49-F238E27FC236}">
                <a16:creationId xmlns:a16="http://schemas.microsoft.com/office/drawing/2014/main" id="{CBE95DBE-3461-EBF6-2FBC-28B26C1F355F}"/>
              </a:ext>
            </a:extLst>
          </p:cNvPr>
          <p:cNvSpPr>
            <a:spLocks noGrp="1"/>
          </p:cNvSpPr>
          <p:nvPr>
            <p:ph type="body" sz="quarter" idx="15"/>
          </p:nvPr>
        </p:nvSpPr>
        <p:spPr>
          <a:xfrm>
            <a:off x="1369314" y="3423382"/>
            <a:ext cx="3690937" cy="473075"/>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33" name="Text Placeholder 31">
            <a:extLst>
              <a:ext uri="{FF2B5EF4-FFF2-40B4-BE49-F238E27FC236}">
                <a16:creationId xmlns:a16="http://schemas.microsoft.com/office/drawing/2014/main" id="{0CAC4AD8-B278-F677-C095-22FC28EC115C}"/>
              </a:ext>
            </a:extLst>
          </p:cNvPr>
          <p:cNvSpPr>
            <a:spLocks noGrp="1"/>
          </p:cNvSpPr>
          <p:nvPr>
            <p:ph type="body" sz="quarter" idx="20"/>
          </p:nvPr>
        </p:nvSpPr>
        <p:spPr>
          <a:xfrm>
            <a:off x="1369312" y="3985973"/>
            <a:ext cx="3690937" cy="469900"/>
          </a:xfrm>
          <a:prstGeom prst="rect">
            <a:avLst/>
          </a:prstGeom>
        </p:spPr>
        <p:txBody>
          <a:bodyPr>
            <a:normAutofit/>
          </a:bodyPr>
          <a:lstStyle>
            <a:lvl1pPr marL="0" indent="0">
              <a:buNone/>
              <a:defRPr sz="1400"/>
            </a:lvl1pPr>
          </a:lstStyle>
          <a:p>
            <a:pPr lvl="0"/>
            <a:r>
              <a:rPr lang="en-US"/>
              <a:t>Click to edit Master text styles</a:t>
            </a:r>
          </a:p>
        </p:txBody>
      </p:sp>
      <p:sp>
        <p:nvSpPr>
          <p:cNvPr id="29" name="Text Placeholder 21">
            <a:extLst>
              <a:ext uri="{FF2B5EF4-FFF2-40B4-BE49-F238E27FC236}">
                <a16:creationId xmlns:a16="http://schemas.microsoft.com/office/drawing/2014/main" id="{46C480D3-EAC8-10D5-894E-4B11BEF3B738}"/>
              </a:ext>
            </a:extLst>
          </p:cNvPr>
          <p:cNvSpPr>
            <a:spLocks noGrp="1"/>
          </p:cNvSpPr>
          <p:nvPr>
            <p:ph type="body" sz="quarter" idx="17"/>
          </p:nvPr>
        </p:nvSpPr>
        <p:spPr>
          <a:xfrm>
            <a:off x="1369314" y="4773712"/>
            <a:ext cx="3690937" cy="473075"/>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34" name="Text Placeholder 31">
            <a:extLst>
              <a:ext uri="{FF2B5EF4-FFF2-40B4-BE49-F238E27FC236}">
                <a16:creationId xmlns:a16="http://schemas.microsoft.com/office/drawing/2014/main" id="{40278D93-7353-B475-9298-9C40BE10F770}"/>
              </a:ext>
            </a:extLst>
          </p:cNvPr>
          <p:cNvSpPr>
            <a:spLocks noGrp="1"/>
          </p:cNvSpPr>
          <p:nvPr>
            <p:ph type="body" sz="quarter" idx="21"/>
          </p:nvPr>
        </p:nvSpPr>
        <p:spPr>
          <a:xfrm>
            <a:off x="1369312" y="5347446"/>
            <a:ext cx="3690937" cy="469900"/>
          </a:xfrm>
          <a:prstGeom prst="rect">
            <a:avLst/>
          </a:prstGeom>
        </p:spPr>
        <p:txBody>
          <a:bodyPr>
            <a:normAutofit/>
          </a:bodyPr>
          <a:lstStyle>
            <a:lvl1pPr marL="0" indent="0">
              <a:buNone/>
              <a:defRPr sz="1400"/>
            </a:lvl1pPr>
          </a:lstStyle>
          <a:p>
            <a:pPr lvl="0"/>
            <a:r>
              <a:rPr lang="en-US"/>
              <a:t>Click to edit Master text styles</a:t>
            </a:r>
          </a:p>
        </p:txBody>
      </p:sp>
      <p:sp>
        <p:nvSpPr>
          <p:cNvPr id="16" name="Picture Placeholder 15">
            <a:extLst>
              <a:ext uri="{FF2B5EF4-FFF2-40B4-BE49-F238E27FC236}">
                <a16:creationId xmlns:a16="http://schemas.microsoft.com/office/drawing/2014/main" id="{FE6572AF-11B5-F729-FE56-41518764CCAF}"/>
              </a:ext>
            </a:extLst>
          </p:cNvPr>
          <p:cNvSpPr>
            <a:spLocks noGrp="1"/>
          </p:cNvSpPr>
          <p:nvPr>
            <p:ph type="pic" sz="quarter" idx="22"/>
          </p:nvPr>
        </p:nvSpPr>
        <p:spPr>
          <a:xfrm>
            <a:off x="7941225" y="1697038"/>
            <a:ext cx="3406775" cy="4538662"/>
          </a:xfrm>
          <a:prstGeom prst="rect">
            <a:avLst/>
          </a:prstGeom>
        </p:spPr>
        <p:txBody>
          <a:bodyPr/>
          <a:lstStyle/>
          <a:p>
            <a:endParaRPr lang="zh-CN" altLang="en-US"/>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96378695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Title and 4-item Lists">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8A2ACB77-3880-2E11-CF05-EE5223C63862}"/>
              </a:ext>
              <a:ext uri="{C183D7F6-B498-43B3-948B-1728B52AA6E4}">
                <adec:decorative xmlns:adec="http://schemas.microsoft.com/office/drawing/2017/decorative" val="1"/>
              </a:ext>
            </a:extLst>
          </p:cNvPr>
          <p:cNvSpPr/>
          <p:nvPr userDrawn="1"/>
        </p:nvSpPr>
        <p:spPr>
          <a:xfrm rot="16200000">
            <a:off x="1681" y="6234019"/>
            <a:ext cx="311150" cy="314511"/>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4" name="Freeform: Shape 6">
            <a:extLst>
              <a:ext uri="{FF2B5EF4-FFF2-40B4-BE49-F238E27FC236}">
                <a16:creationId xmlns:a16="http://schemas.microsoft.com/office/drawing/2014/main" id="{A284A02F-0A0E-594F-9D08-08B07C4E4ACC}"/>
              </a:ext>
              <a:ext uri="{C183D7F6-B498-43B3-948B-1728B52AA6E4}">
                <adec:decorative xmlns:adec="http://schemas.microsoft.com/office/drawing/2017/decorative" val="1"/>
              </a:ext>
            </a:extLst>
          </p:cNvPr>
          <p:cNvSpPr/>
          <p:nvPr userDrawn="1"/>
        </p:nvSpPr>
        <p:spPr>
          <a:xfrm rot="16200000">
            <a:off x="310646" y="6546850"/>
            <a:ext cx="311150" cy="31115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5" name="Freeform: Shape 24">
            <a:extLst>
              <a:ext uri="{FF2B5EF4-FFF2-40B4-BE49-F238E27FC236}">
                <a16:creationId xmlns:a16="http://schemas.microsoft.com/office/drawing/2014/main" id="{5A6BD528-59A3-F66A-8065-FA562D8EBD4C}"/>
              </a:ext>
              <a:ext uri="{C183D7F6-B498-43B3-948B-1728B52AA6E4}">
                <adec:decorative xmlns:adec="http://schemas.microsoft.com/office/drawing/2017/decorative" val="1"/>
              </a:ext>
            </a:extLst>
          </p:cNvPr>
          <p:cNvSpPr/>
          <p:nvPr userDrawn="1"/>
        </p:nvSpPr>
        <p:spPr>
          <a:xfrm rot="16200000">
            <a:off x="0" y="6546850"/>
            <a:ext cx="311150" cy="31115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2"/>
          </a:solidFill>
          <a:ln cap="sq">
            <a:noFill/>
            <a:prstDash val="solid"/>
            <a:miter/>
          </a:ln>
        </p:spPr>
        <p:txBody>
          <a:bodyPr/>
          <a:lstStyle/>
          <a:p>
            <a:endParaRPr lang="zh-CN" altLang="en-US" sz="800"/>
          </a:p>
        </p:txBody>
      </p:sp>
      <p:sp>
        <p:nvSpPr>
          <p:cNvPr id="12" name="Freeform: Shape 7">
            <a:extLst>
              <a:ext uri="{FF2B5EF4-FFF2-40B4-BE49-F238E27FC236}">
                <a16:creationId xmlns:a16="http://schemas.microsoft.com/office/drawing/2014/main" id="{87CCFE2A-6626-6AE5-C453-D35DA310DC3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DCD2A433-747D-0C78-13C9-150DE55C9FB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9" name="Rectangle: Rounded Corners 22">
            <a:extLst>
              <a:ext uri="{FF2B5EF4-FFF2-40B4-BE49-F238E27FC236}">
                <a16:creationId xmlns:a16="http://schemas.microsoft.com/office/drawing/2014/main" id="{4925411C-C42C-B9C0-D7E0-9925B6E3D9DC}"/>
              </a:ext>
              <a:ext uri="{C183D7F6-B498-43B3-948B-1728B52AA6E4}">
                <adec:decorative xmlns:adec="http://schemas.microsoft.com/office/drawing/2017/decorative" val="1"/>
              </a:ext>
            </a:extLst>
          </p:cNvPr>
          <p:cNvSpPr/>
          <p:nvPr userDrawn="1"/>
        </p:nvSpPr>
        <p:spPr>
          <a:xfrm>
            <a:off x="1086259" y="1898574"/>
            <a:ext cx="4890964" cy="1916882"/>
          </a:xfrm>
          <a:prstGeom prst="rect">
            <a:avLst/>
          </a:prstGeom>
          <a:solidFill>
            <a:schemeClr val="accent1">
              <a:lumMod val="20000"/>
              <a:lumOff val="80000"/>
              <a:alpha val="20000"/>
            </a:schemeClr>
          </a:solidFill>
          <a:ln w="12700" cap="rnd">
            <a:noFill/>
            <a:prstDash val="solid"/>
            <a:round/>
            <a:headEnd/>
            <a:tailE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rmAutofit/>
          </a:bodyPr>
          <a:lstStyle/>
          <a:p>
            <a:pPr algn="ctr" defTabSz="914354"/>
            <a:endParaRPr lang="zh-CN" altLang="en-US" sz="2000" b="1">
              <a:solidFill>
                <a:schemeClr val="bg1"/>
              </a:solidFill>
            </a:endParaRPr>
          </a:p>
        </p:txBody>
      </p:sp>
      <p:sp>
        <p:nvSpPr>
          <p:cNvPr id="13" name="Rectangle: Rounded Corners 22">
            <a:extLst>
              <a:ext uri="{FF2B5EF4-FFF2-40B4-BE49-F238E27FC236}">
                <a16:creationId xmlns:a16="http://schemas.microsoft.com/office/drawing/2014/main" id="{073FE5C1-20BE-C5D6-EFD9-21D992F111C9}"/>
              </a:ext>
              <a:ext uri="{C183D7F6-B498-43B3-948B-1728B52AA6E4}">
                <adec:decorative xmlns:adec="http://schemas.microsoft.com/office/drawing/2017/decorative" val="1"/>
              </a:ext>
            </a:extLst>
          </p:cNvPr>
          <p:cNvSpPr/>
          <p:nvPr userDrawn="1"/>
        </p:nvSpPr>
        <p:spPr>
          <a:xfrm>
            <a:off x="1086261" y="4100350"/>
            <a:ext cx="4890964" cy="1916882"/>
          </a:xfrm>
          <a:prstGeom prst="rect">
            <a:avLst/>
          </a:prstGeom>
          <a:solidFill>
            <a:schemeClr val="accent1">
              <a:lumMod val="20000"/>
              <a:lumOff val="80000"/>
              <a:alpha val="20000"/>
            </a:schemeClr>
          </a:solidFill>
          <a:ln w="12700" cap="rnd">
            <a:noFill/>
            <a:prstDash val="solid"/>
            <a:round/>
            <a:headEnd/>
            <a:tailE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rmAutofit/>
          </a:bodyPr>
          <a:lstStyle/>
          <a:p>
            <a:pPr algn="ctr" defTabSz="914354"/>
            <a:endParaRPr lang="zh-CN" altLang="en-US" sz="2000" b="1">
              <a:solidFill>
                <a:schemeClr val="bg1"/>
              </a:solidFill>
            </a:endParaRPr>
          </a:p>
        </p:txBody>
      </p:sp>
      <p:sp>
        <p:nvSpPr>
          <p:cNvPr id="15" name="Rectangle: Rounded Corners 17">
            <a:extLst>
              <a:ext uri="{FF2B5EF4-FFF2-40B4-BE49-F238E27FC236}">
                <a16:creationId xmlns:a16="http://schemas.microsoft.com/office/drawing/2014/main" id="{E280A9A3-4908-B95E-1933-B4A166608EF4}"/>
              </a:ext>
              <a:ext uri="{C183D7F6-B498-43B3-948B-1728B52AA6E4}">
                <adec:decorative xmlns:adec="http://schemas.microsoft.com/office/drawing/2017/decorative" val="1"/>
              </a:ext>
            </a:extLst>
          </p:cNvPr>
          <p:cNvSpPr/>
          <p:nvPr userDrawn="1"/>
        </p:nvSpPr>
        <p:spPr>
          <a:xfrm>
            <a:off x="6214778" y="1920764"/>
            <a:ext cx="4890964" cy="1916882"/>
          </a:xfrm>
          <a:prstGeom prst="rect">
            <a:avLst/>
          </a:prstGeom>
          <a:solidFill>
            <a:schemeClr val="accent1">
              <a:lumMod val="20000"/>
              <a:lumOff val="80000"/>
              <a:alpha val="20000"/>
            </a:schemeClr>
          </a:solidFill>
          <a:ln w="12700" cap="rnd">
            <a:noFill/>
            <a:prstDash val="solid"/>
            <a:round/>
            <a:headEnd/>
            <a:tailE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rmAutofit/>
          </a:bodyPr>
          <a:lstStyle/>
          <a:p>
            <a:pPr algn="ctr" defTabSz="914354"/>
            <a:endParaRPr lang="zh-CN" altLang="en-US" sz="2000" b="1">
              <a:solidFill>
                <a:schemeClr val="bg1"/>
              </a:solidFill>
            </a:endParaRPr>
          </a:p>
        </p:txBody>
      </p:sp>
      <p:sp>
        <p:nvSpPr>
          <p:cNvPr id="16" name="Rectangle: Rounded Corners 17">
            <a:extLst>
              <a:ext uri="{FF2B5EF4-FFF2-40B4-BE49-F238E27FC236}">
                <a16:creationId xmlns:a16="http://schemas.microsoft.com/office/drawing/2014/main" id="{73C9DCB6-CED2-C0AF-769B-0ED8F3D7F7BE}"/>
              </a:ext>
              <a:ext uri="{C183D7F6-B498-43B3-948B-1728B52AA6E4}">
                <adec:decorative xmlns:adec="http://schemas.microsoft.com/office/drawing/2017/decorative" val="1"/>
              </a:ext>
            </a:extLst>
          </p:cNvPr>
          <p:cNvSpPr/>
          <p:nvPr userDrawn="1"/>
        </p:nvSpPr>
        <p:spPr>
          <a:xfrm>
            <a:off x="6214778" y="4100349"/>
            <a:ext cx="4890964" cy="1916882"/>
          </a:xfrm>
          <a:prstGeom prst="rect">
            <a:avLst/>
          </a:prstGeom>
          <a:solidFill>
            <a:schemeClr val="accent1">
              <a:lumMod val="20000"/>
              <a:lumOff val="80000"/>
              <a:alpha val="20000"/>
            </a:schemeClr>
          </a:solidFill>
          <a:ln w="12700" cap="rnd">
            <a:noFill/>
            <a:prstDash val="solid"/>
            <a:round/>
            <a:headEnd/>
            <a:tailE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0" tIns="0" rIns="0" bIns="0" numCol="1" spcCol="0" rtlCol="0" fromWordArt="0" anchor="ctr" anchorCtr="0" forceAA="0" compatLnSpc="1">
            <a:prstTxWarp prst="textNoShape">
              <a:avLst/>
            </a:prstTxWarp>
            <a:normAutofit/>
          </a:bodyPr>
          <a:lstStyle/>
          <a:p>
            <a:pPr algn="ctr" defTabSz="914354"/>
            <a:endParaRPr lang="zh-CN" altLang="en-US" sz="2000" b="1">
              <a:solidFill>
                <a:schemeClr val="bg1"/>
              </a:solidFill>
            </a:endParaRPr>
          </a:p>
        </p:txBody>
      </p:sp>
      <p:sp>
        <p:nvSpPr>
          <p:cNvPr id="25" name="Rectangle: Rounded Corners 143">
            <a:extLst>
              <a:ext uri="{FF2B5EF4-FFF2-40B4-BE49-F238E27FC236}">
                <a16:creationId xmlns:a16="http://schemas.microsoft.com/office/drawing/2014/main" id="{3FC160B3-981D-7378-EA49-B575788E6DD0}"/>
              </a:ext>
              <a:ext uri="{C183D7F6-B498-43B3-948B-1728B52AA6E4}">
                <adec:decorative xmlns:adec="http://schemas.microsoft.com/office/drawing/2017/decorative" val="1"/>
              </a:ext>
            </a:extLst>
          </p:cNvPr>
          <p:cNvSpPr>
            <a:spLocks/>
          </p:cNvSpPr>
          <p:nvPr userDrawn="1"/>
        </p:nvSpPr>
        <p:spPr>
          <a:xfrm>
            <a:off x="1186665" y="2089094"/>
            <a:ext cx="57935" cy="1580225"/>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6" name="Rectangle: Rounded Corners 143">
            <a:extLst>
              <a:ext uri="{FF2B5EF4-FFF2-40B4-BE49-F238E27FC236}">
                <a16:creationId xmlns:a16="http://schemas.microsoft.com/office/drawing/2014/main" id="{4EC3AAB8-23CD-592B-0D2C-806FA2E59640}"/>
              </a:ext>
              <a:ext uri="{C183D7F6-B498-43B3-948B-1728B52AA6E4}">
                <adec:decorative xmlns:adec="http://schemas.microsoft.com/office/drawing/2017/decorative" val="1"/>
              </a:ext>
            </a:extLst>
          </p:cNvPr>
          <p:cNvSpPr>
            <a:spLocks/>
          </p:cNvSpPr>
          <p:nvPr userDrawn="1"/>
        </p:nvSpPr>
        <p:spPr>
          <a:xfrm>
            <a:off x="1186665" y="4268679"/>
            <a:ext cx="57935" cy="1580225"/>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7" name="Rectangle: Rounded Corners 143">
            <a:extLst>
              <a:ext uri="{FF2B5EF4-FFF2-40B4-BE49-F238E27FC236}">
                <a16:creationId xmlns:a16="http://schemas.microsoft.com/office/drawing/2014/main" id="{D5C22C78-6C50-8D27-C6A7-50B423F6FBD6}"/>
              </a:ext>
              <a:ext uri="{C183D7F6-B498-43B3-948B-1728B52AA6E4}">
                <adec:decorative xmlns:adec="http://schemas.microsoft.com/office/drawing/2017/decorative" val="1"/>
              </a:ext>
            </a:extLst>
          </p:cNvPr>
          <p:cNvSpPr>
            <a:spLocks/>
          </p:cNvSpPr>
          <p:nvPr userDrawn="1"/>
        </p:nvSpPr>
        <p:spPr>
          <a:xfrm>
            <a:off x="6317957" y="2089092"/>
            <a:ext cx="57935" cy="1580225"/>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8" name="Rectangle: Rounded Corners 143">
            <a:extLst>
              <a:ext uri="{FF2B5EF4-FFF2-40B4-BE49-F238E27FC236}">
                <a16:creationId xmlns:a16="http://schemas.microsoft.com/office/drawing/2014/main" id="{BEE21FA6-468D-E771-AD7D-5D3740DF1245}"/>
              </a:ext>
              <a:ext uri="{C183D7F6-B498-43B3-948B-1728B52AA6E4}">
                <adec:decorative xmlns:adec="http://schemas.microsoft.com/office/drawing/2017/decorative" val="1"/>
              </a:ext>
            </a:extLst>
          </p:cNvPr>
          <p:cNvSpPr>
            <a:spLocks/>
          </p:cNvSpPr>
          <p:nvPr userDrawn="1"/>
        </p:nvSpPr>
        <p:spPr>
          <a:xfrm>
            <a:off x="6317956" y="4268679"/>
            <a:ext cx="57935" cy="1580225"/>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382748"/>
            <a:ext cx="10504000" cy="1132258"/>
          </a:xfrm>
          <a:prstGeom prst="rect">
            <a:avLst/>
          </a:prstGeom>
        </p:spPr>
        <p:txBody>
          <a:bodyPr/>
          <a:lstStyle>
            <a:lvl1pPr algn="ctr">
              <a:defRPr/>
            </a:lvl1pPr>
          </a:lstStyle>
          <a:p>
            <a:r>
              <a:rPr lang="en-US"/>
              <a:t>Click to edit Master title style</a:t>
            </a:r>
          </a:p>
        </p:txBody>
      </p:sp>
      <p:sp>
        <p:nvSpPr>
          <p:cNvPr id="30" name="Text Placeholder 29">
            <a:extLst>
              <a:ext uri="{FF2B5EF4-FFF2-40B4-BE49-F238E27FC236}">
                <a16:creationId xmlns:a16="http://schemas.microsoft.com/office/drawing/2014/main" id="{B3229ECD-8805-D1D1-488D-A5FDB006BA70}"/>
              </a:ext>
            </a:extLst>
          </p:cNvPr>
          <p:cNvSpPr>
            <a:spLocks noGrp="1"/>
          </p:cNvSpPr>
          <p:nvPr>
            <p:ph type="body" sz="quarter" idx="13"/>
          </p:nvPr>
        </p:nvSpPr>
        <p:spPr>
          <a:xfrm>
            <a:off x="1583261" y="2178050"/>
            <a:ext cx="3602038" cy="504664"/>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40" name="Text Placeholder 39">
            <a:extLst>
              <a:ext uri="{FF2B5EF4-FFF2-40B4-BE49-F238E27FC236}">
                <a16:creationId xmlns:a16="http://schemas.microsoft.com/office/drawing/2014/main" id="{5F46028E-BBE2-4FC0-A1E0-3F36318AFF49}"/>
              </a:ext>
            </a:extLst>
          </p:cNvPr>
          <p:cNvSpPr>
            <a:spLocks noGrp="1"/>
          </p:cNvSpPr>
          <p:nvPr>
            <p:ph type="body" sz="quarter" idx="15"/>
          </p:nvPr>
        </p:nvSpPr>
        <p:spPr>
          <a:xfrm>
            <a:off x="1583261" y="2746215"/>
            <a:ext cx="3602038" cy="862617"/>
          </a:xfrm>
          <a:prstGeom prst="rect">
            <a:avLst/>
          </a:prstGeom>
        </p:spPr>
        <p:txBody>
          <a:bodyPr>
            <a:normAutofit/>
          </a:bodyPr>
          <a:lstStyle>
            <a:lvl1pPr marL="0" indent="0">
              <a:buNone/>
              <a:defRPr sz="1400"/>
            </a:lvl1pPr>
          </a:lstStyle>
          <a:p>
            <a:pPr lvl="0"/>
            <a:r>
              <a:rPr lang="en-US"/>
              <a:t>Click to edit Master text styles</a:t>
            </a:r>
          </a:p>
        </p:txBody>
      </p:sp>
      <p:sp>
        <p:nvSpPr>
          <p:cNvPr id="41" name="Text Placeholder 29">
            <a:extLst>
              <a:ext uri="{FF2B5EF4-FFF2-40B4-BE49-F238E27FC236}">
                <a16:creationId xmlns:a16="http://schemas.microsoft.com/office/drawing/2014/main" id="{152DA670-78AB-CBF6-1197-50A0CF775A2D}"/>
              </a:ext>
            </a:extLst>
          </p:cNvPr>
          <p:cNvSpPr>
            <a:spLocks noGrp="1"/>
          </p:cNvSpPr>
          <p:nvPr>
            <p:ph type="body" sz="quarter" idx="16"/>
          </p:nvPr>
        </p:nvSpPr>
        <p:spPr>
          <a:xfrm>
            <a:off x="6714553" y="2178050"/>
            <a:ext cx="3602038" cy="504664"/>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42" name="Text Placeholder 39">
            <a:extLst>
              <a:ext uri="{FF2B5EF4-FFF2-40B4-BE49-F238E27FC236}">
                <a16:creationId xmlns:a16="http://schemas.microsoft.com/office/drawing/2014/main" id="{7784DEEC-849A-0283-62BF-533242B109CF}"/>
              </a:ext>
            </a:extLst>
          </p:cNvPr>
          <p:cNvSpPr>
            <a:spLocks noGrp="1"/>
          </p:cNvSpPr>
          <p:nvPr>
            <p:ph type="body" sz="quarter" idx="17"/>
          </p:nvPr>
        </p:nvSpPr>
        <p:spPr>
          <a:xfrm>
            <a:off x="6714553" y="2746215"/>
            <a:ext cx="3602038" cy="862617"/>
          </a:xfrm>
          <a:prstGeom prst="rect">
            <a:avLst/>
          </a:prstGeom>
        </p:spPr>
        <p:txBody>
          <a:bodyPr>
            <a:normAutofit/>
          </a:bodyPr>
          <a:lstStyle>
            <a:lvl1pPr marL="0" indent="0">
              <a:buNone/>
              <a:defRPr sz="1400"/>
            </a:lvl1pPr>
          </a:lstStyle>
          <a:p>
            <a:pPr lvl="0"/>
            <a:r>
              <a:rPr lang="en-US"/>
              <a:t>Click to edit Master text styles</a:t>
            </a:r>
          </a:p>
        </p:txBody>
      </p:sp>
      <p:sp>
        <p:nvSpPr>
          <p:cNvPr id="43" name="Text Placeholder 29">
            <a:extLst>
              <a:ext uri="{FF2B5EF4-FFF2-40B4-BE49-F238E27FC236}">
                <a16:creationId xmlns:a16="http://schemas.microsoft.com/office/drawing/2014/main" id="{AB8125F3-2588-9BE1-D9EC-641E8C425C2E}"/>
              </a:ext>
            </a:extLst>
          </p:cNvPr>
          <p:cNvSpPr>
            <a:spLocks noGrp="1"/>
          </p:cNvSpPr>
          <p:nvPr>
            <p:ph type="body" sz="quarter" idx="18"/>
          </p:nvPr>
        </p:nvSpPr>
        <p:spPr>
          <a:xfrm>
            <a:off x="1583261" y="4325823"/>
            <a:ext cx="3602038" cy="504664"/>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44" name="Text Placeholder 39">
            <a:extLst>
              <a:ext uri="{FF2B5EF4-FFF2-40B4-BE49-F238E27FC236}">
                <a16:creationId xmlns:a16="http://schemas.microsoft.com/office/drawing/2014/main" id="{4D44707A-0C4F-C344-3717-752178D9CDD9}"/>
              </a:ext>
            </a:extLst>
          </p:cNvPr>
          <p:cNvSpPr>
            <a:spLocks noGrp="1"/>
          </p:cNvSpPr>
          <p:nvPr>
            <p:ph type="body" sz="quarter" idx="19"/>
          </p:nvPr>
        </p:nvSpPr>
        <p:spPr>
          <a:xfrm>
            <a:off x="1583261" y="4893988"/>
            <a:ext cx="3602038" cy="862617"/>
          </a:xfrm>
          <a:prstGeom prst="rect">
            <a:avLst/>
          </a:prstGeom>
        </p:spPr>
        <p:txBody>
          <a:bodyPr>
            <a:normAutofit/>
          </a:bodyPr>
          <a:lstStyle>
            <a:lvl1pPr marL="0" indent="0">
              <a:buNone/>
              <a:defRPr sz="1400"/>
            </a:lvl1pPr>
          </a:lstStyle>
          <a:p>
            <a:pPr lvl="0"/>
            <a:r>
              <a:rPr lang="en-US"/>
              <a:t>Click to edit Master text styles</a:t>
            </a:r>
          </a:p>
        </p:txBody>
      </p:sp>
      <p:sp>
        <p:nvSpPr>
          <p:cNvPr id="45" name="Text Placeholder 29">
            <a:extLst>
              <a:ext uri="{FF2B5EF4-FFF2-40B4-BE49-F238E27FC236}">
                <a16:creationId xmlns:a16="http://schemas.microsoft.com/office/drawing/2014/main" id="{C2916B5F-C470-85C4-B809-47286DE90376}"/>
              </a:ext>
            </a:extLst>
          </p:cNvPr>
          <p:cNvSpPr>
            <a:spLocks noGrp="1"/>
          </p:cNvSpPr>
          <p:nvPr>
            <p:ph type="body" sz="quarter" idx="20"/>
          </p:nvPr>
        </p:nvSpPr>
        <p:spPr>
          <a:xfrm>
            <a:off x="6714553" y="4325823"/>
            <a:ext cx="3602038" cy="504664"/>
          </a:xfrm>
          <a:prstGeom prst="rect">
            <a:avLst/>
          </a:prstGeom>
        </p:spPr>
        <p:txBody>
          <a:bodyPr anchor="b">
            <a:normAutofit/>
          </a:bodyPr>
          <a:lstStyle>
            <a:lvl1pPr marL="0" indent="0">
              <a:lnSpc>
                <a:spcPct val="100000"/>
              </a:lnSpc>
              <a:buNone/>
              <a:defRPr sz="1800" b="1">
                <a:solidFill>
                  <a:schemeClr val="accent1"/>
                </a:solidFill>
                <a:latin typeface="+mj-lt"/>
              </a:defRPr>
            </a:lvl1pPr>
          </a:lstStyle>
          <a:p>
            <a:pPr lvl="0"/>
            <a:r>
              <a:rPr lang="en-US"/>
              <a:t>Click to edit Master text styles</a:t>
            </a:r>
          </a:p>
        </p:txBody>
      </p:sp>
      <p:sp>
        <p:nvSpPr>
          <p:cNvPr id="46" name="Text Placeholder 39">
            <a:extLst>
              <a:ext uri="{FF2B5EF4-FFF2-40B4-BE49-F238E27FC236}">
                <a16:creationId xmlns:a16="http://schemas.microsoft.com/office/drawing/2014/main" id="{F1BFDDF3-7ED5-0302-C00D-A34A2058A9B8}"/>
              </a:ext>
            </a:extLst>
          </p:cNvPr>
          <p:cNvSpPr>
            <a:spLocks noGrp="1"/>
          </p:cNvSpPr>
          <p:nvPr>
            <p:ph type="body" sz="quarter" idx="21"/>
          </p:nvPr>
        </p:nvSpPr>
        <p:spPr>
          <a:xfrm>
            <a:off x="6714553" y="4893988"/>
            <a:ext cx="3602038" cy="862617"/>
          </a:xfrm>
          <a:prstGeom prst="rect">
            <a:avLst/>
          </a:prstGeom>
        </p:spPr>
        <p:txBody>
          <a:bodyPr>
            <a:normAutofit/>
          </a:bodyPr>
          <a:lstStyle>
            <a:lvl1pPr marL="0" indent="0">
              <a:buNone/>
              <a:defRPr sz="1400"/>
            </a:lvl1pPr>
          </a:lstStyle>
          <a:p>
            <a:pPr lvl="0"/>
            <a:r>
              <a:rPr lang="en-US"/>
              <a:t>Click to edit Master text styles</a:t>
            </a:r>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Tree>
    <p:extLst>
      <p:ext uri="{BB962C8B-B14F-4D97-AF65-F5344CB8AC3E}">
        <p14:creationId xmlns:p14="http://schemas.microsoft.com/office/powerpoint/2010/main" val="73529281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Title and 3-item Lists 3">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87CCFE2A-6626-6AE5-C453-D35DA310DC3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1" name="Freeform: Shape 6">
            <a:extLst>
              <a:ext uri="{FF2B5EF4-FFF2-40B4-BE49-F238E27FC236}">
                <a16:creationId xmlns:a16="http://schemas.microsoft.com/office/drawing/2014/main" id="{DCD2A433-747D-0C78-13C9-150DE55C9FB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3" name="Freeform: Shape">
            <a:extLst>
              <a:ext uri="{FF2B5EF4-FFF2-40B4-BE49-F238E27FC236}">
                <a16:creationId xmlns:a16="http://schemas.microsoft.com/office/drawing/2014/main" id="{2F042920-C42A-7041-E752-777E868A2F6F}"/>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3" name="Rectangle 11">
            <a:extLst>
              <a:ext uri="{FF2B5EF4-FFF2-40B4-BE49-F238E27FC236}">
                <a16:creationId xmlns:a16="http://schemas.microsoft.com/office/drawing/2014/main" id="{A1AEFC74-881B-9A9C-D4A0-8FEE87B40E4D}"/>
              </a:ext>
              <a:ext uri="{C183D7F6-B498-43B3-948B-1728B52AA6E4}">
                <adec:decorative xmlns:adec="http://schemas.microsoft.com/office/drawing/2017/decorative" val="1"/>
              </a:ext>
            </a:extLst>
          </p:cNvPr>
          <p:cNvSpPr/>
          <p:nvPr userDrawn="1"/>
        </p:nvSpPr>
        <p:spPr>
          <a:xfrm>
            <a:off x="488951" y="2495551"/>
            <a:ext cx="3606596" cy="2517816"/>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1400">
              <a:solidFill>
                <a:schemeClr val="tx1"/>
              </a:solidFill>
            </a:endParaRPr>
          </a:p>
        </p:txBody>
      </p:sp>
      <p:sp>
        <p:nvSpPr>
          <p:cNvPr id="4" name="Rectangle 3">
            <a:extLst>
              <a:ext uri="{FF2B5EF4-FFF2-40B4-BE49-F238E27FC236}">
                <a16:creationId xmlns:a16="http://schemas.microsoft.com/office/drawing/2014/main" id="{3EF6B9CD-CDCE-3DAE-1096-E42A3D736874}"/>
              </a:ext>
              <a:ext uri="{C183D7F6-B498-43B3-948B-1728B52AA6E4}">
                <adec:decorative xmlns:adec="http://schemas.microsoft.com/office/drawing/2017/decorative" val="1"/>
              </a:ext>
            </a:extLst>
          </p:cNvPr>
          <p:cNvSpPr/>
          <p:nvPr userDrawn="1"/>
        </p:nvSpPr>
        <p:spPr>
          <a:xfrm>
            <a:off x="4304578" y="2495551"/>
            <a:ext cx="3606596" cy="2517816"/>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1400">
              <a:solidFill>
                <a:schemeClr val="tx1"/>
              </a:solidFill>
            </a:endParaRPr>
          </a:p>
        </p:txBody>
      </p:sp>
      <p:sp>
        <p:nvSpPr>
          <p:cNvPr id="5" name="Rectangle 5">
            <a:extLst>
              <a:ext uri="{FF2B5EF4-FFF2-40B4-BE49-F238E27FC236}">
                <a16:creationId xmlns:a16="http://schemas.microsoft.com/office/drawing/2014/main" id="{1A9185E4-B64F-D102-D753-318F5A735DD5}"/>
              </a:ext>
              <a:ext uri="{C183D7F6-B498-43B3-948B-1728B52AA6E4}">
                <adec:decorative xmlns:adec="http://schemas.microsoft.com/office/drawing/2017/decorative" val="1"/>
              </a:ext>
            </a:extLst>
          </p:cNvPr>
          <p:cNvSpPr/>
          <p:nvPr userDrawn="1"/>
        </p:nvSpPr>
        <p:spPr>
          <a:xfrm>
            <a:off x="8120205" y="2495551"/>
            <a:ext cx="3606596" cy="2517816"/>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1400">
              <a:solidFill>
                <a:schemeClr val="tx1"/>
              </a:solidFill>
            </a:endParaRPr>
          </a:p>
        </p:txBody>
      </p:sp>
      <p:sp>
        <p:nvSpPr>
          <p:cNvPr id="18" name="Rectangle: Rounded Corners 143">
            <a:extLst>
              <a:ext uri="{FF2B5EF4-FFF2-40B4-BE49-F238E27FC236}">
                <a16:creationId xmlns:a16="http://schemas.microsoft.com/office/drawing/2014/main" id="{F5D42F95-A294-554D-ECB2-B2E099A4F2D7}"/>
              </a:ext>
              <a:ext uri="{C183D7F6-B498-43B3-948B-1728B52AA6E4}">
                <adec:decorative xmlns:adec="http://schemas.microsoft.com/office/drawing/2017/decorative" val="1"/>
              </a:ext>
            </a:extLst>
          </p:cNvPr>
          <p:cNvSpPr>
            <a:spLocks/>
          </p:cNvSpPr>
          <p:nvPr userDrawn="1"/>
        </p:nvSpPr>
        <p:spPr>
          <a:xfrm rot="5400000">
            <a:off x="2269390" y="983372"/>
            <a:ext cx="45719" cy="3252137"/>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19" name="Rectangle: Rounded Corners 143">
            <a:extLst>
              <a:ext uri="{FF2B5EF4-FFF2-40B4-BE49-F238E27FC236}">
                <a16:creationId xmlns:a16="http://schemas.microsoft.com/office/drawing/2014/main" id="{5BDE51AD-849D-734D-C53B-CB01854A33F8}"/>
              </a:ext>
              <a:ext uri="{C183D7F6-B498-43B3-948B-1728B52AA6E4}">
                <adec:decorative xmlns:adec="http://schemas.microsoft.com/office/drawing/2017/decorative" val="1"/>
              </a:ext>
            </a:extLst>
          </p:cNvPr>
          <p:cNvSpPr>
            <a:spLocks/>
          </p:cNvSpPr>
          <p:nvPr userDrawn="1"/>
        </p:nvSpPr>
        <p:spPr>
          <a:xfrm rot="5400000">
            <a:off x="6090795" y="983372"/>
            <a:ext cx="45719" cy="3252137"/>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0" name="Rectangle: Rounded Corners 143">
            <a:extLst>
              <a:ext uri="{FF2B5EF4-FFF2-40B4-BE49-F238E27FC236}">
                <a16:creationId xmlns:a16="http://schemas.microsoft.com/office/drawing/2014/main" id="{FD1CFB5D-5023-08E7-C54E-8D59DBE2B2C5}"/>
              </a:ext>
              <a:ext uri="{C183D7F6-B498-43B3-948B-1728B52AA6E4}">
                <adec:decorative xmlns:adec="http://schemas.microsoft.com/office/drawing/2017/decorative" val="1"/>
              </a:ext>
            </a:extLst>
          </p:cNvPr>
          <p:cNvSpPr>
            <a:spLocks/>
          </p:cNvSpPr>
          <p:nvPr userDrawn="1"/>
        </p:nvSpPr>
        <p:spPr>
          <a:xfrm rot="5400000">
            <a:off x="9906422" y="983372"/>
            <a:ext cx="45719" cy="3252137"/>
          </a:xfrm>
          <a:prstGeom prst="rect">
            <a:avLst/>
          </a:prstGeom>
          <a:solidFill>
            <a:schemeClr val="accent1"/>
          </a:solidFill>
          <a:ln w="12700">
            <a:noFill/>
          </a:ln>
          <a:effectLst/>
        </p:spPr>
        <p:style>
          <a:lnRef idx="2">
            <a:schemeClr val="accent1">
              <a:shade val="15000"/>
            </a:schemeClr>
          </a:lnRef>
          <a:fillRef idx="1">
            <a:schemeClr val="accent1"/>
          </a:fillRef>
          <a:effectRef idx="0">
            <a:schemeClr val="accent1"/>
          </a:effectRef>
          <a:fontRef idx="minor">
            <a:schemeClr val="lt1"/>
          </a:fontRef>
        </p:style>
        <p:txBody>
          <a:bodyPr wrap="none" lIns="0" tIns="0" rIns="0" bIns="0" rtlCol="0" anchor="ctr"/>
          <a:lstStyle/>
          <a:p>
            <a:endParaRPr lang="zh-CN" altLang="en-US" sz="2000"/>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844000" y="382744"/>
            <a:ext cx="10504000" cy="1132258"/>
          </a:xfrm>
          <a:prstGeom prst="rect">
            <a:avLst/>
          </a:prstGeom>
        </p:spPr>
        <p:txBody>
          <a:bodyPr/>
          <a:lstStyle>
            <a:lvl1pPr algn="ctr">
              <a:tabLst>
                <a:tab pos="4284663" algn="l"/>
              </a:tabLst>
              <a:defRPr/>
            </a:lvl1pPr>
          </a:lstStyle>
          <a:p>
            <a:r>
              <a:rPr lang="en-US"/>
              <a:t>Click to edit Master title style</a:t>
            </a:r>
          </a:p>
        </p:txBody>
      </p:sp>
      <p:sp>
        <p:nvSpPr>
          <p:cNvPr id="22" name="Text Placeholder 21">
            <a:extLst>
              <a:ext uri="{FF2B5EF4-FFF2-40B4-BE49-F238E27FC236}">
                <a16:creationId xmlns:a16="http://schemas.microsoft.com/office/drawing/2014/main" id="{579E6D70-234C-B43F-0689-DA978FDC4559}"/>
              </a:ext>
            </a:extLst>
          </p:cNvPr>
          <p:cNvSpPr>
            <a:spLocks noGrp="1"/>
          </p:cNvSpPr>
          <p:nvPr>
            <p:ph type="body" sz="quarter" idx="13"/>
          </p:nvPr>
        </p:nvSpPr>
        <p:spPr>
          <a:xfrm>
            <a:off x="666181" y="2894188"/>
            <a:ext cx="3252788" cy="743602"/>
          </a:xfrm>
          <a:prstGeom prst="rect">
            <a:avLst/>
          </a:prstGeom>
        </p:spPr>
        <p:txBody>
          <a:bodyP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24" name="Text Placeholder 23">
            <a:extLst>
              <a:ext uri="{FF2B5EF4-FFF2-40B4-BE49-F238E27FC236}">
                <a16:creationId xmlns:a16="http://schemas.microsoft.com/office/drawing/2014/main" id="{CA5E087E-94A9-C71E-5291-39C6638BD0A5}"/>
              </a:ext>
            </a:extLst>
          </p:cNvPr>
          <p:cNvSpPr>
            <a:spLocks noGrp="1"/>
          </p:cNvSpPr>
          <p:nvPr>
            <p:ph type="body" sz="quarter" idx="14" hasCustomPrompt="1"/>
          </p:nvPr>
        </p:nvSpPr>
        <p:spPr>
          <a:xfrm>
            <a:off x="666181" y="3737577"/>
            <a:ext cx="3252788" cy="1031875"/>
          </a:xfrm>
          <a:prstGeom prst="rect">
            <a:avLst/>
          </a:prstGeom>
        </p:spPr>
        <p:txBody>
          <a:bodyPr>
            <a:normAutofit/>
          </a:bodyPr>
          <a:lstStyle>
            <a:lvl1pPr marL="0" indent="0" algn="ctr">
              <a:buNone/>
              <a:defRPr sz="1400"/>
            </a:lvl1pPr>
          </a:lstStyle>
          <a:p>
            <a:pPr lvl="0"/>
            <a:r>
              <a:rPr lang="en-US" altLang="zh-CN"/>
              <a:t>Click to edit Master text styles</a:t>
            </a:r>
            <a:endParaRPr lang="zh-CN" altLang="en-US"/>
          </a:p>
        </p:txBody>
      </p:sp>
      <p:sp>
        <p:nvSpPr>
          <p:cNvPr id="25" name="Text Placeholder 21">
            <a:extLst>
              <a:ext uri="{FF2B5EF4-FFF2-40B4-BE49-F238E27FC236}">
                <a16:creationId xmlns:a16="http://schemas.microsoft.com/office/drawing/2014/main" id="{DFFAF77B-DC5E-D3F2-DD0F-B6B0DE2E3337}"/>
              </a:ext>
            </a:extLst>
          </p:cNvPr>
          <p:cNvSpPr>
            <a:spLocks noGrp="1"/>
          </p:cNvSpPr>
          <p:nvPr>
            <p:ph type="body" sz="quarter" idx="15"/>
          </p:nvPr>
        </p:nvSpPr>
        <p:spPr>
          <a:xfrm>
            <a:off x="4486935" y="2902435"/>
            <a:ext cx="3252788" cy="743602"/>
          </a:xfrm>
          <a:prstGeom prst="rect">
            <a:avLst/>
          </a:prstGeom>
        </p:spPr>
        <p:txBody>
          <a:bodyP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26" name="Text Placeholder 23">
            <a:extLst>
              <a:ext uri="{FF2B5EF4-FFF2-40B4-BE49-F238E27FC236}">
                <a16:creationId xmlns:a16="http://schemas.microsoft.com/office/drawing/2014/main" id="{75E6CD7A-E04F-DA48-DFE7-15AD16F205CE}"/>
              </a:ext>
            </a:extLst>
          </p:cNvPr>
          <p:cNvSpPr>
            <a:spLocks noGrp="1"/>
          </p:cNvSpPr>
          <p:nvPr>
            <p:ph type="body" sz="quarter" idx="16" hasCustomPrompt="1"/>
          </p:nvPr>
        </p:nvSpPr>
        <p:spPr>
          <a:xfrm>
            <a:off x="4486935" y="3745824"/>
            <a:ext cx="3252788" cy="1031875"/>
          </a:xfrm>
          <a:prstGeom prst="rect">
            <a:avLst/>
          </a:prstGeom>
        </p:spPr>
        <p:txBody>
          <a:bodyPr>
            <a:normAutofit/>
          </a:bodyPr>
          <a:lstStyle>
            <a:lvl1pPr marL="0" indent="0" algn="ctr">
              <a:buNone/>
              <a:defRPr sz="1400"/>
            </a:lvl1pPr>
          </a:lstStyle>
          <a:p>
            <a:pPr lvl="0"/>
            <a:r>
              <a:rPr lang="en-US" altLang="zh-CN"/>
              <a:t>Click to edit Master text styles</a:t>
            </a:r>
            <a:endParaRPr lang="zh-CN" altLang="en-US"/>
          </a:p>
        </p:txBody>
      </p:sp>
      <p:sp>
        <p:nvSpPr>
          <p:cNvPr id="31" name="Text Placeholder 21">
            <a:extLst>
              <a:ext uri="{FF2B5EF4-FFF2-40B4-BE49-F238E27FC236}">
                <a16:creationId xmlns:a16="http://schemas.microsoft.com/office/drawing/2014/main" id="{A69C0A17-B8C0-CDE4-B1B4-4B9FC4AC8A44}"/>
              </a:ext>
            </a:extLst>
          </p:cNvPr>
          <p:cNvSpPr>
            <a:spLocks noGrp="1"/>
          </p:cNvSpPr>
          <p:nvPr>
            <p:ph type="body" sz="quarter" idx="17"/>
          </p:nvPr>
        </p:nvSpPr>
        <p:spPr>
          <a:xfrm>
            <a:off x="8273031" y="2902435"/>
            <a:ext cx="3252788" cy="743602"/>
          </a:xfrm>
          <a:prstGeom prst="rect">
            <a:avLst/>
          </a:prstGeom>
        </p:spPr>
        <p:txBody>
          <a:bodyPr>
            <a:normAutofit/>
          </a:bodyPr>
          <a:lstStyle>
            <a:lvl1pPr marL="0" indent="0" algn="ctr">
              <a:lnSpc>
                <a:spcPct val="100000"/>
              </a:lnSpc>
              <a:buNone/>
              <a:defRPr sz="1800" b="1">
                <a:solidFill>
                  <a:schemeClr val="accent1"/>
                </a:solidFill>
                <a:latin typeface="+mj-lt"/>
              </a:defRPr>
            </a:lvl1pPr>
          </a:lstStyle>
          <a:p>
            <a:pPr lvl="0"/>
            <a:r>
              <a:rPr lang="en-US"/>
              <a:t>Click to edit Master text styles</a:t>
            </a:r>
          </a:p>
        </p:txBody>
      </p:sp>
      <p:sp>
        <p:nvSpPr>
          <p:cNvPr id="32" name="Text Placeholder 23">
            <a:extLst>
              <a:ext uri="{FF2B5EF4-FFF2-40B4-BE49-F238E27FC236}">
                <a16:creationId xmlns:a16="http://schemas.microsoft.com/office/drawing/2014/main" id="{44986253-66AA-1A5A-93F0-09CA6D7377DC}"/>
              </a:ext>
            </a:extLst>
          </p:cNvPr>
          <p:cNvSpPr>
            <a:spLocks noGrp="1"/>
          </p:cNvSpPr>
          <p:nvPr>
            <p:ph type="body" sz="quarter" idx="18" hasCustomPrompt="1"/>
          </p:nvPr>
        </p:nvSpPr>
        <p:spPr>
          <a:xfrm>
            <a:off x="8273031" y="3745824"/>
            <a:ext cx="3252788" cy="1031875"/>
          </a:xfrm>
          <a:prstGeom prst="rect">
            <a:avLst/>
          </a:prstGeom>
        </p:spPr>
        <p:txBody>
          <a:bodyPr>
            <a:normAutofit/>
          </a:bodyPr>
          <a:lstStyle>
            <a:lvl1pPr marL="0" indent="0" algn="ctr">
              <a:buNone/>
              <a:defRPr sz="1400"/>
            </a:lvl1pPr>
          </a:lstStyle>
          <a:p>
            <a:pPr lvl="0"/>
            <a:r>
              <a:rPr lang="en-US" altLang="zh-CN"/>
              <a:t>Click to edit Master text styles</a:t>
            </a:r>
            <a:endParaRPr lang="zh-CN" altLang="en-US"/>
          </a:p>
        </p:txBody>
      </p:sp>
      <p:sp>
        <p:nvSpPr>
          <p:cNvPr id="6" name="Date Placeholder 5">
            <a:extLst>
              <a:ext uri="{FF2B5EF4-FFF2-40B4-BE49-F238E27FC236}">
                <a16:creationId xmlns:a16="http://schemas.microsoft.com/office/drawing/2014/main" id="{A991000C-5C42-5EFE-1724-E919C1AFCF6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A620EB96-9ED6-BCEB-D919-685C90DA47CF}"/>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8" name="Slide Number Placeholder 7">
            <a:extLst>
              <a:ext uri="{FF2B5EF4-FFF2-40B4-BE49-F238E27FC236}">
                <a16:creationId xmlns:a16="http://schemas.microsoft.com/office/drawing/2014/main" id="{25564476-60E1-46C0-5035-F4C8EDB87384}"/>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70296499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16A47439-C3B4-DEC8-C61E-A49A7EA344DA}"/>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6" name="Footer Placeholder 5">
            <a:extLst>
              <a:ext uri="{FF2B5EF4-FFF2-40B4-BE49-F238E27FC236}">
                <a16:creationId xmlns:a16="http://schemas.microsoft.com/office/drawing/2014/main" id="{49A0759D-5A18-780C-BAFE-FF5308C6906C}"/>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7" name="Slide Number Placeholder 6">
            <a:extLst>
              <a:ext uri="{FF2B5EF4-FFF2-40B4-BE49-F238E27FC236}">
                <a16:creationId xmlns:a16="http://schemas.microsoft.com/office/drawing/2014/main" id="{70EB2D00-3DC7-9097-2E42-EB77D3D3152F}"/>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5097838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4" name="Freeform: Shape 7">
            <a:extLst>
              <a:ext uri="{FF2B5EF4-FFF2-40B4-BE49-F238E27FC236}">
                <a16:creationId xmlns:a16="http://schemas.microsoft.com/office/drawing/2014/main" id="{9A52E019-72F8-20CD-333A-4BD26410F575}"/>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3" name="Freeform: Shape 6">
            <a:extLst>
              <a:ext uri="{FF2B5EF4-FFF2-40B4-BE49-F238E27FC236}">
                <a16:creationId xmlns:a16="http://schemas.microsoft.com/office/drawing/2014/main" id="{EC6071E0-7034-EEAF-523D-EF5087E54132}"/>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60D5C5F5-3B18-6490-BE68-D651EEC5972C}"/>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844000" y="831919"/>
            <a:ext cx="3595634" cy="1757505"/>
          </a:xfrm>
          <a:prstGeom prst="rect">
            <a:avLst/>
          </a:prstGeom>
        </p:spPr>
        <p:txBody>
          <a:bodyPr anchor="t">
            <a:normAutofit/>
          </a:bodyPr>
          <a:lstStyle>
            <a:lvl1pPr>
              <a:defRPr sz="36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844000" y="2724912"/>
            <a:ext cx="3595634" cy="3301168"/>
          </a:xfrm>
          <a:prstGeom prst="rect">
            <a:avLst/>
          </a:prstGeo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07742" y="831919"/>
            <a:ext cx="6440258" cy="5194161"/>
          </a:xfrm>
          <a:prstGeom prst="rect">
            <a:avLst/>
          </a:prstGeom>
        </p:spPr>
        <p:txBody>
          <a:bodyPr>
            <a:normAutofit/>
          </a:bodyPr>
          <a:lstStyle>
            <a:lvl1pPr>
              <a:defRPr sz="1400"/>
            </a:lvl1pPr>
            <a:lvl2pPr>
              <a:defRPr sz="1200"/>
            </a:lvl2pPr>
            <a:lvl3pPr>
              <a:defRPr sz="1100"/>
            </a:lvl3pPr>
            <a:lvl4pPr>
              <a:defRPr sz="1050"/>
            </a:lvl4pPr>
            <a:lvl5pPr>
              <a:defRPr sz="105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11C5514E-39A6-9BC8-725B-C222BD0B8AA2}"/>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9" name="Footer Placeholder 8">
            <a:extLst>
              <a:ext uri="{FF2B5EF4-FFF2-40B4-BE49-F238E27FC236}">
                <a16:creationId xmlns:a16="http://schemas.microsoft.com/office/drawing/2014/main" id="{38A87490-CA58-467C-24E2-36E6253CADD7}"/>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10" name="Slide Number Placeholder 9">
            <a:extLst>
              <a:ext uri="{FF2B5EF4-FFF2-40B4-BE49-F238E27FC236}">
                <a16:creationId xmlns:a16="http://schemas.microsoft.com/office/drawing/2014/main" id="{2CE0A8E3-9314-85BD-7158-1F2CC7357B87}"/>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36370090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4" name="Freeform: Shape 7">
            <a:extLst>
              <a:ext uri="{FF2B5EF4-FFF2-40B4-BE49-F238E27FC236}">
                <a16:creationId xmlns:a16="http://schemas.microsoft.com/office/drawing/2014/main" id="{C4D996C6-EC1D-2D63-D0A9-068AEEF700B9}"/>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3" name="Freeform: Shape 6">
            <a:extLst>
              <a:ext uri="{FF2B5EF4-FFF2-40B4-BE49-F238E27FC236}">
                <a16:creationId xmlns:a16="http://schemas.microsoft.com/office/drawing/2014/main" id="{C41512CB-4231-1D37-186F-434200476761}"/>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5" name="Freeform: Shape">
            <a:extLst>
              <a:ext uri="{FF2B5EF4-FFF2-40B4-BE49-F238E27FC236}">
                <a16:creationId xmlns:a16="http://schemas.microsoft.com/office/drawing/2014/main" id="{911D4BBE-6595-C858-F3D6-C69A20B97BEE}"/>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844000" y="831919"/>
            <a:ext cx="3595634" cy="2212313"/>
          </a:xfrm>
          <a:prstGeom prst="rect">
            <a:avLst/>
          </a:prstGeom>
        </p:spPr>
        <p:txBody>
          <a:bodyPr anchor="t">
            <a:normAutofit/>
          </a:bodyPr>
          <a:lstStyle>
            <a:lvl1pPr>
              <a:defRPr sz="36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849024" y="3260034"/>
            <a:ext cx="3585586" cy="2766045"/>
          </a:xfrm>
          <a:prstGeom prst="rect">
            <a:avLst/>
          </a:prstGeo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 uri="{C183D7F6-B498-43B3-948B-1728B52AA6E4}">
                <adec:decorative xmlns:adec="http://schemas.microsoft.com/office/drawing/2017/decorative" val="0"/>
              </a:ext>
            </a:extLst>
          </p:cNvPr>
          <p:cNvSpPr>
            <a:spLocks noGrp="1"/>
          </p:cNvSpPr>
          <p:nvPr>
            <p:ph type="pic" idx="1"/>
          </p:nvPr>
        </p:nvSpPr>
        <p:spPr>
          <a:xfrm>
            <a:off x="5063319" y="831919"/>
            <a:ext cx="6284681" cy="5194161"/>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8" name="Date Placeholder 7">
            <a:extLst>
              <a:ext uri="{FF2B5EF4-FFF2-40B4-BE49-F238E27FC236}">
                <a16:creationId xmlns:a16="http://schemas.microsoft.com/office/drawing/2014/main" id="{D0043512-E3FC-BB3F-A7DA-424BBECF21B0}"/>
              </a:ext>
            </a:extLst>
          </p:cNvPr>
          <p:cNvSpPr>
            <a:spLocks noGrp="1"/>
          </p:cNvSpPr>
          <p:nvPr>
            <p:ph type="dt" sz="half" idx="10"/>
          </p:nvPr>
        </p:nvSpPr>
        <p:spPr>
          <a:xfrm>
            <a:off x="657225" y="6400800"/>
            <a:ext cx="2743200" cy="266700"/>
          </a:xfrm>
          <a:prstGeom prst="rect">
            <a:avLst/>
          </a:prstGeom>
        </p:spPr>
        <p:txBody>
          <a:bodyPr/>
          <a:lstStyle/>
          <a:p>
            <a:r>
              <a:rPr lang="en-US" altLang="zh-CN"/>
              <a:t>03/12/2025</a:t>
            </a:r>
          </a:p>
        </p:txBody>
      </p:sp>
      <p:sp>
        <p:nvSpPr>
          <p:cNvPr id="9" name="Footer Placeholder 8">
            <a:extLst>
              <a:ext uri="{FF2B5EF4-FFF2-40B4-BE49-F238E27FC236}">
                <a16:creationId xmlns:a16="http://schemas.microsoft.com/office/drawing/2014/main" id="{A2FC3F80-10A8-391C-8DE7-05D529B7DBD8}"/>
              </a:ext>
            </a:extLst>
          </p:cNvPr>
          <p:cNvSpPr>
            <a:spLocks noGrp="1"/>
          </p:cNvSpPr>
          <p:nvPr>
            <p:ph type="ftr" sz="quarter" idx="11"/>
          </p:nvPr>
        </p:nvSpPr>
        <p:spPr>
          <a:xfrm>
            <a:off x="3800475" y="6400800"/>
            <a:ext cx="3657600" cy="266700"/>
          </a:xfrm>
        </p:spPr>
        <p:txBody>
          <a:bodyPr/>
          <a:lstStyle/>
          <a:p>
            <a:r>
              <a:rPr lang="en-US"/>
              <a:t>Sample Footer Text</a:t>
            </a:r>
          </a:p>
        </p:txBody>
      </p:sp>
      <p:sp>
        <p:nvSpPr>
          <p:cNvPr id="10" name="Slide Number Placeholder 9">
            <a:extLst>
              <a:ext uri="{FF2B5EF4-FFF2-40B4-BE49-F238E27FC236}">
                <a16:creationId xmlns:a16="http://schemas.microsoft.com/office/drawing/2014/main" id="{F3FA3B5A-6578-3CED-DD1E-B78BDEB8D25B}"/>
              </a:ext>
            </a:extLst>
          </p:cNvPr>
          <p:cNvSpPr>
            <a:spLocks noGrp="1"/>
          </p:cNvSpPr>
          <p:nvPr>
            <p:ph type="sldNum" sz="half" idx="12"/>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5760219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onclusion">
    <p:spTree>
      <p:nvGrpSpPr>
        <p:cNvPr id="1" name=""/>
        <p:cNvGrpSpPr/>
        <p:nvPr/>
      </p:nvGrpSpPr>
      <p:grpSpPr>
        <a:xfrm>
          <a:off x="0" y="0"/>
          <a:ext cx="0" cy="0"/>
          <a:chOff x="0" y="0"/>
          <a:chExt cx="0" cy="0"/>
        </a:xfrm>
      </p:grpSpPr>
      <p:sp>
        <p:nvSpPr>
          <p:cNvPr id="13" name="Freeform: Shape 7">
            <a:extLst>
              <a:ext uri="{FF2B5EF4-FFF2-40B4-BE49-F238E27FC236}">
                <a16:creationId xmlns:a16="http://schemas.microsoft.com/office/drawing/2014/main" id="{7C208FDA-2DC8-5E65-6234-52C46FF4AE66}"/>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2" name="Freeform: Shape 6">
            <a:extLst>
              <a:ext uri="{FF2B5EF4-FFF2-40B4-BE49-F238E27FC236}">
                <a16:creationId xmlns:a16="http://schemas.microsoft.com/office/drawing/2014/main" id="{B1767F46-6B37-E6B4-9B4A-AEA3412A94B0}"/>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4" name="Freeform: Shape">
            <a:extLst>
              <a:ext uri="{FF2B5EF4-FFF2-40B4-BE49-F238E27FC236}">
                <a16:creationId xmlns:a16="http://schemas.microsoft.com/office/drawing/2014/main" id="{F62653D0-30FD-7426-CF86-FDDD77BD1012}"/>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7175" y="831919"/>
            <a:ext cx="7342307" cy="1791217"/>
          </a:xfrm>
          <a:prstGeom prst="rect">
            <a:avLst/>
          </a:prstGeom>
        </p:spPr>
        <p:txBody>
          <a:bodyPr anchor="b">
            <a:noAutofit/>
          </a:bodyPr>
          <a:lstStyle>
            <a:lvl1pPr>
              <a:defRPr sz="6000">
                <a:solidFill>
                  <a:schemeClr val="accent2"/>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60427" y="3280496"/>
            <a:ext cx="10504000" cy="2743200"/>
          </a:xfrm>
          <a:prstGeom prst="rect">
            <a:avLst/>
          </a:prstGeo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F1591819-0893-D31C-BA35-5E41BCC0A272}"/>
              </a:ext>
            </a:extLst>
          </p:cNvPr>
          <p:cNvSpPr>
            <a:spLocks noGrp="1"/>
          </p:cNvSpPr>
          <p:nvPr>
            <p:ph type="dt" sz="half" idx="14"/>
          </p:nvPr>
        </p:nvSpPr>
        <p:spPr>
          <a:xfrm>
            <a:off x="657225" y="6400800"/>
            <a:ext cx="2743200" cy="266700"/>
          </a:xfrm>
          <a:prstGeom prst="rect">
            <a:avLst/>
          </a:prstGeom>
        </p:spPr>
        <p:txBody>
          <a:bodyPr/>
          <a:lstStyle/>
          <a:p>
            <a:r>
              <a:rPr lang="en-US" altLang="zh-CN"/>
              <a:t>03/12/2025</a:t>
            </a:r>
          </a:p>
        </p:txBody>
      </p:sp>
      <p:sp>
        <p:nvSpPr>
          <p:cNvPr id="7" name="Footer Placeholder 6">
            <a:extLst>
              <a:ext uri="{FF2B5EF4-FFF2-40B4-BE49-F238E27FC236}">
                <a16:creationId xmlns:a16="http://schemas.microsoft.com/office/drawing/2014/main" id="{B2A0EA79-90D2-0FDA-2A6B-86DF5B18CD3B}"/>
              </a:ext>
            </a:extLst>
          </p:cNvPr>
          <p:cNvSpPr>
            <a:spLocks noGrp="1"/>
          </p:cNvSpPr>
          <p:nvPr>
            <p:ph type="ftr" sz="quarter" idx="15"/>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B8E2B032-0AB7-8447-DD7D-A992924581CD}"/>
              </a:ext>
            </a:extLst>
          </p:cNvPr>
          <p:cNvSpPr>
            <a:spLocks noGrp="1"/>
          </p:cNvSpPr>
          <p:nvPr>
            <p:ph type="sldNum" sz="half" idx="16"/>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102353370"/>
      </p:ext>
    </p:extLst>
  </p:cSld>
  <p:clrMapOvr>
    <a:overrideClrMapping bg1="dk1" tx1="lt1" bg2="dk2" tx2="lt2" accent1="accent1" accent2="accent2" accent3="accent3" accent4="accent4" accent5="accent5" accent6="accent6" hlink="hlink" folHlink="folHlink"/>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onclusion 2">
    <p:spTree>
      <p:nvGrpSpPr>
        <p:cNvPr id="1" name=""/>
        <p:cNvGrpSpPr/>
        <p:nvPr/>
      </p:nvGrpSpPr>
      <p:grpSpPr>
        <a:xfrm>
          <a:off x="0" y="0"/>
          <a:ext cx="0" cy="0"/>
          <a:chOff x="0" y="0"/>
          <a:chExt cx="0" cy="0"/>
        </a:xfrm>
      </p:grpSpPr>
      <p:sp>
        <p:nvSpPr>
          <p:cNvPr id="13" name="Freeform: Shape 7">
            <a:extLst>
              <a:ext uri="{FF2B5EF4-FFF2-40B4-BE49-F238E27FC236}">
                <a16:creationId xmlns:a16="http://schemas.microsoft.com/office/drawing/2014/main" id="{C8D9ADD5-33B5-04DC-338A-82F5DAEE1247}"/>
              </a:ext>
              <a:ext uri="{C183D7F6-B498-43B3-948B-1728B52AA6E4}">
                <adec:decorative xmlns:adec="http://schemas.microsoft.com/office/drawing/2017/decorative" val="1"/>
              </a:ext>
            </a:extLst>
          </p:cNvPr>
          <p:cNvSpPr/>
          <p:nvPr/>
        </p:nvSpPr>
        <p:spPr>
          <a:xfrm rot="5400000">
            <a:off x="10844791" y="-443490"/>
            <a:ext cx="299827" cy="1186810"/>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1"/>
          </a:solidFill>
          <a:ln cap="sq">
            <a:noFill/>
            <a:prstDash val="solid"/>
            <a:miter/>
          </a:ln>
        </p:spPr>
        <p:txBody>
          <a:bodyPr/>
          <a:lstStyle/>
          <a:p>
            <a:endParaRPr lang="zh-CN" altLang="en-US" sz="800"/>
          </a:p>
        </p:txBody>
      </p:sp>
      <p:sp>
        <p:nvSpPr>
          <p:cNvPr id="12" name="Freeform: Shape 6">
            <a:extLst>
              <a:ext uri="{FF2B5EF4-FFF2-40B4-BE49-F238E27FC236}">
                <a16:creationId xmlns:a16="http://schemas.microsoft.com/office/drawing/2014/main" id="{7A7407F7-1464-2538-F9B5-ED8B3730CA2C}"/>
              </a:ext>
              <a:ext uri="{C183D7F6-B498-43B3-948B-1728B52AA6E4}">
                <adec:decorative xmlns:adec="http://schemas.microsoft.com/office/drawing/2017/decorative" val="1"/>
              </a:ext>
            </a:extLst>
          </p:cNvPr>
          <p:cNvSpPr/>
          <p:nvPr/>
        </p:nvSpPr>
        <p:spPr>
          <a:xfrm rot="5400000">
            <a:off x="11740140" y="-152029"/>
            <a:ext cx="299827" cy="603887"/>
          </a:xfrm>
          <a:custGeom>
            <a:avLst/>
            <a:gdLst/>
            <a:ahLst/>
            <a:cxnLst/>
            <a:rect l="l" t="t" r="r" b="b"/>
            <a:pathLst>
              <a:path w="2097419" h="2097419">
                <a:moveTo>
                  <a:pt x="0" y="0"/>
                </a:moveTo>
                <a:lnTo>
                  <a:pt x="2097419" y="0"/>
                </a:lnTo>
                <a:lnTo>
                  <a:pt x="2097419" y="2097419"/>
                </a:lnTo>
                <a:lnTo>
                  <a:pt x="0" y="2097419"/>
                </a:lnTo>
                <a:lnTo>
                  <a:pt x="0" y="0"/>
                </a:lnTo>
                <a:close/>
              </a:path>
            </a:pathLst>
          </a:custGeom>
          <a:solidFill>
            <a:schemeClr val="accent3"/>
          </a:solidFill>
          <a:ln cap="sq">
            <a:noFill/>
            <a:prstDash val="solid"/>
            <a:miter/>
          </a:ln>
        </p:spPr>
        <p:txBody>
          <a:bodyPr/>
          <a:lstStyle/>
          <a:p>
            <a:endParaRPr lang="zh-CN" altLang="en-US" sz="800"/>
          </a:p>
        </p:txBody>
      </p:sp>
      <p:sp>
        <p:nvSpPr>
          <p:cNvPr id="14" name="Freeform: Shape">
            <a:extLst>
              <a:ext uri="{FF2B5EF4-FFF2-40B4-BE49-F238E27FC236}">
                <a16:creationId xmlns:a16="http://schemas.microsoft.com/office/drawing/2014/main" id="{69E69534-939A-6F73-B1B4-C6E8201C0E59}"/>
              </a:ext>
              <a:ext uri="{C183D7F6-B498-43B3-948B-1728B52AA6E4}">
                <adec:decorative xmlns:adec="http://schemas.microsoft.com/office/drawing/2017/decorative" val="1"/>
              </a:ext>
            </a:extLst>
          </p:cNvPr>
          <p:cNvSpPr/>
          <p:nvPr userDrawn="1"/>
        </p:nvSpPr>
        <p:spPr>
          <a:xfrm>
            <a:off x="0" y="6305550"/>
            <a:ext cx="552450" cy="552450"/>
          </a:xfrm>
          <a:custGeom>
            <a:avLst/>
            <a:gdLst>
              <a:gd name="connsiteX0" fmla="*/ 0 w 552450"/>
              <a:gd name="connsiteY0" fmla="*/ 0 h 552450"/>
              <a:gd name="connsiteX1" fmla="*/ 552450 w 552450"/>
              <a:gd name="connsiteY1" fmla="*/ 552450 h 552450"/>
              <a:gd name="connsiteX2" fmla="*/ 0 w 552450"/>
              <a:gd name="connsiteY2" fmla="*/ 552450 h 552450"/>
            </a:gdLst>
            <a:ahLst/>
            <a:cxnLst>
              <a:cxn ang="0">
                <a:pos x="connsiteX0" y="connsiteY0"/>
              </a:cxn>
              <a:cxn ang="0">
                <a:pos x="connsiteX1" y="connsiteY1"/>
              </a:cxn>
              <a:cxn ang="0">
                <a:pos x="connsiteX2" y="connsiteY2"/>
              </a:cxn>
            </a:cxnLst>
            <a:rect l="l" t="t" r="r" b="b"/>
            <a:pathLst>
              <a:path w="552450" h="552450">
                <a:moveTo>
                  <a:pt x="0" y="0"/>
                </a:moveTo>
                <a:cubicBezTo>
                  <a:pt x="305110" y="0"/>
                  <a:pt x="552450" y="247340"/>
                  <a:pt x="552450" y="552450"/>
                </a:cubicBezTo>
                <a:lnTo>
                  <a:pt x="0" y="55245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1627318"/>
            <a:ext cx="8430767" cy="1842020"/>
          </a:xfrm>
          <a:prstGeom prst="rect">
            <a:avLst/>
          </a:prstGeom>
        </p:spPr>
        <p:txBody>
          <a:bodyPr anchor="b">
            <a:noAutofit/>
          </a:bodyPr>
          <a:lstStyle>
            <a:lvl1pPr>
              <a:defRPr sz="6000">
                <a:solidFill>
                  <a:schemeClr val="accent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844128" y="3622674"/>
            <a:ext cx="8430639" cy="1279615"/>
          </a:xfrm>
          <a:prstGeom prst="rect">
            <a:avLst/>
          </a:prstGeom>
        </p:spPr>
        <p:txBody>
          <a:bodyPr>
            <a:noAutofit/>
          </a:bodyPr>
          <a:lstStyle>
            <a:lvl1pPr marL="0" indent="0">
              <a:buNone/>
              <a:defRPr sz="1400"/>
            </a:lvl1pPr>
            <a:lvl2pPr marL="228600" indent="0">
              <a:buNone/>
              <a:defRPr sz="1200"/>
            </a:lvl2pPr>
            <a:lvl3pPr marL="457200" indent="0">
              <a:buNone/>
              <a:defRPr sz="1100"/>
            </a:lvl3pPr>
            <a:lvl4pPr marL="685800" indent="0">
              <a:buNone/>
              <a:defRPr sz="105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BB5A84B9-F72A-1BA8-9C60-71EA600DE1EE}"/>
              </a:ext>
            </a:extLst>
          </p:cNvPr>
          <p:cNvSpPr>
            <a:spLocks noGrp="1"/>
          </p:cNvSpPr>
          <p:nvPr>
            <p:ph type="dt" sz="half" idx="15"/>
          </p:nvPr>
        </p:nvSpPr>
        <p:spPr>
          <a:xfrm>
            <a:off x="657225" y="6400800"/>
            <a:ext cx="2743200" cy="266700"/>
          </a:xfrm>
          <a:prstGeom prst="rect">
            <a:avLst/>
          </a:prstGeom>
        </p:spPr>
        <p:txBody>
          <a:bodyPr/>
          <a:lstStyle/>
          <a:p>
            <a:r>
              <a:rPr lang="en-US" altLang="zh-CN"/>
              <a:t>03/12/2025</a:t>
            </a:r>
          </a:p>
        </p:txBody>
      </p:sp>
      <p:sp>
        <p:nvSpPr>
          <p:cNvPr id="8" name="Footer Placeholder 7">
            <a:extLst>
              <a:ext uri="{FF2B5EF4-FFF2-40B4-BE49-F238E27FC236}">
                <a16:creationId xmlns:a16="http://schemas.microsoft.com/office/drawing/2014/main" id="{5ECE627D-2009-C36B-D3C1-23C69EC0584D}"/>
              </a:ext>
            </a:extLst>
          </p:cNvPr>
          <p:cNvSpPr>
            <a:spLocks noGrp="1"/>
          </p:cNvSpPr>
          <p:nvPr>
            <p:ph type="ftr" sz="quarter" idx="16"/>
          </p:nvPr>
        </p:nvSpPr>
        <p:spPr>
          <a:xfrm>
            <a:off x="3800475" y="6400800"/>
            <a:ext cx="3657600" cy="266700"/>
          </a:xfrm>
        </p:spPr>
        <p:txBody>
          <a:bodyPr/>
          <a:lstStyle/>
          <a:p>
            <a:r>
              <a:rPr lang="en-US"/>
              <a:t>Sample Footer Text</a:t>
            </a:r>
          </a:p>
        </p:txBody>
      </p:sp>
      <p:sp>
        <p:nvSpPr>
          <p:cNvPr id="9" name="Slide Number Placeholder 8">
            <a:extLst>
              <a:ext uri="{FF2B5EF4-FFF2-40B4-BE49-F238E27FC236}">
                <a16:creationId xmlns:a16="http://schemas.microsoft.com/office/drawing/2014/main" id="{8D2363C2-0B63-B620-A9CF-5E9D433D0064}"/>
              </a:ext>
            </a:extLst>
          </p:cNvPr>
          <p:cNvSpPr>
            <a:spLocks noGrp="1"/>
          </p:cNvSpPr>
          <p:nvPr>
            <p:ph type="sldNum" sz="half" idx="17"/>
          </p:nvPr>
        </p:nvSpPr>
        <p:spPr>
          <a:xfrm>
            <a:off x="7858125" y="6400800"/>
            <a:ext cx="3657600" cy="266700"/>
          </a:xfrm>
          <a:prstGeom prst="rect">
            <a:avLst/>
          </a:prstGeom>
        </p:spPr>
        <p:txBody>
          <a:body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450009927"/>
      </p:ext>
    </p:extLst>
  </p:cSld>
  <p:clrMapOvr>
    <a:overrideClrMapping bg1="dk1" tx1="lt1" bg2="dk2" tx2="lt2" accent1="accent1" accent2="accent2" accent3="accent3" accent4="accent4" accent5="accent5" accent6="accent6" hlink="hlink" folHlink="folHlink"/>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3" name="Freeform: Shape 16">
            <a:extLst>
              <a:ext uri="{FF2B5EF4-FFF2-40B4-BE49-F238E27FC236}">
                <a16:creationId xmlns:a16="http://schemas.microsoft.com/office/drawing/2014/main" id="{DBD62705-983A-14CC-F765-E2115262412E}"/>
              </a:ext>
              <a:ext uri="{C183D7F6-B498-43B3-948B-1728B52AA6E4}">
                <adec:decorative xmlns:adec="http://schemas.microsoft.com/office/drawing/2017/decorative" val="1"/>
              </a:ext>
            </a:extLst>
          </p:cNvPr>
          <p:cNvSpPr/>
          <p:nvPr userDrawn="1"/>
        </p:nvSpPr>
        <p:spPr>
          <a:xfrm>
            <a:off x="0" y="-7990"/>
            <a:ext cx="1005378" cy="1137544"/>
          </a:xfrm>
          <a:custGeom>
            <a:avLst/>
            <a:gdLst>
              <a:gd name="connsiteX0" fmla="*/ 0 w 457200"/>
              <a:gd name="connsiteY0" fmla="*/ 0 h 517303"/>
              <a:gd name="connsiteX1" fmla="*/ 451141 w 457200"/>
              <a:gd name="connsiteY1" fmla="*/ 0 h 517303"/>
              <a:gd name="connsiteX2" fmla="*/ 457200 w 457200"/>
              <a:gd name="connsiteY2" fmla="*/ 60103 h 517303"/>
              <a:gd name="connsiteX3" fmla="*/ 0 w 457200"/>
              <a:gd name="connsiteY3" fmla="*/ 517303 h 517303"/>
            </a:gdLst>
            <a:ahLst/>
            <a:cxnLst>
              <a:cxn ang="0">
                <a:pos x="connsiteX0" y="connsiteY0"/>
              </a:cxn>
              <a:cxn ang="0">
                <a:pos x="connsiteX1" y="connsiteY1"/>
              </a:cxn>
              <a:cxn ang="0">
                <a:pos x="connsiteX2" y="connsiteY2"/>
              </a:cxn>
              <a:cxn ang="0">
                <a:pos x="connsiteX3" y="connsiteY3"/>
              </a:cxn>
            </a:cxnLst>
            <a:rect l="l" t="t" r="r" b="b"/>
            <a:pathLst>
              <a:path w="457200" h="517303">
                <a:moveTo>
                  <a:pt x="0" y="0"/>
                </a:moveTo>
                <a:lnTo>
                  <a:pt x="451141" y="0"/>
                </a:lnTo>
                <a:lnTo>
                  <a:pt x="457200" y="60103"/>
                </a:lnTo>
                <a:cubicBezTo>
                  <a:pt x="457200" y="312608"/>
                  <a:pt x="252505" y="517303"/>
                  <a:pt x="0" y="51730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 name="TextBox 14">
            <a:extLst>
              <a:ext uri="{FF2B5EF4-FFF2-40B4-BE49-F238E27FC236}">
                <a16:creationId xmlns:a16="http://schemas.microsoft.com/office/drawing/2014/main" id="{69EED095-8267-F4C6-9C79-D62BFC155081}"/>
              </a:ext>
              <a:ext uri="{C183D7F6-B498-43B3-948B-1728B52AA6E4}">
                <adec:decorative xmlns:adec="http://schemas.microsoft.com/office/drawing/2017/decorative" val="1"/>
              </a:ext>
            </a:extLst>
          </p:cNvPr>
          <p:cNvSpPr txBox="1"/>
          <p:nvPr userDrawn="1"/>
        </p:nvSpPr>
        <p:spPr>
          <a:xfrm flipH="1">
            <a:off x="10361865" y="3608134"/>
            <a:ext cx="1153853" cy="2619992"/>
          </a:xfrm>
          <a:prstGeom prst="rect">
            <a:avLst/>
          </a:prstGeom>
          <a:solidFill>
            <a:schemeClr val="accent3">
              <a:lumMod val="90000"/>
            </a:schemeClr>
          </a:solidFill>
        </p:spPr>
        <p:txBody>
          <a:bodyPr lIns="33867" tIns="33867" rIns="33867" bIns="33867" rtlCol="0" anchor="ctr"/>
          <a:lstStyle/>
          <a:p>
            <a:pPr algn="ctr">
              <a:lnSpc>
                <a:spcPts val="1759"/>
              </a:lnSpc>
            </a:pPr>
            <a:endParaRPr sz="800"/>
          </a:p>
        </p:txBody>
      </p:sp>
      <p:sp>
        <p:nvSpPr>
          <p:cNvPr id="11" name="Right Triangle 15">
            <a:extLst>
              <a:ext uri="{FF2B5EF4-FFF2-40B4-BE49-F238E27FC236}">
                <a16:creationId xmlns:a16="http://schemas.microsoft.com/office/drawing/2014/main" id="{42AB2D0A-60AC-AFE2-AE5D-AFAFC10533A0}"/>
              </a:ext>
              <a:ext uri="{C183D7F6-B498-43B3-948B-1728B52AA6E4}">
                <adec:decorative xmlns:adec="http://schemas.microsoft.com/office/drawing/2017/decorative" val="1"/>
              </a:ext>
            </a:extLst>
          </p:cNvPr>
          <p:cNvSpPr/>
          <p:nvPr userDrawn="1"/>
        </p:nvSpPr>
        <p:spPr>
          <a:xfrm rot="10800000">
            <a:off x="9451622" y="787177"/>
            <a:ext cx="910251" cy="910251"/>
          </a:xfrm>
          <a:prstGeom prst="rtTriangl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TextBox 14">
            <a:extLst>
              <a:ext uri="{FF2B5EF4-FFF2-40B4-BE49-F238E27FC236}">
                <a16:creationId xmlns:a16="http://schemas.microsoft.com/office/drawing/2014/main" id="{B98444C3-D6D7-80F9-87F6-A5E4BF19B21E}"/>
              </a:ext>
              <a:ext uri="{C183D7F6-B498-43B3-948B-1728B52AA6E4}">
                <adec:decorative xmlns:adec="http://schemas.microsoft.com/office/drawing/2017/decorative" val="1"/>
              </a:ext>
            </a:extLst>
          </p:cNvPr>
          <p:cNvSpPr txBox="1"/>
          <p:nvPr userDrawn="1"/>
        </p:nvSpPr>
        <p:spPr>
          <a:xfrm flipH="1">
            <a:off x="6788390" y="787177"/>
            <a:ext cx="1351722" cy="910252"/>
          </a:xfrm>
          <a:prstGeom prst="rect">
            <a:avLst/>
          </a:prstGeom>
          <a:solidFill>
            <a:schemeClr val="accent3"/>
          </a:solidFill>
        </p:spPr>
        <p:txBody>
          <a:bodyPr lIns="33867" tIns="33867" rIns="33867" bIns="33867" rtlCol="0" anchor="ctr"/>
          <a:lstStyle/>
          <a:p>
            <a:pPr algn="ctr">
              <a:lnSpc>
                <a:spcPts val="1759"/>
              </a:lnSpc>
            </a:pPr>
            <a:endParaRPr sz="800"/>
          </a:p>
        </p:txBody>
      </p:sp>
      <p:sp>
        <p:nvSpPr>
          <p:cNvPr id="17" name="Right Triangle 15">
            <a:extLst>
              <a:ext uri="{FF2B5EF4-FFF2-40B4-BE49-F238E27FC236}">
                <a16:creationId xmlns:a16="http://schemas.microsoft.com/office/drawing/2014/main" id="{7F938093-107D-D5AE-8D23-BD736C247316}"/>
              </a:ext>
              <a:ext uri="{C183D7F6-B498-43B3-948B-1728B52AA6E4}">
                <adec:decorative xmlns:adec="http://schemas.microsoft.com/office/drawing/2017/decorative" val="1"/>
              </a:ext>
            </a:extLst>
          </p:cNvPr>
          <p:cNvSpPr/>
          <p:nvPr userDrawn="1"/>
        </p:nvSpPr>
        <p:spPr>
          <a:xfrm rot="10800000">
            <a:off x="6788392" y="5417794"/>
            <a:ext cx="910251" cy="910251"/>
          </a:xfrm>
          <a:prstGeom prst="rtTriangl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Freeform: Shape 17">
            <a:extLst>
              <a:ext uri="{FF2B5EF4-FFF2-40B4-BE49-F238E27FC236}">
                <a16:creationId xmlns:a16="http://schemas.microsoft.com/office/drawing/2014/main" id="{38F9CEFA-8BDB-5E3F-DF4E-6D45B6CA1679}"/>
              </a:ext>
              <a:ext uri="{C183D7F6-B498-43B3-948B-1728B52AA6E4}">
                <adec:decorative xmlns:adec="http://schemas.microsoft.com/office/drawing/2017/decorative" val="1"/>
              </a:ext>
            </a:extLst>
          </p:cNvPr>
          <p:cNvSpPr/>
          <p:nvPr userDrawn="1"/>
        </p:nvSpPr>
        <p:spPr>
          <a:xfrm rot="16200000">
            <a:off x="10361872" y="2459359"/>
            <a:ext cx="1153853" cy="1153853"/>
          </a:xfrm>
          <a:custGeom>
            <a:avLst/>
            <a:gdLst>
              <a:gd name="connsiteX0" fmla="*/ 0 w 677557"/>
              <a:gd name="connsiteY0" fmla="*/ 0 h 677557"/>
              <a:gd name="connsiteX1" fmla="*/ 677557 w 677557"/>
              <a:gd name="connsiteY1" fmla="*/ 0 h 677557"/>
              <a:gd name="connsiteX2" fmla="*/ 0 w 677557"/>
              <a:gd name="connsiteY2" fmla="*/ 677557 h 677557"/>
            </a:gdLst>
            <a:ahLst/>
            <a:cxnLst>
              <a:cxn ang="0">
                <a:pos x="connsiteX0" y="connsiteY0"/>
              </a:cxn>
              <a:cxn ang="0">
                <a:pos x="connsiteX1" y="connsiteY1"/>
              </a:cxn>
              <a:cxn ang="0">
                <a:pos x="connsiteX2" y="connsiteY2"/>
              </a:cxn>
            </a:cxnLst>
            <a:rect l="l" t="t" r="r" b="b"/>
            <a:pathLst>
              <a:path w="677557" h="677557">
                <a:moveTo>
                  <a:pt x="0" y="0"/>
                </a:moveTo>
                <a:lnTo>
                  <a:pt x="677557" y="0"/>
                </a:lnTo>
                <a:cubicBezTo>
                  <a:pt x="677557" y="374204"/>
                  <a:pt x="374204" y="677557"/>
                  <a:pt x="0" y="677557"/>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20" name="Oval 19">
            <a:extLst>
              <a:ext uri="{FF2B5EF4-FFF2-40B4-BE49-F238E27FC236}">
                <a16:creationId xmlns:a16="http://schemas.microsoft.com/office/drawing/2014/main" id="{9862FF71-CBEF-707D-20E1-88AB7C2DBB90}"/>
              </a:ext>
              <a:ext uri="{C183D7F6-B498-43B3-948B-1728B52AA6E4}">
                <adec:decorative xmlns:adec="http://schemas.microsoft.com/office/drawing/2017/decorative" val="1"/>
              </a:ext>
            </a:extLst>
          </p:cNvPr>
          <p:cNvSpPr/>
          <p:nvPr userDrawn="1"/>
        </p:nvSpPr>
        <p:spPr>
          <a:xfrm>
            <a:off x="8140112" y="786125"/>
            <a:ext cx="910253" cy="910253"/>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Title 1">
            <a:extLst>
              <a:ext uri="{FF2B5EF4-FFF2-40B4-BE49-F238E27FC236}">
                <a16:creationId xmlns:a16="http://schemas.microsoft.com/office/drawing/2014/main" id="{971F2E7A-C836-861D-3F94-F226FD288A61}"/>
              </a:ext>
            </a:extLst>
          </p:cNvPr>
          <p:cNvSpPr>
            <a:spLocks noGrp="1"/>
          </p:cNvSpPr>
          <p:nvPr>
            <p:ph type="ctrTitle" hasCustomPrompt="1"/>
          </p:nvPr>
        </p:nvSpPr>
        <p:spPr>
          <a:xfrm>
            <a:off x="716386" y="1202309"/>
            <a:ext cx="4760493" cy="4630616"/>
          </a:xfrm>
          <a:prstGeom prst="rect">
            <a:avLst/>
          </a:prstGeom>
        </p:spPr>
        <p:txBody>
          <a:bodyPr anchor="ctr">
            <a:normAutofit/>
          </a:bodyPr>
          <a:lstStyle>
            <a:lvl1pPr algn="ctr">
              <a:defRPr sz="5400">
                <a:solidFill>
                  <a:schemeClr val="accent2"/>
                </a:solidFill>
              </a:defRPr>
            </a:lvl1pPr>
          </a:lstStyle>
          <a:p>
            <a:r>
              <a:rPr lang="en-US"/>
              <a:t>Click to edit Master title style</a:t>
            </a:r>
          </a:p>
        </p:txBody>
      </p:sp>
      <p:sp>
        <p:nvSpPr>
          <p:cNvPr id="8" name="Picture Placeholder 10">
            <a:extLst>
              <a:ext uri="{FF2B5EF4-FFF2-40B4-BE49-F238E27FC236}">
                <a16:creationId xmlns:a16="http://schemas.microsoft.com/office/drawing/2014/main" id="{6E23298B-A91E-E04B-9676-F31A7919BEB6}"/>
              </a:ext>
              <a:ext uri="{C183D7F6-B498-43B3-948B-1728B52AA6E4}">
                <adec:decorative xmlns:adec="http://schemas.microsoft.com/office/drawing/2017/decorative" val="0"/>
              </a:ext>
            </a:extLst>
          </p:cNvPr>
          <p:cNvSpPr>
            <a:spLocks noGrp="1"/>
          </p:cNvSpPr>
          <p:nvPr>
            <p:ph type="pic" sz="quarter" idx="13"/>
          </p:nvPr>
        </p:nvSpPr>
        <p:spPr>
          <a:xfrm>
            <a:off x="6788391" y="1696135"/>
            <a:ext cx="3573482" cy="3721659"/>
          </a:xfrm>
          <a:prstGeom prst="rect">
            <a:avLst/>
          </a:prstGeom>
          <a:noFill/>
        </p:spPr>
        <p:txBody>
          <a:bodyPr/>
          <a:lstStyle/>
          <a:p>
            <a:endParaRPr lang="en-US"/>
          </a:p>
        </p:txBody>
      </p:sp>
      <p:sp>
        <p:nvSpPr>
          <p:cNvPr id="9" name="Picture Placeholder">
            <a:extLst>
              <a:ext uri="{FF2B5EF4-FFF2-40B4-BE49-F238E27FC236}">
                <a16:creationId xmlns:a16="http://schemas.microsoft.com/office/drawing/2014/main" id="{1608D06A-1ACC-5A25-F2AE-8656AB8F67BA}"/>
              </a:ext>
              <a:ext uri="{C183D7F6-B498-43B3-948B-1728B52AA6E4}">
                <adec:decorative xmlns:adec="http://schemas.microsoft.com/office/drawing/2017/decorative" val="0"/>
              </a:ext>
            </a:extLst>
          </p:cNvPr>
          <p:cNvSpPr>
            <a:spLocks noGrp="1"/>
          </p:cNvSpPr>
          <p:nvPr>
            <p:ph type="pic" sz="quarter" idx="21"/>
          </p:nvPr>
        </p:nvSpPr>
        <p:spPr>
          <a:xfrm>
            <a:off x="9469109" y="4186590"/>
            <a:ext cx="2046616" cy="2046616"/>
          </a:xfrm>
          <a:prstGeom prst="ellipse">
            <a:avLst/>
          </a:prstGeom>
          <a:noFill/>
        </p:spPr>
        <p:txBody>
          <a:bodyPr/>
          <a:lstStyle/>
          <a:p>
            <a:endParaRPr lang="zh-CN" altLang="en-US"/>
          </a:p>
        </p:txBody>
      </p:sp>
      <p:sp>
        <p:nvSpPr>
          <p:cNvPr id="3" name="Date Placeholder 2">
            <a:extLst>
              <a:ext uri="{FF2B5EF4-FFF2-40B4-BE49-F238E27FC236}">
                <a16:creationId xmlns:a16="http://schemas.microsoft.com/office/drawing/2014/main" id="{3C5A681D-3C93-73D8-C44D-068177A5510A}"/>
              </a:ext>
            </a:extLst>
          </p:cNvPr>
          <p:cNvSpPr>
            <a:spLocks noGrp="1"/>
          </p:cNvSpPr>
          <p:nvPr>
            <p:ph type="dt" sz="half" idx="22"/>
          </p:nvPr>
        </p:nvSpPr>
        <p:spPr>
          <a:xfrm>
            <a:off x="657225" y="6400800"/>
            <a:ext cx="2743200" cy="266700"/>
          </a:xfrm>
          <a:prstGeom prst="rect">
            <a:avLst/>
          </a:prstGeom>
        </p:spPr>
        <p:txBody>
          <a:bodyPr/>
          <a:lstStyle>
            <a:lvl1pPr>
              <a:defRPr>
                <a:solidFill>
                  <a:schemeClr val="bg1"/>
                </a:solidFill>
              </a:defRPr>
            </a:lvl1pPr>
          </a:lstStyle>
          <a:p>
            <a:r>
              <a:rPr lang="en-US" altLang="zh-CN"/>
              <a:t>03/12/2025</a:t>
            </a:r>
          </a:p>
        </p:txBody>
      </p:sp>
      <p:sp>
        <p:nvSpPr>
          <p:cNvPr id="4" name="Footer Placeholder 3">
            <a:extLst>
              <a:ext uri="{FF2B5EF4-FFF2-40B4-BE49-F238E27FC236}">
                <a16:creationId xmlns:a16="http://schemas.microsoft.com/office/drawing/2014/main" id="{0B15792B-2860-44AE-F92D-EB55FD49567F}"/>
              </a:ext>
            </a:extLst>
          </p:cNvPr>
          <p:cNvSpPr>
            <a:spLocks noGrp="1"/>
          </p:cNvSpPr>
          <p:nvPr>
            <p:ph type="ftr" sz="quarter" idx="23"/>
          </p:nvPr>
        </p:nvSpPr>
        <p:spPr>
          <a:xfrm>
            <a:off x="3800475" y="6400800"/>
            <a:ext cx="3657600" cy="266700"/>
          </a:xfrm>
        </p:spPr>
        <p:txBody>
          <a:bodyPr/>
          <a:lstStyle>
            <a:lvl1pPr>
              <a:defRPr>
                <a:solidFill>
                  <a:schemeClr val="bg1"/>
                </a:solidFill>
              </a:defRPr>
            </a:lvl1pPr>
          </a:lstStyle>
          <a:p>
            <a:r>
              <a:rPr lang="en-US"/>
              <a:t>Sample Footer Text</a:t>
            </a:r>
          </a:p>
        </p:txBody>
      </p:sp>
      <p:sp>
        <p:nvSpPr>
          <p:cNvPr id="5" name="Slide Number Placeholder 4">
            <a:extLst>
              <a:ext uri="{FF2B5EF4-FFF2-40B4-BE49-F238E27FC236}">
                <a16:creationId xmlns:a16="http://schemas.microsoft.com/office/drawing/2014/main" id="{80547D2B-3752-F97F-78CC-2A55CA546B0E}"/>
              </a:ext>
            </a:extLst>
          </p:cNvPr>
          <p:cNvSpPr>
            <a:spLocks noGrp="1"/>
          </p:cNvSpPr>
          <p:nvPr>
            <p:ph type="sldNum" sz="half" idx="24"/>
          </p:nvPr>
        </p:nvSpPr>
        <p:spPr>
          <a:xfrm>
            <a:off x="7858125" y="6400800"/>
            <a:ext cx="3657600" cy="266700"/>
          </a:xfrm>
          <a:prstGeom prst="rect">
            <a:avLst/>
          </a:prstGeom>
        </p:spPr>
        <p:txBody>
          <a:bodyPr/>
          <a:lstStyle>
            <a:lvl1pPr>
              <a:defRPr>
                <a:solidFill>
                  <a:schemeClr val="bg1"/>
                </a:solidFill>
              </a:defRPr>
            </a:lvl1pPr>
          </a:lstStyle>
          <a:p>
            <a:fld id="{BDE41EC4-32D3-40A1-A827-5D3F99F173AD}" type="slidenum">
              <a:rPr lang="en-US" altLang="zh-CN" smtClean="0"/>
              <a:pPr/>
              <a:t>‹#›</a:t>
            </a:fld>
            <a:endParaRPr lang="en-US" altLang="zh-CN"/>
          </a:p>
        </p:txBody>
      </p:sp>
    </p:spTree>
    <p:extLst>
      <p:ext uri="{BB962C8B-B14F-4D97-AF65-F5344CB8AC3E}">
        <p14:creationId xmlns:p14="http://schemas.microsoft.com/office/powerpoint/2010/main" val="591963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Slide Number Placeholder 6">
            <a:extLst>
              <a:ext uri="{FF2B5EF4-FFF2-40B4-BE49-F238E27FC236}">
                <a16:creationId xmlns:a16="http://schemas.microsoft.com/office/drawing/2014/main" id="{5F277D78-42FD-AF74-B7C8-87D564A0C386}"/>
              </a:ext>
            </a:extLst>
          </p:cNvPr>
          <p:cNvSpPr>
            <a:spLocks noGrp="1"/>
          </p:cNvSpPr>
          <p:nvPr>
            <p:ph type="sldNum" sz="half" idx="4" hasCustomPrompt="1"/>
          </p:nvPr>
        </p:nvSpPr>
        <p:spPr>
          <a:xfrm>
            <a:off x="7858125" y="6400800"/>
            <a:ext cx="3657600" cy="266700"/>
          </a:xfrm>
        </p:spPr>
        <p:txBody>
          <a:bodyPr/>
          <a:lstStyle>
            <a:lvl1pPr algn="r">
              <a:defRPr sz="1200">
                <a:solidFill>
                  <a:schemeClr val="tx1"/>
                </a:solidFill>
              </a:defRPr>
            </a:lvl1pPr>
          </a:lstStyle>
          <a:p>
            <a:fld id="{BDE41EC4-32D3-40A1-A827-5D3F99F173AD}" type="slidenum">
              <a:rPr lang="en-US" altLang="zh-CN" smtClean="0"/>
              <a:pPr/>
              <a:t>‹#›</a:t>
            </a:fld>
            <a:endParaRPr lang="en-US" altLang="zh-CN"/>
          </a:p>
        </p:txBody>
      </p:sp>
      <p:sp>
        <p:nvSpPr>
          <p:cNvPr id="5" name="Date Placeholder 7">
            <a:extLst>
              <a:ext uri="{FF2B5EF4-FFF2-40B4-BE49-F238E27FC236}">
                <a16:creationId xmlns:a16="http://schemas.microsoft.com/office/drawing/2014/main" id="{7BF6804B-EB90-599E-7E69-DA4EB978F82F}"/>
              </a:ext>
            </a:extLst>
          </p:cNvPr>
          <p:cNvSpPr>
            <a:spLocks noGrp="1"/>
          </p:cNvSpPr>
          <p:nvPr>
            <p:ph type="dt" sz="half" idx="2" hasCustomPrompt="1"/>
          </p:nvPr>
        </p:nvSpPr>
        <p:spPr>
          <a:xfrm>
            <a:off x="657225" y="6400800"/>
            <a:ext cx="2743200" cy="266700"/>
          </a:xfrm>
        </p:spPr>
        <p:txBody>
          <a:bodyPr/>
          <a:lstStyle>
            <a:lvl1pPr algn="l">
              <a:defRPr sz="1200">
                <a:solidFill>
                  <a:schemeClr val="tx1"/>
                </a:solidFill>
              </a:defRPr>
            </a:lvl1pPr>
          </a:lstStyle>
          <a:p>
            <a:r>
              <a:rPr lang="en-US" altLang="zh-CN"/>
              <a:t>02/10/2025</a:t>
            </a:r>
          </a:p>
        </p:txBody>
      </p:sp>
      <p:sp>
        <p:nvSpPr>
          <p:cNvPr id="6" name="Footer Placeholder 8">
            <a:extLst>
              <a:ext uri="{FF2B5EF4-FFF2-40B4-BE49-F238E27FC236}">
                <a16:creationId xmlns:a16="http://schemas.microsoft.com/office/drawing/2014/main" id="{F1467AA0-A0AC-71F1-C3BF-76C4280C751C}"/>
              </a:ext>
            </a:extLst>
          </p:cNvPr>
          <p:cNvSpPr>
            <a:spLocks noGrp="1"/>
          </p:cNvSpPr>
          <p:nvPr>
            <p:ph type="ftr" sz="quarter" idx="3" hasCustomPrompt="1"/>
          </p:nvPr>
        </p:nvSpPr>
        <p:spPr>
          <a:xfrm>
            <a:off x="3800475" y="6400800"/>
            <a:ext cx="3657600" cy="266700"/>
          </a:xfrm>
        </p:spPr>
        <p:txBody>
          <a:bodyPr/>
          <a:lstStyle>
            <a:lvl1pPr algn="ctr">
              <a:defRPr sz="1200">
                <a:solidFill>
                  <a:schemeClr val="tx1"/>
                </a:solidFill>
              </a:defRPr>
            </a:lvl1pPr>
          </a:lstStyle>
          <a:p>
            <a:r>
              <a:rPr lang="en-US"/>
              <a:t>Sample Footer Text</a:t>
            </a:r>
          </a:p>
        </p:txBody>
      </p:sp>
      <p:sp>
        <p:nvSpPr>
          <p:cNvPr id="7" name="Title Placeholder 6">
            <a:extLst>
              <a:ext uri="{FF2B5EF4-FFF2-40B4-BE49-F238E27FC236}">
                <a16:creationId xmlns:a16="http://schemas.microsoft.com/office/drawing/2014/main" id="{BFA07352-F897-34D1-5AB6-4C8F517304A7}"/>
              </a:ext>
            </a:extLst>
          </p:cNvPr>
          <p:cNvSpPr>
            <a:spLocks noGrp="1"/>
          </p:cNvSpPr>
          <p:nvPr>
            <p:ph type="title"/>
          </p:nvPr>
        </p:nvSpPr>
        <p:spPr>
          <a:xfrm>
            <a:off x="673099" y="365124"/>
            <a:ext cx="10842625" cy="845392"/>
          </a:xfrm>
          <a:prstGeom prst="rect">
            <a:avLst/>
          </a:prstGeom>
        </p:spPr>
        <p:txBody>
          <a:bodyPr vert="horz" lIns="0" tIns="0" rIns="0" bIns="0" rtlCol="0" anchor="b">
            <a:normAutofit/>
          </a:bodyPr>
          <a:lstStyle/>
          <a:p>
            <a:r>
              <a:rPr lang="en-US"/>
              <a:t>Click to edit Master title style</a:t>
            </a:r>
            <a:endParaRPr lang="en-CN"/>
          </a:p>
        </p:txBody>
      </p:sp>
      <p:sp>
        <p:nvSpPr>
          <p:cNvPr id="8" name="Text Placeholder 7">
            <a:extLst>
              <a:ext uri="{FF2B5EF4-FFF2-40B4-BE49-F238E27FC236}">
                <a16:creationId xmlns:a16="http://schemas.microsoft.com/office/drawing/2014/main" id="{55B58B8F-838E-93E3-01B9-6E360FFA4A4C}"/>
              </a:ext>
            </a:extLst>
          </p:cNvPr>
          <p:cNvSpPr>
            <a:spLocks noGrp="1"/>
          </p:cNvSpPr>
          <p:nvPr>
            <p:ph type="body" idx="1"/>
          </p:nvPr>
        </p:nvSpPr>
        <p:spPr>
          <a:xfrm>
            <a:off x="673099" y="1434353"/>
            <a:ext cx="10842625" cy="4742610"/>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Tree>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659" r:id="rId7"/>
    <p:sldLayoutId id="2147483718" r:id="rId8"/>
    <p:sldLayoutId id="2147483719" r:id="rId9"/>
    <p:sldLayoutId id="2147483735" r:id="rId10"/>
    <p:sldLayoutId id="2147483667" r:id="rId11"/>
    <p:sldLayoutId id="2147483668" r:id="rId12"/>
    <p:sldLayoutId id="2147483669" r:id="rId13"/>
    <p:sldLayoutId id="2147483734" r:id="rId14"/>
    <p:sldLayoutId id="2147483670" r:id="rId15"/>
    <p:sldLayoutId id="2147483671" r:id="rId16"/>
    <p:sldLayoutId id="2147483672" r:id="rId17"/>
    <p:sldLayoutId id="2147483673" r:id="rId18"/>
    <p:sldLayoutId id="2147483674" r:id="rId19"/>
    <p:sldLayoutId id="2147483675" r:id="rId20"/>
    <p:sldLayoutId id="2147483676" r:id="rId21"/>
    <p:sldLayoutId id="2147483677" r:id="rId22"/>
    <p:sldLayoutId id="2147483678" r:id="rId23"/>
    <p:sldLayoutId id="2147483679" r:id="rId24"/>
    <p:sldLayoutId id="2147483680" r:id="rId25"/>
    <p:sldLayoutId id="2147483681" r:id="rId26"/>
    <p:sldLayoutId id="2147483682" r:id="rId27"/>
    <p:sldLayoutId id="2147483683" r:id="rId28"/>
    <p:sldLayoutId id="2147483684" r:id="rId29"/>
    <p:sldLayoutId id="2147483685" r:id="rId30"/>
    <p:sldLayoutId id="2147483686" r:id="rId31"/>
    <p:sldLayoutId id="2147483687" r:id="rId32"/>
    <p:sldLayoutId id="2147483688" r:id="rId33"/>
    <p:sldLayoutId id="2147483689" r:id="rId34"/>
    <p:sldLayoutId id="2147483690" r:id="rId35"/>
    <p:sldLayoutId id="2147483691" r:id="rId36"/>
    <p:sldLayoutId id="2147483692" r:id="rId37"/>
    <p:sldLayoutId id="2147483693" r:id="rId38"/>
    <p:sldLayoutId id="2147483694" r:id="rId39"/>
    <p:sldLayoutId id="2147483695" r:id="rId40"/>
    <p:sldLayoutId id="2147483714" r:id="rId41"/>
    <p:sldLayoutId id="2147483715" r:id="rId42"/>
    <p:sldLayoutId id="2147483696" r:id="rId43"/>
    <p:sldLayoutId id="2147483697" r:id="rId44"/>
    <p:sldLayoutId id="2147483698" r:id="rId45"/>
    <p:sldLayoutId id="2147483699" r:id="rId46"/>
    <p:sldLayoutId id="2147483700" r:id="rId47"/>
    <p:sldLayoutId id="2147483701" r:id="rId48"/>
    <p:sldLayoutId id="2147483733" r:id="rId49"/>
    <p:sldLayoutId id="2147483702" r:id="rId50"/>
    <p:sldLayoutId id="2147483720" r:id="rId51"/>
    <p:sldLayoutId id="2147483721" r:id="rId52"/>
    <p:sldLayoutId id="2147483722" r:id="rId53"/>
    <p:sldLayoutId id="2147483723" r:id="rId54"/>
    <p:sldLayoutId id="2147483724" r:id="rId55"/>
    <p:sldLayoutId id="2147483725" r:id="rId56"/>
    <p:sldLayoutId id="2147483726" r:id="rId57"/>
    <p:sldLayoutId id="2147483727" r:id="rId58"/>
    <p:sldLayoutId id="2147483728" r:id="rId59"/>
    <p:sldLayoutId id="2147483729" r:id="rId60"/>
    <p:sldLayoutId id="2147483730" r:id="rId61"/>
    <p:sldLayoutId id="2147483731" r:id="rId62"/>
    <p:sldLayoutId id="2147483732" r:id="rId63"/>
    <p:sldLayoutId id="2147483703" r:id="rId64"/>
    <p:sldLayoutId id="2147483704" r:id="rId65"/>
    <p:sldLayoutId id="2147483705" r:id="rId66"/>
    <p:sldLayoutId id="2147483706" r:id="rId67"/>
    <p:sldLayoutId id="2147483707" r:id="rId68"/>
    <p:sldLayoutId id="2147483717" r:id="rId69"/>
  </p:sldLayoutIdLst>
  <p:hf sldNum="0" hdr="0" ftr="0" dt="0"/>
  <p:txStyles>
    <p:titleStyle>
      <a:lvl1pPr algn="l" defTabSz="914400" rtl="0" eaLnBrk="1" latinLnBrk="0" hangingPunct="1">
        <a:lnSpc>
          <a:spcPct val="100000"/>
        </a:lnSpc>
        <a:spcBef>
          <a:spcPct val="0"/>
        </a:spcBef>
        <a:buNone/>
        <a:defRPr sz="3600" b="1" kern="120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120000"/>
        </a:lnSpc>
        <a:spcBef>
          <a:spcPts val="500"/>
        </a:spcBef>
        <a:buFont typeface="Arial" panose="020B0604020202020204" pitchFamily="34" charset="0"/>
        <a:buNone/>
        <a:defRPr sz="1200" kern="1200">
          <a:solidFill>
            <a:schemeClr val="tx1"/>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sz="11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sz="1050" kern="120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sz="105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16" userDrawn="1">
          <p15:clr>
            <a:srgbClr val="F26B43"/>
          </p15:clr>
        </p15:guide>
        <p15:guide id="2" pos="7256" userDrawn="1">
          <p15:clr>
            <a:srgbClr val="F26B43"/>
          </p15:clr>
        </p15:guide>
        <p15:guide id="3" orient="horz" pos="648" userDrawn="1">
          <p15:clr>
            <a:srgbClr val="F26B43"/>
          </p15:clr>
        </p15:guide>
        <p15:guide id="4" orient="horz" pos="712" userDrawn="1">
          <p15:clr>
            <a:srgbClr val="F26B43"/>
          </p15:clr>
        </p15:guide>
        <p15:guide id="5" orient="horz" pos="392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5.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8.xml"/><Relationship Id="rId5" Type="http://schemas.openxmlformats.org/officeDocument/2006/relationships/image" Target="../media/image22.jpeg"/><Relationship Id="rId4" Type="http://schemas.openxmlformats.org/officeDocument/2006/relationships/image" Target="../media/image21.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64.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36.xml"/></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 Id="rId5" Type="http://schemas.openxmlformats.org/officeDocument/2006/relationships/image" Target="../media/image30.jpeg"/><Relationship Id="rId4" Type="http://schemas.openxmlformats.org/officeDocument/2006/relationships/image" Target="../media/image29.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8.xml"/></Relationships>
</file>

<file path=ppt/slides/_rels/slide2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50.xml"/></Relationships>
</file>

<file path=ppt/slides/_rels/slide23.xml.rels><?xml version="1.0" encoding="UTF-8" standalone="yes"?>
<Relationships xmlns="http://schemas.openxmlformats.org/package/2006/relationships"><Relationship Id="rId3" Type="http://schemas.openxmlformats.org/officeDocument/2006/relationships/hyperlink" Target="https://www.bbc.co.uk/bitesize/guides/zvhrrj6/revision/2" TargetMode="External"/><Relationship Id="rId2" Type="http://schemas.openxmlformats.org/officeDocument/2006/relationships/hyperlink" Target="https://books.google.co.uk/books?hl=en&amp;lr=&amp;id=cw8aEQAAQBAJ&amp;oi=fnd&amp;pg=PA4&amp;dq=pros+and+cons+of+sole+trader+online+business&amp;ots=t58v6s7PgM&amp;sig=2LLRbC6JB-VmzUIE0Yu12s6EN9Y&amp;redir_esc=y#v=onepage&amp;q&amp;f=false" TargetMode="External"/><Relationship Id="rId1" Type="http://schemas.openxmlformats.org/officeDocument/2006/relationships/slideLayout" Target="../slideLayouts/slideLayout69.xml"/><Relationship Id="rId5" Type="http://schemas.openxmlformats.org/officeDocument/2006/relationships/hyperlink" Target="https://doi.org/10.1007/978-3-030-53914-6" TargetMode="External"/><Relationship Id="rId4" Type="http://schemas.openxmlformats.org/officeDocument/2006/relationships/hyperlink" Target="https://www.etsy.com/uk/search?q=printable%20products&amp;ref=search_bar" TargetMode="External"/></Relationships>
</file>

<file path=ppt/slides/_rels/slide24.xml.rels><?xml version="1.0" encoding="UTF-8" standalone="yes"?>
<Relationships xmlns="http://schemas.openxmlformats.org/package/2006/relationships"><Relationship Id="rId2" Type="http://schemas.openxmlformats.org/officeDocument/2006/relationships/hyperlink" Target="https://www.forbes.com/advisor/business/smart-goals/" TargetMode="External"/><Relationship Id="rId1" Type="http://schemas.openxmlformats.org/officeDocument/2006/relationships/slideLayout" Target="../slideLayouts/slideLayout6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a:extLst>
              <a:ext uri="{FF2B5EF4-FFF2-40B4-BE49-F238E27FC236}">
                <a16:creationId xmlns:a16="http://schemas.microsoft.com/office/drawing/2014/main" id="{498C655C-AA03-DE32-22C2-F8E9215D5E12}"/>
              </a:ext>
            </a:extLst>
          </p:cNvPr>
          <p:cNvSpPr>
            <a:spLocks noGrp="1"/>
          </p:cNvSpPr>
          <p:nvPr>
            <p:ph type="ctrTitle"/>
          </p:nvPr>
        </p:nvSpPr>
        <p:spPr>
          <a:xfrm>
            <a:off x="451662" y="1206733"/>
            <a:ext cx="6554906" cy="4215274"/>
          </a:xfrm>
        </p:spPr>
        <p:txBody>
          <a:bodyPr vert="horz" lIns="0" tIns="0" rIns="0" bIns="0" rtlCol="0" anchor="b">
            <a:noAutofit/>
          </a:bodyPr>
          <a:lstStyle/>
          <a:p>
            <a:br>
              <a:rPr lang="en-GB" sz="2400" dirty="0">
                <a:latin typeface="Arial"/>
                <a:cs typeface="Arial"/>
              </a:rPr>
            </a:br>
            <a:br>
              <a:rPr lang="en-GB" sz="2400" dirty="0">
                <a:latin typeface="Arial"/>
                <a:cs typeface="Arial"/>
              </a:rPr>
            </a:br>
            <a:br>
              <a:rPr lang="en-GB" sz="2400" dirty="0">
                <a:latin typeface="Arial"/>
                <a:cs typeface="Arial"/>
              </a:rPr>
            </a:br>
            <a:r>
              <a:rPr lang="en-GB" sz="2800" dirty="0">
                <a:latin typeface="Arial"/>
                <a:cs typeface="Arial"/>
              </a:rPr>
              <a:t>Module Name: </a:t>
            </a:r>
            <a:r>
              <a:rPr lang="en-GB" sz="2800" dirty="0">
                <a:solidFill>
                  <a:srgbClr val="FFD935"/>
                </a:solidFill>
                <a:latin typeface="Arial"/>
                <a:ea typeface="+mj-lt"/>
                <a:cs typeface="Arial"/>
              </a:rPr>
              <a:t>Managing Enterprise</a:t>
            </a:r>
            <a:endParaRPr lang="en-GB" sz="2800" dirty="0">
              <a:latin typeface="Arial"/>
              <a:cs typeface="Arial"/>
            </a:endParaRPr>
          </a:p>
          <a:p>
            <a:r>
              <a:rPr lang="en-GB" sz="2800" dirty="0">
                <a:latin typeface="Arial"/>
                <a:cs typeface="Arial"/>
              </a:rPr>
              <a:t>Module Code: (BMSW4011_CARD)  </a:t>
            </a:r>
            <a:endParaRPr lang="en-US" sz="2800" b="0" dirty="0">
              <a:latin typeface="Arial"/>
              <a:cs typeface="Arial"/>
            </a:endParaRPr>
          </a:p>
          <a:p>
            <a:r>
              <a:rPr lang="en-GB" sz="2800" dirty="0">
                <a:latin typeface="Arial"/>
                <a:cs typeface="Arial"/>
              </a:rPr>
              <a:t>Student Name: Jafrin </a:t>
            </a:r>
            <a:r>
              <a:rPr lang="en-GB" sz="2800" err="1">
                <a:latin typeface="Arial"/>
                <a:cs typeface="Arial"/>
              </a:rPr>
              <a:t>Tarjina</a:t>
            </a:r>
            <a:r>
              <a:rPr lang="en-GB" sz="2800" dirty="0">
                <a:latin typeface="Arial"/>
                <a:cs typeface="Arial"/>
              </a:rPr>
              <a:t> Khushi</a:t>
            </a:r>
            <a:endParaRPr lang="en-US" sz="2800" b="0">
              <a:latin typeface="Arial"/>
              <a:cs typeface="Arial"/>
            </a:endParaRPr>
          </a:p>
          <a:p>
            <a:r>
              <a:rPr lang="en-GB" sz="2800" dirty="0">
                <a:latin typeface="Arial"/>
                <a:cs typeface="Arial"/>
              </a:rPr>
              <a:t>Student Number: 2409699</a:t>
            </a:r>
            <a:endParaRPr lang="en-US" sz="2800" b="0">
              <a:latin typeface="Arial"/>
              <a:cs typeface="Arial"/>
            </a:endParaRPr>
          </a:p>
          <a:p>
            <a:r>
              <a:rPr lang="en-GB" sz="2800" dirty="0">
                <a:latin typeface="Arial"/>
                <a:cs typeface="Arial"/>
              </a:rPr>
              <a:t>Lecturer: Melanie Squire  </a:t>
            </a:r>
            <a:br>
              <a:rPr lang="en-GB" sz="2400" dirty="0">
                <a:latin typeface="Arial"/>
                <a:cs typeface="Arial"/>
              </a:rPr>
            </a:br>
            <a:endParaRPr lang="en-GB" sz="2400" dirty="0">
              <a:latin typeface="Arial"/>
              <a:cs typeface="Arial"/>
            </a:endParaRPr>
          </a:p>
          <a:p>
            <a:endParaRPr lang="en-US" altLang="zh-CN" dirty="0">
              <a:cs typeface="Poppins SemiBold"/>
            </a:endParaRPr>
          </a:p>
        </p:txBody>
      </p:sp>
      <p:pic>
        <p:nvPicPr>
          <p:cNvPr id="19" name="Picture Placeholder 18" descr="Person alone in office">
            <a:extLst>
              <a:ext uri="{FF2B5EF4-FFF2-40B4-BE49-F238E27FC236}">
                <a16:creationId xmlns:a16="http://schemas.microsoft.com/office/drawing/2014/main" id="{CB3C59EF-7B41-B87E-17F9-1E0D142CB6C8}"/>
              </a:ext>
            </a:extLst>
          </p:cNvPr>
          <p:cNvPicPr>
            <a:picLocks noGrp="1" noChangeAspect="1"/>
          </p:cNvPicPr>
          <p:nvPr>
            <p:ph type="pic" sz="quarter" idx="13"/>
          </p:nvPr>
        </p:nvPicPr>
        <p:blipFill>
          <a:blip r:embed="rId2"/>
          <a:srcRect l="18040" r="18040"/>
          <a:stretch/>
        </p:blipFill>
        <p:spPr>
          <a:xfrm>
            <a:off x="7008523" y="1696135"/>
            <a:ext cx="3568330" cy="3721659"/>
          </a:xfrm>
          <a:blipFill>
            <a:blip r:embed="rId3" cstate="screen">
              <a:extLst>
                <a:ext uri="{28A0092B-C50C-407E-A947-70E740481C1C}">
                  <a14:useLocalDpi xmlns:a14="http://schemas.microsoft.com/office/drawing/2010/main"/>
                </a:ext>
              </a:extLst>
            </a:blip>
            <a:srcRect/>
            <a:stretch>
              <a:fillRect/>
            </a:stretch>
          </a:blipFill>
        </p:spPr>
      </p:pic>
      <p:pic>
        <p:nvPicPr>
          <p:cNvPr id="20" name="Picture Placeholder 19" descr="Row of seated people, some writing notes in book on lap">
            <a:extLst>
              <a:ext uri="{FF2B5EF4-FFF2-40B4-BE49-F238E27FC236}">
                <a16:creationId xmlns:a16="http://schemas.microsoft.com/office/drawing/2014/main" id="{BB80A24F-19F6-28E9-6CC1-3990897C46D8}"/>
              </a:ext>
            </a:extLst>
          </p:cNvPr>
          <p:cNvPicPr>
            <a:picLocks noGrp="1" noChangeAspect="1"/>
          </p:cNvPicPr>
          <p:nvPr>
            <p:ph type="pic" sz="quarter" idx="21"/>
          </p:nvPr>
        </p:nvPicPr>
        <p:blipFill>
          <a:blip r:embed="rId4">
            <a:extLst>
              <a:ext uri="{28A0092B-C50C-407E-A947-70E740481C1C}">
                <a14:useLocalDpi xmlns:a14="http://schemas.microsoft.com/office/drawing/2010/main" val="0"/>
              </a:ext>
            </a:extLst>
          </a:blip>
          <a:srcRect/>
          <a:stretch/>
        </p:blipFill>
        <p:spPr>
          <a:xfrm>
            <a:off x="9682517" y="4186590"/>
            <a:ext cx="2046616" cy="2046616"/>
          </a:xfrm>
        </p:spPr>
      </p:pic>
    </p:spTree>
    <p:extLst>
      <p:ext uri="{BB962C8B-B14F-4D97-AF65-F5344CB8AC3E}">
        <p14:creationId xmlns:p14="http://schemas.microsoft.com/office/powerpoint/2010/main" val="25432847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A0BDF-C176-1587-9F61-65EC856C1FE2}"/>
              </a:ext>
            </a:extLst>
          </p:cNvPr>
          <p:cNvSpPr>
            <a:spLocks noGrp="1"/>
          </p:cNvSpPr>
          <p:nvPr>
            <p:ph type="title"/>
          </p:nvPr>
        </p:nvSpPr>
        <p:spPr>
          <a:xfrm>
            <a:off x="4949122" y="299828"/>
            <a:ext cx="6746493" cy="855951"/>
          </a:xfrm>
        </p:spPr>
        <p:txBody>
          <a:bodyPr/>
          <a:lstStyle/>
          <a:p>
            <a:r>
              <a:rPr lang="en-US" altLang="zh-CN" dirty="0"/>
              <a:t>Presentation Overview</a:t>
            </a:r>
            <a:endParaRPr lang="zh-CN" altLang="en-US" dirty="0"/>
          </a:p>
        </p:txBody>
      </p:sp>
      <p:pic>
        <p:nvPicPr>
          <p:cNvPr id="53" name="Picture Placeholder 52" descr="Man engaged in a discussion at a table.">
            <a:extLst>
              <a:ext uri="{FF2B5EF4-FFF2-40B4-BE49-F238E27FC236}">
                <a16:creationId xmlns:a16="http://schemas.microsoft.com/office/drawing/2014/main" id="{B957CDFD-7BE7-6C79-D820-5FC0C82341B9}"/>
              </a:ext>
            </a:extLst>
          </p:cNvPr>
          <p:cNvPicPr>
            <a:picLocks noGrp="1" noChangeAspect="1"/>
          </p:cNvPicPr>
          <p:nvPr>
            <p:ph type="pic" sz="quarter" idx="17"/>
          </p:nvPr>
        </p:nvPicPr>
        <p:blipFill>
          <a:blip r:embed="rId2" cstate="screen">
            <a:extLst>
              <a:ext uri="{28A0092B-C50C-407E-A947-70E740481C1C}">
                <a14:useLocalDpi xmlns:a14="http://schemas.microsoft.com/office/drawing/2010/main"/>
              </a:ext>
            </a:extLst>
          </a:blip>
          <a:srcRect t="30" b="30"/>
          <a:stretch/>
        </p:blipFill>
        <p:spPr>
          <a:xfrm>
            <a:off x="844000" y="831780"/>
            <a:ext cx="3765550" cy="5194300"/>
          </a:xfrm>
        </p:spPr>
      </p:pic>
      <p:sp>
        <p:nvSpPr>
          <p:cNvPr id="28" name="TextBox 27">
            <a:extLst>
              <a:ext uri="{FF2B5EF4-FFF2-40B4-BE49-F238E27FC236}">
                <a16:creationId xmlns:a16="http://schemas.microsoft.com/office/drawing/2014/main" id="{E1FD9DE8-0052-60C3-6B7C-791F4C619BCC}"/>
              </a:ext>
            </a:extLst>
          </p:cNvPr>
          <p:cNvSpPr txBox="1"/>
          <p:nvPr/>
        </p:nvSpPr>
        <p:spPr>
          <a:xfrm>
            <a:off x="4949121" y="1128470"/>
            <a:ext cx="7016537" cy="5078313"/>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GB" b="1" dirty="0">
                <a:latin typeface="Arial"/>
                <a:cs typeface="Arial"/>
              </a:rPr>
              <a:t>1.My Business proposition</a:t>
            </a:r>
          </a:p>
          <a:p>
            <a:r>
              <a:rPr lang="en-GB" dirty="0">
                <a:latin typeface="Arial"/>
                <a:cs typeface="Arial"/>
              </a:rPr>
              <a:t> 1.1 Description of service and my story</a:t>
            </a:r>
          </a:p>
          <a:p>
            <a:r>
              <a:rPr lang="en-GB" dirty="0">
                <a:latin typeface="Arial"/>
                <a:cs typeface="Arial"/>
              </a:rPr>
              <a:t> 1.2 Legal status (pros and cons)</a:t>
            </a:r>
          </a:p>
          <a:p>
            <a:r>
              <a:rPr lang="en-GB" dirty="0">
                <a:latin typeface="Arial"/>
                <a:cs typeface="Arial"/>
              </a:rPr>
              <a:t> 1.3 Mission statement, aim and SMART Objectives</a:t>
            </a:r>
            <a:endParaRPr lang="en-US">
              <a:latin typeface="Arial"/>
              <a:cs typeface="Arial"/>
            </a:endParaRPr>
          </a:p>
          <a:p>
            <a:r>
              <a:rPr lang="en-GB" dirty="0">
                <a:latin typeface="Arial"/>
                <a:cs typeface="Arial"/>
              </a:rPr>
              <a:t> 1.4 Unique selling proposition</a:t>
            </a:r>
          </a:p>
          <a:p>
            <a:r>
              <a:rPr lang="en-GB" dirty="0">
                <a:latin typeface="Arial"/>
                <a:cs typeface="Arial"/>
              </a:rPr>
              <a:t> 1.5 Location</a:t>
            </a:r>
          </a:p>
          <a:p>
            <a:r>
              <a:rPr lang="en-GB" dirty="0">
                <a:latin typeface="Arial"/>
                <a:cs typeface="Arial"/>
              </a:rPr>
              <a:t> 1.6 HRM strategy</a:t>
            </a:r>
            <a:endParaRPr lang="en-US" dirty="0">
              <a:latin typeface="Arial"/>
              <a:cs typeface="Arial"/>
            </a:endParaRPr>
          </a:p>
          <a:p>
            <a:r>
              <a:rPr lang="en-GB" dirty="0">
                <a:latin typeface="Arial"/>
                <a:cs typeface="Arial"/>
              </a:rPr>
              <a:t> 1.7 Financial overview summery</a:t>
            </a:r>
            <a:endParaRPr lang="en-US" dirty="0">
              <a:latin typeface="Arial"/>
              <a:cs typeface="Arial"/>
            </a:endParaRPr>
          </a:p>
          <a:p>
            <a:r>
              <a:rPr lang="en-GB" dirty="0">
                <a:latin typeface="Arial"/>
                <a:cs typeface="Arial"/>
              </a:rPr>
              <a:t> 1.8 SWOT analysis</a:t>
            </a:r>
          </a:p>
          <a:p>
            <a:endParaRPr lang="en-GB" dirty="0">
              <a:latin typeface="Arial"/>
              <a:cs typeface="Arial"/>
            </a:endParaRPr>
          </a:p>
          <a:p>
            <a:r>
              <a:rPr lang="en-GB" b="1" dirty="0">
                <a:latin typeface="Arial"/>
                <a:cs typeface="Arial"/>
              </a:rPr>
              <a:t>2.Marketing Strategy</a:t>
            </a:r>
            <a:endParaRPr lang="en-US" b="1">
              <a:latin typeface="Arial"/>
              <a:cs typeface="Arial"/>
            </a:endParaRPr>
          </a:p>
          <a:p>
            <a:r>
              <a:rPr lang="en-GB" dirty="0">
                <a:latin typeface="Arial"/>
                <a:cs typeface="Arial"/>
              </a:rPr>
              <a:t> 2.1 Timeline and initiatives</a:t>
            </a:r>
            <a:endParaRPr lang="en-US" dirty="0">
              <a:latin typeface="Arial"/>
              <a:cs typeface="Arial"/>
            </a:endParaRPr>
          </a:p>
          <a:p>
            <a:r>
              <a:rPr lang="en-GB" dirty="0">
                <a:latin typeface="Arial"/>
                <a:cs typeface="Arial"/>
              </a:rPr>
              <a:t> 2.2 Examples</a:t>
            </a:r>
            <a:endParaRPr lang="en-US" dirty="0">
              <a:latin typeface="Arial"/>
              <a:cs typeface="Arial"/>
            </a:endParaRPr>
          </a:p>
          <a:p>
            <a:endParaRPr lang="en-GB" dirty="0">
              <a:latin typeface="Arial"/>
              <a:cs typeface="Arial"/>
            </a:endParaRPr>
          </a:p>
          <a:p>
            <a:r>
              <a:rPr lang="en-GB" b="1" dirty="0">
                <a:latin typeface="Arial"/>
                <a:cs typeface="Arial"/>
              </a:rPr>
              <a:t>3.Why an Angel Investor should invest in Me</a:t>
            </a:r>
            <a:endParaRPr lang="en-US" dirty="0">
              <a:latin typeface="Arial"/>
              <a:cs typeface="Arial"/>
            </a:endParaRPr>
          </a:p>
          <a:p>
            <a:r>
              <a:rPr lang="en-GB" dirty="0">
                <a:latin typeface="Arial"/>
                <a:cs typeface="Arial"/>
              </a:rPr>
              <a:t> 3.1 My entrepreneurial skills and experience</a:t>
            </a:r>
            <a:endParaRPr lang="en-US" dirty="0">
              <a:latin typeface="Arial"/>
              <a:cs typeface="Arial"/>
            </a:endParaRPr>
          </a:p>
          <a:p>
            <a:r>
              <a:rPr lang="en-GB" dirty="0">
                <a:latin typeface="Arial"/>
                <a:cs typeface="Arial"/>
              </a:rPr>
              <a:t> 3.2 £50k development plan</a:t>
            </a:r>
            <a:endParaRPr lang="en-GB" dirty="0"/>
          </a:p>
          <a:p>
            <a:r>
              <a:rPr lang="en-GB" dirty="0"/>
              <a:t> </a:t>
            </a:r>
          </a:p>
        </p:txBody>
      </p:sp>
    </p:spTree>
    <p:extLst>
      <p:ext uri="{BB962C8B-B14F-4D97-AF65-F5344CB8AC3E}">
        <p14:creationId xmlns:p14="http://schemas.microsoft.com/office/powerpoint/2010/main" val="782584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9D7BEED8-DF65-B24B-AD87-01E0E4F870A7}"/>
              </a:ext>
            </a:extLst>
          </p:cNvPr>
          <p:cNvSpPr>
            <a:spLocks noGrp="1"/>
          </p:cNvSpPr>
          <p:nvPr>
            <p:ph type="title"/>
          </p:nvPr>
        </p:nvSpPr>
        <p:spPr>
          <a:xfrm>
            <a:off x="6324600" y="624838"/>
            <a:ext cx="4953001" cy="4052821"/>
          </a:xfrm>
          <a:noFill/>
          <a:ln>
            <a:noFill/>
            <a:prstDash/>
          </a:ln>
          <a:effectLst/>
        </p:spPr>
        <p:txBody>
          <a:bodyPr rot="0" spcFirstLastPara="0" vertOverflow="overflow" horzOverflow="overflow" vert="horz" wrap="square" lIns="0" tIns="0" rIns="0" bIns="0" numCol="1" spcCol="0" rtlCol="0" fromWordArt="0" anchor="b" anchorCtr="0" forceAA="0" compatLnSpc="1">
            <a:prstTxWarp prst="textNoShape">
              <a:avLst/>
            </a:prstTxWarp>
            <a:noAutofit/>
          </a:bodyPr>
          <a:lstStyle/>
          <a:p>
            <a:r>
              <a:rPr lang="en-US" altLang="zh-CN" dirty="0">
                <a:solidFill>
                  <a:srgbClr val="FFD935"/>
                </a:solidFill>
                <a:latin typeface="Poppins SemiBold"/>
                <a:cs typeface="Poppins SemiBold"/>
              </a:rPr>
              <a:t>1.My Business Proposition</a:t>
            </a:r>
            <a:endParaRPr lang="en-US" altLang="zh-CN" dirty="0">
              <a:cs typeface="Poppins SemiBold"/>
            </a:endParaRPr>
          </a:p>
        </p:txBody>
      </p:sp>
      <p:pic>
        <p:nvPicPr>
          <p:cNvPr id="16" name="Picture Placeholder 15" descr="Person carefully painting a wooden surface.">
            <a:extLst>
              <a:ext uri="{FF2B5EF4-FFF2-40B4-BE49-F238E27FC236}">
                <a16:creationId xmlns:a16="http://schemas.microsoft.com/office/drawing/2014/main" id="{4AE62386-D90A-2E0C-3018-65CD8DCC3155}"/>
              </a:ext>
            </a:extLst>
          </p:cNvPr>
          <p:cNvPicPr>
            <a:picLocks noGrp="1" noChangeAspect="1"/>
          </p:cNvPicPr>
          <p:nvPr>
            <p:ph type="pic" sz="quarter" idx="20"/>
          </p:nvPr>
        </p:nvPicPr>
        <p:blipFill>
          <a:blip r:embed="rId2" cstate="screen">
            <a:extLst>
              <a:ext uri="{28A0092B-C50C-407E-A947-70E740481C1C}">
                <a14:useLocalDpi xmlns:a14="http://schemas.microsoft.com/office/drawing/2010/main"/>
              </a:ext>
            </a:extLst>
          </a:blip>
          <a:srcRect l="99" r="99"/>
          <a:stretch/>
        </p:blipFill>
        <p:spPr>
          <a:xfrm>
            <a:off x="914399" y="1304924"/>
            <a:ext cx="2265982" cy="2263334"/>
          </a:xfrm>
        </p:spPr>
      </p:pic>
      <p:pic>
        <p:nvPicPr>
          <p:cNvPr id="6" name="Picture Placeholder 8" descr="Man working with papers and a calculator.">
            <a:extLst>
              <a:ext uri="{FF2B5EF4-FFF2-40B4-BE49-F238E27FC236}">
                <a16:creationId xmlns:a16="http://schemas.microsoft.com/office/drawing/2014/main" id="{B3372E24-5B60-CC11-4E81-74F7854908C2}"/>
              </a:ext>
            </a:extLst>
          </p:cNvPr>
          <p:cNvPicPr>
            <a:picLocks noGrp="1" noChangeAspect="1"/>
          </p:cNvPicPr>
          <p:nvPr>
            <p:ph type="pic" sz="quarter" idx="19"/>
          </p:nvPr>
        </p:nvPicPr>
        <p:blipFill>
          <a:blip r:embed="rId3" cstate="screen">
            <a:extLst>
              <a:ext uri="{28A0092B-C50C-407E-A947-70E740481C1C}">
                <a14:useLocalDpi xmlns:a14="http://schemas.microsoft.com/office/drawing/2010/main"/>
              </a:ext>
            </a:extLst>
          </a:blip>
          <a:srcRect t="30" b="30"/>
          <a:stretch/>
        </p:blipFill>
        <p:spPr>
          <a:xfrm>
            <a:off x="3179763" y="2274585"/>
            <a:ext cx="2695883" cy="3413678"/>
          </a:xfrm>
          <a:blipFill>
            <a:blip r:embed="rId4" cstate="screen">
              <a:extLst>
                <a:ext uri="{28A0092B-C50C-407E-A947-70E740481C1C}">
                  <a14:useLocalDpi xmlns:a14="http://schemas.microsoft.com/office/drawing/2010/main"/>
                </a:ext>
              </a:extLst>
            </a:blip>
            <a:srcRect/>
            <a:stretch>
              <a:fillRect/>
            </a:stretch>
          </a:blipFill>
        </p:spPr>
      </p:pic>
    </p:spTree>
    <p:extLst>
      <p:ext uri="{BB962C8B-B14F-4D97-AF65-F5344CB8AC3E}">
        <p14:creationId xmlns:p14="http://schemas.microsoft.com/office/powerpoint/2010/main" val="2721087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a:extLst>
              <a:ext uri="{FF2B5EF4-FFF2-40B4-BE49-F238E27FC236}">
                <a16:creationId xmlns:a16="http://schemas.microsoft.com/office/drawing/2014/main" id="{7098354D-C90C-0355-472E-11AEF1E91A7F}"/>
              </a:ext>
            </a:extLst>
          </p:cNvPr>
          <p:cNvSpPr>
            <a:spLocks noGrp="1"/>
          </p:cNvSpPr>
          <p:nvPr>
            <p:ph type="title"/>
          </p:nvPr>
        </p:nvSpPr>
        <p:spPr>
          <a:xfrm>
            <a:off x="4729031" y="224527"/>
            <a:ext cx="6979788" cy="1207063"/>
          </a:xfrm>
        </p:spPr>
        <p:txBody>
          <a:bodyPr lIns="0" tIns="0" rIns="0" bIns="0" anchor="b">
            <a:noAutofit/>
          </a:bodyPr>
          <a:lstStyle/>
          <a:p>
            <a:r>
              <a:rPr lang="en-US" altLang="zh-CN" dirty="0">
                <a:latin typeface="Poppins SemiBold"/>
                <a:cs typeface="Poppins SemiBold"/>
              </a:rPr>
              <a:t>1.1 Description of Service and My Story</a:t>
            </a:r>
            <a:endParaRPr lang="zh-CN" altLang="en-US" dirty="0">
              <a:cs typeface="Poppins SemiBold"/>
            </a:endParaRPr>
          </a:p>
        </p:txBody>
      </p:sp>
      <p:pic>
        <p:nvPicPr>
          <p:cNvPr id="20" name="Picture Placeholder 19" descr="Two professionals engaged in a discussion with a tablet.">
            <a:extLst>
              <a:ext uri="{FF2B5EF4-FFF2-40B4-BE49-F238E27FC236}">
                <a16:creationId xmlns:a16="http://schemas.microsoft.com/office/drawing/2014/main" id="{1A8EE523-7A0C-E77E-304B-1FFCF6E510AF}"/>
              </a:ext>
            </a:extLst>
          </p:cNvPr>
          <p:cNvPicPr>
            <a:picLocks noGrp="1" noChangeAspect="1"/>
          </p:cNvPicPr>
          <p:nvPr>
            <p:ph type="pic" sz="quarter" idx="18"/>
          </p:nvPr>
        </p:nvPicPr>
        <p:blipFill>
          <a:blip r:embed="rId2" cstate="screen">
            <a:extLst>
              <a:ext uri="{28A0092B-C50C-407E-A947-70E740481C1C}">
                <a14:useLocalDpi xmlns:a14="http://schemas.microsoft.com/office/drawing/2010/main"/>
              </a:ext>
            </a:extLst>
          </a:blip>
          <a:srcRect l="28" r="28"/>
          <a:stretch/>
        </p:blipFill>
        <p:spPr>
          <a:xfrm>
            <a:off x="663861" y="831919"/>
            <a:ext cx="3765549" cy="5194161"/>
          </a:xfrm>
        </p:spPr>
      </p:pic>
      <p:sp>
        <p:nvSpPr>
          <p:cNvPr id="18" name="Content Placeholder 17">
            <a:extLst>
              <a:ext uri="{FF2B5EF4-FFF2-40B4-BE49-F238E27FC236}">
                <a16:creationId xmlns:a16="http://schemas.microsoft.com/office/drawing/2014/main" id="{1FD89529-49CA-3128-B650-52F02CD8A753}"/>
              </a:ext>
            </a:extLst>
          </p:cNvPr>
          <p:cNvSpPr>
            <a:spLocks noGrp="1"/>
          </p:cNvSpPr>
          <p:nvPr>
            <p:ph sz="quarter" idx="19"/>
          </p:nvPr>
        </p:nvSpPr>
        <p:spPr>
          <a:xfrm>
            <a:off x="4729031" y="1717902"/>
            <a:ext cx="7211699" cy="4308177"/>
          </a:xfrm>
        </p:spPr>
        <p:txBody>
          <a:bodyPr vert="horz" lIns="0" tIns="0" rIns="0" bIns="0" rtlCol="0" anchor="t">
            <a:normAutofit/>
          </a:bodyPr>
          <a:lstStyle/>
          <a:p>
            <a:r>
              <a:rPr lang="en-US" altLang="zh-CN" sz="1600" b="1" dirty="0">
                <a:latin typeface="Arial"/>
                <a:cs typeface="Arial"/>
              </a:rPr>
              <a:t>Business Name: </a:t>
            </a:r>
            <a:r>
              <a:rPr lang="en-GB" sz="1600" dirty="0">
                <a:latin typeface="Arial"/>
                <a:cs typeface="Arial"/>
              </a:rPr>
              <a:t>Shop By Jafrin</a:t>
            </a:r>
          </a:p>
          <a:p>
            <a:pPr algn="just"/>
            <a:r>
              <a:rPr lang="en-GB" sz="1600" b="1" dirty="0">
                <a:latin typeface="Arial"/>
                <a:cs typeface="Arial"/>
              </a:rPr>
              <a:t>Service/Products:</a:t>
            </a:r>
            <a:r>
              <a:rPr lang="en-GB" sz="1600" dirty="0">
                <a:latin typeface="Arial"/>
                <a:cs typeface="Arial"/>
              </a:rPr>
              <a:t> Digital shop where Printable products are selling and creating on Etsy marketplace. All the products are delivered digitally, Customer could download instantly, and it is easy to print at home or any printing shop. The products are includes:</a:t>
            </a:r>
          </a:p>
          <a:p>
            <a:pPr marL="285750" indent="-285750" algn="just">
              <a:buFont typeface="Wingdings" panose="020B0604020202020204" pitchFamily="34" charset="0"/>
              <a:buChar char="▪"/>
            </a:pPr>
            <a:r>
              <a:rPr lang="en-GB" sz="1600" dirty="0">
                <a:latin typeface="Arial"/>
                <a:cs typeface="Arial"/>
              </a:rPr>
              <a:t>Wall art</a:t>
            </a:r>
          </a:p>
          <a:p>
            <a:pPr marL="285750" indent="-285750" algn="just">
              <a:buFont typeface="Wingdings" panose="020B0604020202020204" pitchFamily="34" charset="0"/>
              <a:buChar char="▪"/>
            </a:pPr>
            <a:r>
              <a:rPr lang="en-GB" sz="1600" dirty="0">
                <a:latin typeface="Arial"/>
                <a:cs typeface="Arial"/>
              </a:rPr>
              <a:t>Planner (daily, weekly, monthly)</a:t>
            </a:r>
          </a:p>
          <a:p>
            <a:pPr marL="285750" indent="-285750" algn="just">
              <a:buFont typeface="Wingdings" panose="020B0604020202020204" pitchFamily="34" charset="0"/>
              <a:buChar char="▪"/>
            </a:pPr>
            <a:r>
              <a:rPr lang="en-GB" sz="1600" dirty="0">
                <a:latin typeface="Arial"/>
                <a:cs typeface="Arial"/>
              </a:rPr>
              <a:t>Wedding and Event stationary (wedding card, birthday card, thank you card)</a:t>
            </a:r>
          </a:p>
          <a:p>
            <a:pPr marL="285750" indent="-285750" algn="just">
              <a:buFont typeface="Wingdings" panose="020B0604020202020204" pitchFamily="34" charset="0"/>
              <a:buChar char="▪"/>
            </a:pPr>
            <a:r>
              <a:rPr lang="en-GB" sz="1600" dirty="0">
                <a:latin typeface="Arial"/>
                <a:cs typeface="Arial"/>
              </a:rPr>
              <a:t>Business templates </a:t>
            </a:r>
          </a:p>
          <a:p>
            <a:pPr marL="285750" indent="-285750" algn="just">
              <a:buFont typeface="Wingdings" panose="020B0604020202020204" pitchFamily="34" charset="0"/>
              <a:buChar char="▪"/>
            </a:pPr>
            <a:r>
              <a:rPr lang="en-GB" sz="1600" dirty="0">
                <a:latin typeface="Arial"/>
                <a:cs typeface="Arial"/>
              </a:rPr>
              <a:t>Kids activities (colouring pages, affirmations card)</a:t>
            </a:r>
          </a:p>
          <a:p>
            <a:pPr marL="285750" indent="-285750" algn="just">
              <a:buFont typeface="Wingdings" panose="020B0604020202020204" pitchFamily="34" charset="0"/>
              <a:buChar char="▪"/>
            </a:pPr>
            <a:r>
              <a:rPr lang="en-GB" sz="1600" dirty="0">
                <a:latin typeface="Arial"/>
                <a:cs typeface="Arial"/>
              </a:rPr>
              <a:t>Personalize products</a:t>
            </a:r>
          </a:p>
          <a:p>
            <a:endParaRPr lang="en-GB" sz="1600" dirty="0">
              <a:latin typeface="Arial"/>
              <a:cs typeface="Arial"/>
            </a:endParaRPr>
          </a:p>
        </p:txBody>
      </p:sp>
    </p:spTree>
    <p:extLst>
      <p:ext uri="{BB962C8B-B14F-4D97-AF65-F5344CB8AC3E}">
        <p14:creationId xmlns:p14="http://schemas.microsoft.com/office/powerpoint/2010/main" val="2294092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Spiral staircase">
            <a:extLst>
              <a:ext uri="{FF2B5EF4-FFF2-40B4-BE49-F238E27FC236}">
                <a16:creationId xmlns:a16="http://schemas.microsoft.com/office/drawing/2014/main" id="{EB78ECE9-777F-5A25-9471-AD507EF44631}"/>
              </a:ext>
            </a:extLst>
          </p:cNvPr>
          <p:cNvPicPr>
            <a:picLocks noGrp="1" noChangeAspect="1"/>
          </p:cNvPicPr>
          <p:nvPr>
            <p:ph type="pic" sz="quarter" idx="18"/>
          </p:nvPr>
        </p:nvPicPr>
        <p:blipFill>
          <a:blip r:embed="rId2"/>
          <a:srcRect l="25841" r="25841"/>
          <a:stretch/>
        </p:blipFill>
        <p:spPr>
          <a:xfrm>
            <a:off x="1094557" y="831919"/>
            <a:ext cx="3765549" cy="5194161"/>
          </a:xfrm>
          <a:prstGeom prst="rect">
            <a:avLst/>
          </a:prstGeom>
        </p:spPr>
      </p:pic>
      <p:sp>
        <p:nvSpPr>
          <p:cNvPr id="3" name="Title 2">
            <a:extLst>
              <a:ext uri="{FF2B5EF4-FFF2-40B4-BE49-F238E27FC236}">
                <a16:creationId xmlns:a16="http://schemas.microsoft.com/office/drawing/2014/main" id="{F1C29113-9470-5D8C-E865-67DFF861CFE4}"/>
              </a:ext>
            </a:extLst>
          </p:cNvPr>
          <p:cNvSpPr>
            <a:spLocks noGrp="1"/>
          </p:cNvSpPr>
          <p:nvPr>
            <p:ph type="title"/>
          </p:nvPr>
        </p:nvSpPr>
        <p:spPr>
          <a:xfrm>
            <a:off x="5270161" y="555831"/>
            <a:ext cx="5312223" cy="820542"/>
          </a:xfrm>
        </p:spPr>
        <p:txBody>
          <a:bodyPr/>
          <a:lstStyle/>
          <a:p>
            <a:r>
              <a:rPr lang="en-GB" dirty="0">
                <a:cs typeface="Poppins SemiBold"/>
              </a:rPr>
              <a:t>My Story</a:t>
            </a:r>
            <a:endParaRPr lang="en-GB" dirty="0"/>
          </a:p>
        </p:txBody>
      </p:sp>
      <p:sp>
        <p:nvSpPr>
          <p:cNvPr id="4" name="Content Placeholder 3">
            <a:extLst>
              <a:ext uri="{FF2B5EF4-FFF2-40B4-BE49-F238E27FC236}">
                <a16:creationId xmlns:a16="http://schemas.microsoft.com/office/drawing/2014/main" id="{6DFDCE1F-E9C7-ED2E-7491-3A7754B8B795}"/>
              </a:ext>
            </a:extLst>
          </p:cNvPr>
          <p:cNvSpPr>
            <a:spLocks noGrp="1"/>
          </p:cNvSpPr>
          <p:nvPr>
            <p:ph sz="quarter" idx="19"/>
          </p:nvPr>
        </p:nvSpPr>
        <p:spPr>
          <a:xfrm>
            <a:off x="5270161" y="1386598"/>
            <a:ext cx="6747875" cy="4639482"/>
          </a:xfrm>
        </p:spPr>
        <p:txBody>
          <a:bodyPr vert="horz" lIns="0" tIns="0" rIns="0" bIns="0" rtlCol="0" anchor="ctr">
            <a:normAutofit/>
          </a:bodyPr>
          <a:lstStyle/>
          <a:p>
            <a:pPr algn="just">
              <a:lnSpc>
                <a:spcPct val="150000"/>
              </a:lnSpc>
            </a:pPr>
            <a:r>
              <a:rPr lang="en-GB" sz="1800" dirty="0">
                <a:latin typeface="Arial"/>
                <a:cs typeface="Arial"/>
              </a:rPr>
              <a:t>I always looking for flexible work from home where I could work independently and I also passionate about computer, for making and learning new skills I saw many tutorial in YouTube  as a result I found Etsy digital marketplace where people sell their digital products for passive income through digital products (Etsy, no date). I discovered that I found my desired place because I enjoyed working with computer and making new design and it is the place where I could work independently and flexibly. However, I open my dream shop  </a:t>
            </a:r>
            <a:r>
              <a:rPr lang="en-GB" sz="1800" dirty="0" err="1">
                <a:latin typeface="Arial"/>
                <a:cs typeface="Arial"/>
              </a:rPr>
              <a:t>Shop</a:t>
            </a:r>
            <a:r>
              <a:rPr lang="en-GB" sz="1800" dirty="0">
                <a:latin typeface="Arial"/>
                <a:cs typeface="Arial"/>
              </a:rPr>
              <a:t> By Jafrin on Etsy and started my business with some ideas (Barrow, Barrow and Brown, 2021).</a:t>
            </a:r>
            <a:endParaRPr lang="en-US" sz="1800"/>
          </a:p>
        </p:txBody>
      </p:sp>
    </p:spTree>
    <p:extLst>
      <p:ext uri="{BB962C8B-B14F-4D97-AF65-F5344CB8AC3E}">
        <p14:creationId xmlns:p14="http://schemas.microsoft.com/office/powerpoint/2010/main" val="220474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Jail with solid fill">
            <a:extLst>
              <a:ext uri="{FF2B5EF4-FFF2-40B4-BE49-F238E27FC236}">
                <a16:creationId xmlns:a16="http://schemas.microsoft.com/office/drawing/2014/main" id="{0533B7DA-1007-E44F-A94F-93117EE91617}"/>
              </a:ext>
            </a:extLst>
          </p:cNvPr>
          <p:cNvPicPr>
            <a:picLocks noGrp="1" noChangeAspect="1"/>
          </p:cNvPicPr>
          <p:nvPr>
            <p:ph type="pic" sz="quarter" idx="18"/>
          </p:nvPr>
        </p:nvPicPr>
        <p:blipFill>
          <a:blip r:embed="rId2">
            <a:extLst>
              <a:ext uri="{96DAC541-7B7A-43D3-8B79-37D633B846F1}">
                <asvg:svgBlip xmlns:asvg="http://schemas.microsoft.com/office/drawing/2016/SVG/main" r:embed="rId3"/>
              </a:ext>
            </a:extLst>
          </a:blip>
          <a:srcRect l="13753" r="13753"/>
          <a:stretch/>
        </p:blipFill>
        <p:spPr>
          <a:xfrm>
            <a:off x="892990" y="1082107"/>
            <a:ext cx="3765549" cy="5194161"/>
          </a:xfrm>
          <a:prstGeom prst="rect">
            <a:avLst/>
          </a:prstGeom>
        </p:spPr>
      </p:pic>
      <p:sp>
        <p:nvSpPr>
          <p:cNvPr id="3" name="Title 2">
            <a:extLst>
              <a:ext uri="{FF2B5EF4-FFF2-40B4-BE49-F238E27FC236}">
                <a16:creationId xmlns:a16="http://schemas.microsoft.com/office/drawing/2014/main" id="{37C6689E-A1F6-0024-04AD-8CB35DC9A684}"/>
              </a:ext>
            </a:extLst>
          </p:cNvPr>
          <p:cNvSpPr>
            <a:spLocks noGrp="1"/>
          </p:cNvSpPr>
          <p:nvPr>
            <p:ph type="title"/>
          </p:nvPr>
        </p:nvSpPr>
        <p:spPr>
          <a:xfrm>
            <a:off x="5446857" y="831918"/>
            <a:ext cx="5312223" cy="1184977"/>
          </a:xfrm>
        </p:spPr>
        <p:txBody>
          <a:bodyPr/>
          <a:lstStyle/>
          <a:p>
            <a:r>
              <a:rPr lang="en-GB" dirty="0">
                <a:cs typeface="Poppins SemiBold"/>
              </a:rPr>
              <a:t>1.2 Legal Status(pros and cons)</a:t>
            </a:r>
            <a:endParaRPr lang="en-GB" dirty="0"/>
          </a:p>
        </p:txBody>
      </p:sp>
      <p:sp>
        <p:nvSpPr>
          <p:cNvPr id="4" name="Content Placeholder 3">
            <a:extLst>
              <a:ext uri="{FF2B5EF4-FFF2-40B4-BE49-F238E27FC236}">
                <a16:creationId xmlns:a16="http://schemas.microsoft.com/office/drawing/2014/main" id="{EB630AE0-569E-CAAA-AFEA-A7205F1D0545}"/>
              </a:ext>
            </a:extLst>
          </p:cNvPr>
          <p:cNvSpPr>
            <a:spLocks noGrp="1"/>
          </p:cNvSpPr>
          <p:nvPr>
            <p:ph sz="quarter" idx="19"/>
          </p:nvPr>
        </p:nvSpPr>
        <p:spPr>
          <a:xfrm>
            <a:off x="5043446" y="2170685"/>
            <a:ext cx="6858634" cy="3863677"/>
          </a:xfrm>
        </p:spPr>
        <p:txBody>
          <a:bodyPr vert="horz" lIns="0" tIns="0" rIns="0" bIns="0" rtlCol="0" anchor="t">
            <a:normAutofit lnSpcReduction="10000"/>
          </a:bodyPr>
          <a:lstStyle/>
          <a:p>
            <a:r>
              <a:rPr lang="en-GB" sz="1600" dirty="0">
                <a:latin typeface="Arial"/>
                <a:cs typeface="Arial"/>
              </a:rPr>
              <a:t>Shop By Jafrin is a sole trader.</a:t>
            </a:r>
          </a:p>
          <a:p>
            <a:pPr algn="just"/>
            <a:r>
              <a:rPr lang="en-GB" sz="2400" b="1" dirty="0">
                <a:latin typeface="Arial"/>
                <a:cs typeface="Arial"/>
              </a:rPr>
              <a:t>Pros:</a:t>
            </a:r>
            <a:endParaRPr lang="en-GB" sz="2400" dirty="0">
              <a:latin typeface="Arial"/>
              <a:cs typeface="Arial"/>
            </a:endParaRPr>
          </a:p>
          <a:p>
            <a:pPr marL="285750" indent="-285750" algn="just">
              <a:buFont typeface="Wingdings" panose="020B0604020202020204" pitchFamily="34" charset="0"/>
              <a:buChar char="▪"/>
            </a:pPr>
            <a:r>
              <a:rPr lang="en-GB" sz="1600" dirty="0">
                <a:latin typeface="Arial"/>
                <a:cs typeface="Arial"/>
              </a:rPr>
              <a:t>Flexible.</a:t>
            </a:r>
          </a:p>
          <a:p>
            <a:pPr marL="285750" indent="-285750" algn="just">
              <a:buFont typeface="Wingdings" panose="020B0604020202020204" pitchFamily="34" charset="0"/>
              <a:buChar char="▪"/>
            </a:pPr>
            <a:r>
              <a:rPr lang="en-GB" sz="1600" dirty="0">
                <a:latin typeface="Arial"/>
                <a:cs typeface="Arial"/>
              </a:rPr>
              <a:t>No shipping required</a:t>
            </a:r>
          </a:p>
          <a:p>
            <a:pPr marL="285750" indent="-285750" algn="just">
              <a:buFont typeface="Wingdings" panose="020B0604020202020204" pitchFamily="34" charset="0"/>
              <a:buChar char="▪"/>
            </a:pPr>
            <a:r>
              <a:rPr lang="en-GB" sz="1600" dirty="0">
                <a:latin typeface="Arial"/>
                <a:cs typeface="Arial"/>
              </a:rPr>
              <a:t>Low cost</a:t>
            </a:r>
          </a:p>
          <a:p>
            <a:pPr marL="285750" indent="-285750" algn="just">
              <a:buFont typeface="Wingdings"/>
              <a:buChar char="▪"/>
            </a:pPr>
            <a:r>
              <a:rPr lang="en-GB" sz="1600" dirty="0">
                <a:latin typeface="Arial"/>
                <a:cs typeface="Arial"/>
              </a:rPr>
              <a:t>It is easy to start quickly sometimes in overnight, There are no age barriers.</a:t>
            </a:r>
          </a:p>
          <a:p>
            <a:pPr marL="285750" indent="-285750" algn="just">
              <a:buFont typeface="Wingdings"/>
              <a:buChar char="▪"/>
            </a:pPr>
            <a:r>
              <a:rPr lang="en-GB" sz="1600" dirty="0">
                <a:latin typeface="Arial"/>
                <a:cs typeface="Arial"/>
              </a:rPr>
              <a:t>Products could be sold in the entire world.</a:t>
            </a:r>
            <a:endParaRPr lang="en-GB" dirty="0"/>
          </a:p>
          <a:p>
            <a:pPr marL="285750" indent="-285750" algn="just">
              <a:buFont typeface="Wingdings"/>
              <a:buChar char="▪"/>
            </a:pPr>
            <a:r>
              <a:rPr lang="en-GB" sz="1600" dirty="0">
                <a:latin typeface="Arial"/>
                <a:cs typeface="Arial"/>
              </a:rPr>
              <a:t>Family and friends works as best human (Belew and Elad ,2024; </a:t>
            </a:r>
            <a:r>
              <a:rPr lang="en-GB" sz="1600" dirty="0" err="1">
                <a:latin typeface="Arial"/>
                <a:cs typeface="Arial"/>
              </a:rPr>
              <a:t>Soltanifar</a:t>
            </a:r>
            <a:r>
              <a:rPr lang="en-GB" sz="1600" dirty="0">
                <a:latin typeface="Arial"/>
                <a:cs typeface="Arial"/>
              </a:rPr>
              <a:t>, Hughes, &amp; </a:t>
            </a:r>
            <a:r>
              <a:rPr lang="en-GB" sz="1600" dirty="0" err="1">
                <a:latin typeface="Arial"/>
                <a:cs typeface="Arial"/>
              </a:rPr>
              <a:t>Göcke</a:t>
            </a:r>
            <a:r>
              <a:rPr lang="en-GB" sz="1600" dirty="0">
                <a:latin typeface="Arial"/>
                <a:cs typeface="Arial"/>
              </a:rPr>
              <a:t> 2021).</a:t>
            </a:r>
          </a:p>
          <a:p>
            <a:endParaRPr lang="en-GB" sz="1600" dirty="0">
              <a:latin typeface="Arial"/>
              <a:cs typeface="Arial"/>
            </a:endParaRPr>
          </a:p>
          <a:p>
            <a:endParaRPr lang="en-GB" dirty="0"/>
          </a:p>
        </p:txBody>
      </p:sp>
    </p:spTree>
    <p:extLst>
      <p:ext uri="{BB962C8B-B14F-4D97-AF65-F5344CB8AC3E}">
        <p14:creationId xmlns:p14="http://schemas.microsoft.com/office/powerpoint/2010/main" val="24445834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Turquoise drawing pin on a pink background">
            <a:extLst>
              <a:ext uri="{FF2B5EF4-FFF2-40B4-BE49-F238E27FC236}">
                <a16:creationId xmlns:a16="http://schemas.microsoft.com/office/drawing/2014/main" id="{AC847102-3D90-5F53-943A-B31D6D0DC1B5}"/>
              </a:ext>
            </a:extLst>
          </p:cNvPr>
          <p:cNvPicPr>
            <a:picLocks noGrp="1" noChangeAspect="1"/>
          </p:cNvPicPr>
          <p:nvPr>
            <p:ph type="pic" sz="quarter" idx="18"/>
          </p:nvPr>
        </p:nvPicPr>
        <p:blipFill>
          <a:blip r:embed="rId2"/>
          <a:srcRect l="25841" r="25841"/>
          <a:stretch/>
        </p:blipFill>
        <p:spPr>
          <a:xfrm>
            <a:off x="1094557" y="831919"/>
            <a:ext cx="4337049" cy="5194161"/>
          </a:xfrm>
          <a:prstGeom prst="rect">
            <a:avLst/>
          </a:prstGeom>
        </p:spPr>
      </p:pic>
      <p:sp>
        <p:nvSpPr>
          <p:cNvPr id="4" name="Content Placeholder 3">
            <a:extLst>
              <a:ext uri="{FF2B5EF4-FFF2-40B4-BE49-F238E27FC236}">
                <a16:creationId xmlns:a16="http://schemas.microsoft.com/office/drawing/2014/main" id="{12B9970A-F3B7-8979-0828-3392220CA576}"/>
              </a:ext>
            </a:extLst>
          </p:cNvPr>
          <p:cNvSpPr>
            <a:spLocks noGrp="1"/>
          </p:cNvSpPr>
          <p:nvPr>
            <p:ph sz="quarter" idx="19"/>
          </p:nvPr>
        </p:nvSpPr>
        <p:spPr>
          <a:xfrm>
            <a:off x="5981329" y="1254726"/>
            <a:ext cx="5312223" cy="4356736"/>
          </a:xfrm>
        </p:spPr>
        <p:txBody>
          <a:bodyPr vert="horz" lIns="0" tIns="0" rIns="0" bIns="0" rtlCol="0" anchor="t">
            <a:normAutofit/>
          </a:bodyPr>
          <a:lstStyle/>
          <a:p>
            <a:pPr algn="just"/>
            <a:r>
              <a:rPr lang="en-GB" sz="2800" b="1" dirty="0">
                <a:latin typeface="Arial"/>
                <a:cs typeface="Arial"/>
              </a:rPr>
              <a:t>Cons:</a:t>
            </a:r>
          </a:p>
          <a:p>
            <a:pPr marL="285750" indent="-285750" algn="just">
              <a:buFont typeface="Wingdings"/>
              <a:buChar char="▪"/>
            </a:pPr>
            <a:r>
              <a:rPr lang="en-GB" sz="1600" dirty="0">
                <a:latin typeface="Arial"/>
                <a:cs typeface="Arial"/>
              </a:rPr>
              <a:t>Responsible for all kinds of action ,its looks overloading in one person</a:t>
            </a:r>
          </a:p>
          <a:p>
            <a:pPr marL="285750" indent="-285750" algn="just">
              <a:buFont typeface="Wingdings"/>
              <a:buChar char="▪"/>
            </a:pPr>
            <a:r>
              <a:rPr lang="en-GB" sz="1600" dirty="0">
                <a:latin typeface="Arial"/>
                <a:cs typeface="Arial"/>
              </a:rPr>
              <a:t>High Competition</a:t>
            </a:r>
          </a:p>
          <a:p>
            <a:pPr marL="285750" indent="-285750" algn="just">
              <a:buFont typeface="Wingdings"/>
              <a:buChar char="▪"/>
            </a:pPr>
            <a:r>
              <a:rPr lang="en-GB" sz="1600" dirty="0">
                <a:latin typeface="Arial"/>
                <a:cs typeface="Arial"/>
              </a:rPr>
              <a:t>Copyright risks</a:t>
            </a:r>
          </a:p>
          <a:p>
            <a:pPr marL="285750" indent="-285750" algn="just">
              <a:buFont typeface="Wingdings"/>
              <a:buChar char="▪"/>
            </a:pPr>
            <a:r>
              <a:rPr lang="en-GB" sz="1600" dirty="0">
                <a:latin typeface="Arial"/>
                <a:cs typeface="Arial"/>
              </a:rPr>
              <a:t>Design Skills need.</a:t>
            </a:r>
          </a:p>
          <a:p>
            <a:pPr marL="285750" indent="-285750" algn="just">
              <a:buFont typeface="Wingdings"/>
              <a:buChar char="▪"/>
            </a:pPr>
            <a:r>
              <a:rPr lang="en-GB" sz="1600" dirty="0">
                <a:latin typeface="Arial"/>
                <a:cs typeface="Arial"/>
              </a:rPr>
              <a:t>Difficult to raise fund. (Belew and Elad ,2024).</a:t>
            </a:r>
          </a:p>
          <a:p>
            <a:endParaRPr lang="en-GB" sz="1600" dirty="0">
              <a:latin typeface="Arial"/>
              <a:cs typeface="Arial"/>
            </a:endParaRPr>
          </a:p>
        </p:txBody>
      </p:sp>
    </p:spTree>
    <p:extLst>
      <p:ext uri="{BB962C8B-B14F-4D97-AF65-F5344CB8AC3E}">
        <p14:creationId xmlns:p14="http://schemas.microsoft.com/office/powerpoint/2010/main" val="41913850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CAFA362-9EC8-85C7-365D-62BC0E7A51C4}"/>
              </a:ext>
            </a:extLst>
          </p:cNvPr>
          <p:cNvSpPr>
            <a:spLocks noGrp="1"/>
          </p:cNvSpPr>
          <p:nvPr>
            <p:ph type="title"/>
          </p:nvPr>
        </p:nvSpPr>
        <p:spPr>
          <a:xfrm>
            <a:off x="873490" y="831919"/>
            <a:ext cx="4572000" cy="932688"/>
          </a:xfrm>
        </p:spPr>
        <p:txBody>
          <a:bodyPr vert="horz" lIns="0" tIns="0" rIns="0" bIns="0" rtlCol="0" anchor="b">
            <a:normAutofit/>
          </a:bodyPr>
          <a:lstStyle/>
          <a:p>
            <a:pPr>
              <a:lnSpc>
                <a:spcPct val="90000"/>
              </a:lnSpc>
            </a:pPr>
            <a:r>
              <a:rPr lang="en-GB" sz="2700"/>
              <a:t>1.3 Mission Statement, Aim and Smart Objectives</a:t>
            </a:r>
            <a:endParaRPr lang="en-GB" sz="2700" err="1"/>
          </a:p>
        </p:txBody>
      </p:sp>
      <p:sp>
        <p:nvSpPr>
          <p:cNvPr id="4" name="Content Placeholder 3">
            <a:extLst>
              <a:ext uri="{FF2B5EF4-FFF2-40B4-BE49-F238E27FC236}">
                <a16:creationId xmlns:a16="http://schemas.microsoft.com/office/drawing/2014/main" id="{797674E4-EA29-5319-6609-C89DE587016D}"/>
              </a:ext>
            </a:extLst>
          </p:cNvPr>
          <p:cNvSpPr>
            <a:spLocks noGrp="1"/>
          </p:cNvSpPr>
          <p:nvPr>
            <p:ph sz="quarter" idx="14"/>
          </p:nvPr>
        </p:nvSpPr>
        <p:spPr>
          <a:xfrm>
            <a:off x="873616" y="1892623"/>
            <a:ext cx="4572000" cy="4133457"/>
          </a:xfrm>
        </p:spPr>
        <p:txBody>
          <a:bodyPr vert="horz" lIns="0" tIns="0" rIns="0" bIns="0" rtlCol="0" anchor="t">
            <a:normAutofit/>
          </a:bodyPr>
          <a:lstStyle/>
          <a:p>
            <a:r>
              <a:rPr lang="en-GB" sz="1600" b="1" dirty="0">
                <a:latin typeface="Arial"/>
                <a:cs typeface="Arial"/>
              </a:rPr>
              <a:t>Mission statement:</a:t>
            </a:r>
            <a:r>
              <a:rPr lang="en-GB" sz="1600" dirty="0">
                <a:latin typeface="Arial"/>
                <a:cs typeface="Arial"/>
              </a:rPr>
              <a:t> To make everyday life organized, simple and stylish with creative and productive digital printables</a:t>
            </a:r>
            <a:endParaRPr lang="en-US" sz="1600">
              <a:latin typeface="Arial"/>
              <a:cs typeface="Arial"/>
            </a:endParaRPr>
          </a:p>
          <a:p>
            <a:r>
              <a:rPr lang="en-GB" sz="1600" b="1" dirty="0">
                <a:latin typeface="Arial"/>
                <a:cs typeface="Arial"/>
              </a:rPr>
              <a:t>Aim:</a:t>
            </a:r>
            <a:r>
              <a:rPr lang="en-GB" sz="1600" dirty="0">
                <a:latin typeface="Arial"/>
                <a:cs typeface="Arial"/>
              </a:rPr>
              <a:t> In next years become a top listed Etsy seller with unique, creative printable products for everyday life and home decor.</a:t>
            </a:r>
          </a:p>
          <a:p>
            <a:endParaRPr lang="en-GB" dirty="0"/>
          </a:p>
        </p:txBody>
      </p:sp>
      <p:pic>
        <p:nvPicPr>
          <p:cNvPr id="5" name="Picture Placeholder 4" descr="A hourglass with a white sand running through it&#10;&#10;AI-generated content may be incorrect.">
            <a:extLst>
              <a:ext uri="{FF2B5EF4-FFF2-40B4-BE49-F238E27FC236}">
                <a16:creationId xmlns:a16="http://schemas.microsoft.com/office/drawing/2014/main" id="{0416A4AD-87BF-F808-07FA-6C66A06DB62A}"/>
              </a:ext>
            </a:extLst>
          </p:cNvPr>
          <p:cNvPicPr>
            <a:picLocks noGrp="1" noChangeAspect="1"/>
          </p:cNvPicPr>
          <p:nvPr>
            <p:ph type="pic" sz="quarter" idx="13"/>
          </p:nvPr>
        </p:nvPicPr>
        <p:blipFill>
          <a:blip r:embed="rId2"/>
          <a:srcRect l="14978" r="14976" b="-1"/>
          <a:stretch>
            <a:fillRect/>
          </a:stretch>
        </p:blipFill>
        <p:spPr>
          <a:xfrm>
            <a:off x="5917721" y="831919"/>
            <a:ext cx="5430280" cy="5194162"/>
          </a:xfrm>
          <a:prstGeom prst="rect">
            <a:avLst/>
          </a:prstGeom>
          <a:noFill/>
        </p:spPr>
      </p:pic>
    </p:spTree>
    <p:extLst>
      <p:ext uri="{BB962C8B-B14F-4D97-AF65-F5344CB8AC3E}">
        <p14:creationId xmlns:p14="http://schemas.microsoft.com/office/powerpoint/2010/main" val="5399198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8D4BE-F88A-259A-04D1-ABDFBEA92EFB}"/>
              </a:ext>
            </a:extLst>
          </p:cNvPr>
          <p:cNvSpPr>
            <a:spLocks noGrp="1"/>
          </p:cNvSpPr>
          <p:nvPr>
            <p:ph type="title"/>
          </p:nvPr>
        </p:nvSpPr>
        <p:spPr>
          <a:xfrm>
            <a:off x="873490" y="553728"/>
            <a:ext cx="4572000" cy="932688"/>
          </a:xfrm>
        </p:spPr>
        <p:txBody>
          <a:bodyPr>
            <a:normAutofit/>
          </a:bodyPr>
          <a:lstStyle/>
          <a:p>
            <a:r>
              <a:rPr lang="en-GB" dirty="0">
                <a:latin typeface="Poppins SemiBold"/>
                <a:cs typeface="Poppins SemiBold"/>
              </a:rPr>
              <a:t>SMART Objectives</a:t>
            </a:r>
          </a:p>
        </p:txBody>
      </p:sp>
      <p:sp>
        <p:nvSpPr>
          <p:cNvPr id="3" name="Content Placeholder 2">
            <a:extLst>
              <a:ext uri="{FF2B5EF4-FFF2-40B4-BE49-F238E27FC236}">
                <a16:creationId xmlns:a16="http://schemas.microsoft.com/office/drawing/2014/main" id="{6A890CE4-F422-B9A0-6918-5C47AA0C166A}"/>
              </a:ext>
            </a:extLst>
          </p:cNvPr>
          <p:cNvSpPr>
            <a:spLocks noGrp="1"/>
          </p:cNvSpPr>
          <p:nvPr>
            <p:ph sz="quarter" idx="14"/>
          </p:nvPr>
        </p:nvSpPr>
        <p:spPr>
          <a:xfrm>
            <a:off x="559140" y="1771671"/>
            <a:ext cx="4886476" cy="4242314"/>
          </a:xfrm>
        </p:spPr>
        <p:txBody>
          <a:bodyPr vert="horz" lIns="0" tIns="0" rIns="0" bIns="0" rtlCol="0" anchor="t">
            <a:normAutofit/>
          </a:bodyPr>
          <a:lstStyle/>
          <a:p>
            <a:pPr algn="just"/>
            <a:endParaRPr lang="en-GB" sz="1800" b="1" dirty="0">
              <a:latin typeface="Arial"/>
              <a:cs typeface="Arial"/>
            </a:endParaRPr>
          </a:p>
          <a:p>
            <a:pPr algn="just"/>
            <a:r>
              <a:rPr lang="en-GB" sz="1800" b="1" dirty="0">
                <a:latin typeface="Arial"/>
                <a:cs typeface="Arial"/>
              </a:rPr>
              <a:t>S: </a:t>
            </a:r>
            <a:r>
              <a:rPr lang="en-GB" sz="1800" dirty="0">
                <a:latin typeface="Arial"/>
                <a:cs typeface="Arial"/>
              </a:rPr>
              <a:t>At the end of year put 50 printable products on Etsy marketplace.</a:t>
            </a:r>
          </a:p>
          <a:p>
            <a:pPr algn="just"/>
            <a:r>
              <a:rPr lang="en-GB" sz="1800" b="1" dirty="0">
                <a:latin typeface="Arial"/>
                <a:cs typeface="Arial"/>
              </a:rPr>
              <a:t>M:</a:t>
            </a:r>
            <a:r>
              <a:rPr lang="en-GB" sz="1800" dirty="0">
                <a:latin typeface="Arial"/>
                <a:cs typeface="Arial"/>
              </a:rPr>
              <a:t> Increase 100 monthly sales in next 6 months</a:t>
            </a:r>
          </a:p>
          <a:p>
            <a:pPr algn="just"/>
            <a:r>
              <a:rPr lang="en-GB" sz="1800" b="1" dirty="0">
                <a:latin typeface="Arial"/>
                <a:cs typeface="Arial"/>
              </a:rPr>
              <a:t>A: </a:t>
            </a:r>
            <a:r>
              <a:rPr lang="en-GB" sz="1800" dirty="0">
                <a:latin typeface="Arial"/>
                <a:cs typeface="Arial"/>
              </a:rPr>
              <a:t>Add 10 new products per month</a:t>
            </a:r>
          </a:p>
          <a:p>
            <a:pPr algn="just"/>
            <a:r>
              <a:rPr lang="en-GB" sz="1800" b="1" dirty="0">
                <a:latin typeface="Arial"/>
                <a:cs typeface="Arial"/>
              </a:rPr>
              <a:t>R:</a:t>
            </a:r>
            <a:r>
              <a:rPr lang="en-GB" sz="1800" dirty="0">
                <a:latin typeface="Arial"/>
                <a:cs typeface="Arial"/>
              </a:rPr>
              <a:t> Focus on Etsy star seller for wall art, planner and kids activities.</a:t>
            </a:r>
          </a:p>
          <a:p>
            <a:pPr algn="just"/>
            <a:r>
              <a:rPr lang="en-GB" sz="1800" b="1" dirty="0">
                <a:latin typeface="Arial"/>
                <a:cs typeface="Arial"/>
              </a:rPr>
              <a:t>T: </a:t>
            </a:r>
            <a:r>
              <a:rPr lang="en-GB" sz="1800" dirty="0">
                <a:latin typeface="Arial"/>
                <a:cs typeface="Arial"/>
              </a:rPr>
              <a:t>Within 1year get Etsy star seller status.  </a:t>
            </a:r>
          </a:p>
          <a:p>
            <a:pPr algn="just"/>
            <a:r>
              <a:rPr lang="en-GB" sz="1800" dirty="0">
                <a:latin typeface="Arial"/>
                <a:cs typeface="Arial"/>
              </a:rPr>
              <a:t>(BBC, 2025; Leonard, 2025). </a:t>
            </a:r>
          </a:p>
          <a:p>
            <a:endParaRPr lang="en-GB" sz="1200" b="1" dirty="0">
              <a:latin typeface="Arial"/>
              <a:cs typeface="Arial"/>
            </a:endParaRPr>
          </a:p>
        </p:txBody>
      </p:sp>
      <p:pic>
        <p:nvPicPr>
          <p:cNvPr id="5" name="Picture Placeholder 4" descr="Domino dominoes falling in a row&#10;&#10;AI-generated content may be incorrect.">
            <a:extLst>
              <a:ext uri="{FF2B5EF4-FFF2-40B4-BE49-F238E27FC236}">
                <a16:creationId xmlns:a16="http://schemas.microsoft.com/office/drawing/2014/main" id="{C9948C95-32A1-50FE-206D-85160BBA85AD}"/>
              </a:ext>
            </a:extLst>
          </p:cNvPr>
          <p:cNvPicPr>
            <a:picLocks noGrp="1" noChangeAspect="1"/>
          </p:cNvPicPr>
          <p:nvPr>
            <p:ph type="pic" sz="quarter" idx="13"/>
          </p:nvPr>
        </p:nvPicPr>
        <p:blipFill>
          <a:blip r:embed="rId2"/>
          <a:srcRect l="10782" r="10782"/>
          <a:stretch/>
        </p:blipFill>
        <p:spPr>
          <a:prstGeom prst="rect">
            <a:avLst/>
          </a:prstGeom>
        </p:spPr>
      </p:pic>
    </p:spTree>
    <p:extLst>
      <p:ext uri="{BB962C8B-B14F-4D97-AF65-F5344CB8AC3E}">
        <p14:creationId xmlns:p14="http://schemas.microsoft.com/office/powerpoint/2010/main" val="22767018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889E0-6EE4-DE56-9D0C-F64CD4B348BA}"/>
              </a:ext>
            </a:extLst>
          </p:cNvPr>
          <p:cNvSpPr>
            <a:spLocks noGrp="1"/>
          </p:cNvSpPr>
          <p:nvPr>
            <p:ph type="title"/>
          </p:nvPr>
        </p:nvSpPr>
        <p:spPr>
          <a:xfrm>
            <a:off x="800919" y="384395"/>
            <a:ext cx="5454951" cy="896403"/>
          </a:xfrm>
        </p:spPr>
        <p:txBody>
          <a:bodyPr>
            <a:normAutofit fontScale="90000"/>
          </a:bodyPr>
          <a:lstStyle/>
          <a:p>
            <a:r>
              <a:rPr lang="en-GB" dirty="0">
                <a:cs typeface="Poppins SemiBold"/>
              </a:rPr>
              <a:t>1.4 Unique Selling Proposition</a:t>
            </a:r>
            <a:endParaRPr lang="en-GB" dirty="0"/>
          </a:p>
        </p:txBody>
      </p:sp>
      <p:sp>
        <p:nvSpPr>
          <p:cNvPr id="3" name="Content Placeholder 2">
            <a:extLst>
              <a:ext uri="{FF2B5EF4-FFF2-40B4-BE49-F238E27FC236}">
                <a16:creationId xmlns:a16="http://schemas.microsoft.com/office/drawing/2014/main" id="{7F9D8557-EA2F-6943-D449-706BF8946619}"/>
              </a:ext>
            </a:extLst>
          </p:cNvPr>
          <p:cNvSpPr>
            <a:spLocks noGrp="1"/>
          </p:cNvSpPr>
          <p:nvPr>
            <p:ph sz="quarter" idx="14"/>
          </p:nvPr>
        </p:nvSpPr>
        <p:spPr>
          <a:xfrm>
            <a:off x="946188" y="1904718"/>
            <a:ext cx="5152571" cy="3141648"/>
          </a:xfrm>
        </p:spPr>
        <p:txBody>
          <a:bodyPr vert="horz" lIns="0" tIns="0" rIns="0" bIns="0" rtlCol="0" anchor="t">
            <a:normAutofit/>
          </a:bodyPr>
          <a:lstStyle/>
          <a:p>
            <a:pPr marL="285750" indent="-285750">
              <a:buFont typeface="Wingdings" panose="020B0604020202020204" pitchFamily="34" charset="0"/>
              <a:buChar char="§"/>
            </a:pPr>
            <a:r>
              <a:rPr lang="en-GB" sz="1800" dirty="0">
                <a:latin typeface="Arial"/>
                <a:cs typeface="Arial"/>
              </a:rPr>
              <a:t>Instant download</a:t>
            </a:r>
          </a:p>
          <a:p>
            <a:pPr marL="285750" indent="-285750">
              <a:buFont typeface="Wingdings" panose="020B0604020202020204" pitchFamily="34" charset="0"/>
              <a:buChar char="§"/>
            </a:pPr>
            <a:r>
              <a:rPr lang="en-GB" sz="1800" dirty="0">
                <a:latin typeface="Arial"/>
                <a:cs typeface="Arial"/>
              </a:rPr>
              <a:t>Product fully editable</a:t>
            </a:r>
          </a:p>
          <a:p>
            <a:pPr marL="285750" indent="-285750">
              <a:buFont typeface="Wingdings" panose="020B0604020202020204" pitchFamily="34" charset="0"/>
              <a:buChar char="§"/>
            </a:pPr>
            <a:r>
              <a:rPr lang="en-GB" sz="1800" dirty="0">
                <a:latin typeface="Arial"/>
                <a:cs typeface="Arial"/>
              </a:rPr>
              <a:t>No shipping hassle</a:t>
            </a:r>
          </a:p>
          <a:p>
            <a:pPr marL="285750" indent="-285750">
              <a:buFont typeface="Wingdings" panose="020B0604020202020204" pitchFamily="34" charset="0"/>
              <a:buChar char="§"/>
            </a:pPr>
            <a:r>
              <a:rPr lang="en-GB" sz="1800" dirty="0">
                <a:latin typeface="Arial"/>
                <a:cs typeface="Arial"/>
              </a:rPr>
              <a:t>Unique design</a:t>
            </a:r>
          </a:p>
          <a:p>
            <a:pPr marL="285750" indent="-285750">
              <a:buFont typeface="Wingdings" panose="020B0604020202020204" pitchFamily="34" charset="0"/>
              <a:buChar char="§"/>
            </a:pPr>
            <a:r>
              <a:rPr lang="en-GB" sz="1800" dirty="0">
                <a:latin typeface="Arial"/>
                <a:cs typeface="Arial"/>
              </a:rPr>
              <a:t>Personalization design on customer demands</a:t>
            </a:r>
          </a:p>
          <a:p>
            <a:pPr marL="285750" indent="-285750">
              <a:buFont typeface="Wingdings" panose="020B0604020202020204" pitchFamily="34" charset="0"/>
              <a:buChar char="§"/>
            </a:pPr>
            <a:endParaRPr lang="en-GB" sz="1800" dirty="0">
              <a:latin typeface="Arial"/>
              <a:cs typeface="Arial"/>
            </a:endParaRPr>
          </a:p>
        </p:txBody>
      </p:sp>
      <p:pic>
        <p:nvPicPr>
          <p:cNvPr id="5" name="Picture Placeholder 4" descr="A group of people sitting around a table&#10;&#10;AI-generated content may be incorrect.">
            <a:extLst>
              <a:ext uri="{FF2B5EF4-FFF2-40B4-BE49-F238E27FC236}">
                <a16:creationId xmlns:a16="http://schemas.microsoft.com/office/drawing/2014/main" id="{288553BF-284E-C26F-087D-3DE62BBD1A7C}"/>
              </a:ext>
            </a:extLst>
          </p:cNvPr>
          <p:cNvPicPr>
            <a:picLocks noGrp="1" noChangeAspect="1"/>
          </p:cNvPicPr>
          <p:nvPr>
            <p:ph type="pic" sz="quarter" idx="13"/>
          </p:nvPr>
        </p:nvPicPr>
        <p:blipFill>
          <a:blip r:embed="rId2"/>
          <a:srcRect l="15167" r="15167"/>
          <a:stretch/>
        </p:blipFill>
        <p:spPr>
          <a:xfrm>
            <a:off x="6752292" y="831919"/>
            <a:ext cx="4595709" cy="4395877"/>
          </a:xfrm>
          <a:prstGeom prst="rect">
            <a:avLst/>
          </a:prstGeom>
        </p:spPr>
      </p:pic>
    </p:spTree>
    <p:extLst>
      <p:ext uri="{BB962C8B-B14F-4D97-AF65-F5344CB8AC3E}">
        <p14:creationId xmlns:p14="http://schemas.microsoft.com/office/powerpoint/2010/main" val="1318578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52A25-F17D-2701-7887-AB174C7A7E0F}"/>
              </a:ext>
            </a:extLst>
          </p:cNvPr>
          <p:cNvSpPr>
            <a:spLocks noGrp="1"/>
          </p:cNvSpPr>
          <p:nvPr>
            <p:ph type="title"/>
          </p:nvPr>
        </p:nvSpPr>
        <p:spPr>
          <a:xfrm>
            <a:off x="873490" y="372300"/>
            <a:ext cx="4572000" cy="932688"/>
          </a:xfrm>
        </p:spPr>
        <p:txBody>
          <a:bodyPr>
            <a:normAutofit/>
          </a:bodyPr>
          <a:lstStyle/>
          <a:p>
            <a:r>
              <a:rPr lang="en-GB" dirty="0">
                <a:cs typeface="Poppins SemiBold"/>
              </a:rPr>
              <a:t>1.5 Location</a:t>
            </a:r>
          </a:p>
        </p:txBody>
      </p:sp>
      <p:sp>
        <p:nvSpPr>
          <p:cNvPr id="3" name="Content Placeholder 2">
            <a:extLst>
              <a:ext uri="{FF2B5EF4-FFF2-40B4-BE49-F238E27FC236}">
                <a16:creationId xmlns:a16="http://schemas.microsoft.com/office/drawing/2014/main" id="{36152CF1-21B6-AF38-73C2-CCD79B432D20}"/>
              </a:ext>
            </a:extLst>
          </p:cNvPr>
          <p:cNvSpPr>
            <a:spLocks noGrp="1"/>
          </p:cNvSpPr>
          <p:nvPr>
            <p:ph sz="quarter" idx="14"/>
          </p:nvPr>
        </p:nvSpPr>
        <p:spPr/>
        <p:txBody>
          <a:bodyPr vert="horz" lIns="0" tIns="0" rIns="0" bIns="0" rtlCol="0" anchor="t">
            <a:normAutofit/>
          </a:bodyPr>
          <a:lstStyle/>
          <a:p>
            <a:pPr marL="285750" indent="-285750" algn="just">
              <a:buFont typeface="Wingdings" panose="020B0604020202020204" pitchFamily="34" charset="0"/>
              <a:buChar char="v"/>
            </a:pPr>
            <a:r>
              <a:rPr lang="en-GB" sz="2000" dirty="0">
                <a:latin typeface="Arial"/>
                <a:cs typeface="Arial"/>
              </a:rPr>
              <a:t>The business is fully digital , there is no physical store, it run from home.</a:t>
            </a:r>
            <a:endParaRPr lang="en-US" sz="2000">
              <a:latin typeface="Arial"/>
              <a:cs typeface="Arial"/>
            </a:endParaRPr>
          </a:p>
          <a:p>
            <a:pPr marL="285750" indent="-285750" algn="just">
              <a:buFont typeface="Wingdings" panose="020B0604020202020204" pitchFamily="34" charset="0"/>
              <a:buChar char="v"/>
            </a:pPr>
            <a:endParaRPr lang="en-GB" sz="2000" dirty="0">
              <a:latin typeface="Arial"/>
              <a:cs typeface="Arial"/>
            </a:endParaRPr>
          </a:p>
        </p:txBody>
      </p:sp>
      <p:pic>
        <p:nvPicPr>
          <p:cNvPr id="9" name="Picture Placeholder 8" descr="A road with a red pin on it&#10;&#10;AI-generated content may be incorrect.">
            <a:extLst>
              <a:ext uri="{FF2B5EF4-FFF2-40B4-BE49-F238E27FC236}">
                <a16:creationId xmlns:a16="http://schemas.microsoft.com/office/drawing/2014/main" id="{CD85DA12-080D-3538-C5B3-0A19D923B828}"/>
              </a:ext>
            </a:extLst>
          </p:cNvPr>
          <p:cNvPicPr>
            <a:picLocks noGrp="1" noChangeAspect="1"/>
          </p:cNvPicPr>
          <p:nvPr>
            <p:ph type="pic" sz="quarter" idx="13"/>
          </p:nvPr>
        </p:nvPicPr>
        <p:blipFill>
          <a:blip r:embed="rId2"/>
          <a:srcRect l="15159" r="15159"/>
          <a:stretch/>
        </p:blipFill>
        <p:spPr>
          <a:prstGeom prst="rect">
            <a:avLst/>
          </a:prstGeom>
        </p:spPr>
      </p:pic>
    </p:spTree>
    <p:extLst>
      <p:ext uri="{BB962C8B-B14F-4D97-AF65-F5344CB8AC3E}">
        <p14:creationId xmlns:p14="http://schemas.microsoft.com/office/powerpoint/2010/main" val="12746100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A503D-305B-5DDF-91EC-7AFE6FD44E08}"/>
              </a:ext>
            </a:extLst>
          </p:cNvPr>
          <p:cNvSpPr>
            <a:spLocks noGrp="1"/>
          </p:cNvSpPr>
          <p:nvPr>
            <p:ph type="title"/>
          </p:nvPr>
        </p:nvSpPr>
        <p:spPr>
          <a:xfrm>
            <a:off x="873490" y="541633"/>
            <a:ext cx="4572000" cy="932688"/>
          </a:xfrm>
        </p:spPr>
        <p:txBody>
          <a:bodyPr/>
          <a:lstStyle/>
          <a:p>
            <a:r>
              <a:rPr lang="en-GB" dirty="0">
                <a:cs typeface="Poppins SemiBold"/>
              </a:rPr>
              <a:t>1.6 HRM Strategy</a:t>
            </a:r>
            <a:endParaRPr lang="en-GB" dirty="0"/>
          </a:p>
        </p:txBody>
      </p:sp>
      <p:sp>
        <p:nvSpPr>
          <p:cNvPr id="3" name="Content Placeholder 2">
            <a:extLst>
              <a:ext uri="{FF2B5EF4-FFF2-40B4-BE49-F238E27FC236}">
                <a16:creationId xmlns:a16="http://schemas.microsoft.com/office/drawing/2014/main" id="{168EB2BE-5273-D9A5-6841-CB3347EE0525}"/>
              </a:ext>
            </a:extLst>
          </p:cNvPr>
          <p:cNvSpPr>
            <a:spLocks noGrp="1"/>
          </p:cNvSpPr>
          <p:nvPr>
            <p:ph sz="quarter" idx="14"/>
          </p:nvPr>
        </p:nvSpPr>
        <p:spPr/>
        <p:txBody>
          <a:bodyPr vert="horz" lIns="0" tIns="0" rIns="0" bIns="0" rtlCol="0" anchor="t">
            <a:normAutofit/>
          </a:bodyPr>
          <a:lstStyle/>
          <a:p>
            <a:pPr algn="just"/>
            <a:r>
              <a:rPr lang="en-GB" sz="2000" dirty="0">
                <a:latin typeface="Arial"/>
                <a:cs typeface="Arial"/>
              </a:rPr>
              <a:t>In future the business will hire freelance graphic designer to for expanding products range and a marketing specialist to manage social media platforms.</a:t>
            </a:r>
            <a:endParaRPr lang="en-US" dirty="0"/>
          </a:p>
        </p:txBody>
      </p:sp>
      <p:pic>
        <p:nvPicPr>
          <p:cNvPr id="5" name="Picture Placeholder 4" descr="A group of white paper cutouts of people holding hands&#10;&#10;AI-generated content may be incorrect.">
            <a:extLst>
              <a:ext uri="{FF2B5EF4-FFF2-40B4-BE49-F238E27FC236}">
                <a16:creationId xmlns:a16="http://schemas.microsoft.com/office/drawing/2014/main" id="{3DBEDA42-EDE5-CBB7-6ABD-459B1B0716EF}"/>
              </a:ext>
            </a:extLst>
          </p:cNvPr>
          <p:cNvPicPr>
            <a:picLocks noGrp="1" noChangeAspect="1"/>
          </p:cNvPicPr>
          <p:nvPr>
            <p:ph type="pic" sz="quarter" idx="13"/>
          </p:nvPr>
        </p:nvPicPr>
        <p:blipFill>
          <a:blip r:embed="rId2"/>
          <a:srcRect l="15159" r="15159"/>
          <a:stretch/>
        </p:blipFill>
        <p:spPr>
          <a:prstGeom prst="rect">
            <a:avLst/>
          </a:prstGeom>
        </p:spPr>
      </p:pic>
    </p:spTree>
    <p:extLst>
      <p:ext uri="{BB962C8B-B14F-4D97-AF65-F5344CB8AC3E}">
        <p14:creationId xmlns:p14="http://schemas.microsoft.com/office/powerpoint/2010/main" val="6566332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60AEC30B-27BF-C32F-C783-95B1488461BE}"/>
              </a:ext>
            </a:extLst>
          </p:cNvPr>
          <p:cNvSpPr>
            <a:spLocks noGrp="1"/>
          </p:cNvSpPr>
          <p:nvPr>
            <p:ph type="title"/>
          </p:nvPr>
        </p:nvSpPr>
        <p:spPr>
          <a:xfrm>
            <a:off x="657225" y="299828"/>
            <a:ext cx="10846643" cy="731844"/>
          </a:xfrm>
        </p:spPr>
        <p:txBody>
          <a:bodyPr/>
          <a:lstStyle/>
          <a:p>
            <a:r>
              <a:rPr lang="en-US" dirty="0">
                <a:cs typeface="Poppins SemiBold"/>
              </a:rPr>
              <a:t>1.7 Financial Overview</a:t>
            </a:r>
            <a:endParaRPr lang="en-US" dirty="0"/>
          </a:p>
        </p:txBody>
      </p:sp>
      <p:graphicFrame>
        <p:nvGraphicFramePr>
          <p:cNvPr id="5" name="Content Placeholder 4">
            <a:extLst>
              <a:ext uri="{FF2B5EF4-FFF2-40B4-BE49-F238E27FC236}">
                <a16:creationId xmlns:a16="http://schemas.microsoft.com/office/drawing/2014/main" id="{8B42B265-188C-7EF2-EB31-2FDA4E022C19}"/>
              </a:ext>
            </a:extLst>
          </p:cNvPr>
          <p:cNvGraphicFramePr>
            <a:graphicFrameLocks noGrp="1"/>
          </p:cNvGraphicFramePr>
          <p:nvPr>
            <p:ph sz="quarter" idx="18"/>
            <p:extLst>
              <p:ext uri="{D42A27DB-BD31-4B8C-83A1-F6EECF244321}">
                <p14:modId xmlns:p14="http://schemas.microsoft.com/office/powerpoint/2010/main" val="965175129"/>
              </p:ext>
            </p:extLst>
          </p:nvPr>
        </p:nvGraphicFramePr>
        <p:xfrm>
          <a:off x="653142" y="1112761"/>
          <a:ext cx="11206688" cy="5319769"/>
        </p:xfrm>
        <a:graphic>
          <a:graphicData uri="http://schemas.openxmlformats.org/drawingml/2006/table">
            <a:tbl>
              <a:tblPr firstRow="1" bandRow="1">
                <a:tableStyleId>{69012ECD-51FC-41F1-AA8D-1B2483CD663E}</a:tableStyleId>
              </a:tblPr>
              <a:tblGrid>
                <a:gridCol w="1564630">
                  <a:extLst>
                    <a:ext uri="{9D8B030D-6E8A-4147-A177-3AD203B41FA5}">
                      <a16:colId xmlns:a16="http://schemas.microsoft.com/office/drawing/2014/main" val="2819262892"/>
                    </a:ext>
                  </a:extLst>
                </a:gridCol>
                <a:gridCol w="740524">
                  <a:extLst>
                    <a:ext uri="{9D8B030D-6E8A-4147-A177-3AD203B41FA5}">
                      <a16:colId xmlns:a16="http://schemas.microsoft.com/office/drawing/2014/main" val="3457769342"/>
                    </a:ext>
                  </a:extLst>
                </a:gridCol>
                <a:gridCol w="823705">
                  <a:extLst>
                    <a:ext uri="{9D8B030D-6E8A-4147-A177-3AD203B41FA5}">
                      <a16:colId xmlns:a16="http://schemas.microsoft.com/office/drawing/2014/main" val="4278535597"/>
                    </a:ext>
                  </a:extLst>
                </a:gridCol>
                <a:gridCol w="646101">
                  <a:extLst>
                    <a:ext uri="{9D8B030D-6E8A-4147-A177-3AD203B41FA5}">
                      <a16:colId xmlns:a16="http://schemas.microsoft.com/office/drawing/2014/main" val="2967130445"/>
                    </a:ext>
                  </a:extLst>
                </a:gridCol>
                <a:gridCol w="526747">
                  <a:extLst>
                    <a:ext uri="{9D8B030D-6E8A-4147-A177-3AD203B41FA5}">
                      <a16:colId xmlns:a16="http://schemas.microsoft.com/office/drawing/2014/main" val="4240997930"/>
                    </a:ext>
                  </a:extLst>
                </a:gridCol>
                <a:gridCol w="494232">
                  <a:extLst>
                    <a:ext uri="{9D8B030D-6E8A-4147-A177-3AD203B41FA5}">
                      <a16:colId xmlns:a16="http://schemas.microsoft.com/office/drawing/2014/main" val="928298455"/>
                    </a:ext>
                  </a:extLst>
                </a:gridCol>
                <a:gridCol w="466535">
                  <a:extLst>
                    <a:ext uri="{9D8B030D-6E8A-4147-A177-3AD203B41FA5}">
                      <a16:colId xmlns:a16="http://schemas.microsoft.com/office/drawing/2014/main" val="405721098"/>
                    </a:ext>
                  </a:extLst>
                </a:gridCol>
                <a:gridCol w="466535">
                  <a:extLst>
                    <a:ext uri="{9D8B030D-6E8A-4147-A177-3AD203B41FA5}">
                      <a16:colId xmlns:a16="http://schemas.microsoft.com/office/drawing/2014/main" val="4153836824"/>
                    </a:ext>
                  </a:extLst>
                </a:gridCol>
                <a:gridCol w="689722">
                  <a:extLst>
                    <a:ext uri="{9D8B030D-6E8A-4147-A177-3AD203B41FA5}">
                      <a16:colId xmlns:a16="http://schemas.microsoft.com/office/drawing/2014/main" val="88636705"/>
                    </a:ext>
                  </a:extLst>
                </a:gridCol>
                <a:gridCol w="976422">
                  <a:extLst>
                    <a:ext uri="{9D8B030D-6E8A-4147-A177-3AD203B41FA5}">
                      <a16:colId xmlns:a16="http://schemas.microsoft.com/office/drawing/2014/main" val="3614019556"/>
                    </a:ext>
                  </a:extLst>
                </a:gridCol>
                <a:gridCol w="779059">
                  <a:extLst>
                    <a:ext uri="{9D8B030D-6E8A-4147-A177-3AD203B41FA5}">
                      <a16:colId xmlns:a16="http://schemas.microsoft.com/office/drawing/2014/main" val="1511532934"/>
                    </a:ext>
                  </a:extLst>
                </a:gridCol>
                <a:gridCol w="930617">
                  <a:extLst>
                    <a:ext uri="{9D8B030D-6E8A-4147-A177-3AD203B41FA5}">
                      <a16:colId xmlns:a16="http://schemas.microsoft.com/office/drawing/2014/main" val="2701432716"/>
                    </a:ext>
                  </a:extLst>
                </a:gridCol>
                <a:gridCol w="939314">
                  <a:extLst>
                    <a:ext uri="{9D8B030D-6E8A-4147-A177-3AD203B41FA5}">
                      <a16:colId xmlns:a16="http://schemas.microsoft.com/office/drawing/2014/main" val="3753442993"/>
                    </a:ext>
                  </a:extLst>
                </a:gridCol>
                <a:gridCol w="552393">
                  <a:extLst>
                    <a:ext uri="{9D8B030D-6E8A-4147-A177-3AD203B41FA5}">
                      <a16:colId xmlns:a16="http://schemas.microsoft.com/office/drawing/2014/main" val="2305821734"/>
                    </a:ext>
                  </a:extLst>
                </a:gridCol>
                <a:gridCol w="610152">
                  <a:extLst>
                    <a:ext uri="{9D8B030D-6E8A-4147-A177-3AD203B41FA5}">
                      <a16:colId xmlns:a16="http://schemas.microsoft.com/office/drawing/2014/main" val="299358157"/>
                    </a:ext>
                  </a:extLst>
                </a:gridCol>
              </a:tblGrid>
              <a:tr h="437481">
                <a:tc>
                  <a:txBody>
                    <a:bodyPr/>
                    <a:lstStyle/>
                    <a:p>
                      <a:pPr>
                        <a:buNone/>
                      </a:pPr>
                      <a:r>
                        <a:rPr lang="en-GB" sz="1200">
                          <a:effectLst/>
                        </a:rPr>
                        <a:t>Details</a:t>
                      </a:r>
                    </a:p>
                  </a:txBody>
                  <a:tcPr marL="62232" marR="62232" marT="31116" marB="31116" anchor="ctr"/>
                </a:tc>
                <a:tc>
                  <a:txBody>
                    <a:bodyPr/>
                    <a:lstStyle/>
                    <a:p>
                      <a:pPr>
                        <a:buNone/>
                      </a:pPr>
                      <a:r>
                        <a:rPr lang="en-GB" sz="1200">
                          <a:effectLst/>
                        </a:rPr>
                        <a:t>January</a:t>
                      </a:r>
                    </a:p>
                  </a:txBody>
                  <a:tcPr marL="62232" marR="62232" marT="31116" marB="31116" anchor="ctr"/>
                </a:tc>
                <a:tc>
                  <a:txBody>
                    <a:bodyPr/>
                    <a:lstStyle/>
                    <a:p>
                      <a:pPr>
                        <a:buNone/>
                      </a:pPr>
                      <a:r>
                        <a:rPr lang="en-GB" sz="1200">
                          <a:effectLst/>
                        </a:rPr>
                        <a:t>February</a:t>
                      </a:r>
                    </a:p>
                  </a:txBody>
                  <a:tcPr marL="62232" marR="62232" marT="31116" marB="31116" anchor="ctr"/>
                </a:tc>
                <a:tc>
                  <a:txBody>
                    <a:bodyPr/>
                    <a:lstStyle/>
                    <a:p>
                      <a:pPr>
                        <a:buNone/>
                      </a:pPr>
                      <a:r>
                        <a:rPr lang="en-GB" sz="1200">
                          <a:effectLst/>
                        </a:rPr>
                        <a:t>March</a:t>
                      </a:r>
                    </a:p>
                  </a:txBody>
                  <a:tcPr marL="62232" marR="62232" marT="31116" marB="31116" anchor="ctr"/>
                </a:tc>
                <a:tc>
                  <a:txBody>
                    <a:bodyPr/>
                    <a:lstStyle/>
                    <a:p>
                      <a:pPr>
                        <a:buNone/>
                      </a:pPr>
                      <a:r>
                        <a:rPr lang="en-GB" sz="1200">
                          <a:effectLst/>
                        </a:rPr>
                        <a:t>April</a:t>
                      </a:r>
                    </a:p>
                  </a:txBody>
                  <a:tcPr marL="62232" marR="62232" marT="31116" marB="31116" anchor="ctr"/>
                </a:tc>
                <a:tc>
                  <a:txBody>
                    <a:bodyPr/>
                    <a:lstStyle/>
                    <a:p>
                      <a:pPr>
                        <a:buNone/>
                      </a:pPr>
                      <a:r>
                        <a:rPr lang="en-GB" sz="1200">
                          <a:effectLst/>
                        </a:rPr>
                        <a:t>May</a:t>
                      </a:r>
                    </a:p>
                  </a:txBody>
                  <a:tcPr marL="62232" marR="62232" marT="31116" marB="31116" anchor="ctr"/>
                </a:tc>
                <a:tc>
                  <a:txBody>
                    <a:bodyPr/>
                    <a:lstStyle/>
                    <a:p>
                      <a:pPr>
                        <a:buNone/>
                      </a:pPr>
                      <a:r>
                        <a:rPr lang="en-GB" sz="1200">
                          <a:effectLst/>
                        </a:rPr>
                        <a:t>Jun</a:t>
                      </a:r>
                    </a:p>
                  </a:txBody>
                  <a:tcPr marL="62232" marR="62232" marT="31116" marB="31116" anchor="ctr"/>
                </a:tc>
                <a:tc>
                  <a:txBody>
                    <a:bodyPr/>
                    <a:lstStyle/>
                    <a:p>
                      <a:pPr>
                        <a:buNone/>
                      </a:pPr>
                      <a:r>
                        <a:rPr lang="en-GB" sz="1200">
                          <a:effectLst/>
                        </a:rPr>
                        <a:t>July</a:t>
                      </a:r>
                    </a:p>
                  </a:txBody>
                  <a:tcPr marL="62232" marR="62232" marT="31116" marB="31116" anchor="ctr"/>
                </a:tc>
                <a:tc>
                  <a:txBody>
                    <a:bodyPr/>
                    <a:lstStyle/>
                    <a:p>
                      <a:pPr>
                        <a:buNone/>
                      </a:pPr>
                      <a:r>
                        <a:rPr lang="en-GB" sz="1200">
                          <a:effectLst/>
                        </a:rPr>
                        <a:t>August</a:t>
                      </a:r>
                    </a:p>
                  </a:txBody>
                  <a:tcPr marL="62232" marR="62232" marT="31116" marB="31116" anchor="ctr"/>
                </a:tc>
                <a:tc>
                  <a:txBody>
                    <a:bodyPr/>
                    <a:lstStyle/>
                    <a:p>
                      <a:pPr>
                        <a:buNone/>
                      </a:pPr>
                      <a:r>
                        <a:rPr lang="en-GB" sz="1200">
                          <a:effectLst/>
                        </a:rPr>
                        <a:t>September</a:t>
                      </a:r>
                    </a:p>
                  </a:txBody>
                  <a:tcPr marL="62232" marR="62232" marT="31116" marB="31116" anchor="ctr"/>
                </a:tc>
                <a:tc>
                  <a:txBody>
                    <a:bodyPr/>
                    <a:lstStyle/>
                    <a:p>
                      <a:pPr>
                        <a:buNone/>
                      </a:pPr>
                      <a:r>
                        <a:rPr lang="en-GB" sz="1200">
                          <a:effectLst/>
                        </a:rPr>
                        <a:t>October</a:t>
                      </a:r>
                    </a:p>
                  </a:txBody>
                  <a:tcPr marL="62232" marR="62232" marT="31116" marB="31116" anchor="ctr"/>
                </a:tc>
                <a:tc>
                  <a:txBody>
                    <a:bodyPr/>
                    <a:lstStyle/>
                    <a:p>
                      <a:pPr>
                        <a:buNone/>
                      </a:pPr>
                      <a:r>
                        <a:rPr lang="en-GB" sz="1200">
                          <a:effectLst/>
                        </a:rPr>
                        <a:t>November</a:t>
                      </a:r>
                    </a:p>
                  </a:txBody>
                  <a:tcPr marL="62232" marR="62232" marT="31116" marB="31116" anchor="ctr"/>
                </a:tc>
                <a:tc>
                  <a:txBody>
                    <a:bodyPr/>
                    <a:lstStyle/>
                    <a:p>
                      <a:pPr>
                        <a:buNone/>
                      </a:pPr>
                      <a:r>
                        <a:rPr lang="en-GB" sz="1200">
                          <a:effectLst/>
                        </a:rPr>
                        <a:t>December</a:t>
                      </a:r>
                    </a:p>
                  </a:txBody>
                  <a:tcPr marL="62232" marR="62232" marT="31116" marB="31116" anchor="ctr"/>
                </a:tc>
                <a:tc>
                  <a:txBody>
                    <a:bodyPr/>
                    <a:lstStyle/>
                    <a:p>
                      <a:pPr>
                        <a:buNone/>
                      </a:pPr>
                      <a:r>
                        <a:rPr lang="en-GB" sz="1200">
                          <a:effectLst/>
                        </a:rPr>
                        <a:t>Total</a:t>
                      </a:r>
                    </a:p>
                  </a:txBody>
                  <a:tcPr marL="62232" marR="62232" marT="31116" marB="31116" anchor="ctr"/>
                </a:tc>
                <a:tc>
                  <a:txBody>
                    <a:bodyPr/>
                    <a:lstStyle/>
                    <a:p>
                      <a:pPr>
                        <a:buNone/>
                      </a:pPr>
                      <a:endParaRPr lang="en-GB" sz="1200">
                        <a:effectLst/>
                      </a:endParaRPr>
                    </a:p>
                  </a:txBody>
                  <a:tcPr marL="62232" marR="62232" marT="31116" marB="31116" anchor="ctr"/>
                </a:tc>
                <a:extLst>
                  <a:ext uri="{0D108BD9-81ED-4DB2-BD59-A6C34878D82A}">
                    <a16:rowId xmlns:a16="http://schemas.microsoft.com/office/drawing/2014/main" val="3956225507"/>
                  </a:ext>
                </a:extLst>
              </a:tr>
              <a:tr h="437481">
                <a:tc>
                  <a:txBody>
                    <a:bodyPr/>
                    <a:lstStyle/>
                    <a:p>
                      <a:pPr>
                        <a:buNone/>
                      </a:pPr>
                      <a:r>
                        <a:rPr lang="en-GB" sz="1200">
                          <a:effectLst/>
                        </a:rPr>
                        <a:t>Printable Sale</a:t>
                      </a:r>
                    </a:p>
                  </a:txBody>
                  <a:tcPr marL="62232" marR="62232" marT="31116" marB="31116" anchor="ctr"/>
                </a:tc>
                <a:tc>
                  <a:txBody>
                    <a:bodyPr/>
                    <a:lstStyle/>
                    <a:p>
                      <a:pPr algn="r">
                        <a:buNone/>
                      </a:pPr>
                      <a:r>
                        <a:rPr lang="en-GB" sz="1200"/>
                        <a:t>100</a:t>
                      </a:r>
                    </a:p>
                  </a:txBody>
                  <a:tcPr marL="62232" marR="62232" marT="31116" marB="31116" anchor="ctr"/>
                </a:tc>
                <a:tc>
                  <a:txBody>
                    <a:bodyPr/>
                    <a:lstStyle/>
                    <a:p>
                      <a:pPr algn="r">
                        <a:buNone/>
                      </a:pPr>
                      <a:r>
                        <a:rPr lang="en-GB" sz="1200"/>
                        <a:t>120</a:t>
                      </a:r>
                    </a:p>
                  </a:txBody>
                  <a:tcPr marL="62232" marR="62232" marT="31116" marB="31116" anchor="ctr"/>
                </a:tc>
                <a:tc>
                  <a:txBody>
                    <a:bodyPr/>
                    <a:lstStyle/>
                    <a:p>
                      <a:pPr algn="r">
                        <a:buNone/>
                      </a:pPr>
                      <a:r>
                        <a:rPr lang="en-GB" sz="1200"/>
                        <a:t>200</a:t>
                      </a:r>
                    </a:p>
                  </a:txBody>
                  <a:tcPr marL="62232" marR="62232" marT="31116" marB="31116" anchor="ctr"/>
                </a:tc>
                <a:tc>
                  <a:txBody>
                    <a:bodyPr/>
                    <a:lstStyle/>
                    <a:p>
                      <a:pPr algn="r">
                        <a:buNone/>
                      </a:pPr>
                      <a:r>
                        <a:rPr lang="en-GB" sz="1200"/>
                        <a:t>270</a:t>
                      </a:r>
                    </a:p>
                  </a:txBody>
                  <a:tcPr marL="62232" marR="62232" marT="31116" marB="31116" anchor="ctr"/>
                </a:tc>
                <a:tc>
                  <a:txBody>
                    <a:bodyPr/>
                    <a:lstStyle/>
                    <a:p>
                      <a:pPr algn="r">
                        <a:buNone/>
                      </a:pPr>
                      <a:r>
                        <a:rPr lang="en-GB" sz="1200"/>
                        <a:t>300</a:t>
                      </a:r>
                    </a:p>
                  </a:txBody>
                  <a:tcPr marL="62232" marR="62232" marT="31116" marB="31116" anchor="ctr"/>
                </a:tc>
                <a:tc>
                  <a:txBody>
                    <a:bodyPr/>
                    <a:lstStyle/>
                    <a:p>
                      <a:pPr algn="r">
                        <a:buNone/>
                      </a:pPr>
                      <a:r>
                        <a:rPr lang="en-GB" sz="1200"/>
                        <a:t>350</a:t>
                      </a:r>
                    </a:p>
                  </a:txBody>
                  <a:tcPr marL="62232" marR="62232" marT="31116" marB="31116" anchor="ctr"/>
                </a:tc>
                <a:tc>
                  <a:txBody>
                    <a:bodyPr/>
                    <a:lstStyle/>
                    <a:p>
                      <a:pPr algn="r">
                        <a:buNone/>
                      </a:pPr>
                      <a:r>
                        <a:rPr lang="en-GB" sz="1200"/>
                        <a:t>410</a:t>
                      </a:r>
                    </a:p>
                  </a:txBody>
                  <a:tcPr marL="62232" marR="62232" marT="31116" marB="31116" anchor="ctr"/>
                </a:tc>
                <a:tc>
                  <a:txBody>
                    <a:bodyPr/>
                    <a:lstStyle/>
                    <a:p>
                      <a:pPr algn="r">
                        <a:buNone/>
                      </a:pPr>
                      <a:r>
                        <a:rPr lang="en-GB" sz="1200"/>
                        <a:t>450</a:t>
                      </a:r>
                    </a:p>
                  </a:txBody>
                  <a:tcPr marL="62232" marR="62232" marT="31116" marB="31116" anchor="ctr"/>
                </a:tc>
                <a:tc>
                  <a:txBody>
                    <a:bodyPr/>
                    <a:lstStyle/>
                    <a:p>
                      <a:pPr algn="r">
                        <a:buNone/>
                      </a:pPr>
                      <a:r>
                        <a:rPr lang="en-GB" sz="1200"/>
                        <a:t>500</a:t>
                      </a:r>
                    </a:p>
                  </a:txBody>
                  <a:tcPr marL="62232" marR="62232" marT="31116" marB="31116" anchor="ctr"/>
                </a:tc>
                <a:tc>
                  <a:txBody>
                    <a:bodyPr/>
                    <a:lstStyle/>
                    <a:p>
                      <a:pPr algn="r">
                        <a:buNone/>
                      </a:pPr>
                      <a:r>
                        <a:rPr lang="en-GB" sz="1200"/>
                        <a:t>520</a:t>
                      </a:r>
                    </a:p>
                  </a:txBody>
                  <a:tcPr marL="62232" marR="62232" marT="31116" marB="31116" anchor="ctr"/>
                </a:tc>
                <a:tc>
                  <a:txBody>
                    <a:bodyPr/>
                    <a:lstStyle/>
                    <a:p>
                      <a:pPr algn="r">
                        <a:buNone/>
                      </a:pPr>
                      <a:r>
                        <a:rPr lang="en-GB" sz="1200"/>
                        <a:t>600</a:t>
                      </a:r>
                    </a:p>
                  </a:txBody>
                  <a:tcPr marL="62232" marR="62232" marT="31116" marB="31116" anchor="ctr"/>
                </a:tc>
                <a:tc>
                  <a:txBody>
                    <a:bodyPr/>
                    <a:lstStyle/>
                    <a:p>
                      <a:pPr algn="r">
                        <a:buNone/>
                      </a:pPr>
                      <a:r>
                        <a:rPr lang="en-GB" sz="1200"/>
                        <a:t>650</a:t>
                      </a:r>
                    </a:p>
                  </a:txBody>
                  <a:tcPr marL="62232" marR="62232" marT="31116" marB="31116" anchor="ctr"/>
                </a:tc>
                <a:tc>
                  <a:txBody>
                    <a:bodyPr/>
                    <a:lstStyle/>
                    <a:p>
                      <a:pPr algn="r">
                        <a:buNone/>
                      </a:pPr>
                      <a:r>
                        <a:rPr lang="en-GB" sz="1200"/>
                        <a:t>4470</a:t>
                      </a:r>
                    </a:p>
                  </a:txBody>
                  <a:tcPr marL="62232" marR="62232" marT="31116" marB="31116" anchor="ctr"/>
                </a:tc>
                <a:tc>
                  <a:txBody>
                    <a:bodyPr/>
                    <a:lstStyle/>
                    <a:p>
                      <a:pPr>
                        <a:buNone/>
                      </a:pPr>
                      <a:endParaRPr lang="en-GB" sz="1200"/>
                    </a:p>
                  </a:txBody>
                  <a:tcPr marL="62232" marR="62232" marT="31116" marB="31116" anchor="ctr"/>
                </a:tc>
                <a:extLst>
                  <a:ext uri="{0D108BD9-81ED-4DB2-BD59-A6C34878D82A}">
                    <a16:rowId xmlns:a16="http://schemas.microsoft.com/office/drawing/2014/main" val="3732200076"/>
                  </a:ext>
                </a:extLst>
              </a:tr>
              <a:tr h="437481">
                <a:tc>
                  <a:txBody>
                    <a:bodyPr/>
                    <a:lstStyle/>
                    <a:p>
                      <a:pPr>
                        <a:buNone/>
                      </a:pPr>
                      <a:r>
                        <a:rPr lang="en-GB" sz="1200">
                          <a:effectLst/>
                        </a:rPr>
                        <a:t>Other revenue</a:t>
                      </a:r>
                    </a:p>
                  </a:txBody>
                  <a:tcPr marL="62232" marR="62232" marT="31116" marB="31116" anchor="ctr"/>
                </a:tc>
                <a:tc>
                  <a:txBody>
                    <a:bodyPr/>
                    <a:lstStyle/>
                    <a:p>
                      <a:pPr algn="r">
                        <a:buNone/>
                      </a:pPr>
                      <a:r>
                        <a:rPr lang="en-GB" sz="1200"/>
                        <a:t>20</a:t>
                      </a:r>
                    </a:p>
                  </a:txBody>
                  <a:tcPr marL="62232" marR="62232" marT="31116" marB="31116" anchor="ctr"/>
                </a:tc>
                <a:tc>
                  <a:txBody>
                    <a:bodyPr/>
                    <a:lstStyle/>
                    <a:p>
                      <a:pPr algn="r">
                        <a:buNone/>
                      </a:pPr>
                      <a:r>
                        <a:rPr lang="en-GB" sz="1200"/>
                        <a:t>25</a:t>
                      </a:r>
                    </a:p>
                  </a:txBody>
                  <a:tcPr marL="62232" marR="62232" marT="31116" marB="31116" anchor="ctr"/>
                </a:tc>
                <a:tc>
                  <a:txBody>
                    <a:bodyPr/>
                    <a:lstStyle/>
                    <a:p>
                      <a:pPr algn="r">
                        <a:buNone/>
                      </a:pPr>
                      <a:r>
                        <a:rPr lang="en-GB" sz="1200"/>
                        <a:t>20</a:t>
                      </a:r>
                    </a:p>
                  </a:txBody>
                  <a:tcPr marL="62232" marR="62232" marT="31116" marB="31116" anchor="ctr"/>
                </a:tc>
                <a:tc>
                  <a:txBody>
                    <a:bodyPr/>
                    <a:lstStyle/>
                    <a:p>
                      <a:pPr algn="r">
                        <a:buNone/>
                      </a:pPr>
                      <a:r>
                        <a:rPr lang="en-GB" sz="1200"/>
                        <a:t>30</a:t>
                      </a:r>
                    </a:p>
                  </a:txBody>
                  <a:tcPr marL="62232" marR="62232" marT="31116" marB="31116" anchor="ctr"/>
                </a:tc>
                <a:tc>
                  <a:txBody>
                    <a:bodyPr/>
                    <a:lstStyle/>
                    <a:p>
                      <a:pPr algn="r">
                        <a:buNone/>
                      </a:pPr>
                      <a:r>
                        <a:rPr lang="en-GB" sz="1200"/>
                        <a:t>30</a:t>
                      </a:r>
                    </a:p>
                  </a:txBody>
                  <a:tcPr marL="62232" marR="62232" marT="31116" marB="31116" anchor="ctr"/>
                </a:tc>
                <a:tc>
                  <a:txBody>
                    <a:bodyPr/>
                    <a:lstStyle/>
                    <a:p>
                      <a:pPr algn="r">
                        <a:buNone/>
                      </a:pPr>
                      <a:r>
                        <a:rPr lang="en-GB" sz="1200"/>
                        <a:t>25</a:t>
                      </a:r>
                    </a:p>
                  </a:txBody>
                  <a:tcPr marL="62232" marR="62232" marT="31116" marB="31116" anchor="ctr"/>
                </a:tc>
                <a:tc>
                  <a:txBody>
                    <a:bodyPr/>
                    <a:lstStyle/>
                    <a:p>
                      <a:pPr algn="r">
                        <a:buNone/>
                      </a:pPr>
                      <a:r>
                        <a:rPr lang="en-GB" sz="1200"/>
                        <a:t>45</a:t>
                      </a:r>
                    </a:p>
                  </a:txBody>
                  <a:tcPr marL="62232" marR="62232" marT="31116" marB="31116" anchor="ctr"/>
                </a:tc>
                <a:tc>
                  <a:txBody>
                    <a:bodyPr/>
                    <a:lstStyle/>
                    <a:p>
                      <a:pPr algn="r">
                        <a:buNone/>
                      </a:pPr>
                      <a:r>
                        <a:rPr lang="en-GB" sz="1200"/>
                        <a:t>35</a:t>
                      </a:r>
                    </a:p>
                  </a:txBody>
                  <a:tcPr marL="62232" marR="62232" marT="31116" marB="31116" anchor="ctr"/>
                </a:tc>
                <a:tc>
                  <a:txBody>
                    <a:bodyPr/>
                    <a:lstStyle/>
                    <a:p>
                      <a:pPr algn="r">
                        <a:buNone/>
                      </a:pPr>
                      <a:r>
                        <a:rPr lang="en-GB" sz="1200"/>
                        <a:t>40</a:t>
                      </a:r>
                    </a:p>
                  </a:txBody>
                  <a:tcPr marL="62232" marR="62232" marT="31116" marB="31116" anchor="ctr"/>
                </a:tc>
                <a:tc>
                  <a:txBody>
                    <a:bodyPr/>
                    <a:lstStyle/>
                    <a:p>
                      <a:pPr algn="r">
                        <a:buNone/>
                      </a:pPr>
                      <a:r>
                        <a:rPr lang="en-GB" sz="1200"/>
                        <a:t>40</a:t>
                      </a:r>
                    </a:p>
                  </a:txBody>
                  <a:tcPr marL="62232" marR="62232" marT="31116" marB="31116" anchor="ctr"/>
                </a:tc>
                <a:tc>
                  <a:txBody>
                    <a:bodyPr/>
                    <a:lstStyle/>
                    <a:p>
                      <a:pPr algn="r">
                        <a:buNone/>
                      </a:pPr>
                      <a:r>
                        <a:rPr lang="en-GB" sz="1200"/>
                        <a:t>40</a:t>
                      </a:r>
                    </a:p>
                  </a:txBody>
                  <a:tcPr marL="62232" marR="62232" marT="31116" marB="31116" anchor="ctr"/>
                </a:tc>
                <a:tc>
                  <a:txBody>
                    <a:bodyPr/>
                    <a:lstStyle/>
                    <a:p>
                      <a:pPr algn="r">
                        <a:buNone/>
                      </a:pPr>
                      <a:r>
                        <a:rPr lang="en-GB" sz="1200"/>
                        <a:t>40</a:t>
                      </a:r>
                    </a:p>
                  </a:txBody>
                  <a:tcPr marL="62232" marR="62232" marT="31116" marB="31116" anchor="ctr"/>
                </a:tc>
                <a:tc>
                  <a:txBody>
                    <a:bodyPr/>
                    <a:lstStyle/>
                    <a:p>
                      <a:pPr algn="r">
                        <a:buNone/>
                      </a:pPr>
                      <a:r>
                        <a:rPr lang="en-GB" sz="1200"/>
                        <a:t>390</a:t>
                      </a:r>
                    </a:p>
                  </a:txBody>
                  <a:tcPr marL="62232" marR="62232" marT="31116" marB="31116" anchor="ctr"/>
                </a:tc>
                <a:tc>
                  <a:txBody>
                    <a:bodyPr/>
                    <a:lstStyle/>
                    <a:p>
                      <a:pPr>
                        <a:buNone/>
                      </a:pPr>
                      <a:endParaRPr lang="en-GB" sz="1200"/>
                    </a:p>
                  </a:txBody>
                  <a:tcPr marL="62232" marR="62232" marT="31116" marB="31116" anchor="ctr"/>
                </a:tc>
                <a:extLst>
                  <a:ext uri="{0D108BD9-81ED-4DB2-BD59-A6C34878D82A}">
                    <a16:rowId xmlns:a16="http://schemas.microsoft.com/office/drawing/2014/main" val="542614552"/>
                  </a:ext>
                </a:extLst>
              </a:tr>
              <a:tr h="437481">
                <a:tc>
                  <a:txBody>
                    <a:bodyPr/>
                    <a:lstStyle/>
                    <a:p>
                      <a:pPr>
                        <a:buNone/>
                      </a:pPr>
                      <a:r>
                        <a:rPr lang="en-GB" sz="1200">
                          <a:effectLst/>
                        </a:rPr>
                        <a:t>Total Income</a:t>
                      </a:r>
                    </a:p>
                  </a:txBody>
                  <a:tcPr marL="62232" marR="62232" marT="31116" marB="31116" anchor="ctr"/>
                </a:tc>
                <a:tc>
                  <a:txBody>
                    <a:bodyPr/>
                    <a:lstStyle/>
                    <a:p>
                      <a:pPr algn="r">
                        <a:buNone/>
                      </a:pPr>
                      <a:r>
                        <a:rPr lang="en-GB" sz="1200"/>
                        <a:t>120</a:t>
                      </a:r>
                    </a:p>
                  </a:txBody>
                  <a:tcPr marL="62232" marR="62232" marT="31116" marB="31116" anchor="ctr"/>
                </a:tc>
                <a:tc>
                  <a:txBody>
                    <a:bodyPr/>
                    <a:lstStyle/>
                    <a:p>
                      <a:pPr algn="r">
                        <a:buNone/>
                      </a:pPr>
                      <a:r>
                        <a:rPr lang="en-GB" sz="1200"/>
                        <a:t>145</a:t>
                      </a:r>
                    </a:p>
                  </a:txBody>
                  <a:tcPr marL="62232" marR="62232" marT="31116" marB="31116" anchor="ctr"/>
                </a:tc>
                <a:tc>
                  <a:txBody>
                    <a:bodyPr/>
                    <a:lstStyle/>
                    <a:p>
                      <a:pPr algn="r">
                        <a:buNone/>
                      </a:pPr>
                      <a:r>
                        <a:rPr lang="en-GB" sz="1200"/>
                        <a:t>220</a:t>
                      </a:r>
                    </a:p>
                  </a:txBody>
                  <a:tcPr marL="62232" marR="62232" marT="31116" marB="31116" anchor="ctr"/>
                </a:tc>
                <a:tc>
                  <a:txBody>
                    <a:bodyPr/>
                    <a:lstStyle/>
                    <a:p>
                      <a:pPr algn="r">
                        <a:buNone/>
                      </a:pPr>
                      <a:r>
                        <a:rPr lang="en-GB" sz="1200"/>
                        <a:t>300</a:t>
                      </a:r>
                    </a:p>
                  </a:txBody>
                  <a:tcPr marL="62232" marR="62232" marT="31116" marB="31116" anchor="ctr"/>
                </a:tc>
                <a:tc>
                  <a:txBody>
                    <a:bodyPr/>
                    <a:lstStyle/>
                    <a:p>
                      <a:pPr algn="r">
                        <a:buNone/>
                      </a:pPr>
                      <a:r>
                        <a:rPr lang="en-GB" sz="1200"/>
                        <a:t>330</a:t>
                      </a:r>
                    </a:p>
                  </a:txBody>
                  <a:tcPr marL="62232" marR="62232" marT="31116" marB="31116" anchor="ctr"/>
                </a:tc>
                <a:tc>
                  <a:txBody>
                    <a:bodyPr/>
                    <a:lstStyle/>
                    <a:p>
                      <a:pPr algn="r">
                        <a:buNone/>
                      </a:pPr>
                      <a:r>
                        <a:rPr lang="en-GB" sz="1200"/>
                        <a:t>375</a:t>
                      </a:r>
                    </a:p>
                  </a:txBody>
                  <a:tcPr marL="62232" marR="62232" marT="31116" marB="31116" anchor="ctr"/>
                </a:tc>
                <a:tc>
                  <a:txBody>
                    <a:bodyPr/>
                    <a:lstStyle/>
                    <a:p>
                      <a:pPr algn="r">
                        <a:buNone/>
                      </a:pPr>
                      <a:r>
                        <a:rPr lang="en-GB" sz="1200"/>
                        <a:t>455</a:t>
                      </a:r>
                    </a:p>
                  </a:txBody>
                  <a:tcPr marL="62232" marR="62232" marT="31116" marB="31116" anchor="ctr"/>
                </a:tc>
                <a:tc>
                  <a:txBody>
                    <a:bodyPr/>
                    <a:lstStyle/>
                    <a:p>
                      <a:pPr algn="r">
                        <a:buNone/>
                      </a:pPr>
                      <a:r>
                        <a:rPr lang="en-GB" sz="1200"/>
                        <a:t>485</a:t>
                      </a:r>
                    </a:p>
                  </a:txBody>
                  <a:tcPr marL="62232" marR="62232" marT="31116" marB="31116" anchor="ctr"/>
                </a:tc>
                <a:tc>
                  <a:txBody>
                    <a:bodyPr/>
                    <a:lstStyle/>
                    <a:p>
                      <a:pPr algn="r">
                        <a:buNone/>
                      </a:pPr>
                      <a:r>
                        <a:rPr lang="en-GB" sz="1200"/>
                        <a:t>540</a:t>
                      </a:r>
                    </a:p>
                  </a:txBody>
                  <a:tcPr marL="62232" marR="62232" marT="31116" marB="31116" anchor="ctr"/>
                </a:tc>
                <a:tc>
                  <a:txBody>
                    <a:bodyPr/>
                    <a:lstStyle/>
                    <a:p>
                      <a:pPr algn="r">
                        <a:buNone/>
                      </a:pPr>
                      <a:r>
                        <a:rPr lang="en-GB" sz="1200"/>
                        <a:t>560</a:t>
                      </a:r>
                    </a:p>
                  </a:txBody>
                  <a:tcPr marL="62232" marR="62232" marT="31116" marB="31116" anchor="ctr"/>
                </a:tc>
                <a:tc>
                  <a:txBody>
                    <a:bodyPr/>
                    <a:lstStyle/>
                    <a:p>
                      <a:pPr algn="r">
                        <a:buNone/>
                      </a:pPr>
                      <a:r>
                        <a:rPr lang="en-GB" sz="1200"/>
                        <a:t>640</a:t>
                      </a:r>
                    </a:p>
                  </a:txBody>
                  <a:tcPr marL="62232" marR="62232" marT="31116" marB="31116" anchor="ctr"/>
                </a:tc>
                <a:tc>
                  <a:txBody>
                    <a:bodyPr/>
                    <a:lstStyle/>
                    <a:p>
                      <a:pPr algn="r">
                        <a:buNone/>
                      </a:pPr>
                      <a:r>
                        <a:rPr lang="en-GB" sz="1200"/>
                        <a:t>690</a:t>
                      </a:r>
                    </a:p>
                  </a:txBody>
                  <a:tcPr marL="62232" marR="62232" marT="31116" marB="31116" anchor="ctr"/>
                </a:tc>
                <a:tc>
                  <a:txBody>
                    <a:bodyPr/>
                    <a:lstStyle/>
                    <a:p>
                      <a:pPr algn="r">
                        <a:buNone/>
                      </a:pPr>
                      <a:r>
                        <a:rPr lang="en-GB" sz="1200"/>
                        <a:t>4860</a:t>
                      </a:r>
                    </a:p>
                  </a:txBody>
                  <a:tcPr marL="62232" marR="62232" marT="31116" marB="31116" anchor="ctr"/>
                </a:tc>
                <a:tc>
                  <a:txBody>
                    <a:bodyPr/>
                    <a:lstStyle/>
                    <a:p>
                      <a:pPr>
                        <a:buNone/>
                      </a:pPr>
                      <a:endParaRPr lang="en-GB" sz="1200"/>
                    </a:p>
                  </a:txBody>
                  <a:tcPr marL="62232" marR="62232" marT="31116" marB="31116" anchor="ctr"/>
                </a:tc>
                <a:extLst>
                  <a:ext uri="{0D108BD9-81ED-4DB2-BD59-A6C34878D82A}">
                    <a16:rowId xmlns:a16="http://schemas.microsoft.com/office/drawing/2014/main" val="2942792379"/>
                  </a:ext>
                </a:extLst>
              </a:tr>
              <a:tr h="507478">
                <a:tc>
                  <a:txBody>
                    <a:bodyPr/>
                    <a:lstStyle/>
                    <a:p>
                      <a:pPr>
                        <a:buNone/>
                      </a:pPr>
                      <a:endParaRPr lang="en-GB" sz="1200">
                        <a:effectLst/>
                      </a:endParaRPr>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extLst>
                  <a:ext uri="{0D108BD9-81ED-4DB2-BD59-A6C34878D82A}">
                    <a16:rowId xmlns:a16="http://schemas.microsoft.com/office/drawing/2014/main" val="4072898126"/>
                  </a:ext>
                </a:extLst>
              </a:tr>
              <a:tr h="437481">
                <a:tc>
                  <a:txBody>
                    <a:bodyPr/>
                    <a:lstStyle/>
                    <a:p>
                      <a:pPr>
                        <a:buNone/>
                      </a:pPr>
                      <a:r>
                        <a:rPr lang="en-GB" sz="1200">
                          <a:effectLst/>
                        </a:rPr>
                        <a:t>Expense</a:t>
                      </a:r>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tc>
                  <a:txBody>
                    <a:bodyPr/>
                    <a:lstStyle/>
                    <a:p>
                      <a:pPr>
                        <a:buNone/>
                      </a:pPr>
                      <a:endParaRPr lang="en-GB" sz="1200"/>
                    </a:p>
                  </a:txBody>
                  <a:tcPr marL="62232" marR="62232" marT="31116" marB="31116" anchor="ctr"/>
                </a:tc>
                <a:extLst>
                  <a:ext uri="{0D108BD9-81ED-4DB2-BD59-A6C34878D82A}">
                    <a16:rowId xmlns:a16="http://schemas.microsoft.com/office/drawing/2014/main" val="800200061"/>
                  </a:ext>
                </a:extLst>
              </a:tr>
              <a:tr h="437481">
                <a:tc>
                  <a:txBody>
                    <a:bodyPr/>
                    <a:lstStyle/>
                    <a:p>
                      <a:pPr>
                        <a:buNone/>
                      </a:pPr>
                      <a:r>
                        <a:rPr lang="en-GB" sz="1200">
                          <a:effectLst/>
                        </a:rPr>
                        <a:t>Etsy Fees</a:t>
                      </a:r>
                    </a:p>
                  </a:txBody>
                  <a:tcPr marL="62232" marR="62232" marT="31116" marB="31116" anchor="ctr"/>
                </a:tc>
                <a:tc>
                  <a:txBody>
                    <a:bodyPr/>
                    <a:lstStyle/>
                    <a:p>
                      <a:pPr algn="r">
                        <a:buNone/>
                      </a:pPr>
                      <a:r>
                        <a:rPr lang="en-GB" sz="1200"/>
                        <a:t>20</a:t>
                      </a:r>
                    </a:p>
                  </a:txBody>
                  <a:tcPr marL="62232" marR="62232" marT="31116" marB="31116" anchor="ctr"/>
                </a:tc>
                <a:tc>
                  <a:txBody>
                    <a:bodyPr/>
                    <a:lstStyle/>
                    <a:p>
                      <a:pPr algn="r">
                        <a:buNone/>
                      </a:pPr>
                      <a:r>
                        <a:rPr lang="en-GB" sz="1200"/>
                        <a:t>30</a:t>
                      </a:r>
                    </a:p>
                  </a:txBody>
                  <a:tcPr marL="62232" marR="62232" marT="31116" marB="31116" anchor="ctr"/>
                </a:tc>
                <a:tc>
                  <a:txBody>
                    <a:bodyPr/>
                    <a:lstStyle/>
                    <a:p>
                      <a:pPr algn="r">
                        <a:buNone/>
                      </a:pPr>
                      <a:r>
                        <a:rPr lang="en-GB" sz="1200"/>
                        <a:t>30</a:t>
                      </a:r>
                    </a:p>
                  </a:txBody>
                  <a:tcPr marL="62232" marR="62232" marT="31116" marB="31116" anchor="ctr"/>
                </a:tc>
                <a:tc>
                  <a:txBody>
                    <a:bodyPr/>
                    <a:lstStyle/>
                    <a:p>
                      <a:pPr algn="r">
                        <a:buNone/>
                      </a:pPr>
                      <a:r>
                        <a:rPr lang="en-GB" sz="1200"/>
                        <a:t>40</a:t>
                      </a:r>
                    </a:p>
                  </a:txBody>
                  <a:tcPr marL="62232" marR="62232" marT="31116" marB="31116" anchor="ctr"/>
                </a:tc>
                <a:tc>
                  <a:txBody>
                    <a:bodyPr/>
                    <a:lstStyle/>
                    <a:p>
                      <a:pPr algn="r">
                        <a:buNone/>
                      </a:pPr>
                      <a:r>
                        <a:rPr lang="en-GB" sz="1200"/>
                        <a:t>40</a:t>
                      </a:r>
                    </a:p>
                  </a:txBody>
                  <a:tcPr marL="62232" marR="62232" marT="31116" marB="31116" anchor="ctr"/>
                </a:tc>
                <a:tc>
                  <a:txBody>
                    <a:bodyPr/>
                    <a:lstStyle/>
                    <a:p>
                      <a:pPr algn="r">
                        <a:buNone/>
                      </a:pPr>
                      <a:r>
                        <a:rPr lang="en-GB" sz="1200"/>
                        <a:t>55</a:t>
                      </a:r>
                    </a:p>
                  </a:txBody>
                  <a:tcPr marL="62232" marR="62232" marT="31116" marB="31116" anchor="ctr"/>
                </a:tc>
                <a:tc>
                  <a:txBody>
                    <a:bodyPr/>
                    <a:lstStyle/>
                    <a:p>
                      <a:pPr algn="r">
                        <a:buNone/>
                      </a:pPr>
                      <a:r>
                        <a:rPr lang="en-GB" sz="1200"/>
                        <a:t>40</a:t>
                      </a:r>
                    </a:p>
                  </a:txBody>
                  <a:tcPr marL="62232" marR="62232" marT="31116" marB="31116" anchor="ctr"/>
                </a:tc>
                <a:tc>
                  <a:txBody>
                    <a:bodyPr/>
                    <a:lstStyle/>
                    <a:p>
                      <a:pPr algn="r">
                        <a:buNone/>
                      </a:pPr>
                      <a:r>
                        <a:rPr lang="en-GB" sz="1200"/>
                        <a:t>55</a:t>
                      </a:r>
                    </a:p>
                  </a:txBody>
                  <a:tcPr marL="62232" marR="62232" marT="31116" marB="31116" anchor="ctr"/>
                </a:tc>
                <a:tc>
                  <a:txBody>
                    <a:bodyPr/>
                    <a:lstStyle/>
                    <a:p>
                      <a:pPr algn="r">
                        <a:buNone/>
                      </a:pPr>
                      <a:r>
                        <a:rPr lang="en-GB" sz="1200"/>
                        <a:t>60</a:t>
                      </a:r>
                    </a:p>
                  </a:txBody>
                  <a:tcPr marL="62232" marR="62232" marT="31116" marB="31116" anchor="ctr"/>
                </a:tc>
                <a:tc>
                  <a:txBody>
                    <a:bodyPr/>
                    <a:lstStyle/>
                    <a:p>
                      <a:pPr algn="r">
                        <a:buNone/>
                      </a:pPr>
                      <a:r>
                        <a:rPr lang="en-GB" sz="1200"/>
                        <a:t>60</a:t>
                      </a:r>
                    </a:p>
                  </a:txBody>
                  <a:tcPr marL="62232" marR="62232" marT="31116" marB="31116" anchor="ctr"/>
                </a:tc>
                <a:tc>
                  <a:txBody>
                    <a:bodyPr/>
                    <a:lstStyle/>
                    <a:p>
                      <a:pPr algn="r">
                        <a:buNone/>
                      </a:pPr>
                      <a:r>
                        <a:rPr lang="en-GB" sz="1200"/>
                        <a:t>50</a:t>
                      </a:r>
                    </a:p>
                  </a:txBody>
                  <a:tcPr marL="62232" marR="62232" marT="31116" marB="31116" anchor="ctr"/>
                </a:tc>
                <a:tc>
                  <a:txBody>
                    <a:bodyPr/>
                    <a:lstStyle/>
                    <a:p>
                      <a:pPr algn="r">
                        <a:buNone/>
                      </a:pPr>
                      <a:r>
                        <a:rPr lang="en-GB" sz="1200"/>
                        <a:t>55</a:t>
                      </a:r>
                    </a:p>
                  </a:txBody>
                  <a:tcPr marL="62232" marR="62232" marT="31116" marB="31116" anchor="ctr"/>
                </a:tc>
                <a:tc>
                  <a:txBody>
                    <a:bodyPr/>
                    <a:lstStyle/>
                    <a:p>
                      <a:pPr algn="r">
                        <a:buNone/>
                      </a:pPr>
                      <a:r>
                        <a:rPr lang="en-GB" sz="1200"/>
                        <a:t>535</a:t>
                      </a:r>
                    </a:p>
                  </a:txBody>
                  <a:tcPr marL="62232" marR="62232" marT="31116" marB="31116" anchor="ctr"/>
                </a:tc>
                <a:tc>
                  <a:txBody>
                    <a:bodyPr/>
                    <a:lstStyle/>
                    <a:p>
                      <a:pPr>
                        <a:buNone/>
                      </a:pPr>
                      <a:endParaRPr lang="en-GB" sz="1200"/>
                    </a:p>
                  </a:txBody>
                  <a:tcPr marL="62232" marR="62232" marT="31116" marB="31116" anchor="ctr"/>
                </a:tc>
                <a:extLst>
                  <a:ext uri="{0D108BD9-81ED-4DB2-BD59-A6C34878D82A}">
                    <a16:rowId xmlns:a16="http://schemas.microsoft.com/office/drawing/2014/main" val="3980678160"/>
                  </a:ext>
                </a:extLst>
              </a:tr>
              <a:tr h="437481">
                <a:tc>
                  <a:txBody>
                    <a:bodyPr/>
                    <a:lstStyle/>
                    <a:p>
                      <a:pPr>
                        <a:buNone/>
                      </a:pPr>
                      <a:r>
                        <a:rPr lang="en-GB" sz="1200">
                          <a:effectLst/>
                        </a:rPr>
                        <a:t>Canva Subscription</a:t>
                      </a:r>
                    </a:p>
                  </a:txBody>
                  <a:tcPr marL="62232" marR="62232" marT="31116" marB="31116" anchor="ctr"/>
                </a:tc>
                <a:tc>
                  <a:txBody>
                    <a:bodyPr/>
                    <a:lstStyle/>
                    <a:p>
                      <a:pPr algn="r">
                        <a:buNone/>
                      </a:pPr>
                      <a:r>
                        <a:rPr lang="en-GB" sz="1200"/>
                        <a:t>20</a:t>
                      </a:r>
                    </a:p>
                  </a:txBody>
                  <a:tcPr marL="62232" marR="62232" marT="31116" marB="31116" anchor="ctr"/>
                </a:tc>
                <a:tc>
                  <a:txBody>
                    <a:bodyPr/>
                    <a:lstStyle/>
                    <a:p>
                      <a:pPr algn="r">
                        <a:buNone/>
                      </a:pPr>
                      <a:r>
                        <a:rPr lang="en-GB" sz="1200"/>
                        <a:t>10</a:t>
                      </a:r>
                    </a:p>
                  </a:txBody>
                  <a:tcPr marL="62232" marR="62232" marT="31116" marB="31116" anchor="ctr"/>
                </a:tc>
                <a:tc>
                  <a:txBody>
                    <a:bodyPr/>
                    <a:lstStyle/>
                    <a:p>
                      <a:pPr algn="r">
                        <a:buNone/>
                      </a:pPr>
                      <a:r>
                        <a:rPr lang="en-GB" sz="1200"/>
                        <a:t>10</a:t>
                      </a:r>
                    </a:p>
                  </a:txBody>
                  <a:tcPr marL="62232" marR="62232" marT="31116" marB="31116" anchor="ctr"/>
                </a:tc>
                <a:tc>
                  <a:txBody>
                    <a:bodyPr/>
                    <a:lstStyle/>
                    <a:p>
                      <a:pPr algn="r">
                        <a:buNone/>
                      </a:pPr>
                      <a:r>
                        <a:rPr lang="en-GB" sz="1200"/>
                        <a:t>10</a:t>
                      </a:r>
                    </a:p>
                  </a:txBody>
                  <a:tcPr marL="62232" marR="62232" marT="31116" marB="31116" anchor="ctr"/>
                </a:tc>
                <a:tc>
                  <a:txBody>
                    <a:bodyPr/>
                    <a:lstStyle/>
                    <a:p>
                      <a:pPr algn="r">
                        <a:buNone/>
                      </a:pPr>
                      <a:r>
                        <a:rPr lang="en-GB" sz="1200"/>
                        <a:t>10</a:t>
                      </a:r>
                    </a:p>
                  </a:txBody>
                  <a:tcPr marL="62232" marR="62232" marT="31116" marB="31116" anchor="ctr"/>
                </a:tc>
                <a:tc>
                  <a:txBody>
                    <a:bodyPr/>
                    <a:lstStyle/>
                    <a:p>
                      <a:pPr algn="r">
                        <a:buNone/>
                      </a:pPr>
                      <a:r>
                        <a:rPr lang="en-GB" sz="1200"/>
                        <a:t>10</a:t>
                      </a:r>
                    </a:p>
                  </a:txBody>
                  <a:tcPr marL="62232" marR="62232" marT="31116" marB="31116" anchor="ctr"/>
                </a:tc>
                <a:tc>
                  <a:txBody>
                    <a:bodyPr/>
                    <a:lstStyle/>
                    <a:p>
                      <a:pPr algn="r">
                        <a:buNone/>
                      </a:pPr>
                      <a:r>
                        <a:rPr lang="en-GB" sz="1200"/>
                        <a:t>10</a:t>
                      </a:r>
                    </a:p>
                  </a:txBody>
                  <a:tcPr marL="62232" marR="62232" marT="31116" marB="31116" anchor="ctr"/>
                </a:tc>
                <a:tc>
                  <a:txBody>
                    <a:bodyPr/>
                    <a:lstStyle/>
                    <a:p>
                      <a:pPr algn="r">
                        <a:buNone/>
                      </a:pPr>
                      <a:r>
                        <a:rPr lang="en-GB" sz="1200"/>
                        <a:t>10</a:t>
                      </a:r>
                    </a:p>
                  </a:txBody>
                  <a:tcPr marL="62232" marR="62232" marT="31116" marB="31116" anchor="ctr"/>
                </a:tc>
                <a:tc>
                  <a:txBody>
                    <a:bodyPr/>
                    <a:lstStyle/>
                    <a:p>
                      <a:pPr algn="r">
                        <a:buNone/>
                      </a:pPr>
                      <a:r>
                        <a:rPr lang="en-GB" sz="1200"/>
                        <a:t>10</a:t>
                      </a:r>
                    </a:p>
                  </a:txBody>
                  <a:tcPr marL="62232" marR="62232" marT="31116" marB="31116" anchor="ctr"/>
                </a:tc>
                <a:tc>
                  <a:txBody>
                    <a:bodyPr/>
                    <a:lstStyle/>
                    <a:p>
                      <a:pPr algn="r">
                        <a:buNone/>
                      </a:pPr>
                      <a:r>
                        <a:rPr lang="en-GB" sz="1200"/>
                        <a:t>10</a:t>
                      </a:r>
                    </a:p>
                  </a:txBody>
                  <a:tcPr marL="62232" marR="62232" marT="31116" marB="31116" anchor="ctr"/>
                </a:tc>
                <a:tc>
                  <a:txBody>
                    <a:bodyPr/>
                    <a:lstStyle/>
                    <a:p>
                      <a:pPr algn="r">
                        <a:buNone/>
                      </a:pPr>
                      <a:r>
                        <a:rPr lang="en-GB" sz="1200"/>
                        <a:t>10</a:t>
                      </a:r>
                    </a:p>
                  </a:txBody>
                  <a:tcPr marL="62232" marR="62232" marT="31116" marB="31116" anchor="ctr"/>
                </a:tc>
                <a:tc>
                  <a:txBody>
                    <a:bodyPr/>
                    <a:lstStyle/>
                    <a:p>
                      <a:pPr algn="r">
                        <a:buNone/>
                      </a:pPr>
                      <a:r>
                        <a:rPr lang="en-GB" sz="1200"/>
                        <a:t>10</a:t>
                      </a:r>
                    </a:p>
                  </a:txBody>
                  <a:tcPr marL="62232" marR="62232" marT="31116" marB="31116" anchor="ctr"/>
                </a:tc>
                <a:tc>
                  <a:txBody>
                    <a:bodyPr/>
                    <a:lstStyle/>
                    <a:p>
                      <a:pPr algn="r">
                        <a:buNone/>
                      </a:pPr>
                      <a:r>
                        <a:rPr lang="en-GB" sz="1200"/>
                        <a:t>130</a:t>
                      </a:r>
                    </a:p>
                  </a:txBody>
                  <a:tcPr marL="62232" marR="62232" marT="31116" marB="31116" anchor="ctr"/>
                </a:tc>
                <a:tc>
                  <a:txBody>
                    <a:bodyPr/>
                    <a:lstStyle/>
                    <a:p>
                      <a:pPr>
                        <a:buNone/>
                      </a:pPr>
                      <a:endParaRPr lang="en-GB" sz="1200"/>
                    </a:p>
                  </a:txBody>
                  <a:tcPr marL="62232" marR="62232" marT="31116" marB="31116" anchor="ctr"/>
                </a:tc>
                <a:extLst>
                  <a:ext uri="{0D108BD9-81ED-4DB2-BD59-A6C34878D82A}">
                    <a16:rowId xmlns:a16="http://schemas.microsoft.com/office/drawing/2014/main" val="2736735579"/>
                  </a:ext>
                </a:extLst>
              </a:tr>
              <a:tr h="437481">
                <a:tc>
                  <a:txBody>
                    <a:bodyPr/>
                    <a:lstStyle/>
                    <a:p>
                      <a:pPr>
                        <a:buNone/>
                      </a:pPr>
                      <a:r>
                        <a:rPr lang="en-GB" sz="1200">
                          <a:effectLst/>
                        </a:rPr>
                        <a:t>Internet Utilities</a:t>
                      </a:r>
                    </a:p>
                  </a:txBody>
                  <a:tcPr marL="62232" marR="62232" marT="31116" marB="31116" anchor="ctr"/>
                </a:tc>
                <a:tc>
                  <a:txBody>
                    <a:bodyPr/>
                    <a:lstStyle/>
                    <a:p>
                      <a:pPr algn="r">
                        <a:buNone/>
                      </a:pPr>
                      <a:r>
                        <a:rPr lang="en-GB" sz="1200"/>
                        <a:t>20</a:t>
                      </a:r>
                    </a:p>
                  </a:txBody>
                  <a:tcPr marL="62232" marR="62232" marT="31116" marB="31116" anchor="ctr"/>
                </a:tc>
                <a:tc>
                  <a:txBody>
                    <a:bodyPr/>
                    <a:lstStyle/>
                    <a:p>
                      <a:pPr algn="r">
                        <a:buNone/>
                      </a:pPr>
                      <a:r>
                        <a:rPr lang="en-GB" sz="1200"/>
                        <a:t>25</a:t>
                      </a:r>
                    </a:p>
                  </a:txBody>
                  <a:tcPr marL="62232" marR="62232" marT="31116" marB="31116" anchor="ctr"/>
                </a:tc>
                <a:tc>
                  <a:txBody>
                    <a:bodyPr/>
                    <a:lstStyle/>
                    <a:p>
                      <a:pPr algn="r">
                        <a:buNone/>
                      </a:pPr>
                      <a:r>
                        <a:rPr lang="en-GB" sz="1200"/>
                        <a:t>25</a:t>
                      </a:r>
                    </a:p>
                  </a:txBody>
                  <a:tcPr marL="62232" marR="62232" marT="31116" marB="31116" anchor="ctr"/>
                </a:tc>
                <a:tc>
                  <a:txBody>
                    <a:bodyPr/>
                    <a:lstStyle/>
                    <a:p>
                      <a:pPr algn="r">
                        <a:buNone/>
                      </a:pPr>
                      <a:r>
                        <a:rPr lang="en-GB" sz="1200"/>
                        <a:t>25</a:t>
                      </a:r>
                    </a:p>
                  </a:txBody>
                  <a:tcPr marL="62232" marR="62232" marT="31116" marB="31116" anchor="ctr"/>
                </a:tc>
                <a:tc>
                  <a:txBody>
                    <a:bodyPr/>
                    <a:lstStyle/>
                    <a:p>
                      <a:pPr algn="r">
                        <a:buNone/>
                      </a:pPr>
                      <a:r>
                        <a:rPr lang="en-GB" sz="1200"/>
                        <a:t>25</a:t>
                      </a:r>
                    </a:p>
                  </a:txBody>
                  <a:tcPr marL="62232" marR="62232" marT="31116" marB="31116" anchor="ctr"/>
                </a:tc>
                <a:tc>
                  <a:txBody>
                    <a:bodyPr/>
                    <a:lstStyle/>
                    <a:p>
                      <a:pPr algn="r">
                        <a:buNone/>
                      </a:pPr>
                      <a:r>
                        <a:rPr lang="en-GB" sz="1200"/>
                        <a:t>25</a:t>
                      </a:r>
                    </a:p>
                  </a:txBody>
                  <a:tcPr marL="62232" marR="62232" marT="31116" marB="31116" anchor="ctr"/>
                </a:tc>
                <a:tc>
                  <a:txBody>
                    <a:bodyPr/>
                    <a:lstStyle/>
                    <a:p>
                      <a:pPr algn="r">
                        <a:buNone/>
                      </a:pPr>
                      <a:r>
                        <a:rPr lang="en-GB" sz="1200"/>
                        <a:t>25</a:t>
                      </a:r>
                    </a:p>
                  </a:txBody>
                  <a:tcPr marL="62232" marR="62232" marT="31116" marB="31116" anchor="ctr"/>
                </a:tc>
                <a:tc>
                  <a:txBody>
                    <a:bodyPr/>
                    <a:lstStyle/>
                    <a:p>
                      <a:pPr algn="r">
                        <a:buNone/>
                      </a:pPr>
                      <a:r>
                        <a:rPr lang="en-GB" sz="1200"/>
                        <a:t>25</a:t>
                      </a:r>
                    </a:p>
                  </a:txBody>
                  <a:tcPr marL="62232" marR="62232" marT="31116" marB="31116" anchor="ctr"/>
                </a:tc>
                <a:tc>
                  <a:txBody>
                    <a:bodyPr/>
                    <a:lstStyle/>
                    <a:p>
                      <a:pPr algn="r">
                        <a:buNone/>
                      </a:pPr>
                      <a:r>
                        <a:rPr lang="en-GB" sz="1200"/>
                        <a:t>25</a:t>
                      </a:r>
                    </a:p>
                  </a:txBody>
                  <a:tcPr marL="62232" marR="62232" marT="31116" marB="31116" anchor="ctr"/>
                </a:tc>
                <a:tc>
                  <a:txBody>
                    <a:bodyPr/>
                    <a:lstStyle/>
                    <a:p>
                      <a:pPr algn="r">
                        <a:buNone/>
                      </a:pPr>
                      <a:r>
                        <a:rPr lang="en-GB" sz="1200"/>
                        <a:t>25</a:t>
                      </a:r>
                    </a:p>
                  </a:txBody>
                  <a:tcPr marL="62232" marR="62232" marT="31116" marB="31116" anchor="ctr"/>
                </a:tc>
                <a:tc>
                  <a:txBody>
                    <a:bodyPr/>
                    <a:lstStyle/>
                    <a:p>
                      <a:pPr algn="r">
                        <a:buNone/>
                      </a:pPr>
                      <a:r>
                        <a:rPr lang="en-GB" sz="1200"/>
                        <a:t>25</a:t>
                      </a:r>
                    </a:p>
                  </a:txBody>
                  <a:tcPr marL="62232" marR="62232" marT="31116" marB="31116" anchor="ctr"/>
                </a:tc>
                <a:tc>
                  <a:txBody>
                    <a:bodyPr/>
                    <a:lstStyle/>
                    <a:p>
                      <a:pPr algn="r">
                        <a:buNone/>
                      </a:pPr>
                      <a:r>
                        <a:rPr lang="en-GB" sz="1200"/>
                        <a:t>25</a:t>
                      </a:r>
                    </a:p>
                  </a:txBody>
                  <a:tcPr marL="62232" marR="62232" marT="31116" marB="31116" anchor="ctr"/>
                </a:tc>
                <a:tc>
                  <a:txBody>
                    <a:bodyPr/>
                    <a:lstStyle/>
                    <a:p>
                      <a:pPr algn="r">
                        <a:buNone/>
                      </a:pPr>
                      <a:r>
                        <a:rPr lang="en-GB" sz="1200"/>
                        <a:t>295</a:t>
                      </a:r>
                    </a:p>
                  </a:txBody>
                  <a:tcPr marL="62232" marR="62232" marT="31116" marB="31116" anchor="ctr"/>
                </a:tc>
                <a:tc>
                  <a:txBody>
                    <a:bodyPr/>
                    <a:lstStyle/>
                    <a:p>
                      <a:pPr>
                        <a:buNone/>
                      </a:pPr>
                      <a:endParaRPr lang="en-GB" sz="1200"/>
                    </a:p>
                  </a:txBody>
                  <a:tcPr marL="62232" marR="62232" marT="31116" marB="31116" anchor="ctr"/>
                </a:tc>
                <a:extLst>
                  <a:ext uri="{0D108BD9-81ED-4DB2-BD59-A6C34878D82A}">
                    <a16:rowId xmlns:a16="http://schemas.microsoft.com/office/drawing/2014/main" val="1619277133"/>
                  </a:ext>
                </a:extLst>
              </a:tr>
              <a:tr h="437481">
                <a:tc>
                  <a:txBody>
                    <a:bodyPr/>
                    <a:lstStyle/>
                    <a:p>
                      <a:pPr>
                        <a:buNone/>
                      </a:pPr>
                      <a:r>
                        <a:rPr lang="en-GB" sz="1200">
                          <a:effectLst/>
                        </a:rPr>
                        <a:t>Paid Marketing</a:t>
                      </a:r>
                    </a:p>
                  </a:txBody>
                  <a:tcPr marL="62232" marR="62232" marT="31116" marB="31116" anchor="ctr"/>
                </a:tc>
                <a:tc>
                  <a:txBody>
                    <a:bodyPr/>
                    <a:lstStyle/>
                    <a:p>
                      <a:pPr algn="r">
                        <a:buNone/>
                      </a:pPr>
                      <a:r>
                        <a:rPr lang="en-GB" sz="1200"/>
                        <a:t>20</a:t>
                      </a:r>
                    </a:p>
                  </a:txBody>
                  <a:tcPr marL="62232" marR="62232" marT="31116" marB="31116" anchor="ctr"/>
                </a:tc>
                <a:tc>
                  <a:txBody>
                    <a:bodyPr/>
                    <a:lstStyle/>
                    <a:p>
                      <a:pPr algn="r">
                        <a:buNone/>
                      </a:pPr>
                      <a:r>
                        <a:rPr lang="en-GB" sz="1200"/>
                        <a:t>130</a:t>
                      </a:r>
                    </a:p>
                  </a:txBody>
                  <a:tcPr marL="62232" marR="62232" marT="31116" marB="31116" anchor="ctr"/>
                </a:tc>
                <a:tc>
                  <a:txBody>
                    <a:bodyPr/>
                    <a:lstStyle/>
                    <a:p>
                      <a:pPr algn="r">
                        <a:buNone/>
                      </a:pPr>
                      <a:r>
                        <a:rPr lang="en-GB" sz="1200"/>
                        <a:t>150</a:t>
                      </a:r>
                    </a:p>
                  </a:txBody>
                  <a:tcPr marL="62232" marR="62232" marT="31116" marB="31116" anchor="ctr"/>
                </a:tc>
                <a:tc>
                  <a:txBody>
                    <a:bodyPr/>
                    <a:lstStyle/>
                    <a:p>
                      <a:pPr algn="r">
                        <a:buNone/>
                      </a:pPr>
                      <a:r>
                        <a:rPr lang="en-GB" sz="1200"/>
                        <a:t>100</a:t>
                      </a:r>
                    </a:p>
                  </a:txBody>
                  <a:tcPr marL="62232" marR="62232" marT="31116" marB="31116" anchor="ctr"/>
                </a:tc>
                <a:tc>
                  <a:txBody>
                    <a:bodyPr/>
                    <a:lstStyle/>
                    <a:p>
                      <a:pPr algn="r">
                        <a:buNone/>
                      </a:pPr>
                      <a:r>
                        <a:rPr lang="en-GB" sz="1200"/>
                        <a:t>180</a:t>
                      </a:r>
                    </a:p>
                  </a:txBody>
                  <a:tcPr marL="62232" marR="62232" marT="31116" marB="31116" anchor="ctr"/>
                </a:tc>
                <a:tc>
                  <a:txBody>
                    <a:bodyPr/>
                    <a:lstStyle/>
                    <a:p>
                      <a:pPr algn="r">
                        <a:buNone/>
                      </a:pPr>
                      <a:r>
                        <a:rPr lang="en-GB" sz="1200"/>
                        <a:t>200</a:t>
                      </a:r>
                    </a:p>
                  </a:txBody>
                  <a:tcPr marL="62232" marR="62232" marT="31116" marB="31116" anchor="ctr"/>
                </a:tc>
                <a:tc>
                  <a:txBody>
                    <a:bodyPr/>
                    <a:lstStyle/>
                    <a:p>
                      <a:pPr algn="r">
                        <a:buNone/>
                      </a:pPr>
                      <a:r>
                        <a:rPr lang="en-GB" sz="1200"/>
                        <a:t>180</a:t>
                      </a:r>
                    </a:p>
                  </a:txBody>
                  <a:tcPr marL="62232" marR="62232" marT="31116" marB="31116" anchor="ctr"/>
                </a:tc>
                <a:tc>
                  <a:txBody>
                    <a:bodyPr/>
                    <a:lstStyle/>
                    <a:p>
                      <a:pPr algn="r">
                        <a:buNone/>
                      </a:pPr>
                      <a:r>
                        <a:rPr lang="en-GB" sz="1200"/>
                        <a:t>150</a:t>
                      </a:r>
                    </a:p>
                  </a:txBody>
                  <a:tcPr marL="62232" marR="62232" marT="31116" marB="31116" anchor="ctr"/>
                </a:tc>
                <a:tc>
                  <a:txBody>
                    <a:bodyPr/>
                    <a:lstStyle/>
                    <a:p>
                      <a:pPr algn="r">
                        <a:buNone/>
                      </a:pPr>
                      <a:r>
                        <a:rPr lang="en-GB" sz="1200"/>
                        <a:t>200</a:t>
                      </a:r>
                    </a:p>
                  </a:txBody>
                  <a:tcPr marL="62232" marR="62232" marT="31116" marB="31116" anchor="ctr"/>
                </a:tc>
                <a:tc>
                  <a:txBody>
                    <a:bodyPr/>
                    <a:lstStyle/>
                    <a:p>
                      <a:pPr algn="r">
                        <a:buNone/>
                      </a:pPr>
                      <a:r>
                        <a:rPr lang="en-GB" sz="1200"/>
                        <a:t>220</a:t>
                      </a:r>
                    </a:p>
                  </a:txBody>
                  <a:tcPr marL="62232" marR="62232" marT="31116" marB="31116" anchor="ctr"/>
                </a:tc>
                <a:tc>
                  <a:txBody>
                    <a:bodyPr/>
                    <a:lstStyle/>
                    <a:p>
                      <a:pPr algn="r">
                        <a:buNone/>
                      </a:pPr>
                      <a:r>
                        <a:rPr lang="en-GB" sz="1200"/>
                        <a:t>250</a:t>
                      </a:r>
                    </a:p>
                  </a:txBody>
                  <a:tcPr marL="62232" marR="62232" marT="31116" marB="31116" anchor="ctr"/>
                </a:tc>
                <a:tc>
                  <a:txBody>
                    <a:bodyPr/>
                    <a:lstStyle/>
                    <a:p>
                      <a:pPr algn="r">
                        <a:buNone/>
                      </a:pPr>
                      <a:r>
                        <a:rPr lang="en-GB" sz="1200"/>
                        <a:t>180</a:t>
                      </a:r>
                    </a:p>
                  </a:txBody>
                  <a:tcPr marL="62232" marR="62232" marT="31116" marB="31116" anchor="ctr"/>
                </a:tc>
                <a:tc>
                  <a:txBody>
                    <a:bodyPr/>
                    <a:lstStyle/>
                    <a:p>
                      <a:pPr algn="r">
                        <a:buNone/>
                      </a:pPr>
                      <a:r>
                        <a:rPr lang="en-GB" sz="1200"/>
                        <a:t>1960</a:t>
                      </a:r>
                    </a:p>
                  </a:txBody>
                  <a:tcPr marL="62232" marR="62232" marT="31116" marB="31116" anchor="ctr"/>
                </a:tc>
                <a:tc>
                  <a:txBody>
                    <a:bodyPr/>
                    <a:lstStyle/>
                    <a:p>
                      <a:pPr>
                        <a:buNone/>
                      </a:pPr>
                      <a:endParaRPr lang="en-GB" sz="1200"/>
                    </a:p>
                  </a:txBody>
                  <a:tcPr marL="62232" marR="62232" marT="31116" marB="31116" anchor="ctr"/>
                </a:tc>
                <a:extLst>
                  <a:ext uri="{0D108BD9-81ED-4DB2-BD59-A6C34878D82A}">
                    <a16:rowId xmlns:a16="http://schemas.microsoft.com/office/drawing/2014/main" val="2546242938"/>
                  </a:ext>
                </a:extLst>
              </a:tr>
              <a:tr h="437481">
                <a:tc>
                  <a:txBody>
                    <a:bodyPr/>
                    <a:lstStyle/>
                    <a:p>
                      <a:pPr>
                        <a:buNone/>
                      </a:pPr>
                      <a:r>
                        <a:rPr lang="en-GB" sz="1200">
                          <a:effectLst/>
                        </a:rPr>
                        <a:t>Total Income</a:t>
                      </a:r>
                    </a:p>
                  </a:txBody>
                  <a:tcPr marL="62232" marR="62232" marT="31116" marB="31116" anchor="ctr"/>
                </a:tc>
                <a:tc>
                  <a:txBody>
                    <a:bodyPr/>
                    <a:lstStyle/>
                    <a:p>
                      <a:pPr algn="r">
                        <a:buNone/>
                      </a:pPr>
                      <a:r>
                        <a:rPr lang="en-GB" sz="1200"/>
                        <a:t>80</a:t>
                      </a:r>
                    </a:p>
                  </a:txBody>
                  <a:tcPr marL="62232" marR="62232" marT="31116" marB="31116" anchor="ctr"/>
                </a:tc>
                <a:tc>
                  <a:txBody>
                    <a:bodyPr/>
                    <a:lstStyle/>
                    <a:p>
                      <a:pPr algn="r">
                        <a:buNone/>
                      </a:pPr>
                      <a:r>
                        <a:rPr lang="en-GB" sz="1200"/>
                        <a:t>195</a:t>
                      </a:r>
                    </a:p>
                  </a:txBody>
                  <a:tcPr marL="62232" marR="62232" marT="31116" marB="31116" anchor="ctr"/>
                </a:tc>
                <a:tc>
                  <a:txBody>
                    <a:bodyPr/>
                    <a:lstStyle/>
                    <a:p>
                      <a:pPr algn="r">
                        <a:buNone/>
                      </a:pPr>
                      <a:r>
                        <a:rPr lang="en-GB" sz="1200"/>
                        <a:t>215</a:t>
                      </a:r>
                    </a:p>
                  </a:txBody>
                  <a:tcPr marL="62232" marR="62232" marT="31116" marB="31116" anchor="ctr"/>
                </a:tc>
                <a:tc>
                  <a:txBody>
                    <a:bodyPr/>
                    <a:lstStyle/>
                    <a:p>
                      <a:pPr algn="r">
                        <a:buNone/>
                      </a:pPr>
                      <a:r>
                        <a:rPr lang="en-GB" sz="1200"/>
                        <a:t>175</a:t>
                      </a:r>
                    </a:p>
                  </a:txBody>
                  <a:tcPr marL="62232" marR="62232" marT="31116" marB="31116" anchor="ctr"/>
                </a:tc>
                <a:tc>
                  <a:txBody>
                    <a:bodyPr/>
                    <a:lstStyle/>
                    <a:p>
                      <a:pPr algn="r">
                        <a:buNone/>
                      </a:pPr>
                      <a:r>
                        <a:rPr lang="en-GB" sz="1200"/>
                        <a:t>255</a:t>
                      </a:r>
                    </a:p>
                  </a:txBody>
                  <a:tcPr marL="62232" marR="62232" marT="31116" marB="31116" anchor="ctr"/>
                </a:tc>
                <a:tc>
                  <a:txBody>
                    <a:bodyPr/>
                    <a:lstStyle/>
                    <a:p>
                      <a:pPr algn="r">
                        <a:buNone/>
                      </a:pPr>
                      <a:r>
                        <a:rPr lang="en-GB" sz="1200"/>
                        <a:t>290</a:t>
                      </a:r>
                    </a:p>
                  </a:txBody>
                  <a:tcPr marL="62232" marR="62232" marT="31116" marB="31116" anchor="ctr"/>
                </a:tc>
                <a:tc>
                  <a:txBody>
                    <a:bodyPr/>
                    <a:lstStyle/>
                    <a:p>
                      <a:pPr algn="r">
                        <a:buNone/>
                      </a:pPr>
                      <a:r>
                        <a:rPr lang="en-GB" sz="1200"/>
                        <a:t>255</a:t>
                      </a:r>
                    </a:p>
                  </a:txBody>
                  <a:tcPr marL="62232" marR="62232" marT="31116" marB="31116" anchor="ctr"/>
                </a:tc>
                <a:tc>
                  <a:txBody>
                    <a:bodyPr/>
                    <a:lstStyle/>
                    <a:p>
                      <a:pPr algn="r">
                        <a:buNone/>
                      </a:pPr>
                      <a:r>
                        <a:rPr lang="en-GB" sz="1200"/>
                        <a:t>240</a:t>
                      </a:r>
                    </a:p>
                  </a:txBody>
                  <a:tcPr marL="62232" marR="62232" marT="31116" marB="31116" anchor="ctr"/>
                </a:tc>
                <a:tc>
                  <a:txBody>
                    <a:bodyPr/>
                    <a:lstStyle/>
                    <a:p>
                      <a:pPr algn="r">
                        <a:buNone/>
                      </a:pPr>
                      <a:r>
                        <a:rPr lang="en-GB" sz="1200"/>
                        <a:t>295</a:t>
                      </a:r>
                    </a:p>
                  </a:txBody>
                  <a:tcPr marL="62232" marR="62232" marT="31116" marB="31116" anchor="ctr"/>
                </a:tc>
                <a:tc>
                  <a:txBody>
                    <a:bodyPr/>
                    <a:lstStyle/>
                    <a:p>
                      <a:pPr algn="r">
                        <a:buNone/>
                      </a:pPr>
                      <a:r>
                        <a:rPr lang="en-GB" sz="1200"/>
                        <a:t>315</a:t>
                      </a:r>
                    </a:p>
                  </a:txBody>
                  <a:tcPr marL="62232" marR="62232" marT="31116" marB="31116" anchor="ctr"/>
                </a:tc>
                <a:tc>
                  <a:txBody>
                    <a:bodyPr/>
                    <a:lstStyle/>
                    <a:p>
                      <a:pPr algn="r">
                        <a:buNone/>
                      </a:pPr>
                      <a:r>
                        <a:rPr lang="en-GB" sz="1200"/>
                        <a:t>335</a:t>
                      </a:r>
                    </a:p>
                  </a:txBody>
                  <a:tcPr marL="62232" marR="62232" marT="31116" marB="31116" anchor="ctr"/>
                </a:tc>
                <a:tc>
                  <a:txBody>
                    <a:bodyPr/>
                    <a:lstStyle/>
                    <a:p>
                      <a:pPr algn="r">
                        <a:buNone/>
                      </a:pPr>
                      <a:r>
                        <a:rPr lang="en-GB" sz="1200"/>
                        <a:t>270</a:t>
                      </a:r>
                    </a:p>
                  </a:txBody>
                  <a:tcPr marL="62232" marR="62232" marT="31116" marB="31116" anchor="ctr"/>
                </a:tc>
                <a:tc>
                  <a:txBody>
                    <a:bodyPr/>
                    <a:lstStyle/>
                    <a:p>
                      <a:pPr algn="r">
                        <a:buNone/>
                      </a:pPr>
                      <a:r>
                        <a:rPr lang="en-GB" sz="1200"/>
                        <a:t>2920</a:t>
                      </a:r>
                    </a:p>
                  </a:txBody>
                  <a:tcPr marL="62232" marR="62232" marT="31116" marB="31116" anchor="ctr"/>
                </a:tc>
                <a:tc>
                  <a:txBody>
                    <a:bodyPr/>
                    <a:lstStyle/>
                    <a:p>
                      <a:pPr>
                        <a:buNone/>
                      </a:pPr>
                      <a:endParaRPr lang="en-GB" sz="1200"/>
                    </a:p>
                  </a:txBody>
                  <a:tcPr marL="62232" marR="62232" marT="31116" marB="31116" anchor="ctr"/>
                </a:tc>
                <a:extLst>
                  <a:ext uri="{0D108BD9-81ED-4DB2-BD59-A6C34878D82A}">
                    <a16:rowId xmlns:a16="http://schemas.microsoft.com/office/drawing/2014/main" val="3295529377"/>
                  </a:ext>
                </a:extLst>
              </a:tr>
              <a:tr h="437481">
                <a:tc>
                  <a:txBody>
                    <a:bodyPr/>
                    <a:lstStyle/>
                    <a:p>
                      <a:pPr>
                        <a:buNone/>
                      </a:pPr>
                      <a:r>
                        <a:rPr lang="en-GB" sz="1200">
                          <a:effectLst/>
                        </a:rPr>
                        <a:t>Profit/Loss</a:t>
                      </a:r>
                    </a:p>
                  </a:txBody>
                  <a:tcPr marL="62232" marR="62232" marT="31116" marB="31116" anchor="ctr"/>
                </a:tc>
                <a:tc>
                  <a:txBody>
                    <a:bodyPr/>
                    <a:lstStyle/>
                    <a:p>
                      <a:pPr algn="r">
                        <a:buNone/>
                      </a:pPr>
                      <a:r>
                        <a:rPr lang="en-GB" sz="1200"/>
                        <a:t>40</a:t>
                      </a:r>
                    </a:p>
                  </a:txBody>
                  <a:tcPr marL="62232" marR="62232" marT="31116" marB="31116" anchor="ctr"/>
                </a:tc>
                <a:tc>
                  <a:txBody>
                    <a:bodyPr/>
                    <a:lstStyle/>
                    <a:p>
                      <a:pPr algn="r">
                        <a:buNone/>
                      </a:pPr>
                      <a:r>
                        <a:rPr lang="en-GB" sz="1200"/>
                        <a:t>-50</a:t>
                      </a:r>
                    </a:p>
                  </a:txBody>
                  <a:tcPr marL="62232" marR="62232" marT="31116" marB="31116" anchor="ctr"/>
                </a:tc>
                <a:tc>
                  <a:txBody>
                    <a:bodyPr/>
                    <a:lstStyle/>
                    <a:p>
                      <a:pPr algn="r">
                        <a:buNone/>
                      </a:pPr>
                      <a:r>
                        <a:rPr lang="en-GB" sz="1200"/>
                        <a:t>5</a:t>
                      </a:r>
                    </a:p>
                  </a:txBody>
                  <a:tcPr marL="62232" marR="62232" marT="31116" marB="31116" anchor="ctr"/>
                </a:tc>
                <a:tc>
                  <a:txBody>
                    <a:bodyPr/>
                    <a:lstStyle/>
                    <a:p>
                      <a:pPr algn="r">
                        <a:buNone/>
                      </a:pPr>
                      <a:r>
                        <a:rPr lang="en-GB" sz="1200"/>
                        <a:t>125</a:t>
                      </a:r>
                    </a:p>
                  </a:txBody>
                  <a:tcPr marL="62232" marR="62232" marT="31116" marB="31116" anchor="ctr"/>
                </a:tc>
                <a:tc>
                  <a:txBody>
                    <a:bodyPr/>
                    <a:lstStyle/>
                    <a:p>
                      <a:pPr algn="r">
                        <a:buNone/>
                      </a:pPr>
                      <a:r>
                        <a:rPr lang="en-GB" sz="1200"/>
                        <a:t>75</a:t>
                      </a:r>
                    </a:p>
                  </a:txBody>
                  <a:tcPr marL="62232" marR="62232" marT="31116" marB="31116" anchor="ctr"/>
                </a:tc>
                <a:tc>
                  <a:txBody>
                    <a:bodyPr/>
                    <a:lstStyle/>
                    <a:p>
                      <a:pPr algn="r">
                        <a:buNone/>
                      </a:pPr>
                      <a:r>
                        <a:rPr lang="en-GB" sz="1200"/>
                        <a:t>85</a:t>
                      </a:r>
                    </a:p>
                  </a:txBody>
                  <a:tcPr marL="62232" marR="62232" marT="31116" marB="31116" anchor="ctr"/>
                </a:tc>
                <a:tc>
                  <a:txBody>
                    <a:bodyPr/>
                    <a:lstStyle/>
                    <a:p>
                      <a:pPr algn="r">
                        <a:buNone/>
                      </a:pPr>
                      <a:r>
                        <a:rPr lang="en-GB" sz="1200"/>
                        <a:t>200</a:t>
                      </a:r>
                    </a:p>
                  </a:txBody>
                  <a:tcPr marL="62232" marR="62232" marT="31116" marB="31116" anchor="ctr"/>
                </a:tc>
                <a:tc>
                  <a:txBody>
                    <a:bodyPr/>
                    <a:lstStyle/>
                    <a:p>
                      <a:pPr algn="r">
                        <a:buNone/>
                      </a:pPr>
                      <a:r>
                        <a:rPr lang="en-GB" sz="1200"/>
                        <a:t>245</a:t>
                      </a:r>
                    </a:p>
                  </a:txBody>
                  <a:tcPr marL="62232" marR="62232" marT="31116" marB="31116" anchor="ctr"/>
                </a:tc>
                <a:tc>
                  <a:txBody>
                    <a:bodyPr/>
                    <a:lstStyle/>
                    <a:p>
                      <a:pPr algn="r">
                        <a:buNone/>
                      </a:pPr>
                      <a:r>
                        <a:rPr lang="en-GB" sz="1200"/>
                        <a:t>245</a:t>
                      </a:r>
                    </a:p>
                  </a:txBody>
                  <a:tcPr marL="62232" marR="62232" marT="31116" marB="31116" anchor="ctr"/>
                </a:tc>
                <a:tc>
                  <a:txBody>
                    <a:bodyPr/>
                    <a:lstStyle/>
                    <a:p>
                      <a:pPr algn="r">
                        <a:buNone/>
                      </a:pPr>
                      <a:r>
                        <a:rPr lang="en-GB" sz="1200"/>
                        <a:t>245</a:t>
                      </a:r>
                    </a:p>
                  </a:txBody>
                  <a:tcPr marL="62232" marR="62232" marT="31116" marB="31116" anchor="ctr"/>
                </a:tc>
                <a:tc>
                  <a:txBody>
                    <a:bodyPr/>
                    <a:lstStyle/>
                    <a:p>
                      <a:pPr algn="r">
                        <a:buNone/>
                      </a:pPr>
                      <a:r>
                        <a:rPr lang="en-GB" sz="1200"/>
                        <a:t>305</a:t>
                      </a:r>
                    </a:p>
                  </a:txBody>
                  <a:tcPr marL="62232" marR="62232" marT="31116" marB="31116" anchor="ctr"/>
                </a:tc>
                <a:tc>
                  <a:txBody>
                    <a:bodyPr/>
                    <a:lstStyle/>
                    <a:p>
                      <a:pPr algn="r">
                        <a:buNone/>
                      </a:pPr>
                      <a:r>
                        <a:rPr lang="en-GB" sz="1200"/>
                        <a:t>420</a:t>
                      </a:r>
                    </a:p>
                  </a:txBody>
                  <a:tcPr marL="62232" marR="62232" marT="31116" marB="31116" anchor="ctr"/>
                </a:tc>
                <a:tc>
                  <a:txBody>
                    <a:bodyPr/>
                    <a:lstStyle/>
                    <a:p>
                      <a:pPr algn="r">
                        <a:buNone/>
                      </a:pPr>
                      <a:r>
                        <a:rPr lang="en-GB" sz="1200"/>
                        <a:t>1940</a:t>
                      </a:r>
                    </a:p>
                  </a:txBody>
                  <a:tcPr marL="62232" marR="62232" marT="31116" marB="31116" anchor="ctr"/>
                </a:tc>
                <a:tc>
                  <a:txBody>
                    <a:bodyPr/>
                    <a:lstStyle/>
                    <a:p>
                      <a:pPr>
                        <a:buNone/>
                      </a:pPr>
                      <a:endParaRPr lang="en-GB" sz="1200"/>
                    </a:p>
                  </a:txBody>
                  <a:tcPr marL="62232" marR="62232" marT="31116" marB="31116" anchor="ctr"/>
                </a:tc>
                <a:extLst>
                  <a:ext uri="{0D108BD9-81ED-4DB2-BD59-A6C34878D82A}">
                    <a16:rowId xmlns:a16="http://schemas.microsoft.com/office/drawing/2014/main" val="4033415092"/>
                  </a:ext>
                </a:extLst>
              </a:tr>
            </a:tbl>
          </a:graphicData>
        </a:graphic>
      </p:graphicFrame>
    </p:spTree>
    <p:extLst>
      <p:ext uri="{BB962C8B-B14F-4D97-AF65-F5344CB8AC3E}">
        <p14:creationId xmlns:p14="http://schemas.microsoft.com/office/powerpoint/2010/main" val="12260810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arrows pointing upwards&#10;&#10;AI-generated content may be incorrect.">
            <a:extLst>
              <a:ext uri="{FF2B5EF4-FFF2-40B4-BE49-F238E27FC236}">
                <a16:creationId xmlns:a16="http://schemas.microsoft.com/office/drawing/2014/main" id="{45A7D6A8-5E6A-0710-7B2A-36F6C66F6B05}"/>
              </a:ext>
            </a:extLst>
          </p:cNvPr>
          <p:cNvPicPr>
            <a:picLocks noChangeAspect="1"/>
          </p:cNvPicPr>
          <p:nvPr/>
        </p:nvPicPr>
        <p:blipFill>
          <a:blip r:embed="rId2"/>
          <a:stretch>
            <a:fillRect/>
          </a:stretch>
        </p:blipFill>
        <p:spPr>
          <a:xfrm>
            <a:off x="6544236" y="1524000"/>
            <a:ext cx="5502088" cy="3686736"/>
          </a:xfrm>
          <a:prstGeom prst="rect">
            <a:avLst/>
          </a:prstGeom>
        </p:spPr>
      </p:pic>
      <p:sp>
        <p:nvSpPr>
          <p:cNvPr id="2" name="Title 1">
            <a:extLst>
              <a:ext uri="{FF2B5EF4-FFF2-40B4-BE49-F238E27FC236}">
                <a16:creationId xmlns:a16="http://schemas.microsoft.com/office/drawing/2014/main" id="{AD655296-8BDF-0D8A-DF8D-1A1F07F43C8F}"/>
              </a:ext>
            </a:extLst>
          </p:cNvPr>
          <p:cNvSpPr>
            <a:spLocks noGrp="1"/>
          </p:cNvSpPr>
          <p:nvPr>
            <p:ph type="title"/>
          </p:nvPr>
        </p:nvSpPr>
        <p:spPr/>
        <p:txBody>
          <a:bodyPr/>
          <a:lstStyle/>
          <a:p>
            <a:r>
              <a:rPr lang="en-GB" dirty="0">
                <a:cs typeface="Poppins SemiBold"/>
              </a:rPr>
              <a:t>1.7 Financial Overview</a:t>
            </a:r>
            <a:endParaRPr lang="en-GB" dirty="0"/>
          </a:p>
        </p:txBody>
      </p:sp>
      <p:sp>
        <p:nvSpPr>
          <p:cNvPr id="3" name="Content Placeholder 2">
            <a:extLst>
              <a:ext uri="{FF2B5EF4-FFF2-40B4-BE49-F238E27FC236}">
                <a16:creationId xmlns:a16="http://schemas.microsoft.com/office/drawing/2014/main" id="{53246124-5F49-03A6-5F6A-4F304E656C12}"/>
              </a:ext>
            </a:extLst>
          </p:cNvPr>
          <p:cNvSpPr>
            <a:spLocks noGrp="1"/>
          </p:cNvSpPr>
          <p:nvPr>
            <p:ph sz="quarter" idx="18"/>
          </p:nvPr>
        </p:nvSpPr>
        <p:spPr>
          <a:xfrm>
            <a:off x="679398" y="1526599"/>
            <a:ext cx="5625592" cy="4107345"/>
          </a:xfrm>
        </p:spPr>
        <p:txBody>
          <a:bodyPr vert="horz" lIns="0" tIns="0" rIns="0" bIns="0" rtlCol="0" anchor="ctr">
            <a:normAutofit/>
          </a:bodyPr>
          <a:lstStyle/>
          <a:p>
            <a:pPr algn="just"/>
            <a:r>
              <a:rPr lang="en-GB" sz="2000" dirty="0">
                <a:latin typeface="Arial"/>
                <a:cs typeface="Arial"/>
              </a:rPr>
              <a:t>In 12-month the financial </a:t>
            </a:r>
            <a:r>
              <a:rPr lang="en-GB" sz="2000" err="1">
                <a:latin typeface="Arial"/>
                <a:cs typeface="Arial"/>
              </a:rPr>
              <a:t>forcast</a:t>
            </a:r>
            <a:r>
              <a:rPr lang="en-GB" sz="2000">
                <a:latin typeface="Arial"/>
                <a:cs typeface="Arial"/>
              </a:rPr>
              <a:t> is:</a:t>
            </a:r>
            <a:endParaRPr lang="en-GB" sz="2000" dirty="0">
              <a:latin typeface="Arial"/>
              <a:cs typeface="Arial"/>
            </a:endParaRPr>
          </a:p>
          <a:p>
            <a:pPr algn="just"/>
            <a:r>
              <a:rPr lang="en-GB" sz="2000" dirty="0">
                <a:latin typeface="Arial"/>
                <a:cs typeface="Arial"/>
              </a:rPr>
              <a:t>Total income £4470 from Printable sales and other revenues</a:t>
            </a:r>
          </a:p>
          <a:p>
            <a:pPr algn="just"/>
            <a:r>
              <a:rPr lang="en-GB" sz="2000" dirty="0">
                <a:latin typeface="Arial"/>
                <a:cs typeface="Arial"/>
              </a:rPr>
              <a:t>Total Expenses £2930 from Etsy fees, Canva subscription, Internet utilities, Paid Marketing</a:t>
            </a:r>
          </a:p>
          <a:p>
            <a:pPr algn="just"/>
            <a:r>
              <a:rPr lang="en-GB" sz="2000" dirty="0">
                <a:latin typeface="Arial"/>
                <a:cs typeface="Arial"/>
              </a:rPr>
              <a:t>Profit/Loss £1940</a:t>
            </a:r>
          </a:p>
          <a:p>
            <a:endParaRPr lang="en-GB" dirty="0"/>
          </a:p>
        </p:txBody>
      </p:sp>
    </p:spTree>
    <p:extLst>
      <p:ext uri="{BB962C8B-B14F-4D97-AF65-F5344CB8AC3E}">
        <p14:creationId xmlns:p14="http://schemas.microsoft.com/office/powerpoint/2010/main" val="7426970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itle">
            <a:extLst>
              <a:ext uri="{FF2B5EF4-FFF2-40B4-BE49-F238E27FC236}">
                <a16:creationId xmlns:a16="http://schemas.microsoft.com/office/drawing/2014/main" id="{A6637C1D-819B-241E-F069-F0A638DCC857}"/>
              </a:ext>
              <a:ext uri="{C183D7F6-B498-43B3-948B-1728B52AA6E4}">
                <adec:decorative xmlns:adec="http://schemas.microsoft.com/office/drawing/2017/decorative" val="0"/>
              </a:ext>
            </a:extLst>
          </p:cNvPr>
          <p:cNvSpPr>
            <a:spLocks noGrp="1"/>
          </p:cNvSpPr>
          <p:nvPr>
            <p:ph type="title"/>
          </p:nvPr>
        </p:nvSpPr>
        <p:spPr>
          <a:xfrm>
            <a:off x="844000" y="382748"/>
            <a:ext cx="10504000" cy="1132258"/>
          </a:xfrm>
        </p:spPr>
        <p:txBody>
          <a:bodyPr lIns="0" tIns="0" rIns="0" bIns="0" anchor="b">
            <a:noAutofit/>
          </a:bodyPr>
          <a:lstStyle/>
          <a:p>
            <a:r>
              <a:rPr lang="en-US" altLang="zh-CN" dirty="0">
                <a:cs typeface="Poppins SemiBold"/>
              </a:rPr>
              <a:t>1.8 SWOT Analysis</a:t>
            </a:r>
          </a:p>
        </p:txBody>
      </p:sp>
      <p:sp>
        <p:nvSpPr>
          <p:cNvPr id="4" name="Text Placeholder 3">
            <a:extLst>
              <a:ext uri="{FF2B5EF4-FFF2-40B4-BE49-F238E27FC236}">
                <a16:creationId xmlns:a16="http://schemas.microsoft.com/office/drawing/2014/main" id="{36CAF8E1-D22B-2A5E-B639-D433035AF9FA}"/>
              </a:ext>
            </a:extLst>
          </p:cNvPr>
          <p:cNvSpPr>
            <a:spLocks noGrp="1"/>
          </p:cNvSpPr>
          <p:nvPr>
            <p:ph type="body" sz="quarter" idx="21"/>
          </p:nvPr>
        </p:nvSpPr>
        <p:spPr>
          <a:xfrm>
            <a:off x="1056590" y="2341144"/>
            <a:ext cx="2098675" cy="512639"/>
          </a:xfrm>
        </p:spPr>
        <p:txBody>
          <a:bodyPr/>
          <a:lstStyle/>
          <a:p>
            <a:r>
              <a:rPr lang="en-US" altLang="zh-CN" dirty="0"/>
              <a:t>Strengths</a:t>
            </a:r>
            <a:endParaRPr lang="zh-CN" altLang="en-US" dirty="0"/>
          </a:p>
        </p:txBody>
      </p:sp>
      <p:sp>
        <p:nvSpPr>
          <p:cNvPr id="13" name="Text Placeholder 12">
            <a:extLst>
              <a:ext uri="{FF2B5EF4-FFF2-40B4-BE49-F238E27FC236}">
                <a16:creationId xmlns:a16="http://schemas.microsoft.com/office/drawing/2014/main" id="{AE5EE2DC-E4E7-9695-08E6-9A9396298B90}"/>
              </a:ext>
            </a:extLst>
          </p:cNvPr>
          <p:cNvSpPr>
            <a:spLocks noGrp="1"/>
          </p:cNvSpPr>
          <p:nvPr>
            <p:ph type="body" sz="quarter" idx="25"/>
          </p:nvPr>
        </p:nvSpPr>
        <p:spPr>
          <a:xfrm>
            <a:off x="838876" y="2959402"/>
            <a:ext cx="2509912" cy="2660876"/>
          </a:xfrm>
        </p:spPr>
        <p:txBody>
          <a:bodyPr vert="horz" lIns="0" tIns="0" rIns="0" bIns="0" rtlCol="0" anchor="t">
            <a:normAutofit lnSpcReduction="10000"/>
          </a:bodyPr>
          <a:lstStyle/>
          <a:p>
            <a:pPr marL="285750" indent="-285750">
              <a:buFont typeface="Courier New" panose="020B0604020202020204" pitchFamily="34" charset="0"/>
              <a:buChar char="o"/>
            </a:pPr>
            <a:r>
              <a:rPr lang="en-US" altLang="zh-CN" sz="1600" dirty="0">
                <a:latin typeface="Arial"/>
                <a:cs typeface="Arial"/>
              </a:rPr>
              <a:t>Low Cost</a:t>
            </a:r>
          </a:p>
          <a:p>
            <a:pPr marL="285750" indent="-285750">
              <a:buFont typeface="Courier New" panose="020B0604020202020204" pitchFamily="34" charset="0"/>
              <a:buChar char="o"/>
            </a:pPr>
            <a:r>
              <a:rPr lang="en-US" altLang="zh-CN" sz="1600" dirty="0">
                <a:latin typeface="Arial"/>
                <a:cs typeface="Arial"/>
              </a:rPr>
              <a:t>Global reach</a:t>
            </a:r>
          </a:p>
          <a:p>
            <a:pPr marL="285750" indent="-285750">
              <a:buFont typeface="Courier New" panose="020B0604020202020204" pitchFamily="34" charset="0"/>
              <a:buChar char="o"/>
            </a:pPr>
            <a:r>
              <a:rPr lang="en-US" altLang="zh-CN" sz="1600" dirty="0">
                <a:latin typeface="Arial"/>
                <a:cs typeface="Arial"/>
              </a:rPr>
              <a:t>Easy to marketing campaign </a:t>
            </a:r>
          </a:p>
          <a:p>
            <a:pPr marL="285750" indent="-285750">
              <a:buFont typeface="Courier New" panose="020B0604020202020204" pitchFamily="34" charset="0"/>
              <a:buChar char="o"/>
            </a:pPr>
            <a:r>
              <a:rPr lang="en-US" altLang="zh-CN" sz="1600" dirty="0">
                <a:latin typeface="Arial"/>
                <a:cs typeface="Arial"/>
              </a:rPr>
              <a:t>Passive Income model (</a:t>
            </a:r>
            <a:r>
              <a:rPr lang="en-GB" sz="1600" dirty="0" err="1">
                <a:solidFill>
                  <a:srgbClr val="222222"/>
                </a:solidFill>
                <a:latin typeface="Arial"/>
                <a:cs typeface="Arial"/>
              </a:rPr>
              <a:t>Çelikkol</a:t>
            </a:r>
            <a:r>
              <a:rPr lang="en-GB" sz="1600" dirty="0">
                <a:solidFill>
                  <a:srgbClr val="222222"/>
                </a:solidFill>
                <a:latin typeface="Arial"/>
                <a:cs typeface="Arial"/>
              </a:rPr>
              <a:t>, Şimşek, and Aslan, 2024).</a:t>
            </a:r>
            <a:endParaRPr lang="en-US" altLang="zh-CN" sz="1600">
              <a:solidFill>
                <a:srgbClr val="000000"/>
              </a:solidFill>
              <a:latin typeface="Arial"/>
              <a:cs typeface="Arial"/>
            </a:endParaRPr>
          </a:p>
          <a:p>
            <a:pPr marL="285750" indent="-285750">
              <a:buFont typeface="Courier New" panose="020B0604020202020204" pitchFamily="34" charset="0"/>
              <a:buChar char="o"/>
            </a:pPr>
            <a:r>
              <a:rPr lang="en-GB" sz="1600" dirty="0">
                <a:solidFill>
                  <a:srgbClr val="222222"/>
                </a:solidFill>
                <a:latin typeface="Arial"/>
                <a:cs typeface="Arial"/>
              </a:rPr>
              <a:t>Save money and Time</a:t>
            </a:r>
          </a:p>
        </p:txBody>
      </p:sp>
      <p:sp>
        <p:nvSpPr>
          <p:cNvPr id="6" name="Text Placeholder 5">
            <a:extLst>
              <a:ext uri="{FF2B5EF4-FFF2-40B4-BE49-F238E27FC236}">
                <a16:creationId xmlns:a16="http://schemas.microsoft.com/office/drawing/2014/main" id="{3E115522-F9AB-FA50-67C6-57C0633D96E7}"/>
              </a:ext>
            </a:extLst>
          </p:cNvPr>
          <p:cNvSpPr>
            <a:spLocks noGrp="1"/>
          </p:cNvSpPr>
          <p:nvPr>
            <p:ph type="body" sz="quarter" idx="22"/>
          </p:nvPr>
        </p:nvSpPr>
        <p:spPr>
          <a:xfrm>
            <a:off x="3716949" y="2401621"/>
            <a:ext cx="2098675" cy="391686"/>
          </a:xfrm>
        </p:spPr>
        <p:txBody>
          <a:bodyPr/>
          <a:lstStyle/>
          <a:p>
            <a:r>
              <a:rPr lang="en-US" altLang="zh-CN" dirty="0"/>
              <a:t>Weakness</a:t>
            </a:r>
            <a:endParaRPr lang="zh-CN" altLang="en-US" dirty="0"/>
          </a:p>
        </p:txBody>
      </p:sp>
      <p:sp>
        <p:nvSpPr>
          <p:cNvPr id="15" name="Text Placeholder 14">
            <a:extLst>
              <a:ext uri="{FF2B5EF4-FFF2-40B4-BE49-F238E27FC236}">
                <a16:creationId xmlns:a16="http://schemas.microsoft.com/office/drawing/2014/main" id="{68A1C71D-4976-B5A6-007C-2FCCB344AA62}"/>
              </a:ext>
            </a:extLst>
          </p:cNvPr>
          <p:cNvSpPr>
            <a:spLocks noGrp="1"/>
          </p:cNvSpPr>
          <p:nvPr>
            <p:ph type="body" sz="quarter" idx="26"/>
          </p:nvPr>
        </p:nvSpPr>
        <p:spPr>
          <a:xfrm>
            <a:off x="3607172" y="2959402"/>
            <a:ext cx="2207532" cy="2660877"/>
          </a:xfrm>
        </p:spPr>
        <p:txBody>
          <a:bodyPr vert="horz" lIns="0" tIns="0" rIns="0" bIns="0" rtlCol="0" anchor="t">
            <a:normAutofit lnSpcReduction="10000"/>
          </a:bodyPr>
          <a:lstStyle/>
          <a:p>
            <a:pPr marL="285750" indent="-285750">
              <a:buFont typeface="Courier New" panose="020B0604020202020204" pitchFamily="34" charset="0"/>
              <a:buChar char="o"/>
            </a:pPr>
            <a:r>
              <a:rPr lang="en-US" altLang="zh-CN" sz="1600" dirty="0">
                <a:latin typeface="Arial"/>
                <a:cs typeface="Arial"/>
              </a:rPr>
              <a:t>High Competition</a:t>
            </a:r>
          </a:p>
          <a:p>
            <a:pPr marL="285750" indent="-285750">
              <a:buFont typeface="Courier New" panose="020B0604020202020204" pitchFamily="34" charset="0"/>
              <a:buChar char="o"/>
            </a:pPr>
            <a:r>
              <a:rPr lang="en-US" altLang="zh-CN" sz="1600" dirty="0">
                <a:latin typeface="Arial"/>
                <a:cs typeface="Arial"/>
              </a:rPr>
              <a:t>Challenge to reach more population</a:t>
            </a:r>
          </a:p>
          <a:p>
            <a:pPr marL="285750" indent="-285750">
              <a:buFont typeface="Courier New" panose="020B0604020202020204" pitchFamily="34" charset="0"/>
              <a:buChar char="o"/>
            </a:pPr>
            <a:r>
              <a:rPr lang="en-US" altLang="zh-CN" sz="1600" dirty="0">
                <a:latin typeface="Arial"/>
                <a:cs typeface="Arial"/>
              </a:rPr>
              <a:t>Deep knowledge about people</a:t>
            </a:r>
          </a:p>
          <a:p>
            <a:pPr marL="285750" indent="-285750">
              <a:buFont typeface="Courier New" panose="020B0604020202020204" pitchFamily="34" charset="0"/>
              <a:buChar char="o"/>
            </a:pPr>
            <a:r>
              <a:rPr lang="en-US" altLang="zh-CN" sz="1600" dirty="0">
                <a:latin typeface="Arial"/>
                <a:cs typeface="Arial"/>
              </a:rPr>
              <a:t>Design Skills (</a:t>
            </a:r>
            <a:r>
              <a:rPr lang="en-GB" sz="1600" dirty="0">
                <a:solidFill>
                  <a:srgbClr val="222222"/>
                </a:solidFill>
                <a:latin typeface="Arial"/>
                <a:cs typeface="Arial"/>
              </a:rPr>
              <a:t>Suguna, and Selladurai, (2019</a:t>
            </a:r>
            <a:r>
              <a:rPr lang="en-US" altLang="zh-CN" sz="1600" dirty="0">
                <a:solidFill>
                  <a:srgbClr val="000000"/>
                </a:solidFill>
                <a:latin typeface="Arial"/>
                <a:cs typeface="Arial"/>
              </a:rPr>
              <a:t>)</a:t>
            </a:r>
          </a:p>
          <a:p>
            <a:pPr marL="285750" indent="-285750">
              <a:buFont typeface="Courier New" panose="020B0604020202020204" pitchFamily="34" charset="0"/>
              <a:buChar char="o"/>
            </a:pPr>
            <a:endParaRPr lang="en-US" altLang="zh-CN" dirty="0"/>
          </a:p>
        </p:txBody>
      </p:sp>
      <p:sp>
        <p:nvSpPr>
          <p:cNvPr id="8" name="Text Placeholder 7">
            <a:extLst>
              <a:ext uri="{FF2B5EF4-FFF2-40B4-BE49-F238E27FC236}">
                <a16:creationId xmlns:a16="http://schemas.microsoft.com/office/drawing/2014/main" id="{199F7BED-B8F7-E1E4-46F7-AA8B857A4A0F}"/>
              </a:ext>
            </a:extLst>
          </p:cNvPr>
          <p:cNvSpPr>
            <a:spLocks noGrp="1"/>
          </p:cNvSpPr>
          <p:nvPr>
            <p:ph type="body" sz="quarter" idx="23"/>
          </p:nvPr>
        </p:nvSpPr>
        <p:spPr>
          <a:xfrm>
            <a:off x="6375715" y="2437906"/>
            <a:ext cx="2098675" cy="415877"/>
          </a:xfrm>
        </p:spPr>
        <p:txBody>
          <a:bodyPr/>
          <a:lstStyle/>
          <a:p>
            <a:r>
              <a:rPr lang="en-US" altLang="zh-CN" dirty="0"/>
              <a:t>Opportunities</a:t>
            </a:r>
            <a:endParaRPr lang="zh-CN" altLang="en-US" dirty="0" err="1"/>
          </a:p>
        </p:txBody>
      </p:sp>
      <p:sp>
        <p:nvSpPr>
          <p:cNvPr id="17" name="Text Placeholder 16">
            <a:extLst>
              <a:ext uri="{FF2B5EF4-FFF2-40B4-BE49-F238E27FC236}">
                <a16:creationId xmlns:a16="http://schemas.microsoft.com/office/drawing/2014/main" id="{B04467CB-757A-646C-00A0-AB523BBEC842}"/>
              </a:ext>
            </a:extLst>
          </p:cNvPr>
          <p:cNvSpPr>
            <a:spLocks noGrp="1"/>
          </p:cNvSpPr>
          <p:nvPr>
            <p:ph type="body" sz="quarter" idx="27"/>
          </p:nvPr>
        </p:nvSpPr>
        <p:spPr>
          <a:xfrm>
            <a:off x="6375715" y="2959402"/>
            <a:ext cx="2098675" cy="2334305"/>
          </a:xfrm>
        </p:spPr>
        <p:txBody>
          <a:bodyPr vert="horz" lIns="0" tIns="0" rIns="0" bIns="0" rtlCol="0" anchor="t">
            <a:noAutofit/>
          </a:bodyPr>
          <a:lstStyle/>
          <a:p>
            <a:pPr marL="285750" indent="-285750">
              <a:buFont typeface="Courier New" panose="020B0604020202020204" pitchFamily="34" charset="0"/>
              <a:buChar char="o"/>
            </a:pPr>
            <a:r>
              <a:rPr lang="en-US" altLang="zh-CN" sz="1600" dirty="0">
                <a:latin typeface="Arial"/>
                <a:cs typeface="Arial"/>
              </a:rPr>
              <a:t>Seasonal printable</a:t>
            </a:r>
          </a:p>
          <a:p>
            <a:pPr marL="285750" indent="-285750">
              <a:buFont typeface="Courier New" panose="020B0604020202020204" pitchFamily="34" charset="0"/>
              <a:buChar char="o"/>
            </a:pPr>
            <a:r>
              <a:rPr lang="en-US" altLang="zh-CN" sz="1600" dirty="0">
                <a:latin typeface="Arial"/>
                <a:cs typeface="Arial"/>
              </a:rPr>
              <a:t>Email Marketing</a:t>
            </a:r>
          </a:p>
          <a:p>
            <a:pPr marL="285750" indent="-285750">
              <a:buFont typeface="Courier New" panose="020B0604020202020204" pitchFamily="34" charset="0"/>
              <a:buChar char="o"/>
            </a:pPr>
            <a:r>
              <a:rPr lang="en-US" altLang="zh-CN" sz="1600" dirty="0">
                <a:latin typeface="Arial"/>
                <a:cs typeface="Arial"/>
              </a:rPr>
              <a:t>Offer customization</a:t>
            </a:r>
          </a:p>
          <a:p>
            <a:pPr marL="285750" indent="-285750">
              <a:buFont typeface="Courier New" panose="020B0604020202020204" pitchFamily="34" charset="0"/>
              <a:buChar char="o"/>
            </a:pPr>
            <a:r>
              <a:rPr lang="en-US" altLang="zh-CN" sz="1600" dirty="0">
                <a:latin typeface="Arial"/>
                <a:cs typeface="Arial"/>
              </a:rPr>
              <a:t>Leading to direct profit</a:t>
            </a:r>
          </a:p>
        </p:txBody>
      </p:sp>
      <p:sp>
        <p:nvSpPr>
          <p:cNvPr id="11" name="Text Placeholder 10">
            <a:extLst>
              <a:ext uri="{FF2B5EF4-FFF2-40B4-BE49-F238E27FC236}">
                <a16:creationId xmlns:a16="http://schemas.microsoft.com/office/drawing/2014/main" id="{9D8D7BF5-C56F-4400-F22A-4C756831828C}"/>
              </a:ext>
            </a:extLst>
          </p:cNvPr>
          <p:cNvSpPr>
            <a:spLocks noGrp="1"/>
          </p:cNvSpPr>
          <p:nvPr>
            <p:ph type="body" sz="quarter" idx="24"/>
          </p:nvPr>
        </p:nvSpPr>
        <p:spPr>
          <a:xfrm>
            <a:off x="9037192" y="2341144"/>
            <a:ext cx="2098675" cy="452163"/>
          </a:xfrm>
        </p:spPr>
        <p:txBody>
          <a:bodyPr/>
          <a:lstStyle/>
          <a:p>
            <a:r>
              <a:rPr lang="en-US" altLang="zh-CN" dirty="0"/>
              <a:t>Threats</a:t>
            </a:r>
            <a:endParaRPr lang="zh-CN" altLang="en-US" dirty="0"/>
          </a:p>
        </p:txBody>
      </p:sp>
      <p:sp>
        <p:nvSpPr>
          <p:cNvPr id="20" name="Text Placeholder 19">
            <a:extLst>
              <a:ext uri="{FF2B5EF4-FFF2-40B4-BE49-F238E27FC236}">
                <a16:creationId xmlns:a16="http://schemas.microsoft.com/office/drawing/2014/main" id="{14CACE57-AF44-0118-5565-4804A716F93A}"/>
              </a:ext>
            </a:extLst>
          </p:cNvPr>
          <p:cNvSpPr>
            <a:spLocks noGrp="1"/>
          </p:cNvSpPr>
          <p:nvPr>
            <p:ph type="body" sz="quarter" idx="28"/>
          </p:nvPr>
        </p:nvSpPr>
        <p:spPr>
          <a:xfrm>
            <a:off x="9035154" y="2898926"/>
            <a:ext cx="2292198" cy="2672972"/>
          </a:xfrm>
        </p:spPr>
        <p:txBody>
          <a:bodyPr vert="horz" lIns="0" tIns="0" rIns="0" bIns="0" rtlCol="0" anchor="t">
            <a:noAutofit/>
          </a:bodyPr>
          <a:lstStyle/>
          <a:p>
            <a:pPr marL="285750" indent="-285750">
              <a:buFont typeface="Courier New" panose="020B0604020202020204" pitchFamily="34" charset="0"/>
              <a:buChar char="o"/>
            </a:pPr>
            <a:r>
              <a:rPr lang="en-US" altLang="zh-CN" sz="1600" dirty="0">
                <a:latin typeface="Arial"/>
                <a:cs typeface="Arial"/>
              </a:rPr>
              <a:t>Copyright risks</a:t>
            </a:r>
          </a:p>
          <a:p>
            <a:pPr marL="285750" indent="-285750">
              <a:buFont typeface="Courier New" panose="020B0604020202020204" pitchFamily="34" charset="0"/>
              <a:buChar char="o"/>
            </a:pPr>
            <a:r>
              <a:rPr lang="en-US" altLang="zh-CN" sz="1600" dirty="0">
                <a:latin typeface="Arial"/>
                <a:cs typeface="Arial"/>
              </a:rPr>
              <a:t>Misunderstanding of customer</a:t>
            </a:r>
          </a:p>
          <a:p>
            <a:pPr marL="285750" indent="-285750">
              <a:buFont typeface="Courier New" panose="020B0604020202020204" pitchFamily="34" charset="0"/>
              <a:buChar char="o"/>
            </a:pPr>
            <a:r>
              <a:rPr lang="en-US" altLang="zh-CN" sz="1600" dirty="0">
                <a:latin typeface="Arial"/>
                <a:cs typeface="Arial"/>
              </a:rPr>
              <a:t>Sudden Etsy policy Changes</a:t>
            </a:r>
          </a:p>
          <a:p>
            <a:endParaRPr lang="zh-CN" altLang="en-US"/>
          </a:p>
        </p:txBody>
      </p:sp>
    </p:spTree>
    <p:extLst>
      <p:ext uri="{BB962C8B-B14F-4D97-AF65-F5344CB8AC3E}">
        <p14:creationId xmlns:p14="http://schemas.microsoft.com/office/powerpoint/2010/main" val="2961115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038BC-8324-CC1C-3B04-C053DD301112}"/>
              </a:ext>
            </a:extLst>
          </p:cNvPr>
          <p:cNvSpPr>
            <a:spLocks noGrp="1"/>
          </p:cNvSpPr>
          <p:nvPr>
            <p:ph type="title"/>
          </p:nvPr>
        </p:nvSpPr>
        <p:spPr>
          <a:xfrm>
            <a:off x="701675" y="624839"/>
            <a:ext cx="5397499" cy="4052819"/>
          </a:xfrm>
        </p:spPr>
        <p:txBody>
          <a:bodyPr/>
          <a:lstStyle/>
          <a:p>
            <a:r>
              <a:rPr lang="en-US" altLang="zh-CN" noProof="0"/>
              <a:t>Marketing Strategies</a:t>
            </a:r>
            <a:endParaRPr lang="en-US"/>
          </a:p>
        </p:txBody>
      </p:sp>
      <p:pic>
        <p:nvPicPr>
          <p:cNvPr id="6" name="Picture Placeholder 8" descr="Employee using laptop in office">
            <a:extLst>
              <a:ext uri="{FF2B5EF4-FFF2-40B4-BE49-F238E27FC236}">
                <a16:creationId xmlns:a16="http://schemas.microsoft.com/office/drawing/2014/main" id="{1CDC0AED-0709-5243-555D-BCD7C40C2BBA}"/>
              </a:ext>
            </a:extLst>
          </p:cNvPr>
          <p:cNvPicPr>
            <a:picLocks noGrp="1" noChangeAspect="1"/>
          </p:cNvPicPr>
          <p:nvPr>
            <p:ph type="pic" sz="quarter" idx="20"/>
          </p:nvPr>
        </p:nvPicPr>
        <p:blipFill>
          <a:blip r:embed="rId2" cstate="screen">
            <a:extLst>
              <a:ext uri="{28A0092B-C50C-407E-A947-70E740481C1C}">
                <a14:useLocalDpi xmlns:a14="http://schemas.microsoft.com/office/drawing/2010/main"/>
              </a:ext>
            </a:extLst>
          </a:blip>
          <a:srcRect l="99" r="99"/>
          <a:stretch/>
        </p:blipFill>
        <p:spPr>
          <a:xfrm>
            <a:off x="6756399" y="1304924"/>
            <a:ext cx="2265982" cy="2263334"/>
          </a:xfrm>
          <a:blipFill>
            <a:blip r:embed="rId3" cstate="screen">
              <a:extLst>
                <a:ext uri="{28A0092B-C50C-407E-A947-70E740481C1C}">
                  <a14:useLocalDpi xmlns:a14="http://schemas.microsoft.com/office/drawing/2010/main"/>
                </a:ext>
              </a:extLst>
            </a:blip>
            <a:srcRect/>
            <a:stretch>
              <a:fillRect/>
            </a:stretch>
          </a:blipFill>
        </p:spPr>
      </p:pic>
      <p:pic>
        <p:nvPicPr>
          <p:cNvPr id="7" name="Picture Placeholder 2" descr="Woman taking a break">
            <a:extLst>
              <a:ext uri="{FF2B5EF4-FFF2-40B4-BE49-F238E27FC236}">
                <a16:creationId xmlns:a16="http://schemas.microsoft.com/office/drawing/2014/main" id="{795F8449-BFAB-37DF-BFCF-47135721E43F}"/>
              </a:ext>
            </a:extLst>
          </p:cNvPr>
          <p:cNvPicPr>
            <a:picLocks noGrp="1" noChangeAspect="1"/>
          </p:cNvPicPr>
          <p:nvPr>
            <p:ph type="pic" sz="quarter" idx="19"/>
          </p:nvPr>
        </p:nvPicPr>
        <p:blipFill>
          <a:blip r:embed="rId4" cstate="screen">
            <a:extLst>
              <a:ext uri="{28A0092B-C50C-407E-A947-70E740481C1C}">
                <a14:useLocalDpi xmlns:a14="http://schemas.microsoft.com/office/drawing/2010/main"/>
              </a:ext>
            </a:extLst>
          </a:blip>
          <a:srcRect l="82" r="82"/>
          <a:stretch/>
        </p:blipFill>
        <p:spPr>
          <a:xfrm>
            <a:off x="9021763" y="2274585"/>
            <a:ext cx="2695883" cy="3413678"/>
          </a:xfrm>
          <a:blipFill>
            <a:blip r:embed="rId5" cstate="screen">
              <a:extLst>
                <a:ext uri="{28A0092B-C50C-407E-A947-70E740481C1C}">
                  <a14:useLocalDpi xmlns:a14="http://schemas.microsoft.com/office/drawing/2010/main"/>
                </a:ext>
              </a:extLst>
            </a:blip>
            <a:srcRect/>
            <a:stretch>
              <a:fillRect/>
            </a:stretch>
          </a:blipFill>
        </p:spPr>
      </p:pic>
    </p:spTree>
    <p:extLst>
      <p:ext uri="{BB962C8B-B14F-4D97-AF65-F5344CB8AC3E}">
        <p14:creationId xmlns:p14="http://schemas.microsoft.com/office/powerpoint/2010/main" val="708299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63F9A-5F4B-6B51-64FC-B53231595D7D}"/>
              </a:ext>
            </a:extLst>
          </p:cNvPr>
          <p:cNvSpPr>
            <a:spLocks noGrp="1"/>
          </p:cNvSpPr>
          <p:nvPr>
            <p:ph type="title"/>
          </p:nvPr>
        </p:nvSpPr>
        <p:spPr>
          <a:xfrm>
            <a:off x="844000" y="387209"/>
            <a:ext cx="10504000" cy="1132258"/>
          </a:xfrm>
        </p:spPr>
        <p:txBody>
          <a:bodyPr/>
          <a:lstStyle/>
          <a:p>
            <a:br>
              <a:rPr lang="en-US" altLang="zh-CN" noProof="0" dirty="0"/>
            </a:br>
            <a:r>
              <a:rPr lang="en-US" altLang="zh-CN" dirty="0"/>
              <a:t>Marketing Channels</a:t>
            </a:r>
            <a:endParaRPr lang="en-US" dirty="0"/>
          </a:p>
        </p:txBody>
      </p:sp>
      <p:sp>
        <p:nvSpPr>
          <p:cNvPr id="3" name="Text Placeholder 2">
            <a:extLst>
              <a:ext uri="{FF2B5EF4-FFF2-40B4-BE49-F238E27FC236}">
                <a16:creationId xmlns:a16="http://schemas.microsoft.com/office/drawing/2014/main" id="{BB7CEA50-F3E0-9AF8-F20F-7C95E0B3BD5E}"/>
              </a:ext>
            </a:extLst>
          </p:cNvPr>
          <p:cNvSpPr>
            <a:spLocks noGrp="1"/>
          </p:cNvSpPr>
          <p:nvPr>
            <p:ph type="body" sz="quarter" idx="13"/>
          </p:nvPr>
        </p:nvSpPr>
        <p:spPr>
          <a:xfrm>
            <a:off x="1098863" y="2853615"/>
            <a:ext cx="1947862" cy="1039812"/>
          </a:xfrm>
        </p:spPr>
        <p:txBody>
          <a:bodyPr/>
          <a:lstStyle/>
          <a:p>
            <a:r>
              <a:rPr lang="en-US" altLang="zh-CN" dirty="0"/>
              <a:t>Facebook</a:t>
            </a:r>
            <a:endParaRPr lang="zh-CN" altLang="en-US" dirty="0"/>
          </a:p>
        </p:txBody>
      </p:sp>
      <p:sp>
        <p:nvSpPr>
          <p:cNvPr id="4" name="Text Placeholder 3">
            <a:extLst>
              <a:ext uri="{FF2B5EF4-FFF2-40B4-BE49-F238E27FC236}">
                <a16:creationId xmlns:a16="http://schemas.microsoft.com/office/drawing/2014/main" id="{F5D249C6-1865-7098-885E-7FDFD7431338}"/>
              </a:ext>
            </a:extLst>
          </p:cNvPr>
          <p:cNvSpPr>
            <a:spLocks noGrp="1"/>
          </p:cNvSpPr>
          <p:nvPr>
            <p:ph type="body" sz="quarter" idx="15"/>
          </p:nvPr>
        </p:nvSpPr>
        <p:spPr>
          <a:xfrm>
            <a:off x="3781065" y="2853615"/>
            <a:ext cx="1947862" cy="1039812"/>
          </a:xfrm>
        </p:spPr>
        <p:txBody>
          <a:bodyPr/>
          <a:lstStyle/>
          <a:p>
            <a:r>
              <a:rPr lang="en-US" altLang="zh-CN" dirty="0"/>
              <a:t>Instagram</a:t>
            </a:r>
            <a:endParaRPr lang="zh-CN" altLang="en-US" dirty="0"/>
          </a:p>
        </p:txBody>
      </p:sp>
      <p:sp>
        <p:nvSpPr>
          <p:cNvPr id="5" name="Text Placeholder 4">
            <a:extLst>
              <a:ext uri="{FF2B5EF4-FFF2-40B4-BE49-F238E27FC236}">
                <a16:creationId xmlns:a16="http://schemas.microsoft.com/office/drawing/2014/main" id="{72374B70-7D8F-B8E5-DFCD-FEA1C8746C79}"/>
              </a:ext>
            </a:extLst>
          </p:cNvPr>
          <p:cNvSpPr>
            <a:spLocks noGrp="1"/>
          </p:cNvSpPr>
          <p:nvPr>
            <p:ph type="body" sz="quarter" idx="17"/>
          </p:nvPr>
        </p:nvSpPr>
        <p:spPr>
          <a:xfrm>
            <a:off x="6470387" y="2853615"/>
            <a:ext cx="1947862" cy="1039812"/>
          </a:xfrm>
        </p:spPr>
        <p:txBody>
          <a:bodyPr/>
          <a:lstStyle/>
          <a:p>
            <a:r>
              <a:rPr lang="en-US" altLang="zh-CN" dirty="0"/>
              <a:t>Pinterest</a:t>
            </a:r>
            <a:endParaRPr lang="zh-CN" altLang="en-US" dirty="0" err="1"/>
          </a:p>
        </p:txBody>
      </p:sp>
      <p:sp>
        <p:nvSpPr>
          <p:cNvPr id="6" name="Text Placeholder 5">
            <a:extLst>
              <a:ext uri="{FF2B5EF4-FFF2-40B4-BE49-F238E27FC236}">
                <a16:creationId xmlns:a16="http://schemas.microsoft.com/office/drawing/2014/main" id="{90EE0CA6-6E79-5A88-766F-79CD382B2A33}"/>
              </a:ext>
            </a:extLst>
          </p:cNvPr>
          <p:cNvSpPr>
            <a:spLocks noGrp="1"/>
          </p:cNvSpPr>
          <p:nvPr>
            <p:ph type="body" sz="quarter" idx="19"/>
          </p:nvPr>
        </p:nvSpPr>
        <p:spPr>
          <a:xfrm>
            <a:off x="9159468" y="2853615"/>
            <a:ext cx="1947862" cy="1039812"/>
          </a:xfrm>
        </p:spPr>
        <p:txBody>
          <a:bodyPr/>
          <a:lstStyle/>
          <a:p>
            <a:r>
              <a:rPr lang="en-US" altLang="zh-CN" dirty="0"/>
              <a:t>Etsy SEO</a:t>
            </a:r>
            <a:endParaRPr lang="zh-CN" altLang="en-US" dirty="0"/>
          </a:p>
        </p:txBody>
      </p:sp>
      <p:sp>
        <p:nvSpPr>
          <p:cNvPr id="7" name="TextBox 6">
            <a:extLst>
              <a:ext uri="{FF2B5EF4-FFF2-40B4-BE49-F238E27FC236}">
                <a16:creationId xmlns:a16="http://schemas.microsoft.com/office/drawing/2014/main" id="{D778785A-B69F-D3F0-B970-4D85D3252757}"/>
              </a:ext>
            </a:extLst>
          </p:cNvPr>
          <p:cNvSpPr txBox="1"/>
          <p:nvPr/>
        </p:nvSpPr>
        <p:spPr>
          <a:xfrm>
            <a:off x="1037748" y="39029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Post new products </a:t>
            </a:r>
            <a:endParaRPr lang="en-US" dirty="0"/>
          </a:p>
          <a:p>
            <a:r>
              <a:rPr lang="en-GB" dirty="0"/>
              <a:t>and available offer </a:t>
            </a:r>
          </a:p>
          <a:p>
            <a:endParaRPr lang="en-GB" dirty="0"/>
          </a:p>
        </p:txBody>
      </p:sp>
      <p:sp>
        <p:nvSpPr>
          <p:cNvPr id="8" name="TextBox 7">
            <a:extLst>
              <a:ext uri="{FF2B5EF4-FFF2-40B4-BE49-F238E27FC236}">
                <a16:creationId xmlns:a16="http://schemas.microsoft.com/office/drawing/2014/main" id="{A3B37FD0-D1AD-53A9-9009-05C29EF62089}"/>
              </a:ext>
            </a:extLst>
          </p:cNvPr>
          <p:cNvSpPr txBox="1"/>
          <p:nvPr/>
        </p:nvSpPr>
        <p:spPr>
          <a:xfrm>
            <a:off x="3651721" y="3905757"/>
            <a:ext cx="210618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Post new products </a:t>
            </a:r>
            <a:endParaRPr lang="en-US" dirty="0"/>
          </a:p>
          <a:p>
            <a:r>
              <a:rPr lang="en-GB" dirty="0"/>
              <a:t>and available offer</a:t>
            </a:r>
          </a:p>
          <a:p>
            <a:r>
              <a:rPr lang="en-GB" dirty="0"/>
              <a:t>Make reels</a:t>
            </a:r>
          </a:p>
        </p:txBody>
      </p:sp>
      <p:sp>
        <p:nvSpPr>
          <p:cNvPr id="9" name="TextBox 8">
            <a:extLst>
              <a:ext uri="{FF2B5EF4-FFF2-40B4-BE49-F238E27FC236}">
                <a16:creationId xmlns:a16="http://schemas.microsoft.com/office/drawing/2014/main" id="{01667565-EB1E-C76E-DE68-DDB40C5D7E07}"/>
              </a:ext>
            </a:extLst>
          </p:cNvPr>
          <p:cNvSpPr txBox="1"/>
          <p:nvPr/>
        </p:nvSpPr>
        <p:spPr>
          <a:xfrm>
            <a:off x="6450462" y="3894714"/>
            <a:ext cx="196275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Pinning products</a:t>
            </a:r>
          </a:p>
          <a:p>
            <a:r>
              <a:rPr lang="en-GB" dirty="0"/>
              <a:t>And Etsy listings</a:t>
            </a:r>
          </a:p>
        </p:txBody>
      </p:sp>
      <p:sp>
        <p:nvSpPr>
          <p:cNvPr id="11" name="TextBox 10">
            <a:extLst>
              <a:ext uri="{FF2B5EF4-FFF2-40B4-BE49-F238E27FC236}">
                <a16:creationId xmlns:a16="http://schemas.microsoft.com/office/drawing/2014/main" id="{17ACD499-992A-8BF9-83A8-06B2C1757AE7}"/>
              </a:ext>
            </a:extLst>
          </p:cNvPr>
          <p:cNvSpPr txBox="1"/>
          <p:nvPr/>
        </p:nvSpPr>
        <p:spPr>
          <a:xfrm>
            <a:off x="9158570" y="390849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Everbee</a:t>
            </a:r>
            <a:r>
              <a:rPr lang="en-GB" dirty="0"/>
              <a:t>, </a:t>
            </a:r>
            <a:r>
              <a:rPr lang="en-GB" dirty="0" err="1"/>
              <a:t>Marmalead</a:t>
            </a:r>
            <a:r>
              <a:rPr lang="en-GB" dirty="0"/>
              <a:t> tools</a:t>
            </a:r>
          </a:p>
          <a:p>
            <a:r>
              <a:rPr lang="en-GB" dirty="0"/>
              <a:t>Focus on Keywords</a:t>
            </a:r>
          </a:p>
        </p:txBody>
      </p:sp>
    </p:spTree>
    <p:extLst>
      <p:ext uri="{BB962C8B-B14F-4D97-AF65-F5344CB8AC3E}">
        <p14:creationId xmlns:p14="http://schemas.microsoft.com/office/powerpoint/2010/main" val="633014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5FFFF8-7D20-4BAA-3F00-99DF26DB3BBE}"/>
              </a:ext>
            </a:extLst>
          </p:cNvPr>
          <p:cNvSpPr txBox="1"/>
          <p:nvPr/>
        </p:nvSpPr>
        <p:spPr>
          <a:xfrm>
            <a:off x="846246" y="664908"/>
            <a:ext cx="624106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b="1" dirty="0">
                <a:latin typeface="Arial"/>
                <a:cs typeface="Arial"/>
              </a:rPr>
              <a:t>Examples</a:t>
            </a:r>
          </a:p>
        </p:txBody>
      </p:sp>
      <p:pic>
        <p:nvPicPr>
          <p:cNvPr id="3" name="Picture 2" descr="A business card with a person using a computer&#10;&#10;AI-generated content may be incorrect.">
            <a:extLst>
              <a:ext uri="{FF2B5EF4-FFF2-40B4-BE49-F238E27FC236}">
                <a16:creationId xmlns:a16="http://schemas.microsoft.com/office/drawing/2014/main" id="{30048633-A741-2473-50DE-FEF8D1B69CEF}"/>
              </a:ext>
            </a:extLst>
          </p:cNvPr>
          <p:cNvPicPr>
            <a:picLocks noChangeAspect="1"/>
          </p:cNvPicPr>
          <p:nvPr/>
        </p:nvPicPr>
        <p:blipFill>
          <a:blip r:embed="rId2"/>
          <a:stretch>
            <a:fillRect/>
          </a:stretch>
        </p:blipFill>
        <p:spPr>
          <a:xfrm>
            <a:off x="260803" y="1575405"/>
            <a:ext cx="6263822" cy="3670906"/>
          </a:xfrm>
          <a:prstGeom prst="rect">
            <a:avLst/>
          </a:prstGeom>
        </p:spPr>
      </p:pic>
      <p:pic>
        <p:nvPicPr>
          <p:cNvPr id="6" name="Picture 5" descr="A screen shot of a computer and a phone&#10;&#10;AI-generated content may be incorrect.">
            <a:extLst>
              <a:ext uri="{FF2B5EF4-FFF2-40B4-BE49-F238E27FC236}">
                <a16:creationId xmlns:a16="http://schemas.microsoft.com/office/drawing/2014/main" id="{1CE46325-E34D-0574-A48F-71017B9F9E84}"/>
              </a:ext>
            </a:extLst>
          </p:cNvPr>
          <p:cNvPicPr>
            <a:picLocks noChangeAspect="1"/>
          </p:cNvPicPr>
          <p:nvPr/>
        </p:nvPicPr>
        <p:blipFill>
          <a:blip r:embed="rId3"/>
          <a:stretch>
            <a:fillRect/>
          </a:stretch>
        </p:blipFill>
        <p:spPr>
          <a:xfrm>
            <a:off x="6916208" y="1094618"/>
            <a:ext cx="4975627" cy="4281715"/>
          </a:xfrm>
          <a:prstGeom prst="rect">
            <a:avLst/>
          </a:prstGeom>
        </p:spPr>
      </p:pic>
      <p:sp>
        <p:nvSpPr>
          <p:cNvPr id="7" name="TextBox 6">
            <a:extLst>
              <a:ext uri="{FF2B5EF4-FFF2-40B4-BE49-F238E27FC236}">
                <a16:creationId xmlns:a16="http://schemas.microsoft.com/office/drawing/2014/main" id="{40072904-F790-F7FB-EEB2-FDB25FE9A4E0}"/>
              </a:ext>
            </a:extLst>
          </p:cNvPr>
          <p:cNvSpPr txBox="1"/>
          <p:nvPr/>
        </p:nvSpPr>
        <p:spPr>
          <a:xfrm>
            <a:off x="1541737" y="5376605"/>
            <a:ext cx="30223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Business Card</a:t>
            </a:r>
          </a:p>
        </p:txBody>
      </p:sp>
      <p:sp>
        <p:nvSpPr>
          <p:cNvPr id="8" name="TextBox 7">
            <a:extLst>
              <a:ext uri="{FF2B5EF4-FFF2-40B4-BE49-F238E27FC236}">
                <a16:creationId xmlns:a16="http://schemas.microsoft.com/office/drawing/2014/main" id="{C9F0C844-5366-F5BA-07E4-C1835B9F3ED9}"/>
              </a:ext>
            </a:extLst>
          </p:cNvPr>
          <p:cNvSpPr txBox="1"/>
          <p:nvPr/>
        </p:nvSpPr>
        <p:spPr>
          <a:xfrm>
            <a:off x="8359881" y="5539755"/>
            <a:ext cx="27654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Facebook Post</a:t>
            </a:r>
          </a:p>
        </p:txBody>
      </p:sp>
    </p:spTree>
    <p:extLst>
      <p:ext uri="{BB962C8B-B14F-4D97-AF65-F5344CB8AC3E}">
        <p14:creationId xmlns:p14="http://schemas.microsoft.com/office/powerpoint/2010/main" val="37782439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1">
            <a:extLst>
              <a:ext uri="{FF2B5EF4-FFF2-40B4-BE49-F238E27FC236}">
                <a16:creationId xmlns:a16="http://schemas.microsoft.com/office/drawing/2014/main" id="{C0630FCB-3F8D-3765-AF77-90A19DE0D9BD}"/>
              </a:ext>
            </a:extLst>
          </p:cNvPr>
          <p:cNvSpPr>
            <a:spLocks noGrp="1"/>
          </p:cNvSpPr>
          <p:nvPr>
            <p:ph type="title"/>
          </p:nvPr>
        </p:nvSpPr>
        <p:spPr>
          <a:xfrm>
            <a:off x="844000" y="-5878"/>
            <a:ext cx="4672584" cy="1453896"/>
          </a:xfrm>
        </p:spPr>
        <p:txBody>
          <a:bodyPr/>
          <a:lstStyle/>
          <a:p>
            <a:r>
              <a:rPr lang="en-US" dirty="0">
                <a:cs typeface="Poppins SemiBold"/>
              </a:rPr>
              <a:t>Examples</a:t>
            </a:r>
            <a:endParaRPr lang="en-US" dirty="0"/>
          </a:p>
        </p:txBody>
      </p:sp>
      <p:pic>
        <p:nvPicPr>
          <p:cNvPr id="2" name="Picture Placeholder 1" descr="A tablet with a photo of a computer and a notepad&#10;&#10;AI-generated content may be incorrect.">
            <a:extLst>
              <a:ext uri="{FF2B5EF4-FFF2-40B4-BE49-F238E27FC236}">
                <a16:creationId xmlns:a16="http://schemas.microsoft.com/office/drawing/2014/main" id="{72D4AE59-01F0-3A5E-BDAD-8D0A5B414796}"/>
              </a:ext>
            </a:extLst>
          </p:cNvPr>
          <p:cNvPicPr>
            <a:picLocks noGrp="1" noChangeAspect="1"/>
          </p:cNvPicPr>
          <p:nvPr>
            <p:ph type="pic" sz="quarter" idx="13"/>
          </p:nvPr>
        </p:nvPicPr>
        <p:blipFill>
          <a:blip r:embed="rId2"/>
          <a:srcRect t="11899" r="-2" b="37448"/>
          <a:stretch>
            <a:fillRect/>
          </a:stretch>
        </p:blipFill>
        <p:spPr>
          <a:xfrm>
            <a:off x="190858" y="1963516"/>
            <a:ext cx="5325726" cy="4053694"/>
          </a:xfrm>
          <a:prstGeom prst="rect">
            <a:avLst/>
          </a:prstGeom>
          <a:noFill/>
        </p:spPr>
      </p:pic>
      <p:pic>
        <p:nvPicPr>
          <p:cNvPr id="7" name="Content Placeholder 6" descr="A collection of cell phones with different designs&#10;&#10;AI-generated content may be incorrect.">
            <a:extLst>
              <a:ext uri="{FF2B5EF4-FFF2-40B4-BE49-F238E27FC236}">
                <a16:creationId xmlns:a16="http://schemas.microsoft.com/office/drawing/2014/main" id="{A3C794EB-CEA3-FAA3-D2D5-167977EFC8B8}"/>
              </a:ext>
            </a:extLst>
          </p:cNvPr>
          <p:cNvPicPr>
            <a:picLocks noGrp="1" noChangeAspect="1"/>
          </p:cNvPicPr>
          <p:nvPr>
            <p:ph sz="quarter" idx="14"/>
          </p:nvPr>
        </p:nvPicPr>
        <p:blipFill>
          <a:blip r:embed="rId3"/>
          <a:srcRect t="17108" r="-1" b="8813"/>
          <a:stretch>
            <a:fillRect/>
          </a:stretch>
        </p:blipFill>
        <p:spPr>
          <a:xfrm>
            <a:off x="5738648" y="831919"/>
            <a:ext cx="5609353" cy="5194161"/>
          </a:xfrm>
          <a:prstGeom prst="rect">
            <a:avLst/>
          </a:prstGeom>
          <a:noFill/>
        </p:spPr>
      </p:pic>
      <p:sp>
        <p:nvSpPr>
          <p:cNvPr id="9" name="TextBox 8">
            <a:extLst>
              <a:ext uri="{FF2B5EF4-FFF2-40B4-BE49-F238E27FC236}">
                <a16:creationId xmlns:a16="http://schemas.microsoft.com/office/drawing/2014/main" id="{45098508-F0E8-8388-A0D5-1260763DC7AC}"/>
              </a:ext>
            </a:extLst>
          </p:cNvPr>
          <p:cNvSpPr txBox="1"/>
          <p:nvPr/>
        </p:nvSpPr>
        <p:spPr>
          <a:xfrm>
            <a:off x="1608126" y="6023325"/>
            <a:ext cx="20249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Pinterest Pin</a:t>
            </a:r>
          </a:p>
        </p:txBody>
      </p:sp>
      <p:sp>
        <p:nvSpPr>
          <p:cNvPr id="11" name="TextBox 10">
            <a:extLst>
              <a:ext uri="{FF2B5EF4-FFF2-40B4-BE49-F238E27FC236}">
                <a16:creationId xmlns:a16="http://schemas.microsoft.com/office/drawing/2014/main" id="{E63F65CC-1FCC-C639-2F8D-A73FE8424F18}"/>
              </a:ext>
            </a:extLst>
          </p:cNvPr>
          <p:cNvSpPr txBox="1"/>
          <p:nvPr/>
        </p:nvSpPr>
        <p:spPr>
          <a:xfrm>
            <a:off x="7713221" y="6026370"/>
            <a:ext cx="22818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Instagram Post</a:t>
            </a:r>
          </a:p>
        </p:txBody>
      </p:sp>
    </p:spTree>
    <p:extLst>
      <p:ext uri="{BB962C8B-B14F-4D97-AF65-F5344CB8AC3E}">
        <p14:creationId xmlns:p14="http://schemas.microsoft.com/office/powerpoint/2010/main" val="5900064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40FCA-B57A-C172-15F5-7C954EA7AFA4}"/>
              </a:ext>
            </a:extLst>
          </p:cNvPr>
          <p:cNvSpPr>
            <a:spLocks noGrp="1"/>
          </p:cNvSpPr>
          <p:nvPr>
            <p:ph type="title"/>
          </p:nvPr>
        </p:nvSpPr>
        <p:spPr>
          <a:xfrm>
            <a:off x="6490253" y="183099"/>
            <a:ext cx="5494130" cy="4052821"/>
          </a:xfrm>
        </p:spPr>
        <p:txBody>
          <a:bodyPr/>
          <a:lstStyle/>
          <a:p>
            <a:r>
              <a:rPr lang="en-US" altLang="zh-CN" dirty="0"/>
              <a:t>3. Why an Angel Investor should Invest in Me</a:t>
            </a:r>
            <a:endParaRPr lang="en-US" altLang="zh-CN" dirty="0">
              <a:cs typeface="Poppins SemiBold"/>
            </a:endParaRPr>
          </a:p>
        </p:txBody>
      </p:sp>
      <p:sp>
        <p:nvSpPr>
          <p:cNvPr id="3" name="Subtitle 2">
            <a:extLst>
              <a:ext uri="{FF2B5EF4-FFF2-40B4-BE49-F238E27FC236}">
                <a16:creationId xmlns:a16="http://schemas.microsoft.com/office/drawing/2014/main" id="{B884BFD4-BA6D-FB5C-CE4E-F6789310A91D}"/>
              </a:ext>
            </a:extLst>
          </p:cNvPr>
          <p:cNvSpPr>
            <a:spLocks noGrp="1"/>
          </p:cNvSpPr>
          <p:nvPr>
            <p:ph type="subTitle" idx="1"/>
          </p:nvPr>
        </p:nvSpPr>
        <p:spPr>
          <a:xfrm>
            <a:off x="6324600" y="4874612"/>
            <a:ext cx="4953001" cy="1271654"/>
          </a:xfrm>
        </p:spPr>
        <p:txBody>
          <a:bodyPr/>
          <a:lstStyle/>
          <a:p>
            <a:r>
              <a:rPr lang="en-US" altLang="zh-CN"/>
              <a:t>Team Goals Alignment</a:t>
            </a:r>
          </a:p>
        </p:txBody>
      </p:sp>
      <p:pic>
        <p:nvPicPr>
          <p:cNvPr id="6" name="Picture Placeholder 8" descr="People shaking hands">
            <a:extLst>
              <a:ext uri="{FF2B5EF4-FFF2-40B4-BE49-F238E27FC236}">
                <a16:creationId xmlns:a16="http://schemas.microsoft.com/office/drawing/2014/main" id="{62AD83B5-A2A0-B5AF-C881-43A857689CB3}"/>
              </a:ext>
            </a:extLst>
          </p:cNvPr>
          <p:cNvPicPr>
            <a:picLocks noGrp="1" noChangeAspect="1"/>
          </p:cNvPicPr>
          <p:nvPr>
            <p:ph type="pic" sz="quarter" idx="20"/>
          </p:nvPr>
        </p:nvPicPr>
        <p:blipFill>
          <a:blip r:embed="rId2"/>
          <a:srcRect/>
          <a:stretch/>
        </p:blipFill>
        <p:spPr>
          <a:xfrm>
            <a:off x="914399" y="1228106"/>
            <a:ext cx="2950677" cy="1964188"/>
          </a:xfrm>
          <a:blipFill>
            <a:blip r:embed="rId3" cstate="screen">
              <a:extLst>
                <a:ext uri="{28A0092B-C50C-407E-A947-70E740481C1C}">
                  <a14:useLocalDpi xmlns:a14="http://schemas.microsoft.com/office/drawing/2010/main"/>
                </a:ext>
              </a:extLst>
            </a:blip>
            <a:srcRect/>
            <a:stretch>
              <a:fillRect/>
            </a:stretch>
          </a:blipFill>
        </p:spPr>
      </p:pic>
      <p:pic>
        <p:nvPicPr>
          <p:cNvPr id="7" name="Picture Placeholder 2" descr="Women conversing while sitting in an office">
            <a:extLst>
              <a:ext uri="{FF2B5EF4-FFF2-40B4-BE49-F238E27FC236}">
                <a16:creationId xmlns:a16="http://schemas.microsoft.com/office/drawing/2014/main" id="{D2DA83E8-60BE-9DC2-F13B-D04EE8FE06E8}"/>
              </a:ext>
            </a:extLst>
          </p:cNvPr>
          <p:cNvPicPr>
            <a:picLocks noGrp="1" noChangeAspect="1"/>
          </p:cNvPicPr>
          <p:nvPr>
            <p:ph type="pic" sz="quarter" idx="19"/>
          </p:nvPr>
        </p:nvPicPr>
        <p:blipFill>
          <a:blip r:embed="rId4"/>
          <a:srcRect/>
          <a:stretch/>
        </p:blipFill>
        <p:spPr>
          <a:xfrm>
            <a:off x="3179763" y="3082722"/>
            <a:ext cx="3137622" cy="2084534"/>
          </a:xfrm>
          <a:blipFill>
            <a:blip r:embed="rId5" cstate="screen">
              <a:extLst>
                <a:ext uri="{28A0092B-C50C-407E-A947-70E740481C1C}">
                  <a14:useLocalDpi xmlns:a14="http://schemas.microsoft.com/office/drawing/2010/main"/>
                </a:ext>
              </a:extLst>
            </a:blip>
            <a:srcRect/>
            <a:stretch>
              <a:fillRect/>
            </a:stretch>
          </a:blipFill>
        </p:spPr>
      </p:pic>
    </p:spTree>
    <p:extLst>
      <p:ext uri="{BB962C8B-B14F-4D97-AF65-F5344CB8AC3E}">
        <p14:creationId xmlns:p14="http://schemas.microsoft.com/office/powerpoint/2010/main" val="24535950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ECB38-6990-2DD5-9478-FAA0EB2EC9FF}"/>
              </a:ext>
            </a:extLst>
          </p:cNvPr>
          <p:cNvSpPr>
            <a:spLocks noGrp="1"/>
          </p:cNvSpPr>
          <p:nvPr>
            <p:ph type="title"/>
          </p:nvPr>
        </p:nvSpPr>
        <p:spPr>
          <a:xfrm>
            <a:off x="838200" y="382747"/>
            <a:ext cx="10515600" cy="1126013"/>
          </a:xfrm>
        </p:spPr>
        <p:txBody>
          <a:bodyPr/>
          <a:lstStyle/>
          <a:p>
            <a:br>
              <a:rPr lang="en-US" altLang="zh-CN" noProof="0" dirty="0"/>
            </a:br>
            <a:r>
              <a:rPr lang="en-US" altLang="zh-CN" dirty="0"/>
              <a:t>3.1 My Entrepreneurial Skills and Experience</a:t>
            </a:r>
            <a:endParaRPr lang="en-US" dirty="0"/>
          </a:p>
        </p:txBody>
      </p:sp>
      <p:sp>
        <p:nvSpPr>
          <p:cNvPr id="3" name="Text Placeholder 2">
            <a:extLst>
              <a:ext uri="{FF2B5EF4-FFF2-40B4-BE49-F238E27FC236}">
                <a16:creationId xmlns:a16="http://schemas.microsoft.com/office/drawing/2014/main" id="{CFDA1807-AC05-7511-A878-F6A598DF5027}"/>
              </a:ext>
            </a:extLst>
          </p:cNvPr>
          <p:cNvSpPr>
            <a:spLocks noGrp="1"/>
          </p:cNvSpPr>
          <p:nvPr>
            <p:ph type="body" sz="quarter" idx="13"/>
          </p:nvPr>
        </p:nvSpPr>
        <p:spPr>
          <a:xfrm>
            <a:off x="806451" y="3404978"/>
            <a:ext cx="2516187" cy="812800"/>
          </a:xfrm>
        </p:spPr>
        <p:txBody>
          <a:bodyPr/>
          <a:lstStyle/>
          <a:p>
            <a:r>
              <a:rPr lang="en-US" altLang="zh-CN" dirty="0"/>
              <a:t>Experience</a:t>
            </a:r>
          </a:p>
        </p:txBody>
      </p:sp>
      <p:sp>
        <p:nvSpPr>
          <p:cNvPr id="7" name="Text Placeholder 6">
            <a:extLst>
              <a:ext uri="{FF2B5EF4-FFF2-40B4-BE49-F238E27FC236}">
                <a16:creationId xmlns:a16="http://schemas.microsoft.com/office/drawing/2014/main" id="{A209E110-BC99-932C-B27D-ADB0D16B20AC}"/>
              </a:ext>
            </a:extLst>
          </p:cNvPr>
          <p:cNvSpPr>
            <a:spLocks noGrp="1"/>
          </p:cNvSpPr>
          <p:nvPr>
            <p:ph type="body" sz="quarter" idx="21"/>
          </p:nvPr>
        </p:nvSpPr>
        <p:spPr>
          <a:xfrm>
            <a:off x="806450" y="4273341"/>
            <a:ext cx="2516188" cy="1443037"/>
          </a:xfrm>
        </p:spPr>
        <p:txBody>
          <a:bodyPr vert="horz" lIns="0" tIns="0" rIns="0" bIns="0" rtlCol="0" anchor="t">
            <a:normAutofit/>
          </a:bodyPr>
          <a:lstStyle/>
          <a:p>
            <a:pPr marL="285750" indent="-285750" algn="just">
              <a:buFont typeface="Wingdings" panose="020B0604020202020204" pitchFamily="34" charset="0"/>
              <a:buChar char="q"/>
            </a:pPr>
            <a:r>
              <a:rPr lang="en-US" altLang="zh-CN" sz="1600" dirty="0">
                <a:latin typeface="Arial"/>
                <a:cs typeface="Arial"/>
              </a:rPr>
              <a:t>Digital marketing experience and knowledge</a:t>
            </a:r>
            <a:endParaRPr lang="en-US" sz="1600">
              <a:latin typeface="Arial"/>
              <a:cs typeface="Arial"/>
            </a:endParaRPr>
          </a:p>
          <a:p>
            <a:pPr marL="285750" indent="-285750" algn="just">
              <a:buFont typeface="Wingdings" panose="020B0604020202020204" pitchFamily="34" charset="0"/>
              <a:buChar char="q"/>
            </a:pPr>
            <a:r>
              <a:rPr lang="en-US" altLang="zh-CN" sz="1600" dirty="0">
                <a:latin typeface="Arial"/>
                <a:cs typeface="Arial"/>
              </a:rPr>
              <a:t>Graphic Design skills</a:t>
            </a:r>
            <a:endParaRPr lang="en-US" sz="1600" dirty="0">
              <a:latin typeface="Arial"/>
              <a:cs typeface="Arial"/>
            </a:endParaRPr>
          </a:p>
        </p:txBody>
      </p:sp>
      <p:sp>
        <p:nvSpPr>
          <p:cNvPr id="4" name="Text Placeholder 3">
            <a:extLst>
              <a:ext uri="{FF2B5EF4-FFF2-40B4-BE49-F238E27FC236}">
                <a16:creationId xmlns:a16="http://schemas.microsoft.com/office/drawing/2014/main" id="{98D0B5F7-4F15-1B5D-C788-C0EE5FA5576B}"/>
              </a:ext>
            </a:extLst>
          </p:cNvPr>
          <p:cNvSpPr>
            <a:spLocks noGrp="1"/>
          </p:cNvSpPr>
          <p:nvPr>
            <p:ph type="body" sz="quarter" idx="15"/>
          </p:nvPr>
        </p:nvSpPr>
        <p:spPr>
          <a:xfrm>
            <a:off x="3510757" y="3404978"/>
            <a:ext cx="2516187" cy="812800"/>
          </a:xfrm>
        </p:spPr>
        <p:txBody>
          <a:bodyPr/>
          <a:lstStyle/>
          <a:p>
            <a:r>
              <a:rPr lang="en-US" altLang="zh-CN" dirty="0"/>
              <a:t>Aim</a:t>
            </a:r>
          </a:p>
        </p:txBody>
      </p:sp>
      <p:sp>
        <p:nvSpPr>
          <p:cNvPr id="8" name="Text Placeholder 7">
            <a:extLst>
              <a:ext uri="{FF2B5EF4-FFF2-40B4-BE49-F238E27FC236}">
                <a16:creationId xmlns:a16="http://schemas.microsoft.com/office/drawing/2014/main" id="{8B95A425-91C6-05A7-EF44-CD53B3EE218D}"/>
              </a:ext>
            </a:extLst>
          </p:cNvPr>
          <p:cNvSpPr>
            <a:spLocks noGrp="1"/>
          </p:cNvSpPr>
          <p:nvPr>
            <p:ph type="body" sz="quarter" idx="22"/>
          </p:nvPr>
        </p:nvSpPr>
        <p:spPr>
          <a:xfrm>
            <a:off x="3510757" y="4293787"/>
            <a:ext cx="2516188" cy="1443037"/>
          </a:xfrm>
        </p:spPr>
        <p:txBody>
          <a:bodyPr vert="horz" lIns="0" tIns="0" rIns="0" bIns="0" rtlCol="0" anchor="t">
            <a:normAutofit/>
          </a:bodyPr>
          <a:lstStyle/>
          <a:p>
            <a:pPr marL="285750" indent="-285750" algn="just">
              <a:buFont typeface="Wingdings" panose="020B0604020202020204" pitchFamily="34" charset="0"/>
              <a:buChar char="q"/>
            </a:pPr>
            <a:r>
              <a:rPr lang="en-US" altLang="zh-CN" sz="1600" dirty="0">
                <a:latin typeface="Arial"/>
                <a:cs typeface="Arial"/>
              </a:rPr>
              <a:t>Get the Etsy star seller status and top Etsy shop for printable products</a:t>
            </a:r>
          </a:p>
        </p:txBody>
      </p:sp>
      <p:sp>
        <p:nvSpPr>
          <p:cNvPr id="5" name="Text Placeholder 4">
            <a:extLst>
              <a:ext uri="{FF2B5EF4-FFF2-40B4-BE49-F238E27FC236}">
                <a16:creationId xmlns:a16="http://schemas.microsoft.com/office/drawing/2014/main" id="{BF3076E9-F2E5-982B-288D-EBE6E611C6F8}"/>
              </a:ext>
            </a:extLst>
          </p:cNvPr>
          <p:cNvSpPr>
            <a:spLocks noGrp="1"/>
          </p:cNvSpPr>
          <p:nvPr>
            <p:ph type="body" sz="quarter" idx="17"/>
          </p:nvPr>
        </p:nvSpPr>
        <p:spPr>
          <a:xfrm>
            <a:off x="6215065" y="3404978"/>
            <a:ext cx="2516187" cy="812800"/>
          </a:xfrm>
        </p:spPr>
        <p:txBody>
          <a:bodyPr/>
          <a:lstStyle/>
          <a:p>
            <a:r>
              <a:rPr lang="en-US" altLang="zh-CN" dirty="0"/>
              <a:t>Passion</a:t>
            </a:r>
          </a:p>
        </p:txBody>
      </p:sp>
      <p:sp>
        <p:nvSpPr>
          <p:cNvPr id="9" name="Text Placeholder 8">
            <a:extLst>
              <a:ext uri="{FF2B5EF4-FFF2-40B4-BE49-F238E27FC236}">
                <a16:creationId xmlns:a16="http://schemas.microsoft.com/office/drawing/2014/main" id="{DC8BEFDE-0364-615E-28CB-E7853932A758}"/>
              </a:ext>
            </a:extLst>
          </p:cNvPr>
          <p:cNvSpPr>
            <a:spLocks noGrp="1"/>
          </p:cNvSpPr>
          <p:nvPr>
            <p:ph type="body" sz="quarter" idx="23"/>
          </p:nvPr>
        </p:nvSpPr>
        <p:spPr>
          <a:xfrm>
            <a:off x="6215064" y="4293787"/>
            <a:ext cx="2516188" cy="1443037"/>
          </a:xfrm>
        </p:spPr>
        <p:txBody>
          <a:bodyPr vert="horz" lIns="0" tIns="0" rIns="0" bIns="0" rtlCol="0" anchor="t">
            <a:normAutofit/>
          </a:bodyPr>
          <a:lstStyle/>
          <a:p>
            <a:pPr marL="285750" indent="-285750" algn="just">
              <a:buFont typeface="Wingdings" panose="020B0604020202020204" pitchFamily="34" charset="0"/>
              <a:buChar char="q"/>
            </a:pPr>
            <a:r>
              <a:rPr lang="en-US" altLang="zh-CN" sz="1600" dirty="0">
                <a:latin typeface="Arial"/>
                <a:cs typeface="Arial"/>
              </a:rPr>
              <a:t>Passion on design skills and helping people to organized and everyday life beautiful </a:t>
            </a:r>
            <a:endParaRPr lang="en-US"/>
          </a:p>
        </p:txBody>
      </p:sp>
      <p:sp>
        <p:nvSpPr>
          <p:cNvPr id="6" name="Text Placeholder 5">
            <a:extLst>
              <a:ext uri="{FF2B5EF4-FFF2-40B4-BE49-F238E27FC236}">
                <a16:creationId xmlns:a16="http://schemas.microsoft.com/office/drawing/2014/main" id="{70E85E62-67C0-EAA1-9520-581ABC513112}"/>
              </a:ext>
            </a:extLst>
          </p:cNvPr>
          <p:cNvSpPr>
            <a:spLocks noGrp="1"/>
          </p:cNvSpPr>
          <p:nvPr>
            <p:ph type="body" sz="quarter" idx="19"/>
          </p:nvPr>
        </p:nvSpPr>
        <p:spPr>
          <a:xfrm>
            <a:off x="8919373" y="3404978"/>
            <a:ext cx="2516187" cy="812800"/>
          </a:xfrm>
        </p:spPr>
        <p:txBody>
          <a:bodyPr/>
          <a:lstStyle/>
          <a:p>
            <a:r>
              <a:rPr lang="en-US" altLang="zh-CN" dirty="0"/>
              <a:t>Record</a:t>
            </a:r>
          </a:p>
        </p:txBody>
      </p:sp>
      <p:sp>
        <p:nvSpPr>
          <p:cNvPr id="10" name="Text Placeholder 9">
            <a:extLst>
              <a:ext uri="{FF2B5EF4-FFF2-40B4-BE49-F238E27FC236}">
                <a16:creationId xmlns:a16="http://schemas.microsoft.com/office/drawing/2014/main" id="{4ED51545-0F10-080C-5060-588907BE91ED}"/>
              </a:ext>
            </a:extLst>
          </p:cNvPr>
          <p:cNvSpPr>
            <a:spLocks noGrp="1"/>
          </p:cNvSpPr>
          <p:nvPr>
            <p:ph type="body" sz="quarter" idx="24"/>
          </p:nvPr>
        </p:nvSpPr>
        <p:spPr>
          <a:xfrm>
            <a:off x="8919371" y="4293787"/>
            <a:ext cx="2516188" cy="1443037"/>
          </a:xfrm>
        </p:spPr>
        <p:txBody>
          <a:bodyPr vert="horz" lIns="0" tIns="0" rIns="0" bIns="0" rtlCol="0" anchor="t">
            <a:normAutofit/>
          </a:bodyPr>
          <a:lstStyle/>
          <a:p>
            <a:pPr marL="285750" indent="-285750" algn="just">
              <a:buFont typeface="Wingdings" panose="020B0604020202020204" pitchFamily="34" charset="0"/>
              <a:buChar char="q"/>
            </a:pPr>
            <a:r>
              <a:rPr lang="en-US" altLang="zh-CN" sz="1600" dirty="0">
                <a:latin typeface="Arial"/>
                <a:cs typeface="Arial"/>
              </a:rPr>
              <a:t>200 sales in 6months and 5 star reviews</a:t>
            </a:r>
            <a:endParaRPr lang="en-US" sz="1600" dirty="0">
              <a:latin typeface="Arial"/>
              <a:cs typeface="Arial"/>
            </a:endParaRPr>
          </a:p>
        </p:txBody>
      </p:sp>
      <p:sp>
        <p:nvSpPr>
          <p:cNvPr id="11" name="TextBox 10">
            <a:extLst>
              <a:ext uri="{FF2B5EF4-FFF2-40B4-BE49-F238E27FC236}">
                <a16:creationId xmlns:a16="http://schemas.microsoft.com/office/drawing/2014/main" id="{A2ED11F5-30C4-6C2C-748C-47F42AD6C098}"/>
              </a:ext>
            </a:extLst>
          </p:cNvPr>
          <p:cNvSpPr txBox="1"/>
          <p:nvPr/>
        </p:nvSpPr>
        <p:spPr>
          <a:xfrm>
            <a:off x="949525" y="5796450"/>
            <a:ext cx="309147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solidFill>
                  <a:srgbClr val="222222"/>
                </a:solidFill>
                <a:latin typeface="Arial"/>
                <a:cs typeface="Arial"/>
              </a:rPr>
              <a:t>(Arroyo-Revilla, </a:t>
            </a:r>
            <a:r>
              <a:rPr lang="en-GB" sz="1600" i="1" dirty="0">
                <a:solidFill>
                  <a:srgbClr val="222222"/>
                </a:solidFill>
                <a:latin typeface="Arial"/>
                <a:cs typeface="Arial"/>
              </a:rPr>
              <a:t>et.al</a:t>
            </a:r>
            <a:r>
              <a:rPr lang="en-GB" sz="1600" dirty="0">
                <a:solidFill>
                  <a:srgbClr val="222222"/>
                </a:solidFill>
                <a:latin typeface="Arial"/>
                <a:cs typeface="Arial"/>
              </a:rPr>
              <a:t>., 2025)</a:t>
            </a:r>
            <a:endParaRPr lang="en-US" dirty="0"/>
          </a:p>
        </p:txBody>
      </p:sp>
    </p:spTree>
    <p:extLst>
      <p:ext uri="{BB962C8B-B14F-4D97-AF65-F5344CB8AC3E}">
        <p14:creationId xmlns:p14="http://schemas.microsoft.com/office/powerpoint/2010/main" val="29046496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81D4B-84EF-360D-6020-1B22AEBB2E67}"/>
              </a:ext>
            </a:extLst>
          </p:cNvPr>
          <p:cNvSpPr>
            <a:spLocks noGrp="1"/>
          </p:cNvSpPr>
          <p:nvPr>
            <p:ph type="title"/>
          </p:nvPr>
        </p:nvSpPr>
        <p:spPr/>
        <p:txBody>
          <a:bodyPr/>
          <a:lstStyle/>
          <a:p>
            <a:r>
              <a:rPr lang="en-GB" dirty="0">
                <a:latin typeface="Arial"/>
                <a:cs typeface="Arial"/>
              </a:rPr>
              <a:t> 3.2 £50k Development plan</a:t>
            </a:r>
            <a:endParaRPr lang="en-US" dirty="0"/>
          </a:p>
        </p:txBody>
      </p:sp>
      <p:sp>
        <p:nvSpPr>
          <p:cNvPr id="3" name="Text Placeholder 2">
            <a:extLst>
              <a:ext uri="{FF2B5EF4-FFF2-40B4-BE49-F238E27FC236}">
                <a16:creationId xmlns:a16="http://schemas.microsoft.com/office/drawing/2014/main" id="{FDCE4850-6F72-FCC7-36D7-8AFAB5B51733}"/>
              </a:ext>
            </a:extLst>
          </p:cNvPr>
          <p:cNvSpPr>
            <a:spLocks noGrp="1"/>
          </p:cNvSpPr>
          <p:nvPr>
            <p:ph type="body" sz="quarter" idx="21"/>
          </p:nvPr>
        </p:nvSpPr>
        <p:spPr>
          <a:xfrm>
            <a:off x="1056590" y="1921493"/>
            <a:ext cx="2385805" cy="1056924"/>
          </a:xfrm>
        </p:spPr>
        <p:txBody>
          <a:bodyPr/>
          <a:lstStyle/>
          <a:p>
            <a:r>
              <a:rPr lang="en-US" b="1" dirty="0">
                <a:cs typeface="Poppins SemiBold"/>
              </a:rPr>
              <a:t>Business Expansion</a:t>
            </a:r>
            <a:endParaRPr lang="en-US" dirty="0"/>
          </a:p>
        </p:txBody>
      </p:sp>
      <p:sp>
        <p:nvSpPr>
          <p:cNvPr id="4" name="Text Placeholder 3">
            <a:extLst>
              <a:ext uri="{FF2B5EF4-FFF2-40B4-BE49-F238E27FC236}">
                <a16:creationId xmlns:a16="http://schemas.microsoft.com/office/drawing/2014/main" id="{6B76B88C-C1E8-D181-1FF6-366828D3345A}"/>
              </a:ext>
            </a:extLst>
          </p:cNvPr>
          <p:cNvSpPr>
            <a:spLocks noGrp="1"/>
          </p:cNvSpPr>
          <p:nvPr>
            <p:ph type="body" sz="quarter" idx="25"/>
          </p:nvPr>
        </p:nvSpPr>
        <p:spPr>
          <a:xfrm>
            <a:off x="1045546" y="4240972"/>
            <a:ext cx="2098675" cy="1427163"/>
          </a:xfrm>
        </p:spPr>
        <p:txBody>
          <a:bodyPr vert="horz" lIns="0" tIns="0" rIns="0" bIns="0" rtlCol="0" anchor="t">
            <a:normAutofit/>
          </a:bodyPr>
          <a:lstStyle/>
          <a:p>
            <a:r>
              <a:rPr lang="en-US" sz="1800" b="1" dirty="0">
                <a:solidFill>
                  <a:srgbClr val="1A4FCF"/>
                </a:solidFill>
                <a:latin typeface="Poppins SemiBold"/>
                <a:cs typeface="Poppins SemiBold"/>
              </a:rPr>
              <a:t>E-commerce </a:t>
            </a:r>
            <a:endParaRPr lang="en-US" dirty="0"/>
          </a:p>
        </p:txBody>
      </p:sp>
      <p:sp>
        <p:nvSpPr>
          <p:cNvPr id="5" name="Text Placeholder 4">
            <a:extLst>
              <a:ext uri="{FF2B5EF4-FFF2-40B4-BE49-F238E27FC236}">
                <a16:creationId xmlns:a16="http://schemas.microsoft.com/office/drawing/2014/main" id="{882BA7FA-302A-3327-1E78-618F584552B6}"/>
              </a:ext>
            </a:extLst>
          </p:cNvPr>
          <p:cNvSpPr>
            <a:spLocks noGrp="1"/>
          </p:cNvSpPr>
          <p:nvPr>
            <p:ph type="body" sz="quarter" idx="22"/>
          </p:nvPr>
        </p:nvSpPr>
        <p:spPr>
          <a:xfrm>
            <a:off x="3727992" y="1921493"/>
            <a:ext cx="2098675" cy="1056924"/>
          </a:xfrm>
        </p:spPr>
        <p:txBody>
          <a:bodyPr/>
          <a:lstStyle/>
          <a:p>
            <a:r>
              <a:rPr lang="en-US" b="1" dirty="0">
                <a:cs typeface="Poppins SemiBold"/>
              </a:rPr>
              <a:t>Paid Marketing</a:t>
            </a:r>
            <a:endParaRPr lang="en-US" dirty="0"/>
          </a:p>
        </p:txBody>
      </p:sp>
      <p:sp>
        <p:nvSpPr>
          <p:cNvPr id="6" name="Text Placeholder 5">
            <a:extLst>
              <a:ext uri="{FF2B5EF4-FFF2-40B4-BE49-F238E27FC236}">
                <a16:creationId xmlns:a16="http://schemas.microsoft.com/office/drawing/2014/main" id="{3438C879-67A7-957B-01EC-6DF8955B9825}"/>
              </a:ext>
            </a:extLst>
          </p:cNvPr>
          <p:cNvSpPr>
            <a:spLocks noGrp="1"/>
          </p:cNvSpPr>
          <p:nvPr>
            <p:ph type="body" sz="quarter" idx="26"/>
          </p:nvPr>
        </p:nvSpPr>
        <p:spPr>
          <a:xfrm>
            <a:off x="3727072" y="4296189"/>
            <a:ext cx="2076589" cy="1206294"/>
          </a:xfrm>
        </p:spPr>
        <p:txBody>
          <a:bodyPr vert="horz" lIns="0" tIns="0" rIns="0" bIns="0" rtlCol="0" anchor="t">
            <a:normAutofit/>
          </a:bodyPr>
          <a:lstStyle/>
          <a:p>
            <a:r>
              <a:rPr lang="en-US" sz="1800" b="1" dirty="0">
                <a:solidFill>
                  <a:srgbClr val="1A4FCF"/>
                </a:solidFill>
                <a:latin typeface="Poppins SemiBold"/>
                <a:cs typeface="Poppins SemiBold"/>
              </a:rPr>
              <a:t>Branding</a:t>
            </a:r>
            <a:endParaRPr lang="en-US" dirty="0"/>
          </a:p>
        </p:txBody>
      </p:sp>
      <p:sp>
        <p:nvSpPr>
          <p:cNvPr id="7" name="Text Placeholder 6">
            <a:extLst>
              <a:ext uri="{FF2B5EF4-FFF2-40B4-BE49-F238E27FC236}">
                <a16:creationId xmlns:a16="http://schemas.microsoft.com/office/drawing/2014/main" id="{DF4BEDD6-DEB8-8099-C2EF-3A1A577AFA37}"/>
              </a:ext>
            </a:extLst>
          </p:cNvPr>
          <p:cNvSpPr>
            <a:spLocks noGrp="1"/>
          </p:cNvSpPr>
          <p:nvPr>
            <p:ph type="body" sz="quarter" idx="23"/>
          </p:nvPr>
        </p:nvSpPr>
        <p:spPr>
          <a:xfrm>
            <a:off x="6375715" y="1910449"/>
            <a:ext cx="2098675" cy="1056924"/>
          </a:xfrm>
        </p:spPr>
        <p:txBody>
          <a:bodyPr/>
          <a:lstStyle/>
          <a:p>
            <a:r>
              <a:rPr lang="en-GB" b="1" dirty="0">
                <a:cs typeface="Poppins SemiBold"/>
              </a:rPr>
              <a:t>Online Course</a:t>
            </a:r>
            <a:endParaRPr lang="en-GB" b="1" dirty="0"/>
          </a:p>
        </p:txBody>
      </p:sp>
      <p:sp>
        <p:nvSpPr>
          <p:cNvPr id="8" name="Text Placeholder 7">
            <a:extLst>
              <a:ext uri="{FF2B5EF4-FFF2-40B4-BE49-F238E27FC236}">
                <a16:creationId xmlns:a16="http://schemas.microsoft.com/office/drawing/2014/main" id="{B12AC93D-9CF2-4EA3-0C9E-F431B156DA66}"/>
              </a:ext>
            </a:extLst>
          </p:cNvPr>
          <p:cNvSpPr>
            <a:spLocks noGrp="1"/>
          </p:cNvSpPr>
          <p:nvPr>
            <p:ph type="body" sz="quarter" idx="27"/>
          </p:nvPr>
        </p:nvSpPr>
        <p:spPr>
          <a:xfrm>
            <a:off x="6375715" y="3258102"/>
            <a:ext cx="2098675" cy="1427163"/>
          </a:xfrm>
        </p:spPr>
        <p:txBody>
          <a:bodyPr vert="horz" lIns="0" tIns="0" rIns="0" bIns="0" rtlCol="0" anchor="t">
            <a:normAutofit/>
          </a:bodyPr>
          <a:lstStyle/>
          <a:p>
            <a:r>
              <a:rPr lang="en-GB" sz="1800" dirty="0">
                <a:latin typeface="Arial"/>
                <a:cs typeface="Arial"/>
              </a:rPr>
              <a:t>For passive income create a course or join a membership</a:t>
            </a:r>
          </a:p>
        </p:txBody>
      </p:sp>
      <p:sp>
        <p:nvSpPr>
          <p:cNvPr id="11" name="Title 1">
            <a:extLst>
              <a:ext uri="{FF2B5EF4-FFF2-40B4-BE49-F238E27FC236}">
                <a16:creationId xmlns:a16="http://schemas.microsoft.com/office/drawing/2014/main" id="{0117D9A7-DCC1-EC6D-2C20-7503B12931F0}"/>
              </a:ext>
            </a:extLst>
          </p:cNvPr>
          <p:cNvSpPr>
            <a:spLocks noGrp="1"/>
          </p:cNvSpPr>
          <p:nvPr/>
        </p:nvSpPr>
        <p:spPr>
          <a:xfrm>
            <a:off x="838200" y="-302812"/>
            <a:ext cx="10515600" cy="1137920"/>
          </a:xfrm>
          <a:prstGeom prst="rect">
            <a:avLst/>
          </a:prstGeom>
        </p:spPr>
        <p:txBody>
          <a:bodyPr vert="horz" lIns="0" tIns="0" rIns="0" bIns="0" rtlCol="0" anchor="b">
            <a:normAutofit/>
          </a:bodyPr>
          <a:lstStyle>
            <a:lvl1pPr algn="ctr" defTabSz="914400" rtl="0" eaLnBrk="1" latinLnBrk="0" hangingPunct="1">
              <a:lnSpc>
                <a:spcPct val="100000"/>
              </a:lnSpc>
              <a:spcBef>
                <a:spcPct val="0"/>
              </a:spcBef>
              <a:buNone/>
              <a:defRPr sz="3600" b="1" kern="1200">
                <a:solidFill>
                  <a:schemeClr val="tx1"/>
                </a:solidFill>
                <a:latin typeface="+mj-lt"/>
                <a:ea typeface="+mj-ea"/>
                <a:cs typeface="+mj-cs"/>
              </a:defRPr>
            </a:lvl1pPr>
          </a:lstStyle>
          <a:p>
            <a:endParaRPr lang="en-GB" dirty="0">
              <a:latin typeface="Arial"/>
              <a:cs typeface="Arial"/>
            </a:endParaRPr>
          </a:p>
        </p:txBody>
      </p:sp>
      <p:sp>
        <p:nvSpPr>
          <p:cNvPr id="12" name="Text Placeholder 2">
            <a:extLst>
              <a:ext uri="{FF2B5EF4-FFF2-40B4-BE49-F238E27FC236}">
                <a16:creationId xmlns:a16="http://schemas.microsoft.com/office/drawing/2014/main" id="{B109EAE1-3ABA-E862-ED35-CD2C64D8EF2C}"/>
              </a:ext>
            </a:extLst>
          </p:cNvPr>
          <p:cNvSpPr>
            <a:spLocks noGrp="1"/>
          </p:cNvSpPr>
          <p:nvPr/>
        </p:nvSpPr>
        <p:spPr>
          <a:xfrm>
            <a:off x="2150070" y="1739797"/>
            <a:ext cx="3101975" cy="710393"/>
          </a:xfrm>
          <a:prstGeom prst="rect">
            <a:avLst/>
          </a:prstGeom>
        </p:spPr>
        <p:txBody>
          <a:bodyPr vert="horz" lIns="0" tIns="0" rIns="0" bIns="0" rtlCol="0" anchor="ctr">
            <a:normAutofit/>
          </a:bodyPr>
          <a:lstStyle>
            <a:lvl1pPr marL="0" indent="0" algn="ctr" defTabSz="914400" rtl="0" eaLnBrk="1" latinLnBrk="0" hangingPunct="1">
              <a:lnSpc>
                <a:spcPct val="100000"/>
              </a:lnSpc>
              <a:spcBef>
                <a:spcPts val="1000"/>
              </a:spcBef>
              <a:buFont typeface="Arial" panose="020B0604020202020204" pitchFamily="34" charset="0"/>
              <a:buNone/>
              <a:defRPr sz="1800" b="1" kern="1200">
                <a:solidFill>
                  <a:schemeClr val="accent1"/>
                </a:solidFill>
                <a:latin typeface="+mj-lt"/>
                <a:ea typeface="+mn-ea"/>
                <a:cs typeface="+mn-cs"/>
              </a:defRPr>
            </a:lvl1pPr>
            <a:lvl2pPr marL="457200" indent="0" algn="l" defTabSz="914400" rtl="0" eaLnBrk="1" latinLnBrk="0" hangingPunct="1">
              <a:lnSpc>
                <a:spcPct val="120000"/>
              </a:lnSpc>
              <a:spcBef>
                <a:spcPts val="500"/>
              </a:spcBef>
              <a:buFont typeface="Arial" panose="020B0604020202020204" pitchFamily="34" charset="0"/>
              <a:buNone/>
              <a:defRPr sz="1200" kern="1200">
                <a:solidFill>
                  <a:schemeClr val="tx1"/>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sz="11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sz="1050" kern="120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sz="105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cs typeface="Poppins SemiBold"/>
            </a:endParaRPr>
          </a:p>
        </p:txBody>
      </p:sp>
      <p:sp>
        <p:nvSpPr>
          <p:cNvPr id="13" name="Text Placeholder 5">
            <a:extLst>
              <a:ext uri="{FF2B5EF4-FFF2-40B4-BE49-F238E27FC236}">
                <a16:creationId xmlns:a16="http://schemas.microsoft.com/office/drawing/2014/main" id="{B154D037-A173-5748-9A9F-E62378141394}"/>
              </a:ext>
            </a:extLst>
          </p:cNvPr>
          <p:cNvSpPr>
            <a:spLocks noGrp="1"/>
          </p:cNvSpPr>
          <p:nvPr/>
        </p:nvSpPr>
        <p:spPr>
          <a:xfrm>
            <a:off x="1040503" y="2966415"/>
            <a:ext cx="2269504" cy="687526"/>
          </a:xfrm>
          <a:prstGeom prst="rect">
            <a:avLst/>
          </a:prstGeom>
        </p:spPr>
        <p:txBody>
          <a:bodyPr vert="horz" lIns="0" tIns="0" rIns="0" bIns="0" rtlCol="0" anchor="ctr">
            <a:normAutofit/>
          </a:bodyPr>
          <a:lstStyle>
            <a:lvl1pPr marL="0" indent="0" algn="l" defTabSz="914400" rtl="0" eaLnBrk="1" latinLnBrk="0" hangingPunct="1">
              <a:lnSpc>
                <a:spcPct val="1200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120000"/>
              </a:lnSpc>
              <a:spcBef>
                <a:spcPts val="500"/>
              </a:spcBef>
              <a:buFont typeface="Arial" panose="020B0604020202020204" pitchFamily="34" charset="0"/>
              <a:buNone/>
              <a:defRPr sz="1200" kern="1200">
                <a:solidFill>
                  <a:schemeClr val="tx1"/>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sz="11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sz="1050" kern="120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sz="105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1800" dirty="0">
                <a:latin typeface="Arial"/>
                <a:cs typeface="Arial"/>
              </a:rPr>
              <a:t>Hire graphic designer</a:t>
            </a:r>
          </a:p>
        </p:txBody>
      </p:sp>
      <p:sp>
        <p:nvSpPr>
          <p:cNvPr id="14" name="Text Placeholder 3">
            <a:extLst>
              <a:ext uri="{FF2B5EF4-FFF2-40B4-BE49-F238E27FC236}">
                <a16:creationId xmlns:a16="http://schemas.microsoft.com/office/drawing/2014/main" id="{A3E0816C-579D-D805-3E93-99577EB34BB4}"/>
              </a:ext>
            </a:extLst>
          </p:cNvPr>
          <p:cNvSpPr>
            <a:spLocks noGrp="1"/>
          </p:cNvSpPr>
          <p:nvPr/>
        </p:nvSpPr>
        <p:spPr>
          <a:xfrm>
            <a:off x="1883169" y="2985517"/>
            <a:ext cx="3101975" cy="710393"/>
          </a:xfrm>
          <a:prstGeom prst="rect">
            <a:avLst/>
          </a:prstGeom>
        </p:spPr>
        <p:txBody>
          <a:bodyPr vert="horz" lIns="0" tIns="0" rIns="0" bIns="0" rtlCol="0" anchor="ctr">
            <a:normAutofit/>
          </a:bodyPr>
          <a:lstStyle>
            <a:lvl1pPr marL="0" indent="0" algn="ctr" defTabSz="914400" rtl="0" eaLnBrk="1" latinLnBrk="0" hangingPunct="1">
              <a:lnSpc>
                <a:spcPct val="100000"/>
              </a:lnSpc>
              <a:spcBef>
                <a:spcPts val="1000"/>
              </a:spcBef>
              <a:buFont typeface="Arial" panose="020B0604020202020204" pitchFamily="34" charset="0"/>
              <a:buNone/>
              <a:defRPr sz="1800" b="1" kern="1200">
                <a:solidFill>
                  <a:schemeClr val="accent1"/>
                </a:solidFill>
                <a:latin typeface="+mj-lt"/>
                <a:ea typeface="+mn-ea"/>
                <a:cs typeface="+mn-cs"/>
              </a:defRPr>
            </a:lvl1pPr>
            <a:lvl2pPr marL="457200" indent="0" algn="l" defTabSz="914400" rtl="0" eaLnBrk="1" latinLnBrk="0" hangingPunct="1">
              <a:lnSpc>
                <a:spcPct val="120000"/>
              </a:lnSpc>
              <a:spcBef>
                <a:spcPts val="500"/>
              </a:spcBef>
              <a:buFont typeface="Arial" panose="020B0604020202020204" pitchFamily="34" charset="0"/>
              <a:buNone/>
              <a:defRPr sz="1200" kern="1200">
                <a:solidFill>
                  <a:schemeClr val="tx1"/>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sz="11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sz="1050" kern="120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sz="105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cs typeface="Poppins SemiBold"/>
            </a:endParaRPr>
          </a:p>
        </p:txBody>
      </p:sp>
      <p:sp>
        <p:nvSpPr>
          <p:cNvPr id="15" name="Text Placeholder 6">
            <a:extLst>
              <a:ext uri="{FF2B5EF4-FFF2-40B4-BE49-F238E27FC236}">
                <a16:creationId xmlns:a16="http://schemas.microsoft.com/office/drawing/2014/main" id="{04699241-273D-E7F9-0AC5-586F870424CD}"/>
              </a:ext>
            </a:extLst>
          </p:cNvPr>
          <p:cNvSpPr>
            <a:spLocks noGrp="1"/>
          </p:cNvSpPr>
          <p:nvPr/>
        </p:nvSpPr>
        <p:spPr>
          <a:xfrm>
            <a:off x="3701982" y="3260807"/>
            <a:ext cx="2236372" cy="168484"/>
          </a:xfrm>
          <a:prstGeom prst="rect">
            <a:avLst/>
          </a:prstGeom>
        </p:spPr>
        <p:txBody>
          <a:bodyPr vert="horz" lIns="0" tIns="0" rIns="0" bIns="0" rtlCol="0" anchor="ctr">
            <a:noAutofit/>
          </a:bodyPr>
          <a:lstStyle>
            <a:lvl1pPr marL="0" indent="0" algn="l" defTabSz="914400" rtl="0" eaLnBrk="1" latinLnBrk="0" hangingPunct="1">
              <a:lnSpc>
                <a:spcPct val="1200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120000"/>
              </a:lnSpc>
              <a:spcBef>
                <a:spcPts val="500"/>
              </a:spcBef>
              <a:buFont typeface="Arial" panose="020B0604020202020204" pitchFamily="34" charset="0"/>
              <a:buNone/>
              <a:defRPr sz="1200" kern="1200">
                <a:solidFill>
                  <a:schemeClr val="tx1"/>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sz="11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sz="1050" kern="120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sz="105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1800" dirty="0">
              <a:latin typeface="Arial"/>
              <a:cs typeface="Arial"/>
            </a:endParaRPr>
          </a:p>
        </p:txBody>
      </p:sp>
      <p:sp>
        <p:nvSpPr>
          <p:cNvPr id="16" name="Text Placeholder 4">
            <a:extLst>
              <a:ext uri="{FF2B5EF4-FFF2-40B4-BE49-F238E27FC236}">
                <a16:creationId xmlns:a16="http://schemas.microsoft.com/office/drawing/2014/main" id="{5BA7AF7A-6B83-57AF-2AC1-A9C18F076001}"/>
              </a:ext>
            </a:extLst>
          </p:cNvPr>
          <p:cNvSpPr>
            <a:spLocks noGrp="1"/>
          </p:cNvSpPr>
          <p:nvPr/>
        </p:nvSpPr>
        <p:spPr>
          <a:xfrm>
            <a:off x="1496647" y="3606922"/>
            <a:ext cx="3101975" cy="710393"/>
          </a:xfrm>
          <a:prstGeom prst="rect">
            <a:avLst/>
          </a:prstGeom>
        </p:spPr>
        <p:txBody>
          <a:bodyPr vert="horz" lIns="0" tIns="0" rIns="0" bIns="0" rtlCol="0" anchor="ctr">
            <a:normAutofit/>
          </a:bodyPr>
          <a:lstStyle>
            <a:lvl1pPr marL="0" indent="0" algn="ctr" defTabSz="914400" rtl="0" eaLnBrk="1" latinLnBrk="0" hangingPunct="1">
              <a:lnSpc>
                <a:spcPct val="100000"/>
              </a:lnSpc>
              <a:spcBef>
                <a:spcPts val="1000"/>
              </a:spcBef>
              <a:buFont typeface="Arial" panose="020B0604020202020204" pitchFamily="34" charset="0"/>
              <a:buNone/>
              <a:defRPr sz="1800" b="1" kern="1200">
                <a:solidFill>
                  <a:schemeClr val="accent1"/>
                </a:solidFill>
                <a:latin typeface="+mj-lt"/>
                <a:ea typeface="+mn-ea"/>
                <a:cs typeface="+mn-cs"/>
              </a:defRPr>
            </a:lvl1pPr>
            <a:lvl2pPr marL="457200" indent="0" algn="l" defTabSz="914400" rtl="0" eaLnBrk="1" latinLnBrk="0" hangingPunct="1">
              <a:lnSpc>
                <a:spcPct val="120000"/>
              </a:lnSpc>
              <a:spcBef>
                <a:spcPts val="500"/>
              </a:spcBef>
              <a:buFont typeface="Arial" panose="020B0604020202020204" pitchFamily="34" charset="0"/>
              <a:buNone/>
              <a:defRPr sz="1200" kern="1200">
                <a:solidFill>
                  <a:schemeClr val="tx1"/>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sz="11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sz="1050" kern="120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sz="105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dirty="0">
              <a:cs typeface="Poppins SemiBold"/>
            </a:endParaRPr>
          </a:p>
        </p:txBody>
      </p:sp>
      <p:sp>
        <p:nvSpPr>
          <p:cNvPr id="17" name="Text Placeholder 7">
            <a:extLst>
              <a:ext uri="{FF2B5EF4-FFF2-40B4-BE49-F238E27FC236}">
                <a16:creationId xmlns:a16="http://schemas.microsoft.com/office/drawing/2014/main" id="{CA20904A-46F2-2DF0-9B92-AC0A25561CCD}"/>
              </a:ext>
            </a:extLst>
          </p:cNvPr>
          <p:cNvSpPr>
            <a:spLocks noGrp="1"/>
          </p:cNvSpPr>
          <p:nvPr/>
        </p:nvSpPr>
        <p:spPr>
          <a:xfrm>
            <a:off x="3701982" y="4600835"/>
            <a:ext cx="4202112" cy="709613"/>
          </a:xfrm>
          <a:prstGeom prst="rect">
            <a:avLst/>
          </a:prstGeom>
        </p:spPr>
        <p:txBody>
          <a:bodyPr vert="horz" lIns="0" tIns="0" rIns="0" bIns="0" rtlCol="0" anchor="ctr">
            <a:noAutofit/>
          </a:bodyPr>
          <a:lstStyle>
            <a:lvl1pPr marL="0" indent="0" algn="l" defTabSz="914400" rtl="0" eaLnBrk="1" latinLnBrk="0" hangingPunct="1">
              <a:lnSpc>
                <a:spcPct val="1200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ct val="120000"/>
              </a:lnSpc>
              <a:spcBef>
                <a:spcPts val="500"/>
              </a:spcBef>
              <a:buFont typeface="Arial" panose="020B0604020202020204" pitchFamily="34" charset="0"/>
              <a:buNone/>
              <a:defRPr sz="1200" kern="1200">
                <a:solidFill>
                  <a:schemeClr val="tx1"/>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sz="11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Arial" panose="020B0604020202020204" pitchFamily="34" charset="0"/>
              <a:buNone/>
              <a:defRPr sz="1050" kern="120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sz="105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1800" dirty="0">
                <a:latin typeface="Arial"/>
                <a:cs typeface="Arial"/>
              </a:rPr>
              <a:t>Develop a standard</a:t>
            </a:r>
            <a:endParaRPr lang="en-US" sz="1800">
              <a:latin typeface="Arial"/>
              <a:cs typeface="Arial"/>
            </a:endParaRPr>
          </a:p>
          <a:p>
            <a:r>
              <a:rPr lang="en-US" altLang="zh-CN" sz="1800" dirty="0">
                <a:latin typeface="Arial"/>
                <a:cs typeface="Arial"/>
              </a:rPr>
              <a:t>Website</a:t>
            </a:r>
            <a:endParaRPr lang="en-US" sz="1800" dirty="0"/>
          </a:p>
        </p:txBody>
      </p:sp>
      <p:sp>
        <p:nvSpPr>
          <p:cNvPr id="19" name="TextBox 11">
            <a:extLst>
              <a:ext uri="{FF2B5EF4-FFF2-40B4-BE49-F238E27FC236}">
                <a16:creationId xmlns:a16="http://schemas.microsoft.com/office/drawing/2014/main" id="{0BB56CC9-896B-F73B-B4B7-8C12F3AE75DF}"/>
              </a:ext>
            </a:extLst>
          </p:cNvPr>
          <p:cNvSpPr txBox="1"/>
          <p:nvPr/>
        </p:nvSpPr>
        <p:spPr>
          <a:xfrm>
            <a:off x="561841" y="4645972"/>
            <a:ext cx="2655487" cy="66841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dirty="0">
                <a:latin typeface="Arial"/>
                <a:cs typeface="Arial"/>
              </a:rPr>
              <a:t>Develop an own </a:t>
            </a:r>
            <a:endParaRPr lang="en-US" dirty="0">
              <a:latin typeface="Arial"/>
              <a:cs typeface="Arial"/>
            </a:endParaRPr>
          </a:p>
          <a:p>
            <a:pPr algn="ctr"/>
            <a:r>
              <a:rPr lang="en-GB" dirty="0">
                <a:latin typeface="Arial"/>
                <a:cs typeface="Arial"/>
              </a:rPr>
              <a:t>E-commerce site </a:t>
            </a:r>
            <a:endParaRPr lang="en-US" dirty="0">
              <a:latin typeface="Arial"/>
              <a:cs typeface="Arial"/>
            </a:endParaRPr>
          </a:p>
        </p:txBody>
      </p:sp>
      <p:sp>
        <p:nvSpPr>
          <p:cNvPr id="21" name="TextBox 20">
            <a:extLst>
              <a:ext uri="{FF2B5EF4-FFF2-40B4-BE49-F238E27FC236}">
                <a16:creationId xmlns:a16="http://schemas.microsoft.com/office/drawing/2014/main" id="{EEEA6344-9ADE-9A0C-49DB-38C19A99B463}"/>
              </a:ext>
            </a:extLst>
          </p:cNvPr>
          <p:cNvSpPr txBox="1"/>
          <p:nvPr/>
        </p:nvSpPr>
        <p:spPr>
          <a:xfrm>
            <a:off x="3610404" y="3105237"/>
            <a:ext cx="233240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Ads on Etsy, Pinterest and Instagram</a:t>
            </a:r>
          </a:p>
        </p:txBody>
      </p:sp>
      <p:pic>
        <p:nvPicPr>
          <p:cNvPr id="9" name="Picture 8" descr="A person holding a pen and a notebook on a table with blueprints&#10;&#10;AI-generated content may be incorrect.">
            <a:extLst>
              <a:ext uri="{FF2B5EF4-FFF2-40B4-BE49-F238E27FC236}">
                <a16:creationId xmlns:a16="http://schemas.microsoft.com/office/drawing/2014/main" id="{D6D13E89-5F96-2EAA-9205-250F978FBD48}"/>
              </a:ext>
            </a:extLst>
          </p:cNvPr>
          <p:cNvPicPr>
            <a:picLocks noChangeAspect="1"/>
          </p:cNvPicPr>
          <p:nvPr/>
        </p:nvPicPr>
        <p:blipFill>
          <a:blip r:embed="rId2"/>
          <a:stretch>
            <a:fillRect/>
          </a:stretch>
        </p:blipFill>
        <p:spPr>
          <a:xfrm rot="5400000">
            <a:off x="7562714" y="1770531"/>
            <a:ext cx="5527012" cy="3630704"/>
          </a:xfrm>
          <a:prstGeom prst="rect">
            <a:avLst/>
          </a:prstGeom>
        </p:spPr>
      </p:pic>
    </p:spTree>
    <p:extLst>
      <p:ext uri="{BB962C8B-B14F-4D97-AF65-F5344CB8AC3E}">
        <p14:creationId xmlns:p14="http://schemas.microsoft.com/office/powerpoint/2010/main" val="39799234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a:extLst>
              <a:ext uri="{FF2B5EF4-FFF2-40B4-BE49-F238E27FC236}">
                <a16:creationId xmlns:a16="http://schemas.microsoft.com/office/drawing/2014/main" id="{DCC89F9D-10ED-9ACA-4A41-30E3CC3BB99E}"/>
              </a:ext>
            </a:extLst>
          </p:cNvPr>
          <p:cNvSpPr>
            <a:spLocks noGrp="1"/>
          </p:cNvSpPr>
          <p:nvPr>
            <p:ph type="ctrTitle"/>
          </p:nvPr>
        </p:nvSpPr>
        <p:spPr>
          <a:xfrm>
            <a:off x="672212" y="-1430"/>
            <a:ext cx="4760493" cy="886877"/>
          </a:xfrm>
        </p:spPr>
        <p:txBody>
          <a:bodyPr lIns="0" tIns="0" rIns="0" bIns="0" anchor="ctr" anchorCtr="0">
            <a:noAutofit/>
          </a:bodyPr>
          <a:lstStyle/>
          <a:p>
            <a:r>
              <a:rPr lang="en-US" altLang="zh-CN" dirty="0"/>
              <a:t>References</a:t>
            </a:r>
            <a:endParaRPr lang="zh-CN" altLang="en-US" dirty="0"/>
          </a:p>
        </p:txBody>
      </p:sp>
      <p:sp>
        <p:nvSpPr>
          <p:cNvPr id="5" name="TextBox 4">
            <a:extLst>
              <a:ext uri="{FF2B5EF4-FFF2-40B4-BE49-F238E27FC236}">
                <a16:creationId xmlns:a16="http://schemas.microsoft.com/office/drawing/2014/main" id="{85534B19-8ADC-F652-D8A8-71B44F264A4F}"/>
              </a:ext>
            </a:extLst>
          </p:cNvPr>
          <p:cNvSpPr txBox="1"/>
          <p:nvPr/>
        </p:nvSpPr>
        <p:spPr>
          <a:xfrm>
            <a:off x="231825" y="1214470"/>
            <a:ext cx="11372780" cy="65248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GB" sz="1600" dirty="0">
                <a:solidFill>
                  <a:srgbClr val="222222"/>
                </a:solidFill>
                <a:latin typeface="Arial"/>
                <a:cs typeface="Arial"/>
              </a:rPr>
              <a:t>1.Arroyo-Revilla, O., Medina-Molina, C., Núñez-Mera, C.B. and Pérez-Macías, N., 2025. To invest or not to invest the business Angel´ s dilemma. Journal of Innovation &amp; Knowledge, 10(3), p.100699.</a:t>
            </a:r>
            <a:endParaRPr lang="en-US" dirty="0"/>
          </a:p>
          <a:p>
            <a:pPr algn="just">
              <a:lnSpc>
                <a:spcPct val="150000"/>
              </a:lnSpc>
            </a:pPr>
            <a:r>
              <a:rPr lang="en-GB" sz="1600" dirty="0">
                <a:latin typeface="Arial"/>
                <a:cs typeface="Arial"/>
              </a:rPr>
              <a:t>2.Barrow, C., Barrow, P. and Brown, R. (2021) </a:t>
            </a:r>
            <a:r>
              <a:rPr lang="en-GB" sz="1600" i="1" dirty="0">
                <a:latin typeface="Arial"/>
                <a:cs typeface="Arial"/>
              </a:rPr>
              <a:t>The business plan workbook : a step-by-step guide to creating and developing a successful business</a:t>
            </a:r>
            <a:r>
              <a:rPr lang="en-GB" sz="1600" dirty="0">
                <a:latin typeface="Arial"/>
                <a:cs typeface="Arial"/>
              </a:rPr>
              <a:t>. Tenth edition. London, United Kingdom ; Kogan Page.</a:t>
            </a:r>
            <a:endParaRPr lang="en-US" sz="1600">
              <a:latin typeface="Arial"/>
              <a:cs typeface="Arial"/>
            </a:endParaRPr>
          </a:p>
          <a:p>
            <a:pPr algn="just">
              <a:lnSpc>
                <a:spcPct val="150000"/>
              </a:lnSpc>
            </a:pPr>
            <a:r>
              <a:rPr lang="en-GB" sz="1600" dirty="0">
                <a:latin typeface="Arial"/>
                <a:cs typeface="Arial"/>
              </a:rPr>
              <a:t>3.Belew, S., Elad, J. (2024) Starting an Online Business All-in-One For Dummies  Available at: </a:t>
            </a:r>
            <a:r>
              <a:rPr lang="en-GB" sz="1600" dirty="0">
                <a:latin typeface="Arial"/>
                <a:cs typeface="Arial"/>
                <a:hlinkClick r:id="rId2"/>
              </a:rPr>
              <a:t>https://books.google.co.uk/books?hl=en&amp;lr=&amp;id=cw8aEQAAQBAJ&amp;oi=fnd&amp;pg=PA4&amp;dq=pros+and+cons+of+sole+trader+online+business&amp;ots=t58v6s7PgM&amp;sig=2LLRbC6JB-VmzUIE0Yu12s6EN9Y&amp;redir_esc=y#v=onepage&amp;q&amp;f=false</a:t>
            </a:r>
            <a:r>
              <a:rPr lang="en-GB" sz="1600" dirty="0">
                <a:latin typeface="Arial"/>
                <a:cs typeface="Arial"/>
              </a:rPr>
              <a:t> (Accessed: 2024).</a:t>
            </a:r>
          </a:p>
          <a:p>
            <a:pPr algn="just">
              <a:lnSpc>
                <a:spcPct val="150000"/>
              </a:lnSpc>
            </a:pPr>
            <a:r>
              <a:rPr lang="en-GB" sz="1600" dirty="0">
                <a:latin typeface="Arial"/>
                <a:cs typeface="Arial"/>
              </a:rPr>
              <a:t>4.BBC (2025) </a:t>
            </a:r>
            <a:r>
              <a:rPr lang="en-GB" sz="1600" i="1" dirty="0">
                <a:latin typeface="Arial"/>
                <a:cs typeface="Arial"/>
              </a:rPr>
              <a:t>Use of SMART objectives in business </a:t>
            </a:r>
            <a:endParaRPr lang="en-GB" sz="1600" dirty="0">
              <a:latin typeface="Arial"/>
              <a:cs typeface="Arial"/>
            </a:endParaRPr>
          </a:p>
          <a:p>
            <a:pPr algn="just">
              <a:lnSpc>
                <a:spcPct val="150000"/>
              </a:lnSpc>
            </a:pPr>
            <a:r>
              <a:rPr lang="en-GB" sz="1600" dirty="0">
                <a:latin typeface="Arial"/>
                <a:cs typeface="Arial"/>
              </a:rPr>
              <a:t>Available at: </a:t>
            </a:r>
            <a:r>
              <a:rPr lang="en-GB" sz="1600" dirty="0">
                <a:latin typeface="Arial"/>
                <a:cs typeface="Arial"/>
                <a:hlinkClick r:id="rId3"/>
              </a:rPr>
              <a:t>https://www.bbc.co.uk/bitesize/guides/zvhrrj6/revision/2</a:t>
            </a:r>
            <a:r>
              <a:rPr lang="en-GB" sz="1600" dirty="0">
                <a:latin typeface="Arial"/>
                <a:cs typeface="Arial"/>
              </a:rPr>
              <a:t> (Accessed: 2025).</a:t>
            </a:r>
            <a:endParaRPr lang="en-GB" dirty="0"/>
          </a:p>
          <a:p>
            <a:pPr algn="just">
              <a:lnSpc>
                <a:spcPct val="150000"/>
              </a:lnSpc>
            </a:pPr>
            <a:r>
              <a:rPr lang="en-GB" sz="1600" dirty="0">
                <a:latin typeface="Arial"/>
                <a:cs typeface="Arial"/>
              </a:rPr>
              <a:t>5.Etsy (no date) Available at:</a:t>
            </a:r>
            <a:r>
              <a:rPr lang="en-GB" sz="1600" u="sng" dirty="0">
                <a:latin typeface="Arial"/>
                <a:cs typeface="Arial"/>
                <a:hlinkClick r:id="rId4"/>
              </a:rPr>
              <a:t>https://www.etsy.com/uk/search?q=printable%20products&amp;ref=search_bar</a:t>
            </a:r>
            <a:r>
              <a:rPr lang="en-GB" sz="1600" dirty="0">
                <a:latin typeface="Arial"/>
                <a:cs typeface="Arial"/>
              </a:rPr>
              <a:t> (Accessed: no date).</a:t>
            </a:r>
          </a:p>
          <a:p>
            <a:pPr algn="just">
              <a:lnSpc>
                <a:spcPct val="150000"/>
              </a:lnSpc>
            </a:pPr>
            <a:r>
              <a:rPr lang="en-GB" sz="1600" dirty="0">
                <a:latin typeface="Arial"/>
                <a:cs typeface="Arial"/>
              </a:rPr>
              <a:t>6.Soltanifar, M., Hughes, M., </a:t>
            </a:r>
            <a:r>
              <a:rPr lang="en-GB" sz="1600" dirty="0" err="1">
                <a:latin typeface="Arial"/>
                <a:cs typeface="Arial"/>
              </a:rPr>
              <a:t>Göcke</a:t>
            </a:r>
            <a:r>
              <a:rPr lang="en-GB" sz="1600" dirty="0">
                <a:latin typeface="Arial"/>
                <a:cs typeface="Arial"/>
              </a:rPr>
              <a:t>, L.,  (2021) </a:t>
            </a:r>
            <a:r>
              <a:rPr lang="en-GB" sz="1600" i="1" dirty="0">
                <a:latin typeface="Arial"/>
                <a:cs typeface="Arial"/>
              </a:rPr>
              <a:t>Digital Entrepreneurship : Impact on Business and Society</a:t>
            </a:r>
            <a:r>
              <a:rPr lang="en-GB" sz="1600" dirty="0">
                <a:latin typeface="Arial"/>
                <a:cs typeface="Arial"/>
              </a:rPr>
              <a:t>. 1st ed. 2021. Edited by Mariusz. </a:t>
            </a:r>
            <a:r>
              <a:rPr lang="en-GB" sz="1600" dirty="0" err="1">
                <a:latin typeface="Arial"/>
                <a:cs typeface="Arial"/>
              </a:rPr>
              <a:t>Soltanifar</a:t>
            </a:r>
            <a:r>
              <a:rPr lang="en-GB" sz="1600" dirty="0">
                <a:latin typeface="Arial"/>
                <a:cs typeface="Arial"/>
              </a:rPr>
              <a:t>, Mathew. Hughes, and Lutz. </a:t>
            </a:r>
            <a:r>
              <a:rPr lang="en-GB" sz="1600" dirty="0" err="1">
                <a:latin typeface="Arial"/>
                <a:cs typeface="Arial"/>
              </a:rPr>
              <a:t>Göcke</a:t>
            </a:r>
            <a:r>
              <a:rPr lang="en-GB" sz="1600" dirty="0">
                <a:latin typeface="Arial"/>
                <a:cs typeface="Arial"/>
              </a:rPr>
              <a:t>. Cham: Springer Nature. Available at: </a:t>
            </a:r>
            <a:r>
              <a:rPr lang="en-GB" sz="1600" u="sng" dirty="0">
                <a:latin typeface="Arial"/>
                <a:cs typeface="Arial"/>
                <a:hlinkClick r:id="rId5"/>
              </a:rPr>
              <a:t>https://doi.org/10.1007/978-3-030-53914-6</a:t>
            </a:r>
            <a:r>
              <a:rPr lang="en-GB" sz="1600" dirty="0">
                <a:latin typeface="Arial"/>
                <a:cs typeface="Arial"/>
              </a:rPr>
              <a:t>.</a:t>
            </a:r>
          </a:p>
          <a:p>
            <a:pPr algn="just">
              <a:lnSpc>
                <a:spcPct val="150000"/>
              </a:lnSpc>
            </a:pPr>
            <a:endParaRPr lang="en-GB" sz="1600" dirty="0">
              <a:latin typeface="Arial"/>
              <a:cs typeface="Arial"/>
            </a:endParaRPr>
          </a:p>
          <a:p>
            <a:pPr algn="just"/>
            <a:endParaRPr lang="en-GB" sz="1200" dirty="0">
              <a:latin typeface="Arial"/>
              <a:cs typeface="Arial"/>
            </a:endParaRPr>
          </a:p>
          <a:p>
            <a:pPr algn="just"/>
            <a:endParaRPr lang="en-GB" sz="1600" dirty="0">
              <a:latin typeface="Arial"/>
              <a:cs typeface="Arial"/>
            </a:endParaRPr>
          </a:p>
          <a:p>
            <a:pPr algn="just"/>
            <a:endParaRPr lang="en-GB" sz="1200" dirty="0">
              <a:latin typeface="Arial"/>
              <a:cs typeface="Arial"/>
            </a:endParaRPr>
          </a:p>
          <a:p>
            <a:endParaRPr lang="en-GB" dirty="0"/>
          </a:p>
        </p:txBody>
      </p:sp>
    </p:spTree>
    <p:extLst>
      <p:ext uri="{BB962C8B-B14F-4D97-AF65-F5344CB8AC3E}">
        <p14:creationId xmlns:p14="http://schemas.microsoft.com/office/powerpoint/2010/main" val="11618506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5FD0081-E042-BD76-B56B-B0F49DA061B8}"/>
              </a:ext>
            </a:extLst>
          </p:cNvPr>
          <p:cNvSpPr txBox="1"/>
          <p:nvPr/>
        </p:nvSpPr>
        <p:spPr>
          <a:xfrm>
            <a:off x="788538" y="1715233"/>
            <a:ext cx="9518442"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GB" sz="1600" dirty="0">
                <a:latin typeface="Arial"/>
                <a:cs typeface="Arial"/>
              </a:rPr>
              <a:t>7.Leonard, K. (2025) </a:t>
            </a:r>
            <a:r>
              <a:rPr lang="en-GB" sz="1600" i="1" dirty="0">
                <a:latin typeface="Arial"/>
                <a:cs typeface="Arial"/>
              </a:rPr>
              <a:t>The Ultimate Guide to S.M.A.R.T. Goals </a:t>
            </a:r>
            <a:r>
              <a:rPr lang="en-GB" sz="1600" dirty="0">
                <a:latin typeface="Arial"/>
                <a:cs typeface="Arial"/>
              </a:rPr>
              <a:t>Available at: </a:t>
            </a:r>
            <a:r>
              <a:rPr lang="en-GB" sz="1600" dirty="0">
                <a:latin typeface="Arial"/>
                <a:cs typeface="Arial"/>
                <a:hlinkClick r:id="rId2"/>
              </a:rPr>
              <a:t>https://www.forbes.com/advisor/business/smart-goals/</a:t>
            </a:r>
            <a:r>
              <a:rPr lang="en-GB" sz="1600" dirty="0">
                <a:latin typeface="Arial"/>
                <a:cs typeface="Arial"/>
              </a:rPr>
              <a:t> (Accessed: 2 June,2025).</a:t>
            </a:r>
            <a:endParaRPr lang="en-US" sz="1600" dirty="0">
              <a:latin typeface="Arial"/>
              <a:cs typeface="Arial"/>
            </a:endParaRPr>
          </a:p>
          <a:p>
            <a:pPr algn="just">
              <a:lnSpc>
                <a:spcPct val="150000"/>
              </a:lnSpc>
            </a:pPr>
            <a:endParaRPr lang="en-GB" sz="1600" dirty="0">
              <a:latin typeface="Arial"/>
              <a:cs typeface="Arial"/>
            </a:endParaRPr>
          </a:p>
          <a:p>
            <a:r>
              <a:rPr lang="en-GB" sz="1600" dirty="0">
                <a:latin typeface="Arial"/>
                <a:cs typeface="Arial"/>
              </a:rPr>
              <a:t>8. </a:t>
            </a:r>
            <a:r>
              <a:rPr lang="en-GB" sz="1600" dirty="0" err="1">
                <a:solidFill>
                  <a:srgbClr val="222222"/>
                </a:solidFill>
                <a:latin typeface="Arial"/>
                <a:cs typeface="Arial"/>
              </a:rPr>
              <a:t>Çelikkol</a:t>
            </a:r>
            <a:r>
              <a:rPr lang="en-GB" sz="1600" dirty="0">
                <a:solidFill>
                  <a:srgbClr val="222222"/>
                </a:solidFill>
                <a:latin typeface="Arial"/>
                <a:cs typeface="Arial"/>
              </a:rPr>
              <a:t>, Ş., Şimşek, N.O. and Aslan, Ö., (2024) SWOT Analysis of Digital Marketing in Turkey. </a:t>
            </a:r>
            <a:r>
              <a:rPr lang="en-GB" sz="1600" i="1" dirty="0">
                <a:solidFill>
                  <a:srgbClr val="222222"/>
                </a:solidFill>
                <a:latin typeface="Arial"/>
                <a:cs typeface="Arial"/>
              </a:rPr>
              <a:t>Romaya Journal</a:t>
            </a:r>
            <a:r>
              <a:rPr lang="en-GB" sz="1600" dirty="0">
                <a:solidFill>
                  <a:srgbClr val="222222"/>
                </a:solidFill>
                <a:latin typeface="Arial"/>
                <a:cs typeface="Arial"/>
              </a:rPr>
              <a:t>, </a:t>
            </a:r>
            <a:r>
              <a:rPr lang="en-GB" sz="1600" i="1" dirty="0">
                <a:solidFill>
                  <a:srgbClr val="222222"/>
                </a:solidFill>
                <a:latin typeface="Arial"/>
                <a:cs typeface="Arial"/>
              </a:rPr>
              <a:t>4</a:t>
            </a:r>
            <a:r>
              <a:rPr lang="en-GB" sz="1600" dirty="0">
                <a:solidFill>
                  <a:srgbClr val="222222"/>
                </a:solidFill>
                <a:latin typeface="Arial"/>
                <a:cs typeface="Arial"/>
              </a:rPr>
              <a:t>(2), pp.47-56.</a:t>
            </a:r>
          </a:p>
          <a:p>
            <a:endParaRPr lang="en-GB" sz="1600" dirty="0">
              <a:solidFill>
                <a:srgbClr val="222222"/>
              </a:solidFill>
              <a:latin typeface="Arial"/>
              <a:cs typeface="Arial"/>
            </a:endParaRPr>
          </a:p>
          <a:p>
            <a:r>
              <a:rPr lang="en-GB" sz="1600" dirty="0">
                <a:solidFill>
                  <a:srgbClr val="222222"/>
                </a:solidFill>
                <a:latin typeface="Arial"/>
                <a:cs typeface="Arial"/>
              </a:rPr>
              <a:t>9. Suguna, D. and Selladurai, V., (2019) 'SWOT analysis of digital marketing in India.' </a:t>
            </a:r>
            <a:r>
              <a:rPr lang="en-GB" sz="1600" i="1" dirty="0">
                <a:solidFill>
                  <a:srgbClr val="222222"/>
                </a:solidFill>
                <a:latin typeface="Arial"/>
                <a:cs typeface="Arial"/>
              </a:rPr>
              <a:t>International Journal Of Multidisciplinary Education And Research</a:t>
            </a:r>
            <a:r>
              <a:rPr lang="en-GB" sz="1600" dirty="0">
                <a:solidFill>
                  <a:srgbClr val="222222"/>
                </a:solidFill>
                <a:latin typeface="Arial"/>
                <a:cs typeface="Arial"/>
              </a:rPr>
              <a:t>, </a:t>
            </a:r>
            <a:r>
              <a:rPr lang="en-GB" sz="1600" i="1" dirty="0">
                <a:solidFill>
                  <a:srgbClr val="222222"/>
                </a:solidFill>
                <a:latin typeface="Arial"/>
                <a:cs typeface="Arial"/>
              </a:rPr>
              <a:t>2</a:t>
            </a:r>
            <a:r>
              <a:rPr lang="en-GB" sz="1600" dirty="0">
                <a:solidFill>
                  <a:srgbClr val="222222"/>
                </a:solidFill>
                <a:latin typeface="Arial"/>
                <a:cs typeface="Arial"/>
              </a:rPr>
              <a:t>(2), pp.37-40.</a:t>
            </a:r>
          </a:p>
          <a:p>
            <a:endParaRPr lang="en-GB" sz="1600" dirty="0">
              <a:solidFill>
                <a:srgbClr val="222222"/>
              </a:solidFill>
              <a:latin typeface="Arial"/>
              <a:cs typeface="Arial"/>
            </a:endParaRPr>
          </a:p>
        </p:txBody>
      </p:sp>
    </p:spTree>
    <p:extLst>
      <p:ext uri="{BB962C8B-B14F-4D97-AF65-F5344CB8AC3E}">
        <p14:creationId xmlns:p14="http://schemas.microsoft.com/office/powerpoint/2010/main" val="26201666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OFFICEPLUS.THEME" val="template.pptx"/>
</p:tagLst>
</file>

<file path=ppt/theme/theme1.xml><?xml version="1.0" encoding="utf-8"?>
<a:theme xmlns:a="http://schemas.openxmlformats.org/drawingml/2006/main" name="Custom">
  <a:themeElements>
    <a:clrScheme name="250214globalOP001">
      <a:dk1>
        <a:sysClr val="windowText" lastClr="000000"/>
      </a:dk1>
      <a:lt1>
        <a:sysClr val="window" lastClr="FFFFFF"/>
      </a:lt1>
      <a:dk2>
        <a:srgbClr val="2F63E5"/>
      </a:dk2>
      <a:lt2>
        <a:srgbClr val="E7E6E6"/>
      </a:lt2>
      <a:accent1>
        <a:srgbClr val="1A4FCF"/>
      </a:accent1>
      <a:accent2>
        <a:srgbClr val="FFD935"/>
      </a:accent2>
      <a:accent3>
        <a:srgbClr val="FFA5AD"/>
      </a:accent3>
      <a:accent4>
        <a:srgbClr val="03C63E"/>
      </a:accent4>
      <a:accent5>
        <a:srgbClr val="FF551C"/>
      </a:accent5>
      <a:accent6>
        <a:srgbClr val="70AD47"/>
      </a:accent6>
      <a:hlink>
        <a:srgbClr val="0563C1"/>
      </a:hlink>
      <a:folHlink>
        <a:srgbClr val="954F72"/>
      </a:folHlink>
    </a:clrScheme>
    <a:fontScheme name="Custom 4">
      <a:majorFont>
        <a:latin typeface="Poppins SemiBold"/>
        <a:ea typeface=""/>
        <a:cs typeface=""/>
      </a:majorFont>
      <a:minorFont>
        <a:latin typeface="Aptos"/>
        <a:ea typeface=""/>
        <a:cs typeface=""/>
      </a:minorFont>
    </a:fontScheme>
    <a:fmtScheme name="OfficePLUS">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PLUS"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等线 Light"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867FBBEFD40724CA20725D6B3094130" ma:contentTypeVersion="14" ma:contentTypeDescription="Create a new document." ma:contentTypeScope="" ma:versionID="b563ecc397a77cd5d82b22a852f9d63c">
  <xsd:schema xmlns:xsd="http://www.w3.org/2001/XMLSchema" xmlns:xs="http://www.w3.org/2001/XMLSchema" xmlns:p="http://schemas.microsoft.com/office/2006/metadata/properties" xmlns:ns1="http://schemas.microsoft.com/sharepoint/v3" xmlns:ns2="21705155-b4ce-4c69-95dc-4fd6cb8c5571" xmlns:ns3="38de0ec0-4312-429b-9ba4-a6f7899b86f2" targetNamespace="http://schemas.microsoft.com/office/2006/metadata/properties" ma:root="true" ma:fieldsID="514fef1a96c1431b584933149cb0dc9f" ns1:_="" ns2:_="" ns3:_="">
    <xsd:import namespace="http://schemas.microsoft.com/sharepoint/v3"/>
    <xsd:import namespace="21705155-b4ce-4c69-95dc-4fd6cb8c5571"/>
    <xsd:import namespace="38de0ec0-4312-429b-9ba4-a6f7899b86f2"/>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OCR" minOccurs="0"/>
                <xsd:element ref="ns2:MediaServiceGenerationTime" minOccurs="0"/>
                <xsd:element ref="ns2:MediaServiceEventHashCode" minOccurs="0"/>
                <xsd:element ref="ns2:MediaServiceBillingMetadata"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705155-b4ce-4c69-95dc-4fd6cb8c5571"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BillingMetadata" ma:index="19"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8de0ec0-4312-429b-9ba4-a6f7899b86f2"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61ef2866-7176-4fd6-ae15-58358271bbbc}" ma:internalName="TaxCatchAll" ma:showField="CatchAllData" ma:web="38de0ec0-4312-429b-9ba4-a6f7899b86f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TaxCatchAll xmlns="38de0ec0-4312-429b-9ba4-a6f7899b86f2" xsi:nil="true"/>
    <_ip_UnifiedCompliancePolicyProperties xmlns="http://schemas.microsoft.com/sharepoint/v3" xsi:nil="true"/>
    <lcf76f155ced4ddcb4097134ff3c332f xmlns="21705155-b4ce-4c69-95dc-4fd6cb8c5571">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893B2C0-F2A5-4E30-8186-B907BDE4F1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21705155-b4ce-4c69-95dc-4fd6cb8c5571"/>
    <ds:schemaRef ds:uri="38de0ec0-4312-429b-9ba4-a6f7899b86f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B396896-7F98-46A9-8262-B3E56AEEE62F}">
  <ds:schemaRefs>
    <ds:schemaRef ds:uri="http://schemas.microsoft.com/office/2006/metadata/properties"/>
    <ds:schemaRef ds:uri="http://schemas.microsoft.com/office/infopath/2007/PartnerControls"/>
    <ds:schemaRef ds:uri="http://schemas.microsoft.com/sharepoint/v3"/>
    <ds:schemaRef ds:uri="38de0ec0-4312-429b-9ba4-a6f7899b86f2"/>
    <ds:schemaRef ds:uri="21705155-b4ce-4c69-95dc-4fd6cb8c5571"/>
  </ds:schemaRefs>
</ds:datastoreItem>
</file>

<file path=customXml/itemProps3.xml><?xml version="1.0" encoding="utf-8"?>
<ds:datastoreItem xmlns:ds="http://schemas.openxmlformats.org/officeDocument/2006/customXml" ds:itemID="{80921B94-1053-4F46-807A-1085373F8114}">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otalTime>0</TotalTime>
  <Words>854</Words>
  <Application>Microsoft Office PowerPoint</Application>
  <PresentationFormat>Widescreen</PresentationFormat>
  <Paragraphs>155</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Custom</vt:lpstr>
      <vt:lpstr>   Module Name: Managing Enterprise Module Code: (BMSW4011_CARD)   Student Name: Jafrin Tarjina Khushi Student Number: 2409699 Lecturer: Melanie Squire    </vt:lpstr>
      <vt:lpstr>Presentation Overview</vt:lpstr>
      <vt:lpstr>1.My Business Proposition</vt:lpstr>
      <vt:lpstr>1.1 Description of Service and My Story</vt:lpstr>
      <vt:lpstr>My Story</vt:lpstr>
      <vt:lpstr>1.2 Legal Status(pros and cons)</vt:lpstr>
      <vt:lpstr>PowerPoint Presentation</vt:lpstr>
      <vt:lpstr>1.3 Mission Statement, Aim and Smart Objectives</vt:lpstr>
      <vt:lpstr>SMART Objectives</vt:lpstr>
      <vt:lpstr>1.4 Unique Selling Proposition</vt:lpstr>
      <vt:lpstr>1.5 Location</vt:lpstr>
      <vt:lpstr>1.6 HRM Strategy</vt:lpstr>
      <vt:lpstr>1.7 Financial Overview</vt:lpstr>
      <vt:lpstr>1.7 Financial Overview</vt:lpstr>
      <vt:lpstr>1.8 SWOT Analysis</vt:lpstr>
      <vt:lpstr>Marketing Strategies</vt:lpstr>
      <vt:lpstr> Marketing Channels</vt:lpstr>
      <vt:lpstr>PowerPoint Presentation</vt:lpstr>
      <vt:lpstr>Examples</vt:lpstr>
      <vt:lpstr>3. Why an Angel Investor should Invest in Me</vt:lpstr>
      <vt:lpstr> 3.1 My Entrepreneurial Skills and Experience</vt:lpstr>
      <vt:lpstr> 3.2 £50k Development plan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1100</cp:revision>
  <dcterms:created xsi:type="dcterms:W3CDTF">2025-06-26T12:23:16Z</dcterms:created>
  <dcterms:modified xsi:type="dcterms:W3CDTF">2025-06-29T11:51:39Z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0x0101001867FBBEFD40724CA20725D6B3094130</vt:lpwstr>
  </property>
</Properties>
</file>