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8.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9.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0.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1.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2.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3.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14.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1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3"/>
  </p:notesMasterIdLst>
  <p:sldIdLst>
    <p:sldId id="530" r:id="rId5"/>
    <p:sldId id="531" r:id="rId6"/>
    <p:sldId id="535" r:id="rId7"/>
    <p:sldId id="536" r:id="rId8"/>
    <p:sldId id="537" r:id="rId9"/>
    <p:sldId id="546" r:id="rId10"/>
    <p:sldId id="538" r:id="rId11"/>
    <p:sldId id="539" r:id="rId12"/>
    <p:sldId id="547" r:id="rId13"/>
    <p:sldId id="548" r:id="rId14"/>
    <p:sldId id="549" r:id="rId15"/>
    <p:sldId id="550" r:id="rId16"/>
    <p:sldId id="551" r:id="rId17"/>
    <p:sldId id="552" r:id="rId18"/>
    <p:sldId id="553" r:id="rId19"/>
    <p:sldId id="543" r:id="rId20"/>
    <p:sldId id="544" r:id="rId21"/>
    <p:sldId id="554"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3" name="Author" initials="A" lastIdx="0"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822EE"/>
    <a:srgbClr val="F01688"/>
    <a:srgbClr val="2F21F3"/>
    <a:srgbClr val="FEB52B"/>
    <a:srgbClr val="F01689"/>
    <a:srgbClr val="6F22E3"/>
    <a:srgbClr val="E218A3"/>
    <a:srgbClr val="BA20DB"/>
    <a:srgbClr val="6A23F1"/>
    <a:srgbClr val="2F22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FB7100F-9B4A-4AC1-B932-375DADE22731}" v="9" dt="2025-06-14T15:13:04.4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4837" autoAdjust="0"/>
  </p:normalViewPr>
  <p:slideViewPr>
    <p:cSldViewPr snapToGrid="0">
      <p:cViewPr varScale="1">
        <p:scale>
          <a:sx n="50" d="100"/>
          <a:sy n="50" d="100"/>
        </p:scale>
        <p:origin x="128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8/10/relationships/authors" Target="author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DCBC5A-A9B7-432D-B850-10341CA6BC5A}"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IN"/>
        </a:p>
      </dgm:t>
    </dgm:pt>
    <dgm:pt modelId="{B810A628-89AD-42E2-A544-CD805D26A4FB}">
      <dgm:prSet/>
      <dgm:spPr/>
      <dgm:t>
        <a:bodyPr/>
        <a:lstStyle/>
        <a:p>
          <a:r>
            <a:rPr lang="en-IN">
              <a:solidFill>
                <a:schemeClr val="tx1"/>
              </a:solidFill>
            </a:rPr>
            <a:t>Interpersonal roles involve relationship-building and symbolic leadership (Mintzberg, 1973).</a:t>
          </a:r>
        </a:p>
      </dgm:t>
    </dgm:pt>
    <dgm:pt modelId="{6669FEA0-BFC3-47C0-B27E-BB9904D9F2FE}" type="parTrans" cxnId="{74AD95A9-B449-4F67-8C42-DFFE91F71767}">
      <dgm:prSet/>
      <dgm:spPr/>
      <dgm:t>
        <a:bodyPr/>
        <a:lstStyle/>
        <a:p>
          <a:endParaRPr lang="en-IN"/>
        </a:p>
      </dgm:t>
    </dgm:pt>
    <dgm:pt modelId="{770DD10C-B950-4904-B549-601BECB5AC58}" type="sibTrans" cxnId="{74AD95A9-B449-4F67-8C42-DFFE91F71767}">
      <dgm:prSet/>
      <dgm:spPr/>
      <dgm:t>
        <a:bodyPr/>
        <a:lstStyle/>
        <a:p>
          <a:endParaRPr lang="en-IN"/>
        </a:p>
      </dgm:t>
    </dgm:pt>
    <dgm:pt modelId="{746127C3-D3EE-4FCD-AE65-E81658A1DBA8}">
      <dgm:prSet/>
      <dgm:spPr/>
      <dgm:t>
        <a:bodyPr/>
        <a:lstStyle/>
        <a:p>
          <a:r>
            <a:rPr lang="en-IN">
              <a:solidFill>
                <a:schemeClr val="tx1"/>
              </a:solidFill>
            </a:rPr>
            <a:t>At Google, these roles promote innovation through collaboration.</a:t>
          </a:r>
        </a:p>
      </dgm:t>
    </dgm:pt>
    <dgm:pt modelId="{58986F22-4311-4DFB-9118-E24F1D1D040B}" type="parTrans" cxnId="{7249C7C8-FA5D-4F7D-B942-26B0148BB9F9}">
      <dgm:prSet/>
      <dgm:spPr/>
      <dgm:t>
        <a:bodyPr/>
        <a:lstStyle/>
        <a:p>
          <a:endParaRPr lang="en-IN"/>
        </a:p>
      </dgm:t>
    </dgm:pt>
    <dgm:pt modelId="{FA173446-4762-4AE6-887F-64FB8A9B1FAD}" type="sibTrans" cxnId="{7249C7C8-FA5D-4F7D-B942-26B0148BB9F9}">
      <dgm:prSet/>
      <dgm:spPr/>
      <dgm:t>
        <a:bodyPr/>
        <a:lstStyle/>
        <a:p>
          <a:endParaRPr lang="en-IN"/>
        </a:p>
      </dgm:t>
    </dgm:pt>
    <dgm:pt modelId="{370FA8A4-6768-40C8-AD49-DDE9AF2EBA64}">
      <dgm:prSet/>
      <dgm:spPr/>
      <dgm:t>
        <a:bodyPr/>
        <a:lstStyle/>
        <a:p>
          <a:r>
            <a:rPr lang="en-IN">
              <a:solidFill>
                <a:schemeClr val="tx1"/>
              </a:solidFill>
            </a:rPr>
            <a:t>They include Figurehead, Leader, and Liaison functions.</a:t>
          </a:r>
        </a:p>
      </dgm:t>
    </dgm:pt>
    <dgm:pt modelId="{A9EDAC4A-466F-4914-99DB-1C563D40564A}" type="parTrans" cxnId="{71B7D9D0-BA08-4F0F-AD30-A9CC08258F1D}">
      <dgm:prSet/>
      <dgm:spPr/>
      <dgm:t>
        <a:bodyPr/>
        <a:lstStyle/>
        <a:p>
          <a:endParaRPr lang="en-IN"/>
        </a:p>
      </dgm:t>
    </dgm:pt>
    <dgm:pt modelId="{38455F2A-FE50-4522-862B-0599B3015F4D}" type="sibTrans" cxnId="{71B7D9D0-BA08-4F0F-AD30-A9CC08258F1D}">
      <dgm:prSet/>
      <dgm:spPr/>
      <dgm:t>
        <a:bodyPr/>
        <a:lstStyle/>
        <a:p>
          <a:endParaRPr lang="en-IN"/>
        </a:p>
      </dgm:t>
    </dgm:pt>
    <dgm:pt modelId="{E7549B17-8DDF-4689-A75A-85223BF92EEC}">
      <dgm:prSet/>
      <dgm:spPr/>
      <dgm:t>
        <a:bodyPr/>
        <a:lstStyle/>
        <a:p>
          <a:r>
            <a:rPr lang="en-IN" dirty="0">
              <a:solidFill>
                <a:schemeClr val="tx1"/>
              </a:solidFill>
            </a:rPr>
            <a:t>Align with Robbins et al. (2021): people-centred leadership is vital (Levy, 2021).</a:t>
          </a:r>
        </a:p>
      </dgm:t>
    </dgm:pt>
    <dgm:pt modelId="{1EE2AFF0-9F6D-4796-91BC-6759FF33C691}" type="parTrans" cxnId="{F8AD625B-6608-4A6D-BF59-A926251E65B7}">
      <dgm:prSet/>
      <dgm:spPr/>
      <dgm:t>
        <a:bodyPr/>
        <a:lstStyle/>
        <a:p>
          <a:endParaRPr lang="en-IN"/>
        </a:p>
      </dgm:t>
    </dgm:pt>
    <dgm:pt modelId="{F1200CA9-6AA3-4974-94E7-65F96A0BAD38}" type="sibTrans" cxnId="{F8AD625B-6608-4A6D-BF59-A926251E65B7}">
      <dgm:prSet/>
      <dgm:spPr/>
      <dgm:t>
        <a:bodyPr/>
        <a:lstStyle/>
        <a:p>
          <a:endParaRPr lang="en-IN"/>
        </a:p>
      </dgm:t>
    </dgm:pt>
    <dgm:pt modelId="{995BE995-D58B-40C2-B5C8-4892DF46F710}">
      <dgm:prSet/>
      <dgm:spPr/>
      <dgm:t>
        <a:bodyPr/>
        <a:lstStyle/>
        <a:p>
          <a:r>
            <a:rPr lang="en-IN">
              <a:solidFill>
                <a:schemeClr val="tx1"/>
              </a:solidFill>
            </a:rPr>
            <a:t>Essential for fostering ethical values and inclusive environments.</a:t>
          </a:r>
        </a:p>
      </dgm:t>
    </dgm:pt>
    <dgm:pt modelId="{8A8BA2AE-C4D7-4612-A859-7F6E67D4A1A4}" type="parTrans" cxnId="{2730A9A4-1BA5-4F65-BBE8-C6FCF6F48195}">
      <dgm:prSet/>
      <dgm:spPr/>
      <dgm:t>
        <a:bodyPr/>
        <a:lstStyle/>
        <a:p>
          <a:endParaRPr lang="en-IN"/>
        </a:p>
      </dgm:t>
    </dgm:pt>
    <dgm:pt modelId="{549BD548-FDEC-4A6A-A31B-14F2B39CC30E}" type="sibTrans" cxnId="{2730A9A4-1BA5-4F65-BBE8-C6FCF6F48195}">
      <dgm:prSet/>
      <dgm:spPr/>
      <dgm:t>
        <a:bodyPr/>
        <a:lstStyle/>
        <a:p>
          <a:endParaRPr lang="en-IN"/>
        </a:p>
      </dgm:t>
    </dgm:pt>
    <dgm:pt modelId="{40ECE5B0-72CF-4609-BE4B-41948DB074E3}" type="pres">
      <dgm:prSet presAssocID="{01DCBC5A-A9B7-432D-B850-10341CA6BC5A}" presName="diagram" presStyleCnt="0">
        <dgm:presLayoutVars>
          <dgm:dir/>
          <dgm:resizeHandles val="exact"/>
        </dgm:presLayoutVars>
      </dgm:prSet>
      <dgm:spPr/>
    </dgm:pt>
    <dgm:pt modelId="{D5021E87-727C-44BF-B690-36B5DDAC518E}" type="pres">
      <dgm:prSet presAssocID="{B810A628-89AD-42E2-A544-CD805D26A4FB}" presName="node" presStyleLbl="node1" presStyleIdx="0" presStyleCnt="5">
        <dgm:presLayoutVars>
          <dgm:bulletEnabled val="1"/>
        </dgm:presLayoutVars>
      </dgm:prSet>
      <dgm:spPr/>
    </dgm:pt>
    <dgm:pt modelId="{268D824C-86FF-4355-8067-66E4CA647AAA}" type="pres">
      <dgm:prSet presAssocID="{770DD10C-B950-4904-B549-601BECB5AC58}" presName="sibTrans" presStyleCnt="0"/>
      <dgm:spPr/>
    </dgm:pt>
    <dgm:pt modelId="{8459B43D-DAF7-4ED7-8DFB-50647D2C70F7}" type="pres">
      <dgm:prSet presAssocID="{746127C3-D3EE-4FCD-AE65-E81658A1DBA8}" presName="node" presStyleLbl="node1" presStyleIdx="1" presStyleCnt="5">
        <dgm:presLayoutVars>
          <dgm:bulletEnabled val="1"/>
        </dgm:presLayoutVars>
      </dgm:prSet>
      <dgm:spPr/>
    </dgm:pt>
    <dgm:pt modelId="{51745B25-F99F-4126-9726-5294234382C0}" type="pres">
      <dgm:prSet presAssocID="{FA173446-4762-4AE6-887F-64FB8A9B1FAD}" presName="sibTrans" presStyleCnt="0"/>
      <dgm:spPr/>
    </dgm:pt>
    <dgm:pt modelId="{53D58B9C-57BF-4578-A442-BFE420201ECE}" type="pres">
      <dgm:prSet presAssocID="{370FA8A4-6768-40C8-AD49-DDE9AF2EBA64}" presName="node" presStyleLbl="node1" presStyleIdx="2" presStyleCnt="5">
        <dgm:presLayoutVars>
          <dgm:bulletEnabled val="1"/>
        </dgm:presLayoutVars>
      </dgm:prSet>
      <dgm:spPr/>
    </dgm:pt>
    <dgm:pt modelId="{B2283EF7-1698-4668-856B-32470EB77F75}" type="pres">
      <dgm:prSet presAssocID="{38455F2A-FE50-4522-862B-0599B3015F4D}" presName="sibTrans" presStyleCnt="0"/>
      <dgm:spPr/>
    </dgm:pt>
    <dgm:pt modelId="{0D689F39-BF3D-4E19-97B4-C9EEA7D2011C}" type="pres">
      <dgm:prSet presAssocID="{E7549B17-8DDF-4689-A75A-85223BF92EEC}" presName="node" presStyleLbl="node1" presStyleIdx="3" presStyleCnt="5">
        <dgm:presLayoutVars>
          <dgm:bulletEnabled val="1"/>
        </dgm:presLayoutVars>
      </dgm:prSet>
      <dgm:spPr/>
    </dgm:pt>
    <dgm:pt modelId="{1D115B2C-0D17-4FE3-875C-32120A091956}" type="pres">
      <dgm:prSet presAssocID="{F1200CA9-6AA3-4974-94E7-65F96A0BAD38}" presName="sibTrans" presStyleCnt="0"/>
      <dgm:spPr/>
    </dgm:pt>
    <dgm:pt modelId="{88DE32D0-24D7-4A31-BD83-15ECDB061A47}" type="pres">
      <dgm:prSet presAssocID="{995BE995-D58B-40C2-B5C8-4892DF46F710}" presName="node" presStyleLbl="node1" presStyleIdx="4" presStyleCnt="5">
        <dgm:presLayoutVars>
          <dgm:bulletEnabled val="1"/>
        </dgm:presLayoutVars>
      </dgm:prSet>
      <dgm:spPr/>
    </dgm:pt>
  </dgm:ptLst>
  <dgm:cxnLst>
    <dgm:cxn modelId="{A4110118-8DD6-47E4-9403-D0578E6CCB9A}" type="presOf" srcId="{370FA8A4-6768-40C8-AD49-DDE9AF2EBA64}" destId="{53D58B9C-57BF-4578-A442-BFE420201ECE}" srcOrd="0" destOrd="0" presId="urn:microsoft.com/office/officeart/2005/8/layout/default"/>
    <dgm:cxn modelId="{9221F01D-3030-4CF0-A159-8520705DCADE}" type="presOf" srcId="{E7549B17-8DDF-4689-A75A-85223BF92EEC}" destId="{0D689F39-BF3D-4E19-97B4-C9EEA7D2011C}" srcOrd="0" destOrd="0" presId="urn:microsoft.com/office/officeart/2005/8/layout/default"/>
    <dgm:cxn modelId="{DA56C921-1974-40A7-871D-A6D5D0833E7D}" type="presOf" srcId="{01DCBC5A-A9B7-432D-B850-10341CA6BC5A}" destId="{40ECE5B0-72CF-4609-BE4B-41948DB074E3}" srcOrd="0" destOrd="0" presId="urn:microsoft.com/office/officeart/2005/8/layout/default"/>
    <dgm:cxn modelId="{F8AD625B-6608-4A6D-BF59-A926251E65B7}" srcId="{01DCBC5A-A9B7-432D-B850-10341CA6BC5A}" destId="{E7549B17-8DDF-4689-A75A-85223BF92EEC}" srcOrd="3" destOrd="0" parTransId="{1EE2AFF0-9F6D-4796-91BC-6759FF33C691}" sibTransId="{F1200CA9-6AA3-4974-94E7-65F96A0BAD38}"/>
    <dgm:cxn modelId="{2730A9A4-1BA5-4F65-BBE8-C6FCF6F48195}" srcId="{01DCBC5A-A9B7-432D-B850-10341CA6BC5A}" destId="{995BE995-D58B-40C2-B5C8-4892DF46F710}" srcOrd="4" destOrd="0" parTransId="{8A8BA2AE-C4D7-4612-A859-7F6E67D4A1A4}" sibTransId="{549BD548-FDEC-4A6A-A31B-14F2B39CC30E}"/>
    <dgm:cxn modelId="{74AD95A9-B449-4F67-8C42-DFFE91F71767}" srcId="{01DCBC5A-A9B7-432D-B850-10341CA6BC5A}" destId="{B810A628-89AD-42E2-A544-CD805D26A4FB}" srcOrd="0" destOrd="0" parTransId="{6669FEA0-BFC3-47C0-B27E-BB9904D9F2FE}" sibTransId="{770DD10C-B950-4904-B549-601BECB5AC58}"/>
    <dgm:cxn modelId="{7249C7C8-FA5D-4F7D-B942-26B0148BB9F9}" srcId="{01DCBC5A-A9B7-432D-B850-10341CA6BC5A}" destId="{746127C3-D3EE-4FCD-AE65-E81658A1DBA8}" srcOrd="1" destOrd="0" parTransId="{58986F22-4311-4DFB-9118-E24F1D1D040B}" sibTransId="{FA173446-4762-4AE6-887F-64FB8A9B1FAD}"/>
    <dgm:cxn modelId="{2EF50BC9-F440-4CF0-9B89-57432EC92F80}" type="presOf" srcId="{995BE995-D58B-40C2-B5C8-4892DF46F710}" destId="{88DE32D0-24D7-4A31-BD83-15ECDB061A47}" srcOrd="0" destOrd="0" presId="urn:microsoft.com/office/officeart/2005/8/layout/default"/>
    <dgm:cxn modelId="{71B7D9D0-BA08-4F0F-AD30-A9CC08258F1D}" srcId="{01DCBC5A-A9B7-432D-B850-10341CA6BC5A}" destId="{370FA8A4-6768-40C8-AD49-DDE9AF2EBA64}" srcOrd="2" destOrd="0" parTransId="{A9EDAC4A-466F-4914-99DB-1C563D40564A}" sibTransId="{38455F2A-FE50-4522-862B-0599B3015F4D}"/>
    <dgm:cxn modelId="{CFE4CED5-D016-4EE0-B265-344161F7CC21}" type="presOf" srcId="{B810A628-89AD-42E2-A544-CD805D26A4FB}" destId="{D5021E87-727C-44BF-B690-36B5DDAC518E}" srcOrd="0" destOrd="0" presId="urn:microsoft.com/office/officeart/2005/8/layout/default"/>
    <dgm:cxn modelId="{F9F918E6-9C24-4EEB-B8FA-EAC88E49D73B}" type="presOf" srcId="{746127C3-D3EE-4FCD-AE65-E81658A1DBA8}" destId="{8459B43D-DAF7-4ED7-8DFB-50647D2C70F7}" srcOrd="0" destOrd="0" presId="urn:microsoft.com/office/officeart/2005/8/layout/default"/>
    <dgm:cxn modelId="{F1EC752E-5C59-465F-94D8-70BAB2443B6A}" type="presParOf" srcId="{40ECE5B0-72CF-4609-BE4B-41948DB074E3}" destId="{D5021E87-727C-44BF-B690-36B5DDAC518E}" srcOrd="0" destOrd="0" presId="urn:microsoft.com/office/officeart/2005/8/layout/default"/>
    <dgm:cxn modelId="{7A7ABE70-AD19-42A3-8FCF-BEFD9E917F30}" type="presParOf" srcId="{40ECE5B0-72CF-4609-BE4B-41948DB074E3}" destId="{268D824C-86FF-4355-8067-66E4CA647AAA}" srcOrd="1" destOrd="0" presId="urn:microsoft.com/office/officeart/2005/8/layout/default"/>
    <dgm:cxn modelId="{D330C248-DE05-488D-9CED-8D8A5DCAC177}" type="presParOf" srcId="{40ECE5B0-72CF-4609-BE4B-41948DB074E3}" destId="{8459B43D-DAF7-4ED7-8DFB-50647D2C70F7}" srcOrd="2" destOrd="0" presId="urn:microsoft.com/office/officeart/2005/8/layout/default"/>
    <dgm:cxn modelId="{E920B23B-B511-4546-B7BD-753673F85EFD}" type="presParOf" srcId="{40ECE5B0-72CF-4609-BE4B-41948DB074E3}" destId="{51745B25-F99F-4126-9726-5294234382C0}" srcOrd="3" destOrd="0" presId="urn:microsoft.com/office/officeart/2005/8/layout/default"/>
    <dgm:cxn modelId="{3EF88A5D-ECFB-4BAD-AEF0-B480E8F58E96}" type="presParOf" srcId="{40ECE5B0-72CF-4609-BE4B-41948DB074E3}" destId="{53D58B9C-57BF-4578-A442-BFE420201ECE}" srcOrd="4" destOrd="0" presId="urn:microsoft.com/office/officeart/2005/8/layout/default"/>
    <dgm:cxn modelId="{A87BEBA7-84FF-4178-9B37-054F172E2BA6}" type="presParOf" srcId="{40ECE5B0-72CF-4609-BE4B-41948DB074E3}" destId="{B2283EF7-1698-4668-856B-32470EB77F75}" srcOrd="5" destOrd="0" presId="urn:microsoft.com/office/officeart/2005/8/layout/default"/>
    <dgm:cxn modelId="{58FA4716-891A-4D45-88BD-ECE79084B221}" type="presParOf" srcId="{40ECE5B0-72CF-4609-BE4B-41948DB074E3}" destId="{0D689F39-BF3D-4E19-97B4-C9EEA7D2011C}" srcOrd="6" destOrd="0" presId="urn:microsoft.com/office/officeart/2005/8/layout/default"/>
    <dgm:cxn modelId="{92301D73-3C2A-4C82-A0D5-79BC54C514CC}" type="presParOf" srcId="{40ECE5B0-72CF-4609-BE4B-41948DB074E3}" destId="{1D115B2C-0D17-4FE3-875C-32120A091956}" srcOrd="7" destOrd="0" presId="urn:microsoft.com/office/officeart/2005/8/layout/default"/>
    <dgm:cxn modelId="{8AB849EF-6106-4E37-8B25-F65C19DD073D}" type="presParOf" srcId="{40ECE5B0-72CF-4609-BE4B-41948DB074E3}" destId="{88DE32D0-24D7-4A31-BD83-15ECDB061A47}"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B466E07-7973-4961-8B41-C2D6351F2C7C}" type="doc">
      <dgm:prSet loTypeId="urn:microsoft.com/office/officeart/2005/8/layout/vList2" loCatId="list" qsTypeId="urn:microsoft.com/office/officeart/2005/8/quickstyle/simple1" qsCatId="simple" csTypeId="urn:microsoft.com/office/officeart/2005/8/colors/colorful3" csCatId="colorful" phldr="1"/>
      <dgm:spPr/>
      <dgm:t>
        <a:bodyPr/>
        <a:lstStyle/>
        <a:p>
          <a:endParaRPr lang="en-IN"/>
        </a:p>
      </dgm:t>
    </dgm:pt>
    <dgm:pt modelId="{26921D9C-EB5C-4008-92A9-85D50656C9CD}">
      <dgm:prSet/>
      <dgm:spPr/>
      <dgm:t>
        <a:bodyPr/>
        <a:lstStyle/>
        <a:p>
          <a:r>
            <a:rPr lang="en-IN" dirty="0">
              <a:solidFill>
                <a:schemeClr val="tx1"/>
              </a:solidFill>
            </a:rPr>
            <a:t>Managers serve as symbolic representatives (Kuroki, 2021).</a:t>
          </a:r>
        </a:p>
      </dgm:t>
    </dgm:pt>
    <dgm:pt modelId="{2C759338-893E-4150-8AF4-7B907B04A030}" type="parTrans" cxnId="{84A45343-A651-4C16-87AD-E396A21ABE10}">
      <dgm:prSet/>
      <dgm:spPr/>
      <dgm:t>
        <a:bodyPr/>
        <a:lstStyle/>
        <a:p>
          <a:endParaRPr lang="en-IN">
            <a:solidFill>
              <a:schemeClr val="tx1"/>
            </a:solidFill>
          </a:endParaRPr>
        </a:p>
      </dgm:t>
    </dgm:pt>
    <dgm:pt modelId="{C2EAE506-3E4A-41DC-9D5E-B03193A36FC5}" type="sibTrans" cxnId="{84A45343-A651-4C16-87AD-E396A21ABE10}">
      <dgm:prSet/>
      <dgm:spPr/>
      <dgm:t>
        <a:bodyPr/>
        <a:lstStyle/>
        <a:p>
          <a:endParaRPr lang="en-IN">
            <a:solidFill>
              <a:schemeClr val="tx1"/>
            </a:solidFill>
          </a:endParaRPr>
        </a:p>
      </dgm:t>
    </dgm:pt>
    <dgm:pt modelId="{5705738D-BADA-43D0-9076-4C3F603D4F32}">
      <dgm:prSet/>
      <dgm:spPr/>
      <dgm:t>
        <a:bodyPr/>
        <a:lstStyle/>
        <a:p>
          <a:r>
            <a:rPr lang="en-IN">
              <a:solidFill>
                <a:schemeClr val="tx1"/>
              </a:solidFill>
            </a:rPr>
            <a:t>Sundar Pichai appears at events like the World Economic Forum.</a:t>
          </a:r>
        </a:p>
      </dgm:t>
    </dgm:pt>
    <dgm:pt modelId="{883BA26A-2706-4B98-84AD-15631B3A5A71}" type="parTrans" cxnId="{C63692BF-CED5-49FE-AFC4-8D1DDCEF9EE3}">
      <dgm:prSet/>
      <dgm:spPr/>
      <dgm:t>
        <a:bodyPr/>
        <a:lstStyle/>
        <a:p>
          <a:endParaRPr lang="en-IN">
            <a:solidFill>
              <a:schemeClr val="tx1"/>
            </a:solidFill>
          </a:endParaRPr>
        </a:p>
      </dgm:t>
    </dgm:pt>
    <dgm:pt modelId="{C06CEA55-5AB9-45DC-ABF8-9FAB50A57E13}" type="sibTrans" cxnId="{C63692BF-CED5-49FE-AFC4-8D1DDCEF9EE3}">
      <dgm:prSet/>
      <dgm:spPr/>
      <dgm:t>
        <a:bodyPr/>
        <a:lstStyle/>
        <a:p>
          <a:endParaRPr lang="en-IN">
            <a:solidFill>
              <a:schemeClr val="tx1"/>
            </a:solidFill>
          </a:endParaRPr>
        </a:p>
      </dgm:t>
    </dgm:pt>
    <dgm:pt modelId="{AC404446-1D96-43E0-B615-A9B343803E5E}">
      <dgm:prSet/>
      <dgm:spPr/>
      <dgm:t>
        <a:bodyPr/>
        <a:lstStyle/>
        <a:p>
          <a:r>
            <a:rPr lang="en-IN">
              <a:solidFill>
                <a:schemeClr val="tx1"/>
              </a:solidFill>
            </a:rPr>
            <a:t>Reinforces Google’s ethical and public commitment.</a:t>
          </a:r>
        </a:p>
      </dgm:t>
    </dgm:pt>
    <dgm:pt modelId="{7C8F2033-F401-46C3-861F-00902F268A21}" type="parTrans" cxnId="{EFAA3F69-A2F7-4939-B530-277864D1AC29}">
      <dgm:prSet/>
      <dgm:spPr/>
      <dgm:t>
        <a:bodyPr/>
        <a:lstStyle/>
        <a:p>
          <a:endParaRPr lang="en-IN">
            <a:solidFill>
              <a:schemeClr val="tx1"/>
            </a:solidFill>
          </a:endParaRPr>
        </a:p>
      </dgm:t>
    </dgm:pt>
    <dgm:pt modelId="{8835D76A-2679-4192-BD35-00F8560B3C1D}" type="sibTrans" cxnId="{EFAA3F69-A2F7-4939-B530-277864D1AC29}">
      <dgm:prSet/>
      <dgm:spPr/>
      <dgm:t>
        <a:bodyPr/>
        <a:lstStyle/>
        <a:p>
          <a:endParaRPr lang="en-IN">
            <a:solidFill>
              <a:schemeClr val="tx1"/>
            </a:solidFill>
          </a:endParaRPr>
        </a:p>
      </dgm:t>
    </dgm:pt>
    <dgm:pt modelId="{852F4D78-BCC1-4FBE-9EA6-20A1F9C3F1F8}">
      <dgm:prSet/>
      <dgm:spPr/>
      <dgm:t>
        <a:bodyPr/>
        <a:lstStyle/>
        <a:p>
          <a:r>
            <a:rPr lang="en-IN">
              <a:solidFill>
                <a:schemeClr val="tx1"/>
              </a:solidFill>
            </a:rPr>
            <a:t>Public roles shape corporate image and stakeholder trust.</a:t>
          </a:r>
        </a:p>
      </dgm:t>
    </dgm:pt>
    <dgm:pt modelId="{762AB9CD-2ED7-4271-9FB1-CB448AAE7A72}" type="parTrans" cxnId="{DF35C20A-5A7A-4E2D-9B23-3BCB2068CCCF}">
      <dgm:prSet/>
      <dgm:spPr/>
      <dgm:t>
        <a:bodyPr/>
        <a:lstStyle/>
        <a:p>
          <a:endParaRPr lang="en-IN">
            <a:solidFill>
              <a:schemeClr val="tx1"/>
            </a:solidFill>
          </a:endParaRPr>
        </a:p>
      </dgm:t>
    </dgm:pt>
    <dgm:pt modelId="{8267C7B8-4FF6-4814-AE6C-0D4041247AA2}" type="sibTrans" cxnId="{DF35C20A-5A7A-4E2D-9B23-3BCB2068CCCF}">
      <dgm:prSet/>
      <dgm:spPr/>
      <dgm:t>
        <a:bodyPr/>
        <a:lstStyle/>
        <a:p>
          <a:endParaRPr lang="en-IN">
            <a:solidFill>
              <a:schemeClr val="tx1"/>
            </a:solidFill>
          </a:endParaRPr>
        </a:p>
      </dgm:t>
    </dgm:pt>
    <dgm:pt modelId="{4125B576-C8D7-4FC6-BA3F-C00A9952BB0C}">
      <dgm:prSet/>
      <dgm:spPr/>
      <dgm:t>
        <a:bodyPr/>
        <a:lstStyle/>
        <a:p>
          <a:r>
            <a:rPr lang="en-IN" dirty="0">
              <a:solidFill>
                <a:schemeClr val="tx1"/>
              </a:solidFill>
            </a:rPr>
            <a:t>Cultivated through executive visibility (Putra, 2021).</a:t>
          </a:r>
        </a:p>
      </dgm:t>
    </dgm:pt>
    <dgm:pt modelId="{22D5390E-75D9-4E1A-8C84-717D69D365D5}" type="parTrans" cxnId="{5C92D7F9-DCAD-4FBD-B8D5-F54FB7F50A5E}">
      <dgm:prSet/>
      <dgm:spPr/>
      <dgm:t>
        <a:bodyPr/>
        <a:lstStyle/>
        <a:p>
          <a:endParaRPr lang="en-IN">
            <a:solidFill>
              <a:schemeClr val="tx1"/>
            </a:solidFill>
          </a:endParaRPr>
        </a:p>
      </dgm:t>
    </dgm:pt>
    <dgm:pt modelId="{AA286D42-174A-4180-820F-41C8005310DD}" type="sibTrans" cxnId="{5C92D7F9-DCAD-4FBD-B8D5-F54FB7F50A5E}">
      <dgm:prSet/>
      <dgm:spPr/>
      <dgm:t>
        <a:bodyPr/>
        <a:lstStyle/>
        <a:p>
          <a:endParaRPr lang="en-IN">
            <a:solidFill>
              <a:schemeClr val="tx1"/>
            </a:solidFill>
          </a:endParaRPr>
        </a:p>
      </dgm:t>
    </dgm:pt>
    <dgm:pt modelId="{1E653168-B448-4E61-B76A-FCFF13F951DA}" type="pres">
      <dgm:prSet presAssocID="{CB466E07-7973-4961-8B41-C2D6351F2C7C}" presName="linear" presStyleCnt="0">
        <dgm:presLayoutVars>
          <dgm:animLvl val="lvl"/>
          <dgm:resizeHandles val="exact"/>
        </dgm:presLayoutVars>
      </dgm:prSet>
      <dgm:spPr/>
    </dgm:pt>
    <dgm:pt modelId="{E60D4BD5-96B2-4F18-8D28-61784C0B0E2D}" type="pres">
      <dgm:prSet presAssocID="{26921D9C-EB5C-4008-92A9-85D50656C9CD}" presName="parentText" presStyleLbl="node1" presStyleIdx="0" presStyleCnt="5">
        <dgm:presLayoutVars>
          <dgm:chMax val="0"/>
          <dgm:bulletEnabled val="1"/>
        </dgm:presLayoutVars>
      </dgm:prSet>
      <dgm:spPr/>
    </dgm:pt>
    <dgm:pt modelId="{AF90E173-9217-4ADE-830B-C0B9E429F4FA}" type="pres">
      <dgm:prSet presAssocID="{C2EAE506-3E4A-41DC-9D5E-B03193A36FC5}" presName="spacer" presStyleCnt="0"/>
      <dgm:spPr/>
    </dgm:pt>
    <dgm:pt modelId="{B6725183-026B-446F-8691-3458A3C4A8F5}" type="pres">
      <dgm:prSet presAssocID="{5705738D-BADA-43D0-9076-4C3F603D4F32}" presName="parentText" presStyleLbl="node1" presStyleIdx="1" presStyleCnt="5">
        <dgm:presLayoutVars>
          <dgm:chMax val="0"/>
          <dgm:bulletEnabled val="1"/>
        </dgm:presLayoutVars>
      </dgm:prSet>
      <dgm:spPr/>
    </dgm:pt>
    <dgm:pt modelId="{40923133-7324-4C13-8BBE-439F51F9FE79}" type="pres">
      <dgm:prSet presAssocID="{C06CEA55-5AB9-45DC-ABF8-9FAB50A57E13}" presName="spacer" presStyleCnt="0"/>
      <dgm:spPr/>
    </dgm:pt>
    <dgm:pt modelId="{D7631594-FD98-4F19-A28E-FD71302F6849}" type="pres">
      <dgm:prSet presAssocID="{AC404446-1D96-43E0-B615-A9B343803E5E}" presName="parentText" presStyleLbl="node1" presStyleIdx="2" presStyleCnt="5">
        <dgm:presLayoutVars>
          <dgm:chMax val="0"/>
          <dgm:bulletEnabled val="1"/>
        </dgm:presLayoutVars>
      </dgm:prSet>
      <dgm:spPr/>
    </dgm:pt>
    <dgm:pt modelId="{B152896E-03F8-4DD7-8781-63AC058C2A50}" type="pres">
      <dgm:prSet presAssocID="{8835D76A-2679-4192-BD35-00F8560B3C1D}" presName="spacer" presStyleCnt="0"/>
      <dgm:spPr/>
    </dgm:pt>
    <dgm:pt modelId="{D4B114B5-4437-47F1-8719-79B83BAC14EB}" type="pres">
      <dgm:prSet presAssocID="{852F4D78-BCC1-4FBE-9EA6-20A1F9C3F1F8}" presName="parentText" presStyleLbl="node1" presStyleIdx="3" presStyleCnt="5">
        <dgm:presLayoutVars>
          <dgm:chMax val="0"/>
          <dgm:bulletEnabled val="1"/>
        </dgm:presLayoutVars>
      </dgm:prSet>
      <dgm:spPr/>
    </dgm:pt>
    <dgm:pt modelId="{A11CE559-3BBE-46D1-A191-4EDB95F420AF}" type="pres">
      <dgm:prSet presAssocID="{8267C7B8-4FF6-4814-AE6C-0D4041247AA2}" presName="spacer" presStyleCnt="0"/>
      <dgm:spPr/>
    </dgm:pt>
    <dgm:pt modelId="{FAF391DF-4F21-45EB-8497-58EF516B7782}" type="pres">
      <dgm:prSet presAssocID="{4125B576-C8D7-4FC6-BA3F-C00A9952BB0C}" presName="parentText" presStyleLbl="node1" presStyleIdx="4" presStyleCnt="5">
        <dgm:presLayoutVars>
          <dgm:chMax val="0"/>
          <dgm:bulletEnabled val="1"/>
        </dgm:presLayoutVars>
      </dgm:prSet>
      <dgm:spPr/>
    </dgm:pt>
  </dgm:ptLst>
  <dgm:cxnLst>
    <dgm:cxn modelId="{DF35C20A-5A7A-4E2D-9B23-3BCB2068CCCF}" srcId="{CB466E07-7973-4961-8B41-C2D6351F2C7C}" destId="{852F4D78-BCC1-4FBE-9EA6-20A1F9C3F1F8}" srcOrd="3" destOrd="0" parTransId="{762AB9CD-2ED7-4271-9FB1-CB448AAE7A72}" sibTransId="{8267C7B8-4FF6-4814-AE6C-0D4041247AA2}"/>
    <dgm:cxn modelId="{EF6DAB31-A276-4E85-8D57-C84FF03D6DD8}" type="presOf" srcId="{CB466E07-7973-4961-8B41-C2D6351F2C7C}" destId="{1E653168-B448-4E61-B76A-FCFF13F951DA}" srcOrd="0" destOrd="0" presId="urn:microsoft.com/office/officeart/2005/8/layout/vList2"/>
    <dgm:cxn modelId="{84A45343-A651-4C16-87AD-E396A21ABE10}" srcId="{CB466E07-7973-4961-8B41-C2D6351F2C7C}" destId="{26921D9C-EB5C-4008-92A9-85D50656C9CD}" srcOrd="0" destOrd="0" parTransId="{2C759338-893E-4150-8AF4-7B907B04A030}" sibTransId="{C2EAE506-3E4A-41DC-9D5E-B03193A36FC5}"/>
    <dgm:cxn modelId="{EFAA3F69-A2F7-4939-B530-277864D1AC29}" srcId="{CB466E07-7973-4961-8B41-C2D6351F2C7C}" destId="{AC404446-1D96-43E0-B615-A9B343803E5E}" srcOrd="2" destOrd="0" parTransId="{7C8F2033-F401-46C3-861F-00902F268A21}" sibTransId="{8835D76A-2679-4192-BD35-00F8560B3C1D}"/>
    <dgm:cxn modelId="{BECE7358-5D34-4064-AC5B-E90C6D22C94B}" type="presOf" srcId="{5705738D-BADA-43D0-9076-4C3F603D4F32}" destId="{B6725183-026B-446F-8691-3458A3C4A8F5}" srcOrd="0" destOrd="0" presId="urn:microsoft.com/office/officeart/2005/8/layout/vList2"/>
    <dgm:cxn modelId="{1BF77A7F-E338-4F6C-917F-46000B4A5B00}" type="presOf" srcId="{852F4D78-BCC1-4FBE-9EA6-20A1F9C3F1F8}" destId="{D4B114B5-4437-47F1-8719-79B83BAC14EB}" srcOrd="0" destOrd="0" presId="urn:microsoft.com/office/officeart/2005/8/layout/vList2"/>
    <dgm:cxn modelId="{0D8A3DA4-02FD-48C8-AF64-DEBA11877162}" type="presOf" srcId="{4125B576-C8D7-4FC6-BA3F-C00A9952BB0C}" destId="{FAF391DF-4F21-45EB-8497-58EF516B7782}" srcOrd="0" destOrd="0" presId="urn:microsoft.com/office/officeart/2005/8/layout/vList2"/>
    <dgm:cxn modelId="{C63692BF-CED5-49FE-AFC4-8D1DDCEF9EE3}" srcId="{CB466E07-7973-4961-8B41-C2D6351F2C7C}" destId="{5705738D-BADA-43D0-9076-4C3F603D4F32}" srcOrd="1" destOrd="0" parTransId="{883BA26A-2706-4B98-84AD-15631B3A5A71}" sibTransId="{C06CEA55-5AB9-45DC-ABF8-9FAB50A57E13}"/>
    <dgm:cxn modelId="{91C203C4-62D4-4BD3-B127-A2BA8E929CC6}" type="presOf" srcId="{26921D9C-EB5C-4008-92A9-85D50656C9CD}" destId="{E60D4BD5-96B2-4F18-8D28-61784C0B0E2D}" srcOrd="0" destOrd="0" presId="urn:microsoft.com/office/officeart/2005/8/layout/vList2"/>
    <dgm:cxn modelId="{0C3BF5D8-28B2-4717-8CF5-4D7911FBA0E2}" type="presOf" srcId="{AC404446-1D96-43E0-B615-A9B343803E5E}" destId="{D7631594-FD98-4F19-A28E-FD71302F6849}" srcOrd="0" destOrd="0" presId="urn:microsoft.com/office/officeart/2005/8/layout/vList2"/>
    <dgm:cxn modelId="{5C92D7F9-DCAD-4FBD-B8D5-F54FB7F50A5E}" srcId="{CB466E07-7973-4961-8B41-C2D6351F2C7C}" destId="{4125B576-C8D7-4FC6-BA3F-C00A9952BB0C}" srcOrd="4" destOrd="0" parTransId="{22D5390E-75D9-4E1A-8C84-717D69D365D5}" sibTransId="{AA286D42-174A-4180-820F-41C8005310DD}"/>
    <dgm:cxn modelId="{5DBA6C17-8C5F-4132-A1B0-A72424A7FA36}" type="presParOf" srcId="{1E653168-B448-4E61-B76A-FCFF13F951DA}" destId="{E60D4BD5-96B2-4F18-8D28-61784C0B0E2D}" srcOrd="0" destOrd="0" presId="urn:microsoft.com/office/officeart/2005/8/layout/vList2"/>
    <dgm:cxn modelId="{302D4742-BA59-4146-A487-47F2EDE1C51A}" type="presParOf" srcId="{1E653168-B448-4E61-B76A-FCFF13F951DA}" destId="{AF90E173-9217-4ADE-830B-C0B9E429F4FA}" srcOrd="1" destOrd="0" presId="urn:microsoft.com/office/officeart/2005/8/layout/vList2"/>
    <dgm:cxn modelId="{49066045-8C72-4E48-B65F-5E3D68BD5154}" type="presParOf" srcId="{1E653168-B448-4E61-B76A-FCFF13F951DA}" destId="{B6725183-026B-446F-8691-3458A3C4A8F5}" srcOrd="2" destOrd="0" presId="urn:microsoft.com/office/officeart/2005/8/layout/vList2"/>
    <dgm:cxn modelId="{1EA6FA9B-7591-41D5-8D90-05D62FF8B376}" type="presParOf" srcId="{1E653168-B448-4E61-B76A-FCFF13F951DA}" destId="{40923133-7324-4C13-8BBE-439F51F9FE79}" srcOrd="3" destOrd="0" presId="urn:microsoft.com/office/officeart/2005/8/layout/vList2"/>
    <dgm:cxn modelId="{ACC6F255-C1C0-4D58-BB83-2E9118FC608C}" type="presParOf" srcId="{1E653168-B448-4E61-B76A-FCFF13F951DA}" destId="{D7631594-FD98-4F19-A28E-FD71302F6849}" srcOrd="4" destOrd="0" presId="urn:microsoft.com/office/officeart/2005/8/layout/vList2"/>
    <dgm:cxn modelId="{A742EA2C-70C4-4286-A7A8-714CC5FD2DE5}" type="presParOf" srcId="{1E653168-B448-4E61-B76A-FCFF13F951DA}" destId="{B152896E-03F8-4DD7-8781-63AC058C2A50}" srcOrd="5" destOrd="0" presId="urn:microsoft.com/office/officeart/2005/8/layout/vList2"/>
    <dgm:cxn modelId="{4AF8FE06-DB13-4378-AE1B-1BBFF2A1488C}" type="presParOf" srcId="{1E653168-B448-4E61-B76A-FCFF13F951DA}" destId="{D4B114B5-4437-47F1-8719-79B83BAC14EB}" srcOrd="6" destOrd="0" presId="urn:microsoft.com/office/officeart/2005/8/layout/vList2"/>
    <dgm:cxn modelId="{72E64DC1-0438-4158-9C7B-B6982982FA13}" type="presParOf" srcId="{1E653168-B448-4E61-B76A-FCFF13F951DA}" destId="{A11CE559-3BBE-46D1-A191-4EDB95F420AF}" srcOrd="7" destOrd="0" presId="urn:microsoft.com/office/officeart/2005/8/layout/vList2"/>
    <dgm:cxn modelId="{7BA3193C-8BA9-4826-9B59-43AA5766EADD}" type="presParOf" srcId="{1E653168-B448-4E61-B76A-FCFF13F951DA}" destId="{FAF391DF-4F21-45EB-8497-58EF516B7782}"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7809AD7-87A4-4926-ACB0-A6792E72695B}" type="doc">
      <dgm:prSet loTypeId="urn:microsoft.com/office/officeart/2005/8/layout/pyramid2" loCatId="pyramid" qsTypeId="urn:microsoft.com/office/officeart/2005/8/quickstyle/simple1" qsCatId="simple" csTypeId="urn:microsoft.com/office/officeart/2005/8/colors/accent1_2" csCatId="accent1" phldr="1"/>
      <dgm:spPr/>
      <dgm:t>
        <a:bodyPr/>
        <a:lstStyle/>
        <a:p>
          <a:endParaRPr lang="en-IN"/>
        </a:p>
      </dgm:t>
    </dgm:pt>
    <dgm:pt modelId="{5E03C98D-F437-4EED-B1B6-F2464FFCD39B}">
      <dgm:prSet/>
      <dgm:spPr/>
      <dgm:t>
        <a:bodyPr/>
        <a:lstStyle/>
        <a:p>
          <a:r>
            <a:rPr lang="en-IN"/>
            <a:t>Managers motivate and guide staff performance (Mintzberg, 1973).</a:t>
          </a:r>
        </a:p>
      </dgm:t>
    </dgm:pt>
    <dgm:pt modelId="{7369F95A-6C38-4319-B09C-B099AFEA4F60}" type="parTrans" cxnId="{5F7F314B-A532-4F1B-8FD8-1259D8E46DCB}">
      <dgm:prSet/>
      <dgm:spPr/>
      <dgm:t>
        <a:bodyPr/>
        <a:lstStyle/>
        <a:p>
          <a:endParaRPr lang="en-IN"/>
        </a:p>
      </dgm:t>
    </dgm:pt>
    <dgm:pt modelId="{B2A10236-7CB4-4141-A69C-3BC401CD84D4}" type="sibTrans" cxnId="{5F7F314B-A532-4F1B-8FD8-1259D8E46DCB}">
      <dgm:prSet/>
      <dgm:spPr/>
      <dgm:t>
        <a:bodyPr/>
        <a:lstStyle/>
        <a:p>
          <a:endParaRPr lang="en-IN"/>
        </a:p>
      </dgm:t>
    </dgm:pt>
    <dgm:pt modelId="{09E5F45E-8ABE-4849-B569-E60F9957F228}">
      <dgm:prSet/>
      <dgm:spPr/>
      <dgm:t>
        <a:bodyPr/>
        <a:lstStyle/>
        <a:p>
          <a:r>
            <a:rPr lang="en-IN" dirty="0"/>
            <a:t>OKRs promote accountability and alignment (</a:t>
          </a:r>
          <a:r>
            <a:rPr lang="en-IN" dirty="0" err="1"/>
            <a:t>Masitoh</a:t>
          </a:r>
          <a:r>
            <a:rPr lang="en-IN" dirty="0"/>
            <a:t>, 2022).</a:t>
          </a:r>
        </a:p>
      </dgm:t>
    </dgm:pt>
    <dgm:pt modelId="{42C8E88F-A784-4E9C-9CA9-564C20CFDC61}" type="parTrans" cxnId="{34AC0E43-AE70-4821-A3B9-25C934E925EB}">
      <dgm:prSet/>
      <dgm:spPr/>
      <dgm:t>
        <a:bodyPr/>
        <a:lstStyle/>
        <a:p>
          <a:endParaRPr lang="en-IN"/>
        </a:p>
      </dgm:t>
    </dgm:pt>
    <dgm:pt modelId="{ADDFD32E-AD78-45B7-9C3D-5409ED103B9C}" type="sibTrans" cxnId="{34AC0E43-AE70-4821-A3B9-25C934E925EB}">
      <dgm:prSet/>
      <dgm:spPr/>
      <dgm:t>
        <a:bodyPr/>
        <a:lstStyle/>
        <a:p>
          <a:endParaRPr lang="en-IN"/>
        </a:p>
      </dgm:t>
    </dgm:pt>
    <dgm:pt modelId="{234C0279-DE31-4F89-9542-4738510F3FAE}">
      <dgm:prSet/>
      <dgm:spPr/>
      <dgm:t>
        <a:bodyPr/>
        <a:lstStyle/>
        <a:p>
          <a:r>
            <a:rPr lang="en-IN"/>
            <a:t>Project Aristotle found psychological safety boosts innovation.</a:t>
          </a:r>
        </a:p>
      </dgm:t>
    </dgm:pt>
    <dgm:pt modelId="{BB7D5CD7-B985-4790-BAED-44F91018444B}" type="parTrans" cxnId="{8FC9D05D-0C93-4263-9AAC-7841CEEE92F0}">
      <dgm:prSet/>
      <dgm:spPr/>
      <dgm:t>
        <a:bodyPr/>
        <a:lstStyle/>
        <a:p>
          <a:endParaRPr lang="en-IN"/>
        </a:p>
      </dgm:t>
    </dgm:pt>
    <dgm:pt modelId="{E6921F88-C16F-4FBC-969C-19684B9339AE}" type="sibTrans" cxnId="{8FC9D05D-0C93-4263-9AAC-7841CEEE92F0}">
      <dgm:prSet/>
      <dgm:spPr/>
      <dgm:t>
        <a:bodyPr/>
        <a:lstStyle/>
        <a:p>
          <a:endParaRPr lang="en-IN"/>
        </a:p>
      </dgm:t>
    </dgm:pt>
    <dgm:pt modelId="{F7089CBB-2AD1-4293-BCCC-0778AC492C37}">
      <dgm:prSet/>
      <dgm:spPr/>
      <dgm:t>
        <a:bodyPr/>
        <a:lstStyle/>
        <a:p>
          <a:r>
            <a:rPr lang="en-IN" dirty="0"/>
            <a:t>75% of Google employees cite leadership as key to retention (Google, 2022).</a:t>
          </a:r>
        </a:p>
      </dgm:t>
    </dgm:pt>
    <dgm:pt modelId="{76E3E8C1-2A6C-4C24-8593-29165A22DA61}" type="parTrans" cxnId="{ED542B5F-72D2-4228-8F9C-45F345B3A95E}">
      <dgm:prSet/>
      <dgm:spPr/>
      <dgm:t>
        <a:bodyPr/>
        <a:lstStyle/>
        <a:p>
          <a:endParaRPr lang="en-IN"/>
        </a:p>
      </dgm:t>
    </dgm:pt>
    <dgm:pt modelId="{BCAF0C56-0483-49E7-A75E-771DD92D8A86}" type="sibTrans" cxnId="{ED542B5F-72D2-4228-8F9C-45F345B3A95E}">
      <dgm:prSet/>
      <dgm:spPr/>
      <dgm:t>
        <a:bodyPr/>
        <a:lstStyle/>
        <a:p>
          <a:endParaRPr lang="en-IN"/>
        </a:p>
      </dgm:t>
    </dgm:pt>
    <dgm:pt modelId="{E56877A4-2FB8-46E0-B564-7FA741B5F36C}">
      <dgm:prSet/>
      <dgm:spPr/>
      <dgm:t>
        <a:bodyPr/>
        <a:lstStyle/>
        <a:p>
          <a:r>
            <a:rPr lang="en-IN" dirty="0"/>
            <a:t>Leaders influence culture and mission clarity.</a:t>
          </a:r>
        </a:p>
      </dgm:t>
    </dgm:pt>
    <dgm:pt modelId="{8F36EC21-C0DF-4DA7-B826-4B8DE198D02E}" type="parTrans" cxnId="{0CFF14CE-38B4-44F2-A807-14DB524B920F}">
      <dgm:prSet/>
      <dgm:spPr/>
      <dgm:t>
        <a:bodyPr/>
        <a:lstStyle/>
        <a:p>
          <a:endParaRPr lang="en-IN"/>
        </a:p>
      </dgm:t>
    </dgm:pt>
    <dgm:pt modelId="{975B860F-CEBB-450D-ACE7-18277EB8797A}" type="sibTrans" cxnId="{0CFF14CE-38B4-44F2-A807-14DB524B920F}">
      <dgm:prSet/>
      <dgm:spPr/>
      <dgm:t>
        <a:bodyPr/>
        <a:lstStyle/>
        <a:p>
          <a:endParaRPr lang="en-IN"/>
        </a:p>
      </dgm:t>
    </dgm:pt>
    <dgm:pt modelId="{1B9A7588-C7C2-41D6-B524-FE9E8A694E82}" type="pres">
      <dgm:prSet presAssocID="{47809AD7-87A4-4926-ACB0-A6792E72695B}" presName="compositeShape" presStyleCnt="0">
        <dgm:presLayoutVars>
          <dgm:dir/>
          <dgm:resizeHandles/>
        </dgm:presLayoutVars>
      </dgm:prSet>
      <dgm:spPr/>
    </dgm:pt>
    <dgm:pt modelId="{A8E83DD8-F45D-4AE9-A023-781D773CFF4A}" type="pres">
      <dgm:prSet presAssocID="{47809AD7-87A4-4926-ACB0-A6792E72695B}" presName="pyramid" presStyleLbl="node1" presStyleIdx="0" presStyleCnt="1"/>
      <dgm:spPr/>
    </dgm:pt>
    <dgm:pt modelId="{95383FC7-5863-497A-9ADF-EDE784F1D40D}" type="pres">
      <dgm:prSet presAssocID="{47809AD7-87A4-4926-ACB0-A6792E72695B}" presName="theList" presStyleCnt="0"/>
      <dgm:spPr/>
    </dgm:pt>
    <dgm:pt modelId="{8D9B36A6-F402-416D-AB76-0026E21114A5}" type="pres">
      <dgm:prSet presAssocID="{5E03C98D-F437-4EED-B1B6-F2464FFCD39B}" presName="aNode" presStyleLbl="fgAcc1" presStyleIdx="0" presStyleCnt="5">
        <dgm:presLayoutVars>
          <dgm:bulletEnabled val="1"/>
        </dgm:presLayoutVars>
      </dgm:prSet>
      <dgm:spPr/>
    </dgm:pt>
    <dgm:pt modelId="{A0CF05BC-5221-4EED-9A53-6229BFB10694}" type="pres">
      <dgm:prSet presAssocID="{5E03C98D-F437-4EED-B1B6-F2464FFCD39B}" presName="aSpace" presStyleCnt="0"/>
      <dgm:spPr/>
    </dgm:pt>
    <dgm:pt modelId="{487CCCB0-587D-4CC2-944C-22DE4C154BF7}" type="pres">
      <dgm:prSet presAssocID="{09E5F45E-8ABE-4849-B569-E60F9957F228}" presName="aNode" presStyleLbl="fgAcc1" presStyleIdx="1" presStyleCnt="5">
        <dgm:presLayoutVars>
          <dgm:bulletEnabled val="1"/>
        </dgm:presLayoutVars>
      </dgm:prSet>
      <dgm:spPr/>
    </dgm:pt>
    <dgm:pt modelId="{553A36C7-5531-4294-8F2F-DBFC3324B8B7}" type="pres">
      <dgm:prSet presAssocID="{09E5F45E-8ABE-4849-B569-E60F9957F228}" presName="aSpace" presStyleCnt="0"/>
      <dgm:spPr/>
    </dgm:pt>
    <dgm:pt modelId="{E6B7810D-ADFE-42C3-81DF-324379E3503C}" type="pres">
      <dgm:prSet presAssocID="{234C0279-DE31-4F89-9542-4738510F3FAE}" presName="aNode" presStyleLbl="fgAcc1" presStyleIdx="2" presStyleCnt="5">
        <dgm:presLayoutVars>
          <dgm:bulletEnabled val="1"/>
        </dgm:presLayoutVars>
      </dgm:prSet>
      <dgm:spPr/>
    </dgm:pt>
    <dgm:pt modelId="{3452C338-2D99-4575-A276-73FF6952969B}" type="pres">
      <dgm:prSet presAssocID="{234C0279-DE31-4F89-9542-4738510F3FAE}" presName="aSpace" presStyleCnt="0"/>
      <dgm:spPr/>
    </dgm:pt>
    <dgm:pt modelId="{88BC5B62-2538-4255-96F6-654CA0732184}" type="pres">
      <dgm:prSet presAssocID="{F7089CBB-2AD1-4293-BCCC-0778AC492C37}" presName="aNode" presStyleLbl="fgAcc1" presStyleIdx="3" presStyleCnt="5">
        <dgm:presLayoutVars>
          <dgm:bulletEnabled val="1"/>
        </dgm:presLayoutVars>
      </dgm:prSet>
      <dgm:spPr/>
    </dgm:pt>
    <dgm:pt modelId="{495C88B9-E151-4EDB-885E-FC2BD1B6E5B1}" type="pres">
      <dgm:prSet presAssocID="{F7089CBB-2AD1-4293-BCCC-0778AC492C37}" presName="aSpace" presStyleCnt="0"/>
      <dgm:spPr/>
    </dgm:pt>
    <dgm:pt modelId="{E7C5F25E-77E2-4ABF-B9E8-4DFD33202EB8}" type="pres">
      <dgm:prSet presAssocID="{E56877A4-2FB8-46E0-B564-7FA741B5F36C}" presName="aNode" presStyleLbl="fgAcc1" presStyleIdx="4" presStyleCnt="5">
        <dgm:presLayoutVars>
          <dgm:bulletEnabled val="1"/>
        </dgm:presLayoutVars>
      </dgm:prSet>
      <dgm:spPr/>
    </dgm:pt>
    <dgm:pt modelId="{2BCBD3E0-8306-40D2-B7C8-2C7124C6E8EA}" type="pres">
      <dgm:prSet presAssocID="{E56877A4-2FB8-46E0-B564-7FA741B5F36C}" presName="aSpace" presStyleCnt="0"/>
      <dgm:spPr/>
    </dgm:pt>
  </dgm:ptLst>
  <dgm:cxnLst>
    <dgm:cxn modelId="{8FC9D05D-0C93-4263-9AAC-7841CEEE92F0}" srcId="{47809AD7-87A4-4926-ACB0-A6792E72695B}" destId="{234C0279-DE31-4F89-9542-4738510F3FAE}" srcOrd="2" destOrd="0" parTransId="{BB7D5CD7-B985-4790-BAED-44F91018444B}" sibTransId="{E6921F88-C16F-4FBC-969C-19684B9339AE}"/>
    <dgm:cxn modelId="{ED542B5F-72D2-4228-8F9C-45F345B3A95E}" srcId="{47809AD7-87A4-4926-ACB0-A6792E72695B}" destId="{F7089CBB-2AD1-4293-BCCC-0778AC492C37}" srcOrd="3" destOrd="0" parTransId="{76E3E8C1-2A6C-4C24-8593-29165A22DA61}" sibTransId="{BCAF0C56-0483-49E7-A75E-771DD92D8A86}"/>
    <dgm:cxn modelId="{34AC0E43-AE70-4821-A3B9-25C934E925EB}" srcId="{47809AD7-87A4-4926-ACB0-A6792E72695B}" destId="{09E5F45E-8ABE-4849-B569-E60F9957F228}" srcOrd="1" destOrd="0" parTransId="{42C8E88F-A784-4E9C-9CA9-564C20CFDC61}" sibTransId="{ADDFD32E-AD78-45B7-9C3D-5409ED103B9C}"/>
    <dgm:cxn modelId="{32A76A69-7866-47AF-8C2D-CFC0204315D5}" type="presOf" srcId="{E56877A4-2FB8-46E0-B564-7FA741B5F36C}" destId="{E7C5F25E-77E2-4ABF-B9E8-4DFD33202EB8}" srcOrd="0" destOrd="0" presId="urn:microsoft.com/office/officeart/2005/8/layout/pyramid2"/>
    <dgm:cxn modelId="{5F7F314B-A532-4F1B-8FD8-1259D8E46DCB}" srcId="{47809AD7-87A4-4926-ACB0-A6792E72695B}" destId="{5E03C98D-F437-4EED-B1B6-F2464FFCD39B}" srcOrd="0" destOrd="0" parTransId="{7369F95A-6C38-4319-B09C-B099AFEA4F60}" sibTransId="{B2A10236-7CB4-4141-A69C-3BC401CD84D4}"/>
    <dgm:cxn modelId="{A0B41288-C1DE-4B87-B9AC-42E062C0531D}" type="presOf" srcId="{09E5F45E-8ABE-4849-B569-E60F9957F228}" destId="{487CCCB0-587D-4CC2-944C-22DE4C154BF7}" srcOrd="0" destOrd="0" presId="urn:microsoft.com/office/officeart/2005/8/layout/pyramid2"/>
    <dgm:cxn modelId="{0208A188-6FE1-4F14-8AEE-74F287ACED46}" type="presOf" srcId="{F7089CBB-2AD1-4293-BCCC-0778AC492C37}" destId="{88BC5B62-2538-4255-96F6-654CA0732184}" srcOrd="0" destOrd="0" presId="urn:microsoft.com/office/officeart/2005/8/layout/pyramid2"/>
    <dgm:cxn modelId="{19CCF09E-94DA-42E2-9318-D310637990BD}" type="presOf" srcId="{234C0279-DE31-4F89-9542-4738510F3FAE}" destId="{E6B7810D-ADFE-42C3-81DF-324379E3503C}" srcOrd="0" destOrd="0" presId="urn:microsoft.com/office/officeart/2005/8/layout/pyramid2"/>
    <dgm:cxn modelId="{C8E778BF-C878-4045-8543-F380DF97F282}" type="presOf" srcId="{5E03C98D-F437-4EED-B1B6-F2464FFCD39B}" destId="{8D9B36A6-F402-416D-AB76-0026E21114A5}" srcOrd="0" destOrd="0" presId="urn:microsoft.com/office/officeart/2005/8/layout/pyramid2"/>
    <dgm:cxn modelId="{0CFF14CE-38B4-44F2-A807-14DB524B920F}" srcId="{47809AD7-87A4-4926-ACB0-A6792E72695B}" destId="{E56877A4-2FB8-46E0-B564-7FA741B5F36C}" srcOrd="4" destOrd="0" parTransId="{8F36EC21-C0DF-4DA7-B826-4B8DE198D02E}" sibTransId="{975B860F-CEBB-450D-ACE7-18277EB8797A}"/>
    <dgm:cxn modelId="{F45F95E6-AF47-42CC-A5E3-9AA624BC6CD4}" type="presOf" srcId="{47809AD7-87A4-4926-ACB0-A6792E72695B}" destId="{1B9A7588-C7C2-41D6-B524-FE9E8A694E82}" srcOrd="0" destOrd="0" presId="urn:microsoft.com/office/officeart/2005/8/layout/pyramid2"/>
    <dgm:cxn modelId="{36E51C9A-0930-452D-A68A-8B598647E24D}" type="presParOf" srcId="{1B9A7588-C7C2-41D6-B524-FE9E8A694E82}" destId="{A8E83DD8-F45D-4AE9-A023-781D773CFF4A}" srcOrd="0" destOrd="0" presId="urn:microsoft.com/office/officeart/2005/8/layout/pyramid2"/>
    <dgm:cxn modelId="{4FFA0113-C3A9-4820-BC08-5C44CCCAA4E3}" type="presParOf" srcId="{1B9A7588-C7C2-41D6-B524-FE9E8A694E82}" destId="{95383FC7-5863-497A-9ADF-EDE784F1D40D}" srcOrd="1" destOrd="0" presId="urn:microsoft.com/office/officeart/2005/8/layout/pyramid2"/>
    <dgm:cxn modelId="{7851413F-C9A4-4127-B213-F950F0F2BE11}" type="presParOf" srcId="{95383FC7-5863-497A-9ADF-EDE784F1D40D}" destId="{8D9B36A6-F402-416D-AB76-0026E21114A5}" srcOrd="0" destOrd="0" presId="urn:microsoft.com/office/officeart/2005/8/layout/pyramid2"/>
    <dgm:cxn modelId="{93BE8922-9899-4B1C-B9A5-B9AB7320B687}" type="presParOf" srcId="{95383FC7-5863-497A-9ADF-EDE784F1D40D}" destId="{A0CF05BC-5221-4EED-9A53-6229BFB10694}" srcOrd="1" destOrd="0" presId="urn:microsoft.com/office/officeart/2005/8/layout/pyramid2"/>
    <dgm:cxn modelId="{83560B04-260D-48BE-8105-1240819FDD6B}" type="presParOf" srcId="{95383FC7-5863-497A-9ADF-EDE784F1D40D}" destId="{487CCCB0-587D-4CC2-944C-22DE4C154BF7}" srcOrd="2" destOrd="0" presId="urn:microsoft.com/office/officeart/2005/8/layout/pyramid2"/>
    <dgm:cxn modelId="{EB859BE6-8CD6-416A-82DB-73C00F142406}" type="presParOf" srcId="{95383FC7-5863-497A-9ADF-EDE784F1D40D}" destId="{553A36C7-5531-4294-8F2F-DBFC3324B8B7}" srcOrd="3" destOrd="0" presId="urn:microsoft.com/office/officeart/2005/8/layout/pyramid2"/>
    <dgm:cxn modelId="{FE8E3C90-E8DB-417F-850C-BC3664781797}" type="presParOf" srcId="{95383FC7-5863-497A-9ADF-EDE784F1D40D}" destId="{E6B7810D-ADFE-42C3-81DF-324379E3503C}" srcOrd="4" destOrd="0" presId="urn:microsoft.com/office/officeart/2005/8/layout/pyramid2"/>
    <dgm:cxn modelId="{316E2234-546A-4CD5-A313-DD5CB9EBB1F5}" type="presParOf" srcId="{95383FC7-5863-497A-9ADF-EDE784F1D40D}" destId="{3452C338-2D99-4575-A276-73FF6952969B}" srcOrd="5" destOrd="0" presId="urn:microsoft.com/office/officeart/2005/8/layout/pyramid2"/>
    <dgm:cxn modelId="{9E46EF70-A71A-4478-9097-968A10920979}" type="presParOf" srcId="{95383FC7-5863-497A-9ADF-EDE784F1D40D}" destId="{88BC5B62-2538-4255-96F6-654CA0732184}" srcOrd="6" destOrd="0" presId="urn:microsoft.com/office/officeart/2005/8/layout/pyramid2"/>
    <dgm:cxn modelId="{4C4E3D8C-ECA5-4A8A-8457-C3DAF8727DC3}" type="presParOf" srcId="{95383FC7-5863-497A-9ADF-EDE784F1D40D}" destId="{495C88B9-E151-4EDB-885E-FC2BD1B6E5B1}" srcOrd="7" destOrd="0" presId="urn:microsoft.com/office/officeart/2005/8/layout/pyramid2"/>
    <dgm:cxn modelId="{BB110888-AF48-47B5-99B3-BE8A318B9B97}" type="presParOf" srcId="{95383FC7-5863-497A-9ADF-EDE784F1D40D}" destId="{E7C5F25E-77E2-4ABF-B9E8-4DFD33202EB8}" srcOrd="8" destOrd="0" presId="urn:microsoft.com/office/officeart/2005/8/layout/pyramid2"/>
    <dgm:cxn modelId="{88E346DD-2E54-49AF-8A82-C073BD6C427C}" type="presParOf" srcId="{95383FC7-5863-497A-9ADF-EDE784F1D40D}" destId="{2BCBD3E0-8306-40D2-B7C8-2C7124C6E8EA}" srcOrd="9"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44AD119-C4F3-4D0B-AA00-A8E55CA2186A}" type="doc">
      <dgm:prSet loTypeId="urn:microsoft.com/office/officeart/2011/layout/CircleProcess" loCatId="process" qsTypeId="urn:microsoft.com/office/officeart/2005/8/quickstyle/simple1" qsCatId="simple" csTypeId="urn:microsoft.com/office/officeart/2005/8/colors/colorful5" csCatId="colorful" phldr="1"/>
      <dgm:spPr/>
      <dgm:t>
        <a:bodyPr/>
        <a:lstStyle/>
        <a:p>
          <a:endParaRPr lang="en-IN"/>
        </a:p>
      </dgm:t>
    </dgm:pt>
    <dgm:pt modelId="{5838B032-4B58-434F-AF64-140996258CB5}">
      <dgm:prSet/>
      <dgm:spPr/>
      <dgm:t>
        <a:bodyPr/>
        <a:lstStyle/>
        <a:p>
          <a:r>
            <a:rPr lang="en-IN" dirty="0"/>
            <a:t>Liaison involves networking inside and outside the organization (Putra, 2021).</a:t>
          </a:r>
        </a:p>
      </dgm:t>
    </dgm:pt>
    <dgm:pt modelId="{CCDA1261-E303-4001-83D2-C45EE5748E01}" type="parTrans" cxnId="{14F6314C-23BB-48E3-B744-FDDC094E5A59}">
      <dgm:prSet/>
      <dgm:spPr/>
      <dgm:t>
        <a:bodyPr/>
        <a:lstStyle/>
        <a:p>
          <a:endParaRPr lang="en-IN"/>
        </a:p>
      </dgm:t>
    </dgm:pt>
    <dgm:pt modelId="{4DDD2A34-E7CC-4B30-9033-1B45F7F5429A}" type="sibTrans" cxnId="{14F6314C-23BB-48E3-B744-FDDC094E5A59}">
      <dgm:prSet/>
      <dgm:spPr/>
      <dgm:t>
        <a:bodyPr/>
        <a:lstStyle/>
        <a:p>
          <a:endParaRPr lang="en-IN"/>
        </a:p>
      </dgm:t>
    </dgm:pt>
    <dgm:pt modelId="{4FF6AA64-8C0E-450B-B46A-E31AAB67FA2A}">
      <dgm:prSet/>
      <dgm:spPr/>
      <dgm:t>
        <a:bodyPr/>
        <a:lstStyle/>
        <a:p>
          <a:r>
            <a:rPr lang="en-IN"/>
            <a:t>Google managers partner with governments on AI regulation.</a:t>
          </a:r>
        </a:p>
      </dgm:t>
    </dgm:pt>
    <dgm:pt modelId="{1B4A02FC-DF72-43A1-9FE2-A3C913E15C6E}" type="parTrans" cxnId="{ACF7391F-1842-4C97-BBD7-50A8E3A7B8EA}">
      <dgm:prSet/>
      <dgm:spPr/>
      <dgm:t>
        <a:bodyPr/>
        <a:lstStyle/>
        <a:p>
          <a:endParaRPr lang="en-IN"/>
        </a:p>
      </dgm:t>
    </dgm:pt>
    <dgm:pt modelId="{7ACA9898-13D3-487E-953E-D96860D7C870}" type="sibTrans" cxnId="{ACF7391F-1842-4C97-BBD7-50A8E3A7B8EA}">
      <dgm:prSet/>
      <dgm:spPr/>
      <dgm:t>
        <a:bodyPr/>
        <a:lstStyle/>
        <a:p>
          <a:endParaRPr lang="en-IN"/>
        </a:p>
      </dgm:t>
    </dgm:pt>
    <dgm:pt modelId="{BBF79A01-D20D-4133-A9AB-CCF9BC99EE31}">
      <dgm:prSet/>
      <dgm:spPr/>
      <dgm:t>
        <a:bodyPr/>
        <a:lstStyle/>
        <a:p>
          <a:r>
            <a:rPr lang="en-IN"/>
            <a:t>Internally, they coordinate across teams (e.g., YouTube and Cloud).</a:t>
          </a:r>
        </a:p>
      </dgm:t>
    </dgm:pt>
    <dgm:pt modelId="{3A89FE03-BE6A-482C-BD79-CDF655611BEC}" type="parTrans" cxnId="{207D7D99-DBFB-4B13-9FBB-C80722651E73}">
      <dgm:prSet/>
      <dgm:spPr/>
      <dgm:t>
        <a:bodyPr/>
        <a:lstStyle/>
        <a:p>
          <a:endParaRPr lang="en-IN"/>
        </a:p>
      </dgm:t>
    </dgm:pt>
    <dgm:pt modelId="{047DF08D-595B-406B-91ED-10949C7FC2C3}" type="sibTrans" cxnId="{207D7D99-DBFB-4B13-9FBB-C80722651E73}">
      <dgm:prSet/>
      <dgm:spPr/>
      <dgm:t>
        <a:bodyPr/>
        <a:lstStyle/>
        <a:p>
          <a:endParaRPr lang="en-IN"/>
        </a:p>
      </dgm:t>
    </dgm:pt>
    <dgm:pt modelId="{EEC91586-3574-42CB-A67D-FA35890CF9F2}">
      <dgm:prSet/>
      <dgm:spPr/>
      <dgm:t>
        <a:bodyPr/>
        <a:lstStyle/>
        <a:p>
          <a:r>
            <a:rPr lang="en-IN" dirty="0"/>
            <a:t>Enhances knowledge sharing and innovation speed (Saskia, 2023).</a:t>
          </a:r>
        </a:p>
      </dgm:t>
    </dgm:pt>
    <dgm:pt modelId="{78EC3219-494B-411C-B8A5-7C83DAA789EB}" type="parTrans" cxnId="{A31DD14F-5477-466B-9E75-C81FC0D83875}">
      <dgm:prSet/>
      <dgm:spPr/>
      <dgm:t>
        <a:bodyPr/>
        <a:lstStyle/>
        <a:p>
          <a:endParaRPr lang="en-IN"/>
        </a:p>
      </dgm:t>
    </dgm:pt>
    <dgm:pt modelId="{DEDED038-FAE5-43A3-8619-BD2F4C56DD57}" type="sibTrans" cxnId="{A31DD14F-5477-466B-9E75-C81FC0D83875}">
      <dgm:prSet/>
      <dgm:spPr/>
      <dgm:t>
        <a:bodyPr/>
        <a:lstStyle/>
        <a:p>
          <a:endParaRPr lang="en-IN"/>
        </a:p>
      </dgm:t>
    </dgm:pt>
    <dgm:pt modelId="{6E82FC6B-DB82-4D02-B248-EF1E5EB36232}">
      <dgm:prSet/>
      <dgm:spPr/>
      <dgm:t>
        <a:bodyPr/>
        <a:lstStyle/>
        <a:p>
          <a:r>
            <a:rPr lang="en-IN"/>
            <a:t>Builds global partnerships through effective communication.</a:t>
          </a:r>
        </a:p>
      </dgm:t>
    </dgm:pt>
    <dgm:pt modelId="{2740DD87-3ECB-401A-BA9E-765CAC5535A3}" type="parTrans" cxnId="{151139D7-5E05-41DF-B332-1245D15F1A65}">
      <dgm:prSet/>
      <dgm:spPr/>
      <dgm:t>
        <a:bodyPr/>
        <a:lstStyle/>
        <a:p>
          <a:endParaRPr lang="en-IN"/>
        </a:p>
      </dgm:t>
    </dgm:pt>
    <dgm:pt modelId="{9694C6C2-95CB-46D8-9475-2ACB86660CD1}" type="sibTrans" cxnId="{151139D7-5E05-41DF-B332-1245D15F1A65}">
      <dgm:prSet/>
      <dgm:spPr/>
      <dgm:t>
        <a:bodyPr/>
        <a:lstStyle/>
        <a:p>
          <a:endParaRPr lang="en-IN"/>
        </a:p>
      </dgm:t>
    </dgm:pt>
    <dgm:pt modelId="{050D2F47-DE1A-48E6-9844-C6F48A9E9FA0}" type="pres">
      <dgm:prSet presAssocID="{644AD119-C4F3-4D0B-AA00-A8E55CA2186A}" presName="Name0" presStyleCnt="0">
        <dgm:presLayoutVars>
          <dgm:chMax val="11"/>
          <dgm:chPref val="11"/>
          <dgm:dir/>
          <dgm:resizeHandles/>
        </dgm:presLayoutVars>
      </dgm:prSet>
      <dgm:spPr/>
    </dgm:pt>
    <dgm:pt modelId="{CE6C9D71-3C40-4A08-ABFC-DCD31B96A728}" type="pres">
      <dgm:prSet presAssocID="{6E82FC6B-DB82-4D02-B248-EF1E5EB36232}" presName="Accent5" presStyleCnt="0"/>
      <dgm:spPr/>
    </dgm:pt>
    <dgm:pt modelId="{5100AF51-D049-4B90-8059-EF5BAFEC168C}" type="pres">
      <dgm:prSet presAssocID="{6E82FC6B-DB82-4D02-B248-EF1E5EB36232}" presName="Accent" presStyleLbl="node1" presStyleIdx="0" presStyleCnt="5"/>
      <dgm:spPr/>
    </dgm:pt>
    <dgm:pt modelId="{BE66D24E-9A29-4A68-AA9D-5E528E4F7609}" type="pres">
      <dgm:prSet presAssocID="{6E82FC6B-DB82-4D02-B248-EF1E5EB36232}" presName="ParentBackground5" presStyleCnt="0"/>
      <dgm:spPr/>
    </dgm:pt>
    <dgm:pt modelId="{FE258301-6C33-485D-BA5D-6E5D8FFC6D7B}" type="pres">
      <dgm:prSet presAssocID="{6E82FC6B-DB82-4D02-B248-EF1E5EB36232}" presName="ParentBackground" presStyleLbl="fgAcc1" presStyleIdx="0" presStyleCnt="5"/>
      <dgm:spPr/>
    </dgm:pt>
    <dgm:pt modelId="{BD3B2705-C4E4-481F-80B4-7176D06288BB}" type="pres">
      <dgm:prSet presAssocID="{6E82FC6B-DB82-4D02-B248-EF1E5EB36232}" presName="Parent5" presStyleLbl="revTx" presStyleIdx="0" presStyleCnt="0">
        <dgm:presLayoutVars>
          <dgm:chMax val="1"/>
          <dgm:chPref val="1"/>
          <dgm:bulletEnabled val="1"/>
        </dgm:presLayoutVars>
      </dgm:prSet>
      <dgm:spPr/>
    </dgm:pt>
    <dgm:pt modelId="{9B974856-19A8-45BE-8BD5-F2220A1B29EC}" type="pres">
      <dgm:prSet presAssocID="{EEC91586-3574-42CB-A67D-FA35890CF9F2}" presName="Accent4" presStyleCnt="0"/>
      <dgm:spPr/>
    </dgm:pt>
    <dgm:pt modelId="{C2DA6774-7E61-4F2F-AB77-26231A81D709}" type="pres">
      <dgm:prSet presAssocID="{EEC91586-3574-42CB-A67D-FA35890CF9F2}" presName="Accent" presStyleLbl="node1" presStyleIdx="1" presStyleCnt="5"/>
      <dgm:spPr/>
    </dgm:pt>
    <dgm:pt modelId="{4DFBC10A-0582-4FDA-B914-55431C4EBEDD}" type="pres">
      <dgm:prSet presAssocID="{EEC91586-3574-42CB-A67D-FA35890CF9F2}" presName="ParentBackground4" presStyleCnt="0"/>
      <dgm:spPr/>
    </dgm:pt>
    <dgm:pt modelId="{784B0507-DC83-42AF-AEF0-730EDC206D88}" type="pres">
      <dgm:prSet presAssocID="{EEC91586-3574-42CB-A67D-FA35890CF9F2}" presName="ParentBackground" presStyleLbl="fgAcc1" presStyleIdx="1" presStyleCnt="5"/>
      <dgm:spPr/>
    </dgm:pt>
    <dgm:pt modelId="{C7F23265-76CB-4573-9E3F-3F26862C4692}" type="pres">
      <dgm:prSet presAssocID="{EEC91586-3574-42CB-A67D-FA35890CF9F2}" presName="Parent4" presStyleLbl="revTx" presStyleIdx="0" presStyleCnt="0">
        <dgm:presLayoutVars>
          <dgm:chMax val="1"/>
          <dgm:chPref val="1"/>
          <dgm:bulletEnabled val="1"/>
        </dgm:presLayoutVars>
      </dgm:prSet>
      <dgm:spPr/>
    </dgm:pt>
    <dgm:pt modelId="{BDC8F61B-5EE4-4946-9362-38923E21E2C7}" type="pres">
      <dgm:prSet presAssocID="{BBF79A01-D20D-4133-A9AB-CCF9BC99EE31}" presName="Accent3" presStyleCnt="0"/>
      <dgm:spPr/>
    </dgm:pt>
    <dgm:pt modelId="{2D03E21E-FD13-41AB-B875-988C358FD338}" type="pres">
      <dgm:prSet presAssocID="{BBF79A01-D20D-4133-A9AB-CCF9BC99EE31}" presName="Accent" presStyleLbl="node1" presStyleIdx="2" presStyleCnt="5"/>
      <dgm:spPr/>
    </dgm:pt>
    <dgm:pt modelId="{85B5E3A8-7E02-4646-A5D9-6EAC67AA1ED5}" type="pres">
      <dgm:prSet presAssocID="{BBF79A01-D20D-4133-A9AB-CCF9BC99EE31}" presName="ParentBackground3" presStyleCnt="0"/>
      <dgm:spPr/>
    </dgm:pt>
    <dgm:pt modelId="{5BEABC06-64E0-427A-9DFC-0C5C51A8559C}" type="pres">
      <dgm:prSet presAssocID="{BBF79A01-D20D-4133-A9AB-CCF9BC99EE31}" presName="ParentBackground" presStyleLbl="fgAcc1" presStyleIdx="2" presStyleCnt="5"/>
      <dgm:spPr/>
    </dgm:pt>
    <dgm:pt modelId="{20AFE688-6F27-40C4-912F-E9ADB28D9C59}" type="pres">
      <dgm:prSet presAssocID="{BBF79A01-D20D-4133-A9AB-CCF9BC99EE31}" presName="Parent3" presStyleLbl="revTx" presStyleIdx="0" presStyleCnt="0">
        <dgm:presLayoutVars>
          <dgm:chMax val="1"/>
          <dgm:chPref val="1"/>
          <dgm:bulletEnabled val="1"/>
        </dgm:presLayoutVars>
      </dgm:prSet>
      <dgm:spPr/>
    </dgm:pt>
    <dgm:pt modelId="{EB77BC4F-9587-4084-B139-72F25A48E459}" type="pres">
      <dgm:prSet presAssocID="{4FF6AA64-8C0E-450B-B46A-E31AAB67FA2A}" presName="Accent2" presStyleCnt="0"/>
      <dgm:spPr/>
    </dgm:pt>
    <dgm:pt modelId="{DAA877BC-3D66-4640-9ED1-83F815330C5B}" type="pres">
      <dgm:prSet presAssocID="{4FF6AA64-8C0E-450B-B46A-E31AAB67FA2A}" presName="Accent" presStyleLbl="node1" presStyleIdx="3" presStyleCnt="5"/>
      <dgm:spPr/>
    </dgm:pt>
    <dgm:pt modelId="{2BC9108B-DF42-4621-8BF7-BC280C23E12C}" type="pres">
      <dgm:prSet presAssocID="{4FF6AA64-8C0E-450B-B46A-E31AAB67FA2A}" presName="ParentBackground2" presStyleCnt="0"/>
      <dgm:spPr/>
    </dgm:pt>
    <dgm:pt modelId="{27D4EE42-AE9E-4BBB-9C7E-96BC64564EE2}" type="pres">
      <dgm:prSet presAssocID="{4FF6AA64-8C0E-450B-B46A-E31AAB67FA2A}" presName="ParentBackground" presStyleLbl="fgAcc1" presStyleIdx="3" presStyleCnt="5"/>
      <dgm:spPr/>
    </dgm:pt>
    <dgm:pt modelId="{05463DE9-7F8A-432D-872F-9CA4EA34310E}" type="pres">
      <dgm:prSet presAssocID="{4FF6AA64-8C0E-450B-B46A-E31AAB67FA2A}" presName="Parent2" presStyleLbl="revTx" presStyleIdx="0" presStyleCnt="0">
        <dgm:presLayoutVars>
          <dgm:chMax val="1"/>
          <dgm:chPref val="1"/>
          <dgm:bulletEnabled val="1"/>
        </dgm:presLayoutVars>
      </dgm:prSet>
      <dgm:spPr/>
    </dgm:pt>
    <dgm:pt modelId="{F9E28B4A-A872-49EA-8907-5B7375042ACD}" type="pres">
      <dgm:prSet presAssocID="{5838B032-4B58-434F-AF64-140996258CB5}" presName="Accent1" presStyleCnt="0"/>
      <dgm:spPr/>
    </dgm:pt>
    <dgm:pt modelId="{6AA00230-8D19-4211-8767-667F10A9A281}" type="pres">
      <dgm:prSet presAssocID="{5838B032-4B58-434F-AF64-140996258CB5}" presName="Accent" presStyleLbl="node1" presStyleIdx="4" presStyleCnt="5"/>
      <dgm:spPr/>
    </dgm:pt>
    <dgm:pt modelId="{8D8CC780-F6E2-4C32-88BF-C9B05C3AAD02}" type="pres">
      <dgm:prSet presAssocID="{5838B032-4B58-434F-AF64-140996258CB5}" presName="ParentBackground1" presStyleCnt="0"/>
      <dgm:spPr/>
    </dgm:pt>
    <dgm:pt modelId="{488D933F-0B1E-4FBC-8685-522F767BFD2B}" type="pres">
      <dgm:prSet presAssocID="{5838B032-4B58-434F-AF64-140996258CB5}" presName="ParentBackground" presStyleLbl="fgAcc1" presStyleIdx="4" presStyleCnt="5"/>
      <dgm:spPr/>
    </dgm:pt>
    <dgm:pt modelId="{D02AEE0A-7622-4B0F-815A-9F22AB766062}" type="pres">
      <dgm:prSet presAssocID="{5838B032-4B58-434F-AF64-140996258CB5}" presName="Parent1" presStyleLbl="revTx" presStyleIdx="0" presStyleCnt="0">
        <dgm:presLayoutVars>
          <dgm:chMax val="1"/>
          <dgm:chPref val="1"/>
          <dgm:bulletEnabled val="1"/>
        </dgm:presLayoutVars>
      </dgm:prSet>
      <dgm:spPr/>
    </dgm:pt>
  </dgm:ptLst>
  <dgm:cxnLst>
    <dgm:cxn modelId="{3F62C10E-7E15-468B-A7EB-18407FA9004D}" type="presOf" srcId="{644AD119-C4F3-4D0B-AA00-A8E55CA2186A}" destId="{050D2F47-DE1A-48E6-9844-C6F48A9E9FA0}" srcOrd="0" destOrd="0" presId="urn:microsoft.com/office/officeart/2011/layout/CircleProcess"/>
    <dgm:cxn modelId="{ACF7391F-1842-4C97-BBD7-50A8E3A7B8EA}" srcId="{644AD119-C4F3-4D0B-AA00-A8E55CA2186A}" destId="{4FF6AA64-8C0E-450B-B46A-E31AAB67FA2A}" srcOrd="1" destOrd="0" parTransId="{1B4A02FC-DF72-43A1-9FE2-A3C913E15C6E}" sibTransId="{7ACA9898-13D3-487E-953E-D96860D7C870}"/>
    <dgm:cxn modelId="{1AC69E45-C681-41F4-959C-C8AF73D28CEA}" type="presOf" srcId="{6E82FC6B-DB82-4D02-B248-EF1E5EB36232}" destId="{FE258301-6C33-485D-BA5D-6E5D8FFC6D7B}" srcOrd="0" destOrd="0" presId="urn:microsoft.com/office/officeart/2011/layout/CircleProcess"/>
    <dgm:cxn modelId="{14F6314C-23BB-48E3-B744-FDDC094E5A59}" srcId="{644AD119-C4F3-4D0B-AA00-A8E55CA2186A}" destId="{5838B032-4B58-434F-AF64-140996258CB5}" srcOrd="0" destOrd="0" parTransId="{CCDA1261-E303-4001-83D2-C45EE5748E01}" sibTransId="{4DDD2A34-E7CC-4B30-9033-1B45F7F5429A}"/>
    <dgm:cxn modelId="{7CD1206D-6747-462B-8EB3-9FBF29A939DE}" type="presOf" srcId="{6E82FC6B-DB82-4D02-B248-EF1E5EB36232}" destId="{BD3B2705-C4E4-481F-80B4-7176D06288BB}" srcOrd="1" destOrd="0" presId="urn:microsoft.com/office/officeart/2011/layout/CircleProcess"/>
    <dgm:cxn modelId="{A31DD14F-5477-466B-9E75-C81FC0D83875}" srcId="{644AD119-C4F3-4D0B-AA00-A8E55CA2186A}" destId="{EEC91586-3574-42CB-A67D-FA35890CF9F2}" srcOrd="3" destOrd="0" parTransId="{78EC3219-494B-411C-B8A5-7C83DAA789EB}" sibTransId="{DEDED038-FAE5-43A3-8619-BD2F4C56DD57}"/>
    <dgm:cxn modelId="{C5A87676-3F45-4C05-9573-5AF81C2F4CA7}" type="presOf" srcId="{EEC91586-3574-42CB-A67D-FA35890CF9F2}" destId="{784B0507-DC83-42AF-AEF0-730EDC206D88}" srcOrd="0" destOrd="0" presId="urn:microsoft.com/office/officeart/2011/layout/CircleProcess"/>
    <dgm:cxn modelId="{44080385-8AE3-473A-A0C8-EF531D685AE0}" type="presOf" srcId="{5838B032-4B58-434F-AF64-140996258CB5}" destId="{D02AEE0A-7622-4B0F-815A-9F22AB766062}" srcOrd="1" destOrd="0" presId="urn:microsoft.com/office/officeart/2011/layout/CircleProcess"/>
    <dgm:cxn modelId="{7301008D-01AD-454B-8EA2-D0D44A6ACD6B}" type="presOf" srcId="{EEC91586-3574-42CB-A67D-FA35890CF9F2}" destId="{C7F23265-76CB-4573-9E3F-3F26862C4692}" srcOrd="1" destOrd="0" presId="urn:microsoft.com/office/officeart/2011/layout/CircleProcess"/>
    <dgm:cxn modelId="{207D7D99-DBFB-4B13-9FBB-C80722651E73}" srcId="{644AD119-C4F3-4D0B-AA00-A8E55CA2186A}" destId="{BBF79A01-D20D-4133-A9AB-CCF9BC99EE31}" srcOrd="2" destOrd="0" parTransId="{3A89FE03-BE6A-482C-BD79-CDF655611BEC}" sibTransId="{047DF08D-595B-406B-91ED-10949C7FC2C3}"/>
    <dgm:cxn modelId="{5CD509BC-94C5-4F1C-B485-C81BC12341C1}" type="presOf" srcId="{4FF6AA64-8C0E-450B-B46A-E31AAB67FA2A}" destId="{27D4EE42-AE9E-4BBB-9C7E-96BC64564EE2}" srcOrd="0" destOrd="0" presId="urn:microsoft.com/office/officeart/2011/layout/CircleProcess"/>
    <dgm:cxn modelId="{151139D7-5E05-41DF-B332-1245D15F1A65}" srcId="{644AD119-C4F3-4D0B-AA00-A8E55CA2186A}" destId="{6E82FC6B-DB82-4D02-B248-EF1E5EB36232}" srcOrd="4" destOrd="0" parTransId="{2740DD87-3ECB-401A-BA9E-765CAC5535A3}" sibTransId="{9694C6C2-95CB-46D8-9475-2ACB86660CD1}"/>
    <dgm:cxn modelId="{B20756DA-2496-4D1E-A534-CE743A6F6FE1}" type="presOf" srcId="{BBF79A01-D20D-4133-A9AB-CCF9BC99EE31}" destId="{20AFE688-6F27-40C4-912F-E9ADB28D9C59}" srcOrd="1" destOrd="0" presId="urn:microsoft.com/office/officeart/2011/layout/CircleProcess"/>
    <dgm:cxn modelId="{49F8ADDD-794A-457F-A37B-92568A393D67}" type="presOf" srcId="{5838B032-4B58-434F-AF64-140996258CB5}" destId="{488D933F-0B1E-4FBC-8685-522F767BFD2B}" srcOrd="0" destOrd="0" presId="urn:microsoft.com/office/officeart/2011/layout/CircleProcess"/>
    <dgm:cxn modelId="{A59B45E3-D51D-49CE-BB76-511A87512AE0}" type="presOf" srcId="{BBF79A01-D20D-4133-A9AB-CCF9BC99EE31}" destId="{5BEABC06-64E0-427A-9DFC-0C5C51A8559C}" srcOrd="0" destOrd="0" presId="urn:microsoft.com/office/officeart/2011/layout/CircleProcess"/>
    <dgm:cxn modelId="{3F56B9EE-1591-4470-A361-5C28DD9B1F7A}" type="presOf" srcId="{4FF6AA64-8C0E-450B-B46A-E31AAB67FA2A}" destId="{05463DE9-7F8A-432D-872F-9CA4EA34310E}" srcOrd="1" destOrd="0" presId="urn:microsoft.com/office/officeart/2011/layout/CircleProcess"/>
    <dgm:cxn modelId="{3EE18521-B471-4440-9857-92558D44416E}" type="presParOf" srcId="{050D2F47-DE1A-48E6-9844-C6F48A9E9FA0}" destId="{CE6C9D71-3C40-4A08-ABFC-DCD31B96A728}" srcOrd="0" destOrd="0" presId="urn:microsoft.com/office/officeart/2011/layout/CircleProcess"/>
    <dgm:cxn modelId="{71CD4C57-1590-4D6E-84D4-15C0FE375949}" type="presParOf" srcId="{CE6C9D71-3C40-4A08-ABFC-DCD31B96A728}" destId="{5100AF51-D049-4B90-8059-EF5BAFEC168C}" srcOrd="0" destOrd="0" presId="urn:microsoft.com/office/officeart/2011/layout/CircleProcess"/>
    <dgm:cxn modelId="{5A95365F-8CF4-448E-BCC6-65EA25712F34}" type="presParOf" srcId="{050D2F47-DE1A-48E6-9844-C6F48A9E9FA0}" destId="{BE66D24E-9A29-4A68-AA9D-5E528E4F7609}" srcOrd="1" destOrd="0" presId="urn:microsoft.com/office/officeart/2011/layout/CircleProcess"/>
    <dgm:cxn modelId="{6458F4FF-EC74-46D1-96B6-EA98943C0B3B}" type="presParOf" srcId="{BE66D24E-9A29-4A68-AA9D-5E528E4F7609}" destId="{FE258301-6C33-485D-BA5D-6E5D8FFC6D7B}" srcOrd="0" destOrd="0" presId="urn:microsoft.com/office/officeart/2011/layout/CircleProcess"/>
    <dgm:cxn modelId="{67886517-B9D9-4970-9207-BE8403B0BB88}" type="presParOf" srcId="{050D2F47-DE1A-48E6-9844-C6F48A9E9FA0}" destId="{BD3B2705-C4E4-481F-80B4-7176D06288BB}" srcOrd="2" destOrd="0" presId="urn:microsoft.com/office/officeart/2011/layout/CircleProcess"/>
    <dgm:cxn modelId="{7C53382C-51AF-4EE6-8D7B-A42FAB68C4E2}" type="presParOf" srcId="{050D2F47-DE1A-48E6-9844-C6F48A9E9FA0}" destId="{9B974856-19A8-45BE-8BD5-F2220A1B29EC}" srcOrd="3" destOrd="0" presId="urn:microsoft.com/office/officeart/2011/layout/CircleProcess"/>
    <dgm:cxn modelId="{1813690A-2700-4896-A0FA-114E31D0C576}" type="presParOf" srcId="{9B974856-19A8-45BE-8BD5-F2220A1B29EC}" destId="{C2DA6774-7E61-4F2F-AB77-26231A81D709}" srcOrd="0" destOrd="0" presId="urn:microsoft.com/office/officeart/2011/layout/CircleProcess"/>
    <dgm:cxn modelId="{6BFFE55E-3D0D-4990-879D-F51362E1E150}" type="presParOf" srcId="{050D2F47-DE1A-48E6-9844-C6F48A9E9FA0}" destId="{4DFBC10A-0582-4FDA-B914-55431C4EBEDD}" srcOrd="4" destOrd="0" presId="urn:microsoft.com/office/officeart/2011/layout/CircleProcess"/>
    <dgm:cxn modelId="{DEF95D6F-2BB3-49B5-8C10-D9AC475342A2}" type="presParOf" srcId="{4DFBC10A-0582-4FDA-B914-55431C4EBEDD}" destId="{784B0507-DC83-42AF-AEF0-730EDC206D88}" srcOrd="0" destOrd="0" presId="urn:microsoft.com/office/officeart/2011/layout/CircleProcess"/>
    <dgm:cxn modelId="{FB38CB5D-818F-43B0-8233-FB00B009B9A8}" type="presParOf" srcId="{050D2F47-DE1A-48E6-9844-C6F48A9E9FA0}" destId="{C7F23265-76CB-4573-9E3F-3F26862C4692}" srcOrd="5" destOrd="0" presId="urn:microsoft.com/office/officeart/2011/layout/CircleProcess"/>
    <dgm:cxn modelId="{9F5B54DD-DF4D-4D8F-85B9-C87B88829EB7}" type="presParOf" srcId="{050D2F47-DE1A-48E6-9844-C6F48A9E9FA0}" destId="{BDC8F61B-5EE4-4946-9362-38923E21E2C7}" srcOrd="6" destOrd="0" presId="urn:microsoft.com/office/officeart/2011/layout/CircleProcess"/>
    <dgm:cxn modelId="{233B3D95-7AE1-4EAC-92E3-F801101E2093}" type="presParOf" srcId="{BDC8F61B-5EE4-4946-9362-38923E21E2C7}" destId="{2D03E21E-FD13-41AB-B875-988C358FD338}" srcOrd="0" destOrd="0" presId="urn:microsoft.com/office/officeart/2011/layout/CircleProcess"/>
    <dgm:cxn modelId="{D489126C-DD92-4199-9D77-01D36FB97208}" type="presParOf" srcId="{050D2F47-DE1A-48E6-9844-C6F48A9E9FA0}" destId="{85B5E3A8-7E02-4646-A5D9-6EAC67AA1ED5}" srcOrd="7" destOrd="0" presId="urn:microsoft.com/office/officeart/2011/layout/CircleProcess"/>
    <dgm:cxn modelId="{A2BE2115-6901-4E62-A6ED-809BB0592A15}" type="presParOf" srcId="{85B5E3A8-7E02-4646-A5D9-6EAC67AA1ED5}" destId="{5BEABC06-64E0-427A-9DFC-0C5C51A8559C}" srcOrd="0" destOrd="0" presId="urn:microsoft.com/office/officeart/2011/layout/CircleProcess"/>
    <dgm:cxn modelId="{6E8E2787-24C3-45BC-8FC4-3DB0D38726F4}" type="presParOf" srcId="{050D2F47-DE1A-48E6-9844-C6F48A9E9FA0}" destId="{20AFE688-6F27-40C4-912F-E9ADB28D9C59}" srcOrd="8" destOrd="0" presId="urn:microsoft.com/office/officeart/2011/layout/CircleProcess"/>
    <dgm:cxn modelId="{B6C0998E-D2C5-48B0-A565-47C980744933}" type="presParOf" srcId="{050D2F47-DE1A-48E6-9844-C6F48A9E9FA0}" destId="{EB77BC4F-9587-4084-B139-72F25A48E459}" srcOrd="9" destOrd="0" presId="urn:microsoft.com/office/officeart/2011/layout/CircleProcess"/>
    <dgm:cxn modelId="{8E7F8115-81FF-4925-AB14-8D26BDF0E9CF}" type="presParOf" srcId="{EB77BC4F-9587-4084-B139-72F25A48E459}" destId="{DAA877BC-3D66-4640-9ED1-83F815330C5B}" srcOrd="0" destOrd="0" presId="urn:microsoft.com/office/officeart/2011/layout/CircleProcess"/>
    <dgm:cxn modelId="{698B9967-C44A-4E5B-B3A1-25C78F8950D3}" type="presParOf" srcId="{050D2F47-DE1A-48E6-9844-C6F48A9E9FA0}" destId="{2BC9108B-DF42-4621-8BF7-BC280C23E12C}" srcOrd="10" destOrd="0" presId="urn:microsoft.com/office/officeart/2011/layout/CircleProcess"/>
    <dgm:cxn modelId="{0A71B9BA-844C-4623-9BF7-8806B189576D}" type="presParOf" srcId="{2BC9108B-DF42-4621-8BF7-BC280C23E12C}" destId="{27D4EE42-AE9E-4BBB-9C7E-96BC64564EE2}" srcOrd="0" destOrd="0" presId="urn:microsoft.com/office/officeart/2011/layout/CircleProcess"/>
    <dgm:cxn modelId="{290A2190-B361-49B1-9EED-453BB357AC9E}" type="presParOf" srcId="{050D2F47-DE1A-48E6-9844-C6F48A9E9FA0}" destId="{05463DE9-7F8A-432D-872F-9CA4EA34310E}" srcOrd="11" destOrd="0" presId="urn:microsoft.com/office/officeart/2011/layout/CircleProcess"/>
    <dgm:cxn modelId="{9A672C0E-6A70-48DA-8B08-39578C7581C6}" type="presParOf" srcId="{050D2F47-DE1A-48E6-9844-C6F48A9E9FA0}" destId="{F9E28B4A-A872-49EA-8907-5B7375042ACD}" srcOrd="12" destOrd="0" presId="urn:microsoft.com/office/officeart/2011/layout/CircleProcess"/>
    <dgm:cxn modelId="{B8FB7CB5-5C3D-4CD1-A27F-0C6954C39062}" type="presParOf" srcId="{F9E28B4A-A872-49EA-8907-5B7375042ACD}" destId="{6AA00230-8D19-4211-8767-667F10A9A281}" srcOrd="0" destOrd="0" presId="urn:microsoft.com/office/officeart/2011/layout/CircleProcess"/>
    <dgm:cxn modelId="{96D4F671-C81F-4092-A8B1-A1F194785E0F}" type="presParOf" srcId="{050D2F47-DE1A-48E6-9844-C6F48A9E9FA0}" destId="{8D8CC780-F6E2-4C32-88BF-C9B05C3AAD02}" srcOrd="13" destOrd="0" presId="urn:microsoft.com/office/officeart/2011/layout/CircleProcess"/>
    <dgm:cxn modelId="{E5727FA0-5E17-423E-9235-6811207F84DB}" type="presParOf" srcId="{8D8CC780-F6E2-4C32-88BF-C9B05C3AAD02}" destId="{488D933F-0B1E-4FBC-8685-522F767BFD2B}" srcOrd="0" destOrd="0" presId="urn:microsoft.com/office/officeart/2011/layout/CircleProcess"/>
    <dgm:cxn modelId="{ECFF11F6-646E-41D1-9929-6B6BF5E8D619}" type="presParOf" srcId="{050D2F47-DE1A-48E6-9844-C6F48A9E9FA0}" destId="{D02AEE0A-7622-4B0F-815A-9F22AB766062}" srcOrd="14" destOrd="0" presId="urn:microsoft.com/office/officeart/2011/layout/Circle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F348210-55AA-4B0C-AC1B-D4E31FE8489B}" type="doc">
      <dgm:prSet loTypeId="urn:microsoft.com/office/officeart/2005/8/layout/hierarchy4" loCatId="hierarchy" qsTypeId="urn:microsoft.com/office/officeart/2005/8/quickstyle/simple1" qsCatId="simple" csTypeId="urn:microsoft.com/office/officeart/2005/8/colors/accent1_2" csCatId="accent1" phldr="1"/>
      <dgm:spPr/>
      <dgm:t>
        <a:bodyPr/>
        <a:lstStyle/>
        <a:p>
          <a:endParaRPr lang="en-IN"/>
        </a:p>
      </dgm:t>
    </dgm:pt>
    <dgm:pt modelId="{0CBE8611-2968-4250-99C6-320300AEC7D9}">
      <dgm:prSet/>
      <dgm:spPr/>
      <dgm:t>
        <a:bodyPr/>
        <a:lstStyle/>
        <a:p>
          <a:r>
            <a:rPr lang="en-IN" dirty="0">
              <a:solidFill>
                <a:schemeClr val="tx1"/>
              </a:solidFill>
            </a:rPr>
            <a:t>Google’s leadership bootcamps support role development (Xu, 2023).</a:t>
          </a:r>
        </a:p>
      </dgm:t>
    </dgm:pt>
    <dgm:pt modelId="{6E360479-D363-4EAC-8303-B02AD17056A5}" type="parTrans" cxnId="{74E2D341-E606-448F-820E-A9C8CE2FEF8A}">
      <dgm:prSet/>
      <dgm:spPr/>
      <dgm:t>
        <a:bodyPr/>
        <a:lstStyle/>
        <a:p>
          <a:endParaRPr lang="en-IN">
            <a:solidFill>
              <a:schemeClr val="tx1"/>
            </a:solidFill>
          </a:endParaRPr>
        </a:p>
      </dgm:t>
    </dgm:pt>
    <dgm:pt modelId="{E1960753-430B-4EC1-8BEB-F08B8387E3BE}" type="sibTrans" cxnId="{74E2D341-E606-448F-820E-A9C8CE2FEF8A}">
      <dgm:prSet/>
      <dgm:spPr/>
      <dgm:t>
        <a:bodyPr/>
        <a:lstStyle/>
        <a:p>
          <a:endParaRPr lang="en-IN">
            <a:solidFill>
              <a:schemeClr val="tx1"/>
            </a:solidFill>
          </a:endParaRPr>
        </a:p>
      </dgm:t>
    </dgm:pt>
    <dgm:pt modelId="{5AFF78B2-65FF-4793-ADAE-9F4C33440220}">
      <dgm:prSet/>
      <dgm:spPr/>
      <dgm:t>
        <a:bodyPr/>
        <a:lstStyle/>
        <a:p>
          <a:r>
            <a:rPr lang="en-IN">
              <a:solidFill>
                <a:schemeClr val="tx1"/>
              </a:solidFill>
            </a:rPr>
            <a:t>Interpersonal skills reduce conflict and improve team performance.</a:t>
          </a:r>
        </a:p>
      </dgm:t>
    </dgm:pt>
    <dgm:pt modelId="{03A5F970-0E36-4AD7-9458-B9F3E3298E53}" type="parTrans" cxnId="{370541EF-4AD9-4CE2-92BC-2F7F4047E456}">
      <dgm:prSet/>
      <dgm:spPr/>
      <dgm:t>
        <a:bodyPr/>
        <a:lstStyle/>
        <a:p>
          <a:endParaRPr lang="en-IN">
            <a:solidFill>
              <a:schemeClr val="tx1"/>
            </a:solidFill>
          </a:endParaRPr>
        </a:p>
      </dgm:t>
    </dgm:pt>
    <dgm:pt modelId="{B6A5FCB4-D34B-427F-BCF2-591FACBFF1FD}" type="sibTrans" cxnId="{370541EF-4AD9-4CE2-92BC-2F7F4047E456}">
      <dgm:prSet/>
      <dgm:spPr/>
      <dgm:t>
        <a:bodyPr/>
        <a:lstStyle/>
        <a:p>
          <a:endParaRPr lang="en-IN">
            <a:solidFill>
              <a:schemeClr val="tx1"/>
            </a:solidFill>
          </a:endParaRPr>
        </a:p>
      </dgm:t>
    </dgm:pt>
    <dgm:pt modelId="{DB42FDDB-59E4-4E3E-AA47-2029AFB3E5D7}">
      <dgm:prSet/>
      <dgm:spPr/>
      <dgm:t>
        <a:bodyPr/>
        <a:lstStyle/>
        <a:p>
          <a:r>
            <a:rPr lang="en-IN" dirty="0">
              <a:solidFill>
                <a:schemeClr val="tx1"/>
              </a:solidFill>
            </a:rPr>
            <a:t>Align with ethical leadership frameworks (Mager, 2023).</a:t>
          </a:r>
        </a:p>
      </dgm:t>
    </dgm:pt>
    <dgm:pt modelId="{D1B6D214-DAC9-4A25-9D6C-24FBEAD9FCC0}" type="parTrans" cxnId="{6654E1A5-AE34-4E50-9257-479AD2386637}">
      <dgm:prSet/>
      <dgm:spPr/>
      <dgm:t>
        <a:bodyPr/>
        <a:lstStyle/>
        <a:p>
          <a:endParaRPr lang="en-IN">
            <a:solidFill>
              <a:schemeClr val="tx1"/>
            </a:solidFill>
          </a:endParaRPr>
        </a:p>
      </dgm:t>
    </dgm:pt>
    <dgm:pt modelId="{E5A40525-132E-4A52-B26D-3DE04B4EC083}" type="sibTrans" cxnId="{6654E1A5-AE34-4E50-9257-479AD2386637}">
      <dgm:prSet/>
      <dgm:spPr/>
      <dgm:t>
        <a:bodyPr/>
        <a:lstStyle/>
        <a:p>
          <a:endParaRPr lang="en-IN">
            <a:solidFill>
              <a:schemeClr val="tx1"/>
            </a:solidFill>
          </a:endParaRPr>
        </a:p>
      </dgm:t>
    </dgm:pt>
    <dgm:pt modelId="{3B0E024A-6A83-4C2B-8975-6181E61C8848}">
      <dgm:prSet/>
      <dgm:spPr/>
      <dgm:t>
        <a:bodyPr/>
        <a:lstStyle/>
        <a:p>
          <a:r>
            <a:rPr lang="en-IN">
              <a:solidFill>
                <a:schemeClr val="tx1"/>
              </a:solidFill>
            </a:rPr>
            <a:t>Managers drive a collaborative, inclusive workplace culture.</a:t>
          </a:r>
        </a:p>
      </dgm:t>
    </dgm:pt>
    <dgm:pt modelId="{C5C3E7B9-9D29-4639-8E0B-EED3A523843C}" type="parTrans" cxnId="{DFFCD6C3-E7CC-4685-A386-B015E166E440}">
      <dgm:prSet/>
      <dgm:spPr/>
      <dgm:t>
        <a:bodyPr/>
        <a:lstStyle/>
        <a:p>
          <a:endParaRPr lang="en-IN">
            <a:solidFill>
              <a:schemeClr val="tx1"/>
            </a:solidFill>
          </a:endParaRPr>
        </a:p>
      </dgm:t>
    </dgm:pt>
    <dgm:pt modelId="{36886D86-EE7F-4D12-BFD6-EFE11FECB278}" type="sibTrans" cxnId="{DFFCD6C3-E7CC-4685-A386-B015E166E440}">
      <dgm:prSet/>
      <dgm:spPr/>
      <dgm:t>
        <a:bodyPr/>
        <a:lstStyle/>
        <a:p>
          <a:endParaRPr lang="en-IN">
            <a:solidFill>
              <a:schemeClr val="tx1"/>
            </a:solidFill>
          </a:endParaRPr>
        </a:p>
      </dgm:t>
    </dgm:pt>
    <dgm:pt modelId="{1B5C966E-B179-4232-A31A-47054269E8C8}">
      <dgm:prSet/>
      <dgm:spPr/>
      <dgm:t>
        <a:bodyPr/>
        <a:lstStyle/>
        <a:p>
          <a:r>
            <a:rPr lang="en-IN">
              <a:solidFill>
                <a:schemeClr val="tx1"/>
              </a:solidFill>
            </a:rPr>
            <a:t>Supports Google’s vision of responsible innovation.</a:t>
          </a:r>
        </a:p>
      </dgm:t>
    </dgm:pt>
    <dgm:pt modelId="{ACB4056D-2603-49F1-9BD0-B7D55EDEBC96}" type="parTrans" cxnId="{767DFDF6-82C8-4CB4-A705-9444871D0268}">
      <dgm:prSet/>
      <dgm:spPr/>
      <dgm:t>
        <a:bodyPr/>
        <a:lstStyle/>
        <a:p>
          <a:endParaRPr lang="en-IN">
            <a:solidFill>
              <a:schemeClr val="tx1"/>
            </a:solidFill>
          </a:endParaRPr>
        </a:p>
      </dgm:t>
    </dgm:pt>
    <dgm:pt modelId="{7AB34996-86DD-462E-A437-F21AB22654E0}" type="sibTrans" cxnId="{767DFDF6-82C8-4CB4-A705-9444871D0268}">
      <dgm:prSet/>
      <dgm:spPr/>
      <dgm:t>
        <a:bodyPr/>
        <a:lstStyle/>
        <a:p>
          <a:endParaRPr lang="en-IN">
            <a:solidFill>
              <a:schemeClr val="tx1"/>
            </a:solidFill>
          </a:endParaRPr>
        </a:p>
      </dgm:t>
    </dgm:pt>
    <dgm:pt modelId="{BA431648-8A1C-448D-A978-FE8C67D70772}" type="pres">
      <dgm:prSet presAssocID="{3F348210-55AA-4B0C-AC1B-D4E31FE8489B}" presName="Name0" presStyleCnt="0">
        <dgm:presLayoutVars>
          <dgm:chPref val="1"/>
          <dgm:dir/>
          <dgm:animOne val="branch"/>
          <dgm:animLvl val="lvl"/>
          <dgm:resizeHandles/>
        </dgm:presLayoutVars>
      </dgm:prSet>
      <dgm:spPr/>
    </dgm:pt>
    <dgm:pt modelId="{1DF31952-22BF-474C-B1A3-33C0D11B22A8}" type="pres">
      <dgm:prSet presAssocID="{0CBE8611-2968-4250-99C6-320300AEC7D9}" presName="vertOne" presStyleCnt="0"/>
      <dgm:spPr/>
    </dgm:pt>
    <dgm:pt modelId="{3659A0F7-771C-4122-B1C0-DAB9F4677232}" type="pres">
      <dgm:prSet presAssocID="{0CBE8611-2968-4250-99C6-320300AEC7D9}" presName="txOne" presStyleLbl="node0" presStyleIdx="0" presStyleCnt="5">
        <dgm:presLayoutVars>
          <dgm:chPref val="3"/>
        </dgm:presLayoutVars>
      </dgm:prSet>
      <dgm:spPr/>
    </dgm:pt>
    <dgm:pt modelId="{0E9FD3E7-3559-4D6C-BA31-1A7625850248}" type="pres">
      <dgm:prSet presAssocID="{0CBE8611-2968-4250-99C6-320300AEC7D9}" presName="horzOne" presStyleCnt="0"/>
      <dgm:spPr/>
    </dgm:pt>
    <dgm:pt modelId="{1280E70C-AE2C-433A-A1E2-420156F78248}" type="pres">
      <dgm:prSet presAssocID="{E1960753-430B-4EC1-8BEB-F08B8387E3BE}" presName="sibSpaceOne" presStyleCnt="0"/>
      <dgm:spPr/>
    </dgm:pt>
    <dgm:pt modelId="{8F361275-A1F8-4FAD-82EF-C9D6F7D04DFD}" type="pres">
      <dgm:prSet presAssocID="{5AFF78B2-65FF-4793-ADAE-9F4C33440220}" presName="vertOne" presStyleCnt="0"/>
      <dgm:spPr/>
    </dgm:pt>
    <dgm:pt modelId="{8B0CBB81-10C3-452D-914F-EB78425B0817}" type="pres">
      <dgm:prSet presAssocID="{5AFF78B2-65FF-4793-ADAE-9F4C33440220}" presName="txOne" presStyleLbl="node0" presStyleIdx="1" presStyleCnt="5">
        <dgm:presLayoutVars>
          <dgm:chPref val="3"/>
        </dgm:presLayoutVars>
      </dgm:prSet>
      <dgm:spPr/>
    </dgm:pt>
    <dgm:pt modelId="{EBB1E7F7-D194-459F-857A-74C142560BE7}" type="pres">
      <dgm:prSet presAssocID="{5AFF78B2-65FF-4793-ADAE-9F4C33440220}" presName="horzOne" presStyleCnt="0"/>
      <dgm:spPr/>
    </dgm:pt>
    <dgm:pt modelId="{C6E7CEF9-42B9-4414-B977-96D0112AFA06}" type="pres">
      <dgm:prSet presAssocID="{B6A5FCB4-D34B-427F-BCF2-591FACBFF1FD}" presName="sibSpaceOne" presStyleCnt="0"/>
      <dgm:spPr/>
    </dgm:pt>
    <dgm:pt modelId="{812C400B-A9F2-4888-A8AC-8C593A79C954}" type="pres">
      <dgm:prSet presAssocID="{DB42FDDB-59E4-4E3E-AA47-2029AFB3E5D7}" presName="vertOne" presStyleCnt="0"/>
      <dgm:spPr/>
    </dgm:pt>
    <dgm:pt modelId="{33CA749C-2F86-488B-8FB2-5E2525869700}" type="pres">
      <dgm:prSet presAssocID="{DB42FDDB-59E4-4E3E-AA47-2029AFB3E5D7}" presName="txOne" presStyleLbl="node0" presStyleIdx="2" presStyleCnt="5">
        <dgm:presLayoutVars>
          <dgm:chPref val="3"/>
        </dgm:presLayoutVars>
      </dgm:prSet>
      <dgm:spPr/>
    </dgm:pt>
    <dgm:pt modelId="{CCAEE5CE-32ED-4ABC-923F-B31091756AAC}" type="pres">
      <dgm:prSet presAssocID="{DB42FDDB-59E4-4E3E-AA47-2029AFB3E5D7}" presName="horzOne" presStyleCnt="0"/>
      <dgm:spPr/>
    </dgm:pt>
    <dgm:pt modelId="{012673CE-446E-4F69-BBBD-C83475399057}" type="pres">
      <dgm:prSet presAssocID="{E5A40525-132E-4A52-B26D-3DE04B4EC083}" presName="sibSpaceOne" presStyleCnt="0"/>
      <dgm:spPr/>
    </dgm:pt>
    <dgm:pt modelId="{06619556-0783-444B-A993-228666EC713C}" type="pres">
      <dgm:prSet presAssocID="{3B0E024A-6A83-4C2B-8975-6181E61C8848}" presName="vertOne" presStyleCnt="0"/>
      <dgm:spPr/>
    </dgm:pt>
    <dgm:pt modelId="{5CB801BA-98A5-4B14-A1B4-B8450BF003D2}" type="pres">
      <dgm:prSet presAssocID="{3B0E024A-6A83-4C2B-8975-6181E61C8848}" presName="txOne" presStyleLbl="node0" presStyleIdx="3" presStyleCnt="5">
        <dgm:presLayoutVars>
          <dgm:chPref val="3"/>
        </dgm:presLayoutVars>
      </dgm:prSet>
      <dgm:spPr/>
    </dgm:pt>
    <dgm:pt modelId="{C24BDA0F-AE34-4792-B60A-238C7C580BB7}" type="pres">
      <dgm:prSet presAssocID="{3B0E024A-6A83-4C2B-8975-6181E61C8848}" presName="horzOne" presStyleCnt="0"/>
      <dgm:spPr/>
    </dgm:pt>
    <dgm:pt modelId="{D6EC9D4B-DD41-4DA3-8485-F9CC036EC11B}" type="pres">
      <dgm:prSet presAssocID="{36886D86-EE7F-4D12-BFD6-EFE11FECB278}" presName="sibSpaceOne" presStyleCnt="0"/>
      <dgm:spPr/>
    </dgm:pt>
    <dgm:pt modelId="{633FF95E-7B6F-4A62-9FCF-07358C906EA8}" type="pres">
      <dgm:prSet presAssocID="{1B5C966E-B179-4232-A31A-47054269E8C8}" presName="vertOne" presStyleCnt="0"/>
      <dgm:spPr/>
    </dgm:pt>
    <dgm:pt modelId="{7AFC8A6A-FC35-4B0C-B306-1EBC7C708F08}" type="pres">
      <dgm:prSet presAssocID="{1B5C966E-B179-4232-A31A-47054269E8C8}" presName="txOne" presStyleLbl="node0" presStyleIdx="4" presStyleCnt="5">
        <dgm:presLayoutVars>
          <dgm:chPref val="3"/>
        </dgm:presLayoutVars>
      </dgm:prSet>
      <dgm:spPr/>
    </dgm:pt>
    <dgm:pt modelId="{05522E2C-FA25-46E0-9F18-B30C552AA513}" type="pres">
      <dgm:prSet presAssocID="{1B5C966E-B179-4232-A31A-47054269E8C8}" presName="horzOne" presStyleCnt="0"/>
      <dgm:spPr/>
    </dgm:pt>
  </dgm:ptLst>
  <dgm:cxnLst>
    <dgm:cxn modelId="{76074E20-2800-4A6F-91FC-1E974730BB34}" type="presOf" srcId="{DB42FDDB-59E4-4E3E-AA47-2029AFB3E5D7}" destId="{33CA749C-2F86-488B-8FB2-5E2525869700}" srcOrd="0" destOrd="0" presId="urn:microsoft.com/office/officeart/2005/8/layout/hierarchy4"/>
    <dgm:cxn modelId="{74E2D341-E606-448F-820E-A9C8CE2FEF8A}" srcId="{3F348210-55AA-4B0C-AC1B-D4E31FE8489B}" destId="{0CBE8611-2968-4250-99C6-320300AEC7D9}" srcOrd="0" destOrd="0" parTransId="{6E360479-D363-4EAC-8303-B02AD17056A5}" sibTransId="{E1960753-430B-4EC1-8BEB-F08B8387E3BE}"/>
    <dgm:cxn modelId="{A8B0AC54-5363-4DAF-847F-3170E1D2CCA1}" type="presOf" srcId="{0CBE8611-2968-4250-99C6-320300AEC7D9}" destId="{3659A0F7-771C-4122-B1C0-DAB9F4677232}" srcOrd="0" destOrd="0" presId="urn:microsoft.com/office/officeart/2005/8/layout/hierarchy4"/>
    <dgm:cxn modelId="{96874C7B-CDEA-4FCC-8F7F-BE78CB1F946B}" type="presOf" srcId="{3F348210-55AA-4B0C-AC1B-D4E31FE8489B}" destId="{BA431648-8A1C-448D-A978-FE8C67D70772}" srcOrd="0" destOrd="0" presId="urn:microsoft.com/office/officeart/2005/8/layout/hierarchy4"/>
    <dgm:cxn modelId="{7B2301A4-607A-45EC-81CC-5AF8FB1ADCEB}" type="presOf" srcId="{5AFF78B2-65FF-4793-ADAE-9F4C33440220}" destId="{8B0CBB81-10C3-452D-914F-EB78425B0817}" srcOrd="0" destOrd="0" presId="urn:microsoft.com/office/officeart/2005/8/layout/hierarchy4"/>
    <dgm:cxn modelId="{6654E1A5-AE34-4E50-9257-479AD2386637}" srcId="{3F348210-55AA-4B0C-AC1B-D4E31FE8489B}" destId="{DB42FDDB-59E4-4E3E-AA47-2029AFB3E5D7}" srcOrd="2" destOrd="0" parTransId="{D1B6D214-DAC9-4A25-9D6C-24FBEAD9FCC0}" sibTransId="{E5A40525-132E-4A52-B26D-3DE04B4EC083}"/>
    <dgm:cxn modelId="{DFFCD6C3-E7CC-4685-A386-B015E166E440}" srcId="{3F348210-55AA-4B0C-AC1B-D4E31FE8489B}" destId="{3B0E024A-6A83-4C2B-8975-6181E61C8848}" srcOrd="3" destOrd="0" parTransId="{C5C3E7B9-9D29-4639-8E0B-EED3A523843C}" sibTransId="{36886D86-EE7F-4D12-BFD6-EFE11FECB278}"/>
    <dgm:cxn modelId="{94AC78C5-7F6D-4E0E-A9C9-E64D99051B8B}" type="presOf" srcId="{3B0E024A-6A83-4C2B-8975-6181E61C8848}" destId="{5CB801BA-98A5-4B14-A1B4-B8450BF003D2}" srcOrd="0" destOrd="0" presId="urn:microsoft.com/office/officeart/2005/8/layout/hierarchy4"/>
    <dgm:cxn modelId="{0435A9E9-B764-4EB3-86D0-824E74943F98}" type="presOf" srcId="{1B5C966E-B179-4232-A31A-47054269E8C8}" destId="{7AFC8A6A-FC35-4B0C-B306-1EBC7C708F08}" srcOrd="0" destOrd="0" presId="urn:microsoft.com/office/officeart/2005/8/layout/hierarchy4"/>
    <dgm:cxn modelId="{370541EF-4AD9-4CE2-92BC-2F7F4047E456}" srcId="{3F348210-55AA-4B0C-AC1B-D4E31FE8489B}" destId="{5AFF78B2-65FF-4793-ADAE-9F4C33440220}" srcOrd="1" destOrd="0" parTransId="{03A5F970-0E36-4AD7-9458-B9F3E3298E53}" sibTransId="{B6A5FCB4-D34B-427F-BCF2-591FACBFF1FD}"/>
    <dgm:cxn modelId="{767DFDF6-82C8-4CB4-A705-9444871D0268}" srcId="{3F348210-55AA-4B0C-AC1B-D4E31FE8489B}" destId="{1B5C966E-B179-4232-A31A-47054269E8C8}" srcOrd="4" destOrd="0" parTransId="{ACB4056D-2603-49F1-9BD0-B7D55EDEBC96}" sibTransId="{7AB34996-86DD-462E-A437-F21AB22654E0}"/>
    <dgm:cxn modelId="{CE182B07-5CAB-484E-857B-D4F2E1A92E37}" type="presParOf" srcId="{BA431648-8A1C-448D-A978-FE8C67D70772}" destId="{1DF31952-22BF-474C-B1A3-33C0D11B22A8}" srcOrd="0" destOrd="0" presId="urn:microsoft.com/office/officeart/2005/8/layout/hierarchy4"/>
    <dgm:cxn modelId="{45B10A7F-BC6C-4018-8682-A84EF6895DBB}" type="presParOf" srcId="{1DF31952-22BF-474C-B1A3-33C0D11B22A8}" destId="{3659A0F7-771C-4122-B1C0-DAB9F4677232}" srcOrd="0" destOrd="0" presId="urn:microsoft.com/office/officeart/2005/8/layout/hierarchy4"/>
    <dgm:cxn modelId="{8322C6C3-BFE3-44B5-95C8-1FAB742168C3}" type="presParOf" srcId="{1DF31952-22BF-474C-B1A3-33C0D11B22A8}" destId="{0E9FD3E7-3559-4D6C-BA31-1A7625850248}" srcOrd="1" destOrd="0" presId="urn:microsoft.com/office/officeart/2005/8/layout/hierarchy4"/>
    <dgm:cxn modelId="{13A55172-021C-4615-8D10-482071A3DD88}" type="presParOf" srcId="{BA431648-8A1C-448D-A978-FE8C67D70772}" destId="{1280E70C-AE2C-433A-A1E2-420156F78248}" srcOrd="1" destOrd="0" presId="urn:microsoft.com/office/officeart/2005/8/layout/hierarchy4"/>
    <dgm:cxn modelId="{A66EDCC5-291C-40D4-8CA5-53664719554C}" type="presParOf" srcId="{BA431648-8A1C-448D-A978-FE8C67D70772}" destId="{8F361275-A1F8-4FAD-82EF-C9D6F7D04DFD}" srcOrd="2" destOrd="0" presId="urn:microsoft.com/office/officeart/2005/8/layout/hierarchy4"/>
    <dgm:cxn modelId="{5254F129-A0A8-4B02-9742-2D50E35291C7}" type="presParOf" srcId="{8F361275-A1F8-4FAD-82EF-C9D6F7D04DFD}" destId="{8B0CBB81-10C3-452D-914F-EB78425B0817}" srcOrd="0" destOrd="0" presId="urn:microsoft.com/office/officeart/2005/8/layout/hierarchy4"/>
    <dgm:cxn modelId="{7E4FD351-7B90-4C64-8379-D5F45DD93B97}" type="presParOf" srcId="{8F361275-A1F8-4FAD-82EF-C9D6F7D04DFD}" destId="{EBB1E7F7-D194-459F-857A-74C142560BE7}" srcOrd="1" destOrd="0" presId="urn:microsoft.com/office/officeart/2005/8/layout/hierarchy4"/>
    <dgm:cxn modelId="{7709D2DB-BE40-4422-90DB-DE3AD7FBF983}" type="presParOf" srcId="{BA431648-8A1C-448D-A978-FE8C67D70772}" destId="{C6E7CEF9-42B9-4414-B977-96D0112AFA06}" srcOrd="3" destOrd="0" presId="urn:microsoft.com/office/officeart/2005/8/layout/hierarchy4"/>
    <dgm:cxn modelId="{30CC2D33-9494-448A-9742-749137A19B63}" type="presParOf" srcId="{BA431648-8A1C-448D-A978-FE8C67D70772}" destId="{812C400B-A9F2-4888-A8AC-8C593A79C954}" srcOrd="4" destOrd="0" presId="urn:microsoft.com/office/officeart/2005/8/layout/hierarchy4"/>
    <dgm:cxn modelId="{C9BE1965-38C8-43D2-9197-D6B4B30557AC}" type="presParOf" srcId="{812C400B-A9F2-4888-A8AC-8C593A79C954}" destId="{33CA749C-2F86-488B-8FB2-5E2525869700}" srcOrd="0" destOrd="0" presId="urn:microsoft.com/office/officeart/2005/8/layout/hierarchy4"/>
    <dgm:cxn modelId="{A3ED5591-6414-4264-A1B0-61A3EDDD18A4}" type="presParOf" srcId="{812C400B-A9F2-4888-A8AC-8C593A79C954}" destId="{CCAEE5CE-32ED-4ABC-923F-B31091756AAC}" srcOrd="1" destOrd="0" presId="urn:microsoft.com/office/officeart/2005/8/layout/hierarchy4"/>
    <dgm:cxn modelId="{55C3C907-6978-4A07-A4CB-1B7BD417D671}" type="presParOf" srcId="{BA431648-8A1C-448D-A978-FE8C67D70772}" destId="{012673CE-446E-4F69-BBBD-C83475399057}" srcOrd="5" destOrd="0" presId="urn:microsoft.com/office/officeart/2005/8/layout/hierarchy4"/>
    <dgm:cxn modelId="{EB546997-F8FC-4AB1-A139-BB6988C683BF}" type="presParOf" srcId="{BA431648-8A1C-448D-A978-FE8C67D70772}" destId="{06619556-0783-444B-A993-228666EC713C}" srcOrd="6" destOrd="0" presId="urn:microsoft.com/office/officeart/2005/8/layout/hierarchy4"/>
    <dgm:cxn modelId="{430B12B9-9060-4BD1-8E74-F27A3AD9266B}" type="presParOf" srcId="{06619556-0783-444B-A993-228666EC713C}" destId="{5CB801BA-98A5-4B14-A1B4-B8450BF003D2}" srcOrd="0" destOrd="0" presId="urn:microsoft.com/office/officeart/2005/8/layout/hierarchy4"/>
    <dgm:cxn modelId="{FD98D9B8-FF98-40D0-AE19-B952DCA11759}" type="presParOf" srcId="{06619556-0783-444B-A993-228666EC713C}" destId="{C24BDA0F-AE34-4792-B60A-238C7C580BB7}" srcOrd="1" destOrd="0" presId="urn:microsoft.com/office/officeart/2005/8/layout/hierarchy4"/>
    <dgm:cxn modelId="{40B3F69A-C7EE-482E-973E-638B9CB95A21}" type="presParOf" srcId="{BA431648-8A1C-448D-A978-FE8C67D70772}" destId="{D6EC9D4B-DD41-4DA3-8485-F9CC036EC11B}" srcOrd="7" destOrd="0" presId="urn:microsoft.com/office/officeart/2005/8/layout/hierarchy4"/>
    <dgm:cxn modelId="{75EF2758-88BE-41E6-9B08-990FDF3C7943}" type="presParOf" srcId="{BA431648-8A1C-448D-A978-FE8C67D70772}" destId="{633FF95E-7B6F-4A62-9FCF-07358C906EA8}" srcOrd="8" destOrd="0" presId="urn:microsoft.com/office/officeart/2005/8/layout/hierarchy4"/>
    <dgm:cxn modelId="{93040DDD-1A73-4EEB-AD6C-DF7AE9808D3E}" type="presParOf" srcId="{633FF95E-7B6F-4A62-9FCF-07358C906EA8}" destId="{7AFC8A6A-FC35-4B0C-B306-1EBC7C708F08}" srcOrd="0" destOrd="0" presId="urn:microsoft.com/office/officeart/2005/8/layout/hierarchy4"/>
    <dgm:cxn modelId="{DAF61CB1-9C40-4F79-855A-4EAB457892B1}" type="presParOf" srcId="{633FF95E-7B6F-4A62-9FCF-07358C906EA8}" destId="{05522E2C-FA25-46E0-9F18-B30C552AA513}"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6C0F528-D338-4C8F-8529-CE44A5CA3178}"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en-IN"/>
        </a:p>
      </dgm:t>
    </dgm:pt>
    <dgm:pt modelId="{EBEB9EFE-371A-4DB8-8E49-B16839C07D89}">
      <dgm:prSet/>
      <dgm:spPr/>
      <dgm:t>
        <a:bodyPr/>
        <a:lstStyle/>
        <a:p>
          <a:r>
            <a:rPr lang="en-IN" dirty="0">
              <a:solidFill>
                <a:schemeClr val="tx1"/>
              </a:solidFill>
            </a:rPr>
            <a:t>Managers manage information: gathering, sharing, and representing (Ram, 2023).</a:t>
          </a:r>
        </a:p>
      </dgm:t>
    </dgm:pt>
    <dgm:pt modelId="{7B3A2C26-4681-4EC7-8816-BE9DFC196D8E}" type="parTrans" cxnId="{D94981D2-0837-4A94-964B-3CA761DBC5CF}">
      <dgm:prSet/>
      <dgm:spPr/>
      <dgm:t>
        <a:bodyPr/>
        <a:lstStyle/>
        <a:p>
          <a:endParaRPr lang="en-IN">
            <a:solidFill>
              <a:schemeClr val="tx1"/>
            </a:solidFill>
          </a:endParaRPr>
        </a:p>
      </dgm:t>
    </dgm:pt>
    <dgm:pt modelId="{C1B7EE58-ADCD-4398-B271-47079927DDAE}" type="sibTrans" cxnId="{D94981D2-0837-4A94-964B-3CA761DBC5CF}">
      <dgm:prSet/>
      <dgm:spPr/>
      <dgm:t>
        <a:bodyPr/>
        <a:lstStyle/>
        <a:p>
          <a:endParaRPr lang="en-IN">
            <a:solidFill>
              <a:schemeClr val="tx1"/>
            </a:solidFill>
          </a:endParaRPr>
        </a:p>
      </dgm:t>
    </dgm:pt>
    <dgm:pt modelId="{1C2A2EF1-03BC-403E-B09B-67EC4362EBBE}">
      <dgm:prSet/>
      <dgm:spPr/>
      <dgm:t>
        <a:bodyPr/>
        <a:lstStyle/>
        <a:p>
          <a:r>
            <a:rPr lang="en-IN">
              <a:solidFill>
                <a:schemeClr val="tx1"/>
              </a:solidFill>
            </a:rPr>
            <a:t>Includes Monitor, Disseminator, and Spokesperson roles.</a:t>
          </a:r>
        </a:p>
      </dgm:t>
    </dgm:pt>
    <dgm:pt modelId="{AD377E59-3971-459C-9469-86685B66CAC9}" type="parTrans" cxnId="{862718DB-DC80-45CA-AC8B-19E7E8A8BDF8}">
      <dgm:prSet/>
      <dgm:spPr/>
      <dgm:t>
        <a:bodyPr/>
        <a:lstStyle/>
        <a:p>
          <a:endParaRPr lang="en-IN">
            <a:solidFill>
              <a:schemeClr val="tx1"/>
            </a:solidFill>
          </a:endParaRPr>
        </a:p>
      </dgm:t>
    </dgm:pt>
    <dgm:pt modelId="{43751BC3-8239-44B9-93CB-9CBBE3101B36}" type="sibTrans" cxnId="{862718DB-DC80-45CA-AC8B-19E7E8A8BDF8}">
      <dgm:prSet/>
      <dgm:spPr/>
      <dgm:t>
        <a:bodyPr/>
        <a:lstStyle/>
        <a:p>
          <a:endParaRPr lang="en-IN">
            <a:solidFill>
              <a:schemeClr val="tx1"/>
            </a:solidFill>
          </a:endParaRPr>
        </a:p>
      </dgm:t>
    </dgm:pt>
    <dgm:pt modelId="{7095DC4B-5AB0-4789-B5FD-E8E5B51CDCB2}">
      <dgm:prSet/>
      <dgm:spPr/>
      <dgm:t>
        <a:bodyPr/>
        <a:lstStyle/>
        <a:p>
          <a:r>
            <a:rPr lang="en-IN" dirty="0">
              <a:solidFill>
                <a:schemeClr val="tx1"/>
              </a:solidFill>
            </a:rPr>
            <a:t>Google uses data tools (e.g., </a:t>
          </a:r>
          <a:r>
            <a:rPr lang="en-IN" dirty="0" err="1">
              <a:solidFill>
                <a:schemeClr val="tx1"/>
              </a:solidFill>
            </a:rPr>
            <a:t>BigQuery</a:t>
          </a:r>
          <a:r>
            <a:rPr lang="en-IN" dirty="0">
              <a:solidFill>
                <a:schemeClr val="tx1"/>
              </a:solidFill>
            </a:rPr>
            <a:t>) to track performance (Kuroki, 2021).</a:t>
          </a:r>
        </a:p>
      </dgm:t>
    </dgm:pt>
    <dgm:pt modelId="{CD51AAF0-C173-4D6D-AF0C-56AB6F4D7860}" type="parTrans" cxnId="{5C06322A-9135-499C-AE97-1671D7F7EAC7}">
      <dgm:prSet/>
      <dgm:spPr/>
      <dgm:t>
        <a:bodyPr/>
        <a:lstStyle/>
        <a:p>
          <a:endParaRPr lang="en-IN">
            <a:solidFill>
              <a:schemeClr val="tx1"/>
            </a:solidFill>
          </a:endParaRPr>
        </a:p>
      </dgm:t>
    </dgm:pt>
    <dgm:pt modelId="{D75AFDCA-E66D-4171-8929-0C7A193BEDCB}" type="sibTrans" cxnId="{5C06322A-9135-499C-AE97-1671D7F7EAC7}">
      <dgm:prSet/>
      <dgm:spPr/>
      <dgm:t>
        <a:bodyPr/>
        <a:lstStyle/>
        <a:p>
          <a:endParaRPr lang="en-IN">
            <a:solidFill>
              <a:schemeClr val="tx1"/>
            </a:solidFill>
          </a:endParaRPr>
        </a:p>
      </dgm:t>
    </dgm:pt>
    <dgm:pt modelId="{E4C3678B-453D-43FF-A31E-1BCC57A5DA03}">
      <dgm:prSet/>
      <dgm:spPr/>
      <dgm:t>
        <a:bodyPr/>
        <a:lstStyle/>
        <a:p>
          <a:r>
            <a:rPr lang="en-IN" dirty="0">
              <a:solidFill>
                <a:schemeClr val="tx1"/>
              </a:solidFill>
            </a:rPr>
            <a:t>Key to agile leadership in data-driven contexts.</a:t>
          </a:r>
        </a:p>
      </dgm:t>
    </dgm:pt>
    <dgm:pt modelId="{77C72D1E-0D8B-448A-AB06-F1E7DF5CE043}" type="parTrans" cxnId="{B9133016-ACDA-440D-93E6-79D4C44CA5D9}">
      <dgm:prSet/>
      <dgm:spPr/>
      <dgm:t>
        <a:bodyPr/>
        <a:lstStyle/>
        <a:p>
          <a:endParaRPr lang="en-IN">
            <a:solidFill>
              <a:schemeClr val="tx1"/>
            </a:solidFill>
          </a:endParaRPr>
        </a:p>
      </dgm:t>
    </dgm:pt>
    <dgm:pt modelId="{B2D862D6-7C0E-41F2-842F-753070B0E623}" type="sibTrans" cxnId="{B9133016-ACDA-440D-93E6-79D4C44CA5D9}">
      <dgm:prSet/>
      <dgm:spPr/>
      <dgm:t>
        <a:bodyPr/>
        <a:lstStyle/>
        <a:p>
          <a:endParaRPr lang="en-IN">
            <a:solidFill>
              <a:schemeClr val="tx1"/>
            </a:solidFill>
          </a:endParaRPr>
        </a:p>
      </dgm:t>
    </dgm:pt>
    <dgm:pt modelId="{2486ED92-9C6F-4C08-8926-1EB35EF88A61}">
      <dgm:prSet/>
      <dgm:spPr/>
      <dgm:t>
        <a:bodyPr/>
        <a:lstStyle/>
        <a:p>
          <a:r>
            <a:rPr lang="en-IN">
              <a:solidFill>
                <a:schemeClr val="tx1"/>
              </a:solidFill>
            </a:rPr>
            <a:t>Drives strategic alignment and accountability.</a:t>
          </a:r>
        </a:p>
      </dgm:t>
    </dgm:pt>
    <dgm:pt modelId="{F790EFC2-3E47-4B6E-B682-1F7A2DFAFA21}" type="parTrans" cxnId="{C72EE9F2-EF0D-4866-A401-4133D64BC5C0}">
      <dgm:prSet/>
      <dgm:spPr/>
      <dgm:t>
        <a:bodyPr/>
        <a:lstStyle/>
        <a:p>
          <a:endParaRPr lang="en-IN">
            <a:solidFill>
              <a:schemeClr val="tx1"/>
            </a:solidFill>
          </a:endParaRPr>
        </a:p>
      </dgm:t>
    </dgm:pt>
    <dgm:pt modelId="{8328E4FF-514E-4446-A47F-F36F1547ECD9}" type="sibTrans" cxnId="{C72EE9F2-EF0D-4866-A401-4133D64BC5C0}">
      <dgm:prSet/>
      <dgm:spPr/>
      <dgm:t>
        <a:bodyPr/>
        <a:lstStyle/>
        <a:p>
          <a:endParaRPr lang="en-IN">
            <a:solidFill>
              <a:schemeClr val="tx1"/>
            </a:solidFill>
          </a:endParaRPr>
        </a:p>
      </dgm:t>
    </dgm:pt>
    <dgm:pt modelId="{1433C980-ED8F-4E2A-8435-BC16CBF36E7F}" type="pres">
      <dgm:prSet presAssocID="{E6C0F528-D338-4C8F-8529-CE44A5CA3178}" presName="Name0" presStyleCnt="0">
        <dgm:presLayoutVars>
          <dgm:dir/>
          <dgm:resizeHandles val="exact"/>
        </dgm:presLayoutVars>
      </dgm:prSet>
      <dgm:spPr/>
    </dgm:pt>
    <dgm:pt modelId="{2EB2FA56-2840-41BD-8572-15EA2B2FD3A6}" type="pres">
      <dgm:prSet presAssocID="{EBEB9EFE-371A-4DB8-8E49-B16839C07D89}" presName="node" presStyleLbl="node1" presStyleIdx="0" presStyleCnt="5">
        <dgm:presLayoutVars>
          <dgm:bulletEnabled val="1"/>
        </dgm:presLayoutVars>
      </dgm:prSet>
      <dgm:spPr/>
    </dgm:pt>
    <dgm:pt modelId="{5A498F83-9A93-42EF-BE35-F9E20DA4C189}" type="pres">
      <dgm:prSet presAssocID="{C1B7EE58-ADCD-4398-B271-47079927DDAE}" presName="sibTrans" presStyleCnt="0"/>
      <dgm:spPr/>
    </dgm:pt>
    <dgm:pt modelId="{13530C9A-5251-4381-BF82-D0D45F3C8AC0}" type="pres">
      <dgm:prSet presAssocID="{1C2A2EF1-03BC-403E-B09B-67EC4362EBBE}" presName="node" presStyleLbl="node1" presStyleIdx="1" presStyleCnt="5">
        <dgm:presLayoutVars>
          <dgm:bulletEnabled val="1"/>
        </dgm:presLayoutVars>
      </dgm:prSet>
      <dgm:spPr/>
    </dgm:pt>
    <dgm:pt modelId="{C442BFC9-764B-49B6-826B-E7D596E3EBE0}" type="pres">
      <dgm:prSet presAssocID="{43751BC3-8239-44B9-93CB-9CBBE3101B36}" presName="sibTrans" presStyleCnt="0"/>
      <dgm:spPr/>
    </dgm:pt>
    <dgm:pt modelId="{A27C720C-8986-41B6-B9BA-401F97EDEDF9}" type="pres">
      <dgm:prSet presAssocID="{7095DC4B-5AB0-4789-B5FD-E8E5B51CDCB2}" presName="node" presStyleLbl="node1" presStyleIdx="2" presStyleCnt="5">
        <dgm:presLayoutVars>
          <dgm:bulletEnabled val="1"/>
        </dgm:presLayoutVars>
      </dgm:prSet>
      <dgm:spPr/>
    </dgm:pt>
    <dgm:pt modelId="{E0634DA0-4358-4501-8907-10B7FB049ECF}" type="pres">
      <dgm:prSet presAssocID="{D75AFDCA-E66D-4171-8929-0C7A193BEDCB}" presName="sibTrans" presStyleCnt="0"/>
      <dgm:spPr/>
    </dgm:pt>
    <dgm:pt modelId="{835DEFC9-8A19-4726-9AE2-0F139A8F959C}" type="pres">
      <dgm:prSet presAssocID="{E4C3678B-453D-43FF-A31E-1BCC57A5DA03}" presName="node" presStyleLbl="node1" presStyleIdx="3" presStyleCnt="5">
        <dgm:presLayoutVars>
          <dgm:bulletEnabled val="1"/>
        </dgm:presLayoutVars>
      </dgm:prSet>
      <dgm:spPr/>
    </dgm:pt>
    <dgm:pt modelId="{707CA8DC-3535-4C79-BB41-A6B8567C4DBB}" type="pres">
      <dgm:prSet presAssocID="{B2D862D6-7C0E-41F2-842F-753070B0E623}" presName="sibTrans" presStyleCnt="0"/>
      <dgm:spPr/>
    </dgm:pt>
    <dgm:pt modelId="{9BF1286C-A05A-4404-AFF9-8F228BEB2191}" type="pres">
      <dgm:prSet presAssocID="{2486ED92-9C6F-4C08-8926-1EB35EF88A61}" presName="node" presStyleLbl="node1" presStyleIdx="4" presStyleCnt="5">
        <dgm:presLayoutVars>
          <dgm:bulletEnabled val="1"/>
        </dgm:presLayoutVars>
      </dgm:prSet>
      <dgm:spPr/>
    </dgm:pt>
  </dgm:ptLst>
  <dgm:cxnLst>
    <dgm:cxn modelId="{5F50BD01-1ED6-4365-8FFA-BEA4BF409818}" type="presOf" srcId="{E6C0F528-D338-4C8F-8529-CE44A5CA3178}" destId="{1433C980-ED8F-4E2A-8435-BC16CBF36E7F}" srcOrd="0" destOrd="0" presId="urn:microsoft.com/office/officeart/2005/8/layout/hList6"/>
    <dgm:cxn modelId="{B9133016-ACDA-440D-93E6-79D4C44CA5D9}" srcId="{E6C0F528-D338-4C8F-8529-CE44A5CA3178}" destId="{E4C3678B-453D-43FF-A31E-1BCC57A5DA03}" srcOrd="3" destOrd="0" parTransId="{77C72D1E-0D8B-448A-AB06-F1E7DF5CE043}" sibTransId="{B2D862D6-7C0E-41F2-842F-753070B0E623}"/>
    <dgm:cxn modelId="{5C06322A-9135-499C-AE97-1671D7F7EAC7}" srcId="{E6C0F528-D338-4C8F-8529-CE44A5CA3178}" destId="{7095DC4B-5AB0-4789-B5FD-E8E5B51CDCB2}" srcOrd="2" destOrd="0" parTransId="{CD51AAF0-C173-4D6D-AF0C-56AB6F4D7860}" sibTransId="{D75AFDCA-E66D-4171-8929-0C7A193BEDCB}"/>
    <dgm:cxn modelId="{29E32C68-FBD6-40F2-926A-AAFD73D147E3}" type="presOf" srcId="{7095DC4B-5AB0-4789-B5FD-E8E5B51CDCB2}" destId="{A27C720C-8986-41B6-B9BA-401F97EDEDF9}" srcOrd="0" destOrd="0" presId="urn:microsoft.com/office/officeart/2005/8/layout/hList6"/>
    <dgm:cxn modelId="{D2079270-D639-4D58-9DAD-1D4FD141CD08}" type="presOf" srcId="{2486ED92-9C6F-4C08-8926-1EB35EF88A61}" destId="{9BF1286C-A05A-4404-AFF9-8F228BEB2191}" srcOrd="0" destOrd="0" presId="urn:microsoft.com/office/officeart/2005/8/layout/hList6"/>
    <dgm:cxn modelId="{7444A358-88B7-4BC3-8BCB-D8617485F608}" type="presOf" srcId="{E4C3678B-453D-43FF-A31E-1BCC57A5DA03}" destId="{835DEFC9-8A19-4726-9AE2-0F139A8F959C}" srcOrd="0" destOrd="0" presId="urn:microsoft.com/office/officeart/2005/8/layout/hList6"/>
    <dgm:cxn modelId="{08990B96-F10B-4367-A039-3FDC54BBCB84}" type="presOf" srcId="{EBEB9EFE-371A-4DB8-8E49-B16839C07D89}" destId="{2EB2FA56-2840-41BD-8572-15EA2B2FD3A6}" srcOrd="0" destOrd="0" presId="urn:microsoft.com/office/officeart/2005/8/layout/hList6"/>
    <dgm:cxn modelId="{C1C220CC-CCEF-4A31-9EAD-08790D42C1B1}" type="presOf" srcId="{1C2A2EF1-03BC-403E-B09B-67EC4362EBBE}" destId="{13530C9A-5251-4381-BF82-D0D45F3C8AC0}" srcOrd="0" destOrd="0" presId="urn:microsoft.com/office/officeart/2005/8/layout/hList6"/>
    <dgm:cxn modelId="{D94981D2-0837-4A94-964B-3CA761DBC5CF}" srcId="{E6C0F528-D338-4C8F-8529-CE44A5CA3178}" destId="{EBEB9EFE-371A-4DB8-8E49-B16839C07D89}" srcOrd="0" destOrd="0" parTransId="{7B3A2C26-4681-4EC7-8816-BE9DFC196D8E}" sibTransId="{C1B7EE58-ADCD-4398-B271-47079927DDAE}"/>
    <dgm:cxn modelId="{862718DB-DC80-45CA-AC8B-19E7E8A8BDF8}" srcId="{E6C0F528-D338-4C8F-8529-CE44A5CA3178}" destId="{1C2A2EF1-03BC-403E-B09B-67EC4362EBBE}" srcOrd="1" destOrd="0" parTransId="{AD377E59-3971-459C-9469-86685B66CAC9}" sibTransId="{43751BC3-8239-44B9-93CB-9CBBE3101B36}"/>
    <dgm:cxn modelId="{C72EE9F2-EF0D-4866-A401-4133D64BC5C0}" srcId="{E6C0F528-D338-4C8F-8529-CE44A5CA3178}" destId="{2486ED92-9C6F-4C08-8926-1EB35EF88A61}" srcOrd="4" destOrd="0" parTransId="{F790EFC2-3E47-4B6E-B682-1F7A2DFAFA21}" sibTransId="{8328E4FF-514E-4446-A47F-F36F1547ECD9}"/>
    <dgm:cxn modelId="{C9D4A6D9-7913-4AB7-8571-7B1BC8899115}" type="presParOf" srcId="{1433C980-ED8F-4E2A-8435-BC16CBF36E7F}" destId="{2EB2FA56-2840-41BD-8572-15EA2B2FD3A6}" srcOrd="0" destOrd="0" presId="urn:microsoft.com/office/officeart/2005/8/layout/hList6"/>
    <dgm:cxn modelId="{69513655-D93E-4A38-95D5-9D17A25AAB58}" type="presParOf" srcId="{1433C980-ED8F-4E2A-8435-BC16CBF36E7F}" destId="{5A498F83-9A93-42EF-BE35-F9E20DA4C189}" srcOrd="1" destOrd="0" presId="urn:microsoft.com/office/officeart/2005/8/layout/hList6"/>
    <dgm:cxn modelId="{6E8AA58D-C314-476E-A71A-9ACB7B8B5C7E}" type="presParOf" srcId="{1433C980-ED8F-4E2A-8435-BC16CBF36E7F}" destId="{13530C9A-5251-4381-BF82-D0D45F3C8AC0}" srcOrd="2" destOrd="0" presId="urn:microsoft.com/office/officeart/2005/8/layout/hList6"/>
    <dgm:cxn modelId="{18406C12-14CE-4B60-BB78-F34FBE6CAA03}" type="presParOf" srcId="{1433C980-ED8F-4E2A-8435-BC16CBF36E7F}" destId="{C442BFC9-764B-49B6-826B-E7D596E3EBE0}" srcOrd="3" destOrd="0" presId="urn:microsoft.com/office/officeart/2005/8/layout/hList6"/>
    <dgm:cxn modelId="{E5FABCA0-4901-4595-A0FD-59813A5F7109}" type="presParOf" srcId="{1433C980-ED8F-4E2A-8435-BC16CBF36E7F}" destId="{A27C720C-8986-41B6-B9BA-401F97EDEDF9}" srcOrd="4" destOrd="0" presId="urn:microsoft.com/office/officeart/2005/8/layout/hList6"/>
    <dgm:cxn modelId="{B8B2C8CB-F217-4634-B0FC-93E145642198}" type="presParOf" srcId="{1433C980-ED8F-4E2A-8435-BC16CBF36E7F}" destId="{E0634DA0-4358-4501-8907-10B7FB049ECF}" srcOrd="5" destOrd="0" presId="urn:microsoft.com/office/officeart/2005/8/layout/hList6"/>
    <dgm:cxn modelId="{71E4FFA3-4A7C-420F-9604-8E9E918380CA}" type="presParOf" srcId="{1433C980-ED8F-4E2A-8435-BC16CBF36E7F}" destId="{835DEFC9-8A19-4726-9AE2-0F139A8F959C}" srcOrd="6" destOrd="0" presId="urn:microsoft.com/office/officeart/2005/8/layout/hList6"/>
    <dgm:cxn modelId="{2FFA9433-BE38-467A-BBB1-EBAE79523773}" type="presParOf" srcId="{1433C980-ED8F-4E2A-8435-BC16CBF36E7F}" destId="{707CA8DC-3535-4C79-BB41-A6B8567C4DBB}" srcOrd="7" destOrd="0" presId="urn:microsoft.com/office/officeart/2005/8/layout/hList6"/>
    <dgm:cxn modelId="{CEEBF8F0-4529-4F8C-994E-460BCE7013B2}" type="presParOf" srcId="{1433C980-ED8F-4E2A-8435-BC16CBF36E7F}" destId="{9BF1286C-A05A-4404-AFF9-8F228BEB2191}" srcOrd="8"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9204909-E442-4FA5-8700-11DE8274A874}"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IN"/>
        </a:p>
      </dgm:t>
    </dgm:pt>
    <dgm:pt modelId="{EBA5BD4C-D1A1-465E-A291-84E118AF67AB}">
      <dgm:prSet/>
      <dgm:spPr/>
      <dgm:t>
        <a:bodyPr/>
        <a:lstStyle/>
        <a:p>
          <a:r>
            <a:rPr lang="en-IN" dirty="0"/>
            <a:t>Managers observe industry, customer, and team data (Putra, 2021).</a:t>
          </a:r>
        </a:p>
      </dgm:t>
    </dgm:pt>
    <dgm:pt modelId="{E099073C-1532-4D5C-9762-554EAC73B907}" type="parTrans" cxnId="{1667DB1A-C2AD-4B55-93FB-4E5467DC636D}">
      <dgm:prSet/>
      <dgm:spPr/>
      <dgm:t>
        <a:bodyPr/>
        <a:lstStyle/>
        <a:p>
          <a:endParaRPr lang="en-IN"/>
        </a:p>
      </dgm:t>
    </dgm:pt>
    <dgm:pt modelId="{BDCF6E67-353F-4C52-933B-064A4C67FD7D}" type="sibTrans" cxnId="{1667DB1A-C2AD-4B55-93FB-4E5467DC636D}">
      <dgm:prSet/>
      <dgm:spPr/>
      <dgm:t>
        <a:bodyPr/>
        <a:lstStyle/>
        <a:p>
          <a:endParaRPr lang="en-IN"/>
        </a:p>
      </dgm:t>
    </dgm:pt>
    <dgm:pt modelId="{53E8F0D2-A7AF-4B09-B1F5-5A92A647144D}">
      <dgm:prSet/>
      <dgm:spPr/>
      <dgm:t>
        <a:bodyPr/>
        <a:lstStyle/>
        <a:p>
          <a:r>
            <a:rPr lang="en-IN"/>
            <a:t>Google uses internal dashboards and real-time feedback tools.</a:t>
          </a:r>
        </a:p>
      </dgm:t>
    </dgm:pt>
    <dgm:pt modelId="{00B8982F-04E6-4FAE-B508-3135F129B27A}" type="parTrans" cxnId="{8197D9A3-94CF-46FD-B97B-F0A59FE0D5DC}">
      <dgm:prSet/>
      <dgm:spPr/>
      <dgm:t>
        <a:bodyPr/>
        <a:lstStyle/>
        <a:p>
          <a:endParaRPr lang="en-IN"/>
        </a:p>
      </dgm:t>
    </dgm:pt>
    <dgm:pt modelId="{D96B0AC4-6B3B-4A14-8682-1F2F731790AC}" type="sibTrans" cxnId="{8197D9A3-94CF-46FD-B97B-F0A59FE0D5DC}">
      <dgm:prSet/>
      <dgm:spPr/>
      <dgm:t>
        <a:bodyPr/>
        <a:lstStyle/>
        <a:p>
          <a:endParaRPr lang="en-IN"/>
        </a:p>
      </dgm:t>
    </dgm:pt>
    <dgm:pt modelId="{5E80DD2A-704F-40BB-98F1-DB05B0A1B70B}">
      <dgm:prSet/>
      <dgm:spPr/>
      <dgm:t>
        <a:bodyPr/>
        <a:lstStyle/>
        <a:p>
          <a:r>
            <a:rPr lang="en-IN"/>
            <a:t>Managers adapt quickly to AI and privacy trends.</a:t>
          </a:r>
        </a:p>
      </dgm:t>
    </dgm:pt>
    <dgm:pt modelId="{6A6D3406-B0B1-4AF2-B8BD-848363050F27}" type="parTrans" cxnId="{DA542E59-40A8-4BF3-BE09-5C810D1CFA2E}">
      <dgm:prSet/>
      <dgm:spPr/>
      <dgm:t>
        <a:bodyPr/>
        <a:lstStyle/>
        <a:p>
          <a:endParaRPr lang="en-IN"/>
        </a:p>
      </dgm:t>
    </dgm:pt>
    <dgm:pt modelId="{F97AA47E-F351-4C51-90CE-C9AB3F7AFB2B}" type="sibTrans" cxnId="{DA542E59-40A8-4BF3-BE09-5C810D1CFA2E}">
      <dgm:prSet/>
      <dgm:spPr/>
      <dgm:t>
        <a:bodyPr/>
        <a:lstStyle/>
        <a:p>
          <a:endParaRPr lang="en-IN"/>
        </a:p>
      </dgm:t>
    </dgm:pt>
    <dgm:pt modelId="{960C48BF-A782-47B3-845D-3854FC215E91}">
      <dgm:prSet/>
      <dgm:spPr/>
      <dgm:t>
        <a:bodyPr/>
        <a:lstStyle/>
        <a:p>
          <a:r>
            <a:rPr lang="en-IN" dirty="0"/>
            <a:t>Promotes continuous improvement through insight (Imran, 2024).</a:t>
          </a:r>
        </a:p>
      </dgm:t>
    </dgm:pt>
    <dgm:pt modelId="{B1B0AC6C-BE7A-4E1A-9CAF-8568DE4D9929}" type="parTrans" cxnId="{6A2120E9-40DF-4233-BA18-75D0BEF348A8}">
      <dgm:prSet/>
      <dgm:spPr/>
      <dgm:t>
        <a:bodyPr/>
        <a:lstStyle/>
        <a:p>
          <a:endParaRPr lang="en-IN"/>
        </a:p>
      </dgm:t>
    </dgm:pt>
    <dgm:pt modelId="{869BF824-7FD8-4B45-AA58-6AC79D6A0368}" type="sibTrans" cxnId="{6A2120E9-40DF-4233-BA18-75D0BEF348A8}">
      <dgm:prSet/>
      <dgm:spPr/>
      <dgm:t>
        <a:bodyPr/>
        <a:lstStyle/>
        <a:p>
          <a:endParaRPr lang="en-IN"/>
        </a:p>
      </dgm:t>
    </dgm:pt>
    <dgm:pt modelId="{CAC31D22-8E99-4E02-8CBA-5DC89095E75B}">
      <dgm:prSet/>
      <dgm:spPr/>
      <dgm:t>
        <a:bodyPr/>
        <a:lstStyle/>
        <a:p>
          <a:r>
            <a:rPr lang="en-IN"/>
            <a:t>Builds awareness for ethical, proactive decision-making.</a:t>
          </a:r>
        </a:p>
      </dgm:t>
    </dgm:pt>
    <dgm:pt modelId="{CBF81E9E-7499-42FC-8323-C5EC4E5B0621}" type="parTrans" cxnId="{40FDF64E-EE3F-489D-A302-73B00CD5D05C}">
      <dgm:prSet/>
      <dgm:spPr/>
      <dgm:t>
        <a:bodyPr/>
        <a:lstStyle/>
        <a:p>
          <a:endParaRPr lang="en-IN"/>
        </a:p>
      </dgm:t>
    </dgm:pt>
    <dgm:pt modelId="{29857D8A-CA2F-4BDE-8F13-4E1E803FD728}" type="sibTrans" cxnId="{40FDF64E-EE3F-489D-A302-73B00CD5D05C}">
      <dgm:prSet/>
      <dgm:spPr/>
      <dgm:t>
        <a:bodyPr/>
        <a:lstStyle/>
        <a:p>
          <a:endParaRPr lang="en-IN"/>
        </a:p>
      </dgm:t>
    </dgm:pt>
    <dgm:pt modelId="{2C90B25C-67F5-4035-8204-32565745F703}" type="pres">
      <dgm:prSet presAssocID="{D9204909-E442-4FA5-8700-11DE8274A874}" presName="Name0" presStyleCnt="0">
        <dgm:presLayoutVars>
          <dgm:chMax val="7"/>
          <dgm:dir/>
          <dgm:animLvl val="lvl"/>
          <dgm:resizeHandles val="exact"/>
        </dgm:presLayoutVars>
      </dgm:prSet>
      <dgm:spPr/>
    </dgm:pt>
    <dgm:pt modelId="{AA354EF8-0E88-4BE0-BD04-36663D528B4C}" type="pres">
      <dgm:prSet presAssocID="{EBA5BD4C-D1A1-465E-A291-84E118AF67AB}" presName="circle1" presStyleLbl="node1" presStyleIdx="0" presStyleCnt="5"/>
      <dgm:spPr/>
    </dgm:pt>
    <dgm:pt modelId="{713B6143-4C74-4C7A-8BB4-EDABC99FCB94}" type="pres">
      <dgm:prSet presAssocID="{EBA5BD4C-D1A1-465E-A291-84E118AF67AB}" presName="space" presStyleCnt="0"/>
      <dgm:spPr/>
    </dgm:pt>
    <dgm:pt modelId="{BED35005-6379-4B87-A9A6-9775BC909ABD}" type="pres">
      <dgm:prSet presAssocID="{EBA5BD4C-D1A1-465E-A291-84E118AF67AB}" presName="rect1" presStyleLbl="alignAcc1" presStyleIdx="0" presStyleCnt="5"/>
      <dgm:spPr/>
    </dgm:pt>
    <dgm:pt modelId="{69A3F747-53E6-4D05-B12E-CF4A8B218986}" type="pres">
      <dgm:prSet presAssocID="{53E8F0D2-A7AF-4B09-B1F5-5A92A647144D}" presName="vertSpace2" presStyleLbl="node1" presStyleIdx="0" presStyleCnt="5"/>
      <dgm:spPr/>
    </dgm:pt>
    <dgm:pt modelId="{EE3C7365-5637-4807-A110-A9A8D7E7F89F}" type="pres">
      <dgm:prSet presAssocID="{53E8F0D2-A7AF-4B09-B1F5-5A92A647144D}" presName="circle2" presStyleLbl="node1" presStyleIdx="1" presStyleCnt="5"/>
      <dgm:spPr/>
    </dgm:pt>
    <dgm:pt modelId="{C890B279-6232-45B4-81EE-94BD5BDCFE01}" type="pres">
      <dgm:prSet presAssocID="{53E8F0D2-A7AF-4B09-B1F5-5A92A647144D}" presName="rect2" presStyleLbl="alignAcc1" presStyleIdx="1" presStyleCnt="5"/>
      <dgm:spPr/>
    </dgm:pt>
    <dgm:pt modelId="{EF8D4DD9-08EA-4034-8CBF-38A194395A1A}" type="pres">
      <dgm:prSet presAssocID="{5E80DD2A-704F-40BB-98F1-DB05B0A1B70B}" presName="vertSpace3" presStyleLbl="node1" presStyleIdx="1" presStyleCnt="5"/>
      <dgm:spPr/>
    </dgm:pt>
    <dgm:pt modelId="{D4ADE86F-5773-4A9C-A858-1B59B936E613}" type="pres">
      <dgm:prSet presAssocID="{5E80DD2A-704F-40BB-98F1-DB05B0A1B70B}" presName="circle3" presStyleLbl="node1" presStyleIdx="2" presStyleCnt="5"/>
      <dgm:spPr/>
    </dgm:pt>
    <dgm:pt modelId="{B9B82213-092F-4563-BE5E-75139B5CA51D}" type="pres">
      <dgm:prSet presAssocID="{5E80DD2A-704F-40BB-98F1-DB05B0A1B70B}" presName="rect3" presStyleLbl="alignAcc1" presStyleIdx="2" presStyleCnt="5"/>
      <dgm:spPr/>
    </dgm:pt>
    <dgm:pt modelId="{C65504C1-BD3B-41F0-86AA-71FC67CC3BF0}" type="pres">
      <dgm:prSet presAssocID="{960C48BF-A782-47B3-845D-3854FC215E91}" presName="vertSpace4" presStyleLbl="node1" presStyleIdx="2" presStyleCnt="5"/>
      <dgm:spPr/>
    </dgm:pt>
    <dgm:pt modelId="{715AB05B-83EC-4349-B5B7-FAD37116FD3D}" type="pres">
      <dgm:prSet presAssocID="{960C48BF-A782-47B3-845D-3854FC215E91}" presName="circle4" presStyleLbl="node1" presStyleIdx="3" presStyleCnt="5"/>
      <dgm:spPr/>
    </dgm:pt>
    <dgm:pt modelId="{AF89A2BC-303E-4E55-90D5-80322B4F2477}" type="pres">
      <dgm:prSet presAssocID="{960C48BF-A782-47B3-845D-3854FC215E91}" presName="rect4" presStyleLbl="alignAcc1" presStyleIdx="3" presStyleCnt="5"/>
      <dgm:spPr/>
    </dgm:pt>
    <dgm:pt modelId="{347C724E-C56F-492B-BDBC-A10231B04664}" type="pres">
      <dgm:prSet presAssocID="{CAC31D22-8E99-4E02-8CBA-5DC89095E75B}" presName="vertSpace5" presStyleLbl="node1" presStyleIdx="3" presStyleCnt="5"/>
      <dgm:spPr/>
    </dgm:pt>
    <dgm:pt modelId="{41AECDC1-980E-42D3-A171-DBAC79AAC29B}" type="pres">
      <dgm:prSet presAssocID="{CAC31D22-8E99-4E02-8CBA-5DC89095E75B}" presName="circle5" presStyleLbl="node1" presStyleIdx="4" presStyleCnt="5"/>
      <dgm:spPr/>
    </dgm:pt>
    <dgm:pt modelId="{C53A3275-C748-4899-8B21-11FDFA3D7603}" type="pres">
      <dgm:prSet presAssocID="{CAC31D22-8E99-4E02-8CBA-5DC89095E75B}" presName="rect5" presStyleLbl="alignAcc1" presStyleIdx="4" presStyleCnt="5"/>
      <dgm:spPr/>
    </dgm:pt>
    <dgm:pt modelId="{15CEB5FE-0B5E-4075-B577-71EA8CD8244F}" type="pres">
      <dgm:prSet presAssocID="{EBA5BD4C-D1A1-465E-A291-84E118AF67AB}" presName="rect1ParTxNoCh" presStyleLbl="alignAcc1" presStyleIdx="4" presStyleCnt="5">
        <dgm:presLayoutVars>
          <dgm:chMax val="1"/>
          <dgm:bulletEnabled val="1"/>
        </dgm:presLayoutVars>
      </dgm:prSet>
      <dgm:spPr/>
    </dgm:pt>
    <dgm:pt modelId="{480AEBE7-2398-4116-9AFA-46A38DDF753F}" type="pres">
      <dgm:prSet presAssocID="{53E8F0D2-A7AF-4B09-B1F5-5A92A647144D}" presName="rect2ParTxNoCh" presStyleLbl="alignAcc1" presStyleIdx="4" presStyleCnt="5">
        <dgm:presLayoutVars>
          <dgm:chMax val="1"/>
          <dgm:bulletEnabled val="1"/>
        </dgm:presLayoutVars>
      </dgm:prSet>
      <dgm:spPr/>
    </dgm:pt>
    <dgm:pt modelId="{23AB0780-A5F9-414C-BA72-4684113C2C80}" type="pres">
      <dgm:prSet presAssocID="{5E80DD2A-704F-40BB-98F1-DB05B0A1B70B}" presName="rect3ParTxNoCh" presStyleLbl="alignAcc1" presStyleIdx="4" presStyleCnt="5">
        <dgm:presLayoutVars>
          <dgm:chMax val="1"/>
          <dgm:bulletEnabled val="1"/>
        </dgm:presLayoutVars>
      </dgm:prSet>
      <dgm:spPr/>
    </dgm:pt>
    <dgm:pt modelId="{9F776E7E-68CE-4699-A165-34A5122E373F}" type="pres">
      <dgm:prSet presAssocID="{960C48BF-A782-47B3-845D-3854FC215E91}" presName="rect4ParTxNoCh" presStyleLbl="alignAcc1" presStyleIdx="4" presStyleCnt="5">
        <dgm:presLayoutVars>
          <dgm:chMax val="1"/>
          <dgm:bulletEnabled val="1"/>
        </dgm:presLayoutVars>
      </dgm:prSet>
      <dgm:spPr/>
    </dgm:pt>
    <dgm:pt modelId="{042757DF-CAFF-4298-BC57-ABE5BE171E0E}" type="pres">
      <dgm:prSet presAssocID="{CAC31D22-8E99-4E02-8CBA-5DC89095E75B}" presName="rect5ParTxNoCh" presStyleLbl="alignAcc1" presStyleIdx="4" presStyleCnt="5">
        <dgm:presLayoutVars>
          <dgm:chMax val="1"/>
          <dgm:bulletEnabled val="1"/>
        </dgm:presLayoutVars>
      </dgm:prSet>
      <dgm:spPr/>
    </dgm:pt>
  </dgm:ptLst>
  <dgm:cxnLst>
    <dgm:cxn modelId="{1667DB1A-C2AD-4B55-93FB-4E5467DC636D}" srcId="{D9204909-E442-4FA5-8700-11DE8274A874}" destId="{EBA5BD4C-D1A1-465E-A291-84E118AF67AB}" srcOrd="0" destOrd="0" parTransId="{E099073C-1532-4D5C-9762-554EAC73B907}" sibTransId="{BDCF6E67-353F-4C52-933B-064A4C67FD7D}"/>
    <dgm:cxn modelId="{3BF91020-DEA8-41C6-9352-A26533C2F67C}" type="presOf" srcId="{960C48BF-A782-47B3-845D-3854FC215E91}" destId="{9F776E7E-68CE-4699-A165-34A5122E373F}" srcOrd="1" destOrd="0" presId="urn:microsoft.com/office/officeart/2005/8/layout/target3"/>
    <dgm:cxn modelId="{15DF0838-38F1-4DCD-BAE9-9C1D63EBE07E}" type="presOf" srcId="{5E80DD2A-704F-40BB-98F1-DB05B0A1B70B}" destId="{B9B82213-092F-4563-BE5E-75139B5CA51D}" srcOrd="0" destOrd="0" presId="urn:microsoft.com/office/officeart/2005/8/layout/target3"/>
    <dgm:cxn modelId="{572A425D-FD49-42C7-A2E1-3E869FAF2448}" type="presOf" srcId="{D9204909-E442-4FA5-8700-11DE8274A874}" destId="{2C90B25C-67F5-4035-8204-32565745F703}" srcOrd="0" destOrd="0" presId="urn:microsoft.com/office/officeart/2005/8/layout/target3"/>
    <dgm:cxn modelId="{4BCDAD60-71E7-4290-8FD6-0CCCADFE881C}" type="presOf" srcId="{5E80DD2A-704F-40BB-98F1-DB05B0A1B70B}" destId="{23AB0780-A5F9-414C-BA72-4684113C2C80}" srcOrd="1" destOrd="0" presId="urn:microsoft.com/office/officeart/2005/8/layout/target3"/>
    <dgm:cxn modelId="{40BF2867-768D-4F7B-9E53-A230E97F33ED}" type="presOf" srcId="{EBA5BD4C-D1A1-465E-A291-84E118AF67AB}" destId="{BED35005-6379-4B87-A9A6-9775BC909ABD}" srcOrd="0" destOrd="0" presId="urn:microsoft.com/office/officeart/2005/8/layout/target3"/>
    <dgm:cxn modelId="{40FDF64E-EE3F-489D-A302-73B00CD5D05C}" srcId="{D9204909-E442-4FA5-8700-11DE8274A874}" destId="{CAC31D22-8E99-4E02-8CBA-5DC89095E75B}" srcOrd="4" destOrd="0" parTransId="{CBF81E9E-7499-42FC-8323-C5EC4E5B0621}" sibTransId="{29857D8A-CA2F-4BDE-8F13-4E1E803FD728}"/>
    <dgm:cxn modelId="{FFF4286F-AABB-4937-A849-1D20347EB766}" type="presOf" srcId="{EBA5BD4C-D1A1-465E-A291-84E118AF67AB}" destId="{15CEB5FE-0B5E-4075-B577-71EA8CD8244F}" srcOrd="1" destOrd="0" presId="urn:microsoft.com/office/officeart/2005/8/layout/target3"/>
    <dgm:cxn modelId="{DA542E59-40A8-4BF3-BE09-5C810D1CFA2E}" srcId="{D9204909-E442-4FA5-8700-11DE8274A874}" destId="{5E80DD2A-704F-40BB-98F1-DB05B0A1B70B}" srcOrd="2" destOrd="0" parTransId="{6A6D3406-B0B1-4AF2-B8BD-848363050F27}" sibTransId="{F97AA47E-F351-4C51-90CE-C9AB3F7AFB2B}"/>
    <dgm:cxn modelId="{DCBBC792-68D6-46B2-BC16-A9EBBAA1A52F}" type="presOf" srcId="{960C48BF-A782-47B3-845D-3854FC215E91}" destId="{AF89A2BC-303E-4E55-90D5-80322B4F2477}" srcOrd="0" destOrd="0" presId="urn:microsoft.com/office/officeart/2005/8/layout/target3"/>
    <dgm:cxn modelId="{8197D9A3-94CF-46FD-B97B-F0A59FE0D5DC}" srcId="{D9204909-E442-4FA5-8700-11DE8274A874}" destId="{53E8F0D2-A7AF-4B09-B1F5-5A92A647144D}" srcOrd="1" destOrd="0" parTransId="{00B8982F-04E6-4FAE-B508-3135F129B27A}" sibTransId="{D96B0AC4-6B3B-4A14-8682-1F2F731790AC}"/>
    <dgm:cxn modelId="{81E1CEA4-9B0D-4304-A604-A2AB1884FC19}" type="presOf" srcId="{CAC31D22-8E99-4E02-8CBA-5DC89095E75B}" destId="{C53A3275-C748-4899-8B21-11FDFA3D7603}" srcOrd="0" destOrd="0" presId="urn:microsoft.com/office/officeart/2005/8/layout/target3"/>
    <dgm:cxn modelId="{8478BDA7-FB28-4FE6-8145-37100F7BEDF0}" type="presOf" srcId="{53E8F0D2-A7AF-4B09-B1F5-5A92A647144D}" destId="{480AEBE7-2398-4116-9AFA-46A38DDF753F}" srcOrd="1" destOrd="0" presId="urn:microsoft.com/office/officeart/2005/8/layout/target3"/>
    <dgm:cxn modelId="{62569DB8-2557-4A3D-9091-AD719F7DBBEE}" type="presOf" srcId="{CAC31D22-8E99-4E02-8CBA-5DC89095E75B}" destId="{042757DF-CAFF-4298-BC57-ABE5BE171E0E}" srcOrd="1" destOrd="0" presId="urn:microsoft.com/office/officeart/2005/8/layout/target3"/>
    <dgm:cxn modelId="{B29DC2D0-5130-42C0-87ED-FA1E8D99F550}" type="presOf" srcId="{53E8F0D2-A7AF-4B09-B1F5-5A92A647144D}" destId="{C890B279-6232-45B4-81EE-94BD5BDCFE01}" srcOrd="0" destOrd="0" presId="urn:microsoft.com/office/officeart/2005/8/layout/target3"/>
    <dgm:cxn modelId="{6A2120E9-40DF-4233-BA18-75D0BEF348A8}" srcId="{D9204909-E442-4FA5-8700-11DE8274A874}" destId="{960C48BF-A782-47B3-845D-3854FC215E91}" srcOrd="3" destOrd="0" parTransId="{B1B0AC6C-BE7A-4E1A-9CAF-8568DE4D9929}" sibTransId="{869BF824-7FD8-4B45-AA58-6AC79D6A0368}"/>
    <dgm:cxn modelId="{718CD9A8-73CE-4A0B-BA77-66DE6988BB42}" type="presParOf" srcId="{2C90B25C-67F5-4035-8204-32565745F703}" destId="{AA354EF8-0E88-4BE0-BD04-36663D528B4C}" srcOrd="0" destOrd="0" presId="urn:microsoft.com/office/officeart/2005/8/layout/target3"/>
    <dgm:cxn modelId="{3CF955A2-9006-4AB2-A84C-ED2A4C1DEF1F}" type="presParOf" srcId="{2C90B25C-67F5-4035-8204-32565745F703}" destId="{713B6143-4C74-4C7A-8BB4-EDABC99FCB94}" srcOrd="1" destOrd="0" presId="urn:microsoft.com/office/officeart/2005/8/layout/target3"/>
    <dgm:cxn modelId="{74A988AE-2FFB-4A33-9B23-71064C2DC32C}" type="presParOf" srcId="{2C90B25C-67F5-4035-8204-32565745F703}" destId="{BED35005-6379-4B87-A9A6-9775BC909ABD}" srcOrd="2" destOrd="0" presId="urn:microsoft.com/office/officeart/2005/8/layout/target3"/>
    <dgm:cxn modelId="{7A8C4B90-F241-44C6-9679-86A1EBC4E471}" type="presParOf" srcId="{2C90B25C-67F5-4035-8204-32565745F703}" destId="{69A3F747-53E6-4D05-B12E-CF4A8B218986}" srcOrd="3" destOrd="0" presId="urn:microsoft.com/office/officeart/2005/8/layout/target3"/>
    <dgm:cxn modelId="{D850F91B-02F2-44B3-AC82-50A20D25EB36}" type="presParOf" srcId="{2C90B25C-67F5-4035-8204-32565745F703}" destId="{EE3C7365-5637-4807-A110-A9A8D7E7F89F}" srcOrd="4" destOrd="0" presId="urn:microsoft.com/office/officeart/2005/8/layout/target3"/>
    <dgm:cxn modelId="{7AEADCD2-D212-4E68-B38E-9F8E50C3F3DB}" type="presParOf" srcId="{2C90B25C-67F5-4035-8204-32565745F703}" destId="{C890B279-6232-45B4-81EE-94BD5BDCFE01}" srcOrd="5" destOrd="0" presId="urn:microsoft.com/office/officeart/2005/8/layout/target3"/>
    <dgm:cxn modelId="{BFEE9449-8F6C-41B4-A7CC-3569D4A80DB9}" type="presParOf" srcId="{2C90B25C-67F5-4035-8204-32565745F703}" destId="{EF8D4DD9-08EA-4034-8CBF-38A194395A1A}" srcOrd="6" destOrd="0" presId="urn:microsoft.com/office/officeart/2005/8/layout/target3"/>
    <dgm:cxn modelId="{14D13579-BA15-402B-AEAD-ADBBD48B29F4}" type="presParOf" srcId="{2C90B25C-67F5-4035-8204-32565745F703}" destId="{D4ADE86F-5773-4A9C-A858-1B59B936E613}" srcOrd="7" destOrd="0" presId="urn:microsoft.com/office/officeart/2005/8/layout/target3"/>
    <dgm:cxn modelId="{A618E4C3-94F1-4E23-84D2-3B04185D3B76}" type="presParOf" srcId="{2C90B25C-67F5-4035-8204-32565745F703}" destId="{B9B82213-092F-4563-BE5E-75139B5CA51D}" srcOrd="8" destOrd="0" presId="urn:microsoft.com/office/officeart/2005/8/layout/target3"/>
    <dgm:cxn modelId="{22EFEA63-EFE5-412A-BC72-1C931A30364E}" type="presParOf" srcId="{2C90B25C-67F5-4035-8204-32565745F703}" destId="{C65504C1-BD3B-41F0-86AA-71FC67CC3BF0}" srcOrd="9" destOrd="0" presId="urn:microsoft.com/office/officeart/2005/8/layout/target3"/>
    <dgm:cxn modelId="{F91EBDEF-EAA1-40B7-86CE-20669910CC09}" type="presParOf" srcId="{2C90B25C-67F5-4035-8204-32565745F703}" destId="{715AB05B-83EC-4349-B5B7-FAD37116FD3D}" srcOrd="10" destOrd="0" presId="urn:microsoft.com/office/officeart/2005/8/layout/target3"/>
    <dgm:cxn modelId="{5EBA3F8C-910A-4BBD-B58B-5D48E3BB34F0}" type="presParOf" srcId="{2C90B25C-67F5-4035-8204-32565745F703}" destId="{AF89A2BC-303E-4E55-90D5-80322B4F2477}" srcOrd="11" destOrd="0" presId="urn:microsoft.com/office/officeart/2005/8/layout/target3"/>
    <dgm:cxn modelId="{C2E8DAB3-6438-4ACE-A034-F470EA55090E}" type="presParOf" srcId="{2C90B25C-67F5-4035-8204-32565745F703}" destId="{347C724E-C56F-492B-BDBC-A10231B04664}" srcOrd="12" destOrd="0" presId="urn:microsoft.com/office/officeart/2005/8/layout/target3"/>
    <dgm:cxn modelId="{42A03D63-665E-4B60-B9A3-A78F73E822A5}" type="presParOf" srcId="{2C90B25C-67F5-4035-8204-32565745F703}" destId="{41AECDC1-980E-42D3-A171-DBAC79AAC29B}" srcOrd="13" destOrd="0" presId="urn:microsoft.com/office/officeart/2005/8/layout/target3"/>
    <dgm:cxn modelId="{ECA857DE-0995-4E25-8B89-2F4D31D3780A}" type="presParOf" srcId="{2C90B25C-67F5-4035-8204-32565745F703}" destId="{C53A3275-C748-4899-8B21-11FDFA3D7603}" srcOrd="14" destOrd="0" presId="urn:microsoft.com/office/officeart/2005/8/layout/target3"/>
    <dgm:cxn modelId="{94EA1859-E5B3-4800-80EE-4464E91A0400}" type="presParOf" srcId="{2C90B25C-67F5-4035-8204-32565745F703}" destId="{15CEB5FE-0B5E-4075-B577-71EA8CD8244F}" srcOrd="15" destOrd="0" presId="urn:microsoft.com/office/officeart/2005/8/layout/target3"/>
    <dgm:cxn modelId="{1BD5851F-D8B4-40CE-85AC-4AECD21C8579}" type="presParOf" srcId="{2C90B25C-67F5-4035-8204-32565745F703}" destId="{480AEBE7-2398-4116-9AFA-46A38DDF753F}" srcOrd="16" destOrd="0" presId="urn:microsoft.com/office/officeart/2005/8/layout/target3"/>
    <dgm:cxn modelId="{4089291F-2A80-48B2-AF82-7A467EBB10B4}" type="presParOf" srcId="{2C90B25C-67F5-4035-8204-32565745F703}" destId="{23AB0780-A5F9-414C-BA72-4684113C2C80}" srcOrd="17" destOrd="0" presId="urn:microsoft.com/office/officeart/2005/8/layout/target3"/>
    <dgm:cxn modelId="{6ADA076B-3D47-44D4-897C-FEF65072BE85}" type="presParOf" srcId="{2C90B25C-67F5-4035-8204-32565745F703}" destId="{9F776E7E-68CE-4699-A165-34A5122E373F}" srcOrd="18" destOrd="0" presId="urn:microsoft.com/office/officeart/2005/8/layout/target3"/>
    <dgm:cxn modelId="{1307F572-DEAC-480D-B60F-BE2BBAF6FF46}" type="presParOf" srcId="{2C90B25C-67F5-4035-8204-32565745F703}" destId="{042757DF-CAFF-4298-BC57-ABE5BE171E0E}" srcOrd="19"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D4CAC00-3830-4FB4-91C4-A16B8B754FCE}"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en-IN"/>
        </a:p>
      </dgm:t>
    </dgm:pt>
    <dgm:pt modelId="{B1E1683E-DBB8-47D2-923B-1012F1CED086}">
      <dgm:prSet/>
      <dgm:spPr/>
      <dgm:t>
        <a:bodyPr/>
        <a:lstStyle/>
        <a:p>
          <a:r>
            <a:rPr lang="en-IN" dirty="0">
              <a:solidFill>
                <a:schemeClr val="bg1"/>
              </a:solidFill>
            </a:rPr>
            <a:t>Disseminators share critical information internally (Putra, 2021).</a:t>
          </a:r>
        </a:p>
      </dgm:t>
    </dgm:pt>
    <dgm:pt modelId="{728382DE-99BF-452F-95B6-AB9612E235AC}" type="parTrans" cxnId="{F7DD17E3-F235-42B6-B998-60000B4FD013}">
      <dgm:prSet/>
      <dgm:spPr/>
      <dgm:t>
        <a:bodyPr/>
        <a:lstStyle/>
        <a:p>
          <a:endParaRPr lang="en-IN">
            <a:solidFill>
              <a:schemeClr val="bg1"/>
            </a:solidFill>
          </a:endParaRPr>
        </a:p>
      </dgm:t>
    </dgm:pt>
    <dgm:pt modelId="{21FB1051-D763-4798-893D-8E55751A3437}" type="sibTrans" cxnId="{F7DD17E3-F235-42B6-B998-60000B4FD013}">
      <dgm:prSet/>
      <dgm:spPr/>
      <dgm:t>
        <a:bodyPr/>
        <a:lstStyle/>
        <a:p>
          <a:endParaRPr lang="en-IN">
            <a:solidFill>
              <a:schemeClr val="bg1"/>
            </a:solidFill>
          </a:endParaRPr>
        </a:p>
      </dgm:t>
    </dgm:pt>
    <dgm:pt modelId="{55441286-24F4-4F82-8700-75FACD3F44E6}">
      <dgm:prSet/>
      <dgm:spPr/>
      <dgm:t>
        <a:bodyPr/>
        <a:lstStyle/>
        <a:p>
          <a:r>
            <a:rPr lang="en-IN">
              <a:solidFill>
                <a:schemeClr val="bg1"/>
              </a:solidFill>
            </a:rPr>
            <a:t>Google’s TGIF meetings connect top-down and bottom-up insights.</a:t>
          </a:r>
        </a:p>
      </dgm:t>
    </dgm:pt>
    <dgm:pt modelId="{7B15E2D1-4838-489A-8D1D-C0E10E206E39}" type="parTrans" cxnId="{07557F1D-2759-4331-92F1-18FD4C5AB7CE}">
      <dgm:prSet/>
      <dgm:spPr/>
      <dgm:t>
        <a:bodyPr/>
        <a:lstStyle/>
        <a:p>
          <a:endParaRPr lang="en-IN">
            <a:solidFill>
              <a:schemeClr val="bg1"/>
            </a:solidFill>
          </a:endParaRPr>
        </a:p>
      </dgm:t>
    </dgm:pt>
    <dgm:pt modelId="{4801155F-DEE6-4FCC-870B-89350E713612}" type="sibTrans" cxnId="{07557F1D-2759-4331-92F1-18FD4C5AB7CE}">
      <dgm:prSet/>
      <dgm:spPr/>
      <dgm:t>
        <a:bodyPr/>
        <a:lstStyle/>
        <a:p>
          <a:endParaRPr lang="en-IN">
            <a:solidFill>
              <a:schemeClr val="bg1"/>
            </a:solidFill>
          </a:endParaRPr>
        </a:p>
      </dgm:t>
    </dgm:pt>
    <dgm:pt modelId="{F2B9C3D2-3588-42B1-83B1-F8980B849A79}">
      <dgm:prSet/>
      <dgm:spPr/>
      <dgm:t>
        <a:bodyPr/>
        <a:lstStyle/>
        <a:p>
          <a:r>
            <a:rPr lang="en-IN" dirty="0">
              <a:solidFill>
                <a:schemeClr val="bg1"/>
              </a:solidFill>
            </a:rPr>
            <a:t>Promotes transparency and trust (Kritika, 2021).</a:t>
          </a:r>
        </a:p>
      </dgm:t>
    </dgm:pt>
    <dgm:pt modelId="{DE846321-E699-4F13-A3E0-6FB0AD0059D5}" type="parTrans" cxnId="{1C4B6059-B004-4033-BFE2-22EE9A841792}">
      <dgm:prSet/>
      <dgm:spPr/>
      <dgm:t>
        <a:bodyPr/>
        <a:lstStyle/>
        <a:p>
          <a:endParaRPr lang="en-IN">
            <a:solidFill>
              <a:schemeClr val="bg1"/>
            </a:solidFill>
          </a:endParaRPr>
        </a:p>
      </dgm:t>
    </dgm:pt>
    <dgm:pt modelId="{84F11D7F-F9DB-4DA6-AC23-EE9200AACDF9}" type="sibTrans" cxnId="{1C4B6059-B004-4033-BFE2-22EE9A841792}">
      <dgm:prSet/>
      <dgm:spPr/>
      <dgm:t>
        <a:bodyPr/>
        <a:lstStyle/>
        <a:p>
          <a:endParaRPr lang="en-IN">
            <a:solidFill>
              <a:schemeClr val="bg1"/>
            </a:solidFill>
          </a:endParaRPr>
        </a:p>
      </dgm:t>
    </dgm:pt>
    <dgm:pt modelId="{1E4B893C-9D43-4437-A20E-0A9B20C7B438}">
      <dgm:prSet/>
      <dgm:spPr/>
      <dgm:t>
        <a:bodyPr/>
        <a:lstStyle/>
        <a:p>
          <a:r>
            <a:rPr lang="en-IN">
              <a:solidFill>
                <a:schemeClr val="bg1"/>
              </a:solidFill>
            </a:rPr>
            <a:t>Managers ensure teams understand strategy and expectations.</a:t>
          </a:r>
        </a:p>
      </dgm:t>
    </dgm:pt>
    <dgm:pt modelId="{D01C3864-F686-46FD-A9AF-FFA2177AF99B}" type="parTrans" cxnId="{E241CD68-6DA5-4C61-B293-3760AD5399D6}">
      <dgm:prSet/>
      <dgm:spPr/>
      <dgm:t>
        <a:bodyPr/>
        <a:lstStyle/>
        <a:p>
          <a:endParaRPr lang="en-IN">
            <a:solidFill>
              <a:schemeClr val="bg1"/>
            </a:solidFill>
          </a:endParaRPr>
        </a:p>
      </dgm:t>
    </dgm:pt>
    <dgm:pt modelId="{E8B18F6F-4F87-4B11-BC81-82327E16175B}" type="sibTrans" cxnId="{E241CD68-6DA5-4C61-B293-3760AD5399D6}">
      <dgm:prSet/>
      <dgm:spPr/>
      <dgm:t>
        <a:bodyPr/>
        <a:lstStyle/>
        <a:p>
          <a:endParaRPr lang="en-IN">
            <a:solidFill>
              <a:schemeClr val="bg1"/>
            </a:solidFill>
          </a:endParaRPr>
        </a:p>
      </dgm:t>
    </dgm:pt>
    <dgm:pt modelId="{17338483-C83B-4DEA-9E32-1BE5E82BF808}">
      <dgm:prSet/>
      <dgm:spPr/>
      <dgm:t>
        <a:bodyPr/>
        <a:lstStyle/>
        <a:p>
          <a:r>
            <a:rPr lang="en-IN">
              <a:solidFill>
                <a:schemeClr val="bg1"/>
              </a:solidFill>
            </a:rPr>
            <a:t>Improves morale and execution consistency.</a:t>
          </a:r>
        </a:p>
      </dgm:t>
    </dgm:pt>
    <dgm:pt modelId="{A4E9AF3D-04ED-492A-8212-FD4F1D416519}" type="parTrans" cxnId="{8301133B-C298-4833-9421-CD65F8887F8A}">
      <dgm:prSet/>
      <dgm:spPr/>
      <dgm:t>
        <a:bodyPr/>
        <a:lstStyle/>
        <a:p>
          <a:endParaRPr lang="en-IN">
            <a:solidFill>
              <a:schemeClr val="bg1"/>
            </a:solidFill>
          </a:endParaRPr>
        </a:p>
      </dgm:t>
    </dgm:pt>
    <dgm:pt modelId="{C729CFD0-854D-4B3D-8363-F784BED23CD7}" type="sibTrans" cxnId="{8301133B-C298-4833-9421-CD65F8887F8A}">
      <dgm:prSet/>
      <dgm:spPr/>
      <dgm:t>
        <a:bodyPr/>
        <a:lstStyle/>
        <a:p>
          <a:endParaRPr lang="en-IN">
            <a:solidFill>
              <a:schemeClr val="bg1"/>
            </a:solidFill>
          </a:endParaRPr>
        </a:p>
      </dgm:t>
    </dgm:pt>
    <dgm:pt modelId="{B95AC519-E2A5-4FCB-A958-734FD5195C7A}" type="pres">
      <dgm:prSet presAssocID="{5D4CAC00-3830-4FB4-91C4-A16B8B754FCE}" presName="rootnode" presStyleCnt="0">
        <dgm:presLayoutVars>
          <dgm:chMax/>
          <dgm:chPref/>
          <dgm:dir/>
          <dgm:animLvl val="lvl"/>
        </dgm:presLayoutVars>
      </dgm:prSet>
      <dgm:spPr/>
    </dgm:pt>
    <dgm:pt modelId="{CF43C37F-C45B-403D-88EB-EDE541F0FE7C}" type="pres">
      <dgm:prSet presAssocID="{B1E1683E-DBB8-47D2-923B-1012F1CED086}" presName="composite" presStyleCnt="0"/>
      <dgm:spPr/>
    </dgm:pt>
    <dgm:pt modelId="{E796BA0B-1BC2-4EA4-9FBB-45128BB740FD}" type="pres">
      <dgm:prSet presAssocID="{B1E1683E-DBB8-47D2-923B-1012F1CED086}" presName="LShape" presStyleLbl="alignNode1" presStyleIdx="0" presStyleCnt="9"/>
      <dgm:spPr/>
    </dgm:pt>
    <dgm:pt modelId="{5B80BAFB-E24D-47FA-A114-004E332D1023}" type="pres">
      <dgm:prSet presAssocID="{B1E1683E-DBB8-47D2-923B-1012F1CED086}" presName="ParentText" presStyleLbl="revTx" presStyleIdx="0" presStyleCnt="5">
        <dgm:presLayoutVars>
          <dgm:chMax val="0"/>
          <dgm:chPref val="0"/>
          <dgm:bulletEnabled val="1"/>
        </dgm:presLayoutVars>
      </dgm:prSet>
      <dgm:spPr/>
    </dgm:pt>
    <dgm:pt modelId="{294DD384-5408-4675-903E-AE48F3D594F5}" type="pres">
      <dgm:prSet presAssocID="{B1E1683E-DBB8-47D2-923B-1012F1CED086}" presName="Triangle" presStyleLbl="alignNode1" presStyleIdx="1" presStyleCnt="9"/>
      <dgm:spPr/>
    </dgm:pt>
    <dgm:pt modelId="{280DAF02-5DAA-4B75-BC78-FA52D9053237}" type="pres">
      <dgm:prSet presAssocID="{21FB1051-D763-4798-893D-8E55751A3437}" presName="sibTrans" presStyleCnt="0"/>
      <dgm:spPr/>
    </dgm:pt>
    <dgm:pt modelId="{D9F97C67-73AE-4182-AD7A-73028BF7935F}" type="pres">
      <dgm:prSet presAssocID="{21FB1051-D763-4798-893D-8E55751A3437}" presName="space" presStyleCnt="0"/>
      <dgm:spPr/>
    </dgm:pt>
    <dgm:pt modelId="{115EDCFC-0FEA-40F0-9246-9D0BE54D7215}" type="pres">
      <dgm:prSet presAssocID="{55441286-24F4-4F82-8700-75FACD3F44E6}" presName="composite" presStyleCnt="0"/>
      <dgm:spPr/>
    </dgm:pt>
    <dgm:pt modelId="{93B6863C-2A93-4700-87D8-EC0C179C77FD}" type="pres">
      <dgm:prSet presAssocID="{55441286-24F4-4F82-8700-75FACD3F44E6}" presName="LShape" presStyleLbl="alignNode1" presStyleIdx="2" presStyleCnt="9"/>
      <dgm:spPr/>
    </dgm:pt>
    <dgm:pt modelId="{6205FC26-6805-4F63-AB23-0937C5C9B1C1}" type="pres">
      <dgm:prSet presAssocID="{55441286-24F4-4F82-8700-75FACD3F44E6}" presName="ParentText" presStyleLbl="revTx" presStyleIdx="1" presStyleCnt="5">
        <dgm:presLayoutVars>
          <dgm:chMax val="0"/>
          <dgm:chPref val="0"/>
          <dgm:bulletEnabled val="1"/>
        </dgm:presLayoutVars>
      </dgm:prSet>
      <dgm:spPr/>
    </dgm:pt>
    <dgm:pt modelId="{F8C59275-CFC9-4E93-9B55-9C38896444B3}" type="pres">
      <dgm:prSet presAssocID="{55441286-24F4-4F82-8700-75FACD3F44E6}" presName="Triangle" presStyleLbl="alignNode1" presStyleIdx="3" presStyleCnt="9"/>
      <dgm:spPr/>
    </dgm:pt>
    <dgm:pt modelId="{12253237-FF09-4E37-AF83-7590A04894C8}" type="pres">
      <dgm:prSet presAssocID="{4801155F-DEE6-4FCC-870B-89350E713612}" presName="sibTrans" presStyleCnt="0"/>
      <dgm:spPr/>
    </dgm:pt>
    <dgm:pt modelId="{432C0FB3-DEDA-4BC8-9A42-685C1625E86D}" type="pres">
      <dgm:prSet presAssocID="{4801155F-DEE6-4FCC-870B-89350E713612}" presName="space" presStyleCnt="0"/>
      <dgm:spPr/>
    </dgm:pt>
    <dgm:pt modelId="{6597651B-62E8-4C9E-AEE2-3FF73FD166F9}" type="pres">
      <dgm:prSet presAssocID="{F2B9C3D2-3588-42B1-83B1-F8980B849A79}" presName="composite" presStyleCnt="0"/>
      <dgm:spPr/>
    </dgm:pt>
    <dgm:pt modelId="{B86BD2DE-E1DD-4ADC-B9EB-6D21BE10E4AA}" type="pres">
      <dgm:prSet presAssocID="{F2B9C3D2-3588-42B1-83B1-F8980B849A79}" presName="LShape" presStyleLbl="alignNode1" presStyleIdx="4" presStyleCnt="9"/>
      <dgm:spPr/>
    </dgm:pt>
    <dgm:pt modelId="{FAD7826B-F02C-4142-9BB7-ECA61E9E248A}" type="pres">
      <dgm:prSet presAssocID="{F2B9C3D2-3588-42B1-83B1-F8980B849A79}" presName="ParentText" presStyleLbl="revTx" presStyleIdx="2" presStyleCnt="5">
        <dgm:presLayoutVars>
          <dgm:chMax val="0"/>
          <dgm:chPref val="0"/>
          <dgm:bulletEnabled val="1"/>
        </dgm:presLayoutVars>
      </dgm:prSet>
      <dgm:spPr/>
    </dgm:pt>
    <dgm:pt modelId="{685C7333-FD92-4FAA-94F0-041CF57BC4DA}" type="pres">
      <dgm:prSet presAssocID="{F2B9C3D2-3588-42B1-83B1-F8980B849A79}" presName="Triangle" presStyleLbl="alignNode1" presStyleIdx="5" presStyleCnt="9"/>
      <dgm:spPr/>
    </dgm:pt>
    <dgm:pt modelId="{E9DCDE10-3A4C-4CC3-9FF5-7523A292D64B}" type="pres">
      <dgm:prSet presAssocID="{84F11D7F-F9DB-4DA6-AC23-EE9200AACDF9}" presName="sibTrans" presStyleCnt="0"/>
      <dgm:spPr/>
    </dgm:pt>
    <dgm:pt modelId="{0FE62867-0736-4D12-9824-DA57FE65F9D3}" type="pres">
      <dgm:prSet presAssocID="{84F11D7F-F9DB-4DA6-AC23-EE9200AACDF9}" presName="space" presStyleCnt="0"/>
      <dgm:spPr/>
    </dgm:pt>
    <dgm:pt modelId="{E154FF46-74E1-4404-ABD7-F4CE5B01722B}" type="pres">
      <dgm:prSet presAssocID="{1E4B893C-9D43-4437-A20E-0A9B20C7B438}" presName="composite" presStyleCnt="0"/>
      <dgm:spPr/>
    </dgm:pt>
    <dgm:pt modelId="{0EBDA8B4-D088-4A4F-B7F2-9EA6ADB08702}" type="pres">
      <dgm:prSet presAssocID="{1E4B893C-9D43-4437-A20E-0A9B20C7B438}" presName="LShape" presStyleLbl="alignNode1" presStyleIdx="6" presStyleCnt="9"/>
      <dgm:spPr/>
    </dgm:pt>
    <dgm:pt modelId="{97E0200F-0460-448D-988B-8582533AD8EF}" type="pres">
      <dgm:prSet presAssocID="{1E4B893C-9D43-4437-A20E-0A9B20C7B438}" presName="ParentText" presStyleLbl="revTx" presStyleIdx="3" presStyleCnt="5">
        <dgm:presLayoutVars>
          <dgm:chMax val="0"/>
          <dgm:chPref val="0"/>
          <dgm:bulletEnabled val="1"/>
        </dgm:presLayoutVars>
      </dgm:prSet>
      <dgm:spPr/>
    </dgm:pt>
    <dgm:pt modelId="{4FD96FF1-343A-438F-BC71-4F706AF088FF}" type="pres">
      <dgm:prSet presAssocID="{1E4B893C-9D43-4437-A20E-0A9B20C7B438}" presName="Triangle" presStyleLbl="alignNode1" presStyleIdx="7" presStyleCnt="9"/>
      <dgm:spPr/>
    </dgm:pt>
    <dgm:pt modelId="{91421DAF-30FD-496F-8BF7-767FE30817A5}" type="pres">
      <dgm:prSet presAssocID="{E8B18F6F-4F87-4B11-BC81-82327E16175B}" presName="sibTrans" presStyleCnt="0"/>
      <dgm:spPr/>
    </dgm:pt>
    <dgm:pt modelId="{2C2ED55F-EC2E-446C-AF4C-D0150FED553B}" type="pres">
      <dgm:prSet presAssocID="{E8B18F6F-4F87-4B11-BC81-82327E16175B}" presName="space" presStyleCnt="0"/>
      <dgm:spPr/>
    </dgm:pt>
    <dgm:pt modelId="{9B0BE752-8891-4C43-BB06-DEC74C58048A}" type="pres">
      <dgm:prSet presAssocID="{17338483-C83B-4DEA-9E32-1BE5E82BF808}" presName="composite" presStyleCnt="0"/>
      <dgm:spPr/>
    </dgm:pt>
    <dgm:pt modelId="{0AC964A9-B20C-4E9F-BB3F-6337EC0A33C2}" type="pres">
      <dgm:prSet presAssocID="{17338483-C83B-4DEA-9E32-1BE5E82BF808}" presName="LShape" presStyleLbl="alignNode1" presStyleIdx="8" presStyleCnt="9"/>
      <dgm:spPr/>
    </dgm:pt>
    <dgm:pt modelId="{A923AF1F-AC70-44FB-AF25-20C08DC16D38}" type="pres">
      <dgm:prSet presAssocID="{17338483-C83B-4DEA-9E32-1BE5E82BF808}" presName="ParentText" presStyleLbl="revTx" presStyleIdx="4" presStyleCnt="5">
        <dgm:presLayoutVars>
          <dgm:chMax val="0"/>
          <dgm:chPref val="0"/>
          <dgm:bulletEnabled val="1"/>
        </dgm:presLayoutVars>
      </dgm:prSet>
      <dgm:spPr/>
    </dgm:pt>
  </dgm:ptLst>
  <dgm:cxnLst>
    <dgm:cxn modelId="{07557F1D-2759-4331-92F1-18FD4C5AB7CE}" srcId="{5D4CAC00-3830-4FB4-91C4-A16B8B754FCE}" destId="{55441286-24F4-4F82-8700-75FACD3F44E6}" srcOrd="1" destOrd="0" parTransId="{7B15E2D1-4838-489A-8D1D-C0E10E206E39}" sibTransId="{4801155F-DEE6-4FCC-870B-89350E713612}"/>
    <dgm:cxn modelId="{8301133B-C298-4833-9421-CD65F8887F8A}" srcId="{5D4CAC00-3830-4FB4-91C4-A16B8B754FCE}" destId="{17338483-C83B-4DEA-9E32-1BE5E82BF808}" srcOrd="4" destOrd="0" parTransId="{A4E9AF3D-04ED-492A-8212-FD4F1D416519}" sibTransId="{C729CFD0-854D-4B3D-8363-F784BED23CD7}"/>
    <dgm:cxn modelId="{E241CD68-6DA5-4C61-B293-3760AD5399D6}" srcId="{5D4CAC00-3830-4FB4-91C4-A16B8B754FCE}" destId="{1E4B893C-9D43-4437-A20E-0A9B20C7B438}" srcOrd="3" destOrd="0" parTransId="{D01C3864-F686-46FD-A9AF-FFA2177AF99B}" sibTransId="{E8B18F6F-4F87-4B11-BC81-82327E16175B}"/>
    <dgm:cxn modelId="{1FB4B46C-CCFE-42E2-8284-5FCB77CD0AD2}" type="presOf" srcId="{17338483-C83B-4DEA-9E32-1BE5E82BF808}" destId="{A923AF1F-AC70-44FB-AF25-20C08DC16D38}" srcOrd="0" destOrd="0" presId="urn:microsoft.com/office/officeart/2009/3/layout/StepUpProcess"/>
    <dgm:cxn modelId="{3BFA956F-1CED-4CC8-A176-326C16AF7F49}" type="presOf" srcId="{F2B9C3D2-3588-42B1-83B1-F8980B849A79}" destId="{FAD7826B-F02C-4142-9BB7-ECA61E9E248A}" srcOrd="0" destOrd="0" presId="urn:microsoft.com/office/officeart/2009/3/layout/StepUpProcess"/>
    <dgm:cxn modelId="{1C4B6059-B004-4033-BFE2-22EE9A841792}" srcId="{5D4CAC00-3830-4FB4-91C4-A16B8B754FCE}" destId="{F2B9C3D2-3588-42B1-83B1-F8980B849A79}" srcOrd="2" destOrd="0" parTransId="{DE846321-E699-4F13-A3E0-6FB0AD0059D5}" sibTransId="{84F11D7F-F9DB-4DA6-AC23-EE9200AACDF9}"/>
    <dgm:cxn modelId="{40CEDF85-5EFE-4421-8F00-37B002497743}" type="presOf" srcId="{55441286-24F4-4F82-8700-75FACD3F44E6}" destId="{6205FC26-6805-4F63-AB23-0937C5C9B1C1}" srcOrd="0" destOrd="0" presId="urn:microsoft.com/office/officeart/2009/3/layout/StepUpProcess"/>
    <dgm:cxn modelId="{A0DB1D95-F7BB-4A65-B17D-FEADFD096AE6}" type="presOf" srcId="{5D4CAC00-3830-4FB4-91C4-A16B8B754FCE}" destId="{B95AC519-E2A5-4FCB-A958-734FD5195C7A}" srcOrd="0" destOrd="0" presId="urn:microsoft.com/office/officeart/2009/3/layout/StepUpProcess"/>
    <dgm:cxn modelId="{355458CA-3471-45D3-8D33-5B929CADACBC}" type="presOf" srcId="{1E4B893C-9D43-4437-A20E-0A9B20C7B438}" destId="{97E0200F-0460-448D-988B-8582533AD8EF}" srcOrd="0" destOrd="0" presId="urn:microsoft.com/office/officeart/2009/3/layout/StepUpProcess"/>
    <dgm:cxn modelId="{F7DD17E3-F235-42B6-B998-60000B4FD013}" srcId="{5D4CAC00-3830-4FB4-91C4-A16B8B754FCE}" destId="{B1E1683E-DBB8-47D2-923B-1012F1CED086}" srcOrd="0" destOrd="0" parTransId="{728382DE-99BF-452F-95B6-AB9612E235AC}" sibTransId="{21FB1051-D763-4798-893D-8E55751A3437}"/>
    <dgm:cxn modelId="{502AADFD-C1E3-45C3-964E-029CDD0A2BC6}" type="presOf" srcId="{B1E1683E-DBB8-47D2-923B-1012F1CED086}" destId="{5B80BAFB-E24D-47FA-A114-004E332D1023}" srcOrd="0" destOrd="0" presId="urn:microsoft.com/office/officeart/2009/3/layout/StepUpProcess"/>
    <dgm:cxn modelId="{E616A4CE-31AA-4E71-B0ED-E3F819E0F20F}" type="presParOf" srcId="{B95AC519-E2A5-4FCB-A958-734FD5195C7A}" destId="{CF43C37F-C45B-403D-88EB-EDE541F0FE7C}" srcOrd="0" destOrd="0" presId="urn:microsoft.com/office/officeart/2009/3/layout/StepUpProcess"/>
    <dgm:cxn modelId="{6D0FD5E7-10B3-4102-9460-763548A02EDF}" type="presParOf" srcId="{CF43C37F-C45B-403D-88EB-EDE541F0FE7C}" destId="{E796BA0B-1BC2-4EA4-9FBB-45128BB740FD}" srcOrd="0" destOrd="0" presId="urn:microsoft.com/office/officeart/2009/3/layout/StepUpProcess"/>
    <dgm:cxn modelId="{6644F374-AFBE-49A2-BFAA-75728958C1C7}" type="presParOf" srcId="{CF43C37F-C45B-403D-88EB-EDE541F0FE7C}" destId="{5B80BAFB-E24D-47FA-A114-004E332D1023}" srcOrd="1" destOrd="0" presId="urn:microsoft.com/office/officeart/2009/3/layout/StepUpProcess"/>
    <dgm:cxn modelId="{CCC47638-5951-42F8-8376-F511710FCA00}" type="presParOf" srcId="{CF43C37F-C45B-403D-88EB-EDE541F0FE7C}" destId="{294DD384-5408-4675-903E-AE48F3D594F5}" srcOrd="2" destOrd="0" presId="urn:microsoft.com/office/officeart/2009/3/layout/StepUpProcess"/>
    <dgm:cxn modelId="{1102AB60-183F-4E7C-974D-AC30057B3D6F}" type="presParOf" srcId="{B95AC519-E2A5-4FCB-A958-734FD5195C7A}" destId="{280DAF02-5DAA-4B75-BC78-FA52D9053237}" srcOrd="1" destOrd="0" presId="urn:microsoft.com/office/officeart/2009/3/layout/StepUpProcess"/>
    <dgm:cxn modelId="{764BF6C7-50C6-4E18-B3A0-26CE20400403}" type="presParOf" srcId="{280DAF02-5DAA-4B75-BC78-FA52D9053237}" destId="{D9F97C67-73AE-4182-AD7A-73028BF7935F}" srcOrd="0" destOrd="0" presId="urn:microsoft.com/office/officeart/2009/3/layout/StepUpProcess"/>
    <dgm:cxn modelId="{4C6990C2-B38B-4260-B83F-BBF39B4ECCB7}" type="presParOf" srcId="{B95AC519-E2A5-4FCB-A958-734FD5195C7A}" destId="{115EDCFC-0FEA-40F0-9246-9D0BE54D7215}" srcOrd="2" destOrd="0" presId="urn:microsoft.com/office/officeart/2009/3/layout/StepUpProcess"/>
    <dgm:cxn modelId="{9662338A-D4EA-4853-9A83-2D1A637A328D}" type="presParOf" srcId="{115EDCFC-0FEA-40F0-9246-9D0BE54D7215}" destId="{93B6863C-2A93-4700-87D8-EC0C179C77FD}" srcOrd="0" destOrd="0" presId="urn:microsoft.com/office/officeart/2009/3/layout/StepUpProcess"/>
    <dgm:cxn modelId="{4C989DD2-2DCF-4C04-87A2-C0FBF251DCC8}" type="presParOf" srcId="{115EDCFC-0FEA-40F0-9246-9D0BE54D7215}" destId="{6205FC26-6805-4F63-AB23-0937C5C9B1C1}" srcOrd="1" destOrd="0" presId="urn:microsoft.com/office/officeart/2009/3/layout/StepUpProcess"/>
    <dgm:cxn modelId="{FA7E4FEE-7803-42F6-8330-DF413057052D}" type="presParOf" srcId="{115EDCFC-0FEA-40F0-9246-9D0BE54D7215}" destId="{F8C59275-CFC9-4E93-9B55-9C38896444B3}" srcOrd="2" destOrd="0" presId="urn:microsoft.com/office/officeart/2009/3/layout/StepUpProcess"/>
    <dgm:cxn modelId="{FB382456-241D-4173-8ABA-C42DA4FC113A}" type="presParOf" srcId="{B95AC519-E2A5-4FCB-A958-734FD5195C7A}" destId="{12253237-FF09-4E37-AF83-7590A04894C8}" srcOrd="3" destOrd="0" presId="urn:microsoft.com/office/officeart/2009/3/layout/StepUpProcess"/>
    <dgm:cxn modelId="{6AEEECFA-B55E-419B-BCA7-378421800C5A}" type="presParOf" srcId="{12253237-FF09-4E37-AF83-7590A04894C8}" destId="{432C0FB3-DEDA-4BC8-9A42-685C1625E86D}" srcOrd="0" destOrd="0" presId="urn:microsoft.com/office/officeart/2009/3/layout/StepUpProcess"/>
    <dgm:cxn modelId="{6A1657B9-7483-45FE-A0CA-5EB3D4AFAED3}" type="presParOf" srcId="{B95AC519-E2A5-4FCB-A958-734FD5195C7A}" destId="{6597651B-62E8-4C9E-AEE2-3FF73FD166F9}" srcOrd="4" destOrd="0" presId="urn:microsoft.com/office/officeart/2009/3/layout/StepUpProcess"/>
    <dgm:cxn modelId="{C285DCD5-62E6-4E09-BEB8-3637BD306F0C}" type="presParOf" srcId="{6597651B-62E8-4C9E-AEE2-3FF73FD166F9}" destId="{B86BD2DE-E1DD-4ADC-B9EB-6D21BE10E4AA}" srcOrd="0" destOrd="0" presId="urn:microsoft.com/office/officeart/2009/3/layout/StepUpProcess"/>
    <dgm:cxn modelId="{A3A967ED-E44C-4939-81F6-8DE5CF5F8F2B}" type="presParOf" srcId="{6597651B-62E8-4C9E-AEE2-3FF73FD166F9}" destId="{FAD7826B-F02C-4142-9BB7-ECA61E9E248A}" srcOrd="1" destOrd="0" presId="urn:microsoft.com/office/officeart/2009/3/layout/StepUpProcess"/>
    <dgm:cxn modelId="{20EA1C04-0185-4288-987B-FAD735698BB0}" type="presParOf" srcId="{6597651B-62E8-4C9E-AEE2-3FF73FD166F9}" destId="{685C7333-FD92-4FAA-94F0-041CF57BC4DA}" srcOrd="2" destOrd="0" presId="urn:microsoft.com/office/officeart/2009/3/layout/StepUpProcess"/>
    <dgm:cxn modelId="{7567AEE6-2BDD-42C2-BD7D-D4CB8E12248C}" type="presParOf" srcId="{B95AC519-E2A5-4FCB-A958-734FD5195C7A}" destId="{E9DCDE10-3A4C-4CC3-9FF5-7523A292D64B}" srcOrd="5" destOrd="0" presId="urn:microsoft.com/office/officeart/2009/3/layout/StepUpProcess"/>
    <dgm:cxn modelId="{8D733DD3-9E76-4EAB-8417-245578D1E41F}" type="presParOf" srcId="{E9DCDE10-3A4C-4CC3-9FF5-7523A292D64B}" destId="{0FE62867-0736-4D12-9824-DA57FE65F9D3}" srcOrd="0" destOrd="0" presId="urn:microsoft.com/office/officeart/2009/3/layout/StepUpProcess"/>
    <dgm:cxn modelId="{06053356-0C9C-4621-A541-227E44C46E56}" type="presParOf" srcId="{B95AC519-E2A5-4FCB-A958-734FD5195C7A}" destId="{E154FF46-74E1-4404-ABD7-F4CE5B01722B}" srcOrd="6" destOrd="0" presId="urn:microsoft.com/office/officeart/2009/3/layout/StepUpProcess"/>
    <dgm:cxn modelId="{650F8D0A-D3AF-4610-820D-B39D68708B54}" type="presParOf" srcId="{E154FF46-74E1-4404-ABD7-F4CE5B01722B}" destId="{0EBDA8B4-D088-4A4F-B7F2-9EA6ADB08702}" srcOrd="0" destOrd="0" presId="urn:microsoft.com/office/officeart/2009/3/layout/StepUpProcess"/>
    <dgm:cxn modelId="{BBE8BA0C-AB66-4E72-88E3-10D511861439}" type="presParOf" srcId="{E154FF46-74E1-4404-ABD7-F4CE5B01722B}" destId="{97E0200F-0460-448D-988B-8582533AD8EF}" srcOrd="1" destOrd="0" presId="urn:microsoft.com/office/officeart/2009/3/layout/StepUpProcess"/>
    <dgm:cxn modelId="{CA8CC9CA-52D5-4F29-9E5A-BA44B4F1E6D7}" type="presParOf" srcId="{E154FF46-74E1-4404-ABD7-F4CE5B01722B}" destId="{4FD96FF1-343A-438F-BC71-4F706AF088FF}" srcOrd="2" destOrd="0" presId="urn:microsoft.com/office/officeart/2009/3/layout/StepUpProcess"/>
    <dgm:cxn modelId="{37401E0A-4990-43AD-BE30-5E93A82ECF75}" type="presParOf" srcId="{B95AC519-E2A5-4FCB-A958-734FD5195C7A}" destId="{91421DAF-30FD-496F-8BF7-767FE30817A5}" srcOrd="7" destOrd="0" presId="urn:microsoft.com/office/officeart/2009/3/layout/StepUpProcess"/>
    <dgm:cxn modelId="{35C15534-DD1F-4FF0-8D2A-72C2ABEF8C45}" type="presParOf" srcId="{91421DAF-30FD-496F-8BF7-767FE30817A5}" destId="{2C2ED55F-EC2E-446C-AF4C-D0150FED553B}" srcOrd="0" destOrd="0" presId="urn:microsoft.com/office/officeart/2009/3/layout/StepUpProcess"/>
    <dgm:cxn modelId="{A54CEE96-BCFD-49A3-8B99-3E6D308695D5}" type="presParOf" srcId="{B95AC519-E2A5-4FCB-A958-734FD5195C7A}" destId="{9B0BE752-8891-4C43-BB06-DEC74C58048A}" srcOrd="8" destOrd="0" presId="urn:microsoft.com/office/officeart/2009/3/layout/StepUpProcess"/>
    <dgm:cxn modelId="{4595FF0F-0D90-4426-B244-19BAD878E06B}" type="presParOf" srcId="{9B0BE752-8891-4C43-BB06-DEC74C58048A}" destId="{0AC964A9-B20C-4E9F-BB3F-6337EC0A33C2}" srcOrd="0" destOrd="0" presId="urn:microsoft.com/office/officeart/2009/3/layout/StepUpProcess"/>
    <dgm:cxn modelId="{FF4CD0C3-959E-453A-AD5D-58466C2DCD6A}" type="presParOf" srcId="{9B0BE752-8891-4C43-BB06-DEC74C58048A}" destId="{A923AF1F-AC70-44FB-AF25-20C08DC16D38}" srcOrd="1" destOrd="0" presId="urn:microsoft.com/office/officeart/2009/3/layout/StepUp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CBD2A47-4DE8-48AD-B037-BD30EC20D6F0}"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IN"/>
        </a:p>
      </dgm:t>
    </dgm:pt>
    <dgm:pt modelId="{7C588CF3-DBCE-4AC0-88C7-E77176BBA7D9}">
      <dgm:prSet/>
      <dgm:spPr/>
      <dgm:t>
        <a:bodyPr/>
        <a:lstStyle/>
        <a:p>
          <a:r>
            <a:rPr lang="en-IN" dirty="0">
              <a:solidFill>
                <a:schemeClr val="bg1"/>
              </a:solidFill>
            </a:rPr>
            <a:t>Spokespersons present information externally (Kuroki, 2021).</a:t>
          </a:r>
        </a:p>
      </dgm:t>
    </dgm:pt>
    <dgm:pt modelId="{A3F262DD-48D9-4B49-8FBA-CBBF0FF3B584}" type="parTrans" cxnId="{855B6C7D-D0FE-4ED5-9E8F-B1E4A2A8C714}">
      <dgm:prSet/>
      <dgm:spPr/>
      <dgm:t>
        <a:bodyPr/>
        <a:lstStyle/>
        <a:p>
          <a:endParaRPr lang="en-IN">
            <a:solidFill>
              <a:schemeClr val="bg1"/>
            </a:solidFill>
          </a:endParaRPr>
        </a:p>
      </dgm:t>
    </dgm:pt>
    <dgm:pt modelId="{5D08036C-DF61-4A4F-B1E7-E4F7BD50899D}" type="sibTrans" cxnId="{855B6C7D-D0FE-4ED5-9E8F-B1E4A2A8C714}">
      <dgm:prSet/>
      <dgm:spPr/>
      <dgm:t>
        <a:bodyPr/>
        <a:lstStyle/>
        <a:p>
          <a:endParaRPr lang="en-IN">
            <a:solidFill>
              <a:schemeClr val="bg1"/>
            </a:solidFill>
          </a:endParaRPr>
        </a:p>
      </dgm:t>
    </dgm:pt>
    <dgm:pt modelId="{6C6D057E-E13D-4B9F-AB4B-861AB2E11AD1}">
      <dgm:prSet/>
      <dgm:spPr/>
      <dgm:t>
        <a:bodyPr/>
        <a:lstStyle/>
        <a:p>
          <a:r>
            <a:rPr lang="en-IN">
              <a:solidFill>
                <a:schemeClr val="bg1"/>
              </a:solidFill>
            </a:rPr>
            <a:t>Managers communicate at events like Google I/O.</a:t>
          </a:r>
        </a:p>
      </dgm:t>
    </dgm:pt>
    <dgm:pt modelId="{10D1109A-3333-436F-BA3E-BB065EBFA203}" type="parTrans" cxnId="{35843206-789F-4FC3-9D24-DB4F9ECBC721}">
      <dgm:prSet/>
      <dgm:spPr/>
      <dgm:t>
        <a:bodyPr/>
        <a:lstStyle/>
        <a:p>
          <a:endParaRPr lang="en-IN">
            <a:solidFill>
              <a:schemeClr val="bg1"/>
            </a:solidFill>
          </a:endParaRPr>
        </a:p>
      </dgm:t>
    </dgm:pt>
    <dgm:pt modelId="{82BC0F97-DB0C-411E-9E19-2D8BC4844FE6}" type="sibTrans" cxnId="{35843206-789F-4FC3-9D24-DB4F9ECBC721}">
      <dgm:prSet/>
      <dgm:spPr/>
      <dgm:t>
        <a:bodyPr/>
        <a:lstStyle/>
        <a:p>
          <a:endParaRPr lang="en-IN">
            <a:solidFill>
              <a:schemeClr val="bg1"/>
            </a:solidFill>
          </a:endParaRPr>
        </a:p>
      </dgm:t>
    </dgm:pt>
    <dgm:pt modelId="{AAA4481A-1D47-40D0-A055-F9D430E5473A}">
      <dgm:prSet/>
      <dgm:spPr/>
      <dgm:t>
        <a:bodyPr/>
        <a:lstStyle/>
        <a:p>
          <a:r>
            <a:rPr lang="en-IN">
              <a:solidFill>
                <a:schemeClr val="bg1"/>
              </a:solidFill>
            </a:rPr>
            <a:t>Speak on data ethics, AI policy, and sustainability.</a:t>
          </a:r>
        </a:p>
      </dgm:t>
    </dgm:pt>
    <dgm:pt modelId="{39DA8DF3-F89D-4387-9210-B4E7DEEA3BB1}" type="parTrans" cxnId="{09ACD92F-55D4-4151-B1FD-DD5042D65921}">
      <dgm:prSet/>
      <dgm:spPr/>
      <dgm:t>
        <a:bodyPr/>
        <a:lstStyle/>
        <a:p>
          <a:endParaRPr lang="en-IN">
            <a:solidFill>
              <a:schemeClr val="bg1"/>
            </a:solidFill>
          </a:endParaRPr>
        </a:p>
      </dgm:t>
    </dgm:pt>
    <dgm:pt modelId="{B76636AD-5D6F-4B8F-850A-D0AE1528FA0D}" type="sibTrans" cxnId="{09ACD92F-55D4-4151-B1FD-DD5042D65921}">
      <dgm:prSet/>
      <dgm:spPr/>
      <dgm:t>
        <a:bodyPr/>
        <a:lstStyle/>
        <a:p>
          <a:endParaRPr lang="en-IN">
            <a:solidFill>
              <a:schemeClr val="bg1"/>
            </a:solidFill>
          </a:endParaRPr>
        </a:p>
      </dgm:t>
    </dgm:pt>
    <dgm:pt modelId="{EE74AB6E-1907-4256-A128-6387426F4FAD}">
      <dgm:prSet/>
      <dgm:spPr/>
      <dgm:t>
        <a:bodyPr/>
        <a:lstStyle/>
        <a:p>
          <a:r>
            <a:rPr lang="en-IN" dirty="0">
              <a:solidFill>
                <a:schemeClr val="bg1"/>
              </a:solidFill>
            </a:rPr>
            <a:t>Trained in corporate communication and crisis PR (Google, 2019).</a:t>
          </a:r>
        </a:p>
      </dgm:t>
    </dgm:pt>
    <dgm:pt modelId="{2F755839-0A74-448B-A949-776992611E33}" type="parTrans" cxnId="{09D20307-25D1-4840-ACDE-A1F28A33A63B}">
      <dgm:prSet/>
      <dgm:spPr/>
      <dgm:t>
        <a:bodyPr/>
        <a:lstStyle/>
        <a:p>
          <a:endParaRPr lang="en-IN">
            <a:solidFill>
              <a:schemeClr val="bg1"/>
            </a:solidFill>
          </a:endParaRPr>
        </a:p>
      </dgm:t>
    </dgm:pt>
    <dgm:pt modelId="{0C501485-91D6-461F-B483-8B7648E2DCCB}" type="sibTrans" cxnId="{09D20307-25D1-4840-ACDE-A1F28A33A63B}">
      <dgm:prSet/>
      <dgm:spPr/>
      <dgm:t>
        <a:bodyPr/>
        <a:lstStyle/>
        <a:p>
          <a:endParaRPr lang="en-IN">
            <a:solidFill>
              <a:schemeClr val="bg1"/>
            </a:solidFill>
          </a:endParaRPr>
        </a:p>
      </dgm:t>
    </dgm:pt>
    <dgm:pt modelId="{4D0BE05B-35A8-4402-8656-D7D894EF8B6B}">
      <dgm:prSet/>
      <dgm:spPr/>
      <dgm:t>
        <a:bodyPr/>
        <a:lstStyle/>
        <a:p>
          <a:r>
            <a:rPr lang="en-IN">
              <a:solidFill>
                <a:schemeClr val="bg1"/>
              </a:solidFill>
            </a:rPr>
            <a:t>Reinforces brand integrity and ethical leadership.</a:t>
          </a:r>
        </a:p>
      </dgm:t>
    </dgm:pt>
    <dgm:pt modelId="{510CEF1C-9D0A-48E5-8732-8F1565F3132E}" type="parTrans" cxnId="{3076C196-4C50-4BCE-B728-5875CD3F1128}">
      <dgm:prSet/>
      <dgm:spPr/>
      <dgm:t>
        <a:bodyPr/>
        <a:lstStyle/>
        <a:p>
          <a:endParaRPr lang="en-IN">
            <a:solidFill>
              <a:schemeClr val="bg1"/>
            </a:solidFill>
          </a:endParaRPr>
        </a:p>
      </dgm:t>
    </dgm:pt>
    <dgm:pt modelId="{78F1D67C-4D4E-4303-9918-9D5658322B59}" type="sibTrans" cxnId="{3076C196-4C50-4BCE-B728-5875CD3F1128}">
      <dgm:prSet/>
      <dgm:spPr/>
      <dgm:t>
        <a:bodyPr/>
        <a:lstStyle/>
        <a:p>
          <a:endParaRPr lang="en-IN">
            <a:solidFill>
              <a:schemeClr val="bg1"/>
            </a:solidFill>
          </a:endParaRPr>
        </a:p>
      </dgm:t>
    </dgm:pt>
    <dgm:pt modelId="{1400A01F-A689-48C8-99D6-D9F8A5D0599F}" type="pres">
      <dgm:prSet presAssocID="{9CBD2A47-4DE8-48AD-B037-BD30EC20D6F0}" presName="vert0" presStyleCnt="0">
        <dgm:presLayoutVars>
          <dgm:dir/>
          <dgm:animOne val="branch"/>
          <dgm:animLvl val="lvl"/>
        </dgm:presLayoutVars>
      </dgm:prSet>
      <dgm:spPr/>
    </dgm:pt>
    <dgm:pt modelId="{AA9503C2-3463-4E2A-937C-B12ECD1E0E18}" type="pres">
      <dgm:prSet presAssocID="{7C588CF3-DBCE-4AC0-88C7-E77176BBA7D9}" presName="thickLine" presStyleLbl="alignNode1" presStyleIdx="0" presStyleCnt="5"/>
      <dgm:spPr/>
    </dgm:pt>
    <dgm:pt modelId="{9D52A76C-7C0E-484B-A476-70E95F2B3B2D}" type="pres">
      <dgm:prSet presAssocID="{7C588CF3-DBCE-4AC0-88C7-E77176BBA7D9}" presName="horz1" presStyleCnt="0"/>
      <dgm:spPr/>
    </dgm:pt>
    <dgm:pt modelId="{D310789E-CF3A-4033-AF0C-250BA5C42484}" type="pres">
      <dgm:prSet presAssocID="{7C588CF3-DBCE-4AC0-88C7-E77176BBA7D9}" presName="tx1" presStyleLbl="revTx" presStyleIdx="0" presStyleCnt="5"/>
      <dgm:spPr/>
    </dgm:pt>
    <dgm:pt modelId="{4BD9DCAE-9E3D-45C6-8162-EDE2E2D49ED7}" type="pres">
      <dgm:prSet presAssocID="{7C588CF3-DBCE-4AC0-88C7-E77176BBA7D9}" presName="vert1" presStyleCnt="0"/>
      <dgm:spPr/>
    </dgm:pt>
    <dgm:pt modelId="{27E4A785-14F7-4174-8B54-01D444DF47CF}" type="pres">
      <dgm:prSet presAssocID="{6C6D057E-E13D-4B9F-AB4B-861AB2E11AD1}" presName="thickLine" presStyleLbl="alignNode1" presStyleIdx="1" presStyleCnt="5"/>
      <dgm:spPr/>
    </dgm:pt>
    <dgm:pt modelId="{A057B9AF-6C1A-489C-9E30-1192F79A3A45}" type="pres">
      <dgm:prSet presAssocID="{6C6D057E-E13D-4B9F-AB4B-861AB2E11AD1}" presName="horz1" presStyleCnt="0"/>
      <dgm:spPr/>
    </dgm:pt>
    <dgm:pt modelId="{9049C0E2-5107-4A9D-88C4-8979C7423E0A}" type="pres">
      <dgm:prSet presAssocID="{6C6D057E-E13D-4B9F-AB4B-861AB2E11AD1}" presName="tx1" presStyleLbl="revTx" presStyleIdx="1" presStyleCnt="5"/>
      <dgm:spPr/>
    </dgm:pt>
    <dgm:pt modelId="{311A779A-DCA9-4805-8174-A2AB82A392F6}" type="pres">
      <dgm:prSet presAssocID="{6C6D057E-E13D-4B9F-AB4B-861AB2E11AD1}" presName="vert1" presStyleCnt="0"/>
      <dgm:spPr/>
    </dgm:pt>
    <dgm:pt modelId="{41C9758F-DF43-4DFE-AC41-3083552C464E}" type="pres">
      <dgm:prSet presAssocID="{AAA4481A-1D47-40D0-A055-F9D430E5473A}" presName="thickLine" presStyleLbl="alignNode1" presStyleIdx="2" presStyleCnt="5"/>
      <dgm:spPr/>
    </dgm:pt>
    <dgm:pt modelId="{B2BA4E1A-F2F2-4DF3-A21B-BA8F16669A42}" type="pres">
      <dgm:prSet presAssocID="{AAA4481A-1D47-40D0-A055-F9D430E5473A}" presName="horz1" presStyleCnt="0"/>
      <dgm:spPr/>
    </dgm:pt>
    <dgm:pt modelId="{6B226C07-FDD3-40A6-AF40-AC0CA82AAFC3}" type="pres">
      <dgm:prSet presAssocID="{AAA4481A-1D47-40D0-A055-F9D430E5473A}" presName="tx1" presStyleLbl="revTx" presStyleIdx="2" presStyleCnt="5"/>
      <dgm:spPr/>
    </dgm:pt>
    <dgm:pt modelId="{06F91CBC-1702-47D6-A711-DB364E09A84E}" type="pres">
      <dgm:prSet presAssocID="{AAA4481A-1D47-40D0-A055-F9D430E5473A}" presName="vert1" presStyleCnt="0"/>
      <dgm:spPr/>
    </dgm:pt>
    <dgm:pt modelId="{647F785E-ECA3-4A91-BBCC-4B6299FD0A77}" type="pres">
      <dgm:prSet presAssocID="{EE74AB6E-1907-4256-A128-6387426F4FAD}" presName="thickLine" presStyleLbl="alignNode1" presStyleIdx="3" presStyleCnt="5"/>
      <dgm:spPr/>
    </dgm:pt>
    <dgm:pt modelId="{441EA83E-E00B-44FD-B381-0CEA0759A89D}" type="pres">
      <dgm:prSet presAssocID="{EE74AB6E-1907-4256-A128-6387426F4FAD}" presName="horz1" presStyleCnt="0"/>
      <dgm:spPr/>
    </dgm:pt>
    <dgm:pt modelId="{A02E480B-A7B8-41F6-94F8-EF15922320E2}" type="pres">
      <dgm:prSet presAssocID="{EE74AB6E-1907-4256-A128-6387426F4FAD}" presName="tx1" presStyleLbl="revTx" presStyleIdx="3" presStyleCnt="5"/>
      <dgm:spPr/>
    </dgm:pt>
    <dgm:pt modelId="{E0836FBB-660C-4A22-A95A-5C825AF57A56}" type="pres">
      <dgm:prSet presAssocID="{EE74AB6E-1907-4256-A128-6387426F4FAD}" presName="vert1" presStyleCnt="0"/>
      <dgm:spPr/>
    </dgm:pt>
    <dgm:pt modelId="{EAB6E18C-7893-4D4E-A5B1-63DC309A9658}" type="pres">
      <dgm:prSet presAssocID="{4D0BE05B-35A8-4402-8656-D7D894EF8B6B}" presName="thickLine" presStyleLbl="alignNode1" presStyleIdx="4" presStyleCnt="5"/>
      <dgm:spPr/>
    </dgm:pt>
    <dgm:pt modelId="{4A15F14C-7769-4F8E-8FCF-C58B07F71E42}" type="pres">
      <dgm:prSet presAssocID="{4D0BE05B-35A8-4402-8656-D7D894EF8B6B}" presName="horz1" presStyleCnt="0"/>
      <dgm:spPr/>
    </dgm:pt>
    <dgm:pt modelId="{14FAAA59-C0E1-4F5B-B20B-087B9344F76B}" type="pres">
      <dgm:prSet presAssocID="{4D0BE05B-35A8-4402-8656-D7D894EF8B6B}" presName="tx1" presStyleLbl="revTx" presStyleIdx="4" presStyleCnt="5"/>
      <dgm:spPr/>
    </dgm:pt>
    <dgm:pt modelId="{FDB20A0E-69BF-4DAE-95EA-9E292F1CBDEE}" type="pres">
      <dgm:prSet presAssocID="{4D0BE05B-35A8-4402-8656-D7D894EF8B6B}" presName="vert1" presStyleCnt="0"/>
      <dgm:spPr/>
    </dgm:pt>
  </dgm:ptLst>
  <dgm:cxnLst>
    <dgm:cxn modelId="{35843206-789F-4FC3-9D24-DB4F9ECBC721}" srcId="{9CBD2A47-4DE8-48AD-B037-BD30EC20D6F0}" destId="{6C6D057E-E13D-4B9F-AB4B-861AB2E11AD1}" srcOrd="1" destOrd="0" parTransId="{10D1109A-3333-436F-BA3E-BB065EBFA203}" sibTransId="{82BC0F97-DB0C-411E-9E19-2D8BC4844FE6}"/>
    <dgm:cxn modelId="{09D20307-25D1-4840-ACDE-A1F28A33A63B}" srcId="{9CBD2A47-4DE8-48AD-B037-BD30EC20D6F0}" destId="{EE74AB6E-1907-4256-A128-6387426F4FAD}" srcOrd="3" destOrd="0" parTransId="{2F755839-0A74-448B-A949-776992611E33}" sibTransId="{0C501485-91D6-461F-B483-8B7648E2DCCB}"/>
    <dgm:cxn modelId="{12CE2F0A-5B0D-4D01-9E1D-ED4E8D66A847}" type="presOf" srcId="{7C588CF3-DBCE-4AC0-88C7-E77176BBA7D9}" destId="{D310789E-CF3A-4033-AF0C-250BA5C42484}" srcOrd="0" destOrd="0" presId="urn:microsoft.com/office/officeart/2008/layout/LinedList"/>
    <dgm:cxn modelId="{09ACD92F-55D4-4151-B1FD-DD5042D65921}" srcId="{9CBD2A47-4DE8-48AD-B037-BD30EC20D6F0}" destId="{AAA4481A-1D47-40D0-A055-F9D430E5473A}" srcOrd="2" destOrd="0" parTransId="{39DA8DF3-F89D-4387-9210-B4E7DEEA3BB1}" sibTransId="{B76636AD-5D6F-4B8F-850A-D0AE1528FA0D}"/>
    <dgm:cxn modelId="{5611AD34-0266-4620-8A7B-105184A16BCE}" type="presOf" srcId="{EE74AB6E-1907-4256-A128-6387426F4FAD}" destId="{A02E480B-A7B8-41F6-94F8-EF15922320E2}" srcOrd="0" destOrd="0" presId="urn:microsoft.com/office/officeart/2008/layout/LinedList"/>
    <dgm:cxn modelId="{9AC38373-1B58-4120-A533-170D18038FF4}" type="presOf" srcId="{4D0BE05B-35A8-4402-8656-D7D894EF8B6B}" destId="{14FAAA59-C0E1-4F5B-B20B-087B9344F76B}" srcOrd="0" destOrd="0" presId="urn:microsoft.com/office/officeart/2008/layout/LinedList"/>
    <dgm:cxn modelId="{C386BB56-8214-423E-8F6D-F7D8D24A817A}" type="presOf" srcId="{6C6D057E-E13D-4B9F-AB4B-861AB2E11AD1}" destId="{9049C0E2-5107-4A9D-88C4-8979C7423E0A}" srcOrd="0" destOrd="0" presId="urn:microsoft.com/office/officeart/2008/layout/LinedList"/>
    <dgm:cxn modelId="{855B6C7D-D0FE-4ED5-9E8F-B1E4A2A8C714}" srcId="{9CBD2A47-4DE8-48AD-B037-BD30EC20D6F0}" destId="{7C588CF3-DBCE-4AC0-88C7-E77176BBA7D9}" srcOrd="0" destOrd="0" parTransId="{A3F262DD-48D9-4B49-8FBA-CBBF0FF3B584}" sibTransId="{5D08036C-DF61-4A4F-B1E7-E4F7BD50899D}"/>
    <dgm:cxn modelId="{3076C196-4C50-4BCE-B728-5875CD3F1128}" srcId="{9CBD2A47-4DE8-48AD-B037-BD30EC20D6F0}" destId="{4D0BE05B-35A8-4402-8656-D7D894EF8B6B}" srcOrd="4" destOrd="0" parTransId="{510CEF1C-9D0A-48E5-8732-8F1565F3132E}" sibTransId="{78F1D67C-4D4E-4303-9918-9D5658322B59}"/>
    <dgm:cxn modelId="{BF5359E6-5673-45AD-9214-1108360508B1}" type="presOf" srcId="{AAA4481A-1D47-40D0-A055-F9D430E5473A}" destId="{6B226C07-FDD3-40A6-AF40-AC0CA82AAFC3}" srcOrd="0" destOrd="0" presId="urn:microsoft.com/office/officeart/2008/layout/LinedList"/>
    <dgm:cxn modelId="{45FBA9F2-EBFF-4596-B2A8-93BBBB6ABBBD}" type="presOf" srcId="{9CBD2A47-4DE8-48AD-B037-BD30EC20D6F0}" destId="{1400A01F-A689-48C8-99D6-D9F8A5D0599F}" srcOrd="0" destOrd="0" presId="urn:microsoft.com/office/officeart/2008/layout/LinedList"/>
    <dgm:cxn modelId="{BBC497B4-B8F1-429C-B02E-33AD75C8C932}" type="presParOf" srcId="{1400A01F-A689-48C8-99D6-D9F8A5D0599F}" destId="{AA9503C2-3463-4E2A-937C-B12ECD1E0E18}" srcOrd="0" destOrd="0" presId="urn:microsoft.com/office/officeart/2008/layout/LinedList"/>
    <dgm:cxn modelId="{9B4C0ABB-E839-4458-9A09-3A3D994582A4}" type="presParOf" srcId="{1400A01F-A689-48C8-99D6-D9F8A5D0599F}" destId="{9D52A76C-7C0E-484B-A476-70E95F2B3B2D}" srcOrd="1" destOrd="0" presId="urn:microsoft.com/office/officeart/2008/layout/LinedList"/>
    <dgm:cxn modelId="{5FD4CEA2-5B16-4912-BE72-EC02C5A43855}" type="presParOf" srcId="{9D52A76C-7C0E-484B-A476-70E95F2B3B2D}" destId="{D310789E-CF3A-4033-AF0C-250BA5C42484}" srcOrd="0" destOrd="0" presId="urn:microsoft.com/office/officeart/2008/layout/LinedList"/>
    <dgm:cxn modelId="{4240BC26-41D7-4CD1-9496-CAA7AD9CEECD}" type="presParOf" srcId="{9D52A76C-7C0E-484B-A476-70E95F2B3B2D}" destId="{4BD9DCAE-9E3D-45C6-8162-EDE2E2D49ED7}" srcOrd="1" destOrd="0" presId="urn:microsoft.com/office/officeart/2008/layout/LinedList"/>
    <dgm:cxn modelId="{2B35EC8C-6CAC-490E-A8EF-19CBD207BD45}" type="presParOf" srcId="{1400A01F-A689-48C8-99D6-D9F8A5D0599F}" destId="{27E4A785-14F7-4174-8B54-01D444DF47CF}" srcOrd="2" destOrd="0" presId="urn:microsoft.com/office/officeart/2008/layout/LinedList"/>
    <dgm:cxn modelId="{ACD23FDF-0206-4665-A5BC-4BCA14658433}" type="presParOf" srcId="{1400A01F-A689-48C8-99D6-D9F8A5D0599F}" destId="{A057B9AF-6C1A-489C-9E30-1192F79A3A45}" srcOrd="3" destOrd="0" presId="urn:microsoft.com/office/officeart/2008/layout/LinedList"/>
    <dgm:cxn modelId="{D43C0699-9906-4947-BC2D-2681E3865401}" type="presParOf" srcId="{A057B9AF-6C1A-489C-9E30-1192F79A3A45}" destId="{9049C0E2-5107-4A9D-88C4-8979C7423E0A}" srcOrd="0" destOrd="0" presId="urn:microsoft.com/office/officeart/2008/layout/LinedList"/>
    <dgm:cxn modelId="{22F76344-7DF3-4C8A-88BD-C5A47743B2B8}" type="presParOf" srcId="{A057B9AF-6C1A-489C-9E30-1192F79A3A45}" destId="{311A779A-DCA9-4805-8174-A2AB82A392F6}" srcOrd="1" destOrd="0" presId="urn:microsoft.com/office/officeart/2008/layout/LinedList"/>
    <dgm:cxn modelId="{32865DE2-BF76-4565-A819-D0D763246576}" type="presParOf" srcId="{1400A01F-A689-48C8-99D6-D9F8A5D0599F}" destId="{41C9758F-DF43-4DFE-AC41-3083552C464E}" srcOrd="4" destOrd="0" presId="urn:microsoft.com/office/officeart/2008/layout/LinedList"/>
    <dgm:cxn modelId="{F6D27594-DE77-4769-A06A-790439D100FF}" type="presParOf" srcId="{1400A01F-A689-48C8-99D6-D9F8A5D0599F}" destId="{B2BA4E1A-F2F2-4DF3-A21B-BA8F16669A42}" srcOrd="5" destOrd="0" presId="urn:microsoft.com/office/officeart/2008/layout/LinedList"/>
    <dgm:cxn modelId="{423DB466-B156-4A0E-A290-78F76BF78E5C}" type="presParOf" srcId="{B2BA4E1A-F2F2-4DF3-A21B-BA8F16669A42}" destId="{6B226C07-FDD3-40A6-AF40-AC0CA82AAFC3}" srcOrd="0" destOrd="0" presId="urn:microsoft.com/office/officeart/2008/layout/LinedList"/>
    <dgm:cxn modelId="{B7A9AB43-D8BE-44DD-BC92-F97DCFCFE1F7}" type="presParOf" srcId="{B2BA4E1A-F2F2-4DF3-A21B-BA8F16669A42}" destId="{06F91CBC-1702-47D6-A711-DB364E09A84E}" srcOrd="1" destOrd="0" presId="urn:microsoft.com/office/officeart/2008/layout/LinedList"/>
    <dgm:cxn modelId="{EF975DB6-8679-4713-B7CD-3916EBA8F3AC}" type="presParOf" srcId="{1400A01F-A689-48C8-99D6-D9F8A5D0599F}" destId="{647F785E-ECA3-4A91-BBCC-4B6299FD0A77}" srcOrd="6" destOrd="0" presId="urn:microsoft.com/office/officeart/2008/layout/LinedList"/>
    <dgm:cxn modelId="{8BB22764-D529-4264-BAA2-D042EA259DD1}" type="presParOf" srcId="{1400A01F-A689-48C8-99D6-D9F8A5D0599F}" destId="{441EA83E-E00B-44FD-B381-0CEA0759A89D}" srcOrd="7" destOrd="0" presId="urn:microsoft.com/office/officeart/2008/layout/LinedList"/>
    <dgm:cxn modelId="{5828AB02-646C-45E6-985B-20E53CDB451B}" type="presParOf" srcId="{441EA83E-E00B-44FD-B381-0CEA0759A89D}" destId="{A02E480B-A7B8-41F6-94F8-EF15922320E2}" srcOrd="0" destOrd="0" presId="urn:microsoft.com/office/officeart/2008/layout/LinedList"/>
    <dgm:cxn modelId="{22F4ECA0-64BB-4991-90C2-909EBD4CB3A1}" type="presParOf" srcId="{441EA83E-E00B-44FD-B381-0CEA0759A89D}" destId="{E0836FBB-660C-4A22-A95A-5C825AF57A56}" srcOrd="1" destOrd="0" presId="urn:microsoft.com/office/officeart/2008/layout/LinedList"/>
    <dgm:cxn modelId="{8D97F55D-40C9-483A-973B-30AE9069A1A2}" type="presParOf" srcId="{1400A01F-A689-48C8-99D6-D9F8A5D0599F}" destId="{EAB6E18C-7893-4D4E-A5B1-63DC309A9658}" srcOrd="8" destOrd="0" presId="urn:microsoft.com/office/officeart/2008/layout/LinedList"/>
    <dgm:cxn modelId="{A4C05B73-D20D-4FBF-B11E-EC063629601F}" type="presParOf" srcId="{1400A01F-A689-48C8-99D6-D9F8A5D0599F}" destId="{4A15F14C-7769-4F8E-8FCF-C58B07F71E42}" srcOrd="9" destOrd="0" presId="urn:microsoft.com/office/officeart/2008/layout/LinedList"/>
    <dgm:cxn modelId="{4D6DC17A-074B-408A-A2E7-9B8830199417}" type="presParOf" srcId="{4A15F14C-7769-4F8E-8FCF-C58B07F71E42}" destId="{14FAAA59-C0E1-4F5B-B20B-087B9344F76B}" srcOrd="0" destOrd="0" presId="urn:microsoft.com/office/officeart/2008/layout/LinedList"/>
    <dgm:cxn modelId="{969AB1CA-5492-44D2-A473-9C2F01E98E54}" type="presParOf" srcId="{4A15F14C-7769-4F8E-8FCF-C58B07F71E42}" destId="{FDB20A0E-69BF-4DAE-95EA-9E292F1CBDE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58CFC8AB-7783-4DA3-9651-450429154FA9}" type="doc">
      <dgm:prSet loTypeId="urn:microsoft.com/office/officeart/2005/8/layout/hProcess11" loCatId="process" qsTypeId="urn:microsoft.com/office/officeart/2005/8/quickstyle/simple1" qsCatId="simple" csTypeId="urn:microsoft.com/office/officeart/2005/8/colors/colorful5" csCatId="colorful" phldr="1"/>
      <dgm:spPr/>
      <dgm:t>
        <a:bodyPr/>
        <a:lstStyle/>
        <a:p>
          <a:endParaRPr lang="en-IN"/>
        </a:p>
      </dgm:t>
    </dgm:pt>
    <dgm:pt modelId="{5296622F-93C3-40B3-A91A-CECCB1A34CE3}">
      <dgm:prSet/>
      <dgm:spPr/>
      <dgm:t>
        <a:bodyPr/>
        <a:lstStyle/>
        <a:p>
          <a:r>
            <a:rPr lang="en-IN" dirty="0">
              <a:solidFill>
                <a:schemeClr val="bg1"/>
              </a:solidFill>
            </a:rPr>
            <a:t>Communication training boosts leadership effectiveness.</a:t>
          </a:r>
        </a:p>
      </dgm:t>
    </dgm:pt>
    <dgm:pt modelId="{75146D0E-6496-453E-A1CF-714943922220}" type="parTrans" cxnId="{6C51F91B-8963-4955-A345-88A2B73FF837}">
      <dgm:prSet/>
      <dgm:spPr/>
      <dgm:t>
        <a:bodyPr/>
        <a:lstStyle/>
        <a:p>
          <a:endParaRPr lang="en-IN">
            <a:solidFill>
              <a:schemeClr val="bg1"/>
            </a:solidFill>
          </a:endParaRPr>
        </a:p>
      </dgm:t>
    </dgm:pt>
    <dgm:pt modelId="{AD709D45-710D-4A0B-9C6F-8193FC8DF00A}" type="sibTrans" cxnId="{6C51F91B-8963-4955-A345-88A2B73FF837}">
      <dgm:prSet/>
      <dgm:spPr/>
      <dgm:t>
        <a:bodyPr/>
        <a:lstStyle/>
        <a:p>
          <a:endParaRPr lang="en-IN">
            <a:solidFill>
              <a:schemeClr val="bg1"/>
            </a:solidFill>
          </a:endParaRPr>
        </a:p>
      </dgm:t>
    </dgm:pt>
    <dgm:pt modelId="{52D3F3F9-2AE1-4E30-BAF2-09DD28D215DB}">
      <dgm:prSet/>
      <dgm:spPr/>
      <dgm:t>
        <a:bodyPr/>
        <a:lstStyle/>
        <a:p>
          <a:r>
            <a:rPr lang="en-IN" dirty="0">
              <a:solidFill>
                <a:schemeClr val="bg1"/>
              </a:solidFill>
            </a:rPr>
            <a:t>Managers who share clearly increase engagement by 23% (</a:t>
          </a:r>
          <a:r>
            <a:rPr lang="en-IN" dirty="0" err="1">
              <a:solidFill>
                <a:schemeClr val="bg1"/>
              </a:solidFill>
            </a:rPr>
            <a:t>Masitoh</a:t>
          </a:r>
          <a:r>
            <a:rPr lang="en-IN" dirty="0">
              <a:solidFill>
                <a:schemeClr val="bg1"/>
              </a:solidFill>
            </a:rPr>
            <a:t>, 2022).</a:t>
          </a:r>
        </a:p>
      </dgm:t>
    </dgm:pt>
    <dgm:pt modelId="{39BD50C4-85A0-4162-A8ED-DF7CFF01E7D3}" type="parTrans" cxnId="{07725C64-FC87-484C-9EF4-785DC2C109DC}">
      <dgm:prSet/>
      <dgm:spPr/>
      <dgm:t>
        <a:bodyPr/>
        <a:lstStyle/>
        <a:p>
          <a:endParaRPr lang="en-IN">
            <a:solidFill>
              <a:schemeClr val="bg1"/>
            </a:solidFill>
          </a:endParaRPr>
        </a:p>
      </dgm:t>
    </dgm:pt>
    <dgm:pt modelId="{831C218B-46D3-48B4-BECD-AD4596C60162}" type="sibTrans" cxnId="{07725C64-FC87-484C-9EF4-785DC2C109DC}">
      <dgm:prSet/>
      <dgm:spPr/>
      <dgm:t>
        <a:bodyPr/>
        <a:lstStyle/>
        <a:p>
          <a:endParaRPr lang="en-IN">
            <a:solidFill>
              <a:schemeClr val="bg1"/>
            </a:solidFill>
          </a:endParaRPr>
        </a:p>
      </dgm:t>
    </dgm:pt>
    <dgm:pt modelId="{DE5036D4-61DF-4E6A-9AD8-B115B5B118FB}">
      <dgm:prSet/>
      <dgm:spPr/>
      <dgm:t>
        <a:bodyPr/>
        <a:lstStyle/>
        <a:p>
          <a:r>
            <a:rPr lang="en-IN">
              <a:solidFill>
                <a:schemeClr val="bg1"/>
              </a:solidFill>
            </a:rPr>
            <a:t>Promotes organizational transparency and ethical standards.</a:t>
          </a:r>
        </a:p>
      </dgm:t>
    </dgm:pt>
    <dgm:pt modelId="{CB1B5782-8D54-437B-8218-AAC2E104B0F2}" type="parTrans" cxnId="{273F5A55-BBCA-4C52-9A68-76DD26CB644A}">
      <dgm:prSet/>
      <dgm:spPr/>
      <dgm:t>
        <a:bodyPr/>
        <a:lstStyle/>
        <a:p>
          <a:endParaRPr lang="en-IN">
            <a:solidFill>
              <a:schemeClr val="bg1"/>
            </a:solidFill>
          </a:endParaRPr>
        </a:p>
      </dgm:t>
    </dgm:pt>
    <dgm:pt modelId="{978EF719-84C9-4994-8E86-6A59CA45F310}" type="sibTrans" cxnId="{273F5A55-BBCA-4C52-9A68-76DD26CB644A}">
      <dgm:prSet/>
      <dgm:spPr/>
      <dgm:t>
        <a:bodyPr/>
        <a:lstStyle/>
        <a:p>
          <a:endParaRPr lang="en-IN">
            <a:solidFill>
              <a:schemeClr val="bg1"/>
            </a:solidFill>
          </a:endParaRPr>
        </a:p>
      </dgm:t>
    </dgm:pt>
    <dgm:pt modelId="{F8B5966A-9342-4D03-B448-DDA7242EF8F0}">
      <dgm:prSet/>
      <dgm:spPr/>
      <dgm:t>
        <a:bodyPr/>
        <a:lstStyle/>
        <a:p>
          <a:r>
            <a:rPr lang="en-IN">
              <a:solidFill>
                <a:schemeClr val="bg1"/>
              </a:solidFill>
            </a:rPr>
            <a:t>Google fosters these skills through leadership labs.</a:t>
          </a:r>
        </a:p>
      </dgm:t>
    </dgm:pt>
    <dgm:pt modelId="{DF43C316-2386-4AE3-B68E-113D500FB0B4}" type="parTrans" cxnId="{729E6CA5-AC65-4420-9CE0-181E665AE4E9}">
      <dgm:prSet/>
      <dgm:spPr/>
      <dgm:t>
        <a:bodyPr/>
        <a:lstStyle/>
        <a:p>
          <a:endParaRPr lang="en-IN">
            <a:solidFill>
              <a:schemeClr val="bg1"/>
            </a:solidFill>
          </a:endParaRPr>
        </a:p>
      </dgm:t>
    </dgm:pt>
    <dgm:pt modelId="{05AC072B-29F9-47DC-9D2B-A7AABA2F7637}" type="sibTrans" cxnId="{729E6CA5-AC65-4420-9CE0-181E665AE4E9}">
      <dgm:prSet/>
      <dgm:spPr/>
      <dgm:t>
        <a:bodyPr/>
        <a:lstStyle/>
        <a:p>
          <a:endParaRPr lang="en-IN">
            <a:solidFill>
              <a:schemeClr val="bg1"/>
            </a:solidFill>
          </a:endParaRPr>
        </a:p>
      </dgm:t>
    </dgm:pt>
    <dgm:pt modelId="{74B7DA7B-A006-4F92-9C30-EF353368D0F4}">
      <dgm:prSet/>
      <dgm:spPr/>
      <dgm:t>
        <a:bodyPr/>
        <a:lstStyle/>
        <a:p>
          <a:r>
            <a:rPr lang="en-IN">
              <a:solidFill>
                <a:schemeClr val="bg1"/>
              </a:solidFill>
            </a:rPr>
            <a:t>Enhances mission alignment and stakeholder trust.</a:t>
          </a:r>
        </a:p>
      </dgm:t>
    </dgm:pt>
    <dgm:pt modelId="{4E10F6DD-56EA-4040-A2A9-8C29C77CA384}" type="parTrans" cxnId="{D0B39CD8-EB1B-4C88-B433-77DE440FBDAD}">
      <dgm:prSet/>
      <dgm:spPr/>
      <dgm:t>
        <a:bodyPr/>
        <a:lstStyle/>
        <a:p>
          <a:endParaRPr lang="en-IN">
            <a:solidFill>
              <a:schemeClr val="bg1"/>
            </a:solidFill>
          </a:endParaRPr>
        </a:p>
      </dgm:t>
    </dgm:pt>
    <dgm:pt modelId="{4272A768-B04B-4419-A0F6-6EB30815AB10}" type="sibTrans" cxnId="{D0B39CD8-EB1B-4C88-B433-77DE440FBDAD}">
      <dgm:prSet/>
      <dgm:spPr/>
      <dgm:t>
        <a:bodyPr/>
        <a:lstStyle/>
        <a:p>
          <a:endParaRPr lang="en-IN">
            <a:solidFill>
              <a:schemeClr val="bg1"/>
            </a:solidFill>
          </a:endParaRPr>
        </a:p>
      </dgm:t>
    </dgm:pt>
    <dgm:pt modelId="{519519EA-319B-4570-8F87-73E5989A055F}" type="pres">
      <dgm:prSet presAssocID="{58CFC8AB-7783-4DA3-9651-450429154FA9}" presName="Name0" presStyleCnt="0">
        <dgm:presLayoutVars>
          <dgm:dir/>
          <dgm:resizeHandles val="exact"/>
        </dgm:presLayoutVars>
      </dgm:prSet>
      <dgm:spPr/>
    </dgm:pt>
    <dgm:pt modelId="{BDCBFF4C-5CF8-485D-AD54-0128E2EC6D03}" type="pres">
      <dgm:prSet presAssocID="{58CFC8AB-7783-4DA3-9651-450429154FA9}" presName="arrow" presStyleLbl="bgShp" presStyleIdx="0" presStyleCnt="1"/>
      <dgm:spPr/>
    </dgm:pt>
    <dgm:pt modelId="{161887E7-8DEB-4ECB-8C44-14282C2A5CE7}" type="pres">
      <dgm:prSet presAssocID="{58CFC8AB-7783-4DA3-9651-450429154FA9}" presName="points" presStyleCnt="0"/>
      <dgm:spPr/>
    </dgm:pt>
    <dgm:pt modelId="{BC163C01-EB6A-4976-BFD7-6379C2CFC43D}" type="pres">
      <dgm:prSet presAssocID="{5296622F-93C3-40B3-A91A-CECCB1A34CE3}" presName="compositeA" presStyleCnt="0"/>
      <dgm:spPr/>
    </dgm:pt>
    <dgm:pt modelId="{37617921-074B-47F3-B3E8-55651B228BC2}" type="pres">
      <dgm:prSet presAssocID="{5296622F-93C3-40B3-A91A-CECCB1A34CE3}" presName="textA" presStyleLbl="revTx" presStyleIdx="0" presStyleCnt="5">
        <dgm:presLayoutVars>
          <dgm:bulletEnabled val="1"/>
        </dgm:presLayoutVars>
      </dgm:prSet>
      <dgm:spPr/>
    </dgm:pt>
    <dgm:pt modelId="{F010900C-AFE1-44E7-A3DB-8DC2718DAC96}" type="pres">
      <dgm:prSet presAssocID="{5296622F-93C3-40B3-A91A-CECCB1A34CE3}" presName="circleA" presStyleLbl="node1" presStyleIdx="0" presStyleCnt="5"/>
      <dgm:spPr/>
    </dgm:pt>
    <dgm:pt modelId="{E781EB3E-E3F3-409E-B815-916006AE1DBF}" type="pres">
      <dgm:prSet presAssocID="{5296622F-93C3-40B3-A91A-CECCB1A34CE3}" presName="spaceA" presStyleCnt="0"/>
      <dgm:spPr/>
    </dgm:pt>
    <dgm:pt modelId="{26DBB8B1-E04D-4BC5-B5DA-E677A6B4C7C9}" type="pres">
      <dgm:prSet presAssocID="{AD709D45-710D-4A0B-9C6F-8193FC8DF00A}" presName="space" presStyleCnt="0"/>
      <dgm:spPr/>
    </dgm:pt>
    <dgm:pt modelId="{634AF561-4789-4E81-9CBE-4A391F00FBC7}" type="pres">
      <dgm:prSet presAssocID="{52D3F3F9-2AE1-4E30-BAF2-09DD28D215DB}" presName="compositeB" presStyleCnt="0"/>
      <dgm:spPr/>
    </dgm:pt>
    <dgm:pt modelId="{08287AA3-DED9-4496-93F0-8EEE48796AEE}" type="pres">
      <dgm:prSet presAssocID="{52D3F3F9-2AE1-4E30-BAF2-09DD28D215DB}" presName="textB" presStyleLbl="revTx" presStyleIdx="1" presStyleCnt="5">
        <dgm:presLayoutVars>
          <dgm:bulletEnabled val="1"/>
        </dgm:presLayoutVars>
      </dgm:prSet>
      <dgm:spPr/>
    </dgm:pt>
    <dgm:pt modelId="{08F96A6D-D798-44BC-87F2-C1A1E656E0B4}" type="pres">
      <dgm:prSet presAssocID="{52D3F3F9-2AE1-4E30-BAF2-09DD28D215DB}" presName="circleB" presStyleLbl="node1" presStyleIdx="1" presStyleCnt="5"/>
      <dgm:spPr/>
    </dgm:pt>
    <dgm:pt modelId="{598B65BA-76DB-4D45-8170-FDBB345FBBC5}" type="pres">
      <dgm:prSet presAssocID="{52D3F3F9-2AE1-4E30-BAF2-09DD28D215DB}" presName="spaceB" presStyleCnt="0"/>
      <dgm:spPr/>
    </dgm:pt>
    <dgm:pt modelId="{1FF838A2-A984-4E4F-A969-A1BBFA077019}" type="pres">
      <dgm:prSet presAssocID="{831C218B-46D3-48B4-BECD-AD4596C60162}" presName="space" presStyleCnt="0"/>
      <dgm:spPr/>
    </dgm:pt>
    <dgm:pt modelId="{A2A2DC69-EE9A-48F8-8BF8-B4D52A10686E}" type="pres">
      <dgm:prSet presAssocID="{DE5036D4-61DF-4E6A-9AD8-B115B5B118FB}" presName="compositeA" presStyleCnt="0"/>
      <dgm:spPr/>
    </dgm:pt>
    <dgm:pt modelId="{9BAD3FC9-276C-4178-8127-1B8BC344F9CF}" type="pres">
      <dgm:prSet presAssocID="{DE5036D4-61DF-4E6A-9AD8-B115B5B118FB}" presName="textA" presStyleLbl="revTx" presStyleIdx="2" presStyleCnt="5">
        <dgm:presLayoutVars>
          <dgm:bulletEnabled val="1"/>
        </dgm:presLayoutVars>
      </dgm:prSet>
      <dgm:spPr/>
    </dgm:pt>
    <dgm:pt modelId="{9EC82F26-49EE-427F-9FD4-EAAC7737AF6D}" type="pres">
      <dgm:prSet presAssocID="{DE5036D4-61DF-4E6A-9AD8-B115B5B118FB}" presName="circleA" presStyleLbl="node1" presStyleIdx="2" presStyleCnt="5"/>
      <dgm:spPr/>
    </dgm:pt>
    <dgm:pt modelId="{ED449745-4F73-4BC1-B93D-EAFD670BBB47}" type="pres">
      <dgm:prSet presAssocID="{DE5036D4-61DF-4E6A-9AD8-B115B5B118FB}" presName="spaceA" presStyleCnt="0"/>
      <dgm:spPr/>
    </dgm:pt>
    <dgm:pt modelId="{D29E23B6-1DF1-4E1C-BFA7-1E06ED09EE45}" type="pres">
      <dgm:prSet presAssocID="{978EF719-84C9-4994-8E86-6A59CA45F310}" presName="space" presStyleCnt="0"/>
      <dgm:spPr/>
    </dgm:pt>
    <dgm:pt modelId="{D5BE3D9E-5549-4F96-AC14-6F10172D52BE}" type="pres">
      <dgm:prSet presAssocID="{F8B5966A-9342-4D03-B448-DDA7242EF8F0}" presName="compositeB" presStyleCnt="0"/>
      <dgm:spPr/>
    </dgm:pt>
    <dgm:pt modelId="{2EE61C50-1256-414B-A74E-9208B0C708CA}" type="pres">
      <dgm:prSet presAssocID="{F8B5966A-9342-4D03-B448-DDA7242EF8F0}" presName="textB" presStyleLbl="revTx" presStyleIdx="3" presStyleCnt="5">
        <dgm:presLayoutVars>
          <dgm:bulletEnabled val="1"/>
        </dgm:presLayoutVars>
      </dgm:prSet>
      <dgm:spPr/>
    </dgm:pt>
    <dgm:pt modelId="{0878E5F7-62D1-4500-A280-C35029389E6A}" type="pres">
      <dgm:prSet presAssocID="{F8B5966A-9342-4D03-B448-DDA7242EF8F0}" presName="circleB" presStyleLbl="node1" presStyleIdx="3" presStyleCnt="5"/>
      <dgm:spPr/>
    </dgm:pt>
    <dgm:pt modelId="{33CE99D1-2975-4786-AD98-26918FB751E5}" type="pres">
      <dgm:prSet presAssocID="{F8B5966A-9342-4D03-B448-DDA7242EF8F0}" presName="spaceB" presStyleCnt="0"/>
      <dgm:spPr/>
    </dgm:pt>
    <dgm:pt modelId="{E8B346F2-72BF-4509-9C5C-D2E0ACEA276E}" type="pres">
      <dgm:prSet presAssocID="{05AC072B-29F9-47DC-9D2B-A7AABA2F7637}" presName="space" presStyleCnt="0"/>
      <dgm:spPr/>
    </dgm:pt>
    <dgm:pt modelId="{4A921E02-FABC-4A02-BAEC-91A64285A90C}" type="pres">
      <dgm:prSet presAssocID="{74B7DA7B-A006-4F92-9C30-EF353368D0F4}" presName="compositeA" presStyleCnt="0"/>
      <dgm:spPr/>
    </dgm:pt>
    <dgm:pt modelId="{3756B053-16BC-4948-82CE-6DEE382BE2ED}" type="pres">
      <dgm:prSet presAssocID="{74B7DA7B-A006-4F92-9C30-EF353368D0F4}" presName="textA" presStyleLbl="revTx" presStyleIdx="4" presStyleCnt="5">
        <dgm:presLayoutVars>
          <dgm:bulletEnabled val="1"/>
        </dgm:presLayoutVars>
      </dgm:prSet>
      <dgm:spPr/>
    </dgm:pt>
    <dgm:pt modelId="{227F65E7-3F98-46B1-B0F0-03C7B38989E0}" type="pres">
      <dgm:prSet presAssocID="{74B7DA7B-A006-4F92-9C30-EF353368D0F4}" presName="circleA" presStyleLbl="node1" presStyleIdx="4" presStyleCnt="5"/>
      <dgm:spPr/>
    </dgm:pt>
    <dgm:pt modelId="{E28B3346-67E4-479A-B0B8-2F29274E97DF}" type="pres">
      <dgm:prSet presAssocID="{74B7DA7B-A006-4F92-9C30-EF353368D0F4}" presName="spaceA" presStyleCnt="0"/>
      <dgm:spPr/>
    </dgm:pt>
  </dgm:ptLst>
  <dgm:cxnLst>
    <dgm:cxn modelId="{E01D4916-E91B-405A-AD0E-BBA4C7474F31}" type="presOf" srcId="{DE5036D4-61DF-4E6A-9AD8-B115B5B118FB}" destId="{9BAD3FC9-276C-4178-8127-1B8BC344F9CF}" srcOrd="0" destOrd="0" presId="urn:microsoft.com/office/officeart/2005/8/layout/hProcess11"/>
    <dgm:cxn modelId="{6C51F91B-8963-4955-A345-88A2B73FF837}" srcId="{58CFC8AB-7783-4DA3-9651-450429154FA9}" destId="{5296622F-93C3-40B3-A91A-CECCB1A34CE3}" srcOrd="0" destOrd="0" parTransId="{75146D0E-6496-453E-A1CF-714943922220}" sibTransId="{AD709D45-710D-4A0B-9C6F-8193FC8DF00A}"/>
    <dgm:cxn modelId="{C2CFC826-8883-4911-8D09-F38ED36FECA2}" type="presOf" srcId="{F8B5966A-9342-4D03-B448-DDA7242EF8F0}" destId="{2EE61C50-1256-414B-A74E-9208B0C708CA}" srcOrd="0" destOrd="0" presId="urn:microsoft.com/office/officeart/2005/8/layout/hProcess11"/>
    <dgm:cxn modelId="{07725C64-FC87-484C-9EF4-785DC2C109DC}" srcId="{58CFC8AB-7783-4DA3-9651-450429154FA9}" destId="{52D3F3F9-2AE1-4E30-BAF2-09DD28D215DB}" srcOrd="1" destOrd="0" parTransId="{39BD50C4-85A0-4162-A8ED-DF7CFF01E7D3}" sibTransId="{831C218B-46D3-48B4-BECD-AD4596C60162}"/>
    <dgm:cxn modelId="{1BDA756A-745A-4D68-A6CB-BEB64156394E}" type="presOf" srcId="{58CFC8AB-7783-4DA3-9651-450429154FA9}" destId="{519519EA-319B-4570-8F87-73E5989A055F}" srcOrd="0" destOrd="0" presId="urn:microsoft.com/office/officeart/2005/8/layout/hProcess11"/>
    <dgm:cxn modelId="{EF370E6E-BE5F-445B-9AC2-4BD57F8D058D}" type="presOf" srcId="{52D3F3F9-2AE1-4E30-BAF2-09DD28D215DB}" destId="{08287AA3-DED9-4496-93F0-8EEE48796AEE}" srcOrd="0" destOrd="0" presId="urn:microsoft.com/office/officeart/2005/8/layout/hProcess11"/>
    <dgm:cxn modelId="{B3172B54-3D9C-42A1-89DB-191590B96C69}" type="presOf" srcId="{74B7DA7B-A006-4F92-9C30-EF353368D0F4}" destId="{3756B053-16BC-4948-82CE-6DEE382BE2ED}" srcOrd="0" destOrd="0" presId="urn:microsoft.com/office/officeart/2005/8/layout/hProcess11"/>
    <dgm:cxn modelId="{273F5A55-BBCA-4C52-9A68-76DD26CB644A}" srcId="{58CFC8AB-7783-4DA3-9651-450429154FA9}" destId="{DE5036D4-61DF-4E6A-9AD8-B115B5B118FB}" srcOrd="2" destOrd="0" parTransId="{CB1B5782-8D54-437B-8218-AAC2E104B0F2}" sibTransId="{978EF719-84C9-4994-8E86-6A59CA45F310}"/>
    <dgm:cxn modelId="{729E6CA5-AC65-4420-9CE0-181E665AE4E9}" srcId="{58CFC8AB-7783-4DA3-9651-450429154FA9}" destId="{F8B5966A-9342-4D03-B448-DDA7242EF8F0}" srcOrd="3" destOrd="0" parTransId="{DF43C316-2386-4AE3-B68E-113D500FB0B4}" sibTransId="{05AC072B-29F9-47DC-9D2B-A7AABA2F7637}"/>
    <dgm:cxn modelId="{544600B2-E1C7-46D3-AC9A-A2AA4ED0AF3D}" type="presOf" srcId="{5296622F-93C3-40B3-A91A-CECCB1A34CE3}" destId="{37617921-074B-47F3-B3E8-55651B228BC2}" srcOrd="0" destOrd="0" presId="urn:microsoft.com/office/officeart/2005/8/layout/hProcess11"/>
    <dgm:cxn modelId="{D0B39CD8-EB1B-4C88-B433-77DE440FBDAD}" srcId="{58CFC8AB-7783-4DA3-9651-450429154FA9}" destId="{74B7DA7B-A006-4F92-9C30-EF353368D0F4}" srcOrd="4" destOrd="0" parTransId="{4E10F6DD-56EA-4040-A2A9-8C29C77CA384}" sibTransId="{4272A768-B04B-4419-A0F6-6EB30815AB10}"/>
    <dgm:cxn modelId="{127AECAF-DB7D-448A-827F-F02F894E01A6}" type="presParOf" srcId="{519519EA-319B-4570-8F87-73E5989A055F}" destId="{BDCBFF4C-5CF8-485D-AD54-0128E2EC6D03}" srcOrd="0" destOrd="0" presId="urn:microsoft.com/office/officeart/2005/8/layout/hProcess11"/>
    <dgm:cxn modelId="{B8F1E3B6-65C9-4DBF-87CA-0489F548591E}" type="presParOf" srcId="{519519EA-319B-4570-8F87-73E5989A055F}" destId="{161887E7-8DEB-4ECB-8C44-14282C2A5CE7}" srcOrd="1" destOrd="0" presId="urn:microsoft.com/office/officeart/2005/8/layout/hProcess11"/>
    <dgm:cxn modelId="{FA0DE777-3524-4C6E-9F4A-A5FB9E839E77}" type="presParOf" srcId="{161887E7-8DEB-4ECB-8C44-14282C2A5CE7}" destId="{BC163C01-EB6A-4976-BFD7-6379C2CFC43D}" srcOrd="0" destOrd="0" presId="urn:microsoft.com/office/officeart/2005/8/layout/hProcess11"/>
    <dgm:cxn modelId="{F9FAD8F1-5177-4B55-B736-F67E887DA7B4}" type="presParOf" srcId="{BC163C01-EB6A-4976-BFD7-6379C2CFC43D}" destId="{37617921-074B-47F3-B3E8-55651B228BC2}" srcOrd="0" destOrd="0" presId="urn:microsoft.com/office/officeart/2005/8/layout/hProcess11"/>
    <dgm:cxn modelId="{F6EE6524-59F6-4CD7-BFEE-85B27DF37078}" type="presParOf" srcId="{BC163C01-EB6A-4976-BFD7-6379C2CFC43D}" destId="{F010900C-AFE1-44E7-A3DB-8DC2718DAC96}" srcOrd="1" destOrd="0" presId="urn:microsoft.com/office/officeart/2005/8/layout/hProcess11"/>
    <dgm:cxn modelId="{022B8AAB-63EF-4234-809B-5EA75D708A99}" type="presParOf" srcId="{BC163C01-EB6A-4976-BFD7-6379C2CFC43D}" destId="{E781EB3E-E3F3-409E-B815-916006AE1DBF}" srcOrd="2" destOrd="0" presId="urn:microsoft.com/office/officeart/2005/8/layout/hProcess11"/>
    <dgm:cxn modelId="{41CD2C75-9357-49FC-A487-879DD30240BA}" type="presParOf" srcId="{161887E7-8DEB-4ECB-8C44-14282C2A5CE7}" destId="{26DBB8B1-E04D-4BC5-B5DA-E677A6B4C7C9}" srcOrd="1" destOrd="0" presId="urn:microsoft.com/office/officeart/2005/8/layout/hProcess11"/>
    <dgm:cxn modelId="{9223E6B2-AB7F-4075-B0D2-511DBE4638C6}" type="presParOf" srcId="{161887E7-8DEB-4ECB-8C44-14282C2A5CE7}" destId="{634AF561-4789-4E81-9CBE-4A391F00FBC7}" srcOrd="2" destOrd="0" presId="urn:microsoft.com/office/officeart/2005/8/layout/hProcess11"/>
    <dgm:cxn modelId="{A54EA756-D96D-4611-A7F4-444F6C1BD884}" type="presParOf" srcId="{634AF561-4789-4E81-9CBE-4A391F00FBC7}" destId="{08287AA3-DED9-4496-93F0-8EEE48796AEE}" srcOrd="0" destOrd="0" presId="urn:microsoft.com/office/officeart/2005/8/layout/hProcess11"/>
    <dgm:cxn modelId="{81AAB67F-C8FF-4146-A7AA-59DCFEE53885}" type="presParOf" srcId="{634AF561-4789-4E81-9CBE-4A391F00FBC7}" destId="{08F96A6D-D798-44BC-87F2-C1A1E656E0B4}" srcOrd="1" destOrd="0" presId="urn:microsoft.com/office/officeart/2005/8/layout/hProcess11"/>
    <dgm:cxn modelId="{988F2EE2-D732-4C91-AC42-E7049395142A}" type="presParOf" srcId="{634AF561-4789-4E81-9CBE-4A391F00FBC7}" destId="{598B65BA-76DB-4D45-8170-FDBB345FBBC5}" srcOrd="2" destOrd="0" presId="urn:microsoft.com/office/officeart/2005/8/layout/hProcess11"/>
    <dgm:cxn modelId="{FDE7F2BC-2879-45C7-BC3F-B1A33CDD44EF}" type="presParOf" srcId="{161887E7-8DEB-4ECB-8C44-14282C2A5CE7}" destId="{1FF838A2-A984-4E4F-A969-A1BBFA077019}" srcOrd="3" destOrd="0" presId="urn:microsoft.com/office/officeart/2005/8/layout/hProcess11"/>
    <dgm:cxn modelId="{B8DF6D2D-B871-4782-82F0-6153E4F89000}" type="presParOf" srcId="{161887E7-8DEB-4ECB-8C44-14282C2A5CE7}" destId="{A2A2DC69-EE9A-48F8-8BF8-B4D52A10686E}" srcOrd="4" destOrd="0" presId="urn:microsoft.com/office/officeart/2005/8/layout/hProcess11"/>
    <dgm:cxn modelId="{5EF58327-448D-486A-9AD2-40F56F395D3C}" type="presParOf" srcId="{A2A2DC69-EE9A-48F8-8BF8-B4D52A10686E}" destId="{9BAD3FC9-276C-4178-8127-1B8BC344F9CF}" srcOrd="0" destOrd="0" presId="urn:microsoft.com/office/officeart/2005/8/layout/hProcess11"/>
    <dgm:cxn modelId="{070E3F2D-9B05-4D33-9E73-A698262FE3BA}" type="presParOf" srcId="{A2A2DC69-EE9A-48F8-8BF8-B4D52A10686E}" destId="{9EC82F26-49EE-427F-9FD4-EAAC7737AF6D}" srcOrd="1" destOrd="0" presId="urn:microsoft.com/office/officeart/2005/8/layout/hProcess11"/>
    <dgm:cxn modelId="{1BD5BD60-444F-4D22-AA19-BE6687AD919B}" type="presParOf" srcId="{A2A2DC69-EE9A-48F8-8BF8-B4D52A10686E}" destId="{ED449745-4F73-4BC1-B93D-EAFD670BBB47}" srcOrd="2" destOrd="0" presId="urn:microsoft.com/office/officeart/2005/8/layout/hProcess11"/>
    <dgm:cxn modelId="{1E430B00-DCA8-4223-9EC2-F93CA4ACA40B}" type="presParOf" srcId="{161887E7-8DEB-4ECB-8C44-14282C2A5CE7}" destId="{D29E23B6-1DF1-4E1C-BFA7-1E06ED09EE45}" srcOrd="5" destOrd="0" presId="urn:microsoft.com/office/officeart/2005/8/layout/hProcess11"/>
    <dgm:cxn modelId="{658F536C-F004-4F8E-9E93-B1697C666841}" type="presParOf" srcId="{161887E7-8DEB-4ECB-8C44-14282C2A5CE7}" destId="{D5BE3D9E-5549-4F96-AC14-6F10172D52BE}" srcOrd="6" destOrd="0" presId="urn:microsoft.com/office/officeart/2005/8/layout/hProcess11"/>
    <dgm:cxn modelId="{6F76DF4D-EF1A-4526-9086-D068C698E83A}" type="presParOf" srcId="{D5BE3D9E-5549-4F96-AC14-6F10172D52BE}" destId="{2EE61C50-1256-414B-A74E-9208B0C708CA}" srcOrd="0" destOrd="0" presId="urn:microsoft.com/office/officeart/2005/8/layout/hProcess11"/>
    <dgm:cxn modelId="{A686A53F-E8F0-4AD0-B42C-150218508AD1}" type="presParOf" srcId="{D5BE3D9E-5549-4F96-AC14-6F10172D52BE}" destId="{0878E5F7-62D1-4500-A280-C35029389E6A}" srcOrd="1" destOrd="0" presId="urn:microsoft.com/office/officeart/2005/8/layout/hProcess11"/>
    <dgm:cxn modelId="{013F452A-6BF3-4C85-8CEC-51AD6BE351E3}" type="presParOf" srcId="{D5BE3D9E-5549-4F96-AC14-6F10172D52BE}" destId="{33CE99D1-2975-4786-AD98-26918FB751E5}" srcOrd="2" destOrd="0" presId="urn:microsoft.com/office/officeart/2005/8/layout/hProcess11"/>
    <dgm:cxn modelId="{C31FC0A7-E467-44FF-83B6-C850305AD8D5}" type="presParOf" srcId="{161887E7-8DEB-4ECB-8C44-14282C2A5CE7}" destId="{E8B346F2-72BF-4509-9C5C-D2E0ACEA276E}" srcOrd="7" destOrd="0" presId="urn:microsoft.com/office/officeart/2005/8/layout/hProcess11"/>
    <dgm:cxn modelId="{5B9600C8-D463-4D98-92FE-1DC881C1BDD9}" type="presParOf" srcId="{161887E7-8DEB-4ECB-8C44-14282C2A5CE7}" destId="{4A921E02-FABC-4A02-BAEC-91A64285A90C}" srcOrd="8" destOrd="0" presId="urn:microsoft.com/office/officeart/2005/8/layout/hProcess11"/>
    <dgm:cxn modelId="{E74E7302-8816-4F9B-A4E0-1291B8ECE94D}" type="presParOf" srcId="{4A921E02-FABC-4A02-BAEC-91A64285A90C}" destId="{3756B053-16BC-4948-82CE-6DEE382BE2ED}" srcOrd="0" destOrd="0" presId="urn:microsoft.com/office/officeart/2005/8/layout/hProcess11"/>
    <dgm:cxn modelId="{8208A93B-FD29-40C4-809B-9C1F5A67B949}" type="presParOf" srcId="{4A921E02-FABC-4A02-BAEC-91A64285A90C}" destId="{227F65E7-3F98-46B1-B0F0-03C7B38989E0}" srcOrd="1" destOrd="0" presId="urn:microsoft.com/office/officeart/2005/8/layout/hProcess11"/>
    <dgm:cxn modelId="{140367C0-BDBB-463D-B6AE-B8509A453D9D}" type="presParOf" srcId="{4A921E02-FABC-4A02-BAEC-91A64285A90C}" destId="{E28B3346-67E4-479A-B0B8-2F29274E97DF}" srcOrd="2" destOrd="0" presId="urn:microsoft.com/office/officeart/2005/8/layout/hProcess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06779DB-AD26-4EAF-AB7F-3E5D30602124}" type="doc">
      <dgm:prSet loTypeId="urn:microsoft.com/office/officeart/2008/layout/VerticalCurvedList" loCatId="list" qsTypeId="urn:microsoft.com/office/officeart/2005/8/quickstyle/simple1" qsCatId="simple" csTypeId="urn:microsoft.com/office/officeart/2005/8/colors/colorful5" csCatId="colorful" phldr="1"/>
      <dgm:spPr/>
      <dgm:t>
        <a:bodyPr/>
        <a:lstStyle/>
        <a:p>
          <a:endParaRPr lang="en-IN"/>
        </a:p>
      </dgm:t>
    </dgm:pt>
    <dgm:pt modelId="{C2888CAC-E9D2-41B9-A323-B58E2F04982D}">
      <dgm:prSet/>
      <dgm:spPr/>
      <dgm:t>
        <a:bodyPr/>
        <a:lstStyle/>
        <a:p>
          <a:r>
            <a:rPr lang="en-IN" dirty="0">
              <a:solidFill>
                <a:schemeClr val="tx1"/>
              </a:solidFill>
            </a:rPr>
            <a:t>Decisional roles involve problem-solving and strategic choice (Ram, 2023).</a:t>
          </a:r>
        </a:p>
      </dgm:t>
    </dgm:pt>
    <dgm:pt modelId="{002E5C9D-F55A-4138-9AA8-03A02CDD80C3}" type="parTrans" cxnId="{06165076-F678-4677-8D10-DF3256810F00}">
      <dgm:prSet/>
      <dgm:spPr/>
      <dgm:t>
        <a:bodyPr/>
        <a:lstStyle/>
        <a:p>
          <a:endParaRPr lang="en-IN">
            <a:solidFill>
              <a:schemeClr val="tx1"/>
            </a:solidFill>
          </a:endParaRPr>
        </a:p>
      </dgm:t>
    </dgm:pt>
    <dgm:pt modelId="{091CFEF5-44A0-4D6A-879B-316E92F80C48}" type="sibTrans" cxnId="{06165076-F678-4677-8D10-DF3256810F00}">
      <dgm:prSet/>
      <dgm:spPr/>
      <dgm:t>
        <a:bodyPr/>
        <a:lstStyle/>
        <a:p>
          <a:endParaRPr lang="en-IN">
            <a:solidFill>
              <a:schemeClr val="tx1"/>
            </a:solidFill>
          </a:endParaRPr>
        </a:p>
      </dgm:t>
    </dgm:pt>
    <dgm:pt modelId="{34A3EC93-7D2C-41F0-8EC2-F3A8383CDAAD}">
      <dgm:prSet/>
      <dgm:spPr/>
      <dgm:t>
        <a:bodyPr/>
        <a:lstStyle/>
        <a:p>
          <a:r>
            <a:rPr lang="en-IN">
              <a:solidFill>
                <a:schemeClr val="tx1"/>
              </a:solidFill>
            </a:rPr>
            <a:t>Include Entrepreneur, Disturbance Handler, Resource Allocator, Negotiator.</a:t>
          </a:r>
        </a:p>
      </dgm:t>
    </dgm:pt>
    <dgm:pt modelId="{022DAA3E-4FFD-4C21-88C7-548F0D285D38}" type="parTrans" cxnId="{DF56E865-34FF-40D5-9746-BD52BA23A57A}">
      <dgm:prSet/>
      <dgm:spPr/>
      <dgm:t>
        <a:bodyPr/>
        <a:lstStyle/>
        <a:p>
          <a:endParaRPr lang="en-IN">
            <a:solidFill>
              <a:schemeClr val="tx1"/>
            </a:solidFill>
          </a:endParaRPr>
        </a:p>
      </dgm:t>
    </dgm:pt>
    <dgm:pt modelId="{AD08EFB7-D3B6-4328-8FD9-76CFF165C02F}" type="sibTrans" cxnId="{DF56E865-34FF-40D5-9746-BD52BA23A57A}">
      <dgm:prSet/>
      <dgm:spPr/>
      <dgm:t>
        <a:bodyPr/>
        <a:lstStyle/>
        <a:p>
          <a:endParaRPr lang="en-IN">
            <a:solidFill>
              <a:schemeClr val="tx1"/>
            </a:solidFill>
          </a:endParaRPr>
        </a:p>
      </dgm:t>
    </dgm:pt>
    <dgm:pt modelId="{C32822CD-B267-457A-8E70-2CF82098258D}">
      <dgm:prSet/>
      <dgm:spPr/>
      <dgm:t>
        <a:bodyPr/>
        <a:lstStyle/>
        <a:p>
          <a:r>
            <a:rPr lang="en-IN">
              <a:solidFill>
                <a:schemeClr val="tx1"/>
              </a:solidFill>
            </a:rPr>
            <a:t>Google managers drive innovation and mitigate crises.</a:t>
          </a:r>
        </a:p>
      </dgm:t>
    </dgm:pt>
    <dgm:pt modelId="{B097C150-A7AC-43D2-950B-06E8D6D0BA96}" type="parTrans" cxnId="{C659FC3D-6CFE-4FC1-8892-FC3A34DF3725}">
      <dgm:prSet/>
      <dgm:spPr/>
      <dgm:t>
        <a:bodyPr/>
        <a:lstStyle/>
        <a:p>
          <a:endParaRPr lang="en-IN">
            <a:solidFill>
              <a:schemeClr val="tx1"/>
            </a:solidFill>
          </a:endParaRPr>
        </a:p>
      </dgm:t>
    </dgm:pt>
    <dgm:pt modelId="{658A16E6-FE25-4C38-8361-C722BCB693CB}" type="sibTrans" cxnId="{C659FC3D-6CFE-4FC1-8892-FC3A34DF3725}">
      <dgm:prSet/>
      <dgm:spPr/>
      <dgm:t>
        <a:bodyPr/>
        <a:lstStyle/>
        <a:p>
          <a:endParaRPr lang="en-IN">
            <a:solidFill>
              <a:schemeClr val="tx1"/>
            </a:solidFill>
          </a:endParaRPr>
        </a:p>
      </dgm:t>
    </dgm:pt>
    <dgm:pt modelId="{C7A90161-5357-451A-978E-DEC3C6C0384A}">
      <dgm:prSet/>
      <dgm:spPr/>
      <dgm:t>
        <a:bodyPr/>
        <a:lstStyle/>
        <a:p>
          <a:r>
            <a:rPr lang="en-IN">
              <a:solidFill>
                <a:schemeClr val="tx1"/>
              </a:solidFill>
            </a:rPr>
            <a:t>These roles support long-term success and ethical strategy.</a:t>
          </a:r>
        </a:p>
      </dgm:t>
    </dgm:pt>
    <dgm:pt modelId="{A9593145-565A-473E-9019-0E7DB916F6BD}" type="parTrans" cxnId="{BB8A92FF-F6C4-43F3-A460-3668DA6258C6}">
      <dgm:prSet/>
      <dgm:spPr/>
      <dgm:t>
        <a:bodyPr/>
        <a:lstStyle/>
        <a:p>
          <a:endParaRPr lang="en-IN">
            <a:solidFill>
              <a:schemeClr val="tx1"/>
            </a:solidFill>
          </a:endParaRPr>
        </a:p>
      </dgm:t>
    </dgm:pt>
    <dgm:pt modelId="{AFAE48F6-C954-4B8B-A6CA-6C7AB906E3F6}" type="sibTrans" cxnId="{BB8A92FF-F6C4-43F3-A460-3668DA6258C6}">
      <dgm:prSet/>
      <dgm:spPr/>
      <dgm:t>
        <a:bodyPr/>
        <a:lstStyle/>
        <a:p>
          <a:endParaRPr lang="en-IN">
            <a:solidFill>
              <a:schemeClr val="tx1"/>
            </a:solidFill>
          </a:endParaRPr>
        </a:p>
      </dgm:t>
    </dgm:pt>
    <dgm:pt modelId="{0E394EC8-9CEB-44D7-B9C3-CA67BC27D2B9}">
      <dgm:prSet/>
      <dgm:spPr/>
      <dgm:t>
        <a:bodyPr/>
        <a:lstStyle/>
        <a:p>
          <a:r>
            <a:rPr lang="en-IN" dirty="0">
              <a:solidFill>
                <a:schemeClr val="tx1"/>
              </a:solidFill>
            </a:rPr>
            <a:t>Emphasize responsive, agile leadership (Saskia, 2023).</a:t>
          </a:r>
        </a:p>
      </dgm:t>
    </dgm:pt>
    <dgm:pt modelId="{33BD6891-3AFF-49E5-BBBF-70617A01173F}" type="parTrans" cxnId="{BE4C8CC3-BF78-4C6D-A12F-BA50C79020D6}">
      <dgm:prSet/>
      <dgm:spPr/>
      <dgm:t>
        <a:bodyPr/>
        <a:lstStyle/>
        <a:p>
          <a:endParaRPr lang="en-IN">
            <a:solidFill>
              <a:schemeClr val="tx1"/>
            </a:solidFill>
          </a:endParaRPr>
        </a:p>
      </dgm:t>
    </dgm:pt>
    <dgm:pt modelId="{AEA73386-9AA8-44C3-896F-486149C69274}" type="sibTrans" cxnId="{BE4C8CC3-BF78-4C6D-A12F-BA50C79020D6}">
      <dgm:prSet/>
      <dgm:spPr/>
      <dgm:t>
        <a:bodyPr/>
        <a:lstStyle/>
        <a:p>
          <a:endParaRPr lang="en-IN">
            <a:solidFill>
              <a:schemeClr val="tx1"/>
            </a:solidFill>
          </a:endParaRPr>
        </a:p>
      </dgm:t>
    </dgm:pt>
    <dgm:pt modelId="{37AD638A-ED05-4A73-9863-F01FE4770915}" type="pres">
      <dgm:prSet presAssocID="{406779DB-AD26-4EAF-AB7F-3E5D30602124}" presName="Name0" presStyleCnt="0">
        <dgm:presLayoutVars>
          <dgm:chMax val="7"/>
          <dgm:chPref val="7"/>
          <dgm:dir/>
        </dgm:presLayoutVars>
      </dgm:prSet>
      <dgm:spPr/>
    </dgm:pt>
    <dgm:pt modelId="{0AE53A7C-782A-4C45-9236-6B2CD6F45A3A}" type="pres">
      <dgm:prSet presAssocID="{406779DB-AD26-4EAF-AB7F-3E5D30602124}" presName="Name1" presStyleCnt="0"/>
      <dgm:spPr/>
    </dgm:pt>
    <dgm:pt modelId="{8CA81BEF-C639-42E1-91DC-1FE0B4A83900}" type="pres">
      <dgm:prSet presAssocID="{406779DB-AD26-4EAF-AB7F-3E5D30602124}" presName="cycle" presStyleCnt="0"/>
      <dgm:spPr/>
    </dgm:pt>
    <dgm:pt modelId="{4586212C-5339-41A7-AAD6-C01F40BD8558}" type="pres">
      <dgm:prSet presAssocID="{406779DB-AD26-4EAF-AB7F-3E5D30602124}" presName="srcNode" presStyleLbl="node1" presStyleIdx="0" presStyleCnt="5"/>
      <dgm:spPr/>
    </dgm:pt>
    <dgm:pt modelId="{D6E593DE-43AF-4B98-AA99-F0FC9E0617A5}" type="pres">
      <dgm:prSet presAssocID="{406779DB-AD26-4EAF-AB7F-3E5D30602124}" presName="conn" presStyleLbl="parChTrans1D2" presStyleIdx="0" presStyleCnt="1"/>
      <dgm:spPr/>
    </dgm:pt>
    <dgm:pt modelId="{0094E23E-1593-4B81-810A-578C6900891E}" type="pres">
      <dgm:prSet presAssocID="{406779DB-AD26-4EAF-AB7F-3E5D30602124}" presName="extraNode" presStyleLbl="node1" presStyleIdx="0" presStyleCnt="5"/>
      <dgm:spPr/>
    </dgm:pt>
    <dgm:pt modelId="{94455885-2DBF-4CD7-89FD-6937794CE083}" type="pres">
      <dgm:prSet presAssocID="{406779DB-AD26-4EAF-AB7F-3E5D30602124}" presName="dstNode" presStyleLbl="node1" presStyleIdx="0" presStyleCnt="5"/>
      <dgm:spPr/>
    </dgm:pt>
    <dgm:pt modelId="{BBD6B77D-CF55-4802-8585-ACB2BA281FDB}" type="pres">
      <dgm:prSet presAssocID="{C2888CAC-E9D2-41B9-A323-B58E2F04982D}" presName="text_1" presStyleLbl="node1" presStyleIdx="0" presStyleCnt="5">
        <dgm:presLayoutVars>
          <dgm:bulletEnabled val="1"/>
        </dgm:presLayoutVars>
      </dgm:prSet>
      <dgm:spPr/>
    </dgm:pt>
    <dgm:pt modelId="{7276055C-14B3-423F-B507-72C35C5FC7F9}" type="pres">
      <dgm:prSet presAssocID="{C2888CAC-E9D2-41B9-A323-B58E2F04982D}" presName="accent_1" presStyleCnt="0"/>
      <dgm:spPr/>
    </dgm:pt>
    <dgm:pt modelId="{D4A984B0-5A91-4F9C-992A-84E78C57A8DB}" type="pres">
      <dgm:prSet presAssocID="{C2888CAC-E9D2-41B9-A323-B58E2F04982D}" presName="accentRepeatNode" presStyleLbl="solidFgAcc1" presStyleIdx="0" presStyleCnt="5"/>
      <dgm:spPr/>
    </dgm:pt>
    <dgm:pt modelId="{F865013D-BD4F-44C1-AC6D-6050A937C86C}" type="pres">
      <dgm:prSet presAssocID="{34A3EC93-7D2C-41F0-8EC2-F3A8383CDAAD}" presName="text_2" presStyleLbl="node1" presStyleIdx="1" presStyleCnt="5">
        <dgm:presLayoutVars>
          <dgm:bulletEnabled val="1"/>
        </dgm:presLayoutVars>
      </dgm:prSet>
      <dgm:spPr/>
    </dgm:pt>
    <dgm:pt modelId="{17530B91-1C84-4237-9D9D-EBAC8004BC3B}" type="pres">
      <dgm:prSet presAssocID="{34A3EC93-7D2C-41F0-8EC2-F3A8383CDAAD}" presName="accent_2" presStyleCnt="0"/>
      <dgm:spPr/>
    </dgm:pt>
    <dgm:pt modelId="{4B6F4C24-5A17-44C2-BB29-053F1C99C238}" type="pres">
      <dgm:prSet presAssocID="{34A3EC93-7D2C-41F0-8EC2-F3A8383CDAAD}" presName="accentRepeatNode" presStyleLbl="solidFgAcc1" presStyleIdx="1" presStyleCnt="5"/>
      <dgm:spPr/>
    </dgm:pt>
    <dgm:pt modelId="{81D37913-E73B-4F22-95EE-55BC5B645B78}" type="pres">
      <dgm:prSet presAssocID="{C32822CD-B267-457A-8E70-2CF82098258D}" presName="text_3" presStyleLbl="node1" presStyleIdx="2" presStyleCnt="5">
        <dgm:presLayoutVars>
          <dgm:bulletEnabled val="1"/>
        </dgm:presLayoutVars>
      </dgm:prSet>
      <dgm:spPr/>
    </dgm:pt>
    <dgm:pt modelId="{90C5B185-95B1-41D0-A446-69EC9CD25AE3}" type="pres">
      <dgm:prSet presAssocID="{C32822CD-B267-457A-8E70-2CF82098258D}" presName="accent_3" presStyleCnt="0"/>
      <dgm:spPr/>
    </dgm:pt>
    <dgm:pt modelId="{F209E0CE-08BD-4F1C-89C8-7BC107FFA74D}" type="pres">
      <dgm:prSet presAssocID="{C32822CD-B267-457A-8E70-2CF82098258D}" presName="accentRepeatNode" presStyleLbl="solidFgAcc1" presStyleIdx="2" presStyleCnt="5"/>
      <dgm:spPr/>
    </dgm:pt>
    <dgm:pt modelId="{47F6266A-ADA3-43F5-ACCA-FA9EAB3BC922}" type="pres">
      <dgm:prSet presAssocID="{C7A90161-5357-451A-978E-DEC3C6C0384A}" presName="text_4" presStyleLbl="node1" presStyleIdx="3" presStyleCnt="5">
        <dgm:presLayoutVars>
          <dgm:bulletEnabled val="1"/>
        </dgm:presLayoutVars>
      </dgm:prSet>
      <dgm:spPr/>
    </dgm:pt>
    <dgm:pt modelId="{01519C33-464A-4E5C-8108-9448390B18AD}" type="pres">
      <dgm:prSet presAssocID="{C7A90161-5357-451A-978E-DEC3C6C0384A}" presName="accent_4" presStyleCnt="0"/>
      <dgm:spPr/>
    </dgm:pt>
    <dgm:pt modelId="{9479A289-E698-4050-9439-AC12A8B98908}" type="pres">
      <dgm:prSet presAssocID="{C7A90161-5357-451A-978E-DEC3C6C0384A}" presName="accentRepeatNode" presStyleLbl="solidFgAcc1" presStyleIdx="3" presStyleCnt="5"/>
      <dgm:spPr/>
    </dgm:pt>
    <dgm:pt modelId="{52C84CCC-2DFE-47F2-B13D-A0FA2033E814}" type="pres">
      <dgm:prSet presAssocID="{0E394EC8-9CEB-44D7-B9C3-CA67BC27D2B9}" presName="text_5" presStyleLbl="node1" presStyleIdx="4" presStyleCnt="5">
        <dgm:presLayoutVars>
          <dgm:bulletEnabled val="1"/>
        </dgm:presLayoutVars>
      </dgm:prSet>
      <dgm:spPr/>
    </dgm:pt>
    <dgm:pt modelId="{830700FB-D909-4812-A807-4BEA9725FFEB}" type="pres">
      <dgm:prSet presAssocID="{0E394EC8-9CEB-44D7-B9C3-CA67BC27D2B9}" presName="accent_5" presStyleCnt="0"/>
      <dgm:spPr/>
    </dgm:pt>
    <dgm:pt modelId="{819274E0-0C84-444F-ADE7-6F7FF9EC6931}" type="pres">
      <dgm:prSet presAssocID="{0E394EC8-9CEB-44D7-B9C3-CA67BC27D2B9}" presName="accentRepeatNode" presStyleLbl="solidFgAcc1" presStyleIdx="4" presStyleCnt="5"/>
      <dgm:spPr/>
    </dgm:pt>
  </dgm:ptLst>
  <dgm:cxnLst>
    <dgm:cxn modelId="{87B55E06-2553-4E11-8156-4B3589792EDB}" type="presOf" srcId="{C7A90161-5357-451A-978E-DEC3C6C0384A}" destId="{47F6266A-ADA3-43F5-ACCA-FA9EAB3BC922}" srcOrd="0" destOrd="0" presId="urn:microsoft.com/office/officeart/2008/layout/VerticalCurvedList"/>
    <dgm:cxn modelId="{E82D6A2D-B697-4317-82C5-D5CF6A195CC4}" type="presOf" srcId="{C32822CD-B267-457A-8E70-2CF82098258D}" destId="{81D37913-E73B-4F22-95EE-55BC5B645B78}" srcOrd="0" destOrd="0" presId="urn:microsoft.com/office/officeart/2008/layout/VerticalCurvedList"/>
    <dgm:cxn modelId="{C659FC3D-6CFE-4FC1-8892-FC3A34DF3725}" srcId="{406779DB-AD26-4EAF-AB7F-3E5D30602124}" destId="{C32822CD-B267-457A-8E70-2CF82098258D}" srcOrd="2" destOrd="0" parTransId="{B097C150-A7AC-43D2-950B-06E8D6D0BA96}" sibTransId="{658A16E6-FE25-4C38-8361-C722BCB693CB}"/>
    <dgm:cxn modelId="{7E101161-EE42-4852-A31F-401226595742}" type="presOf" srcId="{0E394EC8-9CEB-44D7-B9C3-CA67BC27D2B9}" destId="{52C84CCC-2DFE-47F2-B13D-A0FA2033E814}" srcOrd="0" destOrd="0" presId="urn:microsoft.com/office/officeart/2008/layout/VerticalCurvedList"/>
    <dgm:cxn modelId="{DF56E865-34FF-40D5-9746-BD52BA23A57A}" srcId="{406779DB-AD26-4EAF-AB7F-3E5D30602124}" destId="{34A3EC93-7D2C-41F0-8EC2-F3A8383CDAAD}" srcOrd="1" destOrd="0" parTransId="{022DAA3E-4FFD-4C21-88C7-548F0D285D38}" sibTransId="{AD08EFB7-D3B6-4328-8FD9-76CFF165C02F}"/>
    <dgm:cxn modelId="{06165076-F678-4677-8D10-DF3256810F00}" srcId="{406779DB-AD26-4EAF-AB7F-3E5D30602124}" destId="{C2888CAC-E9D2-41B9-A323-B58E2F04982D}" srcOrd="0" destOrd="0" parTransId="{002E5C9D-F55A-4138-9AA8-03A02CDD80C3}" sibTransId="{091CFEF5-44A0-4D6A-879B-316E92F80C48}"/>
    <dgm:cxn modelId="{3BC543A8-D8AB-45F6-BD2C-F4251DF92819}" type="presOf" srcId="{34A3EC93-7D2C-41F0-8EC2-F3A8383CDAAD}" destId="{F865013D-BD4F-44C1-AC6D-6050A937C86C}" srcOrd="0" destOrd="0" presId="urn:microsoft.com/office/officeart/2008/layout/VerticalCurvedList"/>
    <dgm:cxn modelId="{BE4C8CC3-BF78-4C6D-A12F-BA50C79020D6}" srcId="{406779DB-AD26-4EAF-AB7F-3E5D30602124}" destId="{0E394EC8-9CEB-44D7-B9C3-CA67BC27D2B9}" srcOrd="4" destOrd="0" parTransId="{33BD6891-3AFF-49E5-BBBF-70617A01173F}" sibTransId="{AEA73386-9AA8-44C3-896F-486149C69274}"/>
    <dgm:cxn modelId="{612CC7CA-AB7D-4E9B-8DF3-61F1A39E87F7}" type="presOf" srcId="{406779DB-AD26-4EAF-AB7F-3E5D30602124}" destId="{37AD638A-ED05-4A73-9863-F01FE4770915}" srcOrd="0" destOrd="0" presId="urn:microsoft.com/office/officeart/2008/layout/VerticalCurvedList"/>
    <dgm:cxn modelId="{17E956DE-CED5-43D1-A714-067820874D78}" type="presOf" srcId="{C2888CAC-E9D2-41B9-A323-B58E2F04982D}" destId="{BBD6B77D-CF55-4802-8585-ACB2BA281FDB}" srcOrd="0" destOrd="0" presId="urn:microsoft.com/office/officeart/2008/layout/VerticalCurvedList"/>
    <dgm:cxn modelId="{54F08DEB-CEE4-4AEA-B7BA-F391E944D11B}" type="presOf" srcId="{091CFEF5-44A0-4D6A-879B-316E92F80C48}" destId="{D6E593DE-43AF-4B98-AA99-F0FC9E0617A5}" srcOrd="0" destOrd="0" presId="urn:microsoft.com/office/officeart/2008/layout/VerticalCurvedList"/>
    <dgm:cxn modelId="{BB8A92FF-F6C4-43F3-A460-3668DA6258C6}" srcId="{406779DB-AD26-4EAF-AB7F-3E5D30602124}" destId="{C7A90161-5357-451A-978E-DEC3C6C0384A}" srcOrd="3" destOrd="0" parTransId="{A9593145-565A-473E-9019-0E7DB916F6BD}" sibTransId="{AFAE48F6-C954-4B8B-A6CA-6C7AB906E3F6}"/>
    <dgm:cxn modelId="{1683160E-5CB7-4FA0-98B5-A17CF760E64B}" type="presParOf" srcId="{37AD638A-ED05-4A73-9863-F01FE4770915}" destId="{0AE53A7C-782A-4C45-9236-6B2CD6F45A3A}" srcOrd="0" destOrd="0" presId="urn:microsoft.com/office/officeart/2008/layout/VerticalCurvedList"/>
    <dgm:cxn modelId="{BC597D6E-94E7-46D5-8425-C9A30FE326E2}" type="presParOf" srcId="{0AE53A7C-782A-4C45-9236-6B2CD6F45A3A}" destId="{8CA81BEF-C639-42E1-91DC-1FE0B4A83900}" srcOrd="0" destOrd="0" presId="urn:microsoft.com/office/officeart/2008/layout/VerticalCurvedList"/>
    <dgm:cxn modelId="{CDCD5C1B-93BE-434A-8B69-5BBADD78F09C}" type="presParOf" srcId="{8CA81BEF-C639-42E1-91DC-1FE0B4A83900}" destId="{4586212C-5339-41A7-AAD6-C01F40BD8558}" srcOrd="0" destOrd="0" presId="urn:microsoft.com/office/officeart/2008/layout/VerticalCurvedList"/>
    <dgm:cxn modelId="{339BC308-9283-4517-A6F0-84C3B3BA8F69}" type="presParOf" srcId="{8CA81BEF-C639-42E1-91DC-1FE0B4A83900}" destId="{D6E593DE-43AF-4B98-AA99-F0FC9E0617A5}" srcOrd="1" destOrd="0" presId="urn:microsoft.com/office/officeart/2008/layout/VerticalCurvedList"/>
    <dgm:cxn modelId="{EF84ACEC-FB77-4AC3-8DEF-5BF05BD4E488}" type="presParOf" srcId="{8CA81BEF-C639-42E1-91DC-1FE0B4A83900}" destId="{0094E23E-1593-4B81-810A-578C6900891E}" srcOrd="2" destOrd="0" presId="urn:microsoft.com/office/officeart/2008/layout/VerticalCurvedList"/>
    <dgm:cxn modelId="{142D029A-14F0-484E-B262-329C3200DE4A}" type="presParOf" srcId="{8CA81BEF-C639-42E1-91DC-1FE0B4A83900}" destId="{94455885-2DBF-4CD7-89FD-6937794CE083}" srcOrd="3" destOrd="0" presId="urn:microsoft.com/office/officeart/2008/layout/VerticalCurvedList"/>
    <dgm:cxn modelId="{16BF83FE-8A62-428F-8630-6E6894EF0273}" type="presParOf" srcId="{0AE53A7C-782A-4C45-9236-6B2CD6F45A3A}" destId="{BBD6B77D-CF55-4802-8585-ACB2BA281FDB}" srcOrd="1" destOrd="0" presId="urn:microsoft.com/office/officeart/2008/layout/VerticalCurvedList"/>
    <dgm:cxn modelId="{36ECC251-649F-413F-85EF-184CE06D7989}" type="presParOf" srcId="{0AE53A7C-782A-4C45-9236-6B2CD6F45A3A}" destId="{7276055C-14B3-423F-B507-72C35C5FC7F9}" srcOrd="2" destOrd="0" presId="urn:microsoft.com/office/officeart/2008/layout/VerticalCurvedList"/>
    <dgm:cxn modelId="{A628B299-5448-4AC5-80FF-F5B496A38E11}" type="presParOf" srcId="{7276055C-14B3-423F-B507-72C35C5FC7F9}" destId="{D4A984B0-5A91-4F9C-992A-84E78C57A8DB}" srcOrd="0" destOrd="0" presId="urn:microsoft.com/office/officeart/2008/layout/VerticalCurvedList"/>
    <dgm:cxn modelId="{B06C3AD3-DCED-4B29-BAC0-0CE33E3DA3A0}" type="presParOf" srcId="{0AE53A7C-782A-4C45-9236-6B2CD6F45A3A}" destId="{F865013D-BD4F-44C1-AC6D-6050A937C86C}" srcOrd="3" destOrd="0" presId="urn:microsoft.com/office/officeart/2008/layout/VerticalCurvedList"/>
    <dgm:cxn modelId="{49A8A1D9-E4EB-4F6F-833A-94350595F678}" type="presParOf" srcId="{0AE53A7C-782A-4C45-9236-6B2CD6F45A3A}" destId="{17530B91-1C84-4237-9D9D-EBAC8004BC3B}" srcOrd="4" destOrd="0" presId="urn:microsoft.com/office/officeart/2008/layout/VerticalCurvedList"/>
    <dgm:cxn modelId="{DF83BBD6-3E78-4611-AECD-4DB0BC5840D8}" type="presParOf" srcId="{17530B91-1C84-4237-9D9D-EBAC8004BC3B}" destId="{4B6F4C24-5A17-44C2-BB29-053F1C99C238}" srcOrd="0" destOrd="0" presId="urn:microsoft.com/office/officeart/2008/layout/VerticalCurvedList"/>
    <dgm:cxn modelId="{D38A47F5-4C8D-4939-B691-D5FE24555372}" type="presParOf" srcId="{0AE53A7C-782A-4C45-9236-6B2CD6F45A3A}" destId="{81D37913-E73B-4F22-95EE-55BC5B645B78}" srcOrd="5" destOrd="0" presId="urn:microsoft.com/office/officeart/2008/layout/VerticalCurvedList"/>
    <dgm:cxn modelId="{560BE741-70F9-47AC-A337-AF57EF280C5F}" type="presParOf" srcId="{0AE53A7C-782A-4C45-9236-6B2CD6F45A3A}" destId="{90C5B185-95B1-41D0-A446-69EC9CD25AE3}" srcOrd="6" destOrd="0" presId="urn:microsoft.com/office/officeart/2008/layout/VerticalCurvedList"/>
    <dgm:cxn modelId="{4778BB3F-B9B1-4037-9633-3AB40C434801}" type="presParOf" srcId="{90C5B185-95B1-41D0-A446-69EC9CD25AE3}" destId="{F209E0CE-08BD-4F1C-89C8-7BC107FFA74D}" srcOrd="0" destOrd="0" presId="urn:microsoft.com/office/officeart/2008/layout/VerticalCurvedList"/>
    <dgm:cxn modelId="{66E61554-E8BE-48C1-A2AD-F69EE1BFDD11}" type="presParOf" srcId="{0AE53A7C-782A-4C45-9236-6B2CD6F45A3A}" destId="{47F6266A-ADA3-43F5-ACCA-FA9EAB3BC922}" srcOrd="7" destOrd="0" presId="urn:microsoft.com/office/officeart/2008/layout/VerticalCurvedList"/>
    <dgm:cxn modelId="{BDBC5CB8-DF7E-41CC-A0A1-A12F7C6CD38A}" type="presParOf" srcId="{0AE53A7C-782A-4C45-9236-6B2CD6F45A3A}" destId="{01519C33-464A-4E5C-8108-9448390B18AD}" srcOrd="8" destOrd="0" presId="urn:microsoft.com/office/officeart/2008/layout/VerticalCurvedList"/>
    <dgm:cxn modelId="{E9CD3C86-CB31-44C8-BCD3-A2EAE3FBE66A}" type="presParOf" srcId="{01519C33-464A-4E5C-8108-9448390B18AD}" destId="{9479A289-E698-4050-9439-AC12A8B98908}" srcOrd="0" destOrd="0" presId="urn:microsoft.com/office/officeart/2008/layout/VerticalCurvedList"/>
    <dgm:cxn modelId="{C02E19E2-1826-4B11-9EC6-D314371CA3D1}" type="presParOf" srcId="{0AE53A7C-782A-4C45-9236-6B2CD6F45A3A}" destId="{52C84CCC-2DFE-47F2-B13D-A0FA2033E814}" srcOrd="9" destOrd="0" presId="urn:microsoft.com/office/officeart/2008/layout/VerticalCurvedList"/>
    <dgm:cxn modelId="{13FCDAED-6962-4A92-AE8E-D45DB526A80A}" type="presParOf" srcId="{0AE53A7C-782A-4C45-9236-6B2CD6F45A3A}" destId="{830700FB-D909-4812-A807-4BEA9725FFEB}" srcOrd="10" destOrd="0" presId="urn:microsoft.com/office/officeart/2008/layout/VerticalCurvedList"/>
    <dgm:cxn modelId="{F9604FC3-C8F0-49CD-8EFA-62DE590ED478}" type="presParOf" srcId="{830700FB-D909-4812-A807-4BEA9725FFEB}" destId="{819274E0-0C84-444F-ADE7-6F7FF9EC6931}"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80F96DF-8D8D-4FB4-AD51-439CF97B2FCD}" type="doc">
      <dgm:prSet loTypeId="urn:microsoft.com/office/officeart/2005/8/layout/list1" loCatId="list" qsTypeId="urn:microsoft.com/office/officeart/2005/8/quickstyle/simple1" qsCatId="simple" csTypeId="urn:microsoft.com/office/officeart/2005/8/colors/colorful5" csCatId="colorful" phldr="1"/>
      <dgm:spPr/>
      <dgm:t>
        <a:bodyPr/>
        <a:lstStyle/>
        <a:p>
          <a:endParaRPr lang="en-IN"/>
        </a:p>
      </dgm:t>
    </dgm:pt>
    <dgm:pt modelId="{BA85EA43-FDA7-44EA-98AF-C111C470CBAC}">
      <dgm:prSet/>
      <dgm:spPr/>
      <dgm:t>
        <a:bodyPr/>
        <a:lstStyle/>
        <a:p>
          <a:r>
            <a:rPr lang="en-IN" dirty="0">
              <a:solidFill>
                <a:schemeClr val="tx1"/>
              </a:solidFill>
            </a:rPr>
            <a:t>Entrepreneurs initiate innovation.</a:t>
          </a:r>
        </a:p>
      </dgm:t>
    </dgm:pt>
    <dgm:pt modelId="{3DD1838A-2304-46E0-8110-20EBBC4A0D14}" type="parTrans" cxnId="{CB72D259-55F7-4E2D-BC6F-55DBAF0BFCDE}">
      <dgm:prSet/>
      <dgm:spPr/>
      <dgm:t>
        <a:bodyPr/>
        <a:lstStyle/>
        <a:p>
          <a:endParaRPr lang="en-IN">
            <a:solidFill>
              <a:schemeClr val="tx1"/>
            </a:solidFill>
          </a:endParaRPr>
        </a:p>
      </dgm:t>
    </dgm:pt>
    <dgm:pt modelId="{A24A62DE-EA67-420D-84A6-586FBF13A28D}" type="sibTrans" cxnId="{CB72D259-55F7-4E2D-BC6F-55DBAF0BFCDE}">
      <dgm:prSet/>
      <dgm:spPr/>
      <dgm:t>
        <a:bodyPr/>
        <a:lstStyle/>
        <a:p>
          <a:endParaRPr lang="en-IN">
            <a:solidFill>
              <a:schemeClr val="tx1"/>
            </a:solidFill>
          </a:endParaRPr>
        </a:p>
      </dgm:t>
    </dgm:pt>
    <dgm:pt modelId="{6820F5E7-896B-4923-A308-E2ABA3A06739}">
      <dgm:prSet/>
      <dgm:spPr/>
      <dgm:t>
        <a:bodyPr/>
        <a:lstStyle/>
        <a:p>
          <a:r>
            <a:rPr lang="en-IN" dirty="0">
              <a:solidFill>
                <a:schemeClr val="tx1"/>
              </a:solidFill>
            </a:rPr>
            <a:t>Google’s “20% time” led to Gmail and AdSense (Xu, 2023).</a:t>
          </a:r>
        </a:p>
      </dgm:t>
    </dgm:pt>
    <dgm:pt modelId="{E74F2986-B469-4EAF-8567-DF985C4C8EF6}" type="parTrans" cxnId="{B0D7C640-BC58-450E-A49F-F1B55EBC14D7}">
      <dgm:prSet/>
      <dgm:spPr/>
      <dgm:t>
        <a:bodyPr/>
        <a:lstStyle/>
        <a:p>
          <a:endParaRPr lang="en-IN">
            <a:solidFill>
              <a:schemeClr val="tx1"/>
            </a:solidFill>
          </a:endParaRPr>
        </a:p>
      </dgm:t>
    </dgm:pt>
    <dgm:pt modelId="{4063818D-5112-4888-B016-21581AB5EBA0}" type="sibTrans" cxnId="{B0D7C640-BC58-450E-A49F-F1B55EBC14D7}">
      <dgm:prSet/>
      <dgm:spPr/>
      <dgm:t>
        <a:bodyPr/>
        <a:lstStyle/>
        <a:p>
          <a:endParaRPr lang="en-IN">
            <a:solidFill>
              <a:schemeClr val="tx1"/>
            </a:solidFill>
          </a:endParaRPr>
        </a:p>
      </dgm:t>
    </dgm:pt>
    <dgm:pt modelId="{CF0ACDC7-2AE2-460B-9BA1-DD0B1133B282}">
      <dgm:prSet/>
      <dgm:spPr/>
      <dgm:t>
        <a:bodyPr/>
        <a:lstStyle/>
        <a:p>
          <a:r>
            <a:rPr lang="en-IN">
              <a:solidFill>
                <a:schemeClr val="tx1"/>
              </a:solidFill>
            </a:rPr>
            <a:t>X (the Moonshot Factory) fosters internal start-ups.</a:t>
          </a:r>
        </a:p>
      </dgm:t>
    </dgm:pt>
    <dgm:pt modelId="{BA32345E-20BC-410F-8857-4F878675E42B}" type="parTrans" cxnId="{C6EEF511-0EC0-4EB4-9F0A-AA7ACE85F070}">
      <dgm:prSet/>
      <dgm:spPr/>
      <dgm:t>
        <a:bodyPr/>
        <a:lstStyle/>
        <a:p>
          <a:endParaRPr lang="en-IN">
            <a:solidFill>
              <a:schemeClr val="tx1"/>
            </a:solidFill>
          </a:endParaRPr>
        </a:p>
      </dgm:t>
    </dgm:pt>
    <dgm:pt modelId="{6312C8D3-2969-4B24-A131-2FFE35EF28F6}" type="sibTrans" cxnId="{C6EEF511-0EC0-4EB4-9F0A-AA7ACE85F070}">
      <dgm:prSet/>
      <dgm:spPr/>
      <dgm:t>
        <a:bodyPr/>
        <a:lstStyle/>
        <a:p>
          <a:endParaRPr lang="en-IN">
            <a:solidFill>
              <a:schemeClr val="tx1"/>
            </a:solidFill>
          </a:endParaRPr>
        </a:p>
      </dgm:t>
    </dgm:pt>
    <dgm:pt modelId="{4D9EB9DA-65D1-45F2-B996-0C3336900007}">
      <dgm:prSet/>
      <dgm:spPr/>
      <dgm:t>
        <a:bodyPr/>
        <a:lstStyle/>
        <a:p>
          <a:r>
            <a:rPr lang="en-IN" dirty="0">
              <a:solidFill>
                <a:schemeClr val="tx1"/>
              </a:solidFill>
            </a:rPr>
            <a:t>Encourages experimentation aligned with Google’s mission (Levy, 2021).</a:t>
          </a:r>
        </a:p>
      </dgm:t>
    </dgm:pt>
    <dgm:pt modelId="{1B6EFAF0-5E48-40B1-B105-3D2BB40761EF}" type="parTrans" cxnId="{31618C97-61AD-4D3A-908C-31DFAA931EF6}">
      <dgm:prSet/>
      <dgm:spPr/>
      <dgm:t>
        <a:bodyPr/>
        <a:lstStyle/>
        <a:p>
          <a:endParaRPr lang="en-IN">
            <a:solidFill>
              <a:schemeClr val="tx1"/>
            </a:solidFill>
          </a:endParaRPr>
        </a:p>
      </dgm:t>
    </dgm:pt>
    <dgm:pt modelId="{F3A340E8-33FC-44A6-932A-12F2E2F29489}" type="sibTrans" cxnId="{31618C97-61AD-4D3A-908C-31DFAA931EF6}">
      <dgm:prSet/>
      <dgm:spPr/>
      <dgm:t>
        <a:bodyPr/>
        <a:lstStyle/>
        <a:p>
          <a:endParaRPr lang="en-IN">
            <a:solidFill>
              <a:schemeClr val="tx1"/>
            </a:solidFill>
          </a:endParaRPr>
        </a:p>
      </dgm:t>
    </dgm:pt>
    <dgm:pt modelId="{8F921C43-AE78-4113-91DC-BEB033CC6E64}">
      <dgm:prSet/>
      <dgm:spPr/>
      <dgm:t>
        <a:bodyPr/>
        <a:lstStyle/>
        <a:p>
          <a:r>
            <a:rPr lang="en-IN">
              <a:solidFill>
                <a:schemeClr val="tx1"/>
              </a:solidFill>
            </a:rPr>
            <a:t>Develop visionary leadership through calculated risk-taking.</a:t>
          </a:r>
        </a:p>
      </dgm:t>
    </dgm:pt>
    <dgm:pt modelId="{3B471BFD-A39E-4EC6-96BF-BDA53F9AA099}" type="parTrans" cxnId="{A5E675A4-CD02-4D97-82B7-F34B86833007}">
      <dgm:prSet/>
      <dgm:spPr/>
      <dgm:t>
        <a:bodyPr/>
        <a:lstStyle/>
        <a:p>
          <a:endParaRPr lang="en-IN">
            <a:solidFill>
              <a:schemeClr val="tx1"/>
            </a:solidFill>
          </a:endParaRPr>
        </a:p>
      </dgm:t>
    </dgm:pt>
    <dgm:pt modelId="{E59F010D-94C6-4859-9205-E1E3607D33E4}" type="sibTrans" cxnId="{A5E675A4-CD02-4D97-82B7-F34B86833007}">
      <dgm:prSet/>
      <dgm:spPr/>
      <dgm:t>
        <a:bodyPr/>
        <a:lstStyle/>
        <a:p>
          <a:endParaRPr lang="en-IN">
            <a:solidFill>
              <a:schemeClr val="tx1"/>
            </a:solidFill>
          </a:endParaRPr>
        </a:p>
      </dgm:t>
    </dgm:pt>
    <dgm:pt modelId="{70315738-B40C-4C3B-BA47-6D9CB5590512}" type="pres">
      <dgm:prSet presAssocID="{480F96DF-8D8D-4FB4-AD51-439CF97B2FCD}" presName="linear" presStyleCnt="0">
        <dgm:presLayoutVars>
          <dgm:dir/>
          <dgm:animLvl val="lvl"/>
          <dgm:resizeHandles val="exact"/>
        </dgm:presLayoutVars>
      </dgm:prSet>
      <dgm:spPr/>
    </dgm:pt>
    <dgm:pt modelId="{E52147E6-42D0-476E-B1EA-07EA599077A0}" type="pres">
      <dgm:prSet presAssocID="{BA85EA43-FDA7-44EA-98AF-C111C470CBAC}" presName="parentLin" presStyleCnt="0"/>
      <dgm:spPr/>
    </dgm:pt>
    <dgm:pt modelId="{2BF53E0B-5159-41CE-9A8E-BBA7ED7C1ACC}" type="pres">
      <dgm:prSet presAssocID="{BA85EA43-FDA7-44EA-98AF-C111C470CBAC}" presName="parentLeftMargin" presStyleLbl="node1" presStyleIdx="0" presStyleCnt="5"/>
      <dgm:spPr/>
    </dgm:pt>
    <dgm:pt modelId="{06F87389-8D24-4D9B-B692-B38A99A52F5C}" type="pres">
      <dgm:prSet presAssocID="{BA85EA43-FDA7-44EA-98AF-C111C470CBAC}" presName="parentText" presStyleLbl="node1" presStyleIdx="0" presStyleCnt="5" custLinFactNeighborX="-30192" custLinFactNeighborY="35565">
        <dgm:presLayoutVars>
          <dgm:chMax val="0"/>
          <dgm:bulletEnabled val="1"/>
        </dgm:presLayoutVars>
      </dgm:prSet>
      <dgm:spPr/>
    </dgm:pt>
    <dgm:pt modelId="{4B53AC2E-E318-4620-8C7B-DDEEC4FB49D9}" type="pres">
      <dgm:prSet presAssocID="{BA85EA43-FDA7-44EA-98AF-C111C470CBAC}" presName="negativeSpace" presStyleCnt="0"/>
      <dgm:spPr/>
    </dgm:pt>
    <dgm:pt modelId="{8E4D1F7F-1381-4E1A-A9FA-0C6D9A747A0F}" type="pres">
      <dgm:prSet presAssocID="{BA85EA43-FDA7-44EA-98AF-C111C470CBAC}" presName="childText" presStyleLbl="conFgAcc1" presStyleIdx="0" presStyleCnt="5">
        <dgm:presLayoutVars>
          <dgm:bulletEnabled val="1"/>
        </dgm:presLayoutVars>
      </dgm:prSet>
      <dgm:spPr/>
    </dgm:pt>
    <dgm:pt modelId="{5C3C72CF-EA04-4A2C-A1E8-EEB10DFE2A15}" type="pres">
      <dgm:prSet presAssocID="{A24A62DE-EA67-420D-84A6-586FBF13A28D}" presName="spaceBetweenRectangles" presStyleCnt="0"/>
      <dgm:spPr/>
    </dgm:pt>
    <dgm:pt modelId="{649F8167-DE83-45EA-98A9-F0E9C677E0E9}" type="pres">
      <dgm:prSet presAssocID="{6820F5E7-896B-4923-A308-E2ABA3A06739}" presName="parentLin" presStyleCnt="0"/>
      <dgm:spPr/>
    </dgm:pt>
    <dgm:pt modelId="{1E82C2EC-AFF8-4E51-B69D-AF481270818F}" type="pres">
      <dgm:prSet presAssocID="{6820F5E7-896B-4923-A308-E2ABA3A06739}" presName="parentLeftMargin" presStyleLbl="node1" presStyleIdx="0" presStyleCnt="5"/>
      <dgm:spPr/>
    </dgm:pt>
    <dgm:pt modelId="{2EA76113-55B7-4218-9607-E031AB9339B9}" type="pres">
      <dgm:prSet presAssocID="{6820F5E7-896B-4923-A308-E2ABA3A06739}" presName="parentText" presStyleLbl="node1" presStyleIdx="1" presStyleCnt="5" custLinFactNeighborX="-28036" custLinFactNeighborY="36573">
        <dgm:presLayoutVars>
          <dgm:chMax val="0"/>
          <dgm:bulletEnabled val="1"/>
        </dgm:presLayoutVars>
      </dgm:prSet>
      <dgm:spPr/>
    </dgm:pt>
    <dgm:pt modelId="{340A7F45-2F57-41BD-BD13-2DF4330EC947}" type="pres">
      <dgm:prSet presAssocID="{6820F5E7-896B-4923-A308-E2ABA3A06739}" presName="negativeSpace" presStyleCnt="0"/>
      <dgm:spPr/>
    </dgm:pt>
    <dgm:pt modelId="{F2DF3E75-0D1D-4731-B598-B911E68DFFC7}" type="pres">
      <dgm:prSet presAssocID="{6820F5E7-896B-4923-A308-E2ABA3A06739}" presName="childText" presStyleLbl="conFgAcc1" presStyleIdx="1" presStyleCnt="5">
        <dgm:presLayoutVars>
          <dgm:bulletEnabled val="1"/>
        </dgm:presLayoutVars>
      </dgm:prSet>
      <dgm:spPr/>
    </dgm:pt>
    <dgm:pt modelId="{3E445ECA-810C-4759-8DCE-B785DCC36466}" type="pres">
      <dgm:prSet presAssocID="{4063818D-5112-4888-B016-21581AB5EBA0}" presName="spaceBetweenRectangles" presStyleCnt="0"/>
      <dgm:spPr/>
    </dgm:pt>
    <dgm:pt modelId="{A57C23BE-A612-45C1-9B60-FDD48B2FA249}" type="pres">
      <dgm:prSet presAssocID="{CF0ACDC7-2AE2-460B-9BA1-DD0B1133B282}" presName="parentLin" presStyleCnt="0"/>
      <dgm:spPr/>
    </dgm:pt>
    <dgm:pt modelId="{DD7BD63D-7484-48F8-B495-90F87B285D00}" type="pres">
      <dgm:prSet presAssocID="{CF0ACDC7-2AE2-460B-9BA1-DD0B1133B282}" presName="parentLeftMargin" presStyleLbl="node1" presStyleIdx="1" presStyleCnt="5"/>
      <dgm:spPr/>
    </dgm:pt>
    <dgm:pt modelId="{415D8BD2-26EA-48C8-8974-95E14E36A380}" type="pres">
      <dgm:prSet presAssocID="{CF0ACDC7-2AE2-460B-9BA1-DD0B1133B282}" presName="parentText" presStyleLbl="node1" presStyleIdx="2" presStyleCnt="5" custLinFactNeighborX="-23723" custLinFactNeighborY="36875">
        <dgm:presLayoutVars>
          <dgm:chMax val="0"/>
          <dgm:bulletEnabled val="1"/>
        </dgm:presLayoutVars>
      </dgm:prSet>
      <dgm:spPr/>
    </dgm:pt>
    <dgm:pt modelId="{D6EFFA27-E6EA-4F4F-9340-10835FB11FC8}" type="pres">
      <dgm:prSet presAssocID="{CF0ACDC7-2AE2-460B-9BA1-DD0B1133B282}" presName="negativeSpace" presStyleCnt="0"/>
      <dgm:spPr/>
    </dgm:pt>
    <dgm:pt modelId="{561C2C6C-ACA5-4CAC-A7EE-2ADEF5FCE361}" type="pres">
      <dgm:prSet presAssocID="{CF0ACDC7-2AE2-460B-9BA1-DD0B1133B282}" presName="childText" presStyleLbl="conFgAcc1" presStyleIdx="2" presStyleCnt="5">
        <dgm:presLayoutVars>
          <dgm:bulletEnabled val="1"/>
        </dgm:presLayoutVars>
      </dgm:prSet>
      <dgm:spPr/>
    </dgm:pt>
    <dgm:pt modelId="{785FDEE8-F6C6-4912-BBB0-E95F6E3DB9CA}" type="pres">
      <dgm:prSet presAssocID="{6312C8D3-2969-4B24-A131-2FFE35EF28F6}" presName="spaceBetweenRectangles" presStyleCnt="0"/>
      <dgm:spPr/>
    </dgm:pt>
    <dgm:pt modelId="{69C8610B-F0FA-4573-A54E-98B7A7AC3B79}" type="pres">
      <dgm:prSet presAssocID="{4D9EB9DA-65D1-45F2-B996-0C3336900007}" presName="parentLin" presStyleCnt="0"/>
      <dgm:spPr/>
    </dgm:pt>
    <dgm:pt modelId="{5D5E0F77-2BA9-48CF-AFBB-95B25B49BE27}" type="pres">
      <dgm:prSet presAssocID="{4D9EB9DA-65D1-45F2-B996-0C3336900007}" presName="parentLeftMargin" presStyleLbl="node1" presStyleIdx="2" presStyleCnt="5"/>
      <dgm:spPr/>
    </dgm:pt>
    <dgm:pt modelId="{94C44880-BD87-4244-B78E-78D88C297736}" type="pres">
      <dgm:prSet presAssocID="{4D9EB9DA-65D1-45F2-B996-0C3336900007}" presName="parentText" presStyleLbl="node1" presStyleIdx="3" presStyleCnt="5" custLinFactNeighborX="-19409" custLinFactNeighborY="34706">
        <dgm:presLayoutVars>
          <dgm:chMax val="0"/>
          <dgm:bulletEnabled val="1"/>
        </dgm:presLayoutVars>
      </dgm:prSet>
      <dgm:spPr/>
    </dgm:pt>
    <dgm:pt modelId="{F3DC538C-946C-47D3-AF0E-12F1A92CCFDA}" type="pres">
      <dgm:prSet presAssocID="{4D9EB9DA-65D1-45F2-B996-0C3336900007}" presName="negativeSpace" presStyleCnt="0"/>
      <dgm:spPr/>
    </dgm:pt>
    <dgm:pt modelId="{8849BB8A-953E-4FD0-BABA-B65223DED326}" type="pres">
      <dgm:prSet presAssocID="{4D9EB9DA-65D1-45F2-B996-0C3336900007}" presName="childText" presStyleLbl="conFgAcc1" presStyleIdx="3" presStyleCnt="5">
        <dgm:presLayoutVars>
          <dgm:bulletEnabled val="1"/>
        </dgm:presLayoutVars>
      </dgm:prSet>
      <dgm:spPr/>
    </dgm:pt>
    <dgm:pt modelId="{0EDB9FD6-07C4-4CA8-8270-CD85174837F0}" type="pres">
      <dgm:prSet presAssocID="{F3A340E8-33FC-44A6-932A-12F2E2F29489}" presName="spaceBetweenRectangles" presStyleCnt="0"/>
      <dgm:spPr/>
    </dgm:pt>
    <dgm:pt modelId="{CB31FC01-1F89-4EF3-A7CF-E6EA2FC0324F}" type="pres">
      <dgm:prSet presAssocID="{8F921C43-AE78-4113-91DC-BEB033CC6E64}" presName="parentLin" presStyleCnt="0"/>
      <dgm:spPr/>
    </dgm:pt>
    <dgm:pt modelId="{D294F2F3-3431-4F77-99CF-83BAE8919A2E}" type="pres">
      <dgm:prSet presAssocID="{8F921C43-AE78-4113-91DC-BEB033CC6E64}" presName="parentLeftMargin" presStyleLbl="node1" presStyleIdx="3" presStyleCnt="5"/>
      <dgm:spPr/>
    </dgm:pt>
    <dgm:pt modelId="{E5ADE383-291A-4036-ACE7-9B922D2581A5}" type="pres">
      <dgm:prSet presAssocID="{8F921C43-AE78-4113-91DC-BEB033CC6E64}" presName="parentText" presStyleLbl="node1" presStyleIdx="4" presStyleCnt="5" custLinFactNeighborX="-19409" custLinFactNeighborY="44895">
        <dgm:presLayoutVars>
          <dgm:chMax val="0"/>
          <dgm:bulletEnabled val="1"/>
        </dgm:presLayoutVars>
      </dgm:prSet>
      <dgm:spPr/>
    </dgm:pt>
    <dgm:pt modelId="{0062A9EB-AC73-46EA-BE7E-E0F8AC803AF3}" type="pres">
      <dgm:prSet presAssocID="{8F921C43-AE78-4113-91DC-BEB033CC6E64}" presName="negativeSpace" presStyleCnt="0"/>
      <dgm:spPr/>
    </dgm:pt>
    <dgm:pt modelId="{D97B8A4F-655D-43A9-AB11-F5ABF62B5C2A}" type="pres">
      <dgm:prSet presAssocID="{8F921C43-AE78-4113-91DC-BEB033CC6E64}" presName="childText" presStyleLbl="conFgAcc1" presStyleIdx="4" presStyleCnt="5">
        <dgm:presLayoutVars>
          <dgm:bulletEnabled val="1"/>
        </dgm:presLayoutVars>
      </dgm:prSet>
      <dgm:spPr/>
    </dgm:pt>
  </dgm:ptLst>
  <dgm:cxnLst>
    <dgm:cxn modelId="{C6EEF511-0EC0-4EB4-9F0A-AA7ACE85F070}" srcId="{480F96DF-8D8D-4FB4-AD51-439CF97B2FCD}" destId="{CF0ACDC7-2AE2-460B-9BA1-DD0B1133B282}" srcOrd="2" destOrd="0" parTransId="{BA32345E-20BC-410F-8857-4F878675E42B}" sibTransId="{6312C8D3-2969-4B24-A131-2FFE35EF28F6}"/>
    <dgm:cxn modelId="{DF5EF92E-0369-4074-8CAD-4853EF08610C}" type="presOf" srcId="{6820F5E7-896B-4923-A308-E2ABA3A06739}" destId="{1E82C2EC-AFF8-4E51-B69D-AF481270818F}" srcOrd="0" destOrd="0" presId="urn:microsoft.com/office/officeart/2005/8/layout/list1"/>
    <dgm:cxn modelId="{B0D7C640-BC58-450E-A49F-F1B55EBC14D7}" srcId="{480F96DF-8D8D-4FB4-AD51-439CF97B2FCD}" destId="{6820F5E7-896B-4923-A308-E2ABA3A06739}" srcOrd="1" destOrd="0" parTransId="{E74F2986-B469-4EAF-8567-DF985C4C8EF6}" sibTransId="{4063818D-5112-4888-B016-21581AB5EBA0}"/>
    <dgm:cxn modelId="{1297A363-FCAA-47DD-9DF4-6828F05D8F48}" type="presOf" srcId="{BA85EA43-FDA7-44EA-98AF-C111C470CBAC}" destId="{2BF53E0B-5159-41CE-9A8E-BBA7ED7C1ACC}" srcOrd="0" destOrd="0" presId="urn:microsoft.com/office/officeart/2005/8/layout/list1"/>
    <dgm:cxn modelId="{CB72D259-55F7-4E2D-BC6F-55DBAF0BFCDE}" srcId="{480F96DF-8D8D-4FB4-AD51-439CF97B2FCD}" destId="{BA85EA43-FDA7-44EA-98AF-C111C470CBAC}" srcOrd="0" destOrd="0" parTransId="{3DD1838A-2304-46E0-8110-20EBBC4A0D14}" sibTransId="{A24A62DE-EA67-420D-84A6-586FBF13A28D}"/>
    <dgm:cxn modelId="{5DF24181-D70E-41C4-A7B5-1E1EB31917B5}" type="presOf" srcId="{8F921C43-AE78-4113-91DC-BEB033CC6E64}" destId="{E5ADE383-291A-4036-ACE7-9B922D2581A5}" srcOrd="1" destOrd="0" presId="urn:microsoft.com/office/officeart/2005/8/layout/list1"/>
    <dgm:cxn modelId="{5F229B90-F300-4433-BEDC-91ABB96D14E6}" type="presOf" srcId="{4D9EB9DA-65D1-45F2-B996-0C3336900007}" destId="{94C44880-BD87-4244-B78E-78D88C297736}" srcOrd="1" destOrd="0" presId="urn:microsoft.com/office/officeart/2005/8/layout/list1"/>
    <dgm:cxn modelId="{31618C97-61AD-4D3A-908C-31DFAA931EF6}" srcId="{480F96DF-8D8D-4FB4-AD51-439CF97B2FCD}" destId="{4D9EB9DA-65D1-45F2-B996-0C3336900007}" srcOrd="3" destOrd="0" parTransId="{1B6EFAF0-5E48-40B1-B105-3D2BB40761EF}" sibTransId="{F3A340E8-33FC-44A6-932A-12F2E2F29489}"/>
    <dgm:cxn modelId="{A5E675A4-CD02-4D97-82B7-F34B86833007}" srcId="{480F96DF-8D8D-4FB4-AD51-439CF97B2FCD}" destId="{8F921C43-AE78-4113-91DC-BEB033CC6E64}" srcOrd="4" destOrd="0" parTransId="{3B471BFD-A39E-4EC6-96BF-BDA53F9AA099}" sibTransId="{E59F010D-94C6-4859-9205-E1E3607D33E4}"/>
    <dgm:cxn modelId="{488833B3-0129-4793-A789-05D547637447}" type="presOf" srcId="{480F96DF-8D8D-4FB4-AD51-439CF97B2FCD}" destId="{70315738-B40C-4C3B-BA47-6D9CB5590512}" srcOrd="0" destOrd="0" presId="urn:microsoft.com/office/officeart/2005/8/layout/list1"/>
    <dgm:cxn modelId="{5F8285D2-47E7-4CD4-AD4A-5BFC27782C29}" type="presOf" srcId="{CF0ACDC7-2AE2-460B-9BA1-DD0B1133B282}" destId="{DD7BD63D-7484-48F8-B495-90F87B285D00}" srcOrd="0" destOrd="0" presId="urn:microsoft.com/office/officeart/2005/8/layout/list1"/>
    <dgm:cxn modelId="{50DBD2F1-FCFD-4E8E-A4C9-E93E2DE2E188}" type="presOf" srcId="{BA85EA43-FDA7-44EA-98AF-C111C470CBAC}" destId="{06F87389-8D24-4D9B-B692-B38A99A52F5C}" srcOrd="1" destOrd="0" presId="urn:microsoft.com/office/officeart/2005/8/layout/list1"/>
    <dgm:cxn modelId="{B44F5AF4-7E2A-4329-8B8E-E06FCD81F378}" type="presOf" srcId="{6820F5E7-896B-4923-A308-E2ABA3A06739}" destId="{2EA76113-55B7-4218-9607-E031AB9339B9}" srcOrd="1" destOrd="0" presId="urn:microsoft.com/office/officeart/2005/8/layout/list1"/>
    <dgm:cxn modelId="{0187C8F4-5CAD-4758-9635-55D79A66FEB1}" type="presOf" srcId="{4D9EB9DA-65D1-45F2-B996-0C3336900007}" destId="{5D5E0F77-2BA9-48CF-AFBB-95B25B49BE27}" srcOrd="0" destOrd="0" presId="urn:microsoft.com/office/officeart/2005/8/layout/list1"/>
    <dgm:cxn modelId="{31C737FE-263E-4970-BF79-122470940D99}" type="presOf" srcId="{CF0ACDC7-2AE2-460B-9BA1-DD0B1133B282}" destId="{415D8BD2-26EA-48C8-8974-95E14E36A380}" srcOrd="1" destOrd="0" presId="urn:microsoft.com/office/officeart/2005/8/layout/list1"/>
    <dgm:cxn modelId="{82D32FFF-DE2F-4CFD-BB17-C76C2A044D59}" type="presOf" srcId="{8F921C43-AE78-4113-91DC-BEB033CC6E64}" destId="{D294F2F3-3431-4F77-99CF-83BAE8919A2E}" srcOrd="0" destOrd="0" presId="urn:microsoft.com/office/officeart/2005/8/layout/list1"/>
    <dgm:cxn modelId="{73BAA740-7573-49E3-93BE-CA5F3CD7303B}" type="presParOf" srcId="{70315738-B40C-4C3B-BA47-6D9CB5590512}" destId="{E52147E6-42D0-476E-B1EA-07EA599077A0}" srcOrd="0" destOrd="0" presId="urn:microsoft.com/office/officeart/2005/8/layout/list1"/>
    <dgm:cxn modelId="{C06DB80B-990C-47D5-91F1-5F69436EB1CA}" type="presParOf" srcId="{E52147E6-42D0-476E-B1EA-07EA599077A0}" destId="{2BF53E0B-5159-41CE-9A8E-BBA7ED7C1ACC}" srcOrd="0" destOrd="0" presId="urn:microsoft.com/office/officeart/2005/8/layout/list1"/>
    <dgm:cxn modelId="{BE506E4C-1524-4B42-9A8E-41AB196EF349}" type="presParOf" srcId="{E52147E6-42D0-476E-B1EA-07EA599077A0}" destId="{06F87389-8D24-4D9B-B692-B38A99A52F5C}" srcOrd="1" destOrd="0" presId="urn:microsoft.com/office/officeart/2005/8/layout/list1"/>
    <dgm:cxn modelId="{8278D7B5-559D-4BB5-B8D1-6049A7955825}" type="presParOf" srcId="{70315738-B40C-4C3B-BA47-6D9CB5590512}" destId="{4B53AC2E-E318-4620-8C7B-DDEEC4FB49D9}" srcOrd="1" destOrd="0" presId="urn:microsoft.com/office/officeart/2005/8/layout/list1"/>
    <dgm:cxn modelId="{C7C9BB77-2666-4E30-8053-5B3B84DB55BF}" type="presParOf" srcId="{70315738-B40C-4C3B-BA47-6D9CB5590512}" destId="{8E4D1F7F-1381-4E1A-A9FA-0C6D9A747A0F}" srcOrd="2" destOrd="0" presId="urn:microsoft.com/office/officeart/2005/8/layout/list1"/>
    <dgm:cxn modelId="{AAB73C68-C79D-4AC9-A1DD-0150059B2EDE}" type="presParOf" srcId="{70315738-B40C-4C3B-BA47-6D9CB5590512}" destId="{5C3C72CF-EA04-4A2C-A1E8-EEB10DFE2A15}" srcOrd="3" destOrd="0" presId="urn:microsoft.com/office/officeart/2005/8/layout/list1"/>
    <dgm:cxn modelId="{E0DCF9A9-EDE1-4DFC-BF3C-8AF91278EEBD}" type="presParOf" srcId="{70315738-B40C-4C3B-BA47-6D9CB5590512}" destId="{649F8167-DE83-45EA-98A9-F0E9C677E0E9}" srcOrd="4" destOrd="0" presId="urn:microsoft.com/office/officeart/2005/8/layout/list1"/>
    <dgm:cxn modelId="{9FA06213-0F65-4657-835D-66C263514A72}" type="presParOf" srcId="{649F8167-DE83-45EA-98A9-F0E9C677E0E9}" destId="{1E82C2EC-AFF8-4E51-B69D-AF481270818F}" srcOrd="0" destOrd="0" presId="urn:microsoft.com/office/officeart/2005/8/layout/list1"/>
    <dgm:cxn modelId="{E9125C6C-043E-4975-9F83-21610D443364}" type="presParOf" srcId="{649F8167-DE83-45EA-98A9-F0E9C677E0E9}" destId="{2EA76113-55B7-4218-9607-E031AB9339B9}" srcOrd="1" destOrd="0" presId="urn:microsoft.com/office/officeart/2005/8/layout/list1"/>
    <dgm:cxn modelId="{66DB3135-336C-46B3-9A84-DA4C1C886C7A}" type="presParOf" srcId="{70315738-B40C-4C3B-BA47-6D9CB5590512}" destId="{340A7F45-2F57-41BD-BD13-2DF4330EC947}" srcOrd="5" destOrd="0" presId="urn:microsoft.com/office/officeart/2005/8/layout/list1"/>
    <dgm:cxn modelId="{2853A85F-4B99-4852-887F-F08E310F28B3}" type="presParOf" srcId="{70315738-B40C-4C3B-BA47-6D9CB5590512}" destId="{F2DF3E75-0D1D-4731-B598-B911E68DFFC7}" srcOrd="6" destOrd="0" presId="urn:microsoft.com/office/officeart/2005/8/layout/list1"/>
    <dgm:cxn modelId="{62526B8A-51EC-430E-8343-FA1ACF0FF797}" type="presParOf" srcId="{70315738-B40C-4C3B-BA47-6D9CB5590512}" destId="{3E445ECA-810C-4759-8DCE-B785DCC36466}" srcOrd="7" destOrd="0" presId="urn:microsoft.com/office/officeart/2005/8/layout/list1"/>
    <dgm:cxn modelId="{A0D7F97D-B0CF-4707-9DBF-FF059A0A5785}" type="presParOf" srcId="{70315738-B40C-4C3B-BA47-6D9CB5590512}" destId="{A57C23BE-A612-45C1-9B60-FDD48B2FA249}" srcOrd="8" destOrd="0" presId="urn:microsoft.com/office/officeart/2005/8/layout/list1"/>
    <dgm:cxn modelId="{66C374D5-9A71-4351-83DA-4485FF8D2015}" type="presParOf" srcId="{A57C23BE-A612-45C1-9B60-FDD48B2FA249}" destId="{DD7BD63D-7484-48F8-B495-90F87B285D00}" srcOrd="0" destOrd="0" presId="urn:microsoft.com/office/officeart/2005/8/layout/list1"/>
    <dgm:cxn modelId="{D5AE1108-A044-49D3-822B-538F8C306579}" type="presParOf" srcId="{A57C23BE-A612-45C1-9B60-FDD48B2FA249}" destId="{415D8BD2-26EA-48C8-8974-95E14E36A380}" srcOrd="1" destOrd="0" presId="urn:microsoft.com/office/officeart/2005/8/layout/list1"/>
    <dgm:cxn modelId="{42E7617A-7A62-47FD-8128-AA571A8C9A9E}" type="presParOf" srcId="{70315738-B40C-4C3B-BA47-6D9CB5590512}" destId="{D6EFFA27-E6EA-4F4F-9340-10835FB11FC8}" srcOrd="9" destOrd="0" presId="urn:microsoft.com/office/officeart/2005/8/layout/list1"/>
    <dgm:cxn modelId="{A5C625DE-30B0-422C-BC3B-EFC024774F54}" type="presParOf" srcId="{70315738-B40C-4C3B-BA47-6D9CB5590512}" destId="{561C2C6C-ACA5-4CAC-A7EE-2ADEF5FCE361}" srcOrd="10" destOrd="0" presId="urn:microsoft.com/office/officeart/2005/8/layout/list1"/>
    <dgm:cxn modelId="{9A389E57-BBA8-4679-AB21-6E9591B81DA6}" type="presParOf" srcId="{70315738-B40C-4C3B-BA47-6D9CB5590512}" destId="{785FDEE8-F6C6-4912-BBB0-E95F6E3DB9CA}" srcOrd="11" destOrd="0" presId="urn:microsoft.com/office/officeart/2005/8/layout/list1"/>
    <dgm:cxn modelId="{10BF8247-331F-4C71-9931-37065248142E}" type="presParOf" srcId="{70315738-B40C-4C3B-BA47-6D9CB5590512}" destId="{69C8610B-F0FA-4573-A54E-98B7A7AC3B79}" srcOrd="12" destOrd="0" presId="urn:microsoft.com/office/officeart/2005/8/layout/list1"/>
    <dgm:cxn modelId="{65944D7F-A525-478E-8118-A230AEF53579}" type="presParOf" srcId="{69C8610B-F0FA-4573-A54E-98B7A7AC3B79}" destId="{5D5E0F77-2BA9-48CF-AFBB-95B25B49BE27}" srcOrd="0" destOrd="0" presId="urn:microsoft.com/office/officeart/2005/8/layout/list1"/>
    <dgm:cxn modelId="{C0DFB8C1-AD3F-4CA5-8307-B3E64DE647B5}" type="presParOf" srcId="{69C8610B-F0FA-4573-A54E-98B7A7AC3B79}" destId="{94C44880-BD87-4244-B78E-78D88C297736}" srcOrd="1" destOrd="0" presId="urn:microsoft.com/office/officeart/2005/8/layout/list1"/>
    <dgm:cxn modelId="{1CC046D9-C787-4DA4-B045-9AE87B1DA240}" type="presParOf" srcId="{70315738-B40C-4C3B-BA47-6D9CB5590512}" destId="{F3DC538C-946C-47D3-AF0E-12F1A92CCFDA}" srcOrd="13" destOrd="0" presId="urn:microsoft.com/office/officeart/2005/8/layout/list1"/>
    <dgm:cxn modelId="{0AC42E96-6F5B-4AF9-A7DE-DA0D06CF2011}" type="presParOf" srcId="{70315738-B40C-4C3B-BA47-6D9CB5590512}" destId="{8849BB8A-953E-4FD0-BABA-B65223DED326}" srcOrd="14" destOrd="0" presId="urn:microsoft.com/office/officeart/2005/8/layout/list1"/>
    <dgm:cxn modelId="{F157E4E2-8B4C-4F0E-9B94-9970CFFAD9B2}" type="presParOf" srcId="{70315738-B40C-4C3B-BA47-6D9CB5590512}" destId="{0EDB9FD6-07C4-4CA8-8270-CD85174837F0}" srcOrd="15" destOrd="0" presId="urn:microsoft.com/office/officeart/2005/8/layout/list1"/>
    <dgm:cxn modelId="{5347DDDD-27EF-4399-BAF6-F734F69994A8}" type="presParOf" srcId="{70315738-B40C-4C3B-BA47-6D9CB5590512}" destId="{CB31FC01-1F89-4EF3-A7CF-E6EA2FC0324F}" srcOrd="16" destOrd="0" presId="urn:microsoft.com/office/officeart/2005/8/layout/list1"/>
    <dgm:cxn modelId="{37FC48B6-3C40-438D-BC98-6D1FF6C05868}" type="presParOf" srcId="{CB31FC01-1F89-4EF3-A7CF-E6EA2FC0324F}" destId="{D294F2F3-3431-4F77-99CF-83BAE8919A2E}" srcOrd="0" destOrd="0" presId="urn:microsoft.com/office/officeart/2005/8/layout/list1"/>
    <dgm:cxn modelId="{CB25D513-93AA-4CB0-87AF-3E4C81EB76A7}" type="presParOf" srcId="{CB31FC01-1F89-4EF3-A7CF-E6EA2FC0324F}" destId="{E5ADE383-291A-4036-ACE7-9B922D2581A5}" srcOrd="1" destOrd="0" presId="urn:microsoft.com/office/officeart/2005/8/layout/list1"/>
    <dgm:cxn modelId="{F626AEBD-4143-4DD1-B4A5-66FA468105D0}" type="presParOf" srcId="{70315738-B40C-4C3B-BA47-6D9CB5590512}" destId="{0062A9EB-AC73-46EA-BE7E-E0F8AC803AF3}" srcOrd="17" destOrd="0" presId="urn:microsoft.com/office/officeart/2005/8/layout/list1"/>
    <dgm:cxn modelId="{CA1AB5FA-0E20-4E8A-8F18-08B5C0D86586}" type="presParOf" srcId="{70315738-B40C-4C3B-BA47-6D9CB5590512}" destId="{D97B8A4F-655D-43A9-AB11-F5ABF62B5C2A}" srcOrd="18"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33A7DB5-BE19-43FC-B224-A9C96CA641CD}" type="doc">
      <dgm:prSet loTypeId="urn:microsoft.com/office/officeart/2005/8/layout/vProcess5" loCatId="process" qsTypeId="urn:microsoft.com/office/officeart/2005/8/quickstyle/simple1" qsCatId="simple" csTypeId="urn:microsoft.com/office/officeart/2005/8/colors/colorful5" csCatId="colorful" phldr="1"/>
      <dgm:spPr/>
      <dgm:t>
        <a:bodyPr/>
        <a:lstStyle/>
        <a:p>
          <a:endParaRPr lang="en-IN"/>
        </a:p>
      </dgm:t>
    </dgm:pt>
    <dgm:pt modelId="{132F4F0E-FD93-432A-97F9-AE665806CF3F}">
      <dgm:prSet/>
      <dgm:spPr/>
      <dgm:t>
        <a:bodyPr/>
        <a:lstStyle/>
        <a:p>
          <a:r>
            <a:rPr lang="en-IN" dirty="0">
              <a:solidFill>
                <a:schemeClr val="tx1"/>
              </a:solidFill>
            </a:rPr>
            <a:t>Managers manage conflict and crises (Ram, 2023).</a:t>
          </a:r>
        </a:p>
      </dgm:t>
    </dgm:pt>
    <dgm:pt modelId="{F016E5E3-8844-4DB6-9014-E009B924DEE4}" type="parTrans" cxnId="{6CE47529-7078-4A0C-9CDE-1FBE651BDF29}">
      <dgm:prSet/>
      <dgm:spPr/>
      <dgm:t>
        <a:bodyPr/>
        <a:lstStyle/>
        <a:p>
          <a:endParaRPr lang="en-IN">
            <a:solidFill>
              <a:schemeClr val="tx1"/>
            </a:solidFill>
          </a:endParaRPr>
        </a:p>
      </dgm:t>
    </dgm:pt>
    <dgm:pt modelId="{76E8AE23-D4F2-4669-A8F8-7C0F73A78194}" type="sibTrans" cxnId="{6CE47529-7078-4A0C-9CDE-1FBE651BDF29}">
      <dgm:prSet/>
      <dgm:spPr/>
      <dgm:t>
        <a:bodyPr/>
        <a:lstStyle/>
        <a:p>
          <a:endParaRPr lang="en-IN">
            <a:solidFill>
              <a:schemeClr val="tx1"/>
            </a:solidFill>
          </a:endParaRPr>
        </a:p>
      </dgm:t>
    </dgm:pt>
    <dgm:pt modelId="{F18A1ECD-2D11-4D0F-911C-2ED84155A86D}">
      <dgm:prSet/>
      <dgm:spPr/>
      <dgm:t>
        <a:bodyPr/>
        <a:lstStyle/>
        <a:p>
          <a:r>
            <a:rPr lang="en-IN" dirty="0">
              <a:solidFill>
                <a:schemeClr val="tx1"/>
              </a:solidFill>
            </a:rPr>
            <a:t>Example: Handled 2018 protests over AI contracts.</a:t>
          </a:r>
        </a:p>
      </dgm:t>
    </dgm:pt>
    <dgm:pt modelId="{A273212B-C8B3-47C0-A3A2-E298A18B7715}" type="parTrans" cxnId="{4FCD0186-CE9C-4A35-85D8-1FF2B43AB6E8}">
      <dgm:prSet/>
      <dgm:spPr/>
      <dgm:t>
        <a:bodyPr/>
        <a:lstStyle/>
        <a:p>
          <a:endParaRPr lang="en-IN">
            <a:solidFill>
              <a:schemeClr val="tx1"/>
            </a:solidFill>
          </a:endParaRPr>
        </a:p>
      </dgm:t>
    </dgm:pt>
    <dgm:pt modelId="{20B7AEA8-B696-435F-A4AD-1A379E6D9BEF}" type="sibTrans" cxnId="{4FCD0186-CE9C-4A35-85D8-1FF2B43AB6E8}">
      <dgm:prSet/>
      <dgm:spPr/>
      <dgm:t>
        <a:bodyPr/>
        <a:lstStyle/>
        <a:p>
          <a:endParaRPr lang="en-IN">
            <a:solidFill>
              <a:schemeClr val="tx1"/>
            </a:solidFill>
          </a:endParaRPr>
        </a:p>
      </dgm:t>
    </dgm:pt>
    <dgm:pt modelId="{89E0BC4A-14B2-4F03-8764-15FB8670C447}">
      <dgm:prSet/>
      <dgm:spPr/>
      <dgm:t>
        <a:bodyPr/>
        <a:lstStyle/>
        <a:p>
          <a:r>
            <a:rPr lang="en-IN">
              <a:solidFill>
                <a:schemeClr val="tx1"/>
              </a:solidFill>
            </a:rPr>
            <a:t>Trained in conflict resolution and ethical decision-making.</a:t>
          </a:r>
        </a:p>
      </dgm:t>
    </dgm:pt>
    <dgm:pt modelId="{0EE1655C-C44C-4693-BDED-1ED35871ACDD}" type="parTrans" cxnId="{33FDADDE-5884-428B-A867-F1FC0BE00184}">
      <dgm:prSet/>
      <dgm:spPr/>
      <dgm:t>
        <a:bodyPr/>
        <a:lstStyle/>
        <a:p>
          <a:endParaRPr lang="en-IN">
            <a:solidFill>
              <a:schemeClr val="tx1"/>
            </a:solidFill>
          </a:endParaRPr>
        </a:p>
      </dgm:t>
    </dgm:pt>
    <dgm:pt modelId="{58ABD5F6-3929-4B4E-AB2D-60F3E125057E}" type="sibTrans" cxnId="{33FDADDE-5884-428B-A867-F1FC0BE00184}">
      <dgm:prSet/>
      <dgm:spPr/>
      <dgm:t>
        <a:bodyPr/>
        <a:lstStyle/>
        <a:p>
          <a:endParaRPr lang="en-IN">
            <a:solidFill>
              <a:schemeClr val="tx1"/>
            </a:solidFill>
          </a:endParaRPr>
        </a:p>
      </dgm:t>
    </dgm:pt>
    <dgm:pt modelId="{92119055-160A-4FF4-8808-075B5BB1C74A}">
      <dgm:prSet/>
      <dgm:spPr/>
      <dgm:t>
        <a:bodyPr/>
        <a:lstStyle/>
        <a:p>
          <a:r>
            <a:rPr lang="en-IN">
              <a:solidFill>
                <a:schemeClr val="tx1"/>
              </a:solidFill>
            </a:rPr>
            <a:t>Ensures operational continuity and staff well-being.</a:t>
          </a:r>
        </a:p>
      </dgm:t>
    </dgm:pt>
    <dgm:pt modelId="{2D9540E5-C857-4D43-B3F0-77C702D0389F}" type="parTrans" cxnId="{03D38081-2872-43E3-BB93-92B7A300ECCC}">
      <dgm:prSet/>
      <dgm:spPr/>
      <dgm:t>
        <a:bodyPr/>
        <a:lstStyle/>
        <a:p>
          <a:endParaRPr lang="en-IN">
            <a:solidFill>
              <a:schemeClr val="tx1"/>
            </a:solidFill>
          </a:endParaRPr>
        </a:p>
      </dgm:t>
    </dgm:pt>
    <dgm:pt modelId="{A9F73752-7B50-4960-81A7-5490E1262EFC}" type="sibTrans" cxnId="{03D38081-2872-43E3-BB93-92B7A300ECCC}">
      <dgm:prSet/>
      <dgm:spPr/>
      <dgm:t>
        <a:bodyPr/>
        <a:lstStyle/>
        <a:p>
          <a:endParaRPr lang="en-IN">
            <a:solidFill>
              <a:schemeClr val="tx1"/>
            </a:solidFill>
          </a:endParaRPr>
        </a:p>
      </dgm:t>
    </dgm:pt>
    <dgm:pt modelId="{EF0FF6F2-78EB-4376-9380-C3F90C44BB54}">
      <dgm:prSet/>
      <dgm:spPr/>
      <dgm:t>
        <a:bodyPr/>
        <a:lstStyle/>
        <a:p>
          <a:r>
            <a:rPr lang="en-IN">
              <a:solidFill>
                <a:schemeClr val="tx1"/>
              </a:solidFill>
            </a:rPr>
            <a:t>Crisis management supports public trust (Google, 2019).</a:t>
          </a:r>
        </a:p>
      </dgm:t>
    </dgm:pt>
    <dgm:pt modelId="{AEC82C1D-A13E-48A9-81F6-5E492C5FBD62}" type="parTrans" cxnId="{E4AE1F68-634C-47B2-8B99-F4A7C78702E7}">
      <dgm:prSet/>
      <dgm:spPr/>
      <dgm:t>
        <a:bodyPr/>
        <a:lstStyle/>
        <a:p>
          <a:endParaRPr lang="en-IN">
            <a:solidFill>
              <a:schemeClr val="tx1"/>
            </a:solidFill>
          </a:endParaRPr>
        </a:p>
      </dgm:t>
    </dgm:pt>
    <dgm:pt modelId="{C938A39C-4033-4371-AF19-113919042054}" type="sibTrans" cxnId="{E4AE1F68-634C-47B2-8B99-F4A7C78702E7}">
      <dgm:prSet/>
      <dgm:spPr/>
      <dgm:t>
        <a:bodyPr/>
        <a:lstStyle/>
        <a:p>
          <a:endParaRPr lang="en-IN">
            <a:solidFill>
              <a:schemeClr val="tx1"/>
            </a:solidFill>
          </a:endParaRPr>
        </a:p>
      </dgm:t>
    </dgm:pt>
    <dgm:pt modelId="{3A3E67CE-41E6-4086-9BFC-B9CA8F5DC54F}" type="pres">
      <dgm:prSet presAssocID="{A33A7DB5-BE19-43FC-B224-A9C96CA641CD}" presName="outerComposite" presStyleCnt="0">
        <dgm:presLayoutVars>
          <dgm:chMax val="5"/>
          <dgm:dir/>
          <dgm:resizeHandles val="exact"/>
        </dgm:presLayoutVars>
      </dgm:prSet>
      <dgm:spPr/>
    </dgm:pt>
    <dgm:pt modelId="{B18DA6B5-DCD4-44EA-8E7A-30F2D6E171FE}" type="pres">
      <dgm:prSet presAssocID="{A33A7DB5-BE19-43FC-B224-A9C96CA641CD}" presName="dummyMaxCanvas" presStyleCnt="0">
        <dgm:presLayoutVars/>
      </dgm:prSet>
      <dgm:spPr/>
    </dgm:pt>
    <dgm:pt modelId="{DF3AE7C7-BF2D-4F74-AD47-72BDB4CEE18D}" type="pres">
      <dgm:prSet presAssocID="{A33A7DB5-BE19-43FC-B224-A9C96CA641CD}" presName="FiveNodes_1" presStyleLbl="node1" presStyleIdx="0" presStyleCnt="5">
        <dgm:presLayoutVars>
          <dgm:bulletEnabled val="1"/>
        </dgm:presLayoutVars>
      </dgm:prSet>
      <dgm:spPr/>
    </dgm:pt>
    <dgm:pt modelId="{B5E57CE8-1473-4B8D-8CD5-C58BD726B039}" type="pres">
      <dgm:prSet presAssocID="{A33A7DB5-BE19-43FC-B224-A9C96CA641CD}" presName="FiveNodes_2" presStyleLbl="node1" presStyleIdx="1" presStyleCnt="5">
        <dgm:presLayoutVars>
          <dgm:bulletEnabled val="1"/>
        </dgm:presLayoutVars>
      </dgm:prSet>
      <dgm:spPr/>
    </dgm:pt>
    <dgm:pt modelId="{E07251A7-D6A4-4655-B524-C1A58C85C6D6}" type="pres">
      <dgm:prSet presAssocID="{A33A7DB5-BE19-43FC-B224-A9C96CA641CD}" presName="FiveNodes_3" presStyleLbl="node1" presStyleIdx="2" presStyleCnt="5">
        <dgm:presLayoutVars>
          <dgm:bulletEnabled val="1"/>
        </dgm:presLayoutVars>
      </dgm:prSet>
      <dgm:spPr/>
    </dgm:pt>
    <dgm:pt modelId="{1597AA06-7E96-4292-8896-D65800A1FBE8}" type="pres">
      <dgm:prSet presAssocID="{A33A7DB5-BE19-43FC-B224-A9C96CA641CD}" presName="FiveNodes_4" presStyleLbl="node1" presStyleIdx="3" presStyleCnt="5">
        <dgm:presLayoutVars>
          <dgm:bulletEnabled val="1"/>
        </dgm:presLayoutVars>
      </dgm:prSet>
      <dgm:spPr/>
    </dgm:pt>
    <dgm:pt modelId="{5CDD457C-3085-4FCF-B8D1-F4E08D5D55BB}" type="pres">
      <dgm:prSet presAssocID="{A33A7DB5-BE19-43FC-B224-A9C96CA641CD}" presName="FiveNodes_5" presStyleLbl="node1" presStyleIdx="4" presStyleCnt="5">
        <dgm:presLayoutVars>
          <dgm:bulletEnabled val="1"/>
        </dgm:presLayoutVars>
      </dgm:prSet>
      <dgm:spPr/>
    </dgm:pt>
    <dgm:pt modelId="{B43750CC-589F-4064-9899-963F3E02E9C6}" type="pres">
      <dgm:prSet presAssocID="{A33A7DB5-BE19-43FC-B224-A9C96CA641CD}" presName="FiveConn_1-2" presStyleLbl="fgAccFollowNode1" presStyleIdx="0" presStyleCnt="4">
        <dgm:presLayoutVars>
          <dgm:bulletEnabled val="1"/>
        </dgm:presLayoutVars>
      </dgm:prSet>
      <dgm:spPr/>
    </dgm:pt>
    <dgm:pt modelId="{621C6E1B-8534-4ABB-BFD9-3FD0212F9D7E}" type="pres">
      <dgm:prSet presAssocID="{A33A7DB5-BE19-43FC-B224-A9C96CA641CD}" presName="FiveConn_2-3" presStyleLbl="fgAccFollowNode1" presStyleIdx="1" presStyleCnt="4">
        <dgm:presLayoutVars>
          <dgm:bulletEnabled val="1"/>
        </dgm:presLayoutVars>
      </dgm:prSet>
      <dgm:spPr/>
    </dgm:pt>
    <dgm:pt modelId="{22B91120-6A0F-43F1-814F-93736D5C0D65}" type="pres">
      <dgm:prSet presAssocID="{A33A7DB5-BE19-43FC-B224-A9C96CA641CD}" presName="FiveConn_3-4" presStyleLbl="fgAccFollowNode1" presStyleIdx="2" presStyleCnt="4">
        <dgm:presLayoutVars>
          <dgm:bulletEnabled val="1"/>
        </dgm:presLayoutVars>
      </dgm:prSet>
      <dgm:spPr/>
    </dgm:pt>
    <dgm:pt modelId="{1873A940-71D4-481C-A884-63E4EDE879C5}" type="pres">
      <dgm:prSet presAssocID="{A33A7DB5-BE19-43FC-B224-A9C96CA641CD}" presName="FiveConn_4-5" presStyleLbl="fgAccFollowNode1" presStyleIdx="3" presStyleCnt="4">
        <dgm:presLayoutVars>
          <dgm:bulletEnabled val="1"/>
        </dgm:presLayoutVars>
      </dgm:prSet>
      <dgm:spPr/>
    </dgm:pt>
    <dgm:pt modelId="{BE6C8C33-AC94-4B9A-ACDD-1D130BBD3D8E}" type="pres">
      <dgm:prSet presAssocID="{A33A7DB5-BE19-43FC-B224-A9C96CA641CD}" presName="FiveNodes_1_text" presStyleLbl="node1" presStyleIdx="4" presStyleCnt="5">
        <dgm:presLayoutVars>
          <dgm:bulletEnabled val="1"/>
        </dgm:presLayoutVars>
      </dgm:prSet>
      <dgm:spPr/>
    </dgm:pt>
    <dgm:pt modelId="{66C0E21A-FF2B-45F4-8EB8-19227FA0F1F0}" type="pres">
      <dgm:prSet presAssocID="{A33A7DB5-BE19-43FC-B224-A9C96CA641CD}" presName="FiveNodes_2_text" presStyleLbl="node1" presStyleIdx="4" presStyleCnt="5">
        <dgm:presLayoutVars>
          <dgm:bulletEnabled val="1"/>
        </dgm:presLayoutVars>
      </dgm:prSet>
      <dgm:spPr/>
    </dgm:pt>
    <dgm:pt modelId="{36199EFF-6456-4783-8C21-E73AC92A4574}" type="pres">
      <dgm:prSet presAssocID="{A33A7DB5-BE19-43FC-B224-A9C96CA641CD}" presName="FiveNodes_3_text" presStyleLbl="node1" presStyleIdx="4" presStyleCnt="5">
        <dgm:presLayoutVars>
          <dgm:bulletEnabled val="1"/>
        </dgm:presLayoutVars>
      </dgm:prSet>
      <dgm:spPr/>
    </dgm:pt>
    <dgm:pt modelId="{32ED10F4-5018-4066-97DC-3083886A6CE6}" type="pres">
      <dgm:prSet presAssocID="{A33A7DB5-BE19-43FC-B224-A9C96CA641CD}" presName="FiveNodes_4_text" presStyleLbl="node1" presStyleIdx="4" presStyleCnt="5">
        <dgm:presLayoutVars>
          <dgm:bulletEnabled val="1"/>
        </dgm:presLayoutVars>
      </dgm:prSet>
      <dgm:spPr/>
    </dgm:pt>
    <dgm:pt modelId="{780229C9-8B28-433E-9279-2CBE9DE408BE}" type="pres">
      <dgm:prSet presAssocID="{A33A7DB5-BE19-43FC-B224-A9C96CA641CD}" presName="FiveNodes_5_text" presStyleLbl="node1" presStyleIdx="4" presStyleCnt="5">
        <dgm:presLayoutVars>
          <dgm:bulletEnabled val="1"/>
        </dgm:presLayoutVars>
      </dgm:prSet>
      <dgm:spPr/>
    </dgm:pt>
  </dgm:ptLst>
  <dgm:cxnLst>
    <dgm:cxn modelId="{90478C26-C393-44FC-9583-ED331DCC4A86}" type="presOf" srcId="{EF0FF6F2-78EB-4376-9380-C3F90C44BB54}" destId="{5CDD457C-3085-4FCF-B8D1-F4E08D5D55BB}" srcOrd="0" destOrd="0" presId="urn:microsoft.com/office/officeart/2005/8/layout/vProcess5"/>
    <dgm:cxn modelId="{6CE47529-7078-4A0C-9CDE-1FBE651BDF29}" srcId="{A33A7DB5-BE19-43FC-B224-A9C96CA641CD}" destId="{132F4F0E-FD93-432A-97F9-AE665806CF3F}" srcOrd="0" destOrd="0" parTransId="{F016E5E3-8844-4DB6-9014-E009B924DEE4}" sibTransId="{76E8AE23-D4F2-4669-A8F8-7C0F73A78194}"/>
    <dgm:cxn modelId="{5B774C45-7DB1-439B-B54B-E02EE384BE83}" type="presOf" srcId="{EF0FF6F2-78EB-4376-9380-C3F90C44BB54}" destId="{780229C9-8B28-433E-9279-2CBE9DE408BE}" srcOrd="1" destOrd="0" presId="urn:microsoft.com/office/officeart/2005/8/layout/vProcess5"/>
    <dgm:cxn modelId="{E4AE1F68-634C-47B2-8B99-F4A7C78702E7}" srcId="{A33A7DB5-BE19-43FC-B224-A9C96CA641CD}" destId="{EF0FF6F2-78EB-4376-9380-C3F90C44BB54}" srcOrd="4" destOrd="0" parTransId="{AEC82C1D-A13E-48A9-81F6-5E492C5FBD62}" sibTransId="{C938A39C-4033-4371-AF19-113919042054}"/>
    <dgm:cxn modelId="{D44C8668-BE43-479C-B608-E34855064036}" type="presOf" srcId="{F18A1ECD-2D11-4D0F-911C-2ED84155A86D}" destId="{66C0E21A-FF2B-45F4-8EB8-19227FA0F1F0}" srcOrd="1" destOrd="0" presId="urn:microsoft.com/office/officeart/2005/8/layout/vProcess5"/>
    <dgm:cxn modelId="{DD92DA69-AB83-458C-ABB4-BE4B94986E6F}" type="presOf" srcId="{92119055-160A-4FF4-8808-075B5BB1C74A}" destId="{32ED10F4-5018-4066-97DC-3083886A6CE6}" srcOrd="1" destOrd="0" presId="urn:microsoft.com/office/officeart/2005/8/layout/vProcess5"/>
    <dgm:cxn modelId="{1AC43F4A-E91A-41A4-862C-C3BAC32F56EC}" type="presOf" srcId="{89E0BC4A-14B2-4F03-8764-15FB8670C447}" destId="{E07251A7-D6A4-4655-B524-C1A58C85C6D6}" srcOrd="0" destOrd="0" presId="urn:microsoft.com/office/officeart/2005/8/layout/vProcess5"/>
    <dgm:cxn modelId="{D3175851-2156-4CCB-9420-F30573104B94}" type="presOf" srcId="{F18A1ECD-2D11-4D0F-911C-2ED84155A86D}" destId="{B5E57CE8-1473-4B8D-8CD5-C58BD726B039}" srcOrd="0" destOrd="0" presId="urn:microsoft.com/office/officeart/2005/8/layout/vProcess5"/>
    <dgm:cxn modelId="{924F5E74-30EE-4967-976C-C8E602990AEC}" type="presOf" srcId="{132F4F0E-FD93-432A-97F9-AE665806CF3F}" destId="{BE6C8C33-AC94-4B9A-ACDD-1D130BBD3D8E}" srcOrd="1" destOrd="0" presId="urn:microsoft.com/office/officeart/2005/8/layout/vProcess5"/>
    <dgm:cxn modelId="{03D38081-2872-43E3-BB93-92B7A300ECCC}" srcId="{A33A7DB5-BE19-43FC-B224-A9C96CA641CD}" destId="{92119055-160A-4FF4-8808-075B5BB1C74A}" srcOrd="3" destOrd="0" parTransId="{2D9540E5-C857-4D43-B3F0-77C702D0389F}" sibTransId="{A9F73752-7B50-4960-81A7-5490E1262EFC}"/>
    <dgm:cxn modelId="{4FCD0186-CE9C-4A35-85D8-1FF2B43AB6E8}" srcId="{A33A7DB5-BE19-43FC-B224-A9C96CA641CD}" destId="{F18A1ECD-2D11-4D0F-911C-2ED84155A86D}" srcOrd="1" destOrd="0" parTransId="{A273212B-C8B3-47C0-A3A2-E298A18B7715}" sibTransId="{20B7AEA8-B696-435F-A4AD-1A379E6D9BEF}"/>
    <dgm:cxn modelId="{F87E3791-258B-4A06-98DC-E881BF3732C0}" type="presOf" srcId="{20B7AEA8-B696-435F-A4AD-1A379E6D9BEF}" destId="{621C6E1B-8534-4ABB-BFD9-3FD0212F9D7E}" srcOrd="0" destOrd="0" presId="urn:microsoft.com/office/officeart/2005/8/layout/vProcess5"/>
    <dgm:cxn modelId="{FA5BA8B5-1B5C-48E3-9CDE-739B1E1E301F}" type="presOf" srcId="{A9F73752-7B50-4960-81A7-5490E1262EFC}" destId="{1873A940-71D4-481C-A884-63E4EDE879C5}" srcOrd="0" destOrd="0" presId="urn:microsoft.com/office/officeart/2005/8/layout/vProcess5"/>
    <dgm:cxn modelId="{2273A5C7-CC74-4DA2-BCDB-B9C5DF9A7818}" type="presOf" srcId="{92119055-160A-4FF4-8808-075B5BB1C74A}" destId="{1597AA06-7E96-4292-8896-D65800A1FBE8}" srcOrd="0" destOrd="0" presId="urn:microsoft.com/office/officeart/2005/8/layout/vProcess5"/>
    <dgm:cxn modelId="{1FA1D7D8-87C0-4820-901D-2F2A3B2D917F}" type="presOf" srcId="{89E0BC4A-14B2-4F03-8764-15FB8670C447}" destId="{36199EFF-6456-4783-8C21-E73AC92A4574}" srcOrd="1" destOrd="0" presId="urn:microsoft.com/office/officeart/2005/8/layout/vProcess5"/>
    <dgm:cxn modelId="{33FDADDE-5884-428B-A867-F1FC0BE00184}" srcId="{A33A7DB5-BE19-43FC-B224-A9C96CA641CD}" destId="{89E0BC4A-14B2-4F03-8764-15FB8670C447}" srcOrd="2" destOrd="0" parTransId="{0EE1655C-C44C-4693-BDED-1ED35871ACDD}" sibTransId="{58ABD5F6-3929-4B4E-AB2D-60F3E125057E}"/>
    <dgm:cxn modelId="{FC7A8BE3-EA84-41EE-9C58-254D0C2F5AA7}" type="presOf" srcId="{A33A7DB5-BE19-43FC-B224-A9C96CA641CD}" destId="{3A3E67CE-41E6-4086-9BFC-B9CA8F5DC54F}" srcOrd="0" destOrd="0" presId="urn:microsoft.com/office/officeart/2005/8/layout/vProcess5"/>
    <dgm:cxn modelId="{08E8F5E4-4666-4009-9F3D-BC3AB924263B}" type="presOf" srcId="{132F4F0E-FD93-432A-97F9-AE665806CF3F}" destId="{DF3AE7C7-BF2D-4F74-AD47-72BDB4CEE18D}" srcOrd="0" destOrd="0" presId="urn:microsoft.com/office/officeart/2005/8/layout/vProcess5"/>
    <dgm:cxn modelId="{C20F1BF5-3499-4333-A614-814DEAE1EF3A}" type="presOf" srcId="{76E8AE23-D4F2-4669-A8F8-7C0F73A78194}" destId="{B43750CC-589F-4064-9899-963F3E02E9C6}" srcOrd="0" destOrd="0" presId="urn:microsoft.com/office/officeart/2005/8/layout/vProcess5"/>
    <dgm:cxn modelId="{EC0B2AF9-83F0-4DD1-AD42-C7E0FE0DFCA4}" type="presOf" srcId="{58ABD5F6-3929-4B4E-AB2D-60F3E125057E}" destId="{22B91120-6A0F-43F1-814F-93736D5C0D65}" srcOrd="0" destOrd="0" presId="urn:microsoft.com/office/officeart/2005/8/layout/vProcess5"/>
    <dgm:cxn modelId="{5852AA39-D58E-4873-A8F5-BCAC8DA5A9F5}" type="presParOf" srcId="{3A3E67CE-41E6-4086-9BFC-B9CA8F5DC54F}" destId="{B18DA6B5-DCD4-44EA-8E7A-30F2D6E171FE}" srcOrd="0" destOrd="0" presId="urn:microsoft.com/office/officeart/2005/8/layout/vProcess5"/>
    <dgm:cxn modelId="{C1120DF1-988F-495C-8917-299B473D75AC}" type="presParOf" srcId="{3A3E67CE-41E6-4086-9BFC-B9CA8F5DC54F}" destId="{DF3AE7C7-BF2D-4F74-AD47-72BDB4CEE18D}" srcOrd="1" destOrd="0" presId="urn:microsoft.com/office/officeart/2005/8/layout/vProcess5"/>
    <dgm:cxn modelId="{F8929285-3684-476B-9C48-2141A1CE098E}" type="presParOf" srcId="{3A3E67CE-41E6-4086-9BFC-B9CA8F5DC54F}" destId="{B5E57CE8-1473-4B8D-8CD5-C58BD726B039}" srcOrd="2" destOrd="0" presId="urn:microsoft.com/office/officeart/2005/8/layout/vProcess5"/>
    <dgm:cxn modelId="{35BB4A74-62CE-485B-A8DC-F49285D7706A}" type="presParOf" srcId="{3A3E67CE-41E6-4086-9BFC-B9CA8F5DC54F}" destId="{E07251A7-D6A4-4655-B524-C1A58C85C6D6}" srcOrd="3" destOrd="0" presId="urn:microsoft.com/office/officeart/2005/8/layout/vProcess5"/>
    <dgm:cxn modelId="{834F5041-68D3-49CD-93C4-A2204D9B7DF4}" type="presParOf" srcId="{3A3E67CE-41E6-4086-9BFC-B9CA8F5DC54F}" destId="{1597AA06-7E96-4292-8896-D65800A1FBE8}" srcOrd="4" destOrd="0" presId="urn:microsoft.com/office/officeart/2005/8/layout/vProcess5"/>
    <dgm:cxn modelId="{45BC9809-E6DE-4EE0-AFD6-BBB7D7D8824B}" type="presParOf" srcId="{3A3E67CE-41E6-4086-9BFC-B9CA8F5DC54F}" destId="{5CDD457C-3085-4FCF-B8D1-F4E08D5D55BB}" srcOrd="5" destOrd="0" presId="urn:microsoft.com/office/officeart/2005/8/layout/vProcess5"/>
    <dgm:cxn modelId="{C6D093E6-9727-4F86-8471-E1AB4910B1EA}" type="presParOf" srcId="{3A3E67CE-41E6-4086-9BFC-B9CA8F5DC54F}" destId="{B43750CC-589F-4064-9899-963F3E02E9C6}" srcOrd="6" destOrd="0" presId="urn:microsoft.com/office/officeart/2005/8/layout/vProcess5"/>
    <dgm:cxn modelId="{CE01CAA0-A14F-48EA-A07C-C2F7F724DB15}" type="presParOf" srcId="{3A3E67CE-41E6-4086-9BFC-B9CA8F5DC54F}" destId="{621C6E1B-8534-4ABB-BFD9-3FD0212F9D7E}" srcOrd="7" destOrd="0" presId="urn:microsoft.com/office/officeart/2005/8/layout/vProcess5"/>
    <dgm:cxn modelId="{AD724AE2-936D-4F93-AB32-B3C4A29CEDFE}" type="presParOf" srcId="{3A3E67CE-41E6-4086-9BFC-B9CA8F5DC54F}" destId="{22B91120-6A0F-43F1-814F-93736D5C0D65}" srcOrd="8" destOrd="0" presId="urn:microsoft.com/office/officeart/2005/8/layout/vProcess5"/>
    <dgm:cxn modelId="{4C087B9C-353D-4851-8E47-E75843735103}" type="presParOf" srcId="{3A3E67CE-41E6-4086-9BFC-B9CA8F5DC54F}" destId="{1873A940-71D4-481C-A884-63E4EDE879C5}" srcOrd="9" destOrd="0" presId="urn:microsoft.com/office/officeart/2005/8/layout/vProcess5"/>
    <dgm:cxn modelId="{37CFCEE6-527F-4E3F-B183-860A2C8BA019}" type="presParOf" srcId="{3A3E67CE-41E6-4086-9BFC-B9CA8F5DC54F}" destId="{BE6C8C33-AC94-4B9A-ACDD-1D130BBD3D8E}" srcOrd="10" destOrd="0" presId="urn:microsoft.com/office/officeart/2005/8/layout/vProcess5"/>
    <dgm:cxn modelId="{64FCF720-4747-47E8-874B-14AC84A082F2}" type="presParOf" srcId="{3A3E67CE-41E6-4086-9BFC-B9CA8F5DC54F}" destId="{66C0E21A-FF2B-45F4-8EB8-19227FA0F1F0}" srcOrd="11" destOrd="0" presId="urn:microsoft.com/office/officeart/2005/8/layout/vProcess5"/>
    <dgm:cxn modelId="{20CC6FBE-41D1-45DA-A502-66DF68E1A5EC}" type="presParOf" srcId="{3A3E67CE-41E6-4086-9BFC-B9CA8F5DC54F}" destId="{36199EFF-6456-4783-8C21-E73AC92A4574}" srcOrd="12" destOrd="0" presId="urn:microsoft.com/office/officeart/2005/8/layout/vProcess5"/>
    <dgm:cxn modelId="{7ABC7DFB-261D-4E30-96FB-2B933AF16BD9}" type="presParOf" srcId="{3A3E67CE-41E6-4086-9BFC-B9CA8F5DC54F}" destId="{32ED10F4-5018-4066-97DC-3083886A6CE6}" srcOrd="13" destOrd="0" presId="urn:microsoft.com/office/officeart/2005/8/layout/vProcess5"/>
    <dgm:cxn modelId="{ABF3002B-B087-4980-BF95-D2D6258C9EE1}" type="presParOf" srcId="{3A3E67CE-41E6-4086-9BFC-B9CA8F5DC54F}" destId="{780229C9-8B28-433E-9279-2CBE9DE408BE}"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25928BB-2867-4028-94F0-2EB9A7D00522}" type="doc">
      <dgm:prSet loTypeId="urn:microsoft.com/office/officeart/2005/8/layout/process4" loCatId="list" qsTypeId="urn:microsoft.com/office/officeart/2005/8/quickstyle/simple1" qsCatId="simple" csTypeId="urn:microsoft.com/office/officeart/2005/8/colors/colorful5" csCatId="colorful" phldr="1"/>
      <dgm:spPr/>
      <dgm:t>
        <a:bodyPr/>
        <a:lstStyle/>
        <a:p>
          <a:endParaRPr lang="en-IN"/>
        </a:p>
      </dgm:t>
    </dgm:pt>
    <dgm:pt modelId="{8512C1A5-A24E-4452-B1D8-926C33ED9A1E}">
      <dgm:prSet/>
      <dgm:spPr/>
      <dgm:t>
        <a:bodyPr/>
        <a:lstStyle/>
        <a:p>
          <a:r>
            <a:rPr lang="en-IN" dirty="0">
              <a:solidFill>
                <a:schemeClr val="tx1"/>
              </a:solidFill>
            </a:rPr>
            <a:t>Allocators manage time, people, and money (Imran, 2024).</a:t>
          </a:r>
        </a:p>
      </dgm:t>
    </dgm:pt>
    <dgm:pt modelId="{401DAD4F-DDED-4340-A203-DE853E09665D}" type="parTrans" cxnId="{C40FCE8F-6750-4702-BD11-966C746A7923}">
      <dgm:prSet/>
      <dgm:spPr/>
      <dgm:t>
        <a:bodyPr/>
        <a:lstStyle/>
        <a:p>
          <a:endParaRPr lang="en-IN">
            <a:solidFill>
              <a:schemeClr val="tx1"/>
            </a:solidFill>
          </a:endParaRPr>
        </a:p>
      </dgm:t>
    </dgm:pt>
    <dgm:pt modelId="{9A29787C-A87E-4C46-AC14-77BD2EB5E616}" type="sibTrans" cxnId="{C40FCE8F-6750-4702-BD11-966C746A7923}">
      <dgm:prSet/>
      <dgm:spPr/>
      <dgm:t>
        <a:bodyPr/>
        <a:lstStyle/>
        <a:p>
          <a:endParaRPr lang="en-IN">
            <a:solidFill>
              <a:schemeClr val="tx1"/>
            </a:solidFill>
          </a:endParaRPr>
        </a:p>
      </dgm:t>
    </dgm:pt>
    <dgm:pt modelId="{765C473A-848C-4AC9-BBFF-FB6403AEA5BC}">
      <dgm:prSet/>
      <dgm:spPr/>
      <dgm:t>
        <a:bodyPr/>
        <a:lstStyle/>
        <a:p>
          <a:r>
            <a:rPr lang="en-IN">
              <a:solidFill>
                <a:schemeClr val="tx1"/>
              </a:solidFill>
            </a:rPr>
            <a:t>Google prioritizes AI, Search, or Cloud based on OKRs.</a:t>
          </a:r>
        </a:p>
      </dgm:t>
    </dgm:pt>
    <dgm:pt modelId="{4BF0CBEC-314B-420B-80CF-A8629DEE15C2}" type="parTrans" cxnId="{3E63AC38-6D82-4D5A-9BC3-568E7AB98DC0}">
      <dgm:prSet/>
      <dgm:spPr/>
      <dgm:t>
        <a:bodyPr/>
        <a:lstStyle/>
        <a:p>
          <a:endParaRPr lang="en-IN">
            <a:solidFill>
              <a:schemeClr val="tx1"/>
            </a:solidFill>
          </a:endParaRPr>
        </a:p>
      </dgm:t>
    </dgm:pt>
    <dgm:pt modelId="{8C6876EC-4AE7-4139-950C-82BB00F13A39}" type="sibTrans" cxnId="{3E63AC38-6D82-4D5A-9BC3-568E7AB98DC0}">
      <dgm:prSet/>
      <dgm:spPr/>
      <dgm:t>
        <a:bodyPr/>
        <a:lstStyle/>
        <a:p>
          <a:endParaRPr lang="en-IN">
            <a:solidFill>
              <a:schemeClr val="tx1"/>
            </a:solidFill>
          </a:endParaRPr>
        </a:p>
      </dgm:t>
    </dgm:pt>
    <dgm:pt modelId="{2AA501C8-73CF-459E-9577-6B327C35DF8C}">
      <dgm:prSet/>
      <dgm:spPr/>
      <dgm:t>
        <a:bodyPr/>
        <a:lstStyle/>
        <a:p>
          <a:r>
            <a:rPr lang="en-IN">
              <a:solidFill>
                <a:schemeClr val="tx1"/>
              </a:solidFill>
            </a:rPr>
            <a:t>Negotiators secure deals (e.g., Android partnership with Samsung).</a:t>
          </a:r>
        </a:p>
      </dgm:t>
    </dgm:pt>
    <dgm:pt modelId="{2A6E60B7-AA48-4936-A412-BE1052871619}" type="parTrans" cxnId="{1385C6C1-9FEF-4DCE-9EE0-8E7205378905}">
      <dgm:prSet/>
      <dgm:spPr/>
      <dgm:t>
        <a:bodyPr/>
        <a:lstStyle/>
        <a:p>
          <a:endParaRPr lang="en-IN">
            <a:solidFill>
              <a:schemeClr val="tx1"/>
            </a:solidFill>
          </a:endParaRPr>
        </a:p>
      </dgm:t>
    </dgm:pt>
    <dgm:pt modelId="{B5FC7808-ED0B-44F1-9086-03278F66D5B0}" type="sibTrans" cxnId="{1385C6C1-9FEF-4DCE-9EE0-8E7205378905}">
      <dgm:prSet/>
      <dgm:spPr/>
      <dgm:t>
        <a:bodyPr/>
        <a:lstStyle/>
        <a:p>
          <a:endParaRPr lang="en-IN">
            <a:solidFill>
              <a:schemeClr val="tx1"/>
            </a:solidFill>
          </a:endParaRPr>
        </a:p>
      </dgm:t>
    </dgm:pt>
    <dgm:pt modelId="{E47D8670-8A08-4BE2-9283-82574F7159E6}">
      <dgm:prSet/>
      <dgm:spPr/>
      <dgm:t>
        <a:bodyPr/>
        <a:lstStyle/>
        <a:p>
          <a:r>
            <a:rPr lang="en-IN">
              <a:solidFill>
                <a:schemeClr val="tx1"/>
              </a:solidFill>
            </a:rPr>
            <a:t>Role requires ethical balance between cost and impact.</a:t>
          </a:r>
        </a:p>
      </dgm:t>
    </dgm:pt>
    <dgm:pt modelId="{0EAB5364-7600-4E12-B288-CB8D5A1E7B90}" type="parTrans" cxnId="{7BE0B522-02F8-4D8B-931D-1FE16806E69B}">
      <dgm:prSet/>
      <dgm:spPr/>
      <dgm:t>
        <a:bodyPr/>
        <a:lstStyle/>
        <a:p>
          <a:endParaRPr lang="en-IN">
            <a:solidFill>
              <a:schemeClr val="tx1"/>
            </a:solidFill>
          </a:endParaRPr>
        </a:p>
      </dgm:t>
    </dgm:pt>
    <dgm:pt modelId="{13354D80-AB3E-403A-A2C9-DC00CD6BAF54}" type="sibTrans" cxnId="{7BE0B522-02F8-4D8B-931D-1FE16806E69B}">
      <dgm:prSet/>
      <dgm:spPr/>
      <dgm:t>
        <a:bodyPr/>
        <a:lstStyle/>
        <a:p>
          <a:endParaRPr lang="en-IN">
            <a:solidFill>
              <a:schemeClr val="tx1"/>
            </a:solidFill>
          </a:endParaRPr>
        </a:p>
      </dgm:t>
    </dgm:pt>
    <dgm:pt modelId="{6BD5A04C-DDB6-4135-92A3-C6A458A12DB4}">
      <dgm:prSet/>
      <dgm:spPr/>
      <dgm:t>
        <a:bodyPr/>
        <a:lstStyle/>
        <a:p>
          <a:r>
            <a:rPr lang="en-IN" dirty="0">
              <a:solidFill>
                <a:schemeClr val="tx1"/>
              </a:solidFill>
            </a:rPr>
            <a:t>Increases ROI and organizational fairness (Levy, 2021).</a:t>
          </a:r>
        </a:p>
      </dgm:t>
    </dgm:pt>
    <dgm:pt modelId="{65B3661D-3AF2-49F9-A77B-92DC85EA6056}" type="parTrans" cxnId="{655F9D4E-491E-4692-84BA-C8BA7C36223C}">
      <dgm:prSet/>
      <dgm:spPr/>
      <dgm:t>
        <a:bodyPr/>
        <a:lstStyle/>
        <a:p>
          <a:endParaRPr lang="en-IN">
            <a:solidFill>
              <a:schemeClr val="tx1"/>
            </a:solidFill>
          </a:endParaRPr>
        </a:p>
      </dgm:t>
    </dgm:pt>
    <dgm:pt modelId="{298DFE57-35C2-4BBB-97B8-68BB5B74DA66}" type="sibTrans" cxnId="{655F9D4E-491E-4692-84BA-C8BA7C36223C}">
      <dgm:prSet/>
      <dgm:spPr/>
      <dgm:t>
        <a:bodyPr/>
        <a:lstStyle/>
        <a:p>
          <a:endParaRPr lang="en-IN">
            <a:solidFill>
              <a:schemeClr val="tx1"/>
            </a:solidFill>
          </a:endParaRPr>
        </a:p>
      </dgm:t>
    </dgm:pt>
    <dgm:pt modelId="{3CA49B09-FAA1-4AFC-9A0E-705BE8C6B081}" type="pres">
      <dgm:prSet presAssocID="{825928BB-2867-4028-94F0-2EB9A7D00522}" presName="Name0" presStyleCnt="0">
        <dgm:presLayoutVars>
          <dgm:dir/>
          <dgm:animLvl val="lvl"/>
          <dgm:resizeHandles val="exact"/>
        </dgm:presLayoutVars>
      </dgm:prSet>
      <dgm:spPr/>
    </dgm:pt>
    <dgm:pt modelId="{6D618726-3536-40F6-9082-E085F019EBD6}" type="pres">
      <dgm:prSet presAssocID="{6BD5A04C-DDB6-4135-92A3-C6A458A12DB4}" presName="boxAndChildren" presStyleCnt="0"/>
      <dgm:spPr/>
    </dgm:pt>
    <dgm:pt modelId="{4093DFD4-CB79-4218-8ED1-79BBE9CAA6E5}" type="pres">
      <dgm:prSet presAssocID="{6BD5A04C-DDB6-4135-92A3-C6A458A12DB4}" presName="parentTextBox" presStyleLbl="node1" presStyleIdx="0" presStyleCnt="5"/>
      <dgm:spPr/>
    </dgm:pt>
    <dgm:pt modelId="{54DE799A-FEC2-4DD4-8C94-70A36FAFEB85}" type="pres">
      <dgm:prSet presAssocID="{13354D80-AB3E-403A-A2C9-DC00CD6BAF54}" presName="sp" presStyleCnt="0"/>
      <dgm:spPr/>
    </dgm:pt>
    <dgm:pt modelId="{B02769E9-0DAD-49DE-B281-BE9D717EAEA0}" type="pres">
      <dgm:prSet presAssocID="{E47D8670-8A08-4BE2-9283-82574F7159E6}" presName="arrowAndChildren" presStyleCnt="0"/>
      <dgm:spPr/>
    </dgm:pt>
    <dgm:pt modelId="{1F308153-56F9-4592-B470-15C19E88AEB5}" type="pres">
      <dgm:prSet presAssocID="{E47D8670-8A08-4BE2-9283-82574F7159E6}" presName="parentTextArrow" presStyleLbl="node1" presStyleIdx="1" presStyleCnt="5"/>
      <dgm:spPr/>
    </dgm:pt>
    <dgm:pt modelId="{DA4882DD-3B7A-40CB-9A0A-7273E6AAC1B8}" type="pres">
      <dgm:prSet presAssocID="{B5FC7808-ED0B-44F1-9086-03278F66D5B0}" presName="sp" presStyleCnt="0"/>
      <dgm:spPr/>
    </dgm:pt>
    <dgm:pt modelId="{A404662E-3A04-4524-87F7-657DB887513E}" type="pres">
      <dgm:prSet presAssocID="{2AA501C8-73CF-459E-9577-6B327C35DF8C}" presName="arrowAndChildren" presStyleCnt="0"/>
      <dgm:spPr/>
    </dgm:pt>
    <dgm:pt modelId="{D8DD35DB-3FD5-4B50-AF6F-8B44D2978008}" type="pres">
      <dgm:prSet presAssocID="{2AA501C8-73CF-459E-9577-6B327C35DF8C}" presName="parentTextArrow" presStyleLbl="node1" presStyleIdx="2" presStyleCnt="5"/>
      <dgm:spPr/>
    </dgm:pt>
    <dgm:pt modelId="{D3AD0164-AB1C-4EB4-A37A-79720A410DBB}" type="pres">
      <dgm:prSet presAssocID="{8C6876EC-4AE7-4139-950C-82BB00F13A39}" presName="sp" presStyleCnt="0"/>
      <dgm:spPr/>
    </dgm:pt>
    <dgm:pt modelId="{04557384-B54C-4843-AF20-EE3CA8E7E3DD}" type="pres">
      <dgm:prSet presAssocID="{765C473A-848C-4AC9-BBFF-FB6403AEA5BC}" presName="arrowAndChildren" presStyleCnt="0"/>
      <dgm:spPr/>
    </dgm:pt>
    <dgm:pt modelId="{70F386D4-B2DC-4406-9AA7-6A5D627A0094}" type="pres">
      <dgm:prSet presAssocID="{765C473A-848C-4AC9-BBFF-FB6403AEA5BC}" presName="parentTextArrow" presStyleLbl="node1" presStyleIdx="3" presStyleCnt="5"/>
      <dgm:spPr/>
    </dgm:pt>
    <dgm:pt modelId="{D440FDBF-3FA6-45BD-A39E-6FF5EBA8D196}" type="pres">
      <dgm:prSet presAssocID="{9A29787C-A87E-4C46-AC14-77BD2EB5E616}" presName="sp" presStyleCnt="0"/>
      <dgm:spPr/>
    </dgm:pt>
    <dgm:pt modelId="{C3ACFBF8-80FA-4748-912F-9EB97608A9F7}" type="pres">
      <dgm:prSet presAssocID="{8512C1A5-A24E-4452-B1D8-926C33ED9A1E}" presName="arrowAndChildren" presStyleCnt="0"/>
      <dgm:spPr/>
    </dgm:pt>
    <dgm:pt modelId="{23FB59F4-79B7-4D58-9DD5-446644413ACF}" type="pres">
      <dgm:prSet presAssocID="{8512C1A5-A24E-4452-B1D8-926C33ED9A1E}" presName="parentTextArrow" presStyleLbl="node1" presStyleIdx="4" presStyleCnt="5"/>
      <dgm:spPr/>
    </dgm:pt>
  </dgm:ptLst>
  <dgm:cxnLst>
    <dgm:cxn modelId="{CE8E6115-EDF1-4A27-B899-50B4B7415C85}" type="presOf" srcId="{6BD5A04C-DDB6-4135-92A3-C6A458A12DB4}" destId="{4093DFD4-CB79-4218-8ED1-79BBE9CAA6E5}" srcOrd="0" destOrd="0" presId="urn:microsoft.com/office/officeart/2005/8/layout/process4"/>
    <dgm:cxn modelId="{7BE0B522-02F8-4D8B-931D-1FE16806E69B}" srcId="{825928BB-2867-4028-94F0-2EB9A7D00522}" destId="{E47D8670-8A08-4BE2-9283-82574F7159E6}" srcOrd="3" destOrd="0" parTransId="{0EAB5364-7600-4E12-B288-CB8D5A1E7B90}" sibTransId="{13354D80-AB3E-403A-A2C9-DC00CD6BAF54}"/>
    <dgm:cxn modelId="{2FED852C-3CDF-44FC-AFFC-2E59487CEEF2}" type="presOf" srcId="{E47D8670-8A08-4BE2-9283-82574F7159E6}" destId="{1F308153-56F9-4592-B470-15C19E88AEB5}" srcOrd="0" destOrd="0" presId="urn:microsoft.com/office/officeart/2005/8/layout/process4"/>
    <dgm:cxn modelId="{3E63AC38-6D82-4D5A-9BC3-568E7AB98DC0}" srcId="{825928BB-2867-4028-94F0-2EB9A7D00522}" destId="{765C473A-848C-4AC9-BBFF-FB6403AEA5BC}" srcOrd="1" destOrd="0" parTransId="{4BF0CBEC-314B-420B-80CF-A8629DEE15C2}" sibTransId="{8C6876EC-4AE7-4139-950C-82BB00F13A39}"/>
    <dgm:cxn modelId="{7BF76C3D-2BC3-4DCB-A736-4BF45B25D27B}" type="presOf" srcId="{825928BB-2867-4028-94F0-2EB9A7D00522}" destId="{3CA49B09-FAA1-4AFC-9A0E-705BE8C6B081}" srcOrd="0" destOrd="0" presId="urn:microsoft.com/office/officeart/2005/8/layout/process4"/>
    <dgm:cxn modelId="{655F9D4E-491E-4692-84BA-C8BA7C36223C}" srcId="{825928BB-2867-4028-94F0-2EB9A7D00522}" destId="{6BD5A04C-DDB6-4135-92A3-C6A458A12DB4}" srcOrd="4" destOrd="0" parTransId="{65B3661D-3AF2-49F9-A77B-92DC85EA6056}" sibTransId="{298DFE57-35C2-4BBB-97B8-68BB5B74DA66}"/>
    <dgm:cxn modelId="{47CB0B8A-45D3-44F6-AD77-DC43034267CC}" type="presOf" srcId="{8512C1A5-A24E-4452-B1D8-926C33ED9A1E}" destId="{23FB59F4-79B7-4D58-9DD5-446644413ACF}" srcOrd="0" destOrd="0" presId="urn:microsoft.com/office/officeart/2005/8/layout/process4"/>
    <dgm:cxn modelId="{9BED1F8D-C796-4FBB-A440-5492574CB487}" type="presOf" srcId="{2AA501C8-73CF-459E-9577-6B327C35DF8C}" destId="{D8DD35DB-3FD5-4B50-AF6F-8B44D2978008}" srcOrd="0" destOrd="0" presId="urn:microsoft.com/office/officeart/2005/8/layout/process4"/>
    <dgm:cxn modelId="{C40FCE8F-6750-4702-BD11-966C746A7923}" srcId="{825928BB-2867-4028-94F0-2EB9A7D00522}" destId="{8512C1A5-A24E-4452-B1D8-926C33ED9A1E}" srcOrd="0" destOrd="0" parTransId="{401DAD4F-DDED-4340-A203-DE853E09665D}" sibTransId="{9A29787C-A87E-4C46-AC14-77BD2EB5E616}"/>
    <dgm:cxn modelId="{1385C6C1-9FEF-4DCE-9EE0-8E7205378905}" srcId="{825928BB-2867-4028-94F0-2EB9A7D00522}" destId="{2AA501C8-73CF-459E-9577-6B327C35DF8C}" srcOrd="2" destOrd="0" parTransId="{2A6E60B7-AA48-4936-A412-BE1052871619}" sibTransId="{B5FC7808-ED0B-44F1-9086-03278F66D5B0}"/>
    <dgm:cxn modelId="{005CCDEE-85BD-4278-9154-912B69C243C5}" type="presOf" srcId="{765C473A-848C-4AC9-BBFF-FB6403AEA5BC}" destId="{70F386D4-B2DC-4406-9AA7-6A5D627A0094}" srcOrd="0" destOrd="0" presId="urn:microsoft.com/office/officeart/2005/8/layout/process4"/>
    <dgm:cxn modelId="{BCE971FD-273E-4152-BC95-43B8D0B3B425}" type="presParOf" srcId="{3CA49B09-FAA1-4AFC-9A0E-705BE8C6B081}" destId="{6D618726-3536-40F6-9082-E085F019EBD6}" srcOrd="0" destOrd="0" presId="urn:microsoft.com/office/officeart/2005/8/layout/process4"/>
    <dgm:cxn modelId="{D7EB3262-5D25-4025-B793-4D06A3A22F92}" type="presParOf" srcId="{6D618726-3536-40F6-9082-E085F019EBD6}" destId="{4093DFD4-CB79-4218-8ED1-79BBE9CAA6E5}" srcOrd="0" destOrd="0" presId="urn:microsoft.com/office/officeart/2005/8/layout/process4"/>
    <dgm:cxn modelId="{58AA349F-1279-459B-BD9A-3BE3CF3B5779}" type="presParOf" srcId="{3CA49B09-FAA1-4AFC-9A0E-705BE8C6B081}" destId="{54DE799A-FEC2-4DD4-8C94-70A36FAFEB85}" srcOrd="1" destOrd="0" presId="urn:microsoft.com/office/officeart/2005/8/layout/process4"/>
    <dgm:cxn modelId="{60D11A38-FD16-47E8-B32B-B43BF44DEE02}" type="presParOf" srcId="{3CA49B09-FAA1-4AFC-9A0E-705BE8C6B081}" destId="{B02769E9-0DAD-49DE-B281-BE9D717EAEA0}" srcOrd="2" destOrd="0" presId="urn:microsoft.com/office/officeart/2005/8/layout/process4"/>
    <dgm:cxn modelId="{02530DD1-F4A9-4797-AA94-C9DC17B618FB}" type="presParOf" srcId="{B02769E9-0DAD-49DE-B281-BE9D717EAEA0}" destId="{1F308153-56F9-4592-B470-15C19E88AEB5}" srcOrd="0" destOrd="0" presId="urn:microsoft.com/office/officeart/2005/8/layout/process4"/>
    <dgm:cxn modelId="{BED6C570-9D7D-4F9C-A4EE-8A57E60482DB}" type="presParOf" srcId="{3CA49B09-FAA1-4AFC-9A0E-705BE8C6B081}" destId="{DA4882DD-3B7A-40CB-9A0A-7273E6AAC1B8}" srcOrd="3" destOrd="0" presId="urn:microsoft.com/office/officeart/2005/8/layout/process4"/>
    <dgm:cxn modelId="{2DBB395E-840F-4B70-8504-3D5C9CF30CD2}" type="presParOf" srcId="{3CA49B09-FAA1-4AFC-9A0E-705BE8C6B081}" destId="{A404662E-3A04-4524-87F7-657DB887513E}" srcOrd="4" destOrd="0" presId="urn:microsoft.com/office/officeart/2005/8/layout/process4"/>
    <dgm:cxn modelId="{B7134712-E6AB-4077-ACE6-02809AD35056}" type="presParOf" srcId="{A404662E-3A04-4524-87F7-657DB887513E}" destId="{D8DD35DB-3FD5-4B50-AF6F-8B44D2978008}" srcOrd="0" destOrd="0" presId="urn:microsoft.com/office/officeart/2005/8/layout/process4"/>
    <dgm:cxn modelId="{7324D7B3-AA31-4BCB-8867-2119D2678701}" type="presParOf" srcId="{3CA49B09-FAA1-4AFC-9A0E-705BE8C6B081}" destId="{D3AD0164-AB1C-4EB4-A37A-79720A410DBB}" srcOrd="5" destOrd="0" presId="urn:microsoft.com/office/officeart/2005/8/layout/process4"/>
    <dgm:cxn modelId="{A51FECB7-E577-451F-8733-0E8C4727ED56}" type="presParOf" srcId="{3CA49B09-FAA1-4AFC-9A0E-705BE8C6B081}" destId="{04557384-B54C-4843-AF20-EE3CA8E7E3DD}" srcOrd="6" destOrd="0" presId="urn:microsoft.com/office/officeart/2005/8/layout/process4"/>
    <dgm:cxn modelId="{5C7A168A-EBDF-4115-8A32-4B989314E6D2}" type="presParOf" srcId="{04557384-B54C-4843-AF20-EE3CA8E7E3DD}" destId="{70F386D4-B2DC-4406-9AA7-6A5D627A0094}" srcOrd="0" destOrd="0" presId="urn:microsoft.com/office/officeart/2005/8/layout/process4"/>
    <dgm:cxn modelId="{2B93989C-0A15-4F7C-865B-10F04085C74F}" type="presParOf" srcId="{3CA49B09-FAA1-4AFC-9A0E-705BE8C6B081}" destId="{D440FDBF-3FA6-45BD-A39E-6FF5EBA8D196}" srcOrd="7" destOrd="0" presId="urn:microsoft.com/office/officeart/2005/8/layout/process4"/>
    <dgm:cxn modelId="{49898E04-341F-4248-80AB-07738A67D055}" type="presParOf" srcId="{3CA49B09-FAA1-4AFC-9A0E-705BE8C6B081}" destId="{C3ACFBF8-80FA-4748-912F-9EB97608A9F7}" srcOrd="8" destOrd="0" presId="urn:microsoft.com/office/officeart/2005/8/layout/process4"/>
    <dgm:cxn modelId="{B49E9FBA-A70F-4A3B-8D86-A8995B70EC91}" type="presParOf" srcId="{C3ACFBF8-80FA-4748-912F-9EB97608A9F7}" destId="{23FB59F4-79B7-4D58-9DD5-446644413ACF}"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021E87-727C-44BF-B690-36B5DDAC518E}">
      <dsp:nvSpPr>
        <dsp:cNvPr id="0" name=""/>
        <dsp:cNvSpPr/>
      </dsp:nvSpPr>
      <dsp:spPr>
        <a:xfrm>
          <a:off x="0" y="105567"/>
          <a:ext cx="3019574" cy="18117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IN" sz="2100" kern="1200">
              <a:solidFill>
                <a:schemeClr val="tx1"/>
              </a:solidFill>
            </a:rPr>
            <a:t>Interpersonal roles involve relationship-building and symbolic leadership (Mintzberg, 1973).</a:t>
          </a:r>
        </a:p>
      </dsp:txBody>
      <dsp:txXfrm>
        <a:off x="0" y="105567"/>
        <a:ext cx="3019574" cy="1811744"/>
      </dsp:txXfrm>
    </dsp:sp>
    <dsp:sp modelId="{8459B43D-DAF7-4ED7-8DFB-50647D2C70F7}">
      <dsp:nvSpPr>
        <dsp:cNvPr id="0" name=""/>
        <dsp:cNvSpPr/>
      </dsp:nvSpPr>
      <dsp:spPr>
        <a:xfrm>
          <a:off x="3321532" y="105567"/>
          <a:ext cx="3019574" cy="1811744"/>
        </a:xfrm>
        <a:prstGeom prst="rect">
          <a:avLst/>
        </a:prstGeom>
        <a:solidFill>
          <a:schemeClr val="accent2">
            <a:hueOff val="251866"/>
            <a:satOff val="-1527"/>
            <a:lumOff val="122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IN" sz="2100" kern="1200">
              <a:solidFill>
                <a:schemeClr val="tx1"/>
              </a:solidFill>
            </a:rPr>
            <a:t>At Google, these roles promote innovation through collaboration.</a:t>
          </a:r>
        </a:p>
      </dsp:txBody>
      <dsp:txXfrm>
        <a:off x="3321532" y="105567"/>
        <a:ext cx="3019574" cy="1811744"/>
      </dsp:txXfrm>
    </dsp:sp>
    <dsp:sp modelId="{53D58B9C-57BF-4578-A442-BFE420201ECE}">
      <dsp:nvSpPr>
        <dsp:cNvPr id="0" name=""/>
        <dsp:cNvSpPr/>
      </dsp:nvSpPr>
      <dsp:spPr>
        <a:xfrm>
          <a:off x="6643064" y="105567"/>
          <a:ext cx="3019574" cy="1811744"/>
        </a:xfrm>
        <a:prstGeom prst="rect">
          <a:avLst/>
        </a:prstGeom>
        <a:solidFill>
          <a:schemeClr val="accent2">
            <a:hueOff val="503731"/>
            <a:satOff val="-3054"/>
            <a:lumOff val="24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IN" sz="2100" kern="1200">
              <a:solidFill>
                <a:schemeClr val="tx1"/>
              </a:solidFill>
            </a:rPr>
            <a:t>They include Figurehead, Leader, and Liaison functions.</a:t>
          </a:r>
        </a:p>
      </dsp:txBody>
      <dsp:txXfrm>
        <a:off x="6643064" y="105567"/>
        <a:ext cx="3019574" cy="1811744"/>
      </dsp:txXfrm>
    </dsp:sp>
    <dsp:sp modelId="{0D689F39-BF3D-4E19-97B4-C9EEA7D2011C}">
      <dsp:nvSpPr>
        <dsp:cNvPr id="0" name=""/>
        <dsp:cNvSpPr/>
      </dsp:nvSpPr>
      <dsp:spPr>
        <a:xfrm>
          <a:off x="1660766" y="2219269"/>
          <a:ext cx="3019574" cy="1811744"/>
        </a:xfrm>
        <a:prstGeom prst="rect">
          <a:avLst/>
        </a:prstGeom>
        <a:solidFill>
          <a:schemeClr val="accent2">
            <a:hueOff val="755597"/>
            <a:satOff val="-4582"/>
            <a:lumOff val="36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IN" sz="2100" kern="1200" dirty="0">
              <a:solidFill>
                <a:schemeClr val="tx1"/>
              </a:solidFill>
            </a:rPr>
            <a:t>Align with Robbins et al. (2021): people-centred leadership is vital (Levy, 2021).</a:t>
          </a:r>
        </a:p>
      </dsp:txBody>
      <dsp:txXfrm>
        <a:off x="1660766" y="2219269"/>
        <a:ext cx="3019574" cy="1811744"/>
      </dsp:txXfrm>
    </dsp:sp>
    <dsp:sp modelId="{88DE32D0-24D7-4A31-BD83-15ECDB061A47}">
      <dsp:nvSpPr>
        <dsp:cNvPr id="0" name=""/>
        <dsp:cNvSpPr/>
      </dsp:nvSpPr>
      <dsp:spPr>
        <a:xfrm>
          <a:off x="4982298" y="2219269"/>
          <a:ext cx="3019574" cy="1811744"/>
        </a:xfrm>
        <a:prstGeom prst="rect">
          <a:avLst/>
        </a:prstGeom>
        <a:solidFill>
          <a:schemeClr val="accent2">
            <a:hueOff val="1007463"/>
            <a:satOff val="-6109"/>
            <a:lumOff val="49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IN" sz="2100" kern="1200">
              <a:solidFill>
                <a:schemeClr val="tx1"/>
              </a:solidFill>
            </a:rPr>
            <a:t>Essential for fostering ethical values and inclusive environments.</a:t>
          </a:r>
        </a:p>
      </dsp:txBody>
      <dsp:txXfrm>
        <a:off x="4982298" y="2219269"/>
        <a:ext cx="3019574" cy="18117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0D4BD5-96B2-4F18-8D28-61784C0B0E2D}">
      <dsp:nvSpPr>
        <dsp:cNvPr id="0" name=""/>
        <dsp:cNvSpPr/>
      </dsp:nvSpPr>
      <dsp:spPr>
        <a:xfrm>
          <a:off x="0" y="21186"/>
          <a:ext cx="10332720" cy="6435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IN" sz="2500" kern="1200" dirty="0">
              <a:solidFill>
                <a:schemeClr val="tx1"/>
              </a:solidFill>
            </a:rPr>
            <a:t>Managers serve as symbolic representatives (Kuroki, 2021).</a:t>
          </a:r>
        </a:p>
      </dsp:txBody>
      <dsp:txXfrm>
        <a:off x="31413" y="52599"/>
        <a:ext cx="10269894" cy="580674"/>
      </dsp:txXfrm>
    </dsp:sp>
    <dsp:sp modelId="{B6725183-026B-446F-8691-3458A3C4A8F5}">
      <dsp:nvSpPr>
        <dsp:cNvPr id="0" name=""/>
        <dsp:cNvSpPr/>
      </dsp:nvSpPr>
      <dsp:spPr>
        <a:xfrm>
          <a:off x="0" y="736686"/>
          <a:ext cx="10332720" cy="643500"/>
        </a:xfrm>
        <a:prstGeom prst="roundRect">
          <a:avLst/>
        </a:prstGeom>
        <a:solidFill>
          <a:schemeClr val="accent3">
            <a:hueOff val="470917"/>
            <a:satOff val="-256"/>
            <a:lumOff val="7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IN" sz="2500" kern="1200">
              <a:solidFill>
                <a:schemeClr val="tx1"/>
              </a:solidFill>
            </a:rPr>
            <a:t>Sundar Pichai appears at events like the World Economic Forum.</a:t>
          </a:r>
        </a:p>
      </dsp:txBody>
      <dsp:txXfrm>
        <a:off x="31413" y="768099"/>
        <a:ext cx="10269894" cy="580674"/>
      </dsp:txXfrm>
    </dsp:sp>
    <dsp:sp modelId="{D7631594-FD98-4F19-A28E-FD71302F6849}">
      <dsp:nvSpPr>
        <dsp:cNvPr id="0" name=""/>
        <dsp:cNvSpPr/>
      </dsp:nvSpPr>
      <dsp:spPr>
        <a:xfrm>
          <a:off x="0" y="1452186"/>
          <a:ext cx="10332720" cy="643500"/>
        </a:xfrm>
        <a:prstGeom prst="roundRect">
          <a:avLst/>
        </a:prstGeom>
        <a:solidFill>
          <a:schemeClr val="accent3">
            <a:hueOff val="941835"/>
            <a:satOff val="-512"/>
            <a:lumOff val="156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IN" sz="2500" kern="1200">
              <a:solidFill>
                <a:schemeClr val="tx1"/>
              </a:solidFill>
            </a:rPr>
            <a:t>Reinforces Google’s ethical and public commitment.</a:t>
          </a:r>
        </a:p>
      </dsp:txBody>
      <dsp:txXfrm>
        <a:off x="31413" y="1483599"/>
        <a:ext cx="10269894" cy="580674"/>
      </dsp:txXfrm>
    </dsp:sp>
    <dsp:sp modelId="{D4B114B5-4437-47F1-8719-79B83BAC14EB}">
      <dsp:nvSpPr>
        <dsp:cNvPr id="0" name=""/>
        <dsp:cNvSpPr/>
      </dsp:nvSpPr>
      <dsp:spPr>
        <a:xfrm>
          <a:off x="0" y="2167686"/>
          <a:ext cx="10332720" cy="643500"/>
        </a:xfrm>
        <a:prstGeom prst="roundRect">
          <a:avLst/>
        </a:prstGeom>
        <a:solidFill>
          <a:schemeClr val="accent3">
            <a:hueOff val="1412752"/>
            <a:satOff val="-768"/>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IN" sz="2500" kern="1200">
              <a:solidFill>
                <a:schemeClr val="tx1"/>
              </a:solidFill>
            </a:rPr>
            <a:t>Public roles shape corporate image and stakeholder trust.</a:t>
          </a:r>
        </a:p>
      </dsp:txBody>
      <dsp:txXfrm>
        <a:off x="31413" y="2199099"/>
        <a:ext cx="10269894" cy="580674"/>
      </dsp:txXfrm>
    </dsp:sp>
    <dsp:sp modelId="{FAF391DF-4F21-45EB-8497-58EF516B7782}">
      <dsp:nvSpPr>
        <dsp:cNvPr id="0" name=""/>
        <dsp:cNvSpPr/>
      </dsp:nvSpPr>
      <dsp:spPr>
        <a:xfrm>
          <a:off x="0" y="2883186"/>
          <a:ext cx="10332720" cy="643500"/>
        </a:xfrm>
        <a:prstGeom prst="roundRect">
          <a:avLst/>
        </a:prstGeom>
        <a:solidFill>
          <a:schemeClr val="accent3">
            <a:hueOff val="1883669"/>
            <a:satOff val="-1024"/>
            <a:lumOff val="313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l" defTabSz="1111250">
            <a:lnSpc>
              <a:spcPct val="90000"/>
            </a:lnSpc>
            <a:spcBef>
              <a:spcPct val="0"/>
            </a:spcBef>
            <a:spcAft>
              <a:spcPct val="35000"/>
            </a:spcAft>
            <a:buNone/>
          </a:pPr>
          <a:r>
            <a:rPr lang="en-IN" sz="2500" kern="1200" dirty="0">
              <a:solidFill>
                <a:schemeClr val="tx1"/>
              </a:solidFill>
            </a:rPr>
            <a:t>Cultivated through executive visibility (Putra, 2021).</a:t>
          </a:r>
        </a:p>
      </dsp:txBody>
      <dsp:txXfrm>
        <a:off x="31413" y="2914599"/>
        <a:ext cx="10269894" cy="5806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E83DD8-F45D-4AE9-A023-781D773CFF4A}">
      <dsp:nvSpPr>
        <dsp:cNvPr id="0" name=""/>
        <dsp:cNvSpPr/>
      </dsp:nvSpPr>
      <dsp:spPr>
        <a:xfrm>
          <a:off x="2208225" y="0"/>
          <a:ext cx="5435028" cy="5435028"/>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D9B36A6-F402-416D-AB76-0026E21114A5}">
      <dsp:nvSpPr>
        <dsp:cNvPr id="0" name=""/>
        <dsp:cNvSpPr/>
      </dsp:nvSpPr>
      <dsp:spPr>
        <a:xfrm>
          <a:off x="4925739" y="544033"/>
          <a:ext cx="3532768" cy="77279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kern="1200"/>
            <a:t>Managers motivate and guide staff performance (Mintzberg, 1973).</a:t>
          </a:r>
        </a:p>
      </dsp:txBody>
      <dsp:txXfrm>
        <a:off x="4963464" y="581758"/>
        <a:ext cx="3457318" cy="697343"/>
      </dsp:txXfrm>
    </dsp:sp>
    <dsp:sp modelId="{487CCCB0-587D-4CC2-944C-22DE4C154BF7}">
      <dsp:nvSpPr>
        <dsp:cNvPr id="0" name=""/>
        <dsp:cNvSpPr/>
      </dsp:nvSpPr>
      <dsp:spPr>
        <a:xfrm>
          <a:off x="4925739" y="1413425"/>
          <a:ext cx="3532768" cy="77279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kern="1200" dirty="0"/>
            <a:t>OKRs promote accountability and alignment (</a:t>
          </a:r>
          <a:r>
            <a:rPr lang="en-IN" sz="1500" kern="1200" dirty="0" err="1"/>
            <a:t>Masitoh</a:t>
          </a:r>
          <a:r>
            <a:rPr lang="en-IN" sz="1500" kern="1200" dirty="0"/>
            <a:t>, 2022).</a:t>
          </a:r>
        </a:p>
      </dsp:txBody>
      <dsp:txXfrm>
        <a:off x="4963464" y="1451150"/>
        <a:ext cx="3457318" cy="697343"/>
      </dsp:txXfrm>
    </dsp:sp>
    <dsp:sp modelId="{E6B7810D-ADFE-42C3-81DF-324379E3503C}">
      <dsp:nvSpPr>
        <dsp:cNvPr id="0" name=""/>
        <dsp:cNvSpPr/>
      </dsp:nvSpPr>
      <dsp:spPr>
        <a:xfrm>
          <a:off x="4925739" y="2282817"/>
          <a:ext cx="3532768" cy="77279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kern="1200"/>
            <a:t>Project Aristotle found psychological safety boosts innovation.</a:t>
          </a:r>
        </a:p>
      </dsp:txBody>
      <dsp:txXfrm>
        <a:off x="4963464" y="2320542"/>
        <a:ext cx="3457318" cy="697343"/>
      </dsp:txXfrm>
    </dsp:sp>
    <dsp:sp modelId="{88BC5B62-2538-4255-96F6-654CA0732184}">
      <dsp:nvSpPr>
        <dsp:cNvPr id="0" name=""/>
        <dsp:cNvSpPr/>
      </dsp:nvSpPr>
      <dsp:spPr>
        <a:xfrm>
          <a:off x="4925739" y="3152210"/>
          <a:ext cx="3532768" cy="77279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kern="1200" dirty="0"/>
            <a:t>75% of Google employees cite leadership as key to retention (Google, 2022).</a:t>
          </a:r>
        </a:p>
      </dsp:txBody>
      <dsp:txXfrm>
        <a:off x="4963464" y="3189935"/>
        <a:ext cx="3457318" cy="697343"/>
      </dsp:txXfrm>
    </dsp:sp>
    <dsp:sp modelId="{E7C5F25E-77E2-4ABF-B9E8-4DFD33202EB8}">
      <dsp:nvSpPr>
        <dsp:cNvPr id="0" name=""/>
        <dsp:cNvSpPr/>
      </dsp:nvSpPr>
      <dsp:spPr>
        <a:xfrm>
          <a:off x="4925739" y="4021602"/>
          <a:ext cx="3532768" cy="77279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IN" sz="1500" kern="1200" dirty="0"/>
            <a:t>Leaders influence culture and mission clarity.</a:t>
          </a:r>
        </a:p>
      </dsp:txBody>
      <dsp:txXfrm>
        <a:off x="4963464" y="4059327"/>
        <a:ext cx="3457318" cy="6973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00AF51-D049-4B90-8059-EF5BAFEC168C}">
      <dsp:nvSpPr>
        <dsp:cNvPr id="0" name=""/>
        <dsp:cNvSpPr/>
      </dsp:nvSpPr>
      <dsp:spPr>
        <a:xfrm>
          <a:off x="8405756" y="1188986"/>
          <a:ext cx="1916648" cy="1916962"/>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258301-6C33-485D-BA5D-6E5D8FFC6D7B}">
      <dsp:nvSpPr>
        <dsp:cNvPr id="0" name=""/>
        <dsp:cNvSpPr/>
      </dsp:nvSpPr>
      <dsp:spPr>
        <a:xfrm>
          <a:off x="8468998" y="1252896"/>
          <a:ext cx="1789144" cy="1789142"/>
        </a:xfrm>
        <a:prstGeom prst="ellipse">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IN" sz="1300" kern="1200"/>
            <a:t>Builds global partnerships through effective communication.</a:t>
          </a:r>
        </a:p>
      </dsp:txBody>
      <dsp:txXfrm>
        <a:off x="8725027" y="1508536"/>
        <a:ext cx="1278105" cy="1277862"/>
      </dsp:txXfrm>
    </dsp:sp>
    <dsp:sp modelId="{C2DA6774-7E61-4F2F-AB77-26231A81D709}">
      <dsp:nvSpPr>
        <dsp:cNvPr id="0" name=""/>
        <dsp:cNvSpPr/>
      </dsp:nvSpPr>
      <dsp:spPr>
        <a:xfrm rot="2700000">
          <a:off x="6423935" y="1189085"/>
          <a:ext cx="1916427" cy="1916427"/>
        </a:xfrm>
        <a:prstGeom prst="teardrop">
          <a:avLst>
            <a:gd name="adj" fmla="val 100000"/>
          </a:avLst>
        </a:prstGeom>
        <a:solidFill>
          <a:schemeClr val="accent5">
            <a:hueOff val="868919"/>
            <a:satOff val="-1467"/>
            <a:lumOff val="-9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84B0507-DC83-42AF-AEF0-730EDC206D88}">
      <dsp:nvSpPr>
        <dsp:cNvPr id="0" name=""/>
        <dsp:cNvSpPr/>
      </dsp:nvSpPr>
      <dsp:spPr>
        <a:xfrm>
          <a:off x="6489107" y="1252896"/>
          <a:ext cx="1789144" cy="1789142"/>
        </a:xfrm>
        <a:prstGeom prst="ellipse">
          <a:avLst/>
        </a:prstGeom>
        <a:solidFill>
          <a:schemeClr val="lt1">
            <a:alpha val="90000"/>
            <a:hueOff val="0"/>
            <a:satOff val="0"/>
            <a:lumOff val="0"/>
            <a:alphaOff val="0"/>
          </a:schemeClr>
        </a:solidFill>
        <a:ln w="12700" cap="flat" cmpd="sng" algn="ctr">
          <a:solidFill>
            <a:schemeClr val="accent5">
              <a:hueOff val="868919"/>
              <a:satOff val="-1467"/>
              <a:lumOff val="-9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IN" sz="1300" kern="1200" dirty="0"/>
            <a:t>Enhances knowledge sharing and innovation speed (Saskia, 2023).</a:t>
          </a:r>
        </a:p>
      </dsp:txBody>
      <dsp:txXfrm>
        <a:off x="6744116" y="1508536"/>
        <a:ext cx="1278105" cy="1277862"/>
      </dsp:txXfrm>
    </dsp:sp>
    <dsp:sp modelId="{2D03E21E-FD13-41AB-B875-988C358FD338}">
      <dsp:nvSpPr>
        <dsp:cNvPr id="0" name=""/>
        <dsp:cNvSpPr/>
      </dsp:nvSpPr>
      <dsp:spPr>
        <a:xfrm rot="2700000">
          <a:off x="4444044" y="1189085"/>
          <a:ext cx="1916427" cy="1916427"/>
        </a:xfrm>
        <a:prstGeom prst="teardrop">
          <a:avLst>
            <a:gd name="adj" fmla="val 100000"/>
          </a:avLst>
        </a:prstGeom>
        <a:solidFill>
          <a:schemeClr val="accent5">
            <a:hueOff val="1737838"/>
            <a:satOff val="-2935"/>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EABC06-64E0-427A-9DFC-0C5C51A8559C}">
      <dsp:nvSpPr>
        <dsp:cNvPr id="0" name=""/>
        <dsp:cNvSpPr/>
      </dsp:nvSpPr>
      <dsp:spPr>
        <a:xfrm>
          <a:off x="4508195" y="1252896"/>
          <a:ext cx="1789144" cy="1789142"/>
        </a:xfrm>
        <a:prstGeom prst="ellipse">
          <a:avLst/>
        </a:prstGeom>
        <a:solidFill>
          <a:schemeClr val="lt1">
            <a:alpha val="90000"/>
            <a:hueOff val="0"/>
            <a:satOff val="0"/>
            <a:lumOff val="0"/>
            <a:alphaOff val="0"/>
          </a:schemeClr>
        </a:solidFill>
        <a:ln w="12700" cap="flat" cmpd="sng" algn="ctr">
          <a:solidFill>
            <a:schemeClr val="accent5">
              <a:hueOff val="1737838"/>
              <a:satOff val="-2935"/>
              <a:lumOff val="-19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IN" sz="1300" kern="1200"/>
            <a:t>Internally, they coordinate across teams (e.g., YouTube and Cloud).</a:t>
          </a:r>
        </a:p>
      </dsp:txBody>
      <dsp:txXfrm>
        <a:off x="4763205" y="1508536"/>
        <a:ext cx="1278105" cy="1277862"/>
      </dsp:txXfrm>
    </dsp:sp>
    <dsp:sp modelId="{DAA877BC-3D66-4640-9ED1-83F815330C5B}">
      <dsp:nvSpPr>
        <dsp:cNvPr id="0" name=""/>
        <dsp:cNvSpPr/>
      </dsp:nvSpPr>
      <dsp:spPr>
        <a:xfrm rot="2700000">
          <a:off x="2463133" y="1189085"/>
          <a:ext cx="1916427" cy="1916427"/>
        </a:xfrm>
        <a:prstGeom prst="teardrop">
          <a:avLst>
            <a:gd name="adj" fmla="val 100000"/>
          </a:avLst>
        </a:prstGeom>
        <a:solidFill>
          <a:schemeClr val="accent5">
            <a:hueOff val="2606756"/>
            <a:satOff val="-4402"/>
            <a:lumOff val="-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D4EE42-AE9E-4BBB-9C7E-96BC64564EE2}">
      <dsp:nvSpPr>
        <dsp:cNvPr id="0" name=""/>
        <dsp:cNvSpPr/>
      </dsp:nvSpPr>
      <dsp:spPr>
        <a:xfrm>
          <a:off x="2527284" y="1252896"/>
          <a:ext cx="1789144" cy="1789142"/>
        </a:xfrm>
        <a:prstGeom prst="ellipse">
          <a:avLst/>
        </a:prstGeom>
        <a:solidFill>
          <a:schemeClr val="lt1">
            <a:alpha val="90000"/>
            <a:hueOff val="0"/>
            <a:satOff val="0"/>
            <a:lumOff val="0"/>
            <a:alphaOff val="0"/>
          </a:schemeClr>
        </a:solidFill>
        <a:ln w="12700" cap="flat" cmpd="sng" algn="ctr">
          <a:solidFill>
            <a:schemeClr val="accent5">
              <a:hueOff val="2606756"/>
              <a:satOff val="-4402"/>
              <a:lumOff val="-29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IN" sz="1300" kern="1200"/>
            <a:t>Google managers partner with governments on AI regulation.</a:t>
          </a:r>
        </a:p>
      </dsp:txBody>
      <dsp:txXfrm>
        <a:off x="2783313" y="1508536"/>
        <a:ext cx="1278105" cy="1277862"/>
      </dsp:txXfrm>
    </dsp:sp>
    <dsp:sp modelId="{6AA00230-8D19-4211-8767-667F10A9A281}">
      <dsp:nvSpPr>
        <dsp:cNvPr id="0" name=""/>
        <dsp:cNvSpPr/>
      </dsp:nvSpPr>
      <dsp:spPr>
        <a:xfrm rot="2700000">
          <a:off x="482222" y="1189085"/>
          <a:ext cx="1916427" cy="1916427"/>
        </a:xfrm>
        <a:prstGeom prst="teardrop">
          <a:avLst>
            <a:gd name="adj" fmla="val 100000"/>
          </a:avLst>
        </a:prstGeom>
        <a:solidFill>
          <a:schemeClr val="accent5">
            <a:hueOff val="3475675"/>
            <a:satOff val="-5869"/>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88D933F-0B1E-4FBC-8685-522F767BFD2B}">
      <dsp:nvSpPr>
        <dsp:cNvPr id="0" name=""/>
        <dsp:cNvSpPr/>
      </dsp:nvSpPr>
      <dsp:spPr>
        <a:xfrm>
          <a:off x="546373" y="1252896"/>
          <a:ext cx="1789144" cy="1789142"/>
        </a:xfrm>
        <a:prstGeom prst="ellipse">
          <a:avLst/>
        </a:prstGeom>
        <a:solidFill>
          <a:schemeClr val="lt1">
            <a:alpha val="90000"/>
            <a:hueOff val="0"/>
            <a:satOff val="0"/>
            <a:lumOff val="0"/>
            <a:alphaOff val="0"/>
          </a:schemeClr>
        </a:solidFill>
        <a:ln w="12700" cap="flat" cmpd="sng" algn="ctr">
          <a:solidFill>
            <a:schemeClr val="accent5">
              <a:hueOff val="3475675"/>
              <a:satOff val="-5869"/>
              <a:lumOff val="-39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510" tIns="16510" rIns="16510" bIns="16510" numCol="1" spcCol="1270" anchor="ctr" anchorCtr="0">
          <a:noAutofit/>
        </a:bodyPr>
        <a:lstStyle/>
        <a:p>
          <a:pPr marL="0" lvl="0" indent="0" algn="ctr" defTabSz="577850">
            <a:lnSpc>
              <a:spcPct val="90000"/>
            </a:lnSpc>
            <a:spcBef>
              <a:spcPct val="0"/>
            </a:spcBef>
            <a:spcAft>
              <a:spcPct val="35000"/>
            </a:spcAft>
            <a:buNone/>
          </a:pPr>
          <a:r>
            <a:rPr lang="en-IN" sz="1300" kern="1200" dirty="0"/>
            <a:t>Liaison involves networking inside and outside the organization (Putra, 2021).</a:t>
          </a:r>
        </a:p>
      </dsp:txBody>
      <dsp:txXfrm>
        <a:off x="802402" y="1508536"/>
        <a:ext cx="1278105" cy="12778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59A0F7-771C-4122-B1C0-DAB9F4677232}">
      <dsp:nvSpPr>
        <dsp:cNvPr id="0" name=""/>
        <dsp:cNvSpPr/>
      </dsp:nvSpPr>
      <dsp:spPr>
        <a:xfrm>
          <a:off x="1080" y="0"/>
          <a:ext cx="1912438" cy="36884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N" sz="2200" kern="1200" dirty="0">
              <a:solidFill>
                <a:schemeClr val="tx1"/>
              </a:solidFill>
            </a:rPr>
            <a:t>Google’s leadership bootcamps support role development (Xu, 2023).</a:t>
          </a:r>
        </a:p>
      </dsp:txBody>
      <dsp:txXfrm>
        <a:off x="57093" y="56013"/>
        <a:ext cx="1800412" cy="3576397"/>
      </dsp:txXfrm>
    </dsp:sp>
    <dsp:sp modelId="{8B0CBB81-10C3-452D-914F-EB78425B0817}">
      <dsp:nvSpPr>
        <dsp:cNvPr id="0" name=""/>
        <dsp:cNvSpPr/>
      </dsp:nvSpPr>
      <dsp:spPr>
        <a:xfrm>
          <a:off x="2234808" y="0"/>
          <a:ext cx="1912438" cy="36884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N" sz="2200" kern="1200">
              <a:solidFill>
                <a:schemeClr val="tx1"/>
              </a:solidFill>
            </a:rPr>
            <a:t>Interpersonal skills reduce conflict and improve team performance.</a:t>
          </a:r>
        </a:p>
      </dsp:txBody>
      <dsp:txXfrm>
        <a:off x="2290821" y="56013"/>
        <a:ext cx="1800412" cy="3576397"/>
      </dsp:txXfrm>
    </dsp:sp>
    <dsp:sp modelId="{33CA749C-2F86-488B-8FB2-5E2525869700}">
      <dsp:nvSpPr>
        <dsp:cNvPr id="0" name=""/>
        <dsp:cNvSpPr/>
      </dsp:nvSpPr>
      <dsp:spPr>
        <a:xfrm>
          <a:off x="4468535" y="0"/>
          <a:ext cx="1912438" cy="36884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N" sz="2200" kern="1200" dirty="0">
              <a:solidFill>
                <a:schemeClr val="tx1"/>
              </a:solidFill>
            </a:rPr>
            <a:t>Align with ethical leadership frameworks (Mager, 2023).</a:t>
          </a:r>
        </a:p>
      </dsp:txBody>
      <dsp:txXfrm>
        <a:off x="4524548" y="56013"/>
        <a:ext cx="1800412" cy="3576397"/>
      </dsp:txXfrm>
    </dsp:sp>
    <dsp:sp modelId="{5CB801BA-98A5-4B14-A1B4-B8450BF003D2}">
      <dsp:nvSpPr>
        <dsp:cNvPr id="0" name=""/>
        <dsp:cNvSpPr/>
      </dsp:nvSpPr>
      <dsp:spPr>
        <a:xfrm>
          <a:off x="6702263" y="0"/>
          <a:ext cx="1912438" cy="36884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N" sz="2200" kern="1200">
              <a:solidFill>
                <a:schemeClr val="tx1"/>
              </a:solidFill>
            </a:rPr>
            <a:t>Managers drive a collaborative, inclusive workplace culture.</a:t>
          </a:r>
        </a:p>
      </dsp:txBody>
      <dsp:txXfrm>
        <a:off x="6758276" y="56013"/>
        <a:ext cx="1800412" cy="3576397"/>
      </dsp:txXfrm>
    </dsp:sp>
    <dsp:sp modelId="{7AFC8A6A-FC35-4B0C-B306-1EBC7C708F08}">
      <dsp:nvSpPr>
        <dsp:cNvPr id="0" name=""/>
        <dsp:cNvSpPr/>
      </dsp:nvSpPr>
      <dsp:spPr>
        <a:xfrm>
          <a:off x="8935991" y="0"/>
          <a:ext cx="1912438" cy="368842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N" sz="2200" kern="1200">
              <a:solidFill>
                <a:schemeClr val="tx1"/>
              </a:solidFill>
            </a:rPr>
            <a:t>Supports Google’s vision of responsible innovation.</a:t>
          </a:r>
        </a:p>
      </dsp:txBody>
      <dsp:txXfrm>
        <a:off x="8992004" y="56013"/>
        <a:ext cx="1800412" cy="3576397"/>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B2FA56-2840-41BD-8572-15EA2B2FD3A6}">
      <dsp:nvSpPr>
        <dsp:cNvPr id="0" name=""/>
        <dsp:cNvSpPr/>
      </dsp:nvSpPr>
      <dsp:spPr>
        <a:xfrm rot="16200000">
          <a:off x="-1068573" y="1073754"/>
          <a:ext cx="3965825" cy="1818315"/>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8692" bIns="0" numCol="1" spcCol="1270" anchor="ctr" anchorCtr="0">
          <a:noAutofit/>
        </a:bodyPr>
        <a:lstStyle/>
        <a:p>
          <a:pPr marL="0" lvl="0" indent="0" algn="ctr" defTabSz="889000">
            <a:lnSpc>
              <a:spcPct val="90000"/>
            </a:lnSpc>
            <a:spcBef>
              <a:spcPct val="0"/>
            </a:spcBef>
            <a:spcAft>
              <a:spcPct val="35000"/>
            </a:spcAft>
            <a:buNone/>
          </a:pPr>
          <a:r>
            <a:rPr lang="en-IN" sz="2000" kern="1200" dirty="0">
              <a:solidFill>
                <a:schemeClr val="tx1"/>
              </a:solidFill>
            </a:rPr>
            <a:t>Managers manage information: gathering, sharing, and representing (Ram, 2023).</a:t>
          </a:r>
        </a:p>
      </dsp:txBody>
      <dsp:txXfrm rot="5400000">
        <a:off x="5182" y="793164"/>
        <a:ext cx="1818315" cy="2379495"/>
      </dsp:txXfrm>
    </dsp:sp>
    <dsp:sp modelId="{13530C9A-5251-4381-BF82-D0D45F3C8AC0}">
      <dsp:nvSpPr>
        <dsp:cNvPr id="0" name=""/>
        <dsp:cNvSpPr/>
      </dsp:nvSpPr>
      <dsp:spPr>
        <a:xfrm rot="16200000">
          <a:off x="886115" y="1073754"/>
          <a:ext cx="3965825" cy="1818315"/>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8692" bIns="0" numCol="1" spcCol="1270" anchor="ctr" anchorCtr="0">
          <a:noAutofit/>
        </a:bodyPr>
        <a:lstStyle/>
        <a:p>
          <a:pPr marL="0" lvl="0" indent="0" algn="ctr" defTabSz="889000">
            <a:lnSpc>
              <a:spcPct val="90000"/>
            </a:lnSpc>
            <a:spcBef>
              <a:spcPct val="0"/>
            </a:spcBef>
            <a:spcAft>
              <a:spcPct val="35000"/>
            </a:spcAft>
            <a:buNone/>
          </a:pPr>
          <a:r>
            <a:rPr lang="en-IN" sz="2000" kern="1200">
              <a:solidFill>
                <a:schemeClr val="tx1"/>
              </a:solidFill>
            </a:rPr>
            <a:t>Includes Monitor, Disseminator, and Spokesperson roles.</a:t>
          </a:r>
        </a:p>
      </dsp:txBody>
      <dsp:txXfrm rot="5400000">
        <a:off x="1959870" y="793164"/>
        <a:ext cx="1818315" cy="2379495"/>
      </dsp:txXfrm>
    </dsp:sp>
    <dsp:sp modelId="{A27C720C-8986-41B6-B9BA-401F97EDEDF9}">
      <dsp:nvSpPr>
        <dsp:cNvPr id="0" name=""/>
        <dsp:cNvSpPr/>
      </dsp:nvSpPr>
      <dsp:spPr>
        <a:xfrm rot="16200000">
          <a:off x="2840803" y="1073754"/>
          <a:ext cx="3965825" cy="1818315"/>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8692" bIns="0" numCol="1" spcCol="1270" anchor="ctr" anchorCtr="0">
          <a:noAutofit/>
        </a:bodyPr>
        <a:lstStyle/>
        <a:p>
          <a:pPr marL="0" lvl="0" indent="0" algn="ctr" defTabSz="889000">
            <a:lnSpc>
              <a:spcPct val="90000"/>
            </a:lnSpc>
            <a:spcBef>
              <a:spcPct val="0"/>
            </a:spcBef>
            <a:spcAft>
              <a:spcPct val="35000"/>
            </a:spcAft>
            <a:buNone/>
          </a:pPr>
          <a:r>
            <a:rPr lang="en-IN" sz="2000" kern="1200" dirty="0">
              <a:solidFill>
                <a:schemeClr val="tx1"/>
              </a:solidFill>
            </a:rPr>
            <a:t>Google uses data tools (e.g., </a:t>
          </a:r>
          <a:r>
            <a:rPr lang="en-IN" sz="2000" kern="1200" dirty="0" err="1">
              <a:solidFill>
                <a:schemeClr val="tx1"/>
              </a:solidFill>
            </a:rPr>
            <a:t>BigQuery</a:t>
          </a:r>
          <a:r>
            <a:rPr lang="en-IN" sz="2000" kern="1200" dirty="0">
              <a:solidFill>
                <a:schemeClr val="tx1"/>
              </a:solidFill>
            </a:rPr>
            <a:t>) to track performance (Kuroki, 2021).</a:t>
          </a:r>
        </a:p>
      </dsp:txBody>
      <dsp:txXfrm rot="5400000">
        <a:off x="3914558" y="793164"/>
        <a:ext cx="1818315" cy="2379495"/>
      </dsp:txXfrm>
    </dsp:sp>
    <dsp:sp modelId="{835DEFC9-8A19-4726-9AE2-0F139A8F959C}">
      <dsp:nvSpPr>
        <dsp:cNvPr id="0" name=""/>
        <dsp:cNvSpPr/>
      </dsp:nvSpPr>
      <dsp:spPr>
        <a:xfrm rot="16200000">
          <a:off x="4795492" y="1073754"/>
          <a:ext cx="3965825" cy="1818315"/>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8692" bIns="0" numCol="1" spcCol="1270" anchor="ctr" anchorCtr="0">
          <a:noAutofit/>
        </a:bodyPr>
        <a:lstStyle/>
        <a:p>
          <a:pPr marL="0" lvl="0" indent="0" algn="ctr" defTabSz="889000">
            <a:lnSpc>
              <a:spcPct val="90000"/>
            </a:lnSpc>
            <a:spcBef>
              <a:spcPct val="0"/>
            </a:spcBef>
            <a:spcAft>
              <a:spcPct val="35000"/>
            </a:spcAft>
            <a:buNone/>
          </a:pPr>
          <a:r>
            <a:rPr lang="en-IN" sz="2000" kern="1200" dirty="0">
              <a:solidFill>
                <a:schemeClr val="tx1"/>
              </a:solidFill>
            </a:rPr>
            <a:t>Key to agile leadership in data-driven contexts.</a:t>
          </a:r>
        </a:p>
      </dsp:txBody>
      <dsp:txXfrm rot="5400000">
        <a:off x="5869247" y="793164"/>
        <a:ext cx="1818315" cy="2379495"/>
      </dsp:txXfrm>
    </dsp:sp>
    <dsp:sp modelId="{9BF1286C-A05A-4404-AFF9-8F228BEB2191}">
      <dsp:nvSpPr>
        <dsp:cNvPr id="0" name=""/>
        <dsp:cNvSpPr/>
      </dsp:nvSpPr>
      <dsp:spPr>
        <a:xfrm rot="16200000">
          <a:off x="6750181" y="1073754"/>
          <a:ext cx="3965825" cy="1818315"/>
        </a:xfrm>
        <a:prstGeom prst="flowChartManualOperati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8692" bIns="0" numCol="1" spcCol="1270" anchor="ctr" anchorCtr="0">
          <a:noAutofit/>
        </a:bodyPr>
        <a:lstStyle/>
        <a:p>
          <a:pPr marL="0" lvl="0" indent="0" algn="ctr" defTabSz="889000">
            <a:lnSpc>
              <a:spcPct val="90000"/>
            </a:lnSpc>
            <a:spcBef>
              <a:spcPct val="0"/>
            </a:spcBef>
            <a:spcAft>
              <a:spcPct val="35000"/>
            </a:spcAft>
            <a:buNone/>
          </a:pPr>
          <a:r>
            <a:rPr lang="en-IN" sz="2000" kern="1200">
              <a:solidFill>
                <a:schemeClr val="tx1"/>
              </a:solidFill>
            </a:rPr>
            <a:t>Drives strategic alignment and accountability.</a:t>
          </a:r>
        </a:p>
      </dsp:txBody>
      <dsp:txXfrm rot="5400000">
        <a:off x="7823936" y="793164"/>
        <a:ext cx="1818315" cy="237949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354EF8-0E88-4BE0-BD04-36663D528B4C}">
      <dsp:nvSpPr>
        <dsp:cNvPr id="0" name=""/>
        <dsp:cNvSpPr/>
      </dsp:nvSpPr>
      <dsp:spPr>
        <a:xfrm>
          <a:off x="0" y="0"/>
          <a:ext cx="3883631" cy="3883631"/>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ED35005-6379-4B87-A9A6-9775BC909ABD}">
      <dsp:nvSpPr>
        <dsp:cNvPr id="0" name=""/>
        <dsp:cNvSpPr/>
      </dsp:nvSpPr>
      <dsp:spPr>
        <a:xfrm>
          <a:off x="1941815" y="0"/>
          <a:ext cx="7957848" cy="388363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N" sz="2200" kern="1200" dirty="0"/>
            <a:t>Managers observe industry, customer, and team data (Putra, 2021).</a:t>
          </a:r>
        </a:p>
      </dsp:txBody>
      <dsp:txXfrm>
        <a:off x="1941815" y="0"/>
        <a:ext cx="7957848" cy="621381"/>
      </dsp:txXfrm>
    </dsp:sp>
    <dsp:sp modelId="{EE3C7365-5637-4807-A110-A9A8D7E7F89F}">
      <dsp:nvSpPr>
        <dsp:cNvPr id="0" name=""/>
        <dsp:cNvSpPr/>
      </dsp:nvSpPr>
      <dsp:spPr>
        <a:xfrm>
          <a:off x="407781" y="621381"/>
          <a:ext cx="3068069" cy="3068069"/>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90B279-6232-45B4-81EE-94BD5BDCFE01}">
      <dsp:nvSpPr>
        <dsp:cNvPr id="0" name=""/>
        <dsp:cNvSpPr/>
      </dsp:nvSpPr>
      <dsp:spPr>
        <a:xfrm>
          <a:off x="1941815" y="621381"/>
          <a:ext cx="7957848" cy="3068069"/>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N" sz="2200" kern="1200"/>
            <a:t>Google uses internal dashboards and real-time feedback tools.</a:t>
          </a:r>
        </a:p>
      </dsp:txBody>
      <dsp:txXfrm>
        <a:off x="1941815" y="621381"/>
        <a:ext cx="7957848" cy="621381"/>
      </dsp:txXfrm>
    </dsp:sp>
    <dsp:sp modelId="{D4ADE86F-5773-4A9C-A858-1B59B936E613}">
      <dsp:nvSpPr>
        <dsp:cNvPr id="0" name=""/>
        <dsp:cNvSpPr/>
      </dsp:nvSpPr>
      <dsp:spPr>
        <a:xfrm>
          <a:off x="815562" y="1242762"/>
          <a:ext cx="2252506" cy="2252506"/>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B82213-092F-4563-BE5E-75139B5CA51D}">
      <dsp:nvSpPr>
        <dsp:cNvPr id="0" name=""/>
        <dsp:cNvSpPr/>
      </dsp:nvSpPr>
      <dsp:spPr>
        <a:xfrm>
          <a:off x="1941815" y="1242762"/>
          <a:ext cx="7957848" cy="2252506"/>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N" sz="2200" kern="1200"/>
            <a:t>Managers adapt quickly to AI and privacy trends.</a:t>
          </a:r>
        </a:p>
      </dsp:txBody>
      <dsp:txXfrm>
        <a:off x="1941815" y="1242762"/>
        <a:ext cx="7957848" cy="621381"/>
      </dsp:txXfrm>
    </dsp:sp>
    <dsp:sp modelId="{715AB05B-83EC-4349-B5B7-FAD37116FD3D}">
      <dsp:nvSpPr>
        <dsp:cNvPr id="0" name=""/>
        <dsp:cNvSpPr/>
      </dsp:nvSpPr>
      <dsp:spPr>
        <a:xfrm>
          <a:off x="1223344" y="1864143"/>
          <a:ext cx="1436943" cy="1436943"/>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89A2BC-303E-4E55-90D5-80322B4F2477}">
      <dsp:nvSpPr>
        <dsp:cNvPr id="0" name=""/>
        <dsp:cNvSpPr/>
      </dsp:nvSpPr>
      <dsp:spPr>
        <a:xfrm>
          <a:off x="1941815" y="1864143"/>
          <a:ext cx="7957848" cy="1436943"/>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N" sz="2200" kern="1200" dirty="0"/>
            <a:t>Promotes continuous improvement through insight (Imran, 2024).</a:t>
          </a:r>
        </a:p>
      </dsp:txBody>
      <dsp:txXfrm>
        <a:off x="1941815" y="1864143"/>
        <a:ext cx="7957848" cy="621381"/>
      </dsp:txXfrm>
    </dsp:sp>
    <dsp:sp modelId="{41AECDC1-980E-42D3-A171-DBAC79AAC29B}">
      <dsp:nvSpPr>
        <dsp:cNvPr id="0" name=""/>
        <dsp:cNvSpPr/>
      </dsp:nvSpPr>
      <dsp:spPr>
        <a:xfrm>
          <a:off x="1631125" y="2485524"/>
          <a:ext cx="621381" cy="621381"/>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3A3275-C748-4899-8B21-11FDFA3D7603}">
      <dsp:nvSpPr>
        <dsp:cNvPr id="0" name=""/>
        <dsp:cNvSpPr/>
      </dsp:nvSpPr>
      <dsp:spPr>
        <a:xfrm>
          <a:off x="1941815" y="2485524"/>
          <a:ext cx="7957848" cy="621381"/>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IN" sz="2200" kern="1200"/>
            <a:t>Builds awareness for ethical, proactive decision-making.</a:t>
          </a:r>
        </a:p>
      </dsp:txBody>
      <dsp:txXfrm>
        <a:off x="1941815" y="2485524"/>
        <a:ext cx="7957848" cy="62138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96BA0B-1BC2-4EA4-9FBB-45128BB740FD}">
      <dsp:nvSpPr>
        <dsp:cNvPr id="0" name=""/>
        <dsp:cNvSpPr/>
      </dsp:nvSpPr>
      <dsp:spPr>
        <a:xfrm rot="5400000">
          <a:off x="395302" y="1890347"/>
          <a:ext cx="1187408" cy="1975821"/>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B80BAFB-E24D-47FA-A114-004E332D1023}">
      <dsp:nvSpPr>
        <dsp:cNvPr id="0" name=""/>
        <dsp:cNvSpPr/>
      </dsp:nvSpPr>
      <dsp:spPr>
        <a:xfrm>
          <a:off x="197094" y="2480693"/>
          <a:ext cx="1783783" cy="1563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IN" sz="1700" kern="1200" dirty="0">
              <a:solidFill>
                <a:schemeClr val="bg1"/>
              </a:solidFill>
            </a:rPr>
            <a:t>Disseminators share critical information internally (Putra, 2021).</a:t>
          </a:r>
        </a:p>
      </dsp:txBody>
      <dsp:txXfrm>
        <a:off x="197094" y="2480693"/>
        <a:ext cx="1783783" cy="1563590"/>
      </dsp:txXfrm>
    </dsp:sp>
    <dsp:sp modelId="{294DD384-5408-4675-903E-AE48F3D594F5}">
      <dsp:nvSpPr>
        <dsp:cNvPr id="0" name=""/>
        <dsp:cNvSpPr/>
      </dsp:nvSpPr>
      <dsp:spPr>
        <a:xfrm>
          <a:off x="1644314" y="1744885"/>
          <a:ext cx="336562" cy="336562"/>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B6863C-2A93-4700-87D8-EC0C179C77FD}">
      <dsp:nvSpPr>
        <dsp:cNvPr id="0" name=""/>
        <dsp:cNvSpPr/>
      </dsp:nvSpPr>
      <dsp:spPr>
        <a:xfrm rot="5400000">
          <a:off x="2579001" y="1349989"/>
          <a:ext cx="1187408" cy="1975821"/>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05FC26-6805-4F63-AB23-0937C5C9B1C1}">
      <dsp:nvSpPr>
        <dsp:cNvPr id="0" name=""/>
        <dsp:cNvSpPr/>
      </dsp:nvSpPr>
      <dsp:spPr>
        <a:xfrm>
          <a:off x="2380793" y="1940334"/>
          <a:ext cx="1783783" cy="1563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IN" sz="1700" kern="1200">
              <a:solidFill>
                <a:schemeClr val="bg1"/>
              </a:solidFill>
            </a:rPr>
            <a:t>Google’s TGIF meetings connect top-down and bottom-up insights.</a:t>
          </a:r>
        </a:p>
      </dsp:txBody>
      <dsp:txXfrm>
        <a:off x="2380793" y="1940334"/>
        <a:ext cx="1783783" cy="1563590"/>
      </dsp:txXfrm>
    </dsp:sp>
    <dsp:sp modelId="{F8C59275-CFC9-4E93-9B55-9C38896444B3}">
      <dsp:nvSpPr>
        <dsp:cNvPr id="0" name=""/>
        <dsp:cNvSpPr/>
      </dsp:nvSpPr>
      <dsp:spPr>
        <a:xfrm>
          <a:off x="3828013" y="1204527"/>
          <a:ext cx="336562" cy="336562"/>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6BD2DE-E1DD-4ADC-B9EB-6D21BE10E4AA}">
      <dsp:nvSpPr>
        <dsp:cNvPr id="0" name=""/>
        <dsp:cNvSpPr/>
      </dsp:nvSpPr>
      <dsp:spPr>
        <a:xfrm rot="5400000">
          <a:off x="4762700" y="809631"/>
          <a:ext cx="1187408" cy="1975821"/>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D7826B-F02C-4142-9BB7-ECA61E9E248A}">
      <dsp:nvSpPr>
        <dsp:cNvPr id="0" name=""/>
        <dsp:cNvSpPr/>
      </dsp:nvSpPr>
      <dsp:spPr>
        <a:xfrm>
          <a:off x="4564492" y="1399976"/>
          <a:ext cx="1783783" cy="1563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IN" sz="1700" kern="1200" dirty="0">
              <a:solidFill>
                <a:schemeClr val="bg1"/>
              </a:solidFill>
            </a:rPr>
            <a:t>Promotes transparency and trust (Kritika, 2021).</a:t>
          </a:r>
        </a:p>
      </dsp:txBody>
      <dsp:txXfrm>
        <a:off x="4564492" y="1399976"/>
        <a:ext cx="1783783" cy="1563590"/>
      </dsp:txXfrm>
    </dsp:sp>
    <dsp:sp modelId="{685C7333-FD92-4FAA-94F0-041CF57BC4DA}">
      <dsp:nvSpPr>
        <dsp:cNvPr id="0" name=""/>
        <dsp:cNvSpPr/>
      </dsp:nvSpPr>
      <dsp:spPr>
        <a:xfrm>
          <a:off x="6011712" y="664168"/>
          <a:ext cx="336562" cy="336562"/>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BDA8B4-D088-4A4F-B7F2-9EA6ADB08702}">
      <dsp:nvSpPr>
        <dsp:cNvPr id="0" name=""/>
        <dsp:cNvSpPr/>
      </dsp:nvSpPr>
      <dsp:spPr>
        <a:xfrm rot="5400000">
          <a:off x="6946399" y="269272"/>
          <a:ext cx="1187408" cy="1975821"/>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E0200F-0460-448D-988B-8582533AD8EF}">
      <dsp:nvSpPr>
        <dsp:cNvPr id="0" name=""/>
        <dsp:cNvSpPr/>
      </dsp:nvSpPr>
      <dsp:spPr>
        <a:xfrm>
          <a:off x="6748191" y="859617"/>
          <a:ext cx="1783783" cy="1563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IN" sz="1700" kern="1200">
              <a:solidFill>
                <a:schemeClr val="bg1"/>
              </a:solidFill>
            </a:rPr>
            <a:t>Managers ensure teams understand strategy and expectations.</a:t>
          </a:r>
        </a:p>
      </dsp:txBody>
      <dsp:txXfrm>
        <a:off x="6748191" y="859617"/>
        <a:ext cx="1783783" cy="1563590"/>
      </dsp:txXfrm>
    </dsp:sp>
    <dsp:sp modelId="{4FD96FF1-343A-438F-BC71-4F706AF088FF}">
      <dsp:nvSpPr>
        <dsp:cNvPr id="0" name=""/>
        <dsp:cNvSpPr/>
      </dsp:nvSpPr>
      <dsp:spPr>
        <a:xfrm>
          <a:off x="8195411" y="123810"/>
          <a:ext cx="336562" cy="336562"/>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AC964A9-B20C-4E9F-BB3F-6337EC0A33C2}">
      <dsp:nvSpPr>
        <dsp:cNvPr id="0" name=""/>
        <dsp:cNvSpPr/>
      </dsp:nvSpPr>
      <dsp:spPr>
        <a:xfrm rot="5400000">
          <a:off x="9130098" y="-271085"/>
          <a:ext cx="1187408" cy="1975821"/>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923AF1F-AC70-44FB-AF25-20C08DC16D38}">
      <dsp:nvSpPr>
        <dsp:cNvPr id="0" name=""/>
        <dsp:cNvSpPr/>
      </dsp:nvSpPr>
      <dsp:spPr>
        <a:xfrm>
          <a:off x="8931889" y="319259"/>
          <a:ext cx="1783783" cy="1563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770" tIns="64770" rIns="64770" bIns="64770" numCol="1" spcCol="1270" anchor="t" anchorCtr="0">
          <a:noAutofit/>
        </a:bodyPr>
        <a:lstStyle/>
        <a:p>
          <a:pPr marL="0" lvl="0" indent="0" algn="l" defTabSz="755650">
            <a:lnSpc>
              <a:spcPct val="90000"/>
            </a:lnSpc>
            <a:spcBef>
              <a:spcPct val="0"/>
            </a:spcBef>
            <a:spcAft>
              <a:spcPct val="35000"/>
            </a:spcAft>
            <a:buNone/>
          </a:pPr>
          <a:r>
            <a:rPr lang="en-IN" sz="1700" kern="1200">
              <a:solidFill>
                <a:schemeClr val="bg1"/>
              </a:solidFill>
            </a:rPr>
            <a:t>Improves morale and execution consistency.</a:t>
          </a:r>
        </a:p>
      </dsp:txBody>
      <dsp:txXfrm>
        <a:off x="8931889" y="319259"/>
        <a:ext cx="1783783" cy="156359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A9503C2-3463-4E2A-937C-B12ECD1E0E18}">
      <dsp:nvSpPr>
        <dsp:cNvPr id="0" name=""/>
        <dsp:cNvSpPr/>
      </dsp:nvSpPr>
      <dsp:spPr>
        <a:xfrm>
          <a:off x="0" y="415"/>
          <a:ext cx="707889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10789E-CF3A-4033-AF0C-250BA5C42484}">
      <dsp:nvSpPr>
        <dsp:cNvPr id="0" name=""/>
        <dsp:cNvSpPr/>
      </dsp:nvSpPr>
      <dsp:spPr>
        <a:xfrm>
          <a:off x="0" y="415"/>
          <a:ext cx="7078894" cy="6799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IN" sz="2000" kern="1200" dirty="0">
              <a:solidFill>
                <a:schemeClr val="bg1"/>
              </a:solidFill>
            </a:rPr>
            <a:t>Spokespersons present information externally (Kuroki, 2021).</a:t>
          </a:r>
        </a:p>
      </dsp:txBody>
      <dsp:txXfrm>
        <a:off x="0" y="415"/>
        <a:ext cx="7078894" cy="679982"/>
      </dsp:txXfrm>
    </dsp:sp>
    <dsp:sp modelId="{27E4A785-14F7-4174-8B54-01D444DF47CF}">
      <dsp:nvSpPr>
        <dsp:cNvPr id="0" name=""/>
        <dsp:cNvSpPr/>
      </dsp:nvSpPr>
      <dsp:spPr>
        <a:xfrm>
          <a:off x="0" y="680398"/>
          <a:ext cx="707889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49C0E2-5107-4A9D-88C4-8979C7423E0A}">
      <dsp:nvSpPr>
        <dsp:cNvPr id="0" name=""/>
        <dsp:cNvSpPr/>
      </dsp:nvSpPr>
      <dsp:spPr>
        <a:xfrm>
          <a:off x="0" y="680398"/>
          <a:ext cx="7078894" cy="6799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IN" sz="2000" kern="1200">
              <a:solidFill>
                <a:schemeClr val="bg1"/>
              </a:solidFill>
            </a:rPr>
            <a:t>Managers communicate at events like Google I/O.</a:t>
          </a:r>
        </a:p>
      </dsp:txBody>
      <dsp:txXfrm>
        <a:off x="0" y="680398"/>
        <a:ext cx="7078894" cy="679982"/>
      </dsp:txXfrm>
    </dsp:sp>
    <dsp:sp modelId="{41C9758F-DF43-4DFE-AC41-3083552C464E}">
      <dsp:nvSpPr>
        <dsp:cNvPr id="0" name=""/>
        <dsp:cNvSpPr/>
      </dsp:nvSpPr>
      <dsp:spPr>
        <a:xfrm>
          <a:off x="0" y="1360381"/>
          <a:ext cx="707889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B226C07-FDD3-40A6-AF40-AC0CA82AAFC3}">
      <dsp:nvSpPr>
        <dsp:cNvPr id="0" name=""/>
        <dsp:cNvSpPr/>
      </dsp:nvSpPr>
      <dsp:spPr>
        <a:xfrm>
          <a:off x="0" y="1360381"/>
          <a:ext cx="7078894" cy="6799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IN" sz="2000" kern="1200">
              <a:solidFill>
                <a:schemeClr val="bg1"/>
              </a:solidFill>
            </a:rPr>
            <a:t>Speak on data ethics, AI policy, and sustainability.</a:t>
          </a:r>
        </a:p>
      </dsp:txBody>
      <dsp:txXfrm>
        <a:off x="0" y="1360381"/>
        <a:ext cx="7078894" cy="679982"/>
      </dsp:txXfrm>
    </dsp:sp>
    <dsp:sp modelId="{647F785E-ECA3-4A91-BBCC-4B6299FD0A77}">
      <dsp:nvSpPr>
        <dsp:cNvPr id="0" name=""/>
        <dsp:cNvSpPr/>
      </dsp:nvSpPr>
      <dsp:spPr>
        <a:xfrm>
          <a:off x="0" y="2040363"/>
          <a:ext cx="707889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2E480B-A7B8-41F6-94F8-EF15922320E2}">
      <dsp:nvSpPr>
        <dsp:cNvPr id="0" name=""/>
        <dsp:cNvSpPr/>
      </dsp:nvSpPr>
      <dsp:spPr>
        <a:xfrm>
          <a:off x="0" y="2040363"/>
          <a:ext cx="7078894" cy="6799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IN" sz="2000" kern="1200" dirty="0">
              <a:solidFill>
                <a:schemeClr val="bg1"/>
              </a:solidFill>
            </a:rPr>
            <a:t>Trained in corporate communication and crisis PR (Google, 2019).</a:t>
          </a:r>
        </a:p>
      </dsp:txBody>
      <dsp:txXfrm>
        <a:off x="0" y="2040363"/>
        <a:ext cx="7078894" cy="679982"/>
      </dsp:txXfrm>
    </dsp:sp>
    <dsp:sp modelId="{EAB6E18C-7893-4D4E-A5B1-63DC309A9658}">
      <dsp:nvSpPr>
        <dsp:cNvPr id="0" name=""/>
        <dsp:cNvSpPr/>
      </dsp:nvSpPr>
      <dsp:spPr>
        <a:xfrm>
          <a:off x="0" y="2720346"/>
          <a:ext cx="7078894"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FAAA59-C0E1-4F5B-B20B-087B9344F76B}">
      <dsp:nvSpPr>
        <dsp:cNvPr id="0" name=""/>
        <dsp:cNvSpPr/>
      </dsp:nvSpPr>
      <dsp:spPr>
        <a:xfrm>
          <a:off x="0" y="2720346"/>
          <a:ext cx="7078894" cy="6799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IN" sz="2000" kern="1200">
              <a:solidFill>
                <a:schemeClr val="bg1"/>
              </a:solidFill>
            </a:rPr>
            <a:t>Reinforces brand integrity and ethical leadership.</a:t>
          </a:r>
        </a:p>
      </dsp:txBody>
      <dsp:txXfrm>
        <a:off x="0" y="2720346"/>
        <a:ext cx="7078894" cy="67998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CBFF4C-5CF8-485D-AD54-0128E2EC6D03}">
      <dsp:nvSpPr>
        <dsp:cNvPr id="0" name=""/>
        <dsp:cNvSpPr/>
      </dsp:nvSpPr>
      <dsp:spPr>
        <a:xfrm>
          <a:off x="0" y="1346941"/>
          <a:ext cx="10564196" cy="1795922"/>
        </a:xfrm>
        <a:prstGeom prst="notchedRightArrow">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617921-074B-47F3-B3E8-55651B228BC2}">
      <dsp:nvSpPr>
        <dsp:cNvPr id="0" name=""/>
        <dsp:cNvSpPr/>
      </dsp:nvSpPr>
      <dsp:spPr>
        <a:xfrm>
          <a:off x="4178" y="0"/>
          <a:ext cx="1826811" cy="1795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b" anchorCtr="0">
          <a:noAutofit/>
        </a:bodyPr>
        <a:lstStyle/>
        <a:p>
          <a:pPr marL="0" lvl="0" indent="0" algn="ctr" defTabSz="755650">
            <a:lnSpc>
              <a:spcPct val="90000"/>
            </a:lnSpc>
            <a:spcBef>
              <a:spcPct val="0"/>
            </a:spcBef>
            <a:spcAft>
              <a:spcPct val="35000"/>
            </a:spcAft>
            <a:buNone/>
          </a:pPr>
          <a:r>
            <a:rPr lang="en-IN" sz="1700" kern="1200" dirty="0">
              <a:solidFill>
                <a:schemeClr val="bg1"/>
              </a:solidFill>
            </a:rPr>
            <a:t>Communication training boosts leadership effectiveness.</a:t>
          </a:r>
        </a:p>
      </dsp:txBody>
      <dsp:txXfrm>
        <a:off x="4178" y="0"/>
        <a:ext cx="1826811" cy="1795922"/>
      </dsp:txXfrm>
    </dsp:sp>
    <dsp:sp modelId="{F010900C-AFE1-44E7-A3DB-8DC2718DAC96}">
      <dsp:nvSpPr>
        <dsp:cNvPr id="0" name=""/>
        <dsp:cNvSpPr/>
      </dsp:nvSpPr>
      <dsp:spPr>
        <a:xfrm>
          <a:off x="693093" y="2020412"/>
          <a:ext cx="448980" cy="448980"/>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8287AA3-DED9-4496-93F0-8EEE48796AEE}">
      <dsp:nvSpPr>
        <dsp:cNvPr id="0" name=""/>
        <dsp:cNvSpPr/>
      </dsp:nvSpPr>
      <dsp:spPr>
        <a:xfrm>
          <a:off x="1922330" y="2693883"/>
          <a:ext cx="1826811" cy="1795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t" anchorCtr="0">
          <a:noAutofit/>
        </a:bodyPr>
        <a:lstStyle/>
        <a:p>
          <a:pPr marL="0" lvl="0" indent="0" algn="ctr" defTabSz="755650">
            <a:lnSpc>
              <a:spcPct val="90000"/>
            </a:lnSpc>
            <a:spcBef>
              <a:spcPct val="0"/>
            </a:spcBef>
            <a:spcAft>
              <a:spcPct val="35000"/>
            </a:spcAft>
            <a:buNone/>
          </a:pPr>
          <a:r>
            <a:rPr lang="en-IN" sz="1700" kern="1200" dirty="0">
              <a:solidFill>
                <a:schemeClr val="bg1"/>
              </a:solidFill>
            </a:rPr>
            <a:t>Managers who share clearly increase engagement by 23% (</a:t>
          </a:r>
          <a:r>
            <a:rPr lang="en-IN" sz="1700" kern="1200" dirty="0" err="1">
              <a:solidFill>
                <a:schemeClr val="bg1"/>
              </a:solidFill>
            </a:rPr>
            <a:t>Masitoh</a:t>
          </a:r>
          <a:r>
            <a:rPr lang="en-IN" sz="1700" kern="1200" dirty="0">
              <a:solidFill>
                <a:schemeClr val="bg1"/>
              </a:solidFill>
            </a:rPr>
            <a:t>, 2022).</a:t>
          </a:r>
        </a:p>
      </dsp:txBody>
      <dsp:txXfrm>
        <a:off x="1922330" y="2693883"/>
        <a:ext cx="1826811" cy="1795922"/>
      </dsp:txXfrm>
    </dsp:sp>
    <dsp:sp modelId="{08F96A6D-D798-44BC-87F2-C1A1E656E0B4}">
      <dsp:nvSpPr>
        <dsp:cNvPr id="0" name=""/>
        <dsp:cNvSpPr/>
      </dsp:nvSpPr>
      <dsp:spPr>
        <a:xfrm>
          <a:off x="2611245" y="2020412"/>
          <a:ext cx="448980" cy="448980"/>
        </a:xfrm>
        <a:prstGeom prst="ellipse">
          <a:avLst/>
        </a:prstGeom>
        <a:solidFill>
          <a:schemeClr val="accent5">
            <a:hueOff val="868919"/>
            <a:satOff val="-1467"/>
            <a:lumOff val="-9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AD3FC9-276C-4178-8127-1B8BC344F9CF}">
      <dsp:nvSpPr>
        <dsp:cNvPr id="0" name=""/>
        <dsp:cNvSpPr/>
      </dsp:nvSpPr>
      <dsp:spPr>
        <a:xfrm>
          <a:off x="3840482" y="0"/>
          <a:ext cx="1826811" cy="1795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b" anchorCtr="0">
          <a:noAutofit/>
        </a:bodyPr>
        <a:lstStyle/>
        <a:p>
          <a:pPr marL="0" lvl="0" indent="0" algn="ctr" defTabSz="755650">
            <a:lnSpc>
              <a:spcPct val="90000"/>
            </a:lnSpc>
            <a:spcBef>
              <a:spcPct val="0"/>
            </a:spcBef>
            <a:spcAft>
              <a:spcPct val="35000"/>
            </a:spcAft>
            <a:buNone/>
          </a:pPr>
          <a:r>
            <a:rPr lang="en-IN" sz="1700" kern="1200">
              <a:solidFill>
                <a:schemeClr val="bg1"/>
              </a:solidFill>
            </a:rPr>
            <a:t>Promotes organizational transparency and ethical standards.</a:t>
          </a:r>
        </a:p>
      </dsp:txBody>
      <dsp:txXfrm>
        <a:off x="3840482" y="0"/>
        <a:ext cx="1826811" cy="1795922"/>
      </dsp:txXfrm>
    </dsp:sp>
    <dsp:sp modelId="{9EC82F26-49EE-427F-9FD4-EAAC7737AF6D}">
      <dsp:nvSpPr>
        <dsp:cNvPr id="0" name=""/>
        <dsp:cNvSpPr/>
      </dsp:nvSpPr>
      <dsp:spPr>
        <a:xfrm>
          <a:off x="4529397" y="2020412"/>
          <a:ext cx="448980" cy="448980"/>
        </a:xfrm>
        <a:prstGeom prst="ellipse">
          <a:avLst/>
        </a:prstGeom>
        <a:solidFill>
          <a:schemeClr val="accent5">
            <a:hueOff val="1737838"/>
            <a:satOff val="-2935"/>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E61C50-1256-414B-A74E-9208B0C708CA}">
      <dsp:nvSpPr>
        <dsp:cNvPr id="0" name=""/>
        <dsp:cNvSpPr/>
      </dsp:nvSpPr>
      <dsp:spPr>
        <a:xfrm>
          <a:off x="5758634" y="2693883"/>
          <a:ext cx="1826811" cy="1795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t" anchorCtr="0">
          <a:noAutofit/>
        </a:bodyPr>
        <a:lstStyle/>
        <a:p>
          <a:pPr marL="0" lvl="0" indent="0" algn="ctr" defTabSz="755650">
            <a:lnSpc>
              <a:spcPct val="90000"/>
            </a:lnSpc>
            <a:spcBef>
              <a:spcPct val="0"/>
            </a:spcBef>
            <a:spcAft>
              <a:spcPct val="35000"/>
            </a:spcAft>
            <a:buNone/>
          </a:pPr>
          <a:r>
            <a:rPr lang="en-IN" sz="1700" kern="1200">
              <a:solidFill>
                <a:schemeClr val="bg1"/>
              </a:solidFill>
            </a:rPr>
            <a:t>Google fosters these skills through leadership labs.</a:t>
          </a:r>
        </a:p>
      </dsp:txBody>
      <dsp:txXfrm>
        <a:off x="5758634" y="2693883"/>
        <a:ext cx="1826811" cy="1795922"/>
      </dsp:txXfrm>
    </dsp:sp>
    <dsp:sp modelId="{0878E5F7-62D1-4500-A280-C35029389E6A}">
      <dsp:nvSpPr>
        <dsp:cNvPr id="0" name=""/>
        <dsp:cNvSpPr/>
      </dsp:nvSpPr>
      <dsp:spPr>
        <a:xfrm>
          <a:off x="6447550" y="2020412"/>
          <a:ext cx="448980" cy="448980"/>
        </a:xfrm>
        <a:prstGeom prst="ellipse">
          <a:avLst/>
        </a:prstGeom>
        <a:solidFill>
          <a:schemeClr val="accent5">
            <a:hueOff val="2606756"/>
            <a:satOff val="-4402"/>
            <a:lumOff val="-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56B053-16BC-4948-82CE-6DEE382BE2ED}">
      <dsp:nvSpPr>
        <dsp:cNvPr id="0" name=""/>
        <dsp:cNvSpPr/>
      </dsp:nvSpPr>
      <dsp:spPr>
        <a:xfrm>
          <a:off x="7676786" y="0"/>
          <a:ext cx="1826811" cy="17959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04" tIns="120904" rIns="120904" bIns="120904" numCol="1" spcCol="1270" anchor="b" anchorCtr="0">
          <a:noAutofit/>
        </a:bodyPr>
        <a:lstStyle/>
        <a:p>
          <a:pPr marL="0" lvl="0" indent="0" algn="ctr" defTabSz="755650">
            <a:lnSpc>
              <a:spcPct val="90000"/>
            </a:lnSpc>
            <a:spcBef>
              <a:spcPct val="0"/>
            </a:spcBef>
            <a:spcAft>
              <a:spcPct val="35000"/>
            </a:spcAft>
            <a:buNone/>
          </a:pPr>
          <a:r>
            <a:rPr lang="en-IN" sz="1700" kern="1200">
              <a:solidFill>
                <a:schemeClr val="bg1"/>
              </a:solidFill>
            </a:rPr>
            <a:t>Enhances mission alignment and stakeholder trust.</a:t>
          </a:r>
        </a:p>
      </dsp:txBody>
      <dsp:txXfrm>
        <a:off x="7676786" y="0"/>
        <a:ext cx="1826811" cy="1795922"/>
      </dsp:txXfrm>
    </dsp:sp>
    <dsp:sp modelId="{227F65E7-3F98-46B1-B0F0-03C7B38989E0}">
      <dsp:nvSpPr>
        <dsp:cNvPr id="0" name=""/>
        <dsp:cNvSpPr/>
      </dsp:nvSpPr>
      <dsp:spPr>
        <a:xfrm>
          <a:off x="8365702" y="2020412"/>
          <a:ext cx="448980" cy="448980"/>
        </a:xfrm>
        <a:prstGeom prst="ellipse">
          <a:avLst/>
        </a:prstGeom>
        <a:solidFill>
          <a:schemeClr val="accent5">
            <a:hueOff val="3475675"/>
            <a:satOff val="-5869"/>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E593DE-43AF-4B98-AA99-F0FC9E0617A5}">
      <dsp:nvSpPr>
        <dsp:cNvPr id="0" name=""/>
        <dsp:cNvSpPr/>
      </dsp:nvSpPr>
      <dsp:spPr>
        <a:xfrm>
          <a:off x="-4664829" y="-715124"/>
          <a:ext cx="5556557" cy="5556557"/>
        </a:xfrm>
        <a:prstGeom prst="blockArc">
          <a:avLst>
            <a:gd name="adj1" fmla="val 18900000"/>
            <a:gd name="adj2" fmla="val 2700000"/>
            <a:gd name="adj3" fmla="val 389"/>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BD6B77D-CF55-4802-8585-ACB2BA281FDB}">
      <dsp:nvSpPr>
        <dsp:cNvPr id="0" name=""/>
        <dsp:cNvSpPr/>
      </dsp:nvSpPr>
      <dsp:spPr>
        <a:xfrm>
          <a:off x="390295" y="257811"/>
          <a:ext cx="10158621" cy="51595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538" tIns="58420" rIns="58420" bIns="58420" numCol="1" spcCol="1270" anchor="ctr" anchorCtr="0">
          <a:noAutofit/>
        </a:bodyPr>
        <a:lstStyle/>
        <a:p>
          <a:pPr marL="0" lvl="0" indent="0" algn="l" defTabSz="1022350">
            <a:lnSpc>
              <a:spcPct val="90000"/>
            </a:lnSpc>
            <a:spcBef>
              <a:spcPct val="0"/>
            </a:spcBef>
            <a:spcAft>
              <a:spcPct val="35000"/>
            </a:spcAft>
            <a:buNone/>
          </a:pPr>
          <a:r>
            <a:rPr lang="en-IN" sz="2300" kern="1200" dirty="0">
              <a:solidFill>
                <a:schemeClr val="tx1"/>
              </a:solidFill>
            </a:rPr>
            <a:t>Decisional roles involve problem-solving and strategic choice (Ram, 2023).</a:t>
          </a:r>
        </a:p>
      </dsp:txBody>
      <dsp:txXfrm>
        <a:off x="390295" y="257811"/>
        <a:ext cx="10158621" cy="515953"/>
      </dsp:txXfrm>
    </dsp:sp>
    <dsp:sp modelId="{D4A984B0-5A91-4F9C-992A-84E78C57A8DB}">
      <dsp:nvSpPr>
        <dsp:cNvPr id="0" name=""/>
        <dsp:cNvSpPr/>
      </dsp:nvSpPr>
      <dsp:spPr>
        <a:xfrm>
          <a:off x="67824" y="193317"/>
          <a:ext cx="644941" cy="644941"/>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65013D-BD4F-44C1-AC6D-6050A937C86C}">
      <dsp:nvSpPr>
        <dsp:cNvPr id="0" name=""/>
        <dsp:cNvSpPr/>
      </dsp:nvSpPr>
      <dsp:spPr>
        <a:xfrm>
          <a:off x="760013" y="1031494"/>
          <a:ext cx="9788904" cy="515953"/>
        </a:xfrm>
        <a:prstGeom prst="rect">
          <a:avLst/>
        </a:prstGeom>
        <a:solidFill>
          <a:schemeClr val="accent5">
            <a:hueOff val="868919"/>
            <a:satOff val="-1467"/>
            <a:lumOff val="-9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538" tIns="58420" rIns="58420" bIns="58420" numCol="1" spcCol="1270" anchor="ctr" anchorCtr="0">
          <a:noAutofit/>
        </a:bodyPr>
        <a:lstStyle/>
        <a:p>
          <a:pPr marL="0" lvl="0" indent="0" algn="l" defTabSz="1022350">
            <a:lnSpc>
              <a:spcPct val="90000"/>
            </a:lnSpc>
            <a:spcBef>
              <a:spcPct val="0"/>
            </a:spcBef>
            <a:spcAft>
              <a:spcPct val="35000"/>
            </a:spcAft>
            <a:buNone/>
          </a:pPr>
          <a:r>
            <a:rPr lang="en-IN" sz="2300" kern="1200">
              <a:solidFill>
                <a:schemeClr val="tx1"/>
              </a:solidFill>
            </a:rPr>
            <a:t>Include Entrepreneur, Disturbance Handler, Resource Allocator, Negotiator.</a:t>
          </a:r>
        </a:p>
      </dsp:txBody>
      <dsp:txXfrm>
        <a:off x="760013" y="1031494"/>
        <a:ext cx="9788904" cy="515953"/>
      </dsp:txXfrm>
    </dsp:sp>
    <dsp:sp modelId="{4B6F4C24-5A17-44C2-BB29-053F1C99C238}">
      <dsp:nvSpPr>
        <dsp:cNvPr id="0" name=""/>
        <dsp:cNvSpPr/>
      </dsp:nvSpPr>
      <dsp:spPr>
        <a:xfrm>
          <a:off x="437542" y="967000"/>
          <a:ext cx="644941" cy="644941"/>
        </a:xfrm>
        <a:prstGeom prst="ellipse">
          <a:avLst/>
        </a:prstGeom>
        <a:solidFill>
          <a:schemeClr val="lt1">
            <a:hueOff val="0"/>
            <a:satOff val="0"/>
            <a:lumOff val="0"/>
            <a:alphaOff val="0"/>
          </a:schemeClr>
        </a:solidFill>
        <a:ln w="12700" cap="flat" cmpd="sng" algn="ctr">
          <a:solidFill>
            <a:schemeClr val="accent5">
              <a:hueOff val="868919"/>
              <a:satOff val="-1467"/>
              <a:lumOff val="-98"/>
              <a:alphaOff val="0"/>
            </a:schemeClr>
          </a:solidFill>
          <a:prstDash val="solid"/>
          <a:miter lim="800000"/>
        </a:ln>
        <a:effectLst/>
      </dsp:spPr>
      <dsp:style>
        <a:lnRef idx="2">
          <a:scrgbClr r="0" g="0" b="0"/>
        </a:lnRef>
        <a:fillRef idx="1">
          <a:scrgbClr r="0" g="0" b="0"/>
        </a:fillRef>
        <a:effectRef idx="0">
          <a:scrgbClr r="0" g="0" b="0"/>
        </a:effectRef>
        <a:fontRef idx="minor"/>
      </dsp:style>
    </dsp:sp>
    <dsp:sp modelId="{81D37913-E73B-4F22-95EE-55BC5B645B78}">
      <dsp:nvSpPr>
        <dsp:cNvPr id="0" name=""/>
        <dsp:cNvSpPr/>
      </dsp:nvSpPr>
      <dsp:spPr>
        <a:xfrm>
          <a:off x="873486" y="1805177"/>
          <a:ext cx="9675430" cy="515953"/>
        </a:xfrm>
        <a:prstGeom prst="rect">
          <a:avLst/>
        </a:prstGeom>
        <a:solidFill>
          <a:schemeClr val="accent5">
            <a:hueOff val="1737838"/>
            <a:satOff val="-2935"/>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538" tIns="58420" rIns="58420" bIns="58420" numCol="1" spcCol="1270" anchor="ctr" anchorCtr="0">
          <a:noAutofit/>
        </a:bodyPr>
        <a:lstStyle/>
        <a:p>
          <a:pPr marL="0" lvl="0" indent="0" algn="l" defTabSz="1022350">
            <a:lnSpc>
              <a:spcPct val="90000"/>
            </a:lnSpc>
            <a:spcBef>
              <a:spcPct val="0"/>
            </a:spcBef>
            <a:spcAft>
              <a:spcPct val="35000"/>
            </a:spcAft>
            <a:buNone/>
          </a:pPr>
          <a:r>
            <a:rPr lang="en-IN" sz="2300" kern="1200">
              <a:solidFill>
                <a:schemeClr val="tx1"/>
              </a:solidFill>
            </a:rPr>
            <a:t>Google managers drive innovation and mitigate crises.</a:t>
          </a:r>
        </a:p>
      </dsp:txBody>
      <dsp:txXfrm>
        <a:off x="873486" y="1805177"/>
        <a:ext cx="9675430" cy="515953"/>
      </dsp:txXfrm>
    </dsp:sp>
    <dsp:sp modelId="{F209E0CE-08BD-4F1C-89C8-7BC107FFA74D}">
      <dsp:nvSpPr>
        <dsp:cNvPr id="0" name=""/>
        <dsp:cNvSpPr/>
      </dsp:nvSpPr>
      <dsp:spPr>
        <a:xfrm>
          <a:off x="551015" y="1740683"/>
          <a:ext cx="644941" cy="644941"/>
        </a:xfrm>
        <a:prstGeom prst="ellipse">
          <a:avLst/>
        </a:prstGeom>
        <a:solidFill>
          <a:schemeClr val="lt1">
            <a:hueOff val="0"/>
            <a:satOff val="0"/>
            <a:lumOff val="0"/>
            <a:alphaOff val="0"/>
          </a:schemeClr>
        </a:solidFill>
        <a:ln w="12700" cap="flat" cmpd="sng" algn="ctr">
          <a:solidFill>
            <a:schemeClr val="accent5">
              <a:hueOff val="1737838"/>
              <a:satOff val="-2935"/>
              <a:lumOff val="-196"/>
              <a:alphaOff val="0"/>
            </a:schemeClr>
          </a:solidFill>
          <a:prstDash val="solid"/>
          <a:miter lim="800000"/>
        </a:ln>
        <a:effectLst/>
      </dsp:spPr>
      <dsp:style>
        <a:lnRef idx="2">
          <a:scrgbClr r="0" g="0" b="0"/>
        </a:lnRef>
        <a:fillRef idx="1">
          <a:scrgbClr r="0" g="0" b="0"/>
        </a:fillRef>
        <a:effectRef idx="0">
          <a:scrgbClr r="0" g="0" b="0"/>
        </a:effectRef>
        <a:fontRef idx="minor"/>
      </dsp:style>
    </dsp:sp>
    <dsp:sp modelId="{47F6266A-ADA3-43F5-ACCA-FA9EAB3BC922}">
      <dsp:nvSpPr>
        <dsp:cNvPr id="0" name=""/>
        <dsp:cNvSpPr/>
      </dsp:nvSpPr>
      <dsp:spPr>
        <a:xfrm>
          <a:off x="760013" y="2578859"/>
          <a:ext cx="9788904" cy="515953"/>
        </a:xfrm>
        <a:prstGeom prst="rect">
          <a:avLst/>
        </a:prstGeom>
        <a:solidFill>
          <a:schemeClr val="accent5">
            <a:hueOff val="2606756"/>
            <a:satOff val="-4402"/>
            <a:lumOff val="-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538" tIns="58420" rIns="58420" bIns="58420" numCol="1" spcCol="1270" anchor="ctr" anchorCtr="0">
          <a:noAutofit/>
        </a:bodyPr>
        <a:lstStyle/>
        <a:p>
          <a:pPr marL="0" lvl="0" indent="0" algn="l" defTabSz="1022350">
            <a:lnSpc>
              <a:spcPct val="90000"/>
            </a:lnSpc>
            <a:spcBef>
              <a:spcPct val="0"/>
            </a:spcBef>
            <a:spcAft>
              <a:spcPct val="35000"/>
            </a:spcAft>
            <a:buNone/>
          </a:pPr>
          <a:r>
            <a:rPr lang="en-IN" sz="2300" kern="1200">
              <a:solidFill>
                <a:schemeClr val="tx1"/>
              </a:solidFill>
            </a:rPr>
            <a:t>These roles support long-term success and ethical strategy.</a:t>
          </a:r>
        </a:p>
      </dsp:txBody>
      <dsp:txXfrm>
        <a:off x="760013" y="2578859"/>
        <a:ext cx="9788904" cy="515953"/>
      </dsp:txXfrm>
    </dsp:sp>
    <dsp:sp modelId="{9479A289-E698-4050-9439-AC12A8B98908}">
      <dsp:nvSpPr>
        <dsp:cNvPr id="0" name=""/>
        <dsp:cNvSpPr/>
      </dsp:nvSpPr>
      <dsp:spPr>
        <a:xfrm>
          <a:off x="437542" y="2514365"/>
          <a:ext cx="644941" cy="644941"/>
        </a:xfrm>
        <a:prstGeom prst="ellipse">
          <a:avLst/>
        </a:prstGeom>
        <a:solidFill>
          <a:schemeClr val="lt1">
            <a:hueOff val="0"/>
            <a:satOff val="0"/>
            <a:lumOff val="0"/>
            <a:alphaOff val="0"/>
          </a:schemeClr>
        </a:solidFill>
        <a:ln w="12700" cap="flat" cmpd="sng" algn="ctr">
          <a:solidFill>
            <a:schemeClr val="accent5">
              <a:hueOff val="2606756"/>
              <a:satOff val="-4402"/>
              <a:lumOff val="-294"/>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C84CCC-2DFE-47F2-B13D-A0FA2033E814}">
      <dsp:nvSpPr>
        <dsp:cNvPr id="0" name=""/>
        <dsp:cNvSpPr/>
      </dsp:nvSpPr>
      <dsp:spPr>
        <a:xfrm>
          <a:off x="390295" y="3352542"/>
          <a:ext cx="10158621" cy="515953"/>
        </a:xfrm>
        <a:prstGeom prst="rect">
          <a:avLst/>
        </a:prstGeom>
        <a:solidFill>
          <a:schemeClr val="accent5">
            <a:hueOff val="3475675"/>
            <a:satOff val="-5869"/>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09538" tIns="58420" rIns="58420" bIns="58420" numCol="1" spcCol="1270" anchor="ctr" anchorCtr="0">
          <a:noAutofit/>
        </a:bodyPr>
        <a:lstStyle/>
        <a:p>
          <a:pPr marL="0" lvl="0" indent="0" algn="l" defTabSz="1022350">
            <a:lnSpc>
              <a:spcPct val="90000"/>
            </a:lnSpc>
            <a:spcBef>
              <a:spcPct val="0"/>
            </a:spcBef>
            <a:spcAft>
              <a:spcPct val="35000"/>
            </a:spcAft>
            <a:buNone/>
          </a:pPr>
          <a:r>
            <a:rPr lang="en-IN" sz="2300" kern="1200" dirty="0">
              <a:solidFill>
                <a:schemeClr val="tx1"/>
              </a:solidFill>
            </a:rPr>
            <a:t>Emphasize responsive, agile leadership (Saskia, 2023).</a:t>
          </a:r>
        </a:p>
      </dsp:txBody>
      <dsp:txXfrm>
        <a:off x="390295" y="3352542"/>
        <a:ext cx="10158621" cy="515953"/>
      </dsp:txXfrm>
    </dsp:sp>
    <dsp:sp modelId="{819274E0-0C84-444F-ADE7-6F7FF9EC6931}">
      <dsp:nvSpPr>
        <dsp:cNvPr id="0" name=""/>
        <dsp:cNvSpPr/>
      </dsp:nvSpPr>
      <dsp:spPr>
        <a:xfrm>
          <a:off x="67824" y="3288048"/>
          <a:ext cx="644941" cy="644941"/>
        </a:xfrm>
        <a:prstGeom prst="ellipse">
          <a:avLst/>
        </a:prstGeom>
        <a:solidFill>
          <a:schemeClr val="lt1">
            <a:hueOff val="0"/>
            <a:satOff val="0"/>
            <a:lumOff val="0"/>
            <a:alphaOff val="0"/>
          </a:schemeClr>
        </a:solidFill>
        <a:ln w="12700" cap="flat" cmpd="sng" algn="ctr">
          <a:solidFill>
            <a:schemeClr val="accent5">
              <a:hueOff val="3475675"/>
              <a:satOff val="-5869"/>
              <a:lumOff val="-392"/>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4D1F7F-1381-4E1A-A9FA-0C6D9A747A0F}">
      <dsp:nvSpPr>
        <dsp:cNvPr id="0" name=""/>
        <dsp:cNvSpPr/>
      </dsp:nvSpPr>
      <dsp:spPr>
        <a:xfrm>
          <a:off x="0" y="557415"/>
          <a:ext cx="10095284" cy="428400"/>
        </a:xfrm>
        <a:prstGeom prst="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F87389-8D24-4D9B-B692-B38A99A52F5C}">
      <dsp:nvSpPr>
        <dsp:cNvPr id="0" name=""/>
        <dsp:cNvSpPr/>
      </dsp:nvSpPr>
      <dsp:spPr>
        <a:xfrm>
          <a:off x="352365" y="484974"/>
          <a:ext cx="7066698" cy="5018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7104" tIns="0" rIns="267104" bIns="0" numCol="1" spcCol="1270" anchor="ctr" anchorCtr="0">
          <a:noAutofit/>
        </a:bodyPr>
        <a:lstStyle/>
        <a:p>
          <a:pPr marL="0" lvl="0" indent="0" algn="l" defTabSz="755650">
            <a:lnSpc>
              <a:spcPct val="90000"/>
            </a:lnSpc>
            <a:spcBef>
              <a:spcPct val="0"/>
            </a:spcBef>
            <a:spcAft>
              <a:spcPct val="35000"/>
            </a:spcAft>
            <a:buNone/>
          </a:pPr>
          <a:r>
            <a:rPr lang="en-IN" sz="1700" kern="1200" dirty="0">
              <a:solidFill>
                <a:schemeClr val="tx1"/>
              </a:solidFill>
            </a:rPr>
            <a:t>Entrepreneurs initiate innovation.</a:t>
          </a:r>
        </a:p>
      </dsp:txBody>
      <dsp:txXfrm>
        <a:off x="376863" y="509472"/>
        <a:ext cx="7017702" cy="452844"/>
      </dsp:txXfrm>
    </dsp:sp>
    <dsp:sp modelId="{F2DF3E75-0D1D-4731-B598-B911E68DFFC7}">
      <dsp:nvSpPr>
        <dsp:cNvPr id="0" name=""/>
        <dsp:cNvSpPr/>
      </dsp:nvSpPr>
      <dsp:spPr>
        <a:xfrm>
          <a:off x="0" y="1328535"/>
          <a:ext cx="10095284" cy="428400"/>
        </a:xfrm>
        <a:prstGeom prst="rect">
          <a:avLst/>
        </a:prstGeom>
        <a:solidFill>
          <a:schemeClr val="lt1">
            <a:alpha val="90000"/>
            <a:hueOff val="0"/>
            <a:satOff val="0"/>
            <a:lumOff val="0"/>
            <a:alphaOff val="0"/>
          </a:schemeClr>
        </a:solidFill>
        <a:ln w="12700" cap="flat" cmpd="sng" algn="ctr">
          <a:solidFill>
            <a:schemeClr val="accent5">
              <a:hueOff val="868919"/>
              <a:satOff val="-1467"/>
              <a:lumOff val="-98"/>
              <a:alphaOff val="0"/>
            </a:schemeClr>
          </a:solidFill>
          <a:prstDash val="solid"/>
          <a:miter lim="800000"/>
        </a:ln>
        <a:effectLst/>
      </dsp:spPr>
      <dsp:style>
        <a:lnRef idx="2">
          <a:scrgbClr r="0" g="0" b="0"/>
        </a:lnRef>
        <a:fillRef idx="1">
          <a:scrgbClr r="0" g="0" b="0"/>
        </a:fillRef>
        <a:effectRef idx="0">
          <a:scrgbClr r="0" g="0" b="0"/>
        </a:effectRef>
        <a:fontRef idx="minor"/>
      </dsp:style>
    </dsp:sp>
    <dsp:sp modelId="{2EA76113-55B7-4218-9607-E031AB9339B9}">
      <dsp:nvSpPr>
        <dsp:cNvPr id="0" name=""/>
        <dsp:cNvSpPr/>
      </dsp:nvSpPr>
      <dsp:spPr>
        <a:xfrm>
          <a:off x="363248" y="1261153"/>
          <a:ext cx="7066698" cy="501840"/>
        </a:xfrm>
        <a:prstGeom prst="roundRect">
          <a:avLst/>
        </a:prstGeom>
        <a:solidFill>
          <a:schemeClr val="accent5">
            <a:hueOff val="868919"/>
            <a:satOff val="-1467"/>
            <a:lumOff val="-9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7104" tIns="0" rIns="267104" bIns="0" numCol="1" spcCol="1270" anchor="ctr" anchorCtr="0">
          <a:noAutofit/>
        </a:bodyPr>
        <a:lstStyle/>
        <a:p>
          <a:pPr marL="0" lvl="0" indent="0" algn="l" defTabSz="755650">
            <a:lnSpc>
              <a:spcPct val="90000"/>
            </a:lnSpc>
            <a:spcBef>
              <a:spcPct val="0"/>
            </a:spcBef>
            <a:spcAft>
              <a:spcPct val="35000"/>
            </a:spcAft>
            <a:buNone/>
          </a:pPr>
          <a:r>
            <a:rPr lang="en-IN" sz="1700" kern="1200" dirty="0">
              <a:solidFill>
                <a:schemeClr val="tx1"/>
              </a:solidFill>
            </a:rPr>
            <a:t>Google’s “20% time” led to Gmail and AdSense (Xu, 2023).</a:t>
          </a:r>
        </a:p>
      </dsp:txBody>
      <dsp:txXfrm>
        <a:off x="387746" y="1285651"/>
        <a:ext cx="7017702" cy="452844"/>
      </dsp:txXfrm>
    </dsp:sp>
    <dsp:sp modelId="{561C2C6C-ACA5-4CAC-A7EE-2ADEF5FCE361}">
      <dsp:nvSpPr>
        <dsp:cNvPr id="0" name=""/>
        <dsp:cNvSpPr/>
      </dsp:nvSpPr>
      <dsp:spPr>
        <a:xfrm>
          <a:off x="0" y="2099655"/>
          <a:ext cx="10095284" cy="428400"/>
        </a:xfrm>
        <a:prstGeom prst="rect">
          <a:avLst/>
        </a:prstGeom>
        <a:solidFill>
          <a:schemeClr val="lt1">
            <a:alpha val="90000"/>
            <a:hueOff val="0"/>
            <a:satOff val="0"/>
            <a:lumOff val="0"/>
            <a:alphaOff val="0"/>
          </a:schemeClr>
        </a:solidFill>
        <a:ln w="12700" cap="flat" cmpd="sng" algn="ctr">
          <a:solidFill>
            <a:schemeClr val="accent5">
              <a:hueOff val="1737838"/>
              <a:satOff val="-2935"/>
              <a:lumOff val="-196"/>
              <a:alphaOff val="0"/>
            </a:schemeClr>
          </a:solidFill>
          <a:prstDash val="solid"/>
          <a:miter lim="800000"/>
        </a:ln>
        <a:effectLst/>
      </dsp:spPr>
      <dsp:style>
        <a:lnRef idx="2">
          <a:scrgbClr r="0" g="0" b="0"/>
        </a:lnRef>
        <a:fillRef idx="1">
          <a:scrgbClr r="0" g="0" b="0"/>
        </a:fillRef>
        <a:effectRef idx="0">
          <a:scrgbClr r="0" g="0" b="0"/>
        </a:effectRef>
        <a:fontRef idx="minor"/>
      </dsp:style>
    </dsp:sp>
    <dsp:sp modelId="{415D8BD2-26EA-48C8-8974-95E14E36A380}">
      <dsp:nvSpPr>
        <dsp:cNvPr id="0" name=""/>
        <dsp:cNvSpPr/>
      </dsp:nvSpPr>
      <dsp:spPr>
        <a:xfrm>
          <a:off x="385018" y="2033788"/>
          <a:ext cx="7066698" cy="501840"/>
        </a:xfrm>
        <a:prstGeom prst="roundRect">
          <a:avLst/>
        </a:prstGeom>
        <a:solidFill>
          <a:schemeClr val="accent5">
            <a:hueOff val="1737838"/>
            <a:satOff val="-2935"/>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7104" tIns="0" rIns="267104" bIns="0" numCol="1" spcCol="1270" anchor="ctr" anchorCtr="0">
          <a:noAutofit/>
        </a:bodyPr>
        <a:lstStyle/>
        <a:p>
          <a:pPr marL="0" lvl="0" indent="0" algn="l" defTabSz="755650">
            <a:lnSpc>
              <a:spcPct val="90000"/>
            </a:lnSpc>
            <a:spcBef>
              <a:spcPct val="0"/>
            </a:spcBef>
            <a:spcAft>
              <a:spcPct val="35000"/>
            </a:spcAft>
            <a:buNone/>
          </a:pPr>
          <a:r>
            <a:rPr lang="en-IN" sz="1700" kern="1200">
              <a:solidFill>
                <a:schemeClr val="tx1"/>
              </a:solidFill>
            </a:rPr>
            <a:t>X (the Moonshot Factory) fosters internal start-ups.</a:t>
          </a:r>
        </a:p>
      </dsp:txBody>
      <dsp:txXfrm>
        <a:off x="409516" y="2058286"/>
        <a:ext cx="7017702" cy="452844"/>
      </dsp:txXfrm>
    </dsp:sp>
    <dsp:sp modelId="{8849BB8A-953E-4FD0-BABA-B65223DED326}">
      <dsp:nvSpPr>
        <dsp:cNvPr id="0" name=""/>
        <dsp:cNvSpPr/>
      </dsp:nvSpPr>
      <dsp:spPr>
        <a:xfrm>
          <a:off x="0" y="2870775"/>
          <a:ext cx="10095284" cy="428400"/>
        </a:xfrm>
        <a:prstGeom prst="rect">
          <a:avLst/>
        </a:prstGeom>
        <a:solidFill>
          <a:schemeClr val="lt1">
            <a:alpha val="90000"/>
            <a:hueOff val="0"/>
            <a:satOff val="0"/>
            <a:lumOff val="0"/>
            <a:alphaOff val="0"/>
          </a:schemeClr>
        </a:solidFill>
        <a:ln w="12700" cap="flat" cmpd="sng" algn="ctr">
          <a:solidFill>
            <a:schemeClr val="accent5">
              <a:hueOff val="2606756"/>
              <a:satOff val="-4402"/>
              <a:lumOff val="-294"/>
              <a:alphaOff val="0"/>
            </a:schemeClr>
          </a:solidFill>
          <a:prstDash val="solid"/>
          <a:miter lim="800000"/>
        </a:ln>
        <a:effectLst/>
      </dsp:spPr>
      <dsp:style>
        <a:lnRef idx="2">
          <a:scrgbClr r="0" g="0" b="0"/>
        </a:lnRef>
        <a:fillRef idx="1">
          <a:scrgbClr r="0" g="0" b="0"/>
        </a:fillRef>
        <a:effectRef idx="0">
          <a:scrgbClr r="0" g="0" b="0"/>
        </a:effectRef>
        <a:fontRef idx="minor"/>
      </dsp:style>
    </dsp:sp>
    <dsp:sp modelId="{94C44880-BD87-4244-B78E-78D88C297736}">
      <dsp:nvSpPr>
        <dsp:cNvPr id="0" name=""/>
        <dsp:cNvSpPr/>
      </dsp:nvSpPr>
      <dsp:spPr>
        <a:xfrm>
          <a:off x="406794" y="2794024"/>
          <a:ext cx="7066698" cy="501840"/>
        </a:xfrm>
        <a:prstGeom prst="roundRect">
          <a:avLst/>
        </a:prstGeom>
        <a:solidFill>
          <a:schemeClr val="accent5">
            <a:hueOff val="2606756"/>
            <a:satOff val="-4402"/>
            <a:lumOff val="-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7104" tIns="0" rIns="267104" bIns="0" numCol="1" spcCol="1270" anchor="ctr" anchorCtr="0">
          <a:noAutofit/>
        </a:bodyPr>
        <a:lstStyle/>
        <a:p>
          <a:pPr marL="0" lvl="0" indent="0" algn="l" defTabSz="755650">
            <a:lnSpc>
              <a:spcPct val="90000"/>
            </a:lnSpc>
            <a:spcBef>
              <a:spcPct val="0"/>
            </a:spcBef>
            <a:spcAft>
              <a:spcPct val="35000"/>
            </a:spcAft>
            <a:buNone/>
          </a:pPr>
          <a:r>
            <a:rPr lang="en-IN" sz="1700" kern="1200" dirty="0">
              <a:solidFill>
                <a:schemeClr val="tx1"/>
              </a:solidFill>
            </a:rPr>
            <a:t>Encourages experimentation aligned with Google’s mission (Levy, 2021).</a:t>
          </a:r>
        </a:p>
      </dsp:txBody>
      <dsp:txXfrm>
        <a:off x="431292" y="2818522"/>
        <a:ext cx="7017702" cy="452844"/>
      </dsp:txXfrm>
    </dsp:sp>
    <dsp:sp modelId="{D97B8A4F-655D-43A9-AB11-F5ABF62B5C2A}">
      <dsp:nvSpPr>
        <dsp:cNvPr id="0" name=""/>
        <dsp:cNvSpPr/>
      </dsp:nvSpPr>
      <dsp:spPr>
        <a:xfrm>
          <a:off x="0" y="3641895"/>
          <a:ext cx="10095284" cy="428400"/>
        </a:xfrm>
        <a:prstGeom prst="rect">
          <a:avLst/>
        </a:prstGeom>
        <a:solidFill>
          <a:schemeClr val="lt1">
            <a:alpha val="90000"/>
            <a:hueOff val="0"/>
            <a:satOff val="0"/>
            <a:lumOff val="0"/>
            <a:alphaOff val="0"/>
          </a:schemeClr>
        </a:solidFill>
        <a:ln w="12700" cap="flat" cmpd="sng" algn="ctr">
          <a:solidFill>
            <a:schemeClr val="accent5">
              <a:hueOff val="3475675"/>
              <a:satOff val="-5869"/>
              <a:lumOff val="-392"/>
              <a:alphaOff val="0"/>
            </a:schemeClr>
          </a:solidFill>
          <a:prstDash val="solid"/>
          <a:miter lim="800000"/>
        </a:ln>
        <a:effectLst/>
      </dsp:spPr>
      <dsp:style>
        <a:lnRef idx="2">
          <a:scrgbClr r="0" g="0" b="0"/>
        </a:lnRef>
        <a:fillRef idx="1">
          <a:scrgbClr r="0" g="0" b="0"/>
        </a:fillRef>
        <a:effectRef idx="0">
          <a:scrgbClr r="0" g="0" b="0"/>
        </a:effectRef>
        <a:fontRef idx="minor"/>
      </dsp:style>
    </dsp:sp>
    <dsp:sp modelId="{E5ADE383-291A-4036-ACE7-9B922D2581A5}">
      <dsp:nvSpPr>
        <dsp:cNvPr id="0" name=""/>
        <dsp:cNvSpPr/>
      </dsp:nvSpPr>
      <dsp:spPr>
        <a:xfrm>
          <a:off x="406794" y="3616276"/>
          <a:ext cx="7066698" cy="501840"/>
        </a:xfrm>
        <a:prstGeom prst="roundRect">
          <a:avLst/>
        </a:prstGeom>
        <a:solidFill>
          <a:schemeClr val="accent5">
            <a:hueOff val="3475675"/>
            <a:satOff val="-5869"/>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7104" tIns="0" rIns="267104" bIns="0" numCol="1" spcCol="1270" anchor="ctr" anchorCtr="0">
          <a:noAutofit/>
        </a:bodyPr>
        <a:lstStyle/>
        <a:p>
          <a:pPr marL="0" lvl="0" indent="0" algn="l" defTabSz="755650">
            <a:lnSpc>
              <a:spcPct val="90000"/>
            </a:lnSpc>
            <a:spcBef>
              <a:spcPct val="0"/>
            </a:spcBef>
            <a:spcAft>
              <a:spcPct val="35000"/>
            </a:spcAft>
            <a:buNone/>
          </a:pPr>
          <a:r>
            <a:rPr lang="en-IN" sz="1700" kern="1200">
              <a:solidFill>
                <a:schemeClr val="tx1"/>
              </a:solidFill>
            </a:rPr>
            <a:t>Develop visionary leadership through calculated risk-taking.</a:t>
          </a:r>
        </a:p>
      </dsp:txBody>
      <dsp:txXfrm>
        <a:off x="431292" y="3640774"/>
        <a:ext cx="7017702" cy="45284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3AE7C7-BF2D-4F74-AD47-72BDB4CEE18D}">
      <dsp:nvSpPr>
        <dsp:cNvPr id="0" name=""/>
        <dsp:cNvSpPr/>
      </dsp:nvSpPr>
      <dsp:spPr>
        <a:xfrm>
          <a:off x="0" y="0"/>
          <a:ext cx="6945946" cy="60103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IN" sz="1900" kern="1200" dirty="0">
              <a:solidFill>
                <a:schemeClr val="tx1"/>
              </a:solidFill>
            </a:rPr>
            <a:t>Managers manage conflict and crises (Ram, 2023).</a:t>
          </a:r>
        </a:p>
      </dsp:txBody>
      <dsp:txXfrm>
        <a:off x="17604" y="17604"/>
        <a:ext cx="6227057" cy="565830"/>
      </dsp:txXfrm>
    </dsp:sp>
    <dsp:sp modelId="{B5E57CE8-1473-4B8D-8CD5-C58BD726B039}">
      <dsp:nvSpPr>
        <dsp:cNvPr id="0" name=""/>
        <dsp:cNvSpPr/>
      </dsp:nvSpPr>
      <dsp:spPr>
        <a:xfrm>
          <a:off x="518690" y="684515"/>
          <a:ext cx="6945946" cy="601038"/>
        </a:xfrm>
        <a:prstGeom prst="roundRect">
          <a:avLst>
            <a:gd name="adj" fmla="val 10000"/>
          </a:avLst>
        </a:prstGeom>
        <a:solidFill>
          <a:schemeClr val="accent5">
            <a:hueOff val="868919"/>
            <a:satOff val="-1467"/>
            <a:lumOff val="-9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IN" sz="1900" kern="1200" dirty="0">
              <a:solidFill>
                <a:schemeClr val="tx1"/>
              </a:solidFill>
            </a:rPr>
            <a:t>Example: Handled 2018 protests over AI contracts.</a:t>
          </a:r>
        </a:p>
      </dsp:txBody>
      <dsp:txXfrm>
        <a:off x="536294" y="702119"/>
        <a:ext cx="6001373" cy="565830"/>
      </dsp:txXfrm>
    </dsp:sp>
    <dsp:sp modelId="{E07251A7-D6A4-4655-B524-C1A58C85C6D6}">
      <dsp:nvSpPr>
        <dsp:cNvPr id="0" name=""/>
        <dsp:cNvSpPr/>
      </dsp:nvSpPr>
      <dsp:spPr>
        <a:xfrm>
          <a:off x="1037381" y="1369031"/>
          <a:ext cx="6945946" cy="601038"/>
        </a:xfrm>
        <a:prstGeom prst="roundRect">
          <a:avLst>
            <a:gd name="adj" fmla="val 10000"/>
          </a:avLst>
        </a:prstGeom>
        <a:solidFill>
          <a:schemeClr val="accent5">
            <a:hueOff val="1737838"/>
            <a:satOff val="-2935"/>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IN" sz="1900" kern="1200">
              <a:solidFill>
                <a:schemeClr val="tx1"/>
              </a:solidFill>
            </a:rPr>
            <a:t>Trained in conflict resolution and ethical decision-making.</a:t>
          </a:r>
        </a:p>
      </dsp:txBody>
      <dsp:txXfrm>
        <a:off x="1054985" y="1386635"/>
        <a:ext cx="6001373" cy="565830"/>
      </dsp:txXfrm>
    </dsp:sp>
    <dsp:sp modelId="{1597AA06-7E96-4292-8896-D65800A1FBE8}">
      <dsp:nvSpPr>
        <dsp:cNvPr id="0" name=""/>
        <dsp:cNvSpPr/>
      </dsp:nvSpPr>
      <dsp:spPr>
        <a:xfrm>
          <a:off x="1556072" y="2053547"/>
          <a:ext cx="6945946" cy="601038"/>
        </a:xfrm>
        <a:prstGeom prst="roundRect">
          <a:avLst>
            <a:gd name="adj" fmla="val 10000"/>
          </a:avLst>
        </a:prstGeom>
        <a:solidFill>
          <a:schemeClr val="accent5">
            <a:hueOff val="2606756"/>
            <a:satOff val="-4402"/>
            <a:lumOff val="-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IN" sz="1900" kern="1200">
              <a:solidFill>
                <a:schemeClr val="tx1"/>
              </a:solidFill>
            </a:rPr>
            <a:t>Ensures operational continuity and staff well-being.</a:t>
          </a:r>
        </a:p>
      </dsp:txBody>
      <dsp:txXfrm>
        <a:off x="1573676" y="2071151"/>
        <a:ext cx="6001373" cy="565830"/>
      </dsp:txXfrm>
    </dsp:sp>
    <dsp:sp modelId="{5CDD457C-3085-4FCF-B8D1-F4E08D5D55BB}">
      <dsp:nvSpPr>
        <dsp:cNvPr id="0" name=""/>
        <dsp:cNvSpPr/>
      </dsp:nvSpPr>
      <dsp:spPr>
        <a:xfrm>
          <a:off x="2074763" y="2738062"/>
          <a:ext cx="6945946" cy="601038"/>
        </a:xfrm>
        <a:prstGeom prst="roundRect">
          <a:avLst>
            <a:gd name="adj" fmla="val 10000"/>
          </a:avLst>
        </a:prstGeom>
        <a:solidFill>
          <a:schemeClr val="accent5">
            <a:hueOff val="3475675"/>
            <a:satOff val="-5869"/>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IN" sz="1900" kern="1200">
              <a:solidFill>
                <a:schemeClr val="tx1"/>
              </a:solidFill>
            </a:rPr>
            <a:t>Crisis management supports public trust (Google, 2019).</a:t>
          </a:r>
        </a:p>
      </dsp:txBody>
      <dsp:txXfrm>
        <a:off x="2092367" y="2755666"/>
        <a:ext cx="6001373" cy="565830"/>
      </dsp:txXfrm>
    </dsp:sp>
    <dsp:sp modelId="{B43750CC-589F-4064-9899-963F3E02E9C6}">
      <dsp:nvSpPr>
        <dsp:cNvPr id="0" name=""/>
        <dsp:cNvSpPr/>
      </dsp:nvSpPr>
      <dsp:spPr>
        <a:xfrm>
          <a:off x="6555271" y="439091"/>
          <a:ext cx="390674" cy="390674"/>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IN" sz="1600" kern="1200">
            <a:solidFill>
              <a:schemeClr val="tx1"/>
            </a:solidFill>
          </a:endParaRPr>
        </a:p>
      </dsp:txBody>
      <dsp:txXfrm>
        <a:off x="6643173" y="439091"/>
        <a:ext cx="214870" cy="293982"/>
      </dsp:txXfrm>
    </dsp:sp>
    <dsp:sp modelId="{621C6E1B-8534-4ABB-BFD9-3FD0212F9D7E}">
      <dsp:nvSpPr>
        <dsp:cNvPr id="0" name=""/>
        <dsp:cNvSpPr/>
      </dsp:nvSpPr>
      <dsp:spPr>
        <a:xfrm>
          <a:off x="7073962" y="1123607"/>
          <a:ext cx="390674" cy="390674"/>
        </a:xfrm>
        <a:prstGeom prst="downArrow">
          <a:avLst>
            <a:gd name="adj1" fmla="val 55000"/>
            <a:gd name="adj2" fmla="val 45000"/>
          </a:avLst>
        </a:prstGeom>
        <a:solidFill>
          <a:schemeClr val="accent5">
            <a:tint val="40000"/>
            <a:alpha val="90000"/>
            <a:hueOff val="1176750"/>
            <a:satOff val="-2194"/>
            <a:lumOff val="-59"/>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IN" sz="1600" kern="1200">
            <a:solidFill>
              <a:schemeClr val="tx1"/>
            </a:solidFill>
          </a:endParaRPr>
        </a:p>
      </dsp:txBody>
      <dsp:txXfrm>
        <a:off x="7161864" y="1123607"/>
        <a:ext cx="214870" cy="293982"/>
      </dsp:txXfrm>
    </dsp:sp>
    <dsp:sp modelId="{22B91120-6A0F-43F1-814F-93736D5C0D65}">
      <dsp:nvSpPr>
        <dsp:cNvPr id="0" name=""/>
        <dsp:cNvSpPr/>
      </dsp:nvSpPr>
      <dsp:spPr>
        <a:xfrm>
          <a:off x="7592653" y="1798105"/>
          <a:ext cx="390674" cy="390674"/>
        </a:xfrm>
        <a:prstGeom prst="downArrow">
          <a:avLst>
            <a:gd name="adj1" fmla="val 55000"/>
            <a:gd name="adj2" fmla="val 45000"/>
          </a:avLst>
        </a:prstGeom>
        <a:solidFill>
          <a:schemeClr val="accent5">
            <a:tint val="40000"/>
            <a:alpha val="90000"/>
            <a:hueOff val="2353499"/>
            <a:satOff val="-4387"/>
            <a:lumOff val="-118"/>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IN" sz="1600" kern="1200">
            <a:solidFill>
              <a:schemeClr val="tx1"/>
            </a:solidFill>
          </a:endParaRPr>
        </a:p>
      </dsp:txBody>
      <dsp:txXfrm>
        <a:off x="7680555" y="1798105"/>
        <a:ext cx="214870" cy="293982"/>
      </dsp:txXfrm>
    </dsp:sp>
    <dsp:sp modelId="{1873A940-71D4-481C-A884-63E4EDE879C5}">
      <dsp:nvSpPr>
        <dsp:cNvPr id="0" name=""/>
        <dsp:cNvSpPr/>
      </dsp:nvSpPr>
      <dsp:spPr>
        <a:xfrm>
          <a:off x="8111344" y="2489299"/>
          <a:ext cx="390674" cy="390674"/>
        </a:xfrm>
        <a:prstGeom prst="downArrow">
          <a:avLst>
            <a:gd name="adj1" fmla="val 55000"/>
            <a:gd name="adj2" fmla="val 45000"/>
          </a:avLst>
        </a:prstGeom>
        <a:solidFill>
          <a:schemeClr val="accent5">
            <a:tint val="40000"/>
            <a:alpha val="90000"/>
            <a:hueOff val="3530249"/>
            <a:satOff val="-6581"/>
            <a:lumOff val="-177"/>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IN" sz="1600" kern="1200">
            <a:solidFill>
              <a:schemeClr val="tx1"/>
            </a:solidFill>
          </a:endParaRPr>
        </a:p>
      </dsp:txBody>
      <dsp:txXfrm>
        <a:off x="8199246" y="2489299"/>
        <a:ext cx="214870" cy="29398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93DFD4-CB79-4218-8ED1-79BBE9CAA6E5}">
      <dsp:nvSpPr>
        <dsp:cNvPr id="0" name=""/>
        <dsp:cNvSpPr/>
      </dsp:nvSpPr>
      <dsp:spPr>
        <a:xfrm>
          <a:off x="0" y="3549857"/>
          <a:ext cx="10315254" cy="58238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IN" sz="1900" kern="1200" dirty="0">
              <a:solidFill>
                <a:schemeClr val="tx1"/>
              </a:solidFill>
            </a:rPr>
            <a:t>Increases ROI and organizational fairness (Levy, 2021).</a:t>
          </a:r>
        </a:p>
      </dsp:txBody>
      <dsp:txXfrm>
        <a:off x="0" y="3549857"/>
        <a:ext cx="10315254" cy="582383"/>
      </dsp:txXfrm>
    </dsp:sp>
    <dsp:sp modelId="{1F308153-56F9-4592-B470-15C19E88AEB5}">
      <dsp:nvSpPr>
        <dsp:cNvPr id="0" name=""/>
        <dsp:cNvSpPr/>
      </dsp:nvSpPr>
      <dsp:spPr>
        <a:xfrm rot="10800000">
          <a:off x="0" y="2662887"/>
          <a:ext cx="10315254" cy="895706"/>
        </a:xfrm>
        <a:prstGeom prst="upArrowCallout">
          <a:avLst/>
        </a:prstGeom>
        <a:solidFill>
          <a:schemeClr val="accent5">
            <a:hueOff val="868919"/>
            <a:satOff val="-1467"/>
            <a:lumOff val="-9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IN" sz="1900" kern="1200">
              <a:solidFill>
                <a:schemeClr val="tx1"/>
              </a:solidFill>
            </a:rPr>
            <a:t>Role requires ethical balance between cost and impact.</a:t>
          </a:r>
        </a:p>
      </dsp:txBody>
      <dsp:txXfrm rot="10800000">
        <a:off x="0" y="2662887"/>
        <a:ext cx="10315254" cy="582003"/>
      </dsp:txXfrm>
    </dsp:sp>
    <dsp:sp modelId="{D8DD35DB-3FD5-4B50-AF6F-8B44D2978008}">
      <dsp:nvSpPr>
        <dsp:cNvPr id="0" name=""/>
        <dsp:cNvSpPr/>
      </dsp:nvSpPr>
      <dsp:spPr>
        <a:xfrm rot="10800000">
          <a:off x="0" y="1775917"/>
          <a:ext cx="10315254" cy="895706"/>
        </a:xfrm>
        <a:prstGeom prst="upArrowCallout">
          <a:avLst/>
        </a:prstGeom>
        <a:solidFill>
          <a:schemeClr val="accent5">
            <a:hueOff val="1737838"/>
            <a:satOff val="-2935"/>
            <a:lumOff val="-19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IN" sz="1900" kern="1200">
              <a:solidFill>
                <a:schemeClr val="tx1"/>
              </a:solidFill>
            </a:rPr>
            <a:t>Negotiators secure deals (e.g., Android partnership with Samsung).</a:t>
          </a:r>
        </a:p>
      </dsp:txBody>
      <dsp:txXfrm rot="10800000">
        <a:off x="0" y="1775917"/>
        <a:ext cx="10315254" cy="582003"/>
      </dsp:txXfrm>
    </dsp:sp>
    <dsp:sp modelId="{70F386D4-B2DC-4406-9AA7-6A5D627A0094}">
      <dsp:nvSpPr>
        <dsp:cNvPr id="0" name=""/>
        <dsp:cNvSpPr/>
      </dsp:nvSpPr>
      <dsp:spPr>
        <a:xfrm rot="10800000">
          <a:off x="0" y="888946"/>
          <a:ext cx="10315254" cy="895706"/>
        </a:xfrm>
        <a:prstGeom prst="upArrowCallout">
          <a:avLst/>
        </a:prstGeom>
        <a:solidFill>
          <a:schemeClr val="accent5">
            <a:hueOff val="2606756"/>
            <a:satOff val="-4402"/>
            <a:lumOff val="-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IN" sz="1900" kern="1200">
              <a:solidFill>
                <a:schemeClr val="tx1"/>
              </a:solidFill>
            </a:rPr>
            <a:t>Google prioritizes AI, Search, or Cloud based on OKRs.</a:t>
          </a:r>
        </a:p>
      </dsp:txBody>
      <dsp:txXfrm rot="10800000">
        <a:off x="0" y="888946"/>
        <a:ext cx="10315254" cy="582003"/>
      </dsp:txXfrm>
    </dsp:sp>
    <dsp:sp modelId="{23FB59F4-79B7-4D58-9DD5-446644413ACF}">
      <dsp:nvSpPr>
        <dsp:cNvPr id="0" name=""/>
        <dsp:cNvSpPr/>
      </dsp:nvSpPr>
      <dsp:spPr>
        <a:xfrm rot="10800000">
          <a:off x="0" y="1976"/>
          <a:ext cx="10315254" cy="895706"/>
        </a:xfrm>
        <a:prstGeom prst="upArrowCallout">
          <a:avLst/>
        </a:prstGeom>
        <a:solidFill>
          <a:schemeClr val="accent5">
            <a:hueOff val="3475675"/>
            <a:satOff val="-5869"/>
            <a:lumOff val="-39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IN" sz="1900" kern="1200" dirty="0">
              <a:solidFill>
                <a:schemeClr val="tx1"/>
              </a:solidFill>
            </a:rPr>
            <a:t>Allocators manage time, people, and money (Imran, 2024).</a:t>
          </a:r>
        </a:p>
      </dsp:txBody>
      <dsp:txXfrm rot="10800000">
        <a:off x="0" y="1976"/>
        <a:ext cx="10315254" cy="58200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1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4.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F00BCFC-AFFD-334C-A183-6116BAFDF92B}" type="datetimeFigureOut">
              <a:rPr lang="en-US" smtClean="0"/>
              <a:t>6/14/2025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C058E0-0852-DB43-83D6-BD76659FF1D8}" type="slidenum">
              <a:rPr lang="en-US" smtClean="0"/>
              <a:t>‹#›</a:t>
            </a:fld>
            <a:endParaRPr lang="en-US" dirty="0"/>
          </a:p>
        </p:txBody>
      </p:sp>
    </p:spTree>
    <p:extLst>
      <p:ext uri="{BB962C8B-B14F-4D97-AF65-F5344CB8AC3E}">
        <p14:creationId xmlns:p14="http://schemas.microsoft.com/office/powerpoint/2010/main" val="15193068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Being a manager means that interpersonal roles are critical. Google utilises these roles to foster a positive culture and promote trust. A figurehead, leader or liaison supports values like ethics and inclusion (Levy, 2021). Because of their duties, these roles enhance collaboration within the company and representation outside it, both important parts of Google’s mission to put people first (Kritika, 2021). Good interpersonal roles match what a leader stands for with what the organisation aims to do.</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2</a:t>
            </a:fld>
            <a:endParaRPr lang="en-US" dirty="0"/>
          </a:p>
        </p:txBody>
      </p:sp>
    </p:spTree>
    <p:extLst>
      <p:ext uri="{BB962C8B-B14F-4D97-AF65-F5344CB8AC3E}">
        <p14:creationId xmlns:p14="http://schemas.microsoft.com/office/powerpoint/2010/main" val="798737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Although figurehead roles are mostly symbolic at most organisations, at Google, they show what matters and where the company is heading. Showing up at international conferences, as Sundar Pichai does, demonstrates that Google focuses on responsible development (Kuroki, 2021). As a result, the public has trust in leaders and leaders are seen to have ethical responsibilities (Putra, 2021). This calls for being visible, consistent and aligned with what others expect from leaders—two main attributes for being a successful leader and giving the organisation credibility.</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3</a:t>
            </a:fld>
            <a:endParaRPr lang="en-US" dirty="0"/>
          </a:p>
        </p:txBody>
      </p:sp>
    </p:spTree>
    <p:extLst>
      <p:ext uri="{BB962C8B-B14F-4D97-AF65-F5344CB8AC3E}">
        <p14:creationId xmlns:p14="http://schemas.microsoft.com/office/powerpoint/2010/main" val="1935056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 job of a leader is to motivate, develop and guide teams. Managers at Google use OKRs and ask for input from employees to get them involved. According to Project Aristotle, effective teams grow when leaders help their members feel secure (</a:t>
            </a:r>
            <a:r>
              <a:rPr lang="en-IN" sz="1200" kern="1200" dirty="0" err="1">
                <a:solidFill>
                  <a:schemeClr val="tx1"/>
                </a:solidFill>
                <a:effectLst/>
                <a:latin typeface="+mn-lt"/>
                <a:ea typeface="+mn-ea"/>
                <a:cs typeface="+mn-cs"/>
              </a:rPr>
              <a:t>Masitoh</a:t>
            </a:r>
            <a:r>
              <a:rPr lang="en-IN" sz="1200" kern="1200" dirty="0">
                <a:solidFill>
                  <a:schemeClr val="tx1"/>
                </a:solidFill>
                <a:effectLst/>
                <a:latin typeface="+mn-lt"/>
                <a:ea typeface="+mn-ea"/>
                <a:cs typeface="+mn-cs"/>
              </a:rPr>
              <a:t>, 2022). Managers at Google encourage and help employees adopt the company’s mission, helping them feel appreciated in what they do.</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4</a:t>
            </a:fld>
            <a:endParaRPr lang="en-US" dirty="0"/>
          </a:p>
        </p:txBody>
      </p:sp>
    </p:spTree>
    <p:extLst>
      <p:ext uri="{BB962C8B-B14F-4D97-AF65-F5344CB8AC3E}">
        <p14:creationId xmlns:p14="http://schemas.microsoft.com/office/powerpoint/2010/main" val="8840458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Because Google operates as a matrix, managers are expected to build connexions among different groups, locations and industries. When engaging with the AI ethics team or working with partners such as DeepMind, managers make sure there is good communication and harmony between teams (Saskia, 2023). They give us new ideas and also consider different opinions. A good liaison role allows leaders to bring people together in a values-based organisation with many different cultures.</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5</a:t>
            </a:fld>
            <a:endParaRPr lang="en-US" dirty="0"/>
          </a:p>
        </p:txBody>
      </p:sp>
    </p:spTree>
    <p:extLst>
      <p:ext uri="{BB962C8B-B14F-4D97-AF65-F5344CB8AC3E}">
        <p14:creationId xmlns:p14="http://schemas.microsoft.com/office/powerpoint/2010/main" val="34479584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Guiding teams, promoting group work and organising global leadership programmes help Google foster interpersonal roles. Where people have defined roles, working relationships are more involved, less difficult and better understood by everyone (Xu, 2023). They help build leadership with values and ethics that everyone agrees on (Mager, 2023). Managing with a people-focused approach increases both teamwork and performance which is vital for meeting strategic goals and maintaining a fair and ethical work environment.</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6</a:t>
            </a:fld>
            <a:endParaRPr lang="en-US" dirty="0"/>
          </a:p>
        </p:txBody>
      </p:sp>
    </p:spTree>
    <p:extLst>
      <p:ext uri="{BB962C8B-B14F-4D97-AF65-F5344CB8AC3E}">
        <p14:creationId xmlns:p14="http://schemas.microsoft.com/office/powerpoint/2010/main" val="6392261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They help managers handle and support data as it moves through the organisation. To stay informed at Google, you need to follow AI trends, keep up with new privacy laws and check internal feedback. They allow managers to rely on facts when making choices and to keep everything transparent (Ram, 2023). Having correct and ethical information helps an organisation respond to changing trends and situations quickly. It also maintains coherence between the company vision and the actions of leaders.</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7</a:t>
            </a:fld>
            <a:endParaRPr lang="en-US" dirty="0"/>
          </a:p>
        </p:txBody>
      </p:sp>
    </p:spTree>
    <p:extLst>
      <p:ext uri="{BB962C8B-B14F-4D97-AF65-F5344CB8AC3E}">
        <p14:creationId xmlns:p14="http://schemas.microsoft.com/office/powerpoint/2010/main" val="8632080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As a monitor, a manager takes in and analyses the necessary information. </a:t>
            </a:r>
            <a:r>
              <a:rPr lang="en-IN" sz="1200" kern="1200" dirty="0" err="1">
                <a:solidFill>
                  <a:schemeClr val="tx1"/>
                </a:solidFill>
                <a:effectLst/>
                <a:latin typeface="+mn-lt"/>
                <a:ea typeface="+mn-ea"/>
                <a:cs typeface="+mn-cs"/>
              </a:rPr>
              <a:t>BigQuery</a:t>
            </a:r>
            <a:r>
              <a:rPr lang="en-IN" sz="1200" kern="1200" dirty="0">
                <a:solidFill>
                  <a:schemeClr val="tx1"/>
                </a:solidFill>
                <a:effectLst/>
                <a:latin typeface="+mn-lt"/>
                <a:ea typeface="+mn-ea"/>
                <a:cs typeface="+mn-cs"/>
              </a:rPr>
              <a:t> and gathering user opinions are some of the tools Google managers use to see how employees and products are doing. It allows us to find out about risks and opportunities at the beginning (Imran, 2024). It is important to stay updated to respond responsibly when things change rapidly in digital areas. Monitoring helps Google follow their commitments to great results, creative solutions and building trust.</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8</a:t>
            </a:fld>
            <a:endParaRPr lang="en-US" dirty="0"/>
          </a:p>
        </p:txBody>
      </p:sp>
    </p:spTree>
    <p:extLst>
      <p:ext uri="{BB962C8B-B14F-4D97-AF65-F5344CB8AC3E}">
        <p14:creationId xmlns:p14="http://schemas.microsoft.com/office/powerpoint/2010/main" val="4269280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People in this role provide updates and important details to the team. TGIF meetings and other ways Google employees communicate openly guarantee everyone is aware of what the company is doing (Levy, 2021). Managers take complicated strategies and change them into messages that inspire their team members. This supports a natural alignment of the team and lessens doubts among team members (Kritika, 2021). Sharing information helps establish a culture centred on values so that all employees know what is expected of them to reach Google’s targets.</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9</a:t>
            </a:fld>
            <a:endParaRPr lang="en-US" dirty="0"/>
          </a:p>
        </p:txBody>
      </p:sp>
    </p:spTree>
    <p:extLst>
      <p:ext uri="{BB962C8B-B14F-4D97-AF65-F5344CB8AC3E}">
        <p14:creationId xmlns:p14="http://schemas.microsoft.com/office/powerpoint/2010/main" val="12823090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As representatives for Google, managers talk to the media or others at conferences, conferences and public hearings. Leaders have to clearly outline Google’s values, mainly focusing on issues like how AI is handled and how data is kept safe (Kuroki, 2021). People and stakeholders form their judgments about the company based on what happens in its public communication (Putra, 2021). An effective spokesperson helps ensure the organisation is open, its mission is aligned and they are essential during risky times and introductions of new products or services.</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10</a:t>
            </a:fld>
            <a:endParaRPr lang="en-US" dirty="0"/>
          </a:p>
        </p:txBody>
      </p:sp>
    </p:spTree>
    <p:extLst>
      <p:ext uri="{BB962C8B-B14F-4D97-AF65-F5344CB8AC3E}">
        <p14:creationId xmlns:p14="http://schemas.microsoft.com/office/powerpoint/2010/main" val="21107566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Google offers sessions on communication, dealing with the media and data skills to managers. The main goal of these roles is to create trust, manage changes and promote ethical actions. Leadership based on information is what makes Google world-famous (</a:t>
            </a:r>
            <a:r>
              <a:rPr lang="en-IN" sz="1200" kern="1200" dirty="0" err="1">
                <a:solidFill>
                  <a:schemeClr val="tx1"/>
                </a:solidFill>
                <a:effectLst/>
                <a:latin typeface="+mn-lt"/>
                <a:ea typeface="+mn-ea"/>
                <a:cs typeface="+mn-cs"/>
              </a:rPr>
              <a:t>Masitoh</a:t>
            </a:r>
            <a:r>
              <a:rPr lang="en-IN" sz="1200" kern="1200" dirty="0">
                <a:solidFill>
                  <a:schemeClr val="tx1"/>
                </a:solidFill>
                <a:effectLst/>
                <a:latin typeface="+mn-lt"/>
                <a:ea typeface="+mn-ea"/>
                <a:cs typeface="+mn-cs"/>
              </a:rPr>
              <a:t>, 2022). Informational roles ensure openness and equality of thought and help everyone in the team stay aware, inspired and interested in the organisation’s goals.</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11</a:t>
            </a:fld>
            <a:endParaRPr lang="en-US" dirty="0"/>
          </a:p>
        </p:txBody>
      </p:sp>
    </p:spTree>
    <p:extLst>
      <p:ext uri="{BB962C8B-B14F-4D97-AF65-F5344CB8AC3E}">
        <p14:creationId xmlns:p14="http://schemas.microsoft.com/office/powerpoint/2010/main" val="29580982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How managers act in response to different occasions is based on their managerial decision-making role. Google managers are expected to respond fast while still being careful with what they do. Besides their usual duties, managers need to think strategically, fix conflicts, organise resources and negotiate (Saskia, 2023). It is important that they shape strategy, decide on where company resources are put and keep matters ethical. Google encourages leaders to refer to the organisation’s values when facing haziness.</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12</a:t>
            </a:fld>
            <a:endParaRPr lang="en-US" dirty="0"/>
          </a:p>
        </p:txBody>
      </p:sp>
    </p:spTree>
    <p:extLst>
      <p:ext uri="{BB962C8B-B14F-4D97-AF65-F5344CB8AC3E}">
        <p14:creationId xmlns:p14="http://schemas.microsoft.com/office/powerpoint/2010/main" val="18331728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Google tells managers to not wait for things to become clear before acting. The beginnings of Gmail and Google Maps were experimental projects run inside Google. Through the “20% time” programme, both managers and employees have the opportunity to work on creative projects not related to their main jobs. How entrepreneurial leaders behave at Google shapes both its performance and culture (Xu, 2023). It makes sure innovations keep improving and supports the business’s mission to make a difference.</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13</a:t>
            </a:fld>
            <a:endParaRPr lang="en-US" dirty="0"/>
          </a:p>
        </p:txBody>
      </p:sp>
    </p:spTree>
    <p:extLst>
      <p:ext uri="{BB962C8B-B14F-4D97-AF65-F5344CB8AC3E}">
        <p14:creationId xmlns:p14="http://schemas.microsoft.com/office/powerpoint/2010/main" val="24956175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Leaders are assessed during hard times. Organisations may deal with employees who stand up against management, technology issues or complaints from the public as seen in the Project Maven conflict from 2018. Google leaders address problems by using empathy, making policy changes and talking about them openly (Ram, 2023). Having good conflict-handling skills preserves employee confidence and the integrity of the organisation (Mager, 2023). They represent ethical leadership and strengthen why managers are needed in organisations.</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14</a:t>
            </a:fld>
            <a:endParaRPr lang="en-US" dirty="0"/>
          </a:p>
        </p:txBody>
      </p:sp>
    </p:spTree>
    <p:extLst>
      <p:ext uri="{BB962C8B-B14F-4D97-AF65-F5344CB8AC3E}">
        <p14:creationId xmlns:p14="http://schemas.microsoft.com/office/powerpoint/2010/main" val="3514472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Managers decide on how much money to spend, decide which projects to prioritise and communicate with others involved in the industry. In Google’s case, that means choosing how much to invest in Cloud, Search or AI (Imran, 2024). Negotiators may also take action outside the company such as creating alliances with Android hardware manufacturers (Levy, 2021). Both roles ask leaders to find a balance between being effective and acting ethically and choose strategies that support Google’s future ambitions and global image.</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15</a:t>
            </a:fld>
            <a:endParaRPr lang="en-US" dirty="0"/>
          </a:p>
        </p:txBody>
      </p:sp>
    </p:spTree>
    <p:extLst>
      <p:ext uri="{BB962C8B-B14F-4D97-AF65-F5344CB8AC3E}">
        <p14:creationId xmlns:p14="http://schemas.microsoft.com/office/powerpoint/2010/main" val="13104591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Today’s managers require digital, ethical and inclusive skills in addition to the 10 roles Mintzberg talks about. New roles at Google have appeared, including “Diversity Advocate” and “Tech Integrator”. Now, managers should lead by being caring, aware of technology and ethical. Leadership today means making sure businesses are driven by results and by responsible new ideas that promote inclusion.</a:t>
            </a:r>
          </a:p>
          <a:p>
            <a:endParaRPr lang="en-IN" dirty="0"/>
          </a:p>
        </p:txBody>
      </p:sp>
      <p:sp>
        <p:nvSpPr>
          <p:cNvPr id="4" name="Slide Number Placeholder 3"/>
          <p:cNvSpPr>
            <a:spLocks noGrp="1"/>
          </p:cNvSpPr>
          <p:nvPr>
            <p:ph type="sldNum" sz="quarter" idx="5"/>
          </p:nvPr>
        </p:nvSpPr>
        <p:spPr/>
        <p:txBody>
          <a:bodyPr/>
          <a:lstStyle/>
          <a:p>
            <a:fld id="{23C058E0-0852-DB43-83D6-BD76659FF1D8}" type="slidenum">
              <a:rPr lang="en-US" smtClean="0"/>
              <a:t>16</a:t>
            </a:fld>
            <a:endParaRPr lang="en-US" dirty="0"/>
          </a:p>
        </p:txBody>
      </p:sp>
    </p:spTree>
    <p:extLst>
      <p:ext uri="{BB962C8B-B14F-4D97-AF65-F5344CB8AC3E}">
        <p14:creationId xmlns:p14="http://schemas.microsoft.com/office/powerpoint/2010/main" val="4096359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Freeform 2">
            <a:extLst>
              <a:ext uri="{FF2B5EF4-FFF2-40B4-BE49-F238E27FC236}">
                <a16:creationId xmlns:a16="http://schemas.microsoft.com/office/drawing/2014/main" id="{F51FEA09-E4BD-0741-D624-EED4A231C599}"/>
              </a:ext>
            </a:extLst>
          </p:cNvPr>
          <p:cNvSpPr/>
          <p:nvPr userDrawn="1"/>
        </p:nvSpPr>
        <p:spPr>
          <a:xfrm rot="10800000">
            <a:off x="853427" y="5650992"/>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0"/>
                </a:schemeClr>
              </a:gs>
              <a:gs pos="99000">
                <a:schemeClr val="accent3">
                  <a:alpha val="71647"/>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Freeform 9">
            <a:extLst>
              <a:ext uri="{FF2B5EF4-FFF2-40B4-BE49-F238E27FC236}">
                <a16:creationId xmlns:a16="http://schemas.microsoft.com/office/drawing/2014/main" id="{B707B5BA-AB15-D1EF-EBC5-F38FCE20FC52}"/>
              </a:ext>
            </a:extLst>
          </p:cNvPr>
          <p:cNvSpPr/>
          <p:nvPr userDrawn="1"/>
        </p:nvSpPr>
        <p:spPr>
          <a:xfrm rot="710202" flipV="1">
            <a:off x="-145573" y="4175628"/>
            <a:ext cx="6040006" cy="3240870"/>
          </a:xfrm>
          <a:custGeom>
            <a:avLst/>
            <a:gdLst>
              <a:gd name="connsiteX0" fmla="*/ 480125 w 6747252"/>
              <a:gd name="connsiteY0" fmla="*/ 0 h 3620355"/>
              <a:gd name="connsiteX1" fmla="*/ 6747252 w 6747252"/>
              <a:gd name="connsiteY1" fmla="*/ 1313462 h 3620355"/>
              <a:gd name="connsiteX2" fmla="*/ 6355443 w 6747252"/>
              <a:gd name="connsiteY2" fmla="*/ 1443581 h 3620355"/>
              <a:gd name="connsiteX3" fmla="*/ 4058536 w 6747252"/>
              <a:gd name="connsiteY3" fmla="*/ 2678500 h 3620355"/>
              <a:gd name="connsiteX4" fmla="*/ 33178 w 6747252"/>
              <a:gd name="connsiteY4" fmla="*/ 2369641 h 3620355"/>
              <a:gd name="connsiteX5" fmla="*/ 0 w 6747252"/>
              <a:gd name="connsiteY5" fmla="*/ 2290898 h 3620355"/>
              <a:gd name="connsiteX6" fmla="*/ 480125 w 6747252"/>
              <a:gd name="connsiteY6" fmla="*/ 0 h 3620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47252" h="3620355">
                <a:moveTo>
                  <a:pt x="480125" y="0"/>
                </a:moveTo>
                <a:lnTo>
                  <a:pt x="6747252" y="1313462"/>
                </a:lnTo>
                <a:lnTo>
                  <a:pt x="6355443" y="1443581"/>
                </a:lnTo>
                <a:cubicBezTo>
                  <a:pt x="5476828" y="1758684"/>
                  <a:pt x="4659690" y="2192443"/>
                  <a:pt x="4058536" y="2678500"/>
                </a:cubicBezTo>
                <a:cubicBezTo>
                  <a:pt x="2102261" y="4268418"/>
                  <a:pt x="625747" y="3626023"/>
                  <a:pt x="33178" y="2369641"/>
                </a:cubicBezTo>
                <a:lnTo>
                  <a:pt x="0" y="2290898"/>
                </a:lnTo>
                <a:lnTo>
                  <a:pt x="480125" y="0"/>
                </a:lnTo>
                <a:close/>
              </a:path>
            </a:pathLst>
          </a:custGeom>
          <a:gradFill flip="none" rotWithShape="1">
            <a:gsLst>
              <a:gs pos="97000">
                <a:schemeClr val="accent3">
                  <a:lumMod val="50000"/>
                  <a:alpha val="21210"/>
                </a:schemeClr>
              </a:gs>
              <a:gs pos="72000">
                <a:schemeClr val="accent4">
                  <a:lumMod val="50000"/>
                </a:schemeClr>
              </a:gs>
              <a:gs pos="3000">
                <a:schemeClr val="accent6">
                  <a:alpha val="53787"/>
                </a:schemeClr>
              </a:gs>
            </a:gsLst>
            <a:lin ang="81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cxnSp>
        <p:nvCxnSpPr>
          <p:cNvPr id="6" name="Straight Connector 5">
            <a:extLst>
              <a:ext uri="{FF2B5EF4-FFF2-40B4-BE49-F238E27FC236}">
                <a16:creationId xmlns:a16="http://schemas.microsoft.com/office/drawing/2014/main" id="{21AF73CC-B23B-6DCD-7E3E-8213485DF9B7}"/>
              </a:ext>
            </a:extLst>
          </p:cNvPr>
          <p:cNvCxnSpPr>
            <a:cxnSpLocks/>
          </p:cNvCxnSpPr>
          <p:nvPr userDrawn="1"/>
        </p:nvCxnSpPr>
        <p:spPr>
          <a:xfrm rot="5400000">
            <a:off x="6095999" y="3104925"/>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7" name="Freeform 1">
            <a:extLst>
              <a:ext uri="{FF2B5EF4-FFF2-40B4-BE49-F238E27FC236}">
                <a16:creationId xmlns:a16="http://schemas.microsoft.com/office/drawing/2014/main" id="{0319ECD0-7050-C18F-AC35-7F8DFA288A58}"/>
              </a:ext>
            </a:extLst>
          </p:cNvPr>
          <p:cNvSpPr/>
          <p:nvPr userDrawn="1"/>
        </p:nvSpPr>
        <p:spPr>
          <a:xfrm>
            <a:off x="-24334" y="1"/>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5011629 w 12218982"/>
              <a:gd name="connsiteY10" fmla="*/ 121918 h 6860673"/>
              <a:gd name="connsiteX11" fmla="*/ 4783396 w 12218982"/>
              <a:gd name="connsiteY11" fmla="*/ 139697 h 6860673"/>
              <a:gd name="connsiteX12" fmla="*/ 4570293 w 12218982"/>
              <a:gd name="connsiteY12" fmla="*/ 145085 h 6860673"/>
              <a:gd name="connsiteX13" fmla="*/ 692864 w 12218982"/>
              <a:gd name="connsiteY13" fmla="*/ 2723368 h 6860673"/>
              <a:gd name="connsiteX14" fmla="*/ 653810 w 12218982"/>
              <a:gd name="connsiteY14" fmla="*/ 2809752 h 6860673"/>
              <a:gd name="connsiteX15" fmla="*/ 633474 w 12218982"/>
              <a:gd name="connsiteY15" fmla="*/ 2851993 h 6860673"/>
              <a:gd name="connsiteX16" fmla="*/ 551923 w 12218982"/>
              <a:gd name="connsiteY16" fmla="*/ 3041708 h 6860673"/>
              <a:gd name="connsiteX17" fmla="*/ 532245 w 12218982"/>
              <a:gd name="connsiteY17" fmla="*/ 3101107 h 6860673"/>
              <a:gd name="connsiteX18" fmla="*/ 519820 w 12218982"/>
              <a:gd name="connsiteY18" fmla="*/ 3132620 h 6860673"/>
              <a:gd name="connsiteX19" fmla="*/ 242995 w 12218982"/>
              <a:gd name="connsiteY19" fmla="*/ 4701210 h 6860673"/>
              <a:gd name="connsiteX20" fmla="*/ 692864 w 12218982"/>
              <a:gd name="connsiteY20" fmla="*/ 6679052 h 6860673"/>
              <a:gd name="connsiteX21" fmla="*/ 784515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5278815" y="113616"/>
                  <a:pt x="5143479" y="115764"/>
                  <a:pt x="5011629" y="121918"/>
                </a:cubicBezTo>
                <a:lnTo>
                  <a:pt x="4783396" y="139697"/>
                </a:lnTo>
                <a:lnTo>
                  <a:pt x="4570293" y="145085"/>
                </a:lnTo>
                <a:cubicBezTo>
                  <a:pt x="2859647" y="231798"/>
                  <a:pt x="1397605" y="1260791"/>
                  <a:pt x="692864" y="2723368"/>
                </a:cubicBezTo>
                <a:lnTo>
                  <a:pt x="653810" y="2809752"/>
                </a:lnTo>
                <a:lnTo>
                  <a:pt x="633474" y="2851993"/>
                </a:lnTo>
                <a:cubicBezTo>
                  <a:pt x="600933" y="2920155"/>
                  <a:pt x="575052" y="2977311"/>
                  <a:pt x="551923" y="3041708"/>
                </a:cubicBezTo>
                <a:lnTo>
                  <a:pt x="532245" y="3101107"/>
                </a:lnTo>
                <a:lnTo>
                  <a:pt x="519820" y="3132620"/>
                </a:lnTo>
                <a:cubicBezTo>
                  <a:pt x="340732" y="3621732"/>
                  <a:pt x="242995" y="4150057"/>
                  <a:pt x="242995" y="4701210"/>
                </a:cubicBezTo>
                <a:cubicBezTo>
                  <a:pt x="242995" y="5409836"/>
                  <a:pt x="404560" y="6080725"/>
                  <a:pt x="692864" y="6679052"/>
                </a:cubicBezTo>
                <a:lnTo>
                  <a:pt x="784515"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1">
                  <a:alpha val="31889"/>
                </a:schemeClr>
              </a:gs>
              <a:gs pos="77000">
                <a:schemeClr val="accent3">
                  <a:lumMod val="25000"/>
                  <a:alpha val="0"/>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3">
            <a:extLst>
              <a:ext uri="{FF2B5EF4-FFF2-40B4-BE49-F238E27FC236}">
                <a16:creationId xmlns:a16="http://schemas.microsoft.com/office/drawing/2014/main" id="{332954FC-1C1B-B277-413F-3CBA66FD1EAD}"/>
              </a:ext>
            </a:extLst>
          </p:cNvPr>
          <p:cNvSpPr/>
          <p:nvPr userDrawn="1"/>
        </p:nvSpPr>
        <p:spPr>
          <a:xfrm flipH="1" flipV="1">
            <a:off x="-26982" y="9939"/>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5011629 w 12218982"/>
              <a:gd name="connsiteY10" fmla="*/ 121918 h 6860673"/>
              <a:gd name="connsiteX11" fmla="*/ 4783396 w 12218982"/>
              <a:gd name="connsiteY11" fmla="*/ 139697 h 6860673"/>
              <a:gd name="connsiteX12" fmla="*/ 4570293 w 12218982"/>
              <a:gd name="connsiteY12" fmla="*/ 145085 h 6860673"/>
              <a:gd name="connsiteX13" fmla="*/ 692864 w 12218982"/>
              <a:gd name="connsiteY13" fmla="*/ 2723368 h 6860673"/>
              <a:gd name="connsiteX14" fmla="*/ 653810 w 12218982"/>
              <a:gd name="connsiteY14" fmla="*/ 2809752 h 6860673"/>
              <a:gd name="connsiteX15" fmla="*/ 633474 w 12218982"/>
              <a:gd name="connsiteY15" fmla="*/ 2851993 h 6860673"/>
              <a:gd name="connsiteX16" fmla="*/ 551923 w 12218982"/>
              <a:gd name="connsiteY16" fmla="*/ 3041708 h 6860673"/>
              <a:gd name="connsiteX17" fmla="*/ 532245 w 12218982"/>
              <a:gd name="connsiteY17" fmla="*/ 3101107 h 6860673"/>
              <a:gd name="connsiteX18" fmla="*/ 519820 w 12218982"/>
              <a:gd name="connsiteY18" fmla="*/ 3132620 h 6860673"/>
              <a:gd name="connsiteX19" fmla="*/ 242995 w 12218982"/>
              <a:gd name="connsiteY19" fmla="*/ 4701210 h 6860673"/>
              <a:gd name="connsiteX20" fmla="*/ 692864 w 12218982"/>
              <a:gd name="connsiteY20" fmla="*/ 6679052 h 6860673"/>
              <a:gd name="connsiteX21" fmla="*/ 784515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5278815" y="113616"/>
                  <a:pt x="5143479" y="115764"/>
                  <a:pt x="5011629" y="121918"/>
                </a:cubicBezTo>
                <a:lnTo>
                  <a:pt x="4783396" y="139697"/>
                </a:lnTo>
                <a:lnTo>
                  <a:pt x="4570293" y="145085"/>
                </a:lnTo>
                <a:cubicBezTo>
                  <a:pt x="2859647" y="231798"/>
                  <a:pt x="1397605" y="1260791"/>
                  <a:pt x="692864" y="2723368"/>
                </a:cubicBezTo>
                <a:lnTo>
                  <a:pt x="653810" y="2809752"/>
                </a:lnTo>
                <a:lnTo>
                  <a:pt x="633474" y="2851993"/>
                </a:lnTo>
                <a:cubicBezTo>
                  <a:pt x="600933" y="2920155"/>
                  <a:pt x="575052" y="2977311"/>
                  <a:pt x="551923" y="3041708"/>
                </a:cubicBezTo>
                <a:lnTo>
                  <a:pt x="532245" y="3101107"/>
                </a:lnTo>
                <a:lnTo>
                  <a:pt x="519820" y="3132620"/>
                </a:lnTo>
                <a:cubicBezTo>
                  <a:pt x="340732" y="3621732"/>
                  <a:pt x="242995" y="4150057"/>
                  <a:pt x="242995" y="4701210"/>
                </a:cubicBezTo>
                <a:cubicBezTo>
                  <a:pt x="242995" y="5409836"/>
                  <a:pt x="404560" y="6080725"/>
                  <a:pt x="692864" y="6679052"/>
                </a:cubicBezTo>
                <a:lnTo>
                  <a:pt x="784515"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3">
                  <a:lumMod val="50000"/>
                </a:schemeClr>
              </a:gs>
              <a:gs pos="77000">
                <a:schemeClr val="accent3">
                  <a:lumMod val="25000"/>
                  <a:alpha val="0"/>
                </a:schemeClr>
              </a:gs>
            </a:gsLst>
            <a:path path="circle">
              <a:fillToRect t="100000" r="10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4">
            <a:extLst>
              <a:ext uri="{FF2B5EF4-FFF2-40B4-BE49-F238E27FC236}">
                <a16:creationId xmlns:a16="http://schemas.microsoft.com/office/drawing/2014/main" id="{9AD65933-4DAE-2A46-C7F9-2A20CB244088}"/>
              </a:ext>
            </a:extLst>
          </p:cNvPr>
          <p:cNvSpPr/>
          <p:nvPr userDrawn="1"/>
        </p:nvSpPr>
        <p:spPr>
          <a:xfrm>
            <a:off x="4603793" y="0"/>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41000">
                <a:schemeClr val="accent5">
                  <a:alpha val="21000"/>
                </a:schemeClr>
              </a:gs>
              <a:gs pos="98000">
                <a:schemeClr val="accent5">
                  <a:lumMod val="50000"/>
                </a:schemeClr>
              </a:gs>
            </a:gsLst>
            <a:lin ang="132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5">
            <a:extLst>
              <a:ext uri="{FF2B5EF4-FFF2-40B4-BE49-F238E27FC236}">
                <a16:creationId xmlns:a16="http://schemas.microsoft.com/office/drawing/2014/main" id="{078C0FDD-401B-0E80-5823-215C99BAE6B2}"/>
              </a:ext>
            </a:extLst>
          </p:cNvPr>
          <p:cNvSpPr/>
          <p:nvPr userDrawn="1"/>
        </p:nvSpPr>
        <p:spPr>
          <a:xfrm rot="710202" flipH="1">
            <a:off x="6511239" y="-551340"/>
            <a:ext cx="5838132" cy="3132551"/>
          </a:xfrm>
          <a:custGeom>
            <a:avLst/>
            <a:gdLst>
              <a:gd name="connsiteX0" fmla="*/ 480125 w 6747252"/>
              <a:gd name="connsiteY0" fmla="*/ 0 h 3620355"/>
              <a:gd name="connsiteX1" fmla="*/ 6747252 w 6747252"/>
              <a:gd name="connsiteY1" fmla="*/ 1313462 h 3620355"/>
              <a:gd name="connsiteX2" fmla="*/ 6355443 w 6747252"/>
              <a:gd name="connsiteY2" fmla="*/ 1443581 h 3620355"/>
              <a:gd name="connsiteX3" fmla="*/ 4058536 w 6747252"/>
              <a:gd name="connsiteY3" fmla="*/ 2678500 h 3620355"/>
              <a:gd name="connsiteX4" fmla="*/ 33178 w 6747252"/>
              <a:gd name="connsiteY4" fmla="*/ 2369641 h 3620355"/>
              <a:gd name="connsiteX5" fmla="*/ 0 w 6747252"/>
              <a:gd name="connsiteY5" fmla="*/ 2290898 h 3620355"/>
              <a:gd name="connsiteX6" fmla="*/ 480125 w 6747252"/>
              <a:gd name="connsiteY6" fmla="*/ 0 h 36203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47252" h="3620355">
                <a:moveTo>
                  <a:pt x="480125" y="0"/>
                </a:moveTo>
                <a:lnTo>
                  <a:pt x="6747252" y="1313462"/>
                </a:lnTo>
                <a:lnTo>
                  <a:pt x="6355443" y="1443581"/>
                </a:lnTo>
                <a:cubicBezTo>
                  <a:pt x="5476828" y="1758684"/>
                  <a:pt x="4659690" y="2192443"/>
                  <a:pt x="4058536" y="2678500"/>
                </a:cubicBezTo>
                <a:cubicBezTo>
                  <a:pt x="2102261" y="4268418"/>
                  <a:pt x="625747" y="3626023"/>
                  <a:pt x="33178" y="2369641"/>
                </a:cubicBezTo>
                <a:lnTo>
                  <a:pt x="0" y="2290898"/>
                </a:lnTo>
                <a:lnTo>
                  <a:pt x="480125" y="0"/>
                </a:lnTo>
                <a:close/>
              </a:path>
            </a:pathLst>
          </a:custGeom>
          <a:gradFill flip="none" rotWithShape="1">
            <a:gsLst>
              <a:gs pos="100000">
                <a:schemeClr val="accent4">
                  <a:lumMod val="75000"/>
                  <a:alpha val="19000"/>
                </a:schemeClr>
              </a:gs>
              <a:gs pos="0">
                <a:schemeClr val="accent6">
                  <a:alpha val="61994"/>
                </a:schemeClr>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tx1"/>
              </a:solidFill>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243584" y="2176272"/>
            <a:ext cx="9921240" cy="1481328"/>
          </a:xfrm>
        </p:spPr>
        <p:txBody>
          <a:bodyPr anchor="b">
            <a:no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560320" y="4261104"/>
            <a:ext cx="7068312" cy="758952"/>
          </a:xfrm>
        </p:spPr>
        <p:txBody>
          <a:bodyPr>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5693409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Freeform 15">
            <a:extLst>
              <a:ext uri="{FF2B5EF4-FFF2-40B4-BE49-F238E27FC236}">
                <a16:creationId xmlns:a16="http://schemas.microsoft.com/office/drawing/2014/main" id="{079F0D65-9DED-1DC3-6E6D-E4AD5252A007}"/>
              </a:ext>
            </a:extLst>
          </p:cNvPr>
          <p:cNvSpPr/>
          <p:nvPr userDrawn="1"/>
        </p:nvSpPr>
        <p:spPr>
          <a:xfrm rot="16200000" flipV="1">
            <a:off x="6507450" y="1163358"/>
            <a:ext cx="6858000" cy="4531278"/>
          </a:xfrm>
          <a:custGeom>
            <a:avLst/>
            <a:gdLst>
              <a:gd name="connsiteX0" fmla="*/ 6858000 w 6858000"/>
              <a:gd name="connsiteY0" fmla="*/ 3150313 h 3750964"/>
              <a:gd name="connsiteX1" fmla="*/ 6858000 w 6858000"/>
              <a:gd name="connsiteY1" fmla="*/ 0 h 3750964"/>
              <a:gd name="connsiteX2" fmla="*/ 0 w 6858000"/>
              <a:gd name="connsiteY2" fmla="*/ 0 h 3750964"/>
              <a:gd name="connsiteX3" fmla="*/ 0 w 6858000"/>
              <a:gd name="connsiteY3" fmla="*/ 3220894 h 3750964"/>
              <a:gd name="connsiteX4" fmla="*/ 10973 w 6858000"/>
              <a:gd name="connsiteY4" fmla="*/ 3230398 h 3750964"/>
              <a:gd name="connsiteX5" fmla="*/ 1661251 w 6858000"/>
              <a:gd name="connsiteY5" fmla="*/ 3750927 h 3750964"/>
              <a:gd name="connsiteX6" fmla="*/ 4893397 w 6858000"/>
              <a:gd name="connsiteY6" fmla="*/ 2661368 h 3750964"/>
              <a:gd name="connsiteX7" fmla="*/ 6834019 w 6858000"/>
              <a:gd name="connsiteY7" fmla="*/ 3137932 h 3750964"/>
              <a:gd name="connsiteX8" fmla="*/ 6858000 w 6858000"/>
              <a:gd name="connsiteY8" fmla="*/ 3150313 h 3750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3750964">
                <a:moveTo>
                  <a:pt x="6858000" y="3150313"/>
                </a:moveTo>
                <a:lnTo>
                  <a:pt x="6858000" y="0"/>
                </a:lnTo>
                <a:lnTo>
                  <a:pt x="0" y="0"/>
                </a:lnTo>
                <a:lnTo>
                  <a:pt x="0" y="3220894"/>
                </a:lnTo>
                <a:lnTo>
                  <a:pt x="10973" y="3230398"/>
                </a:lnTo>
                <a:cubicBezTo>
                  <a:pt x="366756" y="3514112"/>
                  <a:pt x="933081" y="3754395"/>
                  <a:pt x="1661251" y="3750927"/>
                </a:cubicBezTo>
                <a:cubicBezTo>
                  <a:pt x="2955776" y="3744762"/>
                  <a:pt x="3514049" y="2682714"/>
                  <a:pt x="4893397" y="2661368"/>
                </a:cubicBezTo>
                <a:cubicBezTo>
                  <a:pt x="5755490" y="2648026"/>
                  <a:pt x="6380835" y="2908605"/>
                  <a:pt x="6834019" y="3137932"/>
                </a:cubicBezTo>
                <a:lnTo>
                  <a:pt x="6858000" y="3150313"/>
                </a:lnTo>
                <a:close/>
              </a:path>
            </a:pathLst>
          </a:custGeom>
          <a:solidFill>
            <a:schemeClr val="accent4">
              <a:alpha val="1423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Freeform 18">
            <a:extLst>
              <a:ext uri="{FF2B5EF4-FFF2-40B4-BE49-F238E27FC236}">
                <a16:creationId xmlns:a16="http://schemas.microsoft.com/office/drawing/2014/main" id="{9C605622-8F1F-632F-D5C0-1F2E7875EBA1}"/>
              </a:ext>
            </a:extLst>
          </p:cNvPr>
          <p:cNvSpPr/>
          <p:nvPr userDrawn="1"/>
        </p:nvSpPr>
        <p:spPr>
          <a:xfrm rot="5400000">
            <a:off x="6488397" y="1182411"/>
            <a:ext cx="6858000" cy="4493171"/>
          </a:xfrm>
          <a:custGeom>
            <a:avLst/>
            <a:gdLst>
              <a:gd name="connsiteX0" fmla="*/ 0 w 6858000"/>
              <a:gd name="connsiteY0" fmla="*/ 3300688 h 4744323"/>
              <a:gd name="connsiteX1" fmla="*/ 0 w 6858000"/>
              <a:gd name="connsiteY1" fmla="*/ 0 h 4744323"/>
              <a:gd name="connsiteX2" fmla="*/ 6858000 w 6858000"/>
              <a:gd name="connsiteY2" fmla="*/ 0 h 4744323"/>
              <a:gd name="connsiteX3" fmla="*/ 6858000 w 6858000"/>
              <a:gd name="connsiteY3" fmla="*/ 3130282 h 4744323"/>
              <a:gd name="connsiteX4" fmla="*/ 6685009 w 6858000"/>
              <a:gd name="connsiteY4" fmla="*/ 3177721 h 4744323"/>
              <a:gd name="connsiteX5" fmla="*/ 2944852 w 6858000"/>
              <a:gd name="connsiteY5" fmla="*/ 4744264 h 4744323"/>
              <a:gd name="connsiteX6" fmla="*/ 88593 w 6858000"/>
              <a:gd name="connsiteY6" fmla="*/ 3449517 h 4744323"/>
              <a:gd name="connsiteX7" fmla="*/ 0 w 6858000"/>
              <a:gd name="connsiteY7" fmla="*/ 3300688 h 4744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4744323">
                <a:moveTo>
                  <a:pt x="0" y="3300688"/>
                </a:moveTo>
                <a:lnTo>
                  <a:pt x="0" y="0"/>
                </a:lnTo>
                <a:lnTo>
                  <a:pt x="6858000" y="0"/>
                </a:lnTo>
                <a:lnTo>
                  <a:pt x="6858000" y="3130282"/>
                </a:lnTo>
                <a:lnTo>
                  <a:pt x="6685009" y="3177721"/>
                </a:lnTo>
                <a:cubicBezTo>
                  <a:pt x="5333681" y="3615865"/>
                  <a:pt x="4498161" y="4736270"/>
                  <a:pt x="2944852" y="4744264"/>
                </a:cubicBezTo>
                <a:cubicBezTo>
                  <a:pt x="1511029" y="4751644"/>
                  <a:pt x="502120" y="4067469"/>
                  <a:pt x="88593" y="3449517"/>
                </a:cubicBezTo>
                <a:lnTo>
                  <a:pt x="0" y="3300688"/>
                </a:lnTo>
                <a:close/>
              </a:path>
            </a:pathLst>
          </a:custGeom>
          <a:gradFill flip="none" rotWithShape="1">
            <a:gsLst>
              <a:gs pos="4000">
                <a:schemeClr val="accent2">
                  <a:alpha val="23589"/>
                </a:schemeClr>
              </a:gs>
              <a:gs pos="79000">
                <a:schemeClr val="accent5">
                  <a:lumMod val="50000"/>
                  <a:alpha val="5218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 name="Freeform 12">
            <a:extLst>
              <a:ext uri="{FF2B5EF4-FFF2-40B4-BE49-F238E27FC236}">
                <a16:creationId xmlns:a16="http://schemas.microsoft.com/office/drawing/2014/main" id="{919AB4B2-2D3A-FCB5-0314-CC465BCC0E5D}"/>
              </a:ext>
            </a:extLst>
          </p:cNvPr>
          <p:cNvSpPr/>
          <p:nvPr userDrawn="1"/>
        </p:nvSpPr>
        <p:spPr>
          <a:xfrm rot="5400000">
            <a:off x="6926379" y="1582290"/>
            <a:ext cx="6858001" cy="3693421"/>
          </a:xfrm>
          <a:custGeom>
            <a:avLst/>
            <a:gdLst>
              <a:gd name="connsiteX0" fmla="*/ 0 w 6858001"/>
              <a:gd name="connsiteY0" fmla="*/ 3437558 h 3693421"/>
              <a:gd name="connsiteX1" fmla="*/ 0 w 6858001"/>
              <a:gd name="connsiteY1" fmla="*/ 0 h 3693421"/>
              <a:gd name="connsiteX2" fmla="*/ 6858001 w 6858001"/>
              <a:gd name="connsiteY2" fmla="*/ 0 h 3693421"/>
              <a:gd name="connsiteX3" fmla="*/ 6858001 w 6858001"/>
              <a:gd name="connsiteY3" fmla="*/ 1982949 h 3693421"/>
              <a:gd name="connsiteX4" fmla="*/ 6594582 w 6858001"/>
              <a:gd name="connsiteY4" fmla="*/ 1960784 h 3693421"/>
              <a:gd name="connsiteX5" fmla="*/ 6223032 w 6858001"/>
              <a:gd name="connsiteY5" fmla="*/ 1954544 h 3693421"/>
              <a:gd name="connsiteX6" fmla="*/ 1449771 w 6858001"/>
              <a:gd name="connsiteY6" fmla="*/ 3693362 h 3693421"/>
              <a:gd name="connsiteX7" fmla="*/ 163899 w 6858001"/>
              <a:gd name="connsiteY7" fmla="*/ 3498289 h 3693421"/>
              <a:gd name="connsiteX8" fmla="*/ 0 w 6858001"/>
              <a:gd name="connsiteY8" fmla="*/ 3437558 h 3693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1" h="3693421">
                <a:moveTo>
                  <a:pt x="0" y="3437558"/>
                </a:moveTo>
                <a:lnTo>
                  <a:pt x="0" y="0"/>
                </a:lnTo>
                <a:lnTo>
                  <a:pt x="6858001" y="0"/>
                </a:lnTo>
                <a:lnTo>
                  <a:pt x="6858001" y="1982949"/>
                </a:lnTo>
                <a:lnTo>
                  <a:pt x="6594582" y="1960784"/>
                </a:lnTo>
                <a:cubicBezTo>
                  <a:pt x="6474164" y="1954657"/>
                  <a:pt x="6350346" y="1952415"/>
                  <a:pt x="6223032" y="1954544"/>
                </a:cubicBezTo>
                <a:cubicBezTo>
                  <a:pt x="4185999" y="1988612"/>
                  <a:pt x="3361537" y="3683524"/>
                  <a:pt x="1449771" y="3693362"/>
                </a:cubicBezTo>
                <a:cubicBezTo>
                  <a:pt x="971830" y="3695822"/>
                  <a:pt x="541102" y="3621442"/>
                  <a:pt x="163899" y="3498289"/>
                </a:cubicBezTo>
                <a:lnTo>
                  <a:pt x="0" y="3437558"/>
                </a:lnTo>
                <a:close/>
              </a:path>
            </a:pathLst>
          </a:custGeom>
          <a:gradFill>
            <a:gsLst>
              <a:gs pos="84000">
                <a:schemeClr val="accent4">
                  <a:alpha val="20000"/>
                </a:schemeClr>
              </a:gs>
              <a:gs pos="1000">
                <a:schemeClr val="accent6">
                  <a:alpha val="38000"/>
                </a:schemeClr>
              </a:gs>
              <a:gs pos="100000">
                <a:schemeClr val="accent6">
                  <a:alpha val="3349"/>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Slide Number Placeholder 7">
            <a:extLst>
              <a:ext uri="{FF2B5EF4-FFF2-40B4-BE49-F238E27FC236}">
                <a16:creationId xmlns:a16="http://schemas.microsoft.com/office/drawing/2014/main" id="{692257B9-FE58-1976-7115-17E05E5819EA}"/>
              </a:ext>
            </a:extLst>
          </p:cNvPr>
          <p:cNvSpPr>
            <a:spLocks noGrp="1"/>
          </p:cNvSpPr>
          <p:nvPr>
            <p:ph type="sldNum" sz="quarter" idx="11"/>
          </p:nvPr>
        </p:nvSpPr>
        <p:spPr/>
        <p:txBody>
          <a:bodyPr>
            <a:noAutofit/>
          </a:bodyPr>
          <a:lstStyle/>
          <a:p>
            <a:fld id="{294A09A9-5501-47C1-A89A-A340965A2BE2}" type="slidenum">
              <a:rPr lang="en-US" smtClean="0"/>
              <a:pPr/>
              <a:t>‹#›</a:t>
            </a:fld>
            <a:endParaRPr lang="en-US" dirty="0"/>
          </a:p>
        </p:txBody>
      </p:sp>
      <p:sp>
        <p:nvSpPr>
          <p:cNvPr id="7" name="Footer Placeholder 6">
            <a:extLst>
              <a:ext uri="{FF2B5EF4-FFF2-40B4-BE49-F238E27FC236}">
                <a16:creationId xmlns:a16="http://schemas.microsoft.com/office/drawing/2014/main" id="{BAF040BB-6465-852C-B53C-074E90BB09D1}"/>
              </a:ext>
            </a:extLst>
          </p:cNvPr>
          <p:cNvSpPr>
            <a:spLocks noGrp="1"/>
          </p:cNvSpPr>
          <p:nvPr>
            <p:ph type="ftr" sz="quarter" idx="10"/>
          </p:nvPr>
        </p:nvSpPr>
        <p:spPr/>
        <p:txBody>
          <a:bodyPr>
            <a:noAutofit/>
          </a:bodyPr>
          <a:lstStyle/>
          <a:p>
            <a:r>
              <a:rPr lang="en-US"/>
              <a:t>Crypto: investing &amp; trading</a:t>
            </a:r>
            <a:endParaRPr lang="en-US" dirty="0"/>
          </a:p>
        </p:txBody>
      </p:sp>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a:xfrm>
            <a:off x="1536192" y="832104"/>
            <a:ext cx="8878824" cy="1069848"/>
          </a:xfrm>
        </p:spPr>
        <p:txBody>
          <a:bodyPr anchor="b">
            <a:no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a:xfrm>
            <a:off x="1536192" y="2212848"/>
            <a:ext cx="6422136" cy="3282696"/>
          </a:xfrm>
        </p:spPr>
        <p:txBody>
          <a:bodyPr>
            <a:noAutofit/>
          </a:bodyPr>
          <a:lstStyle>
            <a:lvl1pPr marL="347472">
              <a:lnSpc>
                <a:spcPct val="150000"/>
              </a:lnSpc>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631674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Introduction">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9BE68DE5-FB8F-C713-B589-69851789C6C5}"/>
              </a:ext>
            </a:extLst>
          </p:cNvPr>
          <p:cNvSpPr/>
          <p:nvPr userDrawn="1"/>
        </p:nvSpPr>
        <p:spPr>
          <a:xfrm>
            <a:off x="1" y="4852144"/>
            <a:ext cx="5681755" cy="2002200"/>
          </a:xfrm>
          <a:custGeom>
            <a:avLst/>
            <a:gdLst>
              <a:gd name="connsiteX0" fmla="*/ 320629 w 5681755"/>
              <a:gd name="connsiteY0" fmla="*/ 0 h 2002200"/>
              <a:gd name="connsiteX1" fmla="*/ 375829 w 5681755"/>
              <a:gd name="connsiteY1" fmla="*/ 158026 h 2002200"/>
              <a:gd name="connsiteX2" fmla="*/ 897491 w 5681755"/>
              <a:gd name="connsiteY2" fmla="*/ 961690 h 2002200"/>
              <a:gd name="connsiteX3" fmla="*/ 4054478 w 5681755"/>
              <a:gd name="connsiteY3" fmla="*/ 1474149 h 2002200"/>
              <a:gd name="connsiteX4" fmla="*/ 5679398 w 5681755"/>
              <a:gd name="connsiteY4" fmla="*/ 1986034 h 2002200"/>
              <a:gd name="connsiteX5" fmla="*/ 5681755 w 5681755"/>
              <a:gd name="connsiteY5" fmla="*/ 2002200 h 2002200"/>
              <a:gd name="connsiteX6" fmla="*/ 0 w 5681755"/>
              <a:gd name="connsiteY6" fmla="*/ 1989323 h 2002200"/>
              <a:gd name="connsiteX7" fmla="*/ 0 w 5681755"/>
              <a:gd name="connsiteY7" fmla="*/ 1952135 h 200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81755" h="2002200">
                <a:moveTo>
                  <a:pt x="320629" y="0"/>
                </a:moveTo>
                <a:lnTo>
                  <a:pt x="375829" y="158026"/>
                </a:lnTo>
                <a:cubicBezTo>
                  <a:pt x="503741" y="486192"/>
                  <a:pt x="688117" y="753054"/>
                  <a:pt x="897491" y="961690"/>
                </a:cubicBezTo>
                <a:cubicBezTo>
                  <a:pt x="1455821" y="1518049"/>
                  <a:pt x="3033468" y="1694058"/>
                  <a:pt x="4054478" y="1474149"/>
                </a:cubicBezTo>
                <a:cubicBezTo>
                  <a:pt x="5094564" y="1247948"/>
                  <a:pt x="5587838" y="1548928"/>
                  <a:pt x="5679398" y="1986034"/>
                </a:cubicBezTo>
                <a:lnTo>
                  <a:pt x="5681755" y="2002200"/>
                </a:lnTo>
                <a:lnTo>
                  <a:pt x="0" y="1989323"/>
                </a:lnTo>
                <a:lnTo>
                  <a:pt x="0" y="1952135"/>
                </a:lnTo>
                <a:close/>
              </a:path>
            </a:pathLst>
          </a:custGeom>
          <a:gradFill flip="none" rotWithShape="1">
            <a:gsLst>
              <a:gs pos="77000">
                <a:schemeClr val="accent3">
                  <a:lumMod val="25000"/>
                  <a:alpha val="0"/>
                </a:schemeClr>
              </a:gs>
              <a:gs pos="0">
                <a:schemeClr val="tx2">
                  <a:alpha val="70774"/>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22" name="Freeform: Shape 21">
            <a:extLst>
              <a:ext uri="{FF2B5EF4-FFF2-40B4-BE49-F238E27FC236}">
                <a16:creationId xmlns:a16="http://schemas.microsoft.com/office/drawing/2014/main" id="{76B337A9-EA8E-4E30-3CF4-C681F9705934}"/>
              </a:ext>
            </a:extLst>
          </p:cNvPr>
          <p:cNvSpPr/>
          <p:nvPr userDrawn="1"/>
        </p:nvSpPr>
        <p:spPr>
          <a:xfrm>
            <a:off x="1" y="0"/>
            <a:ext cx="6392389" cy="3297866"/>
          </a:xfrm>
          <a:custGeom>
            <a:avLst/>
            <a:gdLst>
              <a:gd name="connsiteX0" fmla="*/ 0 w 6392389"/>
              <a:gd name="connsiteY0" fmla="*/ 0 h 3297866"/>
              <a:gd name="connsiteX1" fmla="*/ 6392389 w 6392389"/>
              <a:gd name="connsiteY1" fmla="*/ 0 h 3297866"/>
              <a:gd name="connsiteX2" fmla="*/ 6039257 w 6392389"/>
              <a:gd name="connsiteY2" fmla="*/ 205593 h 3297866"/>
              <a:gd name="connsiteX3" fmla="*/ 4044501 w 6392389"/>
              <a:gd name="connsiteY3" fmla="*/ 1885401 h 3297866"/>
              <a:gd name="connsiteX4" fmla="*/ 41384 w 6392389"/>
              <a:gd name="connsiteY4" fmla="*/ 2408804 h 3297866"/>
              <a:gd name="connsiteX5" fmla="*/ 0 w 6392389"/>
              <a:gd name="connsiteY5" fmla="*/ 2349004 h 32978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392389" h="3297866">
                <a:moveTo>
                  <a:pt x="0" y="0"/>
                </a:moveTo>
                <a:lnTo>
                  <a:pt x="6392389" y="0"/>
                </a:lnTo>
                <a:lnTo>
                  <a:pt x="6039257" y="205593"/>
                </a:lnTo>
                <a:cubicBezTo>
                  <a:pt x="5243960" y="694220"/>
                  <a:pt x="4533171" y="1286369"/>
                  <a:pt x="4044501" y="1885401"/>
                </a:cubicBezTo>
                <a:cubicBezTo>
                  <a:pt x="2455953" y="3842789"/>
                  <a:pt x="879065" y="3516921"/>
                  <a:pt x="41384" y="2408804"/>
                </a:cubicBezTo>
                <a:lnTo>
                  <a:pt x="0" y="2349004"/>
                </a:lnTo>
                <a:close/>
              </a:path>
            </a:pathLst>
          </a:custGeom>
          <a:gradFill flip="none" rotWithShape="1">
            <a:gsLst>
              <a:gs pos="20000">
                <a:schemeClr val="accent3">
                  <a:lumMod val="25000"/>
                </a:schemeClr>
              </a:gs>
              <a:gs pos="100000">
                <a:schemeClr val="tx2">
                  <a:alpha val="54000"/>
                </a:schemeClr>
              </a:gs>
            </a:gsLst>
            <a:lin ang="10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5" name="Freeform: Shape 14">
            <a:extLst>
              <a:ext uri="{FF2B5EF4-FFF2-40B4-BE49-F238E27FC236}">
                <a16:creationId xmlns:a16="http://schemas.microsoft.com/office/drawing/2014/main" id="{3385D1DB-F6B1-8F65-1FDB-5CDD731A6DFC}"/>
              </a:ext>
            </a:extLst>
          </p:cNvPr>
          <p:cNvSpPr/>
          <p:nvPr userDrawn="1"/>
        </p:nvSpPr>
        <p:spPr>
          <a:xfrm>
            <a:off x="9517205" y="2"/>
            <a:ext cx="2674794" cy="6857999"/>
          </a:xfrm>
          <a:custGeom>
            <a:avLst/>
            <a:gdLst>
              <a:gd name="connsiteX0" fmla="*/ 2674793 w 2674794"/>
              <a:gd name="connsiteY0" fmla="*/ 0 h 6857999"/>
              <a:gd name="connsiteX1" fmla="*/ 2674794 w 2674794"/>
              <a:gd name="connsiteY1" fmla="*/ 6857999 h 6857999"/>
              <a:gd name="connsiteX2" fmla="*/ 1158844 w 2674794"/>
              <a:gd name="connsiteY2" fmla="*/ 6857999 h 6857999"/>
              <a:gd name="connsiteX3" fmla="*/ 1212639 w 2674794"/>
              <a:gd name="connsiteY3" fmla="*/ 6771304 h 6857999"/>
              <a:gd name="connsiteX4" fmla="*/ 1327460 w 2674794"/>
              <a:gd name="connsiteY4" fmla="*/ 6554527 h 6857999"/>
              <a:gd name="connsiteX5" fmla="*/ 545566 w 2674794"/>
              <a:gd name="connsiteY5" fmla="*/ 2293136 h 6857999"/>
              <a:gd name="connsiteX6" fmla="*/ 381787 w 2674794"/>
              <a:gd name="connsiteY6" fmla="*/ 3827 h 6857999"/>
              <a:gd name="connsiteX7" fmla="*/ 386161 w 2674794"/>
              <a:gd name="connsiteY7"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74794" h="6857999">
                <a:moveTo>
                  <a:pt x="2674793" y="0"/>
                </a:moveTo>
                <a:lnTo>
                  <a:pt x="2674794" y="6857999"/>
                </a:lnTo>
                <a:lnTo>
                  <a:pt x="1158844" y="6857999"/>
                </a:lnTo>
                <a:lnTo>
                  <a:pt x="1212639" y="6771304"/>
                </a:lnTo>
                <a:cubicBezTo>
                  <a:pt x="1256917" y="6696480"/>
                  <a:pt x="1295401" y="6624001"/>
                  <a:pt x="1327460" y="6554527"/>
                </a:cubicBezTo>
                <a:cubicBezTo>
                  <a:pt x="1840424" y="5442926"/>
                  <a:pt x="1337703" y="3374924"/>
                  <a:pt x="545566" y="2293136"/>
                </a:cubicBezTo>
                <a:cubicBezTo>
                  <a:pt x="-210423" y="1266170"/>
                  <a:pt x="-98154" y="469786"/>
                  <a:pt x="381787" y="3827"/>
                </a:cubicBezTo>
                <a:lnTo>
                  <a:pt x="386161" y="0"/>
                </a:lnTo>
                <a:close/>
              </a:path>
            </a:pathLst>
          </a:custGeom>
          <a:solidFill>
            <a:schemeClr val="tx2">
              <a:alpha val="32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1" name="glass card">
            <a:extLst>
              <a:ext uri="{FF2B5EF4-FFF2-40B4-BE49-F238E27FC236}">
                <a16:creationId xmlns:a16="http://schemas.microsoft.com/office/drawing/2014/main" id="{BAC99002-32F5-F4C1-2519-F23274B0580C}"/>
              </a:ext>
            </a:extLst>
          </p:cNvPr>
          <p:cNvSpPr/>
          <p:nvPr userDrawn="1"/>
        </p:nvSpPr>
        <p:spPr>
          <a:xfrm>
            <a:off x="1365705" y="1005155"/>
            <a:ext cx="9243233" cy="4978750"/>
          </a:xfrm>
          <a:prstGeom prst="roundRect">
            <a:avLst>
              <a:gd name="adj" fmla="val 6806"/>
            </a:avLst>
          </a:prstGeom>
          <a:gradFill>
            <a:gsLst>
              <a:gs pos="100000">
                <a:schemeClr val="bg1">
                  <a:alpha val="3000"/>
                </a:schemeClr>
              </a:gs>
              <a:gs pos="47000">
                <a:schemeClr val="bg1">
                  <a:alpha val="17037"/>
                </a:schemeClr>
              </a:gs>
              <a:gs pos="6000">
                <a:schemeClr val="bg1">
                  <a:alpha val="13000"/>
                </a:schemeClr>
              </a:gs>
            </a:gsLst>
            <a:path path="circle">
              <a:fillToRect l="100000" t="100000"/>
            </a:path>
          </a:gradFill>
          <a:ln w="6350">
            <a:noFill/>
          </a:ln>
          <a:effectLst>
            <a:outerShdw blurRad="63500" dist="38100" dir="5400000" sx="1000" sy="1000" algn="t" rotWithShape="0">
              <a:prstClr val="black">
                <a:alpha val="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28088" y="2157984"/>
            <a:ext cx="7735824" cy="1069848"/>
          </a:xfrm>
        </p:spPr>
        <p:txBody>
          <a:bodyPr anchor="b">
            <a:no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228088" y="3685032"/>
            <a:ext cx="7735824" cy="1133856"/>
          </a:xfrm>
        </p:spPr>
        <p:txBody>
          <a:bodyPr>
            <a:noAutofit/>
          </a:bodyPr>
          <a:lstStyle>
            <a:lvl1pPr marL="0" indent="0" algn="ctr">
              <a:lnSpc>
                <a:spcPct val="10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7" name="Freeform: Shape 26">
            <a:extLst>
              <a:ext uri="{FF2B5EF4-FFF2-40B4-BE49-F238E27FC236}">
                <a16:creationId xmlns:a16="http://schemas.microsoft.com/office/drawing/2014/main" id="{0DF239B3-DB66-3CD4-1BFE-4EBA82BC4A44}"/>
              </a:ext>
            </a:extLst>
          </p:cNvPr>
          <p:cNvSpPr/>
          <p:nvPr userDrawn="1"/>
        </p:nvSpPr>
        <p:spPr>
          <a:xfrm>
            <a:off x="0" y="5255333"/>
            <a:ext cx="2769194" cy="1602667"/>
          </a:xfrm>
          <a:custGeom>
            <a:avLst/>
            <a:gdLst>
              <a:gd name="connsiteX0" fmla="*/ 0 w 2769194"/>
              <a:gd name="connsiteY0" fmla="*/ 0 h 1602667"/>
              <a:gd name="connsiteX1" fmla="*/ 93250 w 2769194"/>
              <a:gd name="connsiteY1" fmla="*/ 101565 h 1602667"/>
              <a:gd name="connsiteX2" fmla="*/ 2646213 w 2769194"/>
              <a:gd name="connsiteY2" fmla="*/ 1567071 h 1602667"/>
              <a:gd name="connsiteX3" fmla="*/ 2769194 w 2769194"/>
              <a:gd name="connsiteY3" fmla="*/ 1602667 h 1602667"/>
              <a:gd name="connsiteX4" fmla="*/ 0 w 2769194"/>
              <a:gd name="connsiteY4" fmla="*/ 1602667 h 1602667"/>
              <a:gd name="connsiteX5" fmla="*/ 0 w 2769194"/>
              <a:gd name="connsiteY5" fmla="*/ 807120 h 160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69194" h="1602667">
                <a:moveTo>
                  <a:pt x="0" y="0"/>
                </a:moveTo>
                <a:lnTo>
                  <a:pt x="93250" y="101565"/>
                </a:lnTo>
                <a:cubicBezTo>
                  <a:pt x="702540" y="735306"/>
                  <a:pt x="1672588" y="1259605"/>
                  <a:pt x="2646213" y="1567071"/>
                </a:cubicBezTo>
                <a:lnTo>
                  <a:pt x="2769194" y="1602667"/>
                </a:lnTo>
                <a:lnTo>
                  <a:pt x="0" y="1602667"/>
                </a:lnTo>
                <a:lnTo>
                  <a:pt x="0" y="807120"/>
                </a:lnTo>
                <a:close/>
              </a:path>
            </a:pathLst>
          </a:custGeom>
          <a:gradFill flip="none" rotWithShape="1">
            <a:gsLst>
              <a:gs pos="60000">
                <a:schemeClr val="accent3">
                  <a:alpha val="45000"/>
                </a:schemeClr>
              </a:gs>
              <a:gs pos="99000">
                <a:schemeClr val="accent5">
                  <a:alpha val="66721"/>
                </a:schemeClr>
              </a:gs>
            </a:gsLst>
            <a:path path="circl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cxnSp>
        <p:nvCxnSpPr>
          <p:cNvPr id="28" name="Straight Connector 27">
            <a:extLst>
              <a:ext uri="{FF2B5EF4-FFF2-40B4-BE49-F238E27FC236}">
                <a16:creationId xmlns:a16="http://schemas.microsoft.com/office/drawing/2014/main" id="{93303B57-FF55-B795-FAE7-5EF26BFCBEF3}"/>
              </a:ext>
            </a:extLst>
          </p:cNvPr>
          <p:cNvCxnSpPr>
            <a:cxnSpLocks/>
          </p:cNvCxnSpPr>
          <p:nvPr userDrawn="1"/>
        </p:nvCxnSpPr>
        <p:spPr>
          <a:xfrm rot="5400000">
            <a:off x="6115287" y="2597113"/>
            <a:ext cx="0" cy="165518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271699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1524000" y="2029968"/>
            <a:ext cx="9144000" cy="1069848"/>
          </a:xfrm>
        </p:spPr>
        <p:txBody>
          <a:bodyPr anchor="b">
            <a:no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560320" y="3803904"/>
            <a:ext cx="7068312" cy="758952"/>
          </a:xfrm>
        </p:spPr>
        <p:txBody>
          <a:bodyPr>
            <a:noAutofit/>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reeform 3">
            <a:extLst>
              <a:ext uri="{FF2B5EF4-FFF2-40B4-BE49-F238E27FC236}">
                <a16:creationId xmlns:a16="http://schemas.microsoft.com/office/drawing/2014/main" id="{F1F20C20-DE23-6FE7-74A0-517218ACED7A}"/>
              </a:ext>
            </a:extLst>
          </p:cNvPr>
          <p:cNvSpPr/>
          <p:nvPr userDrawn="1"/>
        </p:nvSpPr>
        <p:spPr>
          <a:xfrm rot="10800000">
            <a:off x="-1" y="5019503"/>
            <a:ext cx="9676770" cy="18384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29177"/>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0" name="Freeform 4">
            <a:extLst>
              <a:ext uri="{FF2B5EF4-FFF2-40B4-BE49-F238E27FC236}">
                <a16:creationId xmlns:a16="http://schemas.microsoft.com/office/drawing/2014/main" id="{98E2EA35-4179-2438-E1D1-02EFA8830FF9}"/>
              </a:ext>
            </a:extLst>
          </p:cNvPr>
          <p:cNvSpPr/>
          <p:nvPr userDrawn="1"/>
        </p:nvSpPr>
        <p:spPr>
          <a:xfrm flipV="1">
            <a:off x="2763044" y="6076116"/>
            <a:ext cx="3946673" cy="781884"/>
          </a:xfrm>
          <a:custGeom>
            <a:avLst/>
            <a:gdLst>
              <a:gd name="connsiteX0" fmla="*/ 1910385 w 3946673"/>
              <a:gd name="connsiteY0" fmla="*/ 781847 h 781884"/>
              <a:gd name="connsiteX1" fmla="*/ 3855031 w 3946673"/>
              <a:gd name="connsiteY1" fmla="*/ 44786 h 781884"/>
              <a:gd name="connsiteX2" fmla="*/ 3946673 w 3946673"/>
              <a:gd name="connsiteY2" fmla="*/ 0 h 781884"/>
              <a:gd name="connsiteX3" fmla="*/ 0 w 3946673"/>
              <a:gd name="connsiteY3" fmla="*/ 0 h 781884"/>
              <a:gd name="connsiteX4" fmla="*/ 54644 w 3946673"/>
              <a:gd name="connsiteY4" fmla="*/ 67939 h 781884"/>
              <a:gd name="connsiteX5" fmla="*/ 1910385 w 3946673"/>
              <a:gd name="connsiteY5" fmla="*/ 781847 h 781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46673" h="781884">
                <a:moveTo>
                  <a:pt x="1910385" y="781847"/>
                </a:moveTo>
                <a:cubicBezTo>
                  <a:pt x="2719463" y="777993"/>
                  <a:pt x="3240943" y="361686"/>
                  <a:pt x="3855031" y="44786"/>
                </a:cubicBezTo>
                <a:lnTo>
                  <a:pt x="3946673" y="0"/>
                </a:lnTo>
                <a:lnTo>
                  <a:pt x="0" y="0"/>
                </a:lnTo>
                <a:lnTo>
                  <a:pt x="54644" y="67939"/>
                </a:lnTo>
                <a:cubicBezTo>
                  <a:pt x="372182" y="426203"/>
                  <a:pt x="1020399" y="786086"/>
                  <a:pt x="1910385" y="781847"/>
                </a:cubicBezTo>
                <a:close/>
              </a:path>
            </a:pathLst>
          </a:custGeom>
          <a:gradFill>
            <a:gsLst>
              <a:gs pos="66000">
                <a:schemeClr val="accent4">
                  <a:lumMod val="75000"/>
                  <a:alpha val="46295"/>
                </a:schemeClr>
              </a:gs>
              <a:gs pos="33000">
                <a:schemeClr val="accent3">
                  <a:lumMod val="25000"/>
                  <a:alpha val="27934"/>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5">
            <a:extLst>
              <a:ext uri="{FF2B5EF4-FFF2-40B4-BE49-F238E27FC236}">
                <a16:creationId xmlns:a16="http://schemas.microsoft.com/office/drawing/2014/main" id="{A7C0B16B-87E9-E92C-62F3-D1844BEE5B2D}"/>
              </a:ext>
            </a:extLst>
          </p:cNvPr>
          <p:cNvSpPr/>
          <p:nvPr userDrawn="1"/>
        </p:nvSpPr>
        <p:spPr>
          <a:xfrm rot="10800000">
            <a:off x="5393054" y="6015979"/>
            <a:ext cx="4758726" cy="842020"/>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6">
            <a:extLst>
              <a:ext uri="{FF2B5EF4-FFF2-40B4-BE49-F238E27FC236}">
                <a16:creationId xmlns:a16="http://schemas.microsoft.com/office/drawing/2014/main" id="{51F4118C-3B46-F20B-EF12-E16F7513844C}"/>
              </a:ext>
            </a:extLst>
          </p:cNvPr>
          <p:cNvSpPr/>
          <p:nvPr userDrawn="1"/>
        </p:nvSpPr>
        <p:spPr>
          <a:xfrm rot="10800000" flipH="1">
            <a:off x="-2688" y="5263861"/>
            <a:ext cx="12192000" cy="1599109"/>
          </a:xfrm>
          <a:custGeom>
            <a:avLst/>
            <a:gdLst>
              <a:gd name="connsiteX0" fmla="*/ 1373073 w 12192000"/>
              <a:gd name="connsiteY0" fmla="*/ 1599066 h 1599109"/>
              <a:gd name="connsiteX1" fmla="*/ 4901233 w 12192000"/>
              <a:gd name="connsiteY1" fmla="*/ 313816 h 1599109"/>
              <a:gd name="connsiteX2" fmla="*/ 7629483 w 12192000"/>
              <a:gd name="connsiteY2" fmla="*/ 1209099 h 1599109"/>
              <a:gd name="connsiteX3" fmla="*/ 7664573 w 12192000"/>
              <a:gd name="connsiteY3" fmla="*/ 1222798 h 1599109"/>
              <a:gd name="connsiteX4" fmla="*/ 7753536 w 12192000"/>
              <a:gd name="connsiteY4" fmla="*/ 1277391 h 1599109"/>
              <a:gd name="connsiteX5" fmla="*/ 9091947 w 12192000"/>
              <a:gd name="connsiteY5" fmla="*/ 1582567 h 1599109"/>
              <a:gd name="connsiteX6" fmla="*/ 12094171 w 12192000"/>
              <a:gd name="connsiteY6" fmla="*/ 359476 h 1599109"/>
              <a:gd name="connsiteX7" fmla="*/ 12192000 w 12192000"/>
              <a:gd name="connsiteY7" fmla="*/ 342643 h 1599109"/>
              <a:gd name="connsiteX8" fmla="*/ 12192000 w 12192000"/>
              <a:gd name="connsiteY8" fmla="*/ 0 h 1599109"/>
              <a:gd name="connsiteX9" fmla="*/ 0 w 12192000"/>
              <a:gd name="connsiteY9" fmla="*/ 0 h 1599109"/>
              <a:gd name="connsiteX10" fmla="*/ 0 w 12192000"/>
              <a:gd name="connsiteY10" fmla="*/ 1274406 h 1599109"/>
              <a:gd name="connsiteX11" fmla="*/ 34662 w 12192000"/>
              <a:gd name="connsiteY11" fmla="*/ 1293889 h 1599109"/>
              <a:gd name="connsiteX12" fmla="*/ 1373073 w 12192000"/>
              <a:gd name="connsiteY12" fmla="*/ 1599066 h 1599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192000" h="1599109">
                <a:moveTo>
                  <a:pt x="1373073" y="1599066"/>
                </a:moveTo>
                <a:cubicBezTo>
                  <a:pt x="2786156" y="1591793"/>
                  <a:pt x="3395560" y="338997"/>
                  <a:pt x="4901233" y="313816"/>
                </a:cubicBezTo>
                <a:cubicBezTo>
                  <a:pt x="6312803" y="290208"/>
                  <a:pt x="7142906" y="993618"/>
                  <a:pt x="7629483" y="1209099"/>
                </a:cubicBezTo>
                <a:lnTo>
                  <a:pt x="7664573" y="1222798"/>
                </a:lnTo>
                <a:lnTo>
                  <a:pt x="7753536" y="1277391"/>
                </a:lnTo>
                <a:cubicBezTo>
                  <a:pt x="8110655" y="1460232"/>
                  <a:pt x="8562041" y="1585295"/>
                  <a:pt x="9091947" y="1582567"/>
                </a:cubicBezTo>
                <a:cubicBezTo>
                  <a:pt x="10328396" y="1576205"/>
                  <a:pt x="10949524" y="616237"/>
                  <a:pt x="12094171" y="359476"/>
                </a:cubicBezTo>
                <a:lnTo>
                  <a:pt x="12192000" y="342643"/>
                </a:lnTo>
                <a:lnTo>
                  <a:pt x="12192000" y="0"/>
                </a:lnTo>
                <a:lnTo>
                  <a:pt x="0" y="0"/>
                </a:lnTo>
                <a:lnTo>
                  <a:pt x="0" y="1274406"/>
                </a:lnTo>
                <a:lnTo>
                  <a:pt x="34662" y="1293889"/>
                </a:lnTo>
                <a:cubicBezTo>
                  <a:pt x="391780" y="1476730"/>
                  <a:pt x="843167" y="1601794"/>
                  <a:pt x="1373073" y="1599066"/>
                </a:cubicBezTo>
                <a:close/>
              </a:path>
            </a:pathLst>
          </a:custGeom>
          <a:gradFill flip="none" rotWithShape="1">
            <a:gsLst>
              <a:gs pos="0">
                <a:schemeClr val="accent6">
                  <a:alpha val="69328"/>
                </a:schemeClr>
              </a:gs>
              <a:gs pos="85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13" name="Straight Connector 12">
            <a:extLst>
              <a:ext uri="{FF2B5EF4-FFF2-40B4-BE49-F238E27FC236}">
                <a16:creationId xmlns:a16="http://schemas.microsoft.com/office/drawing/2014/main" id="{CD0F8AA9-2207-2D4C-C2E0-FEF14E2D9ACF}"/>
              </a:ext>
            </a:extLst>
          </p:cNvPr>
          <p:cNvCxnSpPr>
            <a:cxnSpLocks/>
          </p:cNvCxnSpPr>
          <p:nvPr userDrawn="1"/>
        </p:nvCxnSpPr>
        <p:spPr>
          <a:xfrm rot="5400000">
            <a:off x="6095999" y="2597191"/>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27532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hart or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97974-B93C-4C96-B3F6-F69E3D6DE6CA}"/>
              </a:ext>
            </a:extLst>
          </p:cNvPr>
          <p:cNvSpPr>
            <a:spLocks noGrp="1"/>
          </p:cNvSpPr>
          <p:nvPr>
            <p:ph type="title"/>
          </p:nvPr>
        </p:nvSpPr>
        <p:spPr/>
        <p:txBody>
          <a:bodyPr anchor="b">
            <a:noAutofit/>
          </a:bodyPr>
          <a:lstStyle>
            <a:lvl1pPr algn="ct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A6FC6F2-80B4-49A7-9448-33FE2DF0E967}"/>
              </a:ext>
            </a:extLst>
          </p:cNvPr>
          <p:cNvSpPr>
            <a:spLocks noGrp="1"/>
          </p:cNvSpPr>
          <p:nvPr>
            <p:ph idx="1"/>
          </p:nvPr>
        </p:nvSpPr>
        <p:spPr/>
        <p:txBody>
          <a:bodyPr>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4">
            <a:extLst>
              <a:ext uri="{FF2B5EF4-FFF2-40B4-BE49-F238E27FC236}">
                <a16:creationId xmlns:a16="http://schemas.microsoft.com/office/drawing/2014/main" id="{4A4F769D-48D3-2655-40A4-674F657B741D}"/>
              </a:ext>
            </a:extLst>
          </p:cNvPr>
          <p:cNvSpPr>
            <a:spLocks noGrp="1"/>
          </p:cNvSpPr>
          <p:nvPr>
            <p:ph type="sldNum" sz="quarter" idx="11"/>
          </p:nvPr>
        </p:nvSpPr>
        <p:spPr/>
        <p:txBody>
          <a:bodyPr>
            <a:noAutofit/>
          </a:bodyPr>
          <a:lstStyle/>
          <a:p>
            <a:fld id="{294A09A9-5501-47C1-A89A-A340965A2BE2}" type="slidenum">
              <a:rPr lang="en-US" smtClean="0"/>
              <a:pPr/>
              <a:t>‹#›</a:t>
            </a:fld>
            <a:endParaRPr lang="en-US" dirty="0"/>
          </a:p>
        </p:txBody>
      </p:sp>
      <p:sp>
        <p:nvSpPr>
          <p:cNvPr id="4" name="Footer Placeholder 3">
            <a:extLst>
              <a:ext uri="{FF2B5EF4-FFF2-40B4-BE49-F238E27FC236}">
                <a16:creationId xmlns:a16="http://schemas.microsoft.com/office/drawing/2014/main" id="{33FA0756-78EA-68DD-4650-F40EF5F2520E}"/>
              </a:ext>
            </a:extLst>
          </p:cNvPr>
          <p:cNvSpPr>
            <a:spLocks noGrp="1"/>
          </p:cNvSpPr>
          <p:nvPr>
            <p:ph type="ftr" sz="quarter" idx="10"/>
          </p:nvPr>
        </p:nvSpPr>
        <p:spPr/>
        <p:txBody>
          <a:bodyPr>
            <a:noAutofit/>
          </a:bodyPr>
          <a:lstStyle/>
          <a:p>
            <a:r>
              <a:rPr lang="en-US"/>
              <a:t>Crypto: investing &amp; trading</a:t>
            </a:r>
            <a:endParaRPr lang="en-US" dirty="0"/>
          </a:p>
        </p:txBody>
      </p:sp>
    </p:spTree>
    <p:extLst>
      <p:ext uri="{BB962C8B-B14F-4D97-AF65-F5344CB8AC3E}">
        <p14:creationId xmlns:p14="http://schemas.microsoft.com/office/powerpoint/2010/main" val="734534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 preserve="1">
  <p:cSld name="Quote">
    <p:spTree>
      <p:nvGrpSpPr>
        <p:cNvPr id="1" name=""/>
        <p:cNvGrpSpPr/>
        <p:nvPr/>
      </p:nvGrpSpPr>
      <p:grpSpPr>
        <a:xfrm>
          <a:off x="0" y="0"/>
          <a:ext cx="0" cy="0"/>
          <a:chOff x="0" y="0"/>
          <a:chExt cx="0" cy="0"/>
        </a:xfrm>
      </p:grpSpPr>
      <p:sp>
        <p:nvSpPr>
          <p:cNvPr id="21" name="Freeform 6">
            <a:extLst>
              <a:ext uri="{FF2B5EF4-FFF2-40B4-BE49-F238E27FC236}">
                <a16:creationId xmlns:a16="http://schemas.microsoft.com/office/drawing/2014/main" id="{77AD3460-2264-3A46-993B-9F2AACED0504}"/>
              </a:ext>
            </a:extLst>
          </p:cNvPr>
          <p:cNvSpPr/>
          <p:nvPr userDrawn="1"/>
        </p:nvSpPr>
        <p:spPr>
          <a:xfrm rot="10800000">
            <a:off x="5393054" y="5650992"/>
            <a:ext cx="6821472" cy="1207007"/>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7">
            <a:extLst>
              <a:ext uri="{FF2B5EF4-FFF2-40B4-BE49-F238E27FC236}">
                <a16:creationId xmlns:a16="http://schemas.microsoft.com/office/drawing/2014/main" id="{BBBF3E9C-CCEA-98FA-7F69-55AF07558021}"/>
              </a:ext>
            </a:extLst>
          </p:cNvPr>
          <p:cNvSpPr/>
          <p:nvPr userDrawn="1"/>
        </p:nvSpPr>
        <p:spPr>
          <a:xfrm flipH="1">
            <a:off x="-2" y="0"/>
            <a:ext cx="11262111" cy="21396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1149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9">
            <a:extLst>
              <a:ext uri="{FF2B5EF4-FFF2-40B4-BE49-F238E27FC236}">
                <a16:creationId xmlns:a16="http://schemas.microsoft.com/office/drawing/2014/main" id="{4F937A84-95EC-EB44-470A-C82AD8E99897}"/>
              </a:ext>
            </a:extLst>
          </p:cNvPr>
          <p:cNvSpPr/>
          <p:nvPr userDrawn="1"/>
        </p:nvSpPr>
        <p:spPr>
          <a:xfrm>
            <a:off x="-24334" y="0"/>
            <a:ext cx="12218982" cy="6860673"/>
          </a:xfrm>
          <a:custGeom>
            <a:avLst/>
            <a:gdLst>
              <a:gd name="connsiteX0" fmla="*/ 4456 w 12218982"/>
              <a:gd name="connsiteY0" fmla="*/ 0 h 6860673"/>
              <a:gd name="connsiteX1" fmla="*/ 3150735 w 12218982"/>
              <a:gd name="connsiteY1" fmla="*/ 0 h 6860673"/>
              <a:gd name="connsiteX2" fmla="*/ 3150734 w 12218982"/>
              <a:gd name="connsiteY2" fmla="*/ 1 h 6860673"/>
              <a:gd name="connsiteX3" fmla="*/ 3275209 w 12218982"/>
              <a:gd name="connsiteY3" fmla="*/ 1 h 6860673"/>
              <a:gd name="connsiteX4" fmla="*/ 3275209 w 12218982"/>
              <a:gd name="connsiteY4" fmla="*/ 0 h 6860673"/>
              <a:gd name="connsiteX5" fmla="*/ 12218982 w 12218982"/>
              <a:gd name="connsiteY5" fmla="*/ 0 h 6860673"/>
              <a:gd name="connsiteX6" fmla="*/ 12218982 w 12218982"/>
              <a:gd name="connsiteY6" fmla="*/ 1983013 h 6860673"/>
              <a:gd name="connsiteX7" fmla="*/ 12062259 w 12218982"/>
              <a:gd name="connsiteY7" fmla="*/ 2024385 h 6860673"/>
              <a:gd name="connsiteX8" fmla="*/ 10972986 w 12218982"/>
              <a:gd name="connsiteY8" fmla="*/ 2139627 h 6860673"/>
              <a:gd name="connsiteX9" fmla="*/ 5417726 w 12218982"/>
              <a:gd name="connsiteY9" fmla="*/ 115939 h 6860673"/>
              <a:gd name="connsiteX10" fmla="*/ 3916598 w 12218982"/>
              <a:gd name="connsiteY10" fmla="*/ 272807 h 6860673"/>
              <a:gd name="connsiteX11" fmla="*/ 3863345 w 12218982"/>
              <a:gd name="connsiteY11" fmla="*/ 286233 h 6860673"/>
              <a:gd name="connsiteX12" fmla="*/ 3729781 w 12218982"/>
              <a:gd name="connsiteY12" fmla="*/ 323286 h 6860673"/>
              <a:gd name="connsiteX13" fmla="*/ 1717096 w 12218982"/>
              <a:gd name="connsiteY13" fmla="*/ 1451719 h 6860673"/>
              <a:gd name="connsiteX14" fmla="*/ 708597 w 12218982"/>
              <a:gd name="connsiteY14" fmla="*/ 2695590 h 6860673"/>
              <a:gd name="connsiteX15" fmla="*/ 486880 w 12218982"/>
              <a:gd name="connsiteY15" fmla="*/ 3274865 h 6860673"/>
              <a:gd name="connsiteX16" fmla="*/ 365997 w 12218982"/>
              <a:gd name="connsiteY16" fmla="*/ 3984708 h 6860673"/>
              <a:gd name="connsiteX17" fmla="*/ 341340 w 12218982"/>
              <a:gd name="connsiteY17" fmla="*/ 4301231 h 6860673"/>
              <a:gd name="connsiteX18" fmla="*/ 341340 w 12218982"/>
              <a:gd name="connsiteY18" fmla="*/ 5007890 h 6860673"/>
              <a:gd name="connsiteX19" fmla="*/ 343276 w 12218982"/>
              <a:gd name="connsiteY19" fmla="*/ 5047516 h 6860673"/>
              <a:gd name="connsiteX20" fmla="*/ 814636 w 12218982"/>
              <a:gd name="connsiteY20" fmla="*/ 6666819 h 6860673"/>
              <a:gd name="connsiteX21" fmla="*/ 915601 w 12218982"/>
              <a:gd name="connsiteY21" fmla="*/ 6858000 h 6860673"/>
              <a:gd name="connsiteX22" fmla="*/ 341340 w 12218982"/>
              <a:gd name="connsiteY22" fmla="*/ 6858000 h 6860673"/>
              <a:gd name="connsiteX23" fmla="*/ 341340 w 12218982"/>
              <a:gd name="connsiteY23" fmla="*/ 6860673 h 6860673"/>
              <a:gd name="connsiteX24" fmla="*/ 4456 w 12218982"/>
              <a:gd name="connsiteY24" fmla="*/ 6860673 h 6860673"/>
              <a:gd name="connsiteX25" fmla="*/ 4456 w 12218982"/>
              <a:gd name="connsiteY25" fmla="*/ 2794000 h 6860673"/>
              <a:gd name="connsiteX26" fmla="*/ 0 w 12218982"/>
              <a:gd name="connsiteY26" fmla="*/ 2794000 h 6860673"/>
              <a:gd name="connsiteX27" fmla="*/ 0 w 12218982"/>
              <a:gd name="connsiteY27" fmla="*/ 2022550 h 6860673"/>
              <a:gd name="connsiteX28" fmla="*/ 4456 w 12218982"/>
              <a:gd name="connsiteY28" fmla="*/ 2022550 h 6860673"/>
              <a:gd name="connsiteX29" fmla="*/ 4456 w 12218982"/>
              <a:gd name="connsiteY29" fmla="*/ 1646989 h 6860673"/>
              <a:gd name="connsiteX30" fmla="*/ 4456 w 12218982"/>
              <a:gd name="connsiteY30" fmla="*/ 0 h 68606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18982" h="6860673">
                <a:moveTo>
                  <a:pt x="4456" y="0"/>
                </a:moveTo>
                <a:lnTo>
                  <a:pt x="3150735" y="0"/>
                </a:lnTo>
                <a:lnTo>
                  <a:pt x="3150734" y="1"/>
                </a:lnTo>
                <a:lnTo>
                  <a:pt x="3275209" y="1"/>
                </a:lnTo>
                <a:lnTo>
                  <a:pt x="3275209" y="0"/>
                </a:lnTo>
                <a:lnTo>
                  <a:pt x="12218982" y="0"/>
                </a:lnTo>
                <a:lnTo>
                  <a:pt x="12218982" y="1983013"/>
                </a:lnTo>
                <a:lnTo>
                  <a:pt x="12062259" y="2024385"/>
                </a:lnTo>
                <a:cubicBezTo>
                  <a:pt x="11728036" y="2099441"/>
                  <a:pt x="11364094" y="2141640"/>
                  <a:pt x="10972986" y="2139627"/>
                </a:cubicBezTo>
                <a:cubicBezTo>
                  <a:pt x="8748018" y="2128176"/>
                  <a:pt x="7788484" y="155587"/>
                  <a:pt x="5417726" y="115939"/>
                </a:cubicBezTo>
                <a:cubicBezTo>
                  <a:pt x="4862080" y="106647"/>
                  <a:pt x="4363654" y="168899"/>
                  <a:pt x="3916598" y="272807"/>
                </a:cubicBezTo>
                <a:lnTo>
                  <a:pt x="3863345" y="286233"/>
                </a:lnTo>
                <a:lnTo>
                  <a:pt x="3729781" y="323286"/>
                </a:lnTo>
                <a:cubicBezTo>
                  <a:pt x="3036967" y="532141"/>
                  <a:pt x="2352843" y="836886"/>
                  <a:pt x="1717096" y="1451719"/>
                </a:cubicBezTo>
                <a:cubicBezTo>
                  <a:pt x="1293264" y="1861607"/>
                  <a:pt x="966036" y="2282242"/>
                  <a:pt x="708597" y="2695590"/>
                </a:cubicBezTo>
                <a:cubicBezTo>
                  <a:pt x="593502" y="2938109"/>
                  <a:pt x="544310" y="3015870"/>
                  <a:pt x="486880" y="3274865"/>
                </a:cubicBezTo>
                <a:cubicBezTo>
                  <a:pt x="434927" y="3498394"/>
                  <a:pt x="385149" y="3635910"/>
                  <a:pt x="365997" y="3984708"/>
                </a:cubicBezTo>
                <a:lnTo>
                  <a:pt x="341340" y="4301231"/>
                </a:lnTo>
                <a:lnTo>
                  <a:pt x="341340" y="5007890"/>
                </a:lnTo>
                <a:cubicBezTo>
                  <a:pt x="341985" y="5021099"/>
                  <a:pt x="342631" y="5034307"/>
                  <a:pt x="343276" y="5047516"/>
                </a:cubicBezTo>
                <a:cubicBezTo>
                  <a:pt x="393784" y="5666740"/>
                  <a:pt x="577442" y="6188267"/>
                  <a:pt x="814636" y="6666819"/>
                </a:cubicBezTo>
                <a:lnTo>
                  <a:pt x="915601" y="6858000"/>
                </a:lnTo>
                <a:lnTo>
                  <a:pt x="341340" y="6858000"/>
                </a:lnTo>
                <a:lnTo>
                  <a:pt x="341340" y="6860673"/>
                </a:lnTo>
                <a:lnTo>
                  <a:pt x="4456" y="6860673"/>
                </a:lnTo>
                <a:lnTo>
                  <a:pt x="4456" y="2794000"/>
                </a:lnTo>
                <a:lnTo>
                  <a:pt x="0" y="2794000"/>
                </a:lnTo>
                <a:lnTo>
                  <a:pt x="0" y="2022550"/>
                </a:lnTo>
                <a:lnTo>
                  <a:pt x="4456" y="2022550"/>
                </a:lnTo>
                <a:lnTo>
                  <a:pt x="4456" y="1646989"/>
                </a:lnTo>
                <a:lnTo>
                  <a:pt x="4456" y="0"/>
                </a:lnTo>
                <a:close/>
              </a:path>
            </a:pathLst>
          </a:custGeom>
          <a:gradFill>
            <a:gsLst>
              <a:gs pos="0">
                <a:schemeClr val="accent3">
                  <a:lumMod val="25000"/>
                  <a:alpha val="60164"/>
                </a:schemeClr>
              </a:gs>
              <a:gs pos="77000">
                <a:schemeClr val="accent3">
                  <a:lumMod val="25000"/>
                  <a:alpha val="29492"/>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10">
            <a:extLst>
              <a:ext uri="{FF2B5EF4-FFF2-40B4-BE49-F238E27FC236}">
                <a16:creationId xmlns:a16="http://schemas.microsoft.com/office/drawing/2014/main" id="{A9BF091C-5F88-B50F-03BB-284950253993}"/>
              </a:ext>
            </a:extLst>
          </p:cNvPr>
          <p:cNvSpPr/>
          <p:nvPr userDrawn="1"/>
        </p:nvSpPr>
        <p:spPr>
          <a:xfrm flipV="1">
            <a:off x="204060" y="5377862"/>
            <a:ext cx="7471211" cy="1480138"/>
          </a:xfrm>
          <a:custGeom>
            <a:avLst/>
            <a:gdLst>
              <a:gd name="connsiteX0" fmla="*/ 1910385 w 3946673"/>
              <a:gd name="connsiteY0" fmla="*/ 781847 h 781884"/>
              <a:gd name="connsiteX1" fmla="*/ 3855031 w 3946673"/>
              <a:gd name="connsiteY1" fmla="*/ 44786 h 781884"/>
              <a:gd name="connsiteX2" fmla="*/ 3946673 w 3946673"/>
              <a:gd name="connsiteY2" fmla="*/ 0 h 781884"/>
              <a:gd name="connsiteX3" fmla="*/ 0 w 3946673"/>
              <a:gd name="connsiteY3" fmla="*/ 0 h 781884"/>
              <a:gd name="connsiteX4" fmla="*/ 54644 w 3946673"/>
              <a:gd name="connsiteY4" fmla="*/ 67939 h 781884"/>
              <a:gd name="connsiteX5" fmla="*/ 1910385 w 3946673"/>
              <a:gd name="connsiteY5" fmla="*/ 781847 h 7818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46673" h="781884">
                <a:moveTo>
                  <a:pt x="1910385" y="781847"/>
                </a:moveTo>
                <a:cubicBezTo>
                  <a:pt x="2719463" y="777993"/>
                  <a:pt x="3240943" y="361686"/>
                  <a:pt x="3855031" y="44786"/>
                </a:cubicBezTo>
                <a:lnTo>
                  <a:pt x="3946673" y="0"/>
                </a:lnTo>
                <a:lnTo>
                  <a:pt x="0" y="0"/>
                </a:lnTo>
                <a:lnTo>
                  <a:pt x="54644" y="67939"/>
                </a:lnTo>
                <a:cubicBezTo>
                  <a:pt x="372182" y="426203"/>
                  <a:pt x="1020399" y="786086"/>
                  <a:pt x="1910385" y="781847"/>
                </a:cubicBezTo>
                <a:close/>
              </a:path>
            </a:pathLst>
          </a:custGeom>
          <a:gradFill>
            <a:gsLst>
              <a:gs pos="66000">
                <a:schemeClr val="tx2">
                  <a:alpha val="8123"/>
                </a:schemeClr>
              </a:gs>
              <a:gs pos="33000">
                <a:schemeClr val="accent6">
                  <a:alpha val="13919"/>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16">
            <a:extLst>
              <a:ext uri="{FF2B5EF4-FFF2-40B4-BE49-F238E27FC236}">
                <a16:creationId xmlns:a16="http://schemas.microsoft.com/office/drawing/2014/main" id="{3FF8B459-35F5-072D-56FA-415EEABE6DC2}"/>
              </a:ext>
            </a:extLst>
          </p:cNvPr>
          <p:cNvSpPr/>
          <p:nvPr userDrawn="1"/>
        </p:nvSpPr>
        <p:spPr>
          <a:xfrm rot="10800000">
            <a:off x="-30287" y="4822578"/>
            <a:ext cx="12230888" cy="2040391"/>
          </a:xfrm>
          <a:custGeom>
            <a:avLst/>
            <a:gdLst>
              <a:gd name="connsiteX0" fmla="*/ 1751979 w 12230888"/>
              <a:gd name="connsiteY0" fmla="*/ 2040336 h 2040391"/>
              <a:gd name="connsiteX1" fmla="*/ 44227 w 12230888"/>
              <a:gd name="connsiteY1" fmla="*/ 1650944 h 2040391"/>
              <a:gd name="connsiteX2" fmla="*/ 0 w 12230888"/>
              <a:gd name="connsiteY2" fmla="*/ 1626084 h 2040391"/>
              <a:gd name="connsiteX3" fmla="*/ 0 w 12230888"/>
              <a:gd name="connsiteY3" fmla="*/ 0 h 2040391"/>
              <a:gd name="connsiteX4" fmla="*/ 12230888 w 12230888"/>
              <a:gd name="connsiteY4" fmla="*/ 0 h 2040391"/>
              <a:gd name="connsiteX5" fmla="*/ 12230888 w 12230888"/>
              <a:gd name="connsiteY5" fmla="*/ 1945571 h 2040391"/>
              <a:gd name="connsiteX6" fmla="*/ 12158569 w 12230888"/>
              <a:gd name="connsiteY6" fmla="*/ 1963333 h 2040391"/>
              <a:gd name="connsiteX7" fmla="*/ 11600914 w 12230888"/>
              <a:gd name="connsiteY7" fmla="*/ 2019284 h 2040391"/>
              <a:gd name="connsiteX8" fmla="*/ 9893162 w 12230888"/>
              <a:gd name="connsiteY8" fmla="*/ 1629893 h 2040391"/>
              <a:gd name="connsiteX9" fmla="*/ 9779649 w 12230888"/>
              <a:gd name="connsiteY9" fmla="*/ 1560235 h 2040391"/>
              <a:gd name="connsiteX10" fmla="*/ 9734876 w 12230888"/>
              <a:gd name="connsiteY10" fmla="*/ 1542756 h 2040391"/>
              <a:gd name="connsiteX11" fmla="*/ 6253752 w 12230888"/>
              <a:gd name="connsiteY11" fmla="*/ 400415 h 2040391"/>
              <a:gd name="connsiteX12" fmla="*/ 1751979 w 12230888"/>
              <a:gd name="connsiteY12" fmla="*/ 2040336 h 2040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230888" h="2040391">
                <a:moveTo>
                  <a:pt x="1751979" y="2040336"/>
                </a:moveTo>
                <a:cubicBezTo>
                  <a:pt x="1075843" y="2043817"/>
                  <a:pt x="499894" y="1884241"/>
                  <a:pt x="44227" y="1650944"/>
                </a:cubicBezTo>
                <a:lnTo>
                  <a:pt x="0" y="1626084"/>
                </a:lnTo>
                <a:lnTo>
                  <a:pt x="0" y="0"/>
                </a:lnTo>
                <a:lnTo>
                  <a:pt x="12230888" y="0"/>
                </a:lnTo>
                <a:lnTo>
                  <a:pt x="12230888" y="1945571"/>
                </a:lnTo>
                <a:lnTo>
                  <a:pt x="12158569" y="1963333"/>
                </a:lnTo>
                <a:cubicBezTo>
                  <a:pt x="11983060" y="1998243"/>
                  <a:pt x="11798121" y="2018269"/>
                  <a:pt x="11600914" y="2019284"/>
                </a:cubicBezTo>
                <a:cubicBezTo>
                  <a:pt x="10924778" y="2022765"/>
                  <a:pt x="10348830" y="1863190"/>
                  <a:pt x="9893162" y="1629893"/>
                </a:cubicBezTo>
                <a:lnTo>
                  <a:pt x="9779649" y="1560235"/>
                </a:lnTo>
                <a:lnTo>
                  <a:pt x="9734876" y="1542756"/>
                </a:lnTo>
                <a:cubicBezTo>
                  <a:pt x="9114026" y="1267812"/>
                  <a:pt x="8054852" y="370292"/>
                  <a:pt x="6253752" y="400415"/>
                </a:cubicBezTo>
                <a:cubicBezTo>
                  <a:pt x="4332581" y="432545"/>
                  <a:pt x="3555009" y="2031056"/>
                  <a:pt x="1751979" y="2040336"/>
                </a:cubicBezTo>
                <a:close/>
              </a:path>
            </a:pathLst>
          </a:custGeom>
          <a:gradFill flip="none" rotWithShape="1">
            <a:gsLst>
              <a:gs pos="0">
                <a:schemeClr val="accent6">
                  <a:alpha val="23907"/>
                </a:schemeClr>
              </a:gs>
              <a:gs pos="85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6" name="Freeform 17">
            <a:extLst>
              <a:ext uri="{FF2B5EF4-FFF2-40B4-BE49-F238E27FC236}">
                <a16:creationId xmlns:a16="http://schemas.microsoft.com/office/drawing/2014/main" id="{73867BC1-390E-647F-B33F-8622748E6530}"/>
              </a:ext>
            </a:extLst>
          </p:cNvPr>
          <p:cNvSpPr/>
          <p:nvPr userDrawn="1"/>
        </p:nvSpPr>
        <p:spPr>
          <a:xfrm>
            <a:off x="0" y="0"/>
            <a:ext cx="12192000" cy="2035422"/>
          </a:xfrm>
          <a:custGeom>
            <a:avLst/>
            <a:gdLst>
              <a:gd name="connsiteX0" fmla="*/ 0 w 12192000"/>
              <a:gd name="connsiteY0" fmla="*/ 0 h 2035422"/>
              <a:gd name="connsiteX1" fmla="*/ 12192000 w 12192000"/>
              <a:gd name="connsiteY1" fmla="*/ 0 h 2035422"/>
              <a:gd name="connsiteX2" fmla="*/ 12192000 w 12192000"/>
              <a:gd name="connsiteY2" fmla="*/ 1759689 h 2035422"/>
              <a:gd name="connsiteX3" fmla="*/ 12103306 w 12192000"/>
              <a:gd name="connsiteY3" fmla="*/ 1729773 h 2035422"/>
              <a:gd name="connsiteX4" fmla="*/ 11659615 w 12192000"/>
              <a:gd name="connsiteY4" fmla="*/ 1535038 h 2035422"/>
              <a:gd name="connsiteX5" fmla="*/ 11521247 w 12192000"/>
              <a:gd name="connsiteY5" fmla="*/ 1450127 h 2035422"/>
              <a:gd name="connsiteX6" fmla="*/ 11466670 w 12192000"/>
              <a:gd name="connsiteY6" fmla="*/ 1428821 h 2035422"/>
              <a:gd name="connsiteX7" fmla="*/ 7223297 w 12192000"/>
              <a:gd name="connsiteY7" fmla="*/ 36346 h 2035422"/>
              <a:gd name="connsiteX8" fmla="*/ 1735787 w 12192000"/>
              <a:gd name="connsiteY8" fmla="*/ 2035354 h 2035422"/>
              <a:gd name="connsiteX9" fmla="*/ 97785 w 12192000"/>
              <a:gd name="connsiteY9" fmla="*/ 1755433 h 2035422"/>
              <a:gd name="connsiteX10" fmla="*/ 0 w 12192000"/>
              <a:gd name="connsiteY10" fmla="*/ 1715854 h 2035422"/>
              <a:gd name="connsiteX11" fmla="*/ 0 w 12192000"/>
              <a:gd name="connsiteY11" fmla="*/ 0 h 2035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2035422">
                <a:moveTo>
                  <a:pt x="0" y="0"/>
                </a:moveTo>
                <a:lnTo>
                  <a:pt x="12192000" y="0"/>
                </a:lnTo>
                <a:lnTo>
                  <a:pt x="12192000" y="1759689"/>
                </a:lnTo>
                <a:lnTo>
                  <a:pt x="12103306" y="1729773"/>
                </a:lnTo>
                <a:cubicBezTo>
                  <a:pt x="11946501" y="1671612"/>
                  <a:pt x="11798476" y="1606133"/>
                  <a:pt x="11659615" y="1535038"/>
                </a:cubicBezTo>
                <a:lnTo>
                  <a:pt x="11521247" y="1450127"/>
                </a:lnTo>
                <a:lnTo>
                  <a:pt x="11466670" y="1428821"/>
                </a:lnTo>
                <a:cubicBezTo>
                  <a:pt x="10709874" y="1093673"/>
                  <a:pt x="9418777" y="-373"/>
                  <a:pt x="7223297" y="36346"/>
                </a:cubicBezTo>
                <a:cubicBezTo>
                  <a:pt x="4881454" y="75511"/>
                  <a:pt x="3933620" y="2024042"/>
                  <a:pt x="1735787" y="2035354"/>
                </a:cubicBezTo>
                <a:cubicBezTo>
                  <a:pt x="1117647" y="2038536"/>
                  <a:pt x="568201" y="1929916"/>
                  <a:pt x="97785" y="1755433"/>
                </a:cubicBezTo>
                <a:lnTo>
                  <a:pt x="0" y="1715854"/>
                </a:lnTo>
                <a:lnTo>
                  <a:pt x="0" y="0"/>
                </a:lnTo>
                <a:close/>
              </a:path>
            </a:pathLst>
          </a:custGeom>
          <a:gradFill flip="none" rotWithShape="1">
            <a:gsLst>
              <a:gs pos="0">
                <a:schemeClr val="accent3">
                  <a:lumMod val="25000"/>
                </a:schemeClr>
              </a:gs>
              <a:gs pos="99000">
                <a:schemeClr val="accent3">
                  <a:lumMod val="25000"/>
                </a:schemeClr>
              </a:gs>
              <a:gs pos="31000">
                <a:schemeClr val="accent6">
                  <a:alpha val="69328"/>
                </a:schemeClr>
              </a:gs>
              <a:gs pos="73000">
                <a:schemeClr val="accent5">
                  <a:lumMod val="50000"/>
                  <a:alpha val="42331"/>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7" name="Freeform 18">
            <a:extLst>
              <a:ext uri="{FF2B5EF4-FFF2-40B4-BE49-F238E27FC236}">
                <a16:creationId xmlns:a16="http://schemas.microsoft.com/office/drawing/2014/main" id="{FA6C5756-59FF-66C3-2611-3D7AB2049ABE}"/>
              </a:ext>
            </a:extLst>
          </p:cNvPr>
          <p:cNvSpPr/>
          <p:nvPr userDrawn="1"/>
        </p:nvSpPr>
        <p:spPr>
          <a:xfrm flipH="1">
            <a:off x="-2" y="0"/>
            <a:ext cx="11262111" cy="2139696"/>
          </a:xfrm>
          <a:custGeom>
            <a:avLst/>
            <a:gdLst>
              <a:gd name="connsiteX0" fmla="*/ 3062591 w 9676770"/>
              <a:gd name="connsiteY0" fmla="*/ 1838437 h 1838496"/>
              <a:gd name="connsiteX1" fmla="*/ 10485 w 9676770"/>
              <a:gd name="connsiteY1" fmla="*/ 104484 h 1838496"/>
              <a:gd name="connsiteX2" fmla="*/ 0 w 9676770"/>
              <a:gd name="connsiteY2" fmla="*/ 0 h 1838496"/>
              <a:gd name="connsiteX3" fmla="*/ 9676770 w 9676770"/>
              <a:gd name="connsiteY3" fmla="*/ 0 h 1838496"/>
              <a:gd name="connsiteX4" fmla="*/ 9676770 w 9676770"/>
              <a:gd name="connsiteY4" fmla="*/ 396354 h 1838496"/>
              <a:gd name="connsiteX5" fmla="*/ 9495267 w 9676770"/>
              <a:gd name="connsiteY5" fmla="*/ 334664 h 1838496"/>
              <a:gd name="connsiteX6" fmla="*/ 7835850 w 9676770"/>
              <a:gd name="connsiteY6" fmla="*/ 99619 h 1838496"/>
              <a:gd name="connsiteX7" fmla="*/ 3062591 w 9676770"/>
              <a:gd name="connsiteY7" fmla="*/ 1838437 h 1838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76770" h="1838496">
                <a:moveTo>
                  <a:pt x="3062591" y="1838437"/>
                </a:moveTo>
                <a:cubicBezTo>
                  <a:pt x="1270312" y="1847662"/>
                  <a:pt x="141962" y="776331"/>
                  <a:pt x="10485" y="104484"/>
                </a:cubicBezTo>
                <a:lnTo>
                  <a:pt x="0" y="0"/>
                </a:lnTo>
                <a:lnTo>
                  <a:pt x="9676770" y="0"/>
                </a:lnTo>
                <a:lnTo>
                  <a:pt x="9676770" y="396354"/>
                </a:lnTo>
                <a:lnTo>
                  <a:pt x="9495267" y="334664"/>
                </a:lnTo>
                <a:cubicBezTo>
                  <a:pt x="9021588" y="187614"/>
                  <a:pt x="8472423" y="88973"/>
                  <a:pt x="7835850" y="99619"/>
                </a:cubicBezTo>
                <a:cubicBezTo>
                  <a:pt x="5798818" y="133686"/>
                  <a:pt x="4974355" y="1828598"/>
                  <a:pt x="3062591" y="1838437"/>
                </a:cubicBezTo>
                <a:close/>
              </a:path>
            </a:pathLst>
          </a:custGeom>
          <a:gradFill flip="none" rotWithShape="1">
            <a:gsLst>
              <a:gs pos="43000">
                <a:schemeClr val="accent3">
                  <a:lumMod val="25000"/>
                  <a:alpha val="50000"/>
                </a:schemeClr>
              </a:gs>
              <a:gs pos="73000">
                <a:schemeClr val="accent1">
                  <a:alpha val="11498"/>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Freeform 19">
            <a:extLst>
              <a:ext uri="{FF2B5EF4-FFF2-40B4-BE49-F238E27FC236}">
                <a16:creationId xmlns:a16="http://schemas.microsoft.com/office/drawing/2014/main" id="{EF6D3160-DA6D-8CDA-3A13-8A43EC05449D}"/>
              </a:ext>
            </a:extLst>
          </p:cNvPr>
          <p:cNvSpPr/>
          <p:nvPr userDrawn="1"/>
        </p:nvSpPr>
        <p:spPr>
          <a:xfrm>
            <a:off x="0" y="7399"/>
            <a:ext cx="4758726" cy="842020"/>
          </a:xfrm>
          <a:custGeom>
            <a:avLst/>
            <a:gdLst>
              <a:gd name="connsiteX0" fmla="*/ 2449167 w 4758726"/>
              <a:gd name="connsiteY0" fmla="*/ 841961 h 842020"/>
              <a:gd name="connsiteX1" fmla="*/ 12024 w 4758726"/>
              <a:gd name="connsiteY1" fmla="*/ 11254 h 842020"/>
              <a:gd name="connsiteX2" fmla="*/ 0 w 4758726"/>
              <a:gd name="connsiteY2" fmla="*/ 0 h 842020"/>
              <a:gd name="connsiteX3" fmla="*/ 4758726 w 4758726"/>
              <a:gd name="connsiteY3" fmla="*/ 0 h 842020"/>
              <a:gd name="connsiteX4" fmla="*/ 4526601 w 4758726"/>
              <a:gd name="connsiteY4" fmla="*/ 141635 h 842020"/>
              <a:gd name="connsiteX5" fmla="*/ 2449167 w 4758726"/>
              <a:gd name="connsiteY5" fmla="*/ 841961 h 84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58726" h="842020">
                <a:moveTo>
                  <a:pt x="2449167" y="841961"/>
                </a:moveTo>
                <a:cubicBezTo>
                  <a:pt x="1373800" y="847496"/>
                  <a:pt x="537447" y="464031"/>
                  <a:pt x="12024" y="11254"/>
                </a:cubicBezTo>
                <a:lnTo>
                  <a:pt x="0" y="0"/>
                </a:lnTo>
                <a:lnTo>
                  <a:pt x="4758726" y="0"/>
                </a:lnTo>
                <a:lnTo>
                  <a:pt x="4526601" y="141635"/>
                </a:lnTo>
                <a:cubicBezTo>
                  <a:pt x="3913845" y="510819"/>
                  <a:pt x="3285564" y="837657"/>
                  <a:pt x="2449167" y="841961"/>
                </a:cubicBezTo>
                <a:close/>
              </a:path>
            </a:pathLst>
          </a:custGeom>
          <a:gradFill>
            <a:gsLst>
              <a:gs pos="0">
                <a:schemeClr val="tx2">
                  <a:alpha val="43000"/>
                </a:schemeClr>
              </a:gs>
              <a:gs pos="100000">
                <a:schemeClr val="accent6">
                  <a:alpha val="5300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86000" y="2752344"/>
            <a:ext cx="7763256" cy="1600200"/>
          </a:xfrm>
        </p:spPr>
        <p:txBody>
          <a:bodyPr anchor="t">
            <a:noAutofit/>
          </a:bodyPr>
          <a:lstStyle>
            <a:lvl1pPr algn="ctr">
              <a:lnSpc>
                <a:spcPct val="100000"/>
              </a:lnSpc>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7132320" y="4233672"/>
            <a:ext cx="2843784" cy="448056"/>
          </a:xfrm>
        </p:spPr>
        <p:txBody>
          <a:bodyPr>
            <a:no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789227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5 Column">
    <p:spTree>
      <p:nvGrpSpPr>
        <p:cNvPr id="1" name=""/>
        <p:cNvGrpSpPr/>
        <p:nvPr/>
      </p:nvGrpSpPr>
      <p:grpSpPr>
        <a:xfrm>
          <a:off x="0" y="0"/>
          <a:ext cx="0" cy="0"/>
          <a:chOff x="0" y="0"/>
          <a:chExt cx="0" cy="0"/>
        </a:xfrm>
      </p:grpSpPr>
      <p:sp>
        <p:nvSpPr>
          <p:cNvPr id="51" name="Text Placeholder 50">
            <a:extLst>
              <a:ext uri="{FF2B5EF4-FFF2-40B4-BE49-F238E27FC236}">
                <a16:creationId xmlns:a16="http://schemas.microsoft.com/office/drawing/2014/main" id="{100A0D9B-ADC5-C41B-130F-1EA1EDE9F2E2}"/>
              </a:ext>
            </a:extLst>
          </p:cNvPr>
          <p:cNvSpPr>
            <a:spLocks noGrp="1"/>
          </p:cNvSpPr>
          <p:nvPr>
            <p:ph type="body" sz="quarter" idx="21"/>
          </p:nvPr>
        </p:nvSpPr>
        <p:spPr>
          <a:xfrm>
            <a:off x="9372600" y="3236976"/>
            <a:ext cx="2093976" cy="1856232"/>
          </a:xfrm>
          <a:custGeom>
            <a:avLst/>
            <a:gdLst>
              <a:gd name="connsiteX0" fmla="*/ 0 w 2093976"/>
              <a:gd name="connsiteY0" fmla="*/ 0 h 1856232"/>
              <a:gd name="connsiteX1" fmla="*/ 2093976 w 2093976"/>
              <a:gd name="connsiteY1" fmla="*/ 0 h 1856232"/>
              <a:gd name="connsiteX2" fmla="*/ 2093976 w 2093976"/>
              <a:gd name="connsiteY2" fmla="*/ 1695761 h 1856232"/>
              <a:gd name="connsiteX3" fmla="*/ 1933505 w 2093976"/>
              <a:gd name="connsiteY3" fmla="*/ 1856232 h 1856232"/>
              <a:gd name="connsiteX4" fmla="*/ 0 w 2093976"/>
              <a:gd name="connsiteY4" fmla="*/ 1856232 h 185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3976" h="1856232">
                <a:moveTo>
                  <a:pt x="0" y="0"/>
                </a:moveTo>
                <a:lnTo>
                  <a:pt x="2093976" y="0"/>
                </a:lnTo>
                <a:lnTo>
                  <a:pt x="2093976" y="1695761"/>
                </a:lnTo>
                <a:cubicBezTo>
                  <a:pt x="2093976" y="1784387"/>
                  <a:pt x="2022131" y="1856232"/>
                  <a:pt x="1933505" y="1856232"/>
                </a:cubicBezTo>
                <a:lnTo>
                  <a:pt x="0" y="1856232"/>
                </a:lnTo>
                <a:close/>
              </a:path>
            </a:pathLst>
          </a:custGeom>
          <a:ln w="12700">
            <a:solidFill>
              <a:schemeClr val="bg1"/>
            </a:solidFill>
          </a:ln>
        </p:spPr>
        <p:txBody>
          <a:bodyPr wrap="square" lIns="256032" tIns="201168" rIns="274320" anchor="t">
            <a:noAutofit/>
          </a:bodyPr>
          <a:lstStyle>
            <a:lvl1pPr marL="0" indent="0" algn="l">
              <a:lnSpc>
                <a:spcPct val="100000"/>
              </a:lnSpc>
              <a:spcBef>
                <a:spcPts val="0"/>
              </a:spcBef>
              <a:buNone/>
              <a:defRPr sz="1400" spc="0" baseline="0"/>
            </a:lvl1pPr>
          </a:lstStyle>
          <a:p>
            <a:pPr lvl="0"/>
            <a:r>
              <a:rPr lang="en-US"/>
              <a:t>Click to edit Master text styles</a:t>
            </a:r>
          </a:p>
        </p:txBody>
      </p:sp>
      <p:sp>
        <p:nvSpPr>
          <p:cNvPr id="2" name="Title 1">
            <a:extLst>
              <a:ext uri="{FF2B5EF4-FFF2-40B4-BE49-F238E27FC236}">
                <a16:creationId xmlns:a16="http://schemas.microsoft.com/office/drawing/2014/main" id="{2653694F-11E9-3CF0-DCDE-FC7C6FAF569D}"/>
              </a:ext>
            </a:extLst>
          </p:cNvPr>
          <p:cNvSpPr>
            <a:spLocks noGrp="1"/>
          </p:cNvSpPr>
          <p:nvPr>
            <p:ph type="title"/>
          </p:nvPr>
        </p:nvSpPr>
        <p:spPr>
          <a:xfrm>
            <a:off x="1655064" y="832104"/>
            <a:ext cx="8878824" cy="1069848"/>
          </a:xfrm>
        </p:spPr>
        <p:txBody>
          <a:bodyPr anchor="b"/>
          <a:lstStyle>
            <a:lvl1pPr algn="ctr">
              <a:defRPr/>
            </a:lvl1pPr>
          </a:lstStyle>
          <a:p>
            <a:r>
              <a:rPr lang="en-US"/>
              <a:t>Click to edit Master title style</a:t>
            </a:r>
          </a:p>
        </p:txBody>
      </p:sp>
      <p:sp>
        <p:nvSpPr>
          <p:cNvPr id="57" name="Text Placeholder 56">
            <a:extLst>
              <a:ext uri="{FF2B5EF4-FFF2-40B4-BE49-F238E27FC236}">
                <a16:creationId xmlns:a16="http://schemas.microsoft.com/office/drawing/2014/main" id="{9AF8AEFF-3F3B-8AFC-621B-F653E2F1B744}"/>
              </a:ext>
            </a:extLst>
          </p:cNvPr>
          <p:cNvSpPr>
            <a:spLocks noGrp="1"/>
          </p:cNvSpPr>
          <p:nvPr>
            <p:ph type="body" sz="quarter" idx="12"/>
          </p:nvPr>
        </p:nvSpPr>
        <p:spPr>
          <a:xfrm>
            <a:off x="727339" y="2478024"/>
            <a:ext cx="2098157" cy="702770"/>
          </a:xfrm>
          <a:custGeom>
            <a:avLst/>
            <a:gdLst>
              <a:gd name="connsiteX0" fmla="*/ 169182 w 2098157"/>
              <a:gd name="connsiteY0" fmla="*/ 0 h 702770"/>
              <a:gd name="connsiteX1" fmla="*/ 2098157 w 2098157"/>
              <a:gd name="connsiteY1" fmla="*/ 0 h 702770"/>
              <a:gd name="connsiteX2" fmla="*/ 2098157 w 2098157"/>
              <a:gd name="connsiteY2" fmla="*/ 702770 h 702770"/>
              <a:gd name="connsiteX3" fmla="*/ 2097025 w 2098157"/>
              <a:gd name="connsiteY3" fmla="*/ 702770 h 702770"/>
              <a:gd name="connsiteX4" fmla="*/ 503974 w 2098157"/>
              <a:gd name="connsiteY4" fmla="*/ 702770 h 702770"/>
              <a:gd name="connsiteX5" fmla="*/ 0 w 2098157"/>
              <a:gd name="connsiteY5" fmla="*/ 702770 h 702770"/>
              <a:gd name="connsiteX6" fmla="*/ 0 w 2098157"/>
              <a:gd name="connsiteY6" fmla="*/ 202766 h 702770"/>
              <a:gd name="connsiteX7" fmla="*/ 136581 w 2098157"/>
              <a:gd name="connsiteY7" fmla="*/ 3900 h 702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8157" h="702770">
                <a:moveTo>
                  <a:pt x="169182" y="0"/>
                </a:moveTo>
                <a:lnTo>
                  <a:pt x="2098157" y="0"/>
                </a:lnTo>
                <a:lnTo>
                  <a:pt x="2098157" y="702770"/>
                </a:lnTo>
                <a:lnTo>
                  <a:pt x="2097025" y="702770"/>
                </a:lnTo>
                <a:lnTo>
                  <a:pt x="503974" y="702770"/>
                </a:lnTo>
                <a:lnTo>
                  <a:pt x="0" y="702770"/>
                </a:lnTo>
                <a:lnTo>
                  <a:pt x="0" y="202766"/>
                </a:lnTo>
                <a:cubicBezTo>
                  <a:pt x="0" y="104671"/>
                  <a:pt x="58634" y="22828"/>
                  <a:pt x="136581" y="3900"/>
                </a:cubicBezTo>
                <a:close/>
              </a:path>
            </a:pathLst>
          </a:custGeom>
          <a:solidFill>
            <a:schemeClr val="accent6"/>
          </a:solidFill>
          <a:ln w="12700">
            <a:solidFill>
              <a:schemeClr val="accent6"/>
            </a:solidFill>
          </a:ln>
        </p:spPr>
        <p:txBody>
          <a:bodyPr wrap="square" lIns="91440" tIns="45720" rIns="91440" bIns="45720" anchor="ctr">
            <a:noAutofit/>
          </a:bodyPr>
          <a:lstStyle>
            <a:lvl1pPr marL="0" indent="0" algn="ctr">
              <a:lnSpc>
                <a:spcPct val="100000"/>
              </a:lnSpc>
              <a:spcBef>
                <a:spcPts val="0"/>
              </a:spcBef>
              <a:buNone/>
              <a:defRPr sz="2400" b="1" spc="0" baseline="0">
                <a:solidFill>
                  <a:schemeClr val="tx1"/>
                </a:solidFill>
                <a:latin typeface="+mj-lt"/>
              </a:defRPr>
            </a:lvl1pPr>
          </a:lstStyle>
          <a:p>
            <a:pPr lvl="0"/>
            <a:r>
              <a:rPr lang="en-US"/>
              <a:t>Click to edit Master text styles</a:t>
            </a:r>
          </a:p>
        </p:txBody>
      </p:sp>
      <p:sp>
        <p:nvSpPr>
          <p:cNvPr id="52" name="Text Placeholder 51">
            <a:extLst>
              <a:ext uri="{FF2B5EF4-FFF2-40B4-BE49-F238E27FC236}">
                <a16:creationId xmlns:a16="http://schemas.microsoft.com/office/drawing/2014/main" id="{C0111168-089D-E125-6CBB-0B288CE8D5B0}"/>
              </a:ext>
            </a:extLst>
          </p:cNvPr>
          <p:cNvSpPr>
            <a:spLocks noGrp="1"/>
          </p:cNvSpPr>
          <p:nvPr>
            <p:ph type="body" sz="quarter" idx="13"/>
          </p:nvPr>
        </p:nvSpPr>
        <p:spPr>
          <a:xfrm>
            <a:off x="731520" y="3236976"/>
            <a:ext cx="2093976" cy="1856232"/>
          </a:xfrm>
          <a:custGeom>
            <a:avLst/>
            <a:gdLst>
              <a:gd name="connsiteX0" fmla="*/ 0 w 2093976"/>
              <a:gd name="connsiteY0" fmla="*/ 0 h 1856232"/>
              <a:gd name="connsiteX1" fmla="*/ 2093976 w 2093976"/>
              <a:gd name="connsiteY1" fmla="*/ 0 h 1856232"/>
              <a:gd name="connsiteX2" fmla="*/ 2093976 w 2093976"/>
              <a:gd name="connsiteY2" fmla="*/ 1856232 h 1856232"/>
              <a:gd name="connsiteX3" fmla="*/ 160471 w 2093976"/>
              <a:gd name="connsiteY3" fmla="*/ 1856232 h 1856232"/>
              <a:gd name="connsiteX4" fmla="*/ 0 w 2093976"/>
              <a:gd name="connsiteY4" fmla="*/ 1695761 h 1856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3976" h="1856232">
                <a:moveTo>
                  <a:pt x="0" y="0"/>
                </a:moveTo>
                <a:lnTo>
                  <a:pt x="2093976" y="0"/>
                </a:lnTo>
                <a:lnTo>
                  <a:pt x="2093976" y="1856232"/>
                </a:lnTo>
                <a:lnTo>
                  <a:pt x="160471" y="1856232"/>
                </a:lnTo>
                <a:cubicBezTo>
                  <a:pt x="71845" y="1856232"/>
                  <a:pt x="0" y="1784387"/>
                  <a:pt x="0" y="1695761"/>
                </a:cubicBezTo>
                <a:close/>
              </a:path>
            </a:pathLst>
          </a:custGeom>
          <a:ln w="12700">
            <a:solidFill>
              <a:schemeClr val="bg1"/>
            </a:solidFill>
          </a:ln>
        </p:spPr>
        <p:txBody>
          <a:bodyPr wrap="square" lIns="256032" tIns="201168" rIns="274320" anchor="t">
            <a:noAutofit/>
          </a:bodyPr>
          <a:lstStyle>
            <a:lvl1pPr marL="0" indent="0" algn="l">
              <a:lnSpc>
                <a:spcPct val="100000"/>
              </a:lnSpc>
              <a:spcBef>
                <a:spcPts val="0"/>
              </a:spcBef>
              <a:buNone/>
              <a:defRPr sz="1400" spc="0" baseline="0"/>
            </a:lvl1pPr>
          </a:lstStyle>
          <a:p>
            <a:pPr lvl="0"/>
            <a:r>
              <a:rPr lang="en-US"/>
              <a:t>Click to edit Master text styles</a:t>
            </a:r>
          </a:p>
        </p:txBody>
      </p:sp>
      <p:sp>
        <p:nvSpPr>
          <p:cNvPr id="21" name="Text Placeholder 11">
            <a:extLst>
              <a:ext uri="{FF2B5EF4-FFF2-40B4-BE49-F238E27FC236}">
                <a16:creationId xmlns:a16="http://schemas.microsoft.com/office/drawing/2014/main" id="{20FBF32C-8DDB-F094-1C74-FDE91B64F981}"/>
              </a:ext>
            </a:extLst>
          </p:cNvPr>
          <p:cNvSpPr>
            <a:spLocks noGrp="1"/>
          </p:cNvSpPr>
          <p:nvPr>
            <p:ph type="body" sz="quarter" idx="14"/>
          </p:nvPr>
        </p:nvSpPr>
        <p:spPr>
          <a:xfrm>
            <a:off x="2884932" y="2478024"/>
            <a:ext cx="2103120" cy="704088"/>
          </a:xfrm>
          <a:solidFill>
            <a:schemeClr val="accent1"/>
          </a:solidFill>
          <a:ln w="12700">
            <a:solidFill>
              <a:schemeClr val="accent1"/>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Click to edit Master text styles</a:t>
            </a:r>
          </a:p>
        </p:txBody>
      </p:sp>
      <p:sp>
        <p:nvSpPr>
          <p:cNvPr id="22" name="Text Placeholder 11">
            <a:extLst>
              <a:ext uri="{FF2B5EF4-FFF2-40B4-BE49-F238E27FC236}">
                <a16:creationId xmlns:a16="http://schemas.microsoft.com/office/drawing/2014/main" id="{C5237567-8AEF-3966-7CED-5DA3ACD21E7B}"/>
              </a:ext>
            </a:extLst>
          </p:cNvPr>
          <p:cNvSpPr>
            <a:spLocks noGrp="1"/>
          </p:cNvSpPr>
          <p:nvPr>
            <p:ph type="body" sz="quarter" idx="15"/>
          </p:nvPr>
        </p:nvSpPr>
        <p:spPr>
          <a:xfrm>
            <a:off x="289179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Click to edit Master text styles</a:t>
            </a:r>
          </a:p>
        </p:txBody>
      </p:sp>
      <p:sp>
        <p:nvSpPr>
          <p:cNvPr id="23" name="Text Placeholder 11">
            <a:extLst>
              <a:ext uri="{FF2B5EF4-FFF2-40B4-BE49-F238E27FC236}">
                <a16:creationId xmlns:a16="http://schemas.microsoft.com/office/drawing/2014/main" id="{7137587B-C03C-671F-AED7-4B974605AF4F}"/>
              </a:ext>
            </a:extLst>
          </p:cNvPr>
          <p:cNvSpPr>
            <a:spLocks noGrp="1"/>
          </p:cNvSpPr>
          <p:nvPr>
            <p:ph type="body" sz="quarter" idx="16"/>
          </p:nvPr>
        </p:nvSpPr>
        <p:spPr>
          <a:xfrm>
            <a:off x="5047488" y="2478024"/>
            <a:ext cx="2103120" cy="704088"/>
          </a:xfrm>
          <a:solidFill>
            <a:schemeClr val="accent4"/>
          </a:solidFill>
          <a:ln w="12700">
            <a:solidFill>
              <a:schemeClr val="accent4"/>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Click to edit Master text styles</a:t>
            </a:r>
          </a:p>
        </p:txBody>
      </p:sp>
      <p:sp>
        <p:nvSpPr>
          <p:cNvPr id="24" name="Text Placeholder 11">
            <a:extLst>
              <a:ext uri="{FF2B5EF4-FFF2-40B4-BE49-F238E27FC236}">
                <a16:creationId xmlns:a16="http://schemas.microsoft.com/office/drawing/2014/main" id="{25D4A96A-10D9-D4AD-C775-61041F026BA1}"/>
              </a:ext>
            </a:extLst>
          </p:cNvPr>
          <p:cNvSpPr>
            <a:spLocks noGrp="1"/>
          </p:cNvSpPr>
          <p:nvPr>
            <p:ph type="body" sz="quarter" idx="17"/>
          </p:nvPr>
        </p:nvSpPr>
        <p:spPr>
          <a:xfrm>
            <a:off x="505206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Click to edit Master text styles</a:t>
            </a:r>
          </a:p>
        </p:txBody>
      </p:sp>
      <p:sp>
        <p:nvSpPr>
          <p:cNvPr id="25" name="Text Placeholder 11">
            <a:extLst>
              <a:ext uri="{FF2B5EF4-FFF2-40B4-BE49-F238E27FC236}">
                <a16:creationId xmlns:a16="http://schemas.microsoft.com/office/drawing/2014/main" id="{81308FE1-98CC-9FD0-5CF1-5A8E61C5BA93}"/>
              </a:ext>
            </a:extLst>
          </p:cNvPr>
          <p:cNvSpPr>
            <a:spLocks noGrp="1"/>
          </p:cNvSpPr>
          <p:nvPr>
            <p:ph type="body" sz="quarter" idx="18"/>
          </p:nvPr>
        </p:nvSpPr>
        <p:spPr>
          <a:xfrm>
            <a:off x="7210044" y="2478024"/>
            <a:ext cx="2103120" cy="704088"/>
          </a:xfrm>
          <a:solidFill>
            <a:schemeClr val="accent2"/>
          </a:solidFill>
          <a:ln w="12700">
            <a:solidFill>
              <a:schemeClr val="accent2"/>
            </a:solidFill>
          </a:ln>
        </p:spPr>
        <p:txBody>
          <a:bodyPr lIns="91440" tIns="45720" rIns="91440" bIns="45720" anchor="ctr"/>
          <a:lstStyle>
            <a:lvl1pPr marL="0" indent="0" algn="ctr">
              <a:lnSpc>
                <a:spcPct val="100000"/>
              </a:lnSpc>
              <a:spcBef>
                <a:spcPts val="0"/>
              </a:spcBef>
              <a:buNone/>
              <a:defRPr sz="2400" b="1" spc="0" baseline="0">
                <a:solidFill>
                  <a:schemeClr val="tx1"/>
                </a:solidFill>
                <a:latin typeface="+mj-lt"/>
              </a:defRPr>
            </a:lvl1pPr>
          </a:lstStyle>
          <a:p>
            <a:pPr lvl="0"/>
            <a:r>
              <a:rPr lang="en-US"/>
              <a:t>Click to edit Master text styles</a:t>
            </a:r>
          </a:p>
        </p:txBody>
      </p:sp>
      <p:sp>
        <p:nvSpPr>
          <p:cNvPr id="26" name="Text Placeholder 11">
            <a:extLst>
              <a:ext uri="{FF2B5EF4-FFF2-40B4-BE49-F238E27FC236}">
                <a16:creationId xmlns:a16="http://schemas.microsoft.com/office/drawing/2014/main" id="{B6FB197B-711E-A949-62E5-216CBC83FFBC}"/>
              </a:ext>
            </a:extLst>
          </p:cNvPr>
          <p:cNvSpPr>
            <a:spLocks noGrp="1"/>
          </p:cNvSpPr>
          <p:nvPr>
            <p:ph type="body" sz="quarter" idx="19"/>
          </p:nvPr>
        </p:nvSpPr>
        <p:spPr>
          <a:xfrm>
            <a:off x="7212330" y="3236976"/>
            <a:ext cx="2093976" cy="1856232"/>
          </a:xfrm>
          <a:ln w="12700">
            <a:solidFill>
              <a:schemeClr val="bg1"/>
            </a:solidFill>
          </a:ln>
        </p:spPr>
        <p:txBody>
          <a:bodyPr lIns="256032" tIns="201168" rIns="274320" anchor="t"/>
          <a:lstStyle>
            <a:lvl1pPr marL="0" indent="0" algn="l">
              <a:lnSpc>
                <a:spcPct val="100000"/>
              </a:lnSpc>
              <a:spcBef>
                <a:spcPts val="0"/>
              </a:spcBef>
              <a:buNone/>
              <a:defRPr sz="1400" spc="0" baseline="0"/>
            </a:lvl1pPr>
          </a:lstStyle>
          <a:p>
            <a:pPr lvl="0"/>
            <a:r>
              <a:rPr lang="en-US"/>
              <a:t>Click to edit Master text styles</a:t>
            </a:r>
          </a:p>
        </p:txBody>
      </p:sp>
      <p:sp>
        <p:nvSpPr>
          <p:cNvPr id="55" name="Text Placeholder 54">
            <a:extLst>
              <a:ext uri="{FF2B5EF4-FFF2-40B4-BE49-F238E27FC236}">
                <a16:creationId xmlns:a16="http://schemas.microsoft.com/office/drawing/2014/main" id="{76A5CBAC-0099-3E8F-E44D-7B999D707964}"/>
              </a:ext>
            </a:extLst>
          </p:cNvPr>
          <p:cNvSpPr>
            <a:spLocks noGrp="1"/>
          </p:cNvSpPr>
          <p:nvPr>
            <p:ph type="body" sz="quarter" idx="20"/>
          </p:nvPr>
        </p:nvSpPr>
        <p:spPr>
          <a:xfrm>
            <a:off x="9372600" y="2478025"/>
            <a:ext cx="2098157" cy="702769"/>
          </a:xfrm>
          <a:custGeom>
            <a:avLst/>
            <a:gdLst>
              <a:gd name="connsiteX0" fmla="*/ 0 w 2098157"/>
              <a:gd name="connsiteY0" fmla="*/ 0 h 702769"/>
              <a:gd name="connsiteX1" fmla="*/ 1928984 w 2098157"/>
              <a:gd name="connsiteY1" fmla="*/ 0 h 702769"/>
              <a:gd name="connsiteX2" fmla="*/ 1961576 w 2098157"/>
              <a:gd name="connsiteY2" fmla="*/ 3899 h 702769"/>
              <a:gd name="connsiteX3" fmla="*/ 2098157 w 2098157"/>
              <a:gd name="connsiteY3" fmla="*/ 202765 h 702769"/>
              <a:gd name="connsiteX4" fmla="*/ 2098157 w 2098157"/>
              <a:gd name="connsiteY4" fmla="*/ 702769 h 702769"/>
              <a:gd name="connsiteX5" fmla="*/ 1594183 w 2098157"/>
              <a:gd name="connsiteY5" fmla="*/ 702769 h 702769"/>
              <a:gd name="connsiteX6" fmla="*/ 1132 w 2098157"/>
              <a:gd name="connsiteY6" fmla="*/ 702769 h 702769"/>
              <a:gd name="connsiteX7" fmla="*/ 0 w 2098157"/>
              <a:gd name="connsiteY7" fmla="*/ 702769 h 702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98157" h="702769">
                <a:moveTo>
                  <a:pt x="0" y="0"/>
                </a:moveTo>
                <a:lnTo>
                  <a:pt x="1928984" y="0"/>
                </a:lnTo>
                <a:lnTo>
                  <a:pt x="1961576" y="3899"/>
                </a:lnTo>
                <a:cubicBezTo>
                  <a:pt x="2039523" y="22827"/>
                  <a:pt x="2098157" y="104670"/>
                  <a:pt x="2098157" y="202765"/>
                </a:cubicBezTo>
                <a:lnTo>
                  <a:pt x="2098157" y="702769"/>
                </a:lnTo>
                <a:lnTo>
                  <a:pt x="1594183" y="702769"/>
                </a:lnTo>
                <a:lnTo>
                  <a:pt x="1132" y="702769"/>
                </a:lnTo>
                <a:lnTo>
                  <a:pt x="0" y="702769"/>
                </a:lnTo>
                <a:close/>
              </a:path>
            </a:pathLst>
          </a:custGeom>
          <a:solidFill>
            <a:schemeClr val="tx2"/>
          </a:solidFill>
          <a:ln w="12700">
            <a:solidFill>
              <a:schemeClr val="tx2"/>
            </a:solidFill>
          </a:ln>
        </p:spPr>
        <p:txBody>
          <a:bodyPr wrap="square" lIns="91440" tIns="45720" rIns="91440" bIns="45720" anchor="ctr">
            <a:noAutofit/>
          </a:bodyPr>
          <a:lstStyle>
            <a:lvl1pPr marL="0" indent="0" algn="ctr">
              <a:lnSpc>
                <a:spcPct val="100000"/>
              </a:lnSpc>
              <a:spcBef>
                <a:spcPts val="0"/>
              </a:spcBef>
              <a:buNone/>
              <a:defRPr sz="2400" b="1" spc="0" baseline="0">
                <a:solidFill>
                  <a:schemeClr val="tx1"/>
                </a:solidFill>
                <a:latin typeface="+mj-lt"/>
              </a:defRPr>
            </a:lvl1pPr>
          </a:lstStyle>
          <a:p>
            <a:pPr lvl="0"/>
            <a:r>
              <a:rPr lang="en-US"/>
              <a:t>Click to edit Master text styles</a:t>
            </a:r>
          </a:p>
        </p:txBody>
      </p:sp>
    </p:spTree>
    <p:extLst>
      <p:ext uri="{BB962C8B-B14F-4D97-AF65-F5344CB8AC3E}">
        <p14:creationId xmlns:p14="http://schemas.microsoft.com/office/powerpoint/2010/main" val="9669002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3694F-11E9-3CF0-DCDE-FC7C6FAF569D}"/>
              </a:ext>
            </a:extLst>
          </p:cNvPr>
          <p:cNvSpPr>
            <a:spLocks noGrp="1"/>
          </p:cNvSpPr>
          <p:nvPr>
            <p:ph type="title"/>
          </p:nvPr>
        </p:nvSpPr>
        <p:spPr>
          <a:xfrm>
            <a:off x="1792224" y="832104"/>
            <a:ext cx="8878824" cy="1069848"/>
          </a:xfrm>
        </p:spPr>
        <p:txBody>
          <a:bodyPr anchor="b"/>
          <a:lstStyle>
            <a:lvl1pPr algn="ctr">
              <a:defRPr/>
            </a:lvl1pPr>
          </a:lstStyle>
          <a:p>
            <a:r>
              <a:rPr lang="en-US"/>
              <a:t>Click to edit Master title style</a:t>
            </a:r>
          </a:p>
        </p:txBody>
      </p:sp>
      <p:sp>
        <p:nvSpPr>
          <p:cNvPr id="3" name="Footer Placeholder 2">
            <a:extLst>
              <a:ext uri="{FF2B5EF4-FFF2-40B4-BE49-F238E27FC236}">
                <a16:creationId xmlns:a16="http://schemas.microsoft.com/office/drawing/2014/main" id="{CC652500-B558-F785-439F-12315F433125}"/>
              </a:ext>
            </a:extLst>
          </p:cNvPr>
          <p:cNvSpPr>
            <a:spLocks noGrp="1"/>
          </p:cNvSpPr>
          <p:nvPr>
            <p:ph type="ftr" sz="quarter" idx="10"/>
          </p:nvPr>
        </p:nvSpPr>
        <p:spPr/>
        <p:txBody>
          <a:bodyPr/>
          <a:lstStyle/>
          <a:p>
            <a:r>
              <a:rPr lang="en-US"/>
              <a:t>Crypto: investing &amp; trading</a:t>
            </a:r>
            <a:endParaRPr lang="en-US" dirty="0"/>
          </a:p>
        </p:txBody>
      </p:sp>
      <p:sp>
        <p:nvSpPr>
          <p:cNvPr id="4" name="Slide Number Placeholder 3">
            <a:extLst>
              <a:ext uri="{FF2B5EF4-FFF2-40B4-BE49-F238E27FC236}">
                <a16:creationId xmlns:a16="http://schemas.microsoft.com/office/drawing/2014/main" id="{938A96B1-64D5-11B6-BD02-AD31F317296F}"/>
              </a:ext>
            </a:extLst>
          </p:cNvPr>
          <p:cNvSpPr>
            <a:spLocks noGrp="1"/>
          </p:cNvSpPr>
          <p:nvPr>
            <p:ph type="sldNum" sz="quarter" idx="11"/>
          </p:nvPr>
        </p:nvSpPr>
        <p:spPr/>
        <p:txBody>
          <a:bodyPr/>
          <a:lstStyle/>
          <a:p>
            <a:fld id="{294A09A9-5501-47C1-A89A-A340965A2BE2}" type="slidenum">
              <a:rPr lang="en-US" smtClean="0"/>
              <a:pPr/>
              <a:t>‹#›</a:t>
            </a:fld>
            <a:endParaRPr lang="en-US" dirty="0"/>
          </a:p>
        </p:txBody>
      </p:sp>
      <p:cxnSp>
        <p:nvCxnSpPr>
          <p:cNvPr id="5" name="Straight Connector 4">
            <a:extLst>
              <a:ext uri="{FF2B5EF4-FFF2-40B4-BE49-F238E27FC236}">
                <a16:creationId xmlns:a16="http://schemas.microsoft.com/office/drawing/2014/main" id="{2C883D99-31C6-D5A2-D86A-FC9440CEA769}"/>
              </a:ext>
            </a:extLst>
          </p:cNvPr>
          <p:cNvCxnSpPr>
            <a:cxnSpLocks/>
          </p:cNvCxnSpPr>
          <p:nvPr userDrawn="1"/>
        </p:nvCxnSpPr>
        <p:spPr>
          <a:xfrm>
            <a:off x="1944007" y="3324115"/>
            <a:ext cx="2170451" cy="0"/>
          </a:xfrm>
          <a:prstGeom prst="line">
            <a:avLst/>
          </a:prstGeom>
          <a:ln w="12700">
            <a:solidFill>
              <a:schemeClr val="accent6"/>
            </a:solidFill>
            <a:prstDash val="solid"/>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38AB5A6-6184-8A00-738A-9F575C1472CC}"/>
              </a:ext>
            </a:extLst>
          </p:cNvPr>
          <p:cNvCxnSpPr>
            <a:cxnSpLocks/>
          </p:cNvCxnSpPr>
          <p:nvPr userDrawn="1"/>
        </p:nvCxnSpPr>
        <p:spPr>
          <a:xfrm>
            <a:off x="4114458" y="3322646"/>
            <a:ext cx="2171700" cy="0"/>
          </a:xfrm>
          <a:prstGeom prst="line">
            <a:avLst/>
          </a:prstGeom>
          <a:ln w="12700">
            <a:solidFill>
              <a:schemeClr val="accent5"/>
            </a:solidFill>
            <a:prstDash val="solid"/>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70BFB726-8911-1D40-8CAD-0678A3988661}"/>
              </a:ext>
            </a:extLst>
          </p:cNvPr>
          <p:cNvCxnSpPr>
            <a:cxnSpLocks/>
          </p:cNvCxnSpPr>
          <p:nvPr userDrawn="1"/>
        </p:nvCxnSpPr>
        <p:spPr>
          <a:xfrm>
            <a:off x="6286158" y="3322646"/>
            <a:ext cx="2161515" cy="14408"/>
          </a:xfrm>
          <a:prstGeom prst="line">
            <a:avLst/>
          </a:prstGeom>
          <a:ln w="12700">
            <a:solidFill>
              <a:schemeClr val="accent4"/>
            </a:solidFill>
            <a:prstDash val="solid"/>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3A06BA5D-5C40-149B-0AE7-118CF43109F3}"/>
              </a:ext>
            </a:extLst>
          </p:cNvPr>
          <p:cNvCxnSpPr>
            <a:cxnSpLocks/>
          </p:cNvCxnSpPr>
          <p:nvPr userDrawn="1"/>
        </p:nvCxnSpPr>
        <p:spPr>
          <a:xfrm>
            <a:off x="8447673" y="3333307"/>
            <a:ext cx="2189197" cy="0"/>
          </a:xfrm>
          <a:prstGeom prst="line">
            <a:avLst/>
          </a:prstGeom>
          <a:ln w="12700">
            <a:solidFill>
              <a:schemeClr val="accent2"/>
            </a:solidFill>
            <a:prstDash val="solid"/>
          </a:ln>
        </p:spPr>
        <p:style>
          <a:lnRef idx="1">
            <a:schemeClr val="accent1"/>
          </a:lnRef>
          <a:fillRef idx="0">
            <a:schemeClr val="accent1"/>
          </a:fillRef>
          <a:effectRef idx="0">
            <a:schemeClr val="accent1"/>
          </a:effectRef>
          <a:fontRef idx="minor">
            <a:schemeClr val="tx1"/>
          </a:fontRef>
        </p:style>
      </p:cxnSp>
      <p:sp>
        <p:nvSpPr>
          <p:cNvPr id="9" name="Oval 8">
            <a:extLst>
              <a:ext uri="{FF2B5EF4-FFF2-40B4-BE49-F238E27FC236}">
                <a16:creationId xmlns:a16="http://schemas.microsoft.com/office/drawing/2014/main" id="{0E1F9F84-FEDF-EE4B-151E-0BA753B313F2}"/>
              </a:ext>
            </a:extLst>
          </p:cNvPr>
          <p:cNvSpPr/>
          <p:nvPr userDrawn="1"/>
        </p:nvSpPr>
        <p:spPr>
          <a:xfrm>
            <a:off x="1349145" y="2715964"/>
            <a:ext cx="1218817" cy="121881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B5D1979A-4075-FDBC-DC21-B473A894753D}"/>
              </a:ext>
            </a:extLst>
          </p:cNvPr>
          <p:cNvSpPr/>
          <p:nvPr userDrawn="1"/>
        </p:nvSpPr>
        <p:spPr>
          <a:xfrm>
            <a:off x="3525168" y="2721004"/>
            <a:ext cx="1218817" cy="121881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a:extLst>
              <a:ext uri="{FF2B5EF4-FFF2-40B4-BE49-F238E27FC236}">
                <a16:creationId xmlns:a16="http://schemas.microsoft.com/office/drawing/2014/main" id="{4253DC90-8B68-11F4-262C-EF788CC251ED}"/>
              </a:ext>
            </a:extLst>
          </p:cNvPr>
          <p:cNvSpPr/>
          <p:nvPr userDrawn="1"/>
        </p:nvSpPr>
        <p:spPr>
          <a:xfrm>
            <a:off x="5704017" y="2716977"/>
            <a:ext cx="1218817" cy="121881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8CEBAA34-A280-D694-891B-142A8D7FA33C}"/>
              </a:ext>
            </a:extLst>
          </p:cNvPr>
          <p:cNvSpPr/>
          <p:nvPr userDrawn="1"/>
        </p:nvSpPr>
        <p:spPr>
          <a:xfrm>
            <a:off x="7847695" y="2726015"/>
            <a:ext cx="1218817" cy="121881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Oval 12">
            <a:extLst>
              <a:ext uri="{FF2B5EF4-FFF2-40B4-BE49-F238E27FC236}">
                <a16:creationId xmlns:a16="http://schemas.microsoft.com/office/drawing/2014/main" id="{DEC576C9-CAB6-8D5D-5976-B4CC1FB6B5C0}"/>
              </a:ext>
            </a:extLst>
          </p:cNvPr>
          <p:cNvSpPr/>
          <p:nvPr userDrawn="1"/>
        </p:nvSpPr>
        <p:spPr>
          <a:xfrm>
            <a:off x="10049319" y="2718520"/>
            <a:ext cx="1218817" cy="121881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a:extLst>
              <a:ext uri="{FF2B5EF4-FFF2-40B4-BE49-F238E27FC236}">
                <a16:creationId xmlns:a16="http://schemas.microsoft.com/office/drawing/2014/main" id="{0B3AAAB5-1B7C-5567-E7F2-E97DCAFEA821}"/>
              </a:ext>
            </a:extLst>
          </p:cNvPr>
          <p:cNvSpPr/>
          <p:nvPr userDrawn="1"/>
        </p:nvSpPr>
        <p:spPr>
          <a:xfrm flipH="1">
            <a:off x="1418423" y="2786515"/>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Oval 14">
            <a:extLst>
              <a:ext uri="{FF2B5EF4-FFF2-40B4-BE49-F238E27FC236}">
                <a16:creationId xmlns:a16="http://schemas.microsoft.com/office/drawing/2014/main" id="{C6E861CF-DCF3-E6B9-1438-583DC69FFA06}"/>
              </a:ext>
            </a:extLst>
          </p:cNvPr>
          <p:cNvSpPr/>
          <p:nvPr userDrawn="1"/>
        </p:nvSpPr>
        <p:spPr>
          <a:xfrm flipH="1">
            <a:off x="3593035" y="2791555"/>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Oval 15">
            <a:extLst>
              <a:ext uri="{FF2B5EF4-FFF2-40B4-BE49-F238E27FC236}">
                <a16:creationId xmlns:a16="http://schemas.microsoft.com/office/drawing/2014/main" id="{0F4D24E5-CE49-C81C-1933-88384A77E742}"/>
              </a:ext>
            </a:extLst>
          </p:cNvPr>
          <p:cNvSpPr/>
          <p:nvPr userDrawn="1"/>
        </p:nvSpPr>
        <p:spPr>
          <a:xfrm flipH="1">
            <a:off x="5771884" y="2787528"/>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Oval 16">
            <a:extLst>
              <a:ext uri="{FF2B5EF4-FFF2-40B4-BE49-F238E27FC236}">
                <a16:creationId xmlns:a16="http://schemas.microsoft.com/office/drawing/2014/main" id="{0F1CA68B-CB89-15A1-13F9-3DD65297D0BD}"/>
              </a:ext>
            </a:extLst>
          </p:cNvPr>
          <p:cNvSpPr/>
          <p:nvPr userDrawn="1"/>
        </p:nvSpPr>
        <p:spPr>
          <a:xfrm flipH="1">
            <a:off x="7915562" y="2796566"/>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Oval 17">
            <a:extLst>
              <a:ext uri="{FF2B5EF4-FFF2-40B4-BE49-F238E27FC236}">
                <a16:creationId xmlns:a16="http://schemas.microsoft.com/office/drawing/2014/main" id="{3AD773FD-C1E4-FDB0-FDF1-0925375BE2A5}"/>
              </a:ext>
            </a:extLst>
          </p:cNvPr>
          <p:cNvSpPr/>
          <p:nvPr userDrawn="1"/>
        </p:nvSpPr>
        <p:spPr>
          <a:xfrm flipH="1">
            <a:off x="10129886" y="2789071"/>
            <a:ext cx="1071564" cy="1071564"/>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Text Placeholder 11">
            <a:extLst>
              <a:ext uri="{FF2B5EF4-FFF2-40B4-BE49-F238E27FC236}">
                <a16:creationId xmlns:a16="http://schemas.microsoft.com/office/drawing/2014/main" id="{ACA633AF-3209-BF0D-1450-6A91ACC8533F}"/>
              </a:ext>
            </a:extLst>
          </p:cNvPr>
          <p:cNvSpPr>
            <a:spLocks noGrp="1"/>
          </p:cNvSpPr>
          <p:nvPr>
            <p:ph type="body" sz="quarter" idx="12"/>
          </p:nvPr>
        </p:nvSpPr>
        <p:spPr>
          <a:xfrm>
            <a:off x="138074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Click to edit Master text styles</a:t>
            </a:r>
          </a:p>
        </p:txBody>
      </p:sp>
      <p:sp>
        <p:nvSpPr>
          <p:cNvPr id="20" name="Text Placeholder 11">
            <a:extLst>
              <a:ext uri="{FF2B5EF4-FFF2-40B4-BE49-F238E27FC236}">
                <a16:creationId xmlns:a16="http://schemas.microsoft.com/office/drawing/2014/main" id="{F70EFB68-D184-8E31-A027-F291D78776BF}"/>
              </a:ext>
            </a:extLst>
          </p:cNvPr>
          <p:cNvSpPr>
            <a:spLocks noGrp="1"/>
          </p:cNvSpPr>
          <p:nvPr>
            <p:ph type="body" sz="quarter" idx="13"/>
          </p:nvPr>
        </p:nvSpPr>
        <p:spPr>
          <a:xfrm>
            <a:off x="1380744" y="4599432"/>
            <a:ext cx="1362456" cy="740664"/>
          </a:xfrm>
        </p:spPr>
        <p:txBody>
          <a:bodyPr anchor="t"/>
          <a:lstStyle>
            <a:lvl1pPr marL="0" indent="0" algn="l">
              <a:lnSpc>
                <a:spcPct val="100000"/>
              </a:lnSpc>
              <a:spcBef>
                <a:spcPts val="0"/>
              </a:spcBef>
              <a:buNone/>
              <a:defRPr sz="1400" spc="0" baseline="0"/>
            </a:lvl1pPr>
          </a:lstStyle>
          <a:p>
            <a:pPr lvl="0"/>
            <a:r>
              <a:rPr lang="en-US"/>
              <a:t>Click to edit Master text styles</a:t>
            </a:r>
          </a:p>
        </p:txBody>
      </p:sp>
      <p:sp>
        <p:nvSpPr>
          <p:cNvPr id="21" name="Text Placeholder 11">
            <a:extLst>
              <a:ext uri="{FF2B5EF4-FFF2-40B4-BE49-F238E27FC236}">
                <a16:creationId xmlns:a16="http://schemas.microsoft.com/office/drawing/2014/main" id="{20FBF32C-8DDB-F094-1C74-FDE91B64F981}"/>
              </a:ext>
            </a:extLst>
          </p:cNvPr>
          <p:cNvSpPr>
            <a:spLocks noGrp="1"/>
          </p:cNvSpPr>
          <p:nvPr>
            <p:ph type="body" sz="quarter" idx="14"/>
          </p:nvPr>
        </p:nvSpPr>
        <p:spPr>
          <a:xfrm>
            <a:off x="3538728"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Click to edit Master text styles</a:t>
            </a:r>
          </a:p>
        </p:txBody>
      </p:sp>
      <p:sp>
        <p:nvSpPr>
          <p:cNvPr id="22" name="Text Placeholder 11">
            <a:extLst>
              <a:ext uri="{FF2B5EF4-FFF2-40B4-BE49-F238E27FC236}">
                <a16:creationId xmlns:a16="http://schemas.microsoft.com/office/drawing/2014/main" id="{C5237567-8AEF-3966-7CED-5DA3ACD21E7B}"/>
              </a:ext>
            </a:extLst>
          </p:cNvPr>
          <p:cNvSpPr>
            <a:spLocks noGrp="1"/>
          </p:cNvSpPr>
          <p:nvPr>
            <p:ph type="body" sz="quarter" idx="15"/>
          </p:nvPr>
        </p:nvSpPr>
        <p:spPr>
          <a:xfrm>
            <a:off x="3538728" y="4599432"/>
            <a:ext cx="1362456" cy="740664"/>
          </a:xfrm>
        </p:spPr>
        <p:txBody>
          <a:bodyPr anchor="t"/>
          <a:lstStyle>
            <a:lvl1pPr marL="0" indent="0" algn="l">
              <a:lnSpc>
                <a:spcPct val="100000"/>
              </a:lnSpc>
              <a:spcBef>
                <a:spcPts val="0"/>
              </a:spcBef>
              <a:buNone/>
              <a:defRPr sz="1400" spc="0" baseline="0"/>
            </a:lvl1pPr>
          </a:lstStyle>
          <a:p>
            <a:pPr lvl="0"/>
            <a:r>
              <a:rPr lang="en-US"/>
              <a:t>Click to edit Master text styles</a:t>
            </a:r>
          </a:p>
        </p:txBody>
      </p:sp>
      <p:sp>
        <p:nvSpPr>
          <p:cNvPr id="23" name="Text Placeholder 11">
            <a:extLst>
              <a:ext uri="{FF2B5EF4-FFF2-40B4-BE49-F238E27FC236}">
                <a16:creationId xmlns:a16="http://schemas.microsoft.com/office/drawing/2014/main" id="{7137587B-C03C-671F-AED7-4B974605AF4F}"/>
              </a:ext>
            </a:extLst>
          </p:cNvPr>
          <p:cNvSpPr>
            <a:spLocks noGrp="1"/>
          </p:cNvSpPr>
          <p:nvPr>
            <p:ph type="body" sz="quarter" idx="16"/>
          </p:nvPr>
        </p:nvSpPr>
        <p:spPr>
          <a:xfrm>
            <a:off x="572414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Click to edit Master text styles</a:t>
            </a:r>
          </a:p>
        </p:txBody>
      </p:sp>
      <p:sp>
        <p:nvSpPr>
          <p:cNvPr id="24" name="Text Placeholder 11">
            <a:extLst>
              <a:ext uri="{FF2B5EF4-FFF2-40B4-BE49-F238E27FC236}">
                <a16:creationId xmlns:a16="http://schemas.microsoft.com/office/drawing/2014/main" id="{25D4A96A-10D9-D4AD-C775-61041F026BA1}"/>
              </a:ext>
            </a:extLst>
          </p:cNvPr>
          <p:cNvSpPr>
            <a:spLocks noGrp="1"/>
          </p:cNvSpPr>
          <p:nvPr>
            <p:ph type="body" sz="quarter" idx="17"/>
          </p:nvPr>
        </p:nvSpPr>
        <p:spPr>
          <a:xfrm>
            <a:off x="5724144" y="4599432"/>
            <a:ext cx="1362456" cy="740664"/>
          </a:xfrm>
        </p:spPr>
        <p:txBody>
          <a:bodyPr anchor="t"/>
          <a:lstStyle>
            <a:lvl1pPr marL="0" indent="0" algn="l">
              <a:lnSpc>
                <a:spcPct val="100000"/>
              </a:lnSpc>
              <a:spcBef>
                <a:spcPts val="0"/>
              </a:spcBef>
              <a:buNone/>
              <a:defRPr sz="1400" spc="0" baseline="0"/>
            </a:lvl1pPr>
          </a:lstStyle>
          <a:p>
            <a:pPr lvl="0"/>
            <a:r>
              <a:rPr lang="en-US"/>
              <a:t>Click to edit Master text styles</a:t>
            </a:r>
          </a:p>
        </p:txBody>
      </p:sp>
      <p:sp>
        <p:nvSpPr>
          <p:cNvPr id="25" name="Text Placeholder 11">
            <a:extLst>
              <a:ext uri="{FF2B5EF4-FFF2-40B4-BE49-F238E27FC236}">
                <a16:creationId xmlns:a16="http://schemas.microsoft.com/office/drawing/2014/main" id="{81308FE1-98CC-9FD0-5CF1-5A8E61C5BA93}"/>
              </a:ext>
            </a:extLst>
          </p:cNvPr>
          <p:cNvSpPr>
            <a:spLocks noGrp="1"/>
          </p:cNvSpPr>
          <p:nvPr>
            <p:ph type="body" sz="quarter" idx="18"/>
          </p:nvPr>
        </p:nvSpPr>
        <p:spPr>
          <a:xfrm>
            <a:off x="7872984"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Click to edit Master text styles</a:t>
            </a:r>
          </a:p>
        </p:txBody>
      </p:sp>
      <p:sp>
        <p:nvSpPr>
          <p:cNvPr id="26" name="Text Placeholder 11">
            <a:extLst>
              <a:ext uri="{FF2B5EF4-FFF2-40B4-BE49-F238E27FC236}">
                <a16:creationId xmlns:a16="http://schemas.microsoft.com/office/drawing/2014/main" id="{B6FB197B-711E-A949-62E5-216CBC83FFBC}"/>
              </a:ext>
            </a:extLst>
          </p:cNvPr>
          <p:cNvSpPr>
            <a:spLocks noGrp="1"/>
          </p:cNvSpPr>
          <p:nvPr>
            <p:ph type="body" sz="quarter" idx="19"/>
          </p:nvPr>
        </p:nvSpPr>
        <p:spPr>
          <a:xfrm>
            <a:off x="7872984" y="4599432"/>
            <a:ext cx="1362456" cy="740664"/>
          </a:xfrm>
        </p:spPr>
        <p:txBody>
          <a:bodyPr anchor="t"/>
          <a:lstStyle>
            <a:lvl1pPr marL="0" indent="0" algn="l">
              <a:lnSpc>
                <a:spcPct val="100000"/>
              </a:lnSpc>
              <a:spcBef>
                <a:spcPts val="0"/>
              </a:spcBef>
              <a:buNone/>
              <a:defRPr sz="1400" spc="0" baseline="0"/>
            </a:lvl1pPr>
          </a:lstStyle>
          <a:p>
            <a:pPr lvl="0"/>
            <a:r>
              <a:rPr lang="en-US"/>
              <a:t>Click to edit Master text styles</a:t>
            </a:r>
          </a:p>
        </p:txBody>
      </p:sp>
      <p:sp>
        <p:nvSpPr>
          <p:cNvPr id="27" name="Text Placeholder 11">
            <a:extLst>
              <a:ext uri="{FF2B5EF4-FFF2-40B4-BE49-F238E27FC236}">
                <a16:creationId xmlns:a16="http://schemas.microsoft.com/office/drawing/2014/main" id="{BC5472B4-CBBF-AC70-5BA8-A0661E663D4A}"/>
              </a:ext>
            </a:extLst>
          </p:cNvPr>
          <p:cNvSpPr>
            <a:spLocks noGrp="1"/>
          </p:cNvSpPr>
          <p:nvPr>
            <p:ph type="body" sz="quarter" idx="20"/>
          </p:nvPr>
        </p:nvSpPr>
        <p:spPr>
          <a:xfrm>
            <a:off x="10058400" y="4114800"/>
            <a:ext cx="1362456" cy="466344"/>
          </a:xfrm>
        </p:spPr>
        <p:txBody>
          <a:bodyPr lIns="91440" tIns="45720" rIns="91440" bIns="45720" anchor="t"/>
          <a:lstStyle>
            <a:lvl1pPr marL="0" indent="0" algn="l">
              <a:lnSpc>
                <a:spcPct val="100000"/>
              </a:lnSpc>
              <a:spcBef>
                <a:spcPts val="0"/>
              </a:spcBef>
              <a:buNone/>
              <a:defRPr sz="2400" b="1" spc="0" baseline="0">
                <a:latin typeface="+mj-lt"/>
              </a:defRPr>
            </a:lvl1pPr>
          </a:lstStyle>
          <a:p>
            <a:pPr lvl="0"/>
            <a:r>
              <a:rPr lang="en-US"/>
              <a:t>Click to edit Master text styles</a:t>
            </a:r>
          </a:p>
        </p:txBody>
      </p:sp>
      <p:sp>
        <p:nvSpPr>
          <p:cNvPr id="28" name="Text Placeholder 11">
            <a:extLst>
              <a:ext uri="{FF2B5EF4-FFF2-40B4-BE49-F238E27FC236}">
                <a16:creationId xmlns:a16="http://schemas.microsoft.com/office/drawing/2014/main" id="{C3CEEBDA-7860-91AD-704A-7A540E1E58F7}"/>
              </a:ext>
            </a:extLst>
          </p:cNvPr>
          <p:cNvSpPr>
            <a:spLocks noGrp="1"/>
          </p:cNvSpPr>
          <p:nvPr>
            <p:ph type="body" sz="quarter" idx="21"/>
          </p:nvPr>
        </p:nvSpPr>
        <p:spPr>
          <a:xfrm>
            <a:off x="10058400" y="4599432"/>
            <a:ext cx="1362456" cy="740664"/>
          </a:xfrm>
        </p:spPr>
        <p:txBody>
          <a:bodyPr anchor="t"/>
          <a:lstStyle>
            <a:lvl1pPr marL="0" indent="0" algn="l">
              <a:lnSpc>
                <a:spcPct val="100000"/>
              </a:lnSpc>
              <a:spcBef>
                <a:spcPts val="0"/>
              </a:spcBef>
              <a:buNone/>
              <a:defRPr sz="1400" spc="0" baseline="0"/>
            </a:lvl1pPr>
          </a:lstStyle>
          <a:p>
            <a:pPr lvl="0"/>
            <a:r>
              <a:rPr lang="en-US"/>
              <a:t>Click to edit Master text styles</a:t>
            </a:r>
          </a:p>
        </p:txBody>
      </p:sp>
      <p:sp>
        <p:nvSpPr>
          <p:cNvPr id="30" name="Picture Placeholder 29">
            <a:extLst>
              <a:ext uri="{FF2B5EF4-FFF2-40B4-BE49-F238E27FC236}">
                <a16:creationId xmlns:a16="http://schemas.microsoft.com/office/drawing/2014/main" id="{DF918527-798D-3B40-E0EA-38C0AEBA6D77}"/>
              </a:ext>
            </a:extLst>
          </p:cNvPr>
          <p:cNvSpPr>
            <a:spLocks noGrp="1"/>
          </p:cNvSpPr>
          <p:nvPr>
            <p:ph type="pic" sz="quarter" idx="22"/>
          </p:nvPr>
        </p:nvSpPr>
        <p:spPr>
          <a:xfrm>
            <a:off x="1648147" y="3018954"/>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1" name="Picture Placeholder 29">
            <a:extLst>
              <a:ext uri="{FF2B5EF4-FFF2-40B4-BE49-F238E27FC236}">
                <a16:creationId xmlns:a16="http://schemas.microsoft.com/office/drawing/2014/main" id="{B0D40292-F2DF-0641-6B78-370AC5C50094}"/>
              </a:ext>
            </a:extLst>
          </p:cNvPr>
          <p:cNvSpPr>
            <a:spLocks noGrp="1"/>
          </p:cNvSpPr>
          <p:nvPr>
            <p:ph type="pic" sz="quarter" idx="23"/>
          </p:nvPr>
        </p:nvSpPr>
        <p:spPr>
          <a:xfrm>
            <a:off x="3805117" y="3011109"/>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2" name="Picture Placeholder 29">
            <a:extLst>
              <a:ext uri="{FF2B5EF4-FFF2-40B4-BE49-F238E27FC236}">
                <a16:creationId xmlns:a16="http://schemas.microsoft.com/office/drawing/2014/main" id="{503DD6AB-C9B3-EBD7-080A-FB219B381225}"/>
              </a:ext>
            </a:extLst>
          </p:cNvPr>
          <p:cNvSpPr>
            <a:spLocks noGrp="1"/>
          </p:cNvSpPr>
          <p:nvPr>
            <p:ph type="pic" sz="quarter" idx="24"/>
          </p:nvPr>
        </p:nvSpPr>
        <p:spPr>
          <a:xfrm>
            <a:off x="5995989" y="3026158"/>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3" name="Picture Placeholder 29">
            <a:extLst>
              <a:ext uri="{FF2B5EF4-FFF2-40B4-BE49-F238E27FC236}">
                <a16:creationId xmlns:a16="http://schemas.microsoft.com/office/drawing/2014/main" id="{E61A9741-3B1C-111D-B260-CF7E7F223F82}"/>
              </a:ext>
            </a:extLst>
          </p:cNvPr>
          <p:cNvSpPr>
            <a:spLocks noGrp="1"/>
          </p:cNvSpPr>
          <p:nvPr>
            <p:ph type="pic" sz="quarter" idx="25"/>
          </p:nvPr>
        </p:nvSpPr>
        <p:spPr>
          <a:xfrm>
            <a:off x="8146207" y="3011109"/>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34" name="Picture Placeholder 29">
            <a:extLst>
              <a:ext uri="{FF2B5EF4-FFF2-40B4-BE49-F238E27FC236}">
                <a16:creationId xmlns:a16="http://schemas.microsoft.com/office/drawing/2014/main" id="{E49C1AE1-BC78-2CE3-D292-61496AC727DE}"/>
              </a:ext>
            </a:extLst>
          </p:cNvPr>
          <p:cNvSpPr>
            <a:spLocks noGrp="1"/>
          </p:cNvSpPr>
          <p:nvPr>
            <p:ph type="pic" sz="quarter" idx="26"/>
          </p:nvPr>
        </p:nvSpPr>
        <p:spPr>
          <a:xfrm>
            <a:off x="10347831" y="3017032"/>
            <a:ext cx="621792" cy="621792"/>
          </a:xfrm>
        </p:spPr>
        <p:txBody>
          <a:bodyPr anchor="ctr"/>
          <a:lstStyle>
            <a:lvl1pPr marL="0" indent="0" algn="ctr">
              <a:buNone/>
              <a:defRPr sz="1000">
                <a:solidFill>
                  <a:schemeClr val="tx1"/>
                </a:solidFill>
              </a:defRPr>
            </a:lvl1pPr>
          </a:lstStyle>
          <a:p>
            <a:r>
              <a:rPr lang="en-US"/>
              <a:t>Click icon to add picture</a:t>
            </a:r>
            <a:endParaRPr lang="en-US" dirty="0"/>
          </a:p>
        </p:txBody>
      </p:sp>
      <p:sp>
        <p:nvSpPr>
          <p:cNvPr id="29" name="Text Placeholder 11">
            <a:extLst>
              <a:ext uri="{FF2B5EF4-FFF2-40B4-BE49-F238E27FC236}">
                <a16:creationId xmlns:a16="http://schemas.microsoft.com/office/drawing/2014/main" id="{3B71C9DC-B9E5-6C34-B451-BA2224CCDDE0}"/>
              </a:ext>
            </a:extLst>
          </p:cNvPr>
          <p:cNvSpPr>
            <a:spLocks noGrp="1"/>
          </p:cNvSpPr>
          <p:nvPr>
            <p:ph type="body" sz="quarter" idx="28"/>
          </p:nvPr>
        </p:nvSpPr>
        <p:spPr>
          <a:xfrm>
            <a:off x="2350008" y="4279392"/>
            <a:ext cx="146304" cy="146304"/>
          </a:xfrm>
          <a:prstGeom prst="ellipse">
            <a:avLst/>
          </a:prstGeom>
          <a:solidFill>
            <a:schemeClr val="accent6"/>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Click to edit Master text styles</a:t>
            </a:r>
          </a:p>
        </p:txBody>
      </p:sp>
      <p:sp>
        <p:nvSpPr>
          <p:cNvPr id="36" name="Text Placeholder 11">
            <a:extLst>
              <a:ext uri="{FF2B5EF4-FFF2-40B4-BE49-F238E27FC236}">
                <a16:creationId xmlns:a16="http://schemas.microsoft.com/office/drawing/2014/main" id="{0596D87F-0114-685D-7F97-873DBA557947}"/>
              </a:ext>
            </a:extLst>
          </p:cNvPr>
          <p:cNvSpPr>
            <a:spLocks noGrp="1"/>
          </p:cNvSpPr>
          <p:nvPr>
            <p:ph type="body" sz="quarter" idx="29"/>
          </p:nvPr>
        </p:nvSpPr>
        <p:spPr>
          <a:xfrm>
            <a:off x="4517136" y="4279392"/>
            <a:ext cx="146304" cy="146304"/>
          </a:xfrm>
          <a:prstGeom prst="ellipse">
            <a:avLst/>
          </a:prstGeom>
          <a:solidFill>
            <a:schemeClr val="accent5"/>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Click to edit Master text styles</a:t>
            </a:r>
          </a:p>
        </p:txBody>
      </p:sp>
      <p:sp>
        <p:nvSpPr>
          <p:cNvPr id="37" name="Text Placeholder 11">
            <a:extLst>
              <a:ext uri="{FF2B5EF4-FFF2-40B4-BE49-F238E27FC236}">
                <a16:creationId xmlns:a16="http://schemas.microsoft.com/office/drawing/2014/main" id="{5D4E3F00-5755-F2EF-97C8-0FE775CAE04E}"/>
              </a:ext>
            </a:extLst>
          </p:cNvPr>
          <p:cNvSpPr>
            <a:spLocks noGrp="1"/>
          </p:cNvSpPr>
          <p:nvPr>
            <p:ph type="body" sz="quarter" idx="30"/>
          </p:nvPr>
        </p:nvSpPr>
        <p:spPr>
          <a:xfrm>
            <a:off x="6702552" y="4279392"/>
            <a:ext cx="146304" cy="146304"/>
          </a:xfrm>
          <a:prstGeom prst="ellipse">
            <a:avLst/>
          </a:prstGeom>
          <a:solidFill>
            <a:schemeClr val="accent4"/>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Click to edit Master text styles</a:t>
            </a:r>
          </a:p>
        </p:txBody>
      </p:sp>
      <p:sp>
        <p:nvSpPr>
          <p:cNvPr id="38" name="Text Placeholder 11">
            <a:extLst>
              <a:ext uri="{FF2B5EF4-FFF2-40B4-BE49-F238E27FC236}">
                <a16:creationId xmlns:a16="http://schemas.microsoft.com/office/drawing/2014/main" id="{29543A01-39BF-D362-26F8-BD1E7D0D3C86}"/>
              </a:ext>
            </a:extLst>
          </p:cNvPr>
          <p:cNvSpPr>
            <a:spLocks noGrp="1"/>
          </p:cNvSpPr>
          <p:nvPr>
            <p:ph type="body" sz="quarter" idx="31"/>
          </p:nvPr>
        </p:nvSpPr>
        <p:spPr>
          <a:xfrm>
            <a:off x="8842248" y="4279392"/>
            <a:ext cx="146304" cy="146304"/>
          </a:xfrm>
          <a:prstGeom prst="ellipse">
            <a:avLst/>
          </a:prstGeom>
          <a:solidFill>
            <a:schemeClr val="accent2"/>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Click to edit Master text styles</a:t>
            </a:r>
          </a:p>
        </p:txBody>
      </p:sp>
      <p:sp>
        <p:nvSpPr>
          <p:cNvPr id="39" name="Text Placeholder 11">
            <a:extLst>
              <a:ext uri="{FF2B5EF4-FFF2-40B4-BE49-F238E27FC236}">
                <a16:creationId xmlns:a16="http://schemas.microsoft.com/office/drawing/2014/main" id="{BB6B72CD-75B9-D90F-4767-2141AEF3B201}"/>
              </a:ext>
            </a:extLst>
          </p:cNvPr>
          <p:cNvSpPr>
            <a:spLocks noGrp="1"/>
          </p:cNvSpPr>
          <p:nvPr>
            <p:ph type="body" sz="quarter" idx="32"/>
          </p:nvPr>
        </p:nvSpPr>
        <p:spPr>
          <a:xfrm>
            <a:off x="11055096" y="4279392"/>
            <a:ext cx="146304" cy="146304"/>
          </a:xfrm>
          <a:prstGeom prst="ellipse">
            <a:avLst/>
          </a:prstGeom>
          <a:solidFill>
            <a:schemeClr val="accent1"/>
          </a:solidFill>
        </p:spPr>
        <p:txBody>
          <a:bodyPr lIns="0" tIns="0" rIns="0" bIns="0" anchor="ctr"/>
          <a:lstStyle>
            <a:lvl1pPr marL="0" indent="0" algn="ctr">
              <a:lnSpc>
                <a:spcPct val="100000"/>
              </a:lnSpc>
              <a:spcBef>
                <a:spcPts val="0"/>
              </a:spcBef>
              <a:buFont typeface="Arial" panose="020B0604020202020204" pitchFamily="34" charset="0"/>
              <a:buNone/>
              <a:defRPr sz="200" b="0" spc="0" baseline="0">
                <a:noFill/>
                <a:latin typeface="+mj-lt"/>
              </a:defRPr>
            </a:lvl1pPr>
          </a:lstStyle>
          <a:p>
            <a:pPr lvl="0"/>
            <a:r>
              <a:rPr lang="en-US"/>
              <a:t>Click to edit Master text styles</a:t>
            </a:r>
          </a:p>
        </p:txBody>
      </p:sp>
    </p:spTree>
    <p:extLst>
      <p:ext uri="{BB962C8B-B14F-4D97-AF65-F5344CB8AC3E}">
        <p14:creationId xmlns:p14="http://schemas.microsoft.com/office/powerpoint/2010/main" val="12908319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10">
            <a:extLst>
              <a:ext uri="{FF2B5EF4-FFF2-40B4-BE49-F238E27FC236}">
                <a16:creationId xmlns:a16="http://schemas.microsoft.com/office/drawing/2014/main" id="{89A27E14-C943-C294-334B-4D6A7500F3B5}"/>
              </a:ext>
            </a:extLst>
          </p:cNvPr>
          <p:cNvSpPr/>
          <p:nvPr userDrawn="1"/>
        </p:nvSpPr>
        <p:spPr>
          <a:xfrm rot="5400000">
            <a:off x="7383937" y="2039848"/>
            <a:ext cx="6858000" cy="2778304"/>
          </a:xfrm>
          <a:custGeom>
            <a:avLst/>
            <a:gdLst>
              <a:gd name="connsiteX0" fmla="*/ 0 w 6858000"/>
              <a:gd name="connsiteY0" fmla="*/ 1050199 h 2778304"/>
              <a:gd name="connsiteX1" fmla="*/ 0 w 6858000"/>
              <a:gd name="connsiteY1" fmla="*/ 0 h 2778304"/>
              <a:gd name="connsiteX2" fmla="*/ 6858000 w 6858000"/>
              <a:gd name="connsiteY2" fmla="*/ 0 h 2778304"/>
              <a:gd name="connsiteX3" fmla="*/ 6858000 w 6858000"/>
              <a:gd name="connsiteY3" fmla="*/ 1193215 h 2778304"/>
              <a:gd name="connsiteX4" fmla="*/ 6790588 w 6858000"/>
              <a:gd name="connsiteY4" fmla="*/ 1211701 h 2778304"/>
              <a:gd name="connsiteX5" fmla="*/ 3050431 w 6858000"/>
              <a:gd name="connsiteY5" fmla="*/ 2778245 h 2778304"/>
              <a:gd name="connsiteX6" fmla="*/ 37813 w 6858000"/>
              <a:gd name="connsiteY6" fmla="*/ 1183549 h 2778304"/>
              <a:gd name="connsiteX7" fmla="*/ 0 w 6858000"/>
              <a:gd name="connsiteY7" fmla="*/ 1050199 h 2778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2778304">
                <a:moveTo>
                  <a:pt x="0" y="1050199"/>
                </a:moveTo>
                <a:lnTo>
                  <a:pt x="0" y="0"/>
                </a:lnTo>
                <a:lnTo>
                  <a:pt x="6858000" y="0"/>
                </a:lnTo>
                <a:lnTo>
                  <a:pt x="6858000" y="1193215"/>
                </a:lnTo>
                <a:lnTo>
                  <a:pt x="6790588" y="1211701"/>
                </a:lnTo>
                <a:cubicBezTo>
                  <a:pt x="5439260" y="1649845"/>
                  <a:pt x="4603740" y="2770251"/>
                  <a:pt x="3050431" y="2778245"/>
                </a:cubicBezTo>
                <a:cubicBezTo>
                  <a:pt x="1377637" y="2786855"/>
                  <a:pt x="283199" y="1854180"/>
                  <a:pt x="37813" y="1183549"/>
                </a:cubicBezTo>
                <a:lnTo>
                  <a:pt x="0" y="1050199"/>
                </a:lnTo>
                <a:close/>
              </a:path>
            </a:pathLst>
          </a:custGeom>
          <a:gradFill flip="none" rotWithShape="1">
            <a:gsLst>
              <a:gs pos="26000">
                <a:schemeClr val="accent3">
                  <a:lumMod val="25000"/>
                </a:schemeClr>
              </a:gs>
              <a:gs pos="73000">
                <a:schemeClr val="accent1">
                  <a:alpha val="33146"/>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Freeform 11">
            <a:extLst>
              <a:ext uri="{FF2B5EF4-FFF2-40B4-BE49-F238E27FC236}">
                <a16:creationId xmlns:a16="http://schemas.microsoft.com/office/drawing/2014/main" id="{BE5C5BCA-F960-4024-7215-2D2EFD0FEBF3}"/>
              </a:ext>
            </a:extLst>
          </p:cNvPr>
          <p:cNvSpPr/>
          <p:nvPr userDrawn="1"/>
        </p:nvSpPr>
        <p:spPr>
          <a:xfrm rot="16200000" flipV="1">
            <a:off x="7907199" y="2573198"/>
            <a:ext cx="6858000" cy="1711602"/>
          </a:xfrm>
          <a:custGeom>
            <a:avLst/>
            <a:gdLst>
              <a:gd name="connsiteX0" fmla="*/ 6858000 w 6858000"/>
              <a:gd name="connsiteY0" fmla="*/ 1010661 h 1711602"/>
              <a:gd name="connsiteX1" fmla="*/ 6858000 w 6858000"/>
              <a:gd name="connsiteY1" fmla="*/ 0 h 1711602"/>
              <a:gd name="connsiteX2" fmla="*/ 0 w 6858000"/>
              <a:gd name="connsiteY2" fmla="*/ 0 h 1711602"/>
              <a:gd name="connsiteX3" fmla="*/ 0 w 6858000"/>
              <a:gd name="connsiteY3" fmla="*/ 983884 h 1711602"/>
              <a:gd name="connsiteX4" fmla="*/ 11078 w 6858000"/>
              <a:gd name="connsiteY4" fmla="*/ 997657 h 1711602"/>
              <a:gd name="connsiteX5" fmla="*/ 1866819 w 6858000"/>
              <a:gd name="connsiteY5" fmla="*/ 1711565 h 1711602"/>
              <a:gd name="connsiteX6" fmla="*/ 5098965 w 6858000"/>
              <a:gd name="connsiteY6" fmla="*/ 622006 h 1711602"/>
              <a:gd name="connsiteX7" fmla="*/ 6746500 w 6858000"/>
              <a:gd name="connsiteY7" fmla="*/ 959665 h 1711602"/>
              <a:gd name="connsiteX8" fmla="*/ 6858000 w 6858000"/>
              <a:gd name="connsiteY8" fmla="*/ 1010661 h 1711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1711602">
                <a:moveTo>
                  <a:pt x="6858000" y="1010661"/>
                </a:moveTo>
                <a:lnTo>
                  <a:pt x="6858000" y="0"/>
                </a:lnTo>
                <a:lnTo>
                  <a:pt x="0" y="0"/>
                </a:lnTo>
                <a:lnTo>
                  <a:pt x="0" y="983884"/>
                </a:lnTo>
                <a:lnTo>
                  <a:pt x="11078" y="997657"/>
                </a:lnTo>
                <a:cubicBezTo>
                  <a:pt x="328616" y="1355920"/>
                  <a:pt x="976833" y="1715803"/>
                  <a:pt x="1866819" y="1711565"/>
                </a:cubicBezTo>
                <a:cubicBezTo>
                  <a:pt x="3161344" y="1705400"/>
                  <a:pt x="3719617" y="643352"/>
                  <a:pt x="5098965" y="622006"/>
                </a:cubicBezTo>
                <a:cubicBezTo>
                  <a:pt x="5788640" y="611332"/>
                  <a:pt x="6326795" y="775968"/>
                  <a:pt x="6746500" y="959665"/>
                </a:cubicBezTo>
                <a:lnTo>
                  <a:pt x="6858000" y="1010661"/>
                </a:lnTo>
                <a:close/>
              </a:path>
            </a:pathLst>
          </a:custGeom>
          <a:gradFill>
            <a:gsLst>
              <a:gs pos="79000">
                <a:schemeClr val="accent4">
                  <a:lumMod val="75000"/>
                  <a:alpha val="79763"/>
                </a:schemeClr>
              </a:gs>
              <a:gs pos="37000">
                <a:schemeClr val="accent3">
                  <a:lumMod val="25000"/>
                  <a:alpha val="27934"/>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2" name="Freeform 13">
            <a:extLst>
              <a:ext uri="{FF2B5EF4-FFF2-40B4-BE49-F238E27FC236}">
                <a16:creationId xmlns:a16="http://schemas.microsoft.com/office/drawing/2014/main" id="{6F62D03F-D065-13FE-5D30-58C2523BD14D}"/>
              </a:ext>
            </a:extLst>
          </p:cNvPr>
          <p:cNvSpPr/>
          <p:nvPr userDrawn="1"/>
        </p:nvSpPr>
        <p:spPr>
          <a:xfrm rot="5400000">
            <a:off x="7877130" y="2543131"/>
            <a:ext cx="6858001" cy="1771739"/>
          </a:xfrm>
          <a:custGeom>
            <a:avLst/>
            <a:gdLst>
              <a:gd name="connsiteX0" fmla="*/ 0 w 6858001"/>
              <a:gd name="connsiteY0" fmla="*/ 1273784 h 1771739"/>
              <a:gd name="connsiteX1" fmla="*/ 0 w 6858001"/>
              <a:gd name="connsiteY1" fmla="*/ 0 h 1771739"/>
              <a:gd name="connsiteX2" fmla="*/ 6858001 w 6858001"/>
              <a:gd name="connsiteY2" fmla="*/ 0 h 1771739"/>
              <a:gd name="connsiteX3" fmla="*/ 6858001 w 6858001"/>
              <a:gd name="connsiteY3" fmla="*/ 34923 h 1771739"/>
              <a:gd name="connsiteX4" fmla="*/ 6735259 w 6858001"/>
              <a:gd name="connsiteY4" fmla="*/ 32862 h 1771739"/>
              <a:gd name="connsiteX5" fmla="*/ 1961998 w 6858001"/>
              <a:gd name="connsiteY5" fmla="*/ 1771680 h 1771739"/>
              <a:gd name="connsiteX6" fmla="*/ 151257 w 6858001"/>
              <a:gd name="connsiteY6" fmla="*/ 1358806 h 1771739"/>
              <a:gd name="connsiteX7" fmla="*/ 0 w 6858001"/>
              <a:gd name="connsiteY7" fmla="*/ 1273784 h 17717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1" h="1771739">
                <a:moveTo>
                  <a:pt x="0" y="1273784"/>
                </a:moveTo>
                <a:lnTo>
                  <a:pt x="0" y="0"/>
                </a:lnTo>
                <a:lnTo>
                  <a:pt x="6858001" y="0"/>
                </a:lnTo>
                <a:lnTo>
                  <a:pt x="6858001" y="34923"/>
                </a:lnTo>
                <a:lnTo>
                  <a:pt x="6735259" y="32862"/>
                </a:lnTo>
                <a:cubicBezTo>
                  <a:pt x="4698226" y="66929"/>
                  <a:pt x="3873763" y="1761840"/>
                  <a:pt x="1961998" y="1771680"/>
                </a:cubicBezTo>
                <a:cubicBezTo>
                  <a:pt x="1245087" y="1775370"/>
                  <a:pt x="634403" y="1606171"/>
                  <a:pt x="151257" y="1358806"/>
                </a:cubicBezTo>
                <a:lnTo>
                  <a:pt x="0" y="1273784"/>
                </a:lnTo>
                <a:close/>
              </a:path>
            </a:pathLst>
          </a:custGeom>
          <a:gradFill>
            <a:gsLst>
              <a:gs pos="32000">
                <a:schemeClr val="tx2">
                  <a:alpha val="48229"/>
                </a:schemeClr>
              </a:gs>
              <a:gs pos="100000">
                <a:schemeClr val="accent6">
                  <a:alpha val="4858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545336" y="822960"/>
            <a:ext cx="8878824" cy="1069848"/>
          </a:xfrm>
        </p:spPr>
        <p:txBody>
          <a:bodyPr anchor="b"/>
          <a:lstStyle>
            <a:lvl1pPr algn="l">
              <a:defRPr/>
            </a:lvl1pPr>
          </a:lstStyle>
          <a:p>
            <a:r>
              <a:rPr lang="en-US"/>
              <a:t>Click to edit Master title style</a:t>
            </a:r>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536192" y="2185416"/>
            <a:ext cx="3621024"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536192" y="2743200"/>
            <a:ext cx="3621024"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5541264" y="2185416"/>
            <a:ext cx="3621024"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5541264" y="2743200"/>
            <a:ext cx="3621024"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Crypto: investing &amp; trading</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40624600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Three Column">
    <p:spTree>
      <p:nvGrpSpPr>
        <p:cNvPr id="1" name=""/>
        <p:cNvGrpSpPr/>
        <p:nvPr/>
      </p:nvGrpSpPr>
      <p:grpSpPr>
        <a:xfrm>
          <a:off x="0" y="0"/>
          <a:ext cx="0" cy="0"/>
          <a:chOff x="0" y="0"/>
          <a:chExt cx="0" cy="0"/>
        </a:xfrm>
      </p:grpSpPr>
      <p:sp>
        <p:nvSpPr>
          <p:cNvPr id="20" name="Freeform: Shape 19">
            <a:extLst>
              <a:ext uri="{FF2B5EF4-FFF2-40B4-BE49-F238E27FC236}">
                <a16:creationId xmlns:a16="http://schemas.microsoft.com/office/drawing/2014/main" id="{C4226C42-B02E-1D4B-77B4-BF0257C6041E}"/>
              </a:ext>
            </a:extLst>
          </p:cNvPr>
          <p:cNvSpPr/>
          <p:nvPr userDrawn="1"/>
        </p:nvSpPr>
        <p:spPr>
          <a:xfrm>
            <a:off x="19485" y="0"/>
            <a:ext cx="6721146" cy="6858000"/>
          </a:xfrm>
          <a:custGeom>
            <a:avLst/>
            <a:gdLst>
              <a:gd name="connsiteX0" fmla="*/ 0 w 6721146"/>
              <a:gd name="connsiteY0" fmla="*/ 0 h 6858000"/>
              <a:gd name="connsiteX1" fmla="*/ 399503 w 6721146"/>
              <a:gd name="connsiteY1" fmla="*/ 0 h 6858000"/>
              <a:gd name="connsiteX2" fmla="*/ 395119 w 6721146"/>
              <a:gd name="connsiteY2" fmla="*/ 19864 h 6858000"/>
              <a:gd name="connsiteX3" fmla="*/ 244176 w 6721146"/>
              <a:gd name="connsiteY3" fmla="*/ 529296 h 6858000"/>
              <a:gd name="connsiteX4" fmla="*/ 993095 w 6721146"/>
              <a:gd name="connsiteY4" fmla="*/ 5197987 h 6858000"/>
              <a:gd name="connsiteX5" fmla="*/ 4989455 w 6721146"/>
              <a:gd name="connsiteY5" fmla="*/ 6468602 h 6858000"/>
              <a:gd name="connsiteX6" fmla="*/ 6648701 w 6721146"/>
              <a:gd name="connsiteY6" fmla="*/ 6787937 h 6858000"/>
              <a:gd name="connsiteX7" fmla="*/ 6721146 w 6721146"/>
              <a:gd name="connsiteY7" fmla="*/ 6858000 h 6858000"/>
              <a:gd name="connsiteX8" fmla="*/ 0 w 6721146"/>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21146" h="6858000">
                <a:moveTo>
                  <a:pt x="0" y="0"/>
                </a:moveTo>
                <a:lnTo>
                  <a:pt x="399503" y="0"/>
                </a:lnTo>
                <a:lnTo>
                  <a:pt x="395119" y="19864"/>
                </a:lnTo>
                <a:cubicBezTo>
                  <a:pt x="355531" y="180505"/>
                  <a:pt x="305509" y="350292"/>
                  <a:pt x="244176" y="529296"/>
                </a:cubicBezTo>
                <a:cubicBezTo>
                  <a:pt x="-223599" y="2697668"/>
                  <a:pt x="276778" y="4254046"/>
                  <a:pt x="993095" y="5197987"/>
                </a:cubicBezTo>
                <a:cubicBezTo>
                  <a:pt x="1709415" y="6141924"/>
                  <a:pt x="3704883" y="6653220"/>
                  <a:pt x="4989455" y="6468602"/>
                </a:cubicBezTo>
                <a:cubicBezTo>
                  <a:pt x="5774573" y="6353740"/>
                  <a:pt x="6315041" y="6502080"/>
                  <a:pt x="6648701" y="6787937"/>
                </a:cubicBezTo>
                <a:lnTo>
                  <a:pt x="6721146" y="6858000"/>
                </a:lnTo>
                <a:lnTo>
                  <a:pt x="0" y="6858000"/>
                </a:lnTo>
                <a:close/>
              </a:path>
            </a:pathLst>
          </a:custGeom>
          <a:gradFill flip="none" rotWithShape="1">
            <a:gsLst>
              <a:gs pos="73000">
                <a:schemeClr val="accent3">
                  <a:lumMod val="25000"/>
                </a:schemeClr>
              </a:gs>
              <a:gs pos="0">
                <a:schemeClr val="accent1">
                  <a:alpha val="2964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8" name="Freeform: Shape 17">
            <a:extLst>
              <a:ext uri="{FF2B5EF4-FFF2-40B4-BE49-F238E27FC236}">
                <a16:creationId xmlns:a16="http://schemas.microsoft.com/office/drawing/2014/main" id="{260C6EA0-9137-97A8-7C78-0FCD8675F1B0}"/>
              </a:ext>
            </a:extLst>
          </p:cNvPr>
          <p:cNvSpPr/>
          <p:nvPr userDrawn="1"/>
        </p:nvSpPr>
        <p:spPr>
          <a:xfrm>
            <a:off x="8497" y="7662"/>
            <a:ext cx="4591137" cy="3588767"/>
          </a:xfrm>
          <a:custGeom>
            <a:avLst/>
            <a:gdLst>
              <a:gd name="connsiteX0" fmla="*/ 0 w 4591137"/>
              <a:gd name="connsiteY0" fmla="*/ 0 h 3588767"/>
              <a:gd name="connsiteX1" fmla="*/ 4591137 w 4591137"/>
              <a:gd name="connsiteY1" fmla="*/ 0 h 3588767"/>
              <a:gd name="connsiteX2" fmla="*/ 4458037 w 4591137"/>
              <a:gd name="connsiteY2" fmla="*/ 139038 h 3588767"/>
              <a:gd name="connsiteX3" fmla="*/ 3406398 w 4591137"/>
              <a:gd name="connsiteY3" fmla="*/ 1512312 h 3588767"/>
              <a:gd name="connsiteX4" fmla="*/ 202105 w 4591137"/>
              <a:gd name="connsiteY4" fmla="*/ 3554432 h 3588767"/>
              <a:gd name="connsiteX5" fmla="*/ 0 w 4591137"/>
              <a:gd name="connsiteY5" fmla="*/ 3506319 h 3588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591137" h="3588767">
                <a:moveTo>
                  <a:pt x="0" y="0"/>
                </a:moveTo>
                <a:lnTo>
                  <a:pt x="4591137" y="0"/>
                </a:lnTo>
                <a:lnTo>
                  <a:pt x="4458037" y="139038"/>
                </a:lnTo>
                <a:cubicBezTo>
                  <a:pt x="4038035" y="589101"/>
                  <a:pt x="3677988" y="1055885"/>
                  <a:pt x="3406398" y="1512312"/>
                </a:cubicBezTo>
                <a:cubicBezTo>
                  <a:pt x="2398561" y="3215836"/>
                  <a:pt x="1221089" y="3736280"/>
                  <a:pt x="202105" y="3554432"/>
                </a:cubicBezTo>
                <a:lnTo>
                  <a:pt x="0" y="3506319"/>
                </a:lnTo>
                <a:close/>
              </a:path>
            </a:pathLst>
          </a:custGeom>
          <a:gradFill flip="none" rotWithShape="1">
            <a:gsLst>
              <a:gs pos="0">
                <a:schemeClr val="accent3">
                  <a:lumMod val="25000"/>
                  <a:alpha val="55687"/>
                </a:schemeClr>
              </a:gs>
              <a:gs pos="99000">
                <a:schemeClr val="accent1">
                  <a:lumMod val="60000"/>
                  <a:lumOff val="40000"/>
                  <a:alpha val="20003"/>
                </a:schemeClr>
              </a:gs>
            </a:gsLst>
            <a:lin ang="189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4" name="Freeform 24">
            <a:extLst>
              <a:ext uri="{FF2B5EF4-FFF2-40B4-BE49-F238E27FC236}">
                <a16:creationId xmlns:a16="http://schemas.microsoft.com/office/drawing/2014/main" id="{2698A246-2716-9361-4EDE-2498058A4C3A}"/>
              </a:ext>
            </a:extLst>
          </p:cNvPr>
          <p:cNvSpPr/>
          <p:nvPr userDrawn="1"/>
        </p:nvSpPr>
        <p:spPr>
          <a:xfrm>
            <a:off x="0" y="0"/>
            <a:ext cx="1893320" cy="2085274"/>
          </a:xfrm>
          <a:custGeom>
            <a:avLst/>
            <a:gdLst>
              <a:gd name="connsiteX0" fmla="*/ 0 w 1893320"/>
              <a:gd name="connsiteY0" fmla="*/ 0 h 2085274"/>
              <a:gd name="connsiteX1" fmla="*/ 1893320 w 1893320"/>
              <a:gd name="connsiteY1" fmla="*/ 0 h 2085274"/>
              <a:gd name="connsiteX2" fmla="*/ 1836420 w 1893320"/>
              <a:gd name="connsiteY2" fmla="*/ 89992 h 2085274"/>
              <a:gd name="connsiteX3" fmla="*/ 1471130 w 1893320"/>
              <a:gd name="connsiteY3" fmla="*/ 883842 h 2085274"/>
              <a:gd name="connsiteX4" fmla="*/ 90049 w 1893320"/>
              <a:gd name="connsiteY4" fmla="*/ 2071651 h 2085274"/>
              <a:gd name="connsiteX5" fmla="*/ 0 w 1893320"/>
              <a:gd name="connsiteY5" fmla="*/ 2052168 h 2085274"/>
              <a:gd name="connsiteX6" fmla="*/ 0 w 1893320"/>
              <a:gd name="connsiteY6" fmla="*/ 0 h 2085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93320" h="2085274">
                <a:moveTo>
                  <a:pt x="0" y="0"/>
                </a:moveTo>
                <a:lnTo>
                  <a:pt x="1893320" y="0"/>
                </a:lnTo>
                <a:lnTo>
                  <a:pt x="1836420" y="89992"/>
                </a:lnTo>
                <a:cubicBezTo>
                  <a:pt x="1676137" y="357859"/>
                  <a:pt x="1549717" y="629674"/>
                  <a:pt x="1471130" y="883842"/>
                </a:cubicBezTo>
                <a:cubicBezTo>
                  <a:pt x="1174602" y="1851540"/>
                  <a:pt x="614067" y="2156914"/>
                  <a:pt x="90049" y="2071651"/>
                </a:cubicBezTo>
                <a:lnTo>
                  <a:pt x="0" y="2052168"/>
                </a:lnTo>
                <a:lnTo>
                  <a:pt x="0" y="0"/>
                </a:lnTo>
                <a:close/>
              </a:path>
            </a:pathLst>
          </a:custGeom>
          <a:solidFill>
            <a:schemeClr val="accent5">
              <a:lumMod val="50000"/>
              <a:alpha val="1074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22">
            <a:extLst>
              <a:ext uri="{FF2B5EF4-FFF2-40B4-BE49-F238E27FC236}">
                <a16:creationId xmlns:a16="http://schemas.microsoft.com/office/drawing/2014/main" id="{F9A7DD52-C2B0-2B91-92C0-905899BB578D}"/>
              </a:ext>
            </a:extLst>
          </p:cNvPr>
          <p:cNvSpPr/>
          <p:nvPr userDrawn="1"/>
        </p:nvSpPr>
        <p:spPr>
          <a:xfrm>
            <a:off x="2" y="5262792"/>
            <a:ext cx="2809260" cy="1595208"/>
          </a:xfrm>
          <a:custGeom>
            <a:avLst/>
            <a:gdLst>
              <a:gd name="connsiteX0" fmla="*/ 0 w 2809260"/>
              <a:gd name="connsiteY0" fmla="*/ 0 h 1595208"/>
              <a:gd name="connsiteX1" fmla="*/ 101140 w 2809260"/>
              <a:gd name="connsiteY1" fmla="*/ 117015 h 1595208"/>
              <a:gd name="connsiteX2" fmla="*/ 2208849 w 2809260"/>
              <a:gd name="connsiteY2" fmla="*/ 1381471 h 1595208"/>
              <a:gd name="connsiteX3" fmla="*/ 2746965 w 2809260"/>
              <a:gd name="connsiteY3" fmla="*/ 1562268 h 1595208"/>
              <a:gd name="connsiteX4" fmla="*/ 2809260 w 2809260"/>
              <a:gd name="connsiteY4" fmla="*/ 1595208 h 1595208"/>
              <a:gd name="connsiteX5" fmla="*/ 0 w 2809260"/>
              <a:gd name="connsiteY5" fmla="*/ 1595207 h 1595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09260" h="1595208">
                <a:moveTo>
                  <a:pt x="0" y="0"/>
                </a:moveTo>
                <a:lnTo>
                  <a:pt x="101140" y="117015"/>
                </a:lnTo>
                <a:cubicBezTo>
                  <a:pt x="653434" y="714877"/>
                  <a:pt x="1509442" y="1220329"/>
                  <a:pt x="2208849" y="1381471"/>
                </a:cubicBezTo>
                <a:cubicBezTo>
                  <a:pt x="2416303" y="1428716"/>
                  <a:pt x="2594874" y="1490011"/>
                  <a:pt x="2746965" y="1562268"/>
                </a:cubicBezTo>
                <a:lnTo>
                  <a:pt x="2809260" y="1595208"/>
                </a:lnTo>
                <a:lnTo>
                  <a:pt x="0" y="1595207"/>
                </a:lnTo>
                <a:close/>
              </a:path>
            </a:pathLst>
          </a:custGeom>
          <a:gradFill flip="none" rotWithShape="1">
            <a:gsLst>
              <a:gs pos="98000">
                <a:schemeClr val="accent5">
                  <a:lumMod val="50000"/>
                  <a:alpha val="67000"/>
                </a:schemeClr>
              </a:gs>
              <a:gs pos="0">
                <a:schemeClr val="accent6">
                  <a:alpha val="45000"/>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6" name="Freeform 29">
            <a:extLst>
              <a:ext uri="{FF2B5EF4-FFF2-40B4-BE49-F238E27FC236}">
                <a16:creationId xmlns:a16="http://schemas.microsoft.com/office/drawing/2014/main" id="{73541AB3-4000-4259-4112-06DA0F0728A5}"/>
              </a:ext>
            </a:extLst>
          </p:cNvPr>
          <p:cNvSpPr/>
          <p:nvPr userDrawn="1"/>
        </p:nvSpPr>
        <p:spPr>
          <a:xfrm>
            <a:off x="10193397" y="2730129"/>
            <a:ext cx="1979119" cy="4127871"/>
          </a:xfrm>
          <a:custGeom>
            <a:avLst/>
            <a:gdLst>
              <a:gd name="connsiteX0" fmla="*/ 1979119 w 1979119"/>
              <a:gd name="connsiteY0" fmla="*/ 0 h 4127871"/>
              <a:gd name="connsiteX1" fmla="*/ 1979119 w 1979119"/>
              <a:gd name="connsiteY1" fmla="*/ 4127871 h 4127871"/>
              <a:gd name="connsiteX2" fmla="*/ 0 w 1979119"/>
              <a:gd name="connsiteY2" fmla="*/ 4127871 h 4127871"/>
              <a:gd name="connsiteX3" fmla="*/ 113381 w 1979119"/>
              <a:gd name="connsiteY3" fmla="*/ 3939685 h 4127871"/>
              <a:gd name="connsiteX4" fmla="*/ 893390 w 1979119"/>
              <a:gd name="connsiteY4" fmla="*/ 1926136 h 4127871"/>
              <a:gd name="connsiteX5" fmla="*/ 1827429 w 1979119"/>
              <a:gd name="connsiteY5" fmla="*/ 103152 h 4127871"/>
              <a:gd name="connsiteX6" fmla="*/ 1979119 w 1979119"/>
              <a:gd name="connsiteY6" fmla="*/ 0 h 4127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79119" h="4127871">
                <a:moveTo>
                  <a:pt x="1979119" y="0"/>
                </a:moveTo>
                <a:lnTo>
                  <a:pt x="1979119" y="4127871"/>
                </a:lnTo>
                <a:lnTo>
                  <a:pt x="0" y="4127871"/>
                </a:lnTo>
                <a:lnTo>
                  <a:pt x="113381" y="3939685"/>
                </a:lnTo>
                <a:cubicBezTo>
                  <a:pt x="496433" y="3268400"/>
                  <a:pt x="776925" y="2555572"/>
                  <a:pt x="893390" y="1926136"/>
                </a:cubicBezTo>
                <a:cubicBezTo>
                  <a:pt x="1059875" y="1013485"/>
                  <a:pt x="1404160" y="429246"/>
                  <a:pt x="1827429" y="103152"/>
                </a:cubicBezTo>
                <a:lnTo>
                  <a:pt x="1979119" y="0"/>
                </a:lnTo>
                <a:close/>
              </a:path>
            </a:pathLst>
          </a:custGeom>
          <a:gradFill>
            <a:gsLst>
              <a:gs pos="83000">
                <a:schemeClr val="accent5">
                  <a:lumMod val="58000"/>
                  <a:alpha val="35019"/>
                </a:schemeClr>
              </a:gs>
              <a:gs pos="0">
                <a:schemeClr val="accent6">
                  <a:lumMod val="89923"/>
                  <a:lumOff val="10077"/>
                  <a:alpha val="3555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A0D1FF5-7EF8-4250-A259-43050ABBD3B6}"/>
              </a:ext>
            </a:extLst>
          </p:cNvPr>
          <p:cNvSpPr>
            <a:spLocks noGrp="1"/>
          </p:cNvSpPr>
          <p:nvPr>
            <p:ph type="title"/>
          </p:nvPr>
        </p:nvSpPr>
        <p:spPr>
          <a:xfrm>
            <a:off x="1545336" y="822960"/>
            <a:ext cx="8878824" cy="1069848"/>
          </a:xfrm>
        </p:spPr>
        <p:txBody>
          <a:bodyPr anchor="b"/>
          <a:lstStyle>
            <a:lvl1pPr algn="l">
              <a:defRPr/>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3DC3A9-D4E6-42CF-91A8-F267C7C66CCB}"/>
              </a:ext>
            </a:extLst>
          </p:cNvPr>
          <p:cNvSpPr>
            <a:spLocks noGrp="1"/>
          </p:cNvSpPr>
          <p:nvPr>
            <p:ph type="body" idx="1"/>
          </p:nvPr>
        </p:nvSpPr>
        <p:spPr>
          <a:xfrm>
            <a:off x="1536192"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752CCA9-53A3-4DA5-AD45-C2A2C12A3A6A}"/>
              </a:ext>
            </a:extLst>
          </p:cNvPr>
          <p:cNvSpPr>
            <a:spLocks noGrp="1"/>
          </p:cNvSpPr>
          <p:nvPr>
            <p:ph sz="half" idx="2"/>
          </p:nvPr>
        </p:nvSpPr>
        <p:spPr>
          <a:xfrm>
            <a:off x="1536192"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2100C9C6-BD61-4D2C-9146-FB785BAE4FF3}"/>
              </a:ext>
            </a:extLst>
          </p:cNvPr>
          <p:cNvSpPr>
            <a:spLocks noGrp="1"/>
          </p:cNvSpPr>
          <p:nvPr>
            <p:ph type="body" sz="quarter" idx="3"/>
          </p:nvPr>
        </p:nvSpPr>
        <p:spPr>
          <a:xfrm>
            <a:off x="4754880"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2E342EE-68BB-484D-98C3-48A7847549D4}"/>
              </a:ext>
            </a:extLst>
          </p:cNvPr>
          <p:cNvSpPr>
            <a:spLocks noGrp="1"/>
          </p:cNvSpPr>
          <p:nvPr>
            <p:ph sz="quarter" idx="4"/>
          </p:nvPr>
        </p:nvSpPr>
        <p:spPr>
          <a:xfrm>
            <a:off x="4754880"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a:extLst>
              <a:ext uri="{FF2B5EF4-FFF2-40B4-BE49-F238E27FC236}">
                <a16:creationId xmlns:a16="http://schemas.microsoft.com/office/drawing/2014/main" id="{285D9D7D-8D9A-473E-AF0D-EF1940D793C3}"/>
              </a:ext>
            </a:extLst>
          </p:cNvPr>
          <p:cNvSpPr>
            <a:spLocks noGrp="1"/>
          </p:cNvSpPr>
          <p:nvPr>
            <p:ph type="sldNum" sz="quarter" idx="12"/>
          </p:nvPr>
        </p:nvSpPr>
        <p:spPr/>
        <p:txBody>
          <a:bodyPr/>
          <a:lstStyle/>
          <a:p>
            <a:fld id="{294A09A9-5501-47C1-A89A-A340965A2BE2}" type="slidenum">
              <a:rPr lang="en-US" smtClean="0"/>
              <a:t>‹#›</a:t>
            </a:fld>
            <a:endParaRPr lang="en-US" dirty="0"/>
          </a:p>
        </p:txBody>
      </p:sp>
      <p:sp>
        <p:nvSpPr>
          <p:cNvPr id="8" name="Footer Placeholder 7">
            <a:extLst>
              <a:ext uri="{FF2B5EF4-FFF2-40B4-BE49-F238E27FC236}">
                <a16:creationId xmlns:a16="http://schemas.microsoft.com/office/drawing/2014/main" id="{3A51CCCC-1589-401D-AE98-FC28716301EF}"/>
              </a:ext>
            </a:extLst>
          </p:cNvPr>
          <p:cNvSpPr>
            <a:spLocks noGrp="1"/>
          </p:cNvSpPr>
          <p:nvPr>
            <p:ph type="ftr" sz="quarter" idx="11"/>
          </p:nvPr>
        </p:nvSpPr>
        <p:spPr/>
        <p:txBody>
          <a:bodyPr/>
          <a:lstStyle/>
          <a:p>
            <a:r>
              <a:rPr lang="en-US"/>
              <a:t>Crypto: investing &amp; trading</a:t>
            </a:r>
            <a:endParaRPr lang="en-US" dirty="0"/>
          </a:p>
        </p:txBody>
      </p:sp>
      <p:cxnSp>
        <p:nvCxnSpPr>
          <p:cNvPr id="21" name="Straight Connector 20">
            <a:extLst>
              <a:ext uri="{FF2B5EF4-FFF2-40B4-BE49-F238E27FC236}">
                <a16:creationId xmlns:a16="http://schemas.microsoft.com/office/drawing/2014/main" id="{DC963910-7C6F-7474-84FF-C53D235027B8}"/>
              </a:ext>
            </a:extLst>
          </p:cNvPr>
          <p:cNvCxnSpPr>
            <a:cxnSpLocks/>
          </p:cNvCxnSpPr>
          <p:nvPr userDrawn="1"/>
        </p:nvCxnSpPr>
        <p:spPr>
          <a:xfrm>
            <a:off x="594170" y="846661"/>
            <a:ext cx="0" cy="511101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24" name="Text Placeholder 4">
            <a:extLst>
              <a:ext uri="{FF2B5EF4-FFF2-40B4-BE49-F238E27FC236}">
                <a16:creationId xmlns:a16="http://schemas.microsoft.com/office/drawing/2014/main" id="{43CEC7BC-C46D-D3AD-22D8-8737322B7E20}"/>
              </a:ext>
            </a:extLst>
          </p:cNvPr>
          <p:cNvSpPr>
            <a:spLocks noGrp="1"/>
          </p:cNvSpPr>
          <p:nvPr>
            <p:ph type="body" sz="quarter" idx="13"/>
          </p:nvPr>
        </p:nvSpPr>
        <p:spPr>
          <a:xfrm>
            <a:off x="7973568" y="2185416"/>
            <a:ext cx="2953512" cy="493776"/>
          </a:xfrm>
        </p:spPr>
        <p:txBody>
          <a:bodyPr anchor="t"/>
          <a:lstStyle>
            <a:lvl1pPr marL="0" indent="0">
              <a:buNone/>
              <a:defRPr sz="2400" b="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5" name="Content Placeholder 5">
            <a:extLst>
              <a:ext uri="{FF2B5EF4-FFF2-40B4-BE49-F238E27FC236}">
                <a16:creationId xmlns:a16="http://schemas.microsoft.com/office/drawing/2014/main" id="{658FA801-D400-D7FB-6241-4A41BBAAA0D1}"/>
              </a:ext>
            </a:extLst>
          </p:cNvPr>
          <p:cNvSpPr>
            <a:spLocks noGrp="1"/>
          </p:cNvSpPr>
          <p:nvPr>
            <p:ph sz="quarter" idx="14"/>
          </p:nvPr>
        </p:nvSpPr>
        <p:spPr>
          <a:xfrm>
            <a:off x="7973568" y="2743200"/>
            <a:ext cx="2953512" cy="2578608"/>
          </a:xfrm>
        </p:spPr>
        <p:txBody>
          <a:bodyPr/>
          <a:lstStyle>
            <a:lvl1pPr marL="228600" indent="-228600">
              <a:defRPr sz="1800"/>
            </a:lvl1pPr>
            <a:lvl2pPr indent="-228600">
              <a:defRPr sz="1600"/>
            </a:lvl2pPr>
            <a:lvl3pPr indent="-228600">
              <a:defRPr sz="1400"/>
            </a:lvl3pPr>
            <a:lvl4pPr indent="-228600">
              <a:defRPr sz="1200"/>
            </a:lvl4pPr>
            <a:lvl5pPr indent="-228600">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5033942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am x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515CD9-7B09-FB25-0368-96365B9DD51C}"/>
              </a:ext>
            </a:extLst>
          </p:cNvPr>
          <p:cNvSpPr>
            <a:spLocks noGrp="1"/>
          </p:cNvSpPr>
          <p:nvPr>
            <p:ph type="title"/>
          </p:nvPr>
        </p:nvSpPr>
        <p:spPr>
          <a:xfrm>
            <a:off x="1656588" y="832104"/>
            <a:ext cx="8878824" cy="1069848"/>
          </a:xfrm>
        </p:spPr>
        <p:txBody>
          <a:bodyPr anchor="b"/>
          <a:lstStyle>
            <a:lvl1pPr algn="ctr">
              <a:defRPr/>
            </a:lvl1pPr>
          </a:lstStyle>
          <a:p>
            <a:r>
              <a:rPr lang="en-US"/>
              <a:t>Click to edit Master title style</a:t>
            </a:r>
            <a:endParaRPr lang="en-US" dirty="0"/>
          </a:p>
        </p:txBody>
      </p:sp>
      <p:sp>
        <p:nvSpPr>
          <p:cNvPr id="3" name="Footer Placeholder 2">
            <a:extLst>
              <a:ext uri="{FF2B5EF4-FFF2-40B4-BE49-F238E27FC236}">
                <a16:creationId xmlns:a16="http://schemas.microsoft.com/office/drawing/2014/main" id="{6DC6BE5A-F1AC-214F-638D-C6C21E51BFB2}"/>
              </a:ext>
            </a:extLst>
          </p:cNvPr>
          <p:cNvSpPr>
            <a:spLocks noGrp="1"/>
          </p:cNvSpPr>
          <p:nvPr>
            <p:ph type="ftr" sz="quarter" idx="10"/>
          </p:nvPr>
        </p:nvSpPr>
        <p:spPr/>
        <p:txBody>
          <a:bodyPr/>
          <a:lstStyle/>
          <a:p>
            <a:r>
              <a:rPr lang="en-US"/>
              <a:t>Crypto: investing &amp; trading</a:t>
            </a:r>
            <a:endParaRPr lang="en-US" dirty="0"/>
          </a:p>
        </p:txBody>
      </p:sp>
      <p:sp>
        <p:nvSpPr>
          <p:cNvPr id="4" name="Slide Number Placeholder 3">
            <a:extLst>
              <a:ext uri="{FF2B5EF4-FFF2-40B4-BE49-F238E27FC236}">
                <a16:creationId xmlns:a16="http://schemas.microsoft.com/office/drawing/2014/main" id="{0AB127D4-BE09-1C43-0562-195F20C8A05C}"/>
              </a:ext>
            </a:extLst>
          </p:cNvPr>
          <p:cNvSpPr>
            <a:spLocks noGrp="1"/>
          </p:cNvSpPr>
          <p:nvPr>
            <p:ph type="sldNum" sz="quarter" idx="11"/>
          </p:nvPr>
        </p:nvSpPr>
        <p:spPr/>
        <p:txBody>
          <a:bodyPr/>
          <a:lstStyle/>
          <a:p>
            <a:fld id="{294A09A9-5501-47C1-A89A-A340965A2BE2}" type="slidenum">
              <a:rPr lang="en-US" smtClean="0"/>
              <a:pPr/>
              <a:t>‹#›</a:t>
            </a:fld>
            <a:endParaRPr lang="en-US" dirty="0"/>
          </a:p>
        </p:txBody>
      </p:sp>
      <p:sp>
        <p:nvSpPr>
          <p:cNvPr id="5" name="Oval 4">
            <a:extLst>
              <a:ext uri="{FF2B5EF4-FFF2-40B4-BE49-F238E27FC236}">
                <a16:creationId xmlns:a16="http://schemas.microsoft.com/office/drawing/2014/main" id="{31740CAD-6CDA-9014-8875-BCECEECE0522}"/>
              </a:ext>
            </a:extLst>
          </p:cNvPr>
          <p:cNvSpPr/>
          <p:nvPr userDrawn="1"/>
        </p:nvSpPr>
        <p:spPr>
          <a:xfrm flipH="1">
            <a:off x="3791017" y="2349814"/>
            <a:ext cx="2058045" cy="2058045"/>
          </a:xfrm>
          <a:prstGeom prst="ellipse">
            <a:avLst/>
          </a:prstGeom>
          <a:gradFill flip="none" rotWithShape="1">
            <a:gsLst>
              <a:gs pos="18000">
                <a:schemeClr val="accent3"/>
              </a:gs>
              <a:gs pos="52000">
                <a:schemeClr val="accent5">
                  <a:alpha val="69515"/>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a:extLst>
              <a:ext uri="{FF2B5EF4-FFF2-40B4-BE49-F238E27FC236}">
                <a16:creationId xmlns:a16="http://schemas.microsoft.com/office/drawing/2014/main" id="{16E536D1-EF07-9062-CA32-986876ED933F}"/>
              </a:ext>
            </a:extLst>
          </p:cNvPr>
          <p:cNvSpPr/>
          <p:nvPr userDrawn="1"/>
        </p:nvSpPr>
        <p:spPr>
          <a:xfrm flipH="1">
            <a:off x="8929767" y="2349814"/>
            <a:ext cx="2058045" cy="2058045"/>
          </a:xfrm>
          <a:prstGeom prst="ellipse">
            <a:avLst/>
          </a:prstGeom>
          <a:gradFill flip="none" rotWithShape="1">
            <a:gsLst>
              <a:gs pos="18000">
                <a:schemeClr val="accent3"/>
              </a:gs>
              <a:gs pos="52000">
                <a:schemeClr val="accent5">
                  <a:alpha val="69515"/>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a:extLst>
              <a:ext uri="{FF2B5EF4-FFF2-40B4-BE49-F238E27FC236}">
                <a16:creationId xmlns:a16="http://schemas.microsoft.com/office/drawing/2014/main" id="{5D09D35C-DD66-8B6A-98FE-003262BBE72D}"/>
              </a:ext>
            </a:extLst>
          </p:cNvPr>
          <p:cNvSpPr/>
          <p:nvPr userDrawn="1"/>
        </p:nvSpPr>
        <p:spPr>
          <a:xfrm flipH="1">
            <a:off x="6342947" y="2349814"/>
            <a:ext cx="2058045" cy="2058045"/>
          </a:xfrm>
          <a:prstGeom prst="ellipse">
            <a:avLst/>
          </a:prstGeom>
          <a:gradFill flip="none" rotWithShape="1">
            <a:gsLst>
              <a:gs pos="0">
                <a:schemeClr val="accent1"/>
              </a:gs>
              <a:gs pos="77000">
                <a:schemeClr val="accent6">
                  <a:alpha val="69284"/>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a:extLst>
              <a:ext uri="{FF2B5EF4-FFF2-40B4-BE49-F238E27FC236}">
                <a16:creationId xmlns:a16="http://schemas.microsoft.com/office/drawing/2014/main" id="{F0E263D2-96A8-9EB3-2175-1DB2FD5CB609}"/>
              </a:ext>
            </a:extLst>
          </p:cNvPr>
          <p:cNvSpPr/>
          <p:nvPr userDrawn="1"/>
        </p:nvSpPr>
        <p:spPr>
          <a:xfrm flipH="1">
            <a:off x="1247942" y="2349814"/>
            <a:ext cx="2058045" cy="2058045"/>
          </a:xfrm>
          <a:prstGeom prst="ellipse">
            <a:avLst/>
          </a:prstGeom>
          <a:gradFill>
            <a:gsLst>
              <a:gs pos="0">
                <a:schemeClr val="accent1"/>
              </a:gs>
              <a:gs pos="77000">
                <a:schemeClr val="accent6">
                  <a:alpha val="6928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11">
            <a:extLst>
              <a:ext uri="{FF2B5EF4-FFF2-40B4-BE49-F238E27FC236}">
                <a16:creationId xmlns:a16="http://schemas.microsoft.com/office/drawing/2014/main" id="{8B3517CD-F786-4206-2455-E4C3BD987425}"/>
              </a:ext>
            </a:extLst>
          </p:cNvPr>
          <p:cNvSpPr>
            <a:spLocks noGrp="1"/>
          </p:cNvSpPr>
          <p:nvPr>
            <p:ph type="body" sz="quarter" idx="12"/>
          </p:nvPr>
        </p:nvSpPr>
        <p:spPr>
          <a:xfrm>
            <a:off x="1042524"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Click to edit Master text styles</a:t>
            </a:r>
          </a:p>
        </p:txBody>
      </p:sp>
      <p:sp>
        <p:nvSpPr>
          <p:cNvPr id="13" name="Text Placeholder 11">
            <a:extLst>
              <a:ext uri="{FF2B5EF4-FFF2-40B4-BE49-F238E27FC236}">
                <a16:creationId xmlns:a16="http://schemas.microsoft.com/office/drawing/2014/main" id="{9978C389-1D90-6CEB-1D34-D69BF78983F7}"/>
              </a:ext>
            </a:extLst>
          </p:cNvPr>
          <p:cNvSpPr>
            <a:spLocks noGrp="1"/>
          </p:cNvSpPr>
          <p:nvPr>
            <p:ph type="body" sz="quarter" idx="13"/>
          </p:nvPr>
        </p:nvSpPr>
        <p:spPr>
          <a:xfrm>
            <a:off x="1042524" y="4879877"/>
            <a:ext cx="2468880" cy="274638"/>
          </a:xfrm>
        </p:spPr>
        <p:txBody>
          <a:bodyPr anchor="t"/>
          <a:lstStyle>
            <a:lvl1pPr marL="0" indent="0" algn="ctr">
              <a:lnSpc>
                <a:spcPct val="100000"/>
              </a:lnSpc>
              <a:spcBef>
                <a:spcPts val="0"/>
              </a:spcBef>
              <a:buNone/>
              <a:defRPr sz="1600" spc="0" baseline="0"/>
            </a:lvl1pPr>
          </a:lstStyle>
          <a:p>
            <a:pPr lvl="0"/>
            <a:r>
              <a:rPr lang="en-US"/>
              <a:t>Click to edit Master text styles</a:t>
            </a:r>
          </a:p>
        </p:txBody>
      </p:sp>
      <p:sp>
        <p:nvSpPr>
          <p:cNvPr id="14" name="Text Placeholder 11">
            <a:extLst>
              <a:ext uri="{FF2B5EF4-FFF2-40B4-BE49-F238E27FC236}">
                <a16:creationId xmlns:a16="http://schemas.microsoft.com/office/drawing/2014/main" id="{12B5D758-2B43-B448-79C9-1F09317F866C}"/>
              </a:ext>
            </a:extLst>
          </p:cNvPr>
          <p:cNvSpPr>
            <a:spLocks noGrp="1"/>
          </p:cNvSpPr>
          <p:nvPr>
            <p:ph type="body" sz="quarter" idx="14"/>
          </p:nvPr>
        </p:nvSpPr>
        <p:spPr>
          <a:xfrm>
            <a:off x="3627120"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Click to edit Master text styles</a:t>
            </a:r>
          </a:p>
        </p:txBody>
      </p:sp>
      <p:sp>
        <p:nvSpPr>
          <p:cNvPr id="15" name="Text Placeholder 11">
            <a:extLst>
              <a:ext uri="{FF2B5EF4-FFF2-40B4-BE49-F238E27FC236}">
                <a16:creationId xmlns:a16="http://schemas.microsoft.com/office/drawing/2014/main" id="{65404FC1-F068-1D2B-A3D6-59F44099DD2D}"/>
              </a:ext>
            </a:extLst>
          </p:cNvPr>
          <p:cNvSpPr>
            <a:spLocks noGrp="1"/>
          </p:cNvSpPr>
          <p:nvPr>
            <p:ph type="body" sz="quarter" idx="15"/>
          </p:nvPr>
        </p:nvSpPr>
        <p:spPr>
          <a:xfrm>
            <a:off x="3627120" y="4879877"/>
            <a:ext cx="2468880" cy="274638"/>
          </a:xfrm>
        </p:spPr>
        <p:txBody>
          <a:bodyPr anchor="t"/>
          <a:lstStyle>
            <a:lvl1pPr marL="0" indent="0" algn="ctr">
              <a:lnSpc>
                <a:spcPct val="100000"/>
              </a:lnSpc>
              <a:spcBef>
                <a:spcPts val="0"/>
              </a:spcBef>
              <a:buNone/>
              <a:defRPr sz="1600" spc="0" baseline="0"/>
            </a:lvl1pPr>
          </a:lstStyle>
          <a:p>
            <a:pPr lvl="0"/>
            <a:r>
              <a:rPr lang="en-US"/>
              <a:t>Click to edit Master text styles</a:t>
            </a:r>
          </a:p>
        </p:txBody>
      </p:sp>
      <p:sp>
        <p:nvSpPr>
          <p:cNvPr id="16" name="Text Placeholder 11">
            <a:extLst>
              <a:ext uri="{FF2B5EF4-FFF2-40B4-BE49-F238E27FC236}">
                <a16:creationId xmlns:a16="http://schemas.microsoft.com/office/drawing/2014/main" id="{5F0B1C4A-F0AC-3974-6F79-9CCF799976B3}"/>
              </a:ext>
            </a:extLst>
          </p:cNvPr>
          <p:cNvSpPr>
            <a:spLocks noGrp="1"/>
          </p:cNvSpPr>
          <p:nvPr>
            <p:ph type="body" sz="quarter" idx="16"/>
          </p:nvPr>
        </p:nvSpPr>
        <p:spPr>
          <a:xfrm>
            <a:off x="6096000"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Click to edit Master text styles</a:t>
            </a:r>
          </a:p>
        </p:txBody>
      </p:sp>
      <p:sp>
        <p:nvSpPr>
          <p:cNvPr id="17" name="Text Placeholder 11">
            <a:extLst>
              <a:ext uri="{FF2B5EF4-FFF2-40B4-BE49-F238E27FC236}">
                <a16:creationId xmlns:a16="http://schemas.microsoft.com/office/drawing/2014/main" id="{5C12C91B-3BBC-019A-22DF-DF71A287D58E}"/>
              </a:ext>
            </a:extLst>
          </p:cNvPr>
          <p:cNvSpPr>
            <a:spLocks noGrp="1"/>
          </p:cNvSpPr>
          <p:nvPr>
            <p:ph type="body" sz="quarter" idx="17"/>
          </p:nvPr>
        </p:nvSpPr>
        <p:spPr>
          <a:xfrm>
            <a:off x="6096000" y="4879877"/>
            <a:ext cx="2468880" cy="274638"/>
          </a:xfrm>
        </p:spPr>
        <p:txBody>
          <a:bodyPr anchor="t"/>
          <a:lstStyle>
            <a:lvl1pPr marL="0" indent="0" algn="ctr">
              <a:lnSpc>
                <a:spcPct val="100000"/>
              </a:lnSpc>
              <a:spcBef>
                <a:spcPts val="0"/>
              </a:spcBef>
              <a:buNone/>
              <a:defRPr sz="1600" spc="0" baseline="0"/>
            </a:lvl1pPr>
          </a:lstStyle>
          <a:p>
            <a:pPr lvl="0"/>
            <a:r>
              <a:rPr lang="en-US"/>
              <a:t>Click to edit Master text styles</a:t>
            </a:r>
          </a:p>
        </p:txBody>
      </p:sp>
      <p:sp>
        <p:nvSpPr>
          <p:cNvPr id="18" name="Text Placeholder 11">
            <a:extLst>
              <a:ext uri="{FF2B5EF4-FFF2-40B4-BE49-F238E27FC236}">
                <a16:creationId xmlns:a16="http://schemas.microsoft.com/office/drawing/2014/main" id="{BB3FD4C7-50B9-E37D-A077-B15D8C6DB9A4}"/>
              </a:ext>
            </a:extLst>
          </p:cNvPr>
          <p:cNvSpPr>
            <a:spLocks noGrp="1"/>
          </p:cNvSpPr>
          <p:nvPr>
            <p:ph type="body" sz="quarter" idx="18"/>
          </p:nvPr>
        </p:nvSpPr>
        <p:spPr>
          <a:xfrm>
            <a:off x="8724349" y="4508648"/>
            <a:ext cx="2468880" cy="365760"/>
          </a:xfrm>
        </p:spPr>
        <p:txBody>
          <a:bodyPr lIns="0" tIns="0" rIns="0" bIns="0" anchor="t"/>
          <a:lstStyle>
            <a:lvl1pPr marL="0" indent="0" algn="ctr">
              <a:lnSpc>
                <a:spcPct val="100000"/>
              </a:lnSpc>
              <a:spcBef>
                <a:spcPts val="0"/>
              </a:spcBef>
              <a:buNone/>
              <a:defRPr sz="2000" b="1" spc="0" baseline="0">
                <a:latin typeface="+mj-lt"/>
              </a:defRPr>
            </a:lvl1pPr>
          </a:lstStyle>
          <a:p>
            <a:pPr lvl="0"/>
            <a:r>
              <a:rPr lang="en-US"/>
              <a:t>Click to edit Master text styles</a:t>
            </a:r>
          </a:p>
        </p:txBody>
      </p:sp>
      <p:sp>
        <p:nvSpPr>
          <p:cNvPr id="19" name="Text Placeholder 11">
            <a:extLst>
              <a:ext uri="{FF2B5EF4-FFF2-40B4-BE49-F238E27FC236}">
                <a16:creationId xmlns:a16="http://schemas.microsoft.com/office/drawing/2014/main" id="{486092F0-1D91-8C7F-EEFE-A7D79FF89C19}"/>
              </a:ext>
            </a:extLst>
          </p:cNvPr>
          <p:cNvSpPr>
            <a:spLocks noGrp="1"/>
          </p:cNvSpPr>
          <p:nvPr>
            <p:ph type="body" sz="quarter" idx="19"/>
          </p:nvPr>
        </p:nvSpPr>
        <p:spPr>
          <a:xfrm>
            <a:off x="8724349" y="4879877"/>
            <a:ext cx="2468880" cy="274638"/>
          </a:xfrm>
        </p:spPr>
        <p:txBody>
          <a:bodyPr anchor="t"/>
          <a:lstStyle>
            <a:lvl1pPr marL="0" indent="0" algn="ctr">
              <a:lnSpc>
                <a:spcPct val="100000"/>
              </a:lnSpc>
              <a:spcBef>
                <a:spcPts val="0"/>
              </a:spcBef>
              <a:buNone/>
              <a:defRPr sz="1600" spc="0" baseline="0"/>
            </a:lvl1pPr>
          </a:lstStyle>
          <a:p>
            <a:pPr lvl="0"/>
            <a:r>
              <a:rPr lang="en-US"/>
              <a:t>Click to edit Master text styles</a:t>
            </a:r>
          </a:p>
        </p:txBody>
      </p:sp>
      <p:sp>
        <p:nvSpPr>
          <p:cNvPr id="21" name="Picture Placeholder 20">
            <a:extLst>
              <a:ext uri="{FF2B5EF4-FFF2-40B4-BE49-F238E27FC236}">
                <a16:creationId xmlns:a16="http://schemas.microsoft.com/office/drawing/2014/main" id="{8D38BBA9-DB40-81D9-4D13-4351576F9FD3}"/>
              </a:ext>
            </a:extLst>
          </p:cNvPr>
          <p:cNvSpPr>
            <a:spLocks noGrp="1"/>
          </p:cNvSpPr>
          <p:nvPr>
            <p:ph type="pic" sz="quarter" idx="20"/>
          </p:nvPr>
        </p:nvSpPr>
        <p:spPr>
          <a:xfrm>
            <a:off x="1399285"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2" name="Picture Placeholder 20">
            <a:extLst>
              <a:ext uri="{FF2B5EF4-FFF2-40B4-BE49-F238E27FC236}">
                <a16:creationId xmlns:a16="http://schemas.microsoft.com/office/drawing/2014/main" id="{D4E44748-5631-A2C7-ADA1-FB2707923EE2}"/>
              </a:ext>
            </a:extLst>
          </p:cNvPr>
          <p:cNvSpPr>
            <a:spLocks noGrp="1"/>
          </p:cNvSpPr>
          <p:nvPr>
            <p:ph type="pic" sz="quarter" idx="21"/>
          </p:nvPr>
        </p:nvSpPr>
        <p:spPr>
          <a:xfrm>
            <a:off x="394678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3" name="Picture Placeholder 20">
            <a:extLst>
              <a:ext uri="{FF2B5EF4-FFF2-40B4-BE49-F238E27FC236}">
                <a16:creationId xmlns:a16="http://schemas.microsoft.com/office/drawing/2014/main" id="{8A56F66F-909F-8F64-B021-9820EB3F6B67}"/>
              </a:ext>
            </a:extLst>
          </p:cNvPr>
          <p:cNvSpPr>
            <a:spLocks noGrp="1"/>
          </p:cNvSpPr>
          <p:nvPr>
            <p:ph type="pic" sz="quarter" idx="22"/>
          </p:nvPr>
        </p:nvSpPr>
        <p:spPr>
          <a:xfrm>
            <a:off x="649871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
        <p:nvSpPr>
          <p:cNvPr id="24" name="Picture Placeholder 20">
            <a:extLst>
              <a:ext uri="{FF2B5EF4-FFF2-40B4-BE49-F238E27FC236}">
                <a16:creationId xmlns:a16="http://schemas.microsoft.com/office/drawing/2014/main" id="{EB90D275-5951-BAE0-8859-71B60C946087}"/>
              </a:ext>
            </a:extLst>
          </p:cNvPr>
          <p:cNvSpPr>
            <a:spLocks noGrp="1"/>
          </p:cNvSpPr>
          <p:nvPr>
            <p:ph type="pic" sz="quarter" idx="23"/>
          </p:nvPr>
        </p:nvSpPr>
        <p:spPr>
          <a:xfrm>
            <a:off x="9085537" y="2505584"/>
            <a:ext cx="1746504" cy="1746504"/>
          </a:xfrm>
          <a:prstGeom prst="ellipse">
            <a:avLst/>
          </a:prstGeom>
        </p:spPr>
        <p:txBody>
          <a:bodyPr anchor="ctr"/>
          <a:lstStyle>
            <a:lvl1pPr marL="0" indent="0" algn="ctr">
              <a:buNone/>
              <a:defRPr sz="1100"/>
            </a:lvl1pPr>
          </a:lstStyle>
          <a:p>
            <a:r>
              <a:rPr lang="en-US"/>
              <a:t>Click icon to add picture</a:t>
            </a:r>
            <a:endParaRPr lang="en-US" dirty="0"/>
          </a:p>
        </p:txBody>
      </p:sp>
    </p:spTree>
    <p:extLst>
      <p:ext uri="{BB962C8B-B14F-4D97-AF65-F5344CB8AC3E}">
        <p14:creationId xmlns:p14="http://schemas.microsoft.com/office/powerpoint/2010/main" val="37842011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am x8">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3CF1AC86-4E83-EED8-9FB5-635710111D45}"/>
              </a:ext>
            </a:extLst>
          </p:cNvPr>
          <p:cNvSpPr/>
          <p:nvPr userDrawn="1"/>
        </p:nvSpPr>
        <p:spPr>
          <a:xfrm flipH="1">
            <a:off x="1704107" y="4055522"/>
            <a:ext cx="1231495" cy="1231495"/>
          </a:xfrm>
          <a:prstGeom prst="ellipse">
            <a:avLst/>
          </a:prstGeom>
          <a:gradFill flip="none" rotWithShape="1">
            <a:gsLst>
              <a:gs pos="18000">
                <a:schemeClr val="accent3"/>
              </a:gs>
              <a:gs pos="52000">
                <a:schemeClr val="accent5">
                  <a:alpha val="69515"/>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803E890B-5D84-F4A6-E963-051A1C52577D}"/>
              </a:ext>
            </a:extLst>
          </p:cNvPr>
          <p:cNvSpPr/>
          <p:nvPr userDrawn="1"/>
        </p:nvSpPr>
        <p:spPr>
          <a:xfrm flipH="1">
            <a:off x="4228381" y="1853643"/>
            <a:ext cx="1231495" cy="1231495"/>
          </a:xfrm>
          <a:prstGeom prst="ellipse">
            <a:avLst/>
          </a:prstGeom>
          <a:gradFill flip="none" rotWithShape="1">
            <a:gsLst>
              <a:gs pos="18000">
                <a:schemeClr val="accent3"/>
              </a:gs>
              <a:gs pos="52000">
                <a:schemeClr val="accent5">
                  <a:alpha val="69515"/>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a:extLst>
              <a:ext uri="{FF2B5EF4-FFF2-40B4-BE49-F238E27FC236}">
                <a16:creationId xmlns:a16="http://schemas.microsoft.com/office/drawing/2014/main" id="{CA321B0B-6EF1-E460-8E13-3BBE774FA148}"/>
              </a:ext>
            </a:extLst>
          </p:cNvPr>
          <p:cNvSpPr/>
          <p:nvPr userDrawn="1"/>
        </p:nvSpPr>
        <p:spPr>
          <a:xfrm flipH="1">
            <a:off x="6752655" y="4055275"/>
            <a:ext cx="1231495" cy="1231495"/>
          </a:xfrm>
          <a:prstGeom prst="ellipse">
            <a:avLst/>
          </a:prstGeom>
          <a:gradFill flip="none" rotWithShape="1">
            <a:gsLst>
              <a:gs pos="18000">
                <a:schemeClr val="accent3"/>
              </a:gs>
              <a:gs pos="52000">
                <a:schemeClr val="accent5">
                  <a:alpha val="69515"/>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898AB146-30D1-CD59-5D88-5097CF8561D1}"/>
              </a:ext>
            </a:extLst>
          </p:cNvPr>
          <p:cNvSpPr/>
          <p:nvPr userDrawn="1"/>
        </p:nvSpPr>
        <p:spPr>
          <a:xfrm flipH="1">
            <a:off x="9280950" y="4066155"/>
            <a:ext cx="1231495" cy="1231495"/>
          </a:xfrm>
          <a:prstGeom prst="ellipse">
            <a:avLst/>
          </a:prstGeom>
          <a:gradFill flip="none" rotWithShape="1">
            <a:gsLst>
              <a:gs pos="0">
                <a:schemeClr val="accent1"/>
              </a:gs>
              <a:gs pos="77000">
                <a:schemeClr val="accent6">
                  <a:alpha val="69284"/>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a:extLst>
              <a:ext uri="{FF2B5EF4-FFF2-40B4-BE49-F238E27FC236}">
                <a16:creationId xmlns:a16="http://schemas.microsoft.com/office/drawing/2014/main" id="{4FE52614-CC2D-3550-FDBA-9D7D76ED0F72}"/>
              </a:ext>
            </a:extLst>
          </p:cNvPr>
          <p:cNvSpPr/>
          <p:nvPr userDrawn="1"/>
        </p:nvSpPr>
        <p:spPr>
          <a:xfrm flipH="1">
            <a:off x="4228381" y="4056366"/>
            <a:ext cx="1231495" cy="1231495"/>
          </a:xfrm>
          <a:prstGeom prst="ellipse">
            <a:avLst/>
          </a:prstGeom>
          <a:gradFill flip="none" rotWithShape="1">
            <a:gsLst>
              <a:gs pos="0">
                <a:schemeClr val="accent1"/>
              </a:gs>
              <a:gs pos="77000">
                <a:schemeClr val="accent6">
                  <a:alpha val="69284"/>
                </a:schemeClr>
              </a:gs>
            </a:gsLst>
            <a:path path="circle">
              <a:fillToRect l="100000" b="100000"/>
            </a:path>
            <a:tileRect t="-100000" r="-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a:extLst>
              <a:ext uri="{FF2B5EF4-FFF2-40B4-BE49-F238E27FC236}">
                <a16:creationId xmlns:a16="http://schemas.microsoft.com/office/drawing/2014/main" id="{D19BEA3C-B965-CC70-315C-7C531CD7AA4A}"/>
              </a:ext>
            </a:extLst>
          </p:cNvPr>
          <p:cNvSpPr/>
          <p:nvPr userDrawn="1"/>
        </p:nvSpPr>
        <p:spPr>
          <a:xfrm flipH="1">
            <a:off x="9276929" y="1861862"/>
            <a:ext cx="1231495" cy="1231495"/>
          </a:xfrm>
          <a:prstGeom prst="ellipse">
            <a:avLst/>
          </a:prstGeom>
          <a:gradFill flip="none" rotWithShape="1">
            <a:gsLst>
              <a:gs pos="18000">
                <a:schemeClr val="accent3"/>
              </a:gs>
              <a:gs pos="52000">
                <a:schemeClr val="accent5">
                  <a:alpha val="69515"/>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Oval 26">
            <a:extLst>
              <a:ext uri="{FF2B5EF4-FFF2-40B4-BE49-F238E27FC236}">
                <a16:creationId xmlns:a16="http://schemas.microsoft.com/office/drawing/2014/main" id="{DBCCE6E9-C40E-A684-457C-F08C974BD59F}"/>
              </a:ext>
            </a:extLst>
          </p:cNvPr>
          <p:cNvSpPr/>
          <p:nvPr userDrawn="1"/>
        </p:nvSpPr>
        <p:spPr>
          <a:xfrm flipH="1">
            <a:off x="6752655" y="1855810"/>
            <a:ext cx="1231495" cy="1231495"/>
          </a:xfrm>
          <a:prstGeom prst="ellipse">
            <a:avLst/>
          </a:prstGeom>
          <a:gradFill flip="none" rotWithShape="1">
            <a:gsLst>
              <a:gs pos="0">
                <a:schemeClr val="accent1"/>
              </a:gs>
              <a:gs pos="77000">
                <a:schemeClr val="accent6">
                  <a:alpha val="69284"/>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a:extLst>
              <a:ext uri="{FF2B5EF4-FFF2-40B4-BE49-F238E27FC236}">
                <a16:creationId xmlns:a16="http://schemas.microsoft.com/office/drawing/2014/main" id="{E9B5F0D0-ABA3-5B0F-77C9-C5B64A613F84}"/>
              </a:ext>
            </a:extLst>
          </p:cNvPr>
          <p:cNvSpPr/>
          <p:nvPr userDrawn="1"/>
        </p:nvSpPr>
        <p:spPr>
          <a:xfrm flipH="1">
            <a:off x="1692043" y="1846020"/>
            <a:ext cx="1231495" cy="1231495"/>
          </a:xfrm>
          <a:prstGeom prst="ellipse">
            <a:avLst/>
          </a:prstGeom>
          <a:gradFill>
            <a:gsLst>
              <a:gs pos="0">
                <a:schemeClr val="accent1"/>
              </a:gs>
              <a:gs pos="77000">
                <a:schemeClr val="accent6">
                  <a:alpha val="69284"/>
                </a:schemeClr>
              </a:gs>
            </a:gsLst>
            <a:path path="circle">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4515CD9-7B09-FB25-0368-96365B9DD51C}"/>
              </a:ext>
            </a:extLst>
          </p:cNvPr>
          <p:cNvSpPr>
            <a:spLocks noGrp="1"/>
          </p:cNvSpPr>
          <p:nvPr>
            <p:ph type="title"/>
          </p:nvPr>
        </p:nvSpPr>
        <p:spPr>
          <a:xfrm>
            <a:off x="1656588" y="338328"/>
            <a:ext cx="8878824" cy="1069848"/>
          </a:xfrm>
        </p:spPr>
        <p:txBody>
          <a:bodyPr anchor="b"/>
          <a:lstStyle>
            <a:lvl1pPr algn="ctr">
              <a:defRPr/>
            </a:lvl1pPr>
          </a:lstStyle>
          <a:p>
            <a:r>
              <a:rPr lang="en-US"/>
              <a:t>Click to edit Master title style</a:t>
            </a:r>
          </a:p>
        </p:txBody>
      </p:sp>
      <p:sp>
        <p:nvSpPr>
          <p:cNvPr id="3" name="Footer Placeholder 2">
            <a:extLst>
              <a:ext uri="{FF2B5EF4-FFF2-40B4-BE49-F238E27FC236}">
                <a16:creationId xmlns:a16="http://schemas.microsoft.com/office/drawing/2014/main" id="{6DC6BE5A-F1AC-214F-638D-C6C21E51BFB2}"/>
              </a:ext>
            </a:extLst>
          </p:cNvPr>
          <p:cNvSpPr>
            <a:spLocks noGrp="1"/>
          </p:cNvSpPr>
          <p:nvPr>
            <p:ph type="ftr" sz="quarter" idx="10"/>
          </p:nvPr>
        </p:nvSpPr>
        <p:spPr/>
        <p:txBody>
          <a:bodyPr/>
          <a:lstStyle/>
          <a:p>
            <a:r>
              <a:rPr lang="en-US"/>
              <a:t>Crypto: investing &amp; trading</a:t>
            </a:r>
            <a:endParaRPr lang="en-US" dirty="0"/>
          </a:p>
        </p:txBody>
      </p:sp>
      <p:sp>
        <p:nvSpPr>
          <p:cNvPr id="4" name="Slide Number Placeholder 3">
            <a:extLst>
              <a:ext uri="{FF2B5EF4-FFF2-40B4-BE49-F238E27FC236}">
                <a16:creationId xmlns:a16="http://schemas.microsoft.com/office/drawing/2014/main" id="{0AB127D4-BE09-1C43-0562-195F20C8A05C}"/>
              </a:ext>
            </a:extLst>
          </p:cNvPr>
          <p:cNvSpPr>
            <a:spLocks noGrp="1"/>
          </p:cNvSpPr>
          <p:nvPr>
            <p:ph type="sldNum" sz="quarter" idx="11"/>
          </p:nvPr>
        </p:nvSpPr>
        <p:spPr/>
        <p:txBody>
          <a:bodyPr/>
          <a:lstStyle/>
          <a:p>
            <a:fld id="{294A09A9-5501-47C1-A89A-A340965A2BE2}" type="slidenum">
              <a:rPr lang="en-US" smtClean="0"/>
              <a:pPr/>
              <a:t>‹#›</a:t>
            </a:fld>
            <a:endParaRPr lang="en-US" dirty="0"/>
          </a:p>
        </p:txBody>
      </p:sp>
      <p:sp>
        <p:nvSpPr>
          <p:cNvPr id="12" name="Text Placeholder 11">
            <a:extLst>
              <a:ext uri="{FF2B5EF4-FFF2-40B4-BE49-F238E27FC236}">
                <a16:creationId xmlns:a16="http://schemas.microsoft.com/office/drawing/2014/main" id="{8B3517CD-F786-4206-2455-E4C3BD987425}"/>
              </a:ext>
            </a:extLst>
          </p:cNvPr>
          <p:cNvSpPr>
            <a:spLocks noGrp="1"/>
          </p:cNvSpPr>
          <p:nvPr>
            <p:ph type="body" sz="quarter" idx="12"/>
          </p:nvPr>
        </p:nvSpPr>
        <p:spPr>
          <a:xfrm>
            <a:off x="1176854"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13" name="Text Placeholder 11">
            <a:extLst>
              <a:ext uri="{FF2B5EF4-FFF2-40B4-BE49-F238E27FC236}">
                <a16:creationId xmlns:a16="http://schemas.microsoft.com/office/drawing/2014/main" id="{9978C389-1D90-6CEB-1D34-D69BF78983F7}"/>
              </a:ext>
            </a:extLst>
          </p:cNvPr>
          <p:cNvSpPr>
            <a:spLocks noGrp="1"/>
          </p:cNvSpPr>
          <p:nvPr>
            <p:ph type="body" sz="quarter" idx="13"/>
          </p:nvPr>
        </p:nvSpPr>
        <p:spPr>
          <a:xfrm>
            <a:off x="1176854" y="3447288"/>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14" name="Text Placeholder 11">
            <a:extLst>
              <a:ext uri="{FF2B5EF4-FFF2-40B4-BE49-F238E27FC236}">
                <a16:creationId xmlns:a16="http://schemas.microsoft.com/office/drawing/2014/main" id="{12B5D758-2B43-B448-79C9-1F09317F866C}"/>
              </a:ext>
            </a:extLst>
          </p:cNvPr>
          <p:cNvSpPr>
            <a:spLocks noGrp="1"/>
          </p:cNvSpPr>
          <p:nvPr>
            <p:ph type="body" sz="quarter" idx="14"/>
          </p:nvPr>
        </p:nvSpPr>
        <p:spPr>
          <a:xfrm>
            <a:off x="3701128"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15" name="Text Placeholder 11">
            <a:extLst>
              <a:ext uri="{FF2B5EF4-FFF2-40B4-BE49-F238E27FC236}">
                <a16:creationId xmlns:a16="http://schemas.microsoft.com/office/drawing/2014/main" id="{65404FC1-F068-1D2B-A3D6-59F44099DD2D}"/>
              </a:ext>
            </a:extLst>
          </p:cNvPr>
          <p:cNvSpPr>
            <a:spLocks noGrp="1"/>
          </p:cNvSpPr>
          <p:nvPr>
            <p:ph type="body" sz="quarter" idx="15"/>
          </p:nvPr>
        </p:nvSpPr>
        <p:spPr>
          <a:xfrm>
            <a:off x="3701128" y="3447288"/>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16" name="Text Placeholder 11">
            <a:extLst>
              <a:ext uri="{FF2B5EF4-FFF2-40B4-BE49-F238E27FC236}">
                <a16:creationId xmlns:a16="http://schemas.microsoft.com/office/drawing/2014/main" id="{5F0B1C4A-F0AC-3974-6F79-9CCF799976B3}"/>
              </a:ext>
            </a:extLst>
          </p:cNvPr>
          <p:cNvSpPr>
            <a:spLocks noGrp="1"/>
          </p:cNvSpPr>
          <p:nvPr>
            <p:ph type="body" sz="quarter" idx="16"/>
          </p:nvPr>
        </p:nvSpPr>
        <p:spPr>
          <a:xfrm>
            <a:off x="6225402"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17" name="Text Placeholder 11">
            <a:extLst>
              <a:ext uri="{FF2B5EF4-FFF2-40B4-BE49-F238E27FC236}">
                <a16:creationId xmlns:a16="http://schemas.microsoft.com/office/drawing/2014/main" id="{5C12C91B-3BBC-019A-22DF-DF71A287D58E}"/>
              </a:ext>
            </a:extLst>
          </p:cNvPr>
          <p:cNvSpPr>
            <a:spLocks noGrp="1"/>
          </p:cNvSpPr>
          <p:nvPr>
            <p:ph type="body" sz="quarter" idx="17"/>
          </p:nvPr>
        </p:nvSpPr>
        <p:spPr>
          <a:xfrm>
            <a:off x="6225402" y="3447288"/>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18" name="Text Placeholder 11">
            <a:extLst>
              <a:ext uri="{FF2B5EF4-FFF2-40B4-BE49-F238E27FC236}">
                <a16:creationId xmlns:a16="http://schemas.microsoft.com/office/drawing/2014/main" id="{BB3FD4C7-50B9-E37D-A077-B15D8C6DB9A4}"/>
              </a:ext>
            </a:extLst>
          </p:cNvPr>
          <p:cNvSpPr>
            <a:spLocks noGrp="1"/>
          </p:cNvSpPr>
          <p:nvPr>
            <p:ph type="body" sz="quarter" idx="18"/>
          </p:nvPr>
        </p:nvSpPr>
        <p:spPr>
          <a:xfrm>
            <a:off x="8749676" y="3209544"/>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19" name="Text Placeholder 11">
            <a:extLst>
              <a:ext uri="{FF2B5EF4-FFF2-40B4-BE49-F238E27FC236}">
                <a16:creationId xmlns:a16="http://schemas.microsoft.com/office/drawing/2014/main" id="{486092F0-1D91-8C7F-EEFE-A7D79FF89C19}"/>
              </a:ext>
            </a:extLst>
          </p:cNvPr>
          <p:cNvSpPr>
            <a:spLocks noGrp="1"/>
          </p:cNvSpPr>
          <p:nvPr>
            <p:ph type="body" sz="quarter" idx="19"/>
          </p:nvPr>
        </p:nvSpPr>
        <p:spPr>
          <a:xfrm>
            <a:off x="8749676" y="3447288"/>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21" name="Picture Placeholder 20">
            <a:extLst>
              <a:ext uri="{FF2B5EF4-FFF2-40B4-BE49-F238E27FC236}">
                <a16:creationId xmlns:a16="http://schemas.microsoft.com/office/drawing/2014/main" id="{8D38BBA9-DB40-81D9-4D13-4351576F9FD3}"/>
              </a:ext>
            </a:extLst>
          </p:cNvPr>
          <p:cNvSpPr>
            <a:spLocks noGrp="1"/>
          </p:cNvSpPr>
          <p:nvPr>
            <p:ph type="pic" sz="quarter" idx="20"/>
          </p:nvPr>
        </p:nvSpPr>
        <p:spPr>
          <a:xfrm>
            <a:off x="1782010"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2" name="Picture Placeholder 20">
            <a:extLst>
              <a:ext uri="{FF2B5EF4-FFF2-40B4-BE49-F238E27FC236}">
                <a16:creationId xmlns:a16="http://schemas.microsoft.com/office/drawing/2014/main" id="{D4E44748-5631-A2C7-ADA1-FB2707923EE2}"/>
              </a:ext>
            </a:extLst>
          </p:cNvPr>
          <p:cNvSpPr>
            <a:spLocks noGrp="1"/>
          </p:cNvSpPr>
          <p:nvPr>
            <p:ph type="pic" sz="quarter" idx="21"/>
          </p:nvPr>
        </p:nvSpPr>
        <p:spPr>
          <a:xfrm>
            <a:off x="4318348"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3" name="Picture Placeholder 20">
            <a:extLst>
              <a:ext uri="{FF2B5EF4-FFF2-40B4-BE49-F238E27FC236}">
                <a16:creationId xmlns:a16="http://schemas.microsoft.com/office/drawing/2014/main" id="{8A56F66F-909F-8F64-B021-9820EB3F6B67}"/>
              </a:ext>
            </a:extLst>
          </p:cNvPr>
          <p:cNvSpPr>
            <a:spLocks noGrp="1"/>
          </p:cNvSpPr>
          <p:nvPr>
            <p:ph type="pic" sz="quarter" idx="22"/>
          </p:nvPr>
        </p:nvSpPr>
        <p:spPr>
          <a:xfrm>
            <a:off x="6842622"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4" name="Picture Placeholder 20">
            <a:extLst>
              <a:ext uri="{FF2B5EF4-FFF2-40B4-BE49-F238E27FC236}">
                <a16:creationId xmlns:a16="http://schemas.microsoft.com/office/drawing/2014/main" id="{EB90D275-5951-BAE0-8859-71B60C946087}"/>
              </a:ext>
            </a:extLst>
          </p:cNvPr>
          <p:cNvSpPr>
            <a:spLocks noGrp="1"/>
          </p:cNvSpPr>
          <p:nvPr>
            <p:ph type="pic" sz="quarter" idx="23"/>
          </p:nvPr>
        </p:nvSpPr>
        <p:spPr>
          <a:xfrm>
            <a:off x="9366896" y="1935987"/>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29" name="Picture Placeholder 20">
            <a:extLst>
              <a:ext uri="{FF2B5EF4-FFF2-40B4-BE49-F238E27FC236}">
                <a16:creationId xmlns:a16="http://schemas.microsoft.com/office/drawing/2014/main" id="{BA9EB14D-8336-06B5-51E3-FBCAF00F1F25}"/>
              </a:ext>
            </a:extLst>
          </p:cNvPr>
          <p:cNvSpPr>
            <a:spLocks noGrp="1"/>
          </p:cNvSpPr>
          <p:nvPr>
            <p:ph type="pic" sz="quarter" idx="24"/>
          </p:nvPr>
        </p:nvSpPr>
        <p:spPr>
          <a:xfrm>
            <a:off x="1794074" y="4145489"/>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0" name="Picture Placeholder 20">
            <a:extLst>
              <a:ext uri="{FF2B5EF4-FFF2-40B4-BE49-F238E27FC236}">
                <a16:creationId xmlns:a16="http://schemas.microsoft.com/office/drawing/2014/main" id="{A1E65D12-1094-78B5-B37A-A03576991D1D}"/>
              </a:ext>
            </a:extLst>
          </p:cNvPr>
          <p:cNvSpPr>
            <a:spLocks noGrp="1"/>
          </p:cNvSpPr>
          <p:nvPr>
            <p:ph type="pic" sz="quarter" idx="25"/>
          </p:nvPr>
        </p:nvSpPr>
        <p:spPr>
          <a:xfrm>
            <a:off x="4318348" y="4146333"/>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1" name="Picture Placeholder 20">
            <a:extLst>
              <a:ext uri="{FF2B5EF4-FFF2-40B4-BE49-F238E27FC236}">
                <a16:creationId xmlns:a16="http://schemas.microsoft.com/office/drawing/2014/main" id="{6ABE5CEC-34A4-CD5D-FA0D-D675A87984F5}"/>
              </a:ext>
            </a:extLst>
          </p:cNvPr>
          <p:cNvSpPr>
            <a:spLocks noGrp="1"/>
          </p:cNvSpPr>
          <p:nvPr>
            <p:ph type="pic" sz="quarter" idx="26"/>
          </p:nvPr>
        </p:nvSpPr>
        <p:spPr>
          <a:xfrm>
            <a:off x="6842622" y="4145242"/>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2" name="Picture Placeholder 20">
            <a:extLst>
              <a:ext uri="{FF2B5EF4-FFF2-40B4-BE49-F238E27FC236}">
                <a16:creationId xmlns:a16="http://schemas.microsoft.com/office/drawing/2014/main" id="{5DA945B5-3444-7CAC-AA4A-55B04D039824}"/>
              </a:ext>
            </a:extLst>
          </p:cNvPr>
          <p:cNvSpPr>
            <a:spLocks noGrp="1"/>
          </p:cNvSpPr>
          <p:nvPr>
            <p:ph type="pic" sz="quarter" idx="27"/>
          </p:nvPr>
        </p:nvSpPr>
        <p:spPr>
          <a:xfrm>
            <a:off x="9370917" y="4156122"/>
            <a:ext cx="1051560" cy="1051560"/>
          </a:xfrm>
          <a:prstGeom prst="ellipse">
            <a:avLst/>
          </a:prstGeom>
        </p:spPr>
        <p:txBody>
          <a:bodyPr anchor="ctr"/>
          <a:lstStyle>
            <a:lvl1pPr marL="0" indent="0" algn="ctr">
              <a:buNone/>
              <a:defRPr sz="1100"/>
            </a:lvl1pPr>
          </a:lstStyle>
          <a:p>
            <a:r>
              <a:rPr lang="en-US"/>
              <a:t>Click icon to add picture</a:t>
            </a:r>
            <a:endParaRPr lang="en-US" dirty="0"/>
          </a:p>
        </p:txBody>
      </p:sp>
      <p:sp>
        <p:nvSpPr>
          <p:cNvPr id="33" name="Text Placeholder 11">
            <a:extLst>
              <a:ext uri="{FF2B5EF4-FFF2-40B4-BE49-F238E27FC236}">
                <a16:creationId xmlns:a16="http://schemas.microsoft.com/office/drawing/2014/main" id="{CB0DA5B5-9C84-7B23-EE8E-CEA555CD808E}"/>
              </a:ext>
            </a:extLst>
          </p:cNvPr>
          <p:cNvSpPr>
            <a:spLocks noGrp="1"/>
          </p:cNvSpPr>
          <p:nvPr>
            <p:ph type="body" sz="quarter" idx="28"/>
          </p:nvPr>
        </p:nvSpPr>
        <p:spPr>
          <a:xfrm>
            <a:off x="1176854"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34" name="Text Placeholder 11">
            <a:extLst>
              <a:ext uri="{FF2B5EF4-FFF2-40B4-BE49-F238E27FC236}">
                <a16:creationId xmlns:a16="http://schemas.microsoft.com/office/drawing/2014/main" id="{99C62621-0080-5CDD-E5DD-2FCF2D548CEB}"/>
              </a:ext>
            </a:extLst>
          </p:cNvPr>
          <p:cNvSpPr>
            <a:spLocks noGrp="1"/>
          </p:cNvSpPr>
          <p:nvPr>
            <p:ph type="body" sz="quarter" idx="29"/>
          </p:nvPr>
        </p:nvSpPr>
        <p:spPr>
          <a:xfrm>
            <a:off x="1176854" y="5678424"/>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35" name="Text Placeholder 11">
            <a:extLst>
              <a:ext uri="{FF2B5EF4-FFF2-40B4-BE49-F238E27FC236}">
                <a16:creationId xmlns:a16="http://schemas.microsoft.com/office/drawing/2014/main" id="{B69DDE47-632B-987E-545E-BAB200D374ED}"/>
              </a:ext>
            </a:extLst>
          </p:cNvPr>
          <p:cNvSpPr>
            <a:spLocks noGrp="1"/>
          </p:cNvSpPr>
          <p:nvPr>
            <p:ph type="body" sz="quarter" idx="30"/>
          </p:nvPr>
        </p:nvSpPr>
        <p:spPr>
          <a:xfrm>
            <a:off x="3701128"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36" name="Text Placeholder 11">
            <a:extLst>
              <a:ext uri="{FF2B5EF4-FFF2-40B4-BE49-F238E27FC236}">
                <a16:creationId xmlns:a16="http://schemas.microsoft.com/office/drawing/2014/main" id="{A165DCBF-4EFD-7181-68BA-1625AC1C0D5F}"/>
              </a:ext>
            </a:extLst>
          </p:cNvPr>
          <p:cNvSpPr>
            <a:spLocks noGrp="1"/>
          </p:cNvSpPr>
          <p:nvPr>
            <p:ph type="body" sz="quarter" idx="31"/>
          </p:nvPr>
        </p:nvSpPr>
        <p:spPr>
          <a:xfrm>
            <a:off x="3701128" y="5678424"/>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37" name="Text Placeholder 11">
            <a:extLst>
              <a:ext uri="{FF2B5EF4-FFF2-40B4-BE49-F238E27FC236}">
                <a16:creationId xmlns:a16="http://schemas.microsoft.com/office/drawing/2014/main" id="{3C7ECA2F-9EC3-26BD-B424-ECE80473DF37}"/>
              </a:ext>
            </a:extLst>
          </p:cNvPr>
          <p:cNvSpPr>
            <a:spLocks noGrp="1"/>
          </p:cNvSpPr>
          <p:nvPr>
            <p:ph type="body" sz="quarter" idx="32"/>
          </p:nvPr>
        </p:nvSpPr>
        <p:spPr>
          <a:xfrm>
            <a:off x="6225402"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38" name="Text Placeholder 11">
            <a:extLst>
              <a:ext uri="{FF2B5EF4-FFF2-40B4-BE49-F238E27FC236}">
                <a16:creationId xmlns:a16="http://schemas.microsoft.com/office/drawing/2014/main" id="{C9535F99-6134-8D03-FFEE-D1B3E007F2CC}"/>
              </a:ext>
            </a:extLst>
          </p:cNvPr>
          <p:cNvSpPr>
            <a:spLocks noGrp="1"/>
          </p:cNvSpPr>
          <p:nvPr>
            <p:ph type="body" sz="quarter" idx="33"/>
          </p:nvPr>
        </p:nvSpPr>
        <p:spPr>
          <a:xfrm>
            <a:off x="6225402" y="5678424"/>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
        <p:nvSpPr>
          <p:cNvPr id="39" name="Text Placeholder 11">
            <a:extLst>
              <a:ext uri="{FF2B5EF4-FFF2-40B4-BE49-F238E27FC236}">
                <a16:creationId xmlns:a16="http://schemas.microsoft.com/office/drawing/2014/main" id="{163BD863-99E7-C7C4-4762-8C168574E9A8}"/>
              </a:ext>
            </a:extLst>
          </p:cNvPr>
          <p:cNvSpPr>
            <a:spLocks noGrp="1"/>
          </p:cNvSpPr>
          <p:nvPr>
            <p:ph type="body" sz="quarter" idx="34"/>
          </p:nvPr>
        </p:nvSpPr>
        <p:spPr>
          <a:xfrm>
            <a:off x="8749676" y="5440680"/>
            <a:ext cx="2286000" cy="182880"/>
          </a:xfrm>
        </p:spPr>
        <p:txBody>
          <a:bodyPr anchor="ctr"/>
          <a:lstStyle>
            <a:lvl1pPr marL="0" indent="0" algn="ctr">
              <a:lnSpc>
                <a:spcPct val="100000"/>
              </a:lnSpc>
              <a:spcBef>
                <a:spcPts val="0"/>
              </a:spcBef>
              <a:buNone/>
              <a:defRPr sz="1600" b="1" spc="20" baseline="0">
                <a:latin typeface="+mj-lt"/>
              </a:defRPr>
            </a:lvl1pPr>
          </a:lstStyle>
          <a:p>
            <a:pPr lvl="0"/>
            <a:r>
              <a:rPr lang="en-US"/>
              <a:t>Click to edit Master text styles</a:t>
            </a:r>
          </a:p>
        </p:txBody>
      </p:sp>
      <p:sp>
        <p:nvSpPr>
          <p:cNvPr id="40" name="Text Placeholder 11">
            <a:extLst>
              <a:ext uri="{FF2B5EF4-FFF2-40B4-BE49-F238E27FC236}">
                <a16:creationId xmlns:a16="http://schemas.microsoft.com/office/drawing/2014/main" id="{63678AE5-B810-D5BE-40B5-888AF4473157}"/>
              </a:ext>
            </a:extLst>
          </p:cNvPr>
          <p:cNvSpPr>
            <a:spLocks noGrp="1"/>
          </p:cNvSpPr>
          <p:nvPr>
            <p:ph type="body" sz="quarter" idx="35"/>
          </p:nvPr>
        </p:nvSpPr>
        <p:spPr>
          <a:xfrm>
            <a:off x="8749676" y="5678424"/>
            <a:ext cx="2286000" cy="265176"/>
          </a:xfrm>
        </p:spPr>
        <p:txBody>
          <a:bodyPr anchor="ctr"/>
          <a:lstStyle>
            <a:lvl1pPr marL="0" indent="0" algn="ctr">
              <a:lnSpc>
                <a:spcPct val="100000"/>
              </a:lnSpc>
              <a:spcBef>
                <a:spcPts val="0"/>
              </a:spcBef>
              <a:buNone/>
              <a:defRPr sz="1400" spc="20" baseline="0"/>
            </a:lvl1pPr>
          </a:lstStyle>
          <a:p>
            <a:pPr lvl="0"/>
            <a:r>
              <a:rPr lang="en-US"/>
              <a:t>Click to edit Master text styles</a:t>
            </a:r>
          </a:p>
        </p:txBody>
      </p:sp>
    </p:spTree>
    <p:extLst>
      <p:ext uri="{BB962C8B-B14F-4D97-AF65-F5344CB8AC3E}">
        <p14:creationId xmlns:p14="http://schemas.microsoft.com/office/powerpoint/2010/main" val="63458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Summary">
    <p:spTree>
      <p:nvGrpSpPr>
        <p:cNvPr id="1" name=""/>
        <p:cNvGrpSpPr/>
        <p:nvPr/>
      </p:nvGrpSpPr>
      <p:grpSpPr>
        <a:xfrm>
          <a:off x="0" y="0"/>
          <a:ext cx="0" cy="0"/>
          <a:chOff x="0" y="0"/>
          <a:chExt cx="0" cy="0"/>
        </a:xfrm>
      </p:grpSpPr>
      <p:sp>
        <p:nvSpPr>
          <p:cNvPr id="24" name="Freeform: Shape 23">
            <a:extLst>
              <a:ext uri="{FF2B5EF4-FFF2-40B4-BE49-F238E27FC236}">
                <a16:creationId xmlns:a16="http://schemas.microsoft.com/office/drawing/2014/main" id="{FF4F2FF2-B2D0-EAB9-0059-1E59CFF27936}"/>
              </a:ext>
            </a:extLst>
          </p:cNvPr>
          <p:cNvSpPr/>
          <p:nvPr userDrawn="1"/>
        </p:nvSpPr>
        <p:spPr>
          <a:xfrm>
            <a:off x="0" y="3079989"/>
            <a:ext cx="4744043" cy="3778013"/>
          </a:xfrm>
          <a:custGeom>
            <a:avLst/>
            <a:gdLst>
              <a:gd name="connsiteX0" fmla="*/ 552680 w 4744043"/>
              <a:gd name="connsiteY0" fmla="*/ 2 h 3778013"/>
              <a:gd name="connsiteX1" fmla="*/ 3368067 w 4744043"/>
              <a:gd name="connsiteY1" fmla="*/ 2076456 h 3778013"/>
              <a:gd name="connsiteX2" fmla="*/ 4603294 w 4744043"/>
              <a:gd name="connsiteY2" fmla="*/ 3641510 h 3778013"/>
              <a:gd name="connsiteX3" fmla="*/ 4744043 w 4744043"/>
              <a:gd name="connsiteY3" fmla="*/ 3778013 h 3778013"/>
              <a:gd name="connsiteX4" fmla="*/ 0 w 4744043"/>
              <a:gd name="connsiteY4" fmla="*/ 3778013 h 3778013"/>
              <a:gd name="connsiteX5" fmla="*/ 0 w 4744043"/>
              <a:gd name="connsiteY5" fmla="*/ 73323 h 3778013"/>
              <a:gd name="connsiteX6" fmla="*/ 163773 w 4744043"/>
              <a:gd name="connsiteY6" fmla="*/ 34335 h 3778013"/>
              <a:gd name="connsiteX7" fmla="*/ 552680 w 4744043"/>
              <a:gd name="connsiteY7" fmla="*/ 2 h 3778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44043" h="3778013">
                <a:moveTo>
                  <a:pt x="552680" y="2"/>
                </a:moveTo>
                <a:cubicBezTo>
                  <a:pt x="1474475" y="1086"/>
                  <a:pt x="2486209" y="585872"/>
                  <a:pt x="3368067" y="2076456"/>
                </a:cubicBezTo>
                <a:cubicBezTo>
                  <a:pt x="3678455" y="2598086"/>
                  <a:pt x="4104379" y="3133243"/>
                  <a:pt x="4603294" y="3641510"/>
                </a:cubicBezTo>
                <a:lnTo>
                  <a:pt x="4744043" y="3778013"/>
                </a:lnTo>
                <a:lnTo>
                  <a:pt x="0" y="3778013"/>
                </a:lnTo>
                <a:lnTo>
                  <a:pt x="0" y="73323"/>
                </a:lnTo>
                <a:lnTo>
                  <a:pt x="163773" y="34335"/>
                </a:lnTo>
                <a:cubicBezTo>
                  <a:pt x="291146" y="11604"/>
                  <a:pt x="420996" y="-154"/>
                  <a:pt x="552680" y="2"/>
                </a:cubicBezTo>
                <a:close/>
              </a:path>
            </a:pathLst>
          </a:custGeom>
          <a:gradFill flip="none" rotWithShape="1">
            <a:gsLst>
              <a:gs pos="41000">
                <a:schemeClr val="accent3">
                  <a:lumMod val="25000"/>
                  <a:alpha val="67969"/>
                </a:schemeClr>
              </a:gs>
              <a:gs pos="100000">
                <a:schemeClr val="accent2">
                  <a:alpha val="29022"/>
                </a:schemeClr>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9" name="Freeform: Shape 18">
            <a:extLst>
              <a:ext uri="{FF2B5EF4-FFF2-40B4-BE49-F238E27FC236}">
                <a16:creationId xmlns:a16="http://schemas.microsoft.com/office/drawing/2014/main" id="{8B193F7C-DAB3-79A0-9B6F-012F23BAF8BD}"/>
              </a:ext>
            </a:extLst>
          </p:cNvPr>
          <p:cNvSpPr/>
          <p:nvPr userDrawn="1"/>
        </p:nvSpPr>
        <p:spPr>
          <a:xfrm>
            <a:off x="1" y="0"/>
            <a:ext cx="6552595" cy="3112082"/>
          </a:xfrm>
          <a:custGeom>
            <a:avLst/>
            <a:gdLst>
              <a:gd name="connsiteX0" fmla="*/ 6552595 w 6552595"/>
              <a:gd name="connsiteY0" fmla="*/ 0 h 3112082"/>
              <a:gd name="connsiteX1" fmla="*/ 6479403 w 6552595"/>
              <a:gd name="connsiteY1" fmla="*/ 116338 h 3112082"/>
              <a:gd name="connsiteX2" fmla="*/ 4627940 w 6552595"/>
              <a:gd name="connsiteY2" fmla="*/ 645238 h 3112082"/>
              <a:gd name="connsiteX3" fmla="*/ 631580 w 6552595"/>
              <a:gd name="connsiteY3" fmla="*/ 1915852 h 3112082"/>
              <a:gd name="connsiteX4" fmla="*/ 46252 w 6552595"/>
              <a:gd name="connsiteY4" fmla="*/ 2980209 h 3112082"/>
              <a:gd name="connsiteX5" fmla="*/ 0 w 6552595"/>
              <a:gd name="connsiteY5" fmla="*/ 3112082 h 3112082"/>
              <a:gd name="connsiteX6" fmla="*/ 0 w 6552595"/>
              <a:gd name="connsiteY6" fmla="*/ 1037361 h 3112082"/>
              <a:gd name="connsiteX7" fmla="*/ 0 w 6552595"/>
              <a:gd name="connsiteY7" fmla="*/ 0 h 3112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52595" h="3112082">
                <a:moveTo>
                  <a:pt x="6552595" y="0"/>
                </a:moveTo>
                <a:lnTo>
                  <a:pt x="6479403" y="116338"/>
                </a:lnTo>
                <a:cubicBezTo>
                  <a:pt x="6181653" y="532833"/>
                  <a:pt x="5587528" y="785625"/>
                  <a:pt x="4627940" y="645238"/>
                </a:cubicBezTo>
                <a:cubicBezTo>
                  <a:pt x="3343367" y="460619"/>
                  <a:pt x="1347900" y="971915"/>
                  <a:pt x="631580" y="1915852"/>
                </a:cubicBezTo>
                <a:cubicBezTo>
                  <a:pt x="407731" y="2210834"/>
                  <a:pt x="204970" y="2565624"/>
                  <a:pt x="46252" y="2980209"/>
                </a:cubicBezTo>
                <a:lnTo>
                  <a:pt x="0" y="3112082"/>
                </a:lnTo>
                <a:lnTo>
                  <a:pt x="0" y="1037361"/>
                </a:lnTo>
                <a:lnTo>
                  <a:pt x="0" y="0"/>
                </a:lnTo>
                <a:close/>
              </a:path>
            </a:pathLst>
          </a:custGeom>
          <a:gradFill flip="none" rotWithShape="1">
            <a:gsLst>
              <a:gs pos="76000">
                <a:schemeClr val="accent3">
                  <a:lumMod val="25000"/>
                </a:schemeClr>
              </a:gs>
              <a:gs pos="0">
                <a:schemeClr val="accent1">
                  <a:alpha val="56738"/>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4" name="Freeform: Shape 13">
            <a:extLst>
              <a:ext uri="{FF2B5EF4-FFF2-40B4-BE49-F238E27FC236}">
                <a16:creationId xmlns:a16="http://schemas.microsoft.com/office/drawing/2014/main" id="{D9D045F5-266F-9ADF-9692-2DA7DB16DFFE}"/>
              </a:ext>
            </a:extLst>
          </p:cNvPr>
          <p:cNvSpPr/>
          <p:nvPr userDrawn="1"/>
        </p:nvSpPr>
        <p:spPr>
          <a:xfrm>
            <a:off x="10269564" y="0"/>
            <a:ext cx="1922436" cy="5772376"/>
          </a:xfrm>
          <a:custGeom>
            <a:avLst/>
            <a:gdLst>
              <a:gd name="connsiteX0" fmla="*/ 0 w 1922436"/>
              <a:gd name="connsiteY0" fmla="*/ 0 h 5772376"/>
              <a:gd name="connsiteX1" fmla="*/ 1922436 w 1922436"/>
              <a:gd name="connsiteY1" fmla="*/ 0 h 5772376"/>
              <a:gd name="connsiteX2" fmla="*/ 1922436 w 1922436"/>
              <a:gd name="connsiteY2" fmla="*/ 5770832 h 5772376"/>
              <a:gd name="connsiteX3" fmla="*/ 1785843 w 1922436"/>
              <a:gd name="connsiteY3" fmla="*/ 5772376 h 5772376"/>
              <a:gd name="connsiteX4" fmla="*/ 167636 w 1922436"/>
              <a:gd name="connsiteY4" fmla="*/ 2958760 h 5772376"/>
              <a:gd name="connsiteX5" fmla="*/ 11457 w 1922436"/>
              <a:gd name="connsiteY5" fmla="*/ 41049 h 5772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22436" h="5772376">
                <a:moveTo>
                  <a:pt x="0" y="0"/>
                </a:moveTo>
                <a:lnTo>
                  <a:pt x="1922436" y="0"/>
                </a:lnTo>
                <a:lnTo>
                  <a:pt x="1922436" y="5770832"/>
                </a:lnTo>
                <a:lnTo>
                  <a:pt x="1785843" y="5772376"/>
                </a:lnTo>
                <a:cubicBezTo>
                  <a:pt x="715486" y="5737436"/>
                  <a:pt x="-199675" y="4895626"/>
                  <a:pt x="167636" y="2958760"/>
                </a:cubicBezTo>
                <a:cubicBezTo>
                  <a:pt x="324540" y="2119813"/>
                  <a:pt x="262661" y="1037667"/>
                  <a:pt x="11457" y="41049"/>
                </a:cubicBezTo>
                <a:close/>
              </a:path>
            </a:pathLst>
          </a:custGeom>
          <a:gradFill flip="none" rotWithShape="1">
            <a:gsLst>
              <a:gs pos="10000">
                <a:schemeClr val="accent2">
                  <a:alpha val="9960"/>
                </a:schemeClr>
              </a:gs>
              <a:gs pos="100000">
                <a:schemeClr val="accent1">
                  <a:alpha val="47557"/>
                </a:scheme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2" name="Freeform: Shape 11">
            <a:extLst>
              <a:ext uri="{FF2B5EF4-FFF2-40B4-BE49-F238E27FC236}">
                <a16:creationId xmlns:a16="http://schemas.microsoft.com/office/drawing/2014/main" id="{2A494E50-F563-24E6-92E6-F9E55D1F3D50}"/>
              </a:ext>
            </a:extLst>
          </p:cNvPr>
          <p:cNvSpPr/>
          <p:nvPr userDrawn="1"/>
        </p:nvSpPr>
        <p:spPr>
          <a:xfrm>
            <a:off x="10861332" y="0"/>
            <a:ext cx="1330669" cy="3088658"/>
          </a:xfrm>
          <a:custGeom>
            <a:avLst/>
            <a:gdLst>
              <a:gd name="connsiteX0" fmla="*/ 0 w 1330669"/>
              <a:gd name="connsiteY0" fmla="*/ 0 h 3088658"/>
              <a:gd name="connsiteX1" fmla="*/ 1330669 w 1330669"/>
              <a:gd name="connsiteY1" fmla="*/ 0 h 3088658"/>
              <a:gd name="connsiteX2" fmla="*/ 1330669 w 1330669"/>
              <a:gd name="connsiteY2" fmla="*/ 3088658 h 3088658"/>
              <a:gd name="connsiteX3" fmla="*/ 1265038 w 1330669"/>
              <a:gd name="connsiteY3" fmla="*/ 3075052 h 3088658"/>
              <a:gd name="connsiteX4" fmla="*/ 84101 w 1330669"/>
              <a:gd name="connsiteY4" fmla="*/ 918166 h 3088658"/>
              <a:gd name="connsiteX5" fmla="*/ 3100 w 1330669"/>
              <a:gd name="connsiteY5" fmla="*/ 15153 h 3088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30669" h="3088658">
                <a:moveTo>
                  <a:pt x="0" y="0"/>
                </a:moveTo>
                <a:lnTo>
                  <a:pt x="1330669" y="0"/>
                </a:lnTo>
                <a:lnTo>
                  <a:pt x="1330669" y="3088658"/>
                </a:lnTo>
                <a:lnTo>
                  <a:pt x="1265038" y="3075052"/>
                </a:lnTo>
                <a:cubicBezTo>
                  <a:pt x="597017" y="2898062"/>
                  <a:pt x="64513" y="2241595"/>
                  <a:pt x="84101" y="918166"/>
                </a:cubicBezTo>
                <a:cubicBezTo>
                  <a:pt x="87550" y="637183"/>
                  <a:pt x="59230" y="331259"/>
                  <a:pt x="3100" y="15153"/>
                </a:cubicBezTo>
                <a:close/>
              </a:path>
            </a:pathLst>
          </a:custGeom>
          <a:solidFill>
            <a:schemeClr val="accent1">
              <a:alpha val="50635"/>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16" name="glass card">
            <a:extLst>
              <a:ext uri="{FF2B5EF4-FFF2-40B4-BE49-F238E27FC236}">
                <a16:creationId xmlns:a16="http://schemas.microsoft.com/office/drawing/2014/main" id="{D9024B22-C102-71C1-8593-95259EC18972}"/>
              </a:ext>
            </a:extLst>
          </p:cNvPr>
          <p:cNvSpPr/>
          <p:nvPr userDrawn="1"/>
        </p:nvSpPr>
        <p:spPr>
          <a:xfrm>
            <a:off x="1474384" y="1005155"/>
            <a:ext cx="9243233" cy="4978750"/>
          </a:xfrm>
          <a:prstGeom prst="roundRect">
            <a:avLst>
              <a:gd name="adj" fmla="val 6806"/>
            </a:avLst>
          </a:prstGeom>
          <a:gradFill>
            <a:gsLst>
              <a:gs pos="99000">
                <a:schemeClr val="bg1">
                  <a:alpha val="3000"/>
                </a:schemeClr>
              </a:gs>
              <a:gs pos="46000">
                <a:schemeClr val="bg1">
                  <a:alpha val="17037"/>
                </a:schemeClr>
              </a:gs>
              <a:gs pos="6000">
                <a:schemeClr val="bg1">
                  <a:alpha val="13000"/>
                </a:schemeClr>
              </a:gs>
            </a:gsLst>
            <a:path path="circle">
              <a:fillToRect l="100000" t="100000"/>
            </a:path>
          </a:gradFill>
          <a:ln w="6350">
            <a:noFill/>
          </a:ln>
          <a:effectLst>
            <a:outerShdw blurRad="63500" dist="38100" dir="5400000" sx="1000" sy="1000" algn="t" rotWithShape="0">
              <a:prstClr val="black">
                <a:alpha val="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94248F2-5264-4601-AA0B-6C092F77F2DD}"/>
              </a:ext>
            </a:extLst>
          </p:cNvPr>
          <p:cNvSpPr>
            <a:spLocks noGrp="1"/>
          </p:cNvSpPr>
          <p:nvPr>
            <p:ph type="ctrTitle"/>
          </p:nvPr>
        </p:nvSpPr>
        <p:spPr>
          <a:xfrm>
            <a:off x="2228088" y="2157984"/>
            <a:ext cx="7735824" cy="1069848"/>
          </a:xfrm>
        </p:spPr>
        <p:txBody>
          <a:bodyPr anchor="b">
            <a:noAutofit/>
          </a:bodyPr>
          <a:lstStyle>
            <a:lvl1pPr algn="ctr">
              <a:defRPr sz="4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CFB69D3-5632-4285-A209-9DCA67DA668C}"/>
              </a:ext>
            </a:extLst>
          </p:cNvPr>
          <p:cNvSpPr>
            <a:spLocks noGrp="1"/>
          </p:cNvSpPr>
          <p:nvPr>
            <p:ph type="subTitle" idx="1"/>
          </p:nvPr>
        </p:nvSpPr>
        <p:spPr>
          <a:xfrm>
            <a:off x="2228088" y="3685032"/>
            <a:ext cx="7735824" cy="1133856"/>
          </a:xfrm>
        </p:spPr>
        <p:txBody>
          <a:bodyPr>
            <a:noAutofit/>
          </a:bodyPr>
          <a:lstStyle>
            <a:lvl1pPr marL="0" indent="0" algn="ctr">
              <a:lnSpc>
                <a:spcPct val="10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28" name="Straight Connector 27">
            <a:extLst>
              <a:ext uri="{FF2B5EF4-FFF2-40B4-BE49-F238E27FC236}">
                <a16:creationId xmlns:a16="http://schemas.microsoft.com/office/drawing/2014/main" id="{93303B57-FF55-B795-FAE7-5EF26BFCBEF3}"/>
              </a:ext>
            </a:extLst>
          </p:cNvPr>
          <p:cNvCxnSpPr>
            <a:cxnSpLocks/>
          </p:cNvCxnSpPr>
          <p:nvPr userDrawn="1"/>
        </p:nvCxnSpPr>
        <p:spPr>
          <a:xfrm rot="5400000">
            <a:off x="6115287" y="2597113"/>
            <a:ext cx="0" cy="165518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1" name="Freeform: Shape 20">
            <a:extLst>
              <a:ext uri="{FF2B5EF4-FFF2-40B4-BE49-F238E27FC236}">
                <a16:creationId xmlns:a16="http://schemas.microsoft.com/office/drawing/2014/main" id="{8A78F28F-70CE-7FE2-ACE1-FA2D7C1CE590}"/>
              </a:ext>
            </a:extLst>
          </p:cNvPr>
          <p:cNvSpPr/>
          <p:nvPr userDrawn="1"/>
        </p:nvSpPr>
        <p:spPr>
          <a:xfrm>
            <a:off x="0" y="0"/>
            <a:ext cx="2862855" cy="1527696"/>
          </a:xfrm>
          <a:custGeom>
            <a:avLst/>
            <a:gdLst>
              <a:gd name="connsiteX0" fmla="*/ 0 w 2862855"/>
              <a:gd name="connsiteY0" fmla="*/ 0 h 1527696"/>
              <a:gd name="connsiteX1" fmla="*/ 2862855 w 2862855"/>
              <a:gd name="connsiteY1" fmla="*/ 0 h 1527696"/>
              <a:gd name="connsiteX2" fmla="*/ 2757362 w 2862855"/>
              <a:gd name="connsiteY2" fmla="*/ 85011 h 1527696"/>
              <a:gd name="connsiteX3" fmla="*/ 1949659 w 2862855"/>
              <a:gd name="connsiteY3" fmla="*/ 424032 h 1527696"/>
              <a:gd name="connsiteX4" fmla="*/ 170555 w 2862855"/>
              <a:gd name="connsiteY4" fmla="*/ 1373059 h 1527696"/>
              <a:gd name="connsiteX5" fmla="*/ 0 w 2862855"/>
              <a:gd name="connsiteY5" fmla="*/ 1527696 h 1527696"/>
              <a:gd name="connsiteX6" fmla="*/ 0 w 2862855"/>
              <a:gd name="connsiteY6" fmla="*/ 872969 h 15276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62855" h="1527696">
                <a:moveTo>
                  <a:pt x="0" y="0"/>
                </a:moveTo>
                <a:lnTo>
                  <a:pt x="2862855" y="0"/>
                </a:lnTo>
                <a:lnTo>
                  <a:pt x="2757362" y="85011"/>
                </a:lnTo>
                <a:cubicBezTo>
                  <a:pt x="2560942" y="227521"/>
                  <a:pt x="2295416" y="345289"/>
                  <a:pt x="1949659" y="424032"/>
                </a:cubicBezTo>
                <a:cubicBezTo>
                  <a:pt x="1377417" y="555874"/>
                  <a:pt x="700343" y="918207"/>
                  <a:pt x="170555" y="1373059"/>
                </a:cubicBezTo>
                <a:lnTo>
                  <a:pt x="0" y="1527696"/>
                </a:lnTo>
                <a:lnTo>
                  <a:pt x="0" y="872969"/>
                </a:lnTo>
                <a:close/>
              </a:path>
            </a:pathLst>
          </a:custGeom>
          <a:gradFill flip="none" rotWithShape="1">
            <a:gsLst>
              <a:gs pos="100000">
                <a:schemeClr val="accent3">
                  <a:lumMod val="25000"/>
                  <a:alpha val="40000"/>
                </a:schemeClr>
              </a:gs>
              <a:gs pos="0">
                <a:schemeClr val="accent4">
                  <a:alpha val="69786"/>
                </a:schemeClr>
              </a:gs>
            </a:gsLst>
            <a:path path="circle">
              <a:fillToRect l="100000" b="100000"/>
            </a:path>
            <a:tileRect t="-100000" r="-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
        <p:nvSpPr>
          <p:cNvPr id="29" name="Freeform: Shape 28">
            <a:extLst>
              <a:ext uri="{FF2B5EF4-FFF2-40B4-BE49-F238E27FC236}">
                <a16:creationId xmlns:a16="http://schemas.microsoft.com/office/drawing/2014/main" id="{294AB31D-FEF2-F3B0-D726-81CE48F895EA}"/>
              </a:ext>
            </a:extLst>
          </p:cNvPr>
          <p:cNvSpPr/>
          <p:nvPr userDrawn="1"/>
        </p:nvSpPr>
        <p:spPr>
          <a:xfrm>
            <a:off x="2" y="4761091"/>
            <a:ext cx="3131151" cy="2096908"/>
          </a:xfrm>
          <a:custGeom>
            <a:avLst/>
            <a:gdLst>
              <a:gd name="connsiteX0" fmla="*/ 186163 w 3131151"/>
              <a:gd name="connsiteY0" fmla="*/ 0 h 2096908"/>
              <a:gd name="connsiteX1" fmla="*/ 2469297 w 3131151"/>
              <a:gd name="connsiteY1" fmla="*/ 1411265 h 2096908"/>
              <a:gd name="connsiteX2" fmla="*/ 3026909 w 3131151"/>
              <a:gd name="connsiteY2" fmla="*/ 2004423 h 2096908"/>
              <a:gd name="connsiteX3" fmla="*/ 3131151 w 3131151"/>
              <a:gd name="connsiteY3" fmla="*/ 2096908 h 2096908"/>
              <a:gd name="connsiteX4" fmla="*/ 0 w 3131151"/>
              <a:gd name="connsiteY4" fmla="*/ 2096908 h 2096908"/>
              <a:gd name="connsiteX5" fmla="*/ 0 w 3131151"/>
              <a:gd name="connsiteY5" fmla="*/ 4640 h 2096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31151" h="2096908">
                <a:moveTo>
                  <a:pt x="186163" y="0"/>
                </a:moveTo>
                <a:cubicBezTo>
                  <a:pt x="883663" y="24692"/>
                  <a:pt x="1675023" y="432572"/>
                  <a:pt x="2469297" y="1411265"/>
                </a:cubicBezTo>
                <a:cubicBezTo>
                  <a:pt x="2632187" y="1610943"/>
                  <a:pt x="2819757" y="1809855"/>
                  <a:pt x="3026909" y="2004423"/>
                </a:cubicBezTo>
                <a:lnTo>
                  <a:pt x="3131151" y="2096908"/>
                </a:lnTo>
                <a:lnTo>
                  <a:pt x="0" y="2096908"/>
                </a:lnTo>
                <a:lnTo>
                  <a:pt x="0" y="4640"/>
                </a:lnTo>
                <a:close/>
              </a:path>
            </a:pathLst>
          </a:custGeom>
          <a:gradFill flip="none" rotWithShape="1">
            <a:gsLst>
              <a:gs pos="47000">
                <a:schemeClr val="accent6">
                  <a:alpha val="51365"/>
                </a:schemeClr>
              </a:gs>
              <a:gs pos="100000">
                <a:schemeClr val="accent4">
                  <a:alpha val="24386"/>
                </a:schemeClr>
              </a:gs>
            </a:gsLst>
            <a:path path="circle">
              <a:fillToRect r="100000" b="100000"/>
            </a:path>
            <a:tileRect l="-100000" t="-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solidFill>
                <a:schemeClr val="tx1"/>
              </a:solidFill>
            </a:endParaRPr>
          </a:p>
        </p:txBody>
      </p:sp>
    </p:spTree>
    <p:extLst>
      <p:ext uri="{BB962C8B-B14F-4D97-AF65-F5344CB8AC3E}">
        <p14:creationId xmlns:p14="http://schemas.microsoft.com/office/powerpoint/2010/main" val="42938430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losin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DFA2E8-50A1-4465-AC33-6FAC0E7736E9}"/>
              </a:ext>
            </a:extLst>
          </p:cNvPr>
          <p:cNvSpPr>
            <a:spLocks noGrp="1"/>
          </p:cNvSpPr>
          <p:nvPr>
            <p:ph type="title"/>
          </p:nvPr>
        </p:nvSpPr>
        <p:spPr>
          <a:xfrm>
            <a:off x="6592824" y="1856232"/>
            <a:ext cx="4718304" cy="1069848"/>
          </a:xfrm>
        </p:spPr>
        <p:txBody>
          <a:bodyPr anchor="b">
            <a:no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65DE34-CDB7-41F7-A95A-592B99558C69}"/>
              </a:ext>
            </a:extLst>
          </p:cNvPr>
          <p:cNvSpPr>
            <a:spLocks noGrp="1"/>
          </p:cNvSpPr>
          <p:nvPr>
            <p:ph type="body" idx="1"/>
          </p:nvPr>
        </p:nvSpPr>
        <p:spPr>
          <a:xfrm>
            <a:off x="6601968" y="3374136"/>
            <a:ext cx="4709160" cy="2395728"/>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Freeform 14">
            <a:extLst>
              <a:ext uri="{FF2B5EF4-FFF2-40B4-BE49-F238E27FC236}">
                <a16:creationId xmlns:a16="http://schemas.microsoft.com/office/drawing/2014/main" id="{907BDD9A-3C2A-A21B-A425-1BB45BF5C103}"/>
              </a:ext>
            </a:extLst>
          </p:cNvPr>
          <p:cNvSpPr/>
          <p:nvPr userDrawn="1"/>
        </p:nvSpPr>
        <p:spPr>
          <a:xfrm rot="5400000" flipH="1" flipV="1">
            <a:off x="-1248967" y="1248969"/>
            <a:ext cx="6858000" cy="4360065"/>
          </a:xfrm>
          <a:custGeom>
            <a:avLst/>
            <a:gdLst>
              <a:gd name="connsiteX0" fmla="*/ 6858000 w 6858000"/>
              <a:gd name="connsiteY0" fmla="*/ 0 h 4360065"/>
              <a:gd name="connsiteX1" fmla="*/ 6858000 w 6858000"/>
              <a:gd name="connsiteY1" fmla="*/ 4019634 h 4360065"/>
              <a:gd name="connsiteX2" fmla="*/ 6786526 w 6858000"/>
              <a:gd name="connsiteY2" fmla="*/ 3987694 h 4360065"/>
              <a:gd name="connsiteX3" fmla="*/ 4380589 w 6858000"/>
              <a:gd name="connsiteY3" fmla="*/ 3270469 h 4360065"/>
              <a:gd name="connsiteX4" fmla="*/ 1148443 w 6858000"/>
              <a:gd name="connsiteY4" fmla="*/ 4360028 h 4360065"/>
              <a:gd name="connsiteX5" fmla="*/ 93033 w 6858000"/>
              <a:gd name="connsiteY5" fmla="*/ 4174462 h 4360065"/>
              <a:gd name="connsiteX6" fmla="*/ 0 w 6858000"/>
              <a:gd name="connsiteY6" fmla="*/ 4134599 h 4360065"/>
              <a:gd name="connsiteX7" fmla="*/ 0 w 6858000"/>
              <a:gd name="connsiteY7" fmla="*/ 0 h 4360065"/>
              <a:gd name="connsiteX8" fmla="*/ 6858000 w 6858000"/>
              <a:gd name="connsiteY8" fmla="*/ 0 h 43600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8000" h="4360065">
                <a:moveTo>
                  <a:pt x="6858000" y="0"/>
                </a:moveTo>
                <a:lnTo>
                  <a:pt x="6858000" y="4019634"/>
                </a:lnTo>
                <a:lnTo>
                  <a:pt x="6786526" y="3987694"/>
                </a:lnTo>
                <a:cubicBezTo>
                  <a:pt x="6330423" y="3769997"/>
                  <a:pt x="5587519" y="3251791"/>
                  <a:pt x="4380589" y="3270469"/>
                </a:cubicBezTo>
                <a:cubicBezTo>
                  <a:pt x="3001241" y="3291816"/>
                  <a:pt x="2442968" y="4353863"/>
                  <a:pt x="1148443" y="4360028"/>
                </a:cubicBezTo>
                <a:cubicBezTo>
                  <a:pt x="743904" y="4361955"/>
                  <a:pt x="389317" y="4288650"/>
                  <a:pt x="93033" y="4174462"/>
                </a:cubicBezTo>
                <a:lnTo>
                  <a:pt x="0" y="4134599"/>
                </a:lnTo>
                <a:lnTo>
                  <a:pt x="0" y="0"/>
                </a:lnTo>
                <a:lnTo>
                  <a:pt x="6858000" y="0"/>
                </a:lnTo>
                <a:close/>
              </a:path>
            </a:pathLst>
          </a:custGeom>
          <a:solidFill>
            <a:schemeClr val="accent4">
              <a:alpha val="1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 name="Freeform 16">
            <a:extLst>
              <a:ext uri="{FF2B5EF4-FFF2-40B4-BE49-F238E27FC236}">
                <a16:creationId xmlns:a16="http://schemas.microsoft.com/office/drawing/2014/main" id="{989D7F61-B47A-97D5-F725-EC5EFE81187A}"/>
              </a:ext>
            </a:extLst>
          </p:cNvPr>
          <p:cNvSpPr/>
          <p:nvPr userDrawn="1"/>
        </p:nvSpPr>
        <p:spPr>
          <a:xfrm rot="16200000" flipH="1">
            <a:off x="-952024" y="952025"/>
            <a:ext cx="6858000" cy="4953950"/>
          </a:xfrm>
          <a:custGeom>
            <a:avLst/>
            <a:gdLst>
              <a:gd name="connsiteX0" fmla="*/ 0 w 6858000"/>
              <a:gd name="connsiteY0" fmla="*/ 0 h 4953950"/>
              <a:gd name="connsiteX1" fmla="*/ 0 w 6858000"/>
              <a:gd name="connsiteY1" fmla="*/ 4289773 h 4953950"/>
              <a:gd name="connsiteX2" fmla="*/ 181159 w 6858000"/>
              <a:gd name="connsiteY2" fmla="*/ 4411259 h 4953950"/>
              <a:gd name="connsiteX3" fmla="*/ 2222746 w 6858000"/>
              <a:gd name="connsiteY3" fmla="*/ 4953891 h 4953950"/>
              <a:gd name="connsiteX4" fmla="*/ 6808516 w 6858000"/>
              <a:gd name="connsiteY4" fmla="*/ 3223031 h 4953950"/>
              <a:gd name="connsiteX5" fmla="*/ 6858000 w 6858000"/>
              <a:gd name="connsiteY5" fmla="*/ 3220931 h 4953950"/>
              <a:gd name="connsiteX6" fmla="*/ 6858000 w 6858000"/>
              <a:gd name="connsiteY6" fmla="*/ 0 h 4953950"/>
              <a:gd name="connsiteX7" fmla="*/ 0 w 6858000"/>
              <a:gd name="connsiteY7" fmla="*/ 0 h 4953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858000" h="4953950">
                <a:moveTo>
                  <a:pt x="0" y="0"/>
                </a:moveTo>
                <a:lnTo>
                  <a:pt x="0" y="4289773"/>
                </a:lnTo>
                <a:lnTo>
                  <a:pt x="181159" y="4411259"/>
                </a:lnTo>
                <a:cubicBezTo>
                  <a:pt x="694541" y="4727180"/>
                  <a:pt x="1386349" y="4958196"/>
                  <a:pt x="2222746" y="4953891"/>
                </a:cubicBezTo>
                <a:cubicBezTo>
                  <a:pt x="4074768" y="4944360"/>
                  <a:pt x="4906383" y="3353427"/>
                  <a:pt x="6808516" y="3223031"/>
                </a:cubicBezTo>
                <a:lnTo>
                  <a:pt x="6858000" y="3220931"/>
                </a:lnTo>
                <a:lnTo>
                  <a:pt x="6858000" y="0"/>
                </a:lnTo>
                <a:lnTo>
                  <a:pt x="0" y="0"/>
                </a:lnTo>
                <a:close/>
              </a:path>
            </a:pathLst>
          </a:custGeom>
          <a:gradFill flip="none" rotWithShape="1">
            <a:gsLst>
              <a:gs pos="20000">
                <a:schemeClr val="accent6">
                  <a:alpha val="52965"/>
                </a:schemeClr>
              </a:gs>
              <a:gs pos="90000">
                <a:schemeClr val="accent5">
                  <a:lumMod val="50000"/>
                  <a:alpha val="72473"/>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9" name="Freeform 17">
            <a:extLst>
              <a:ext uri="{FF2B5EF4-FFF2-40B4-BE49-F238E27FC236}">
                <a16:creationId xmlns:a16="http://schemas.microsoft.com/office/drawing/2014/main" id="{A70008D0-0FB3-5B8D-3060-6EDD9E247095}"/>
              </a:ext>
            </a:extLst>
          </p:cNvPr>
          <p:cNvSpPr/>
          <p:nvPr userDrawn="1"/>
        </p:nvSpPr>
        <p:spPr>
          <a:xfrm rot="16200000" flipH="1">
            <a:off x="-1513890" y="1513891"/>
            <a:ext cx="6858000" cy="3830219"/>
          </a:xfrm>
          <a:custGeom>
            <a:avLst/>
            <a:gdLst>
              <a:gd name="connsiteX0" fmla="*/ 0 w 6858000"/>
              <a:gd name="connsiteY0" fmla="*/ 0 h 3830219"/>
              <a:gd name="connsiteX1" fmla="*/ 0 w 6858000"/>
              <a:gd name="connsiteY1" fmla="*/ 2994317 h 3830219"/>
              <a:gd name="connsiteX2" fmla="*/ 150933 w 6858000"/>
              <a:gd name="connsiteY2" fmla="*/ 2952927 h 3830219"/>
              <a:gd name="connsiteX3" fmla="*/ 533317 w 6858000"/>
              <a:gd name="connsiteY3" fmla="*/ 2907735 h 3830219"/>
              <a:gd name="connsiteX4" fmla="*/ 2516906 w 6858000"/>
              <a:gd name="connsiteY4" fmla="*/ 3558655 h 3830219"/>
              <a:gd name="connsiteX5" fmla="*/ 2542419 w 6858000"/>
              <a:gd name="connsiteY5" fmla="*/ 3568616 h 3830219"/>
              <a:gd name="connsiteX6" fmla="*/ 2607100 w 6858000"/>
              <a:gd name="connsiteY6" fmla="*/ 3608308 h 3830219"/>
              <a:gd name="connsiteX7" fmla="*/ 3580199 w 6858000"/>
              <a:gd name="connsiteY7" fmla="*/ 3830188 h 3830219"/>
              <a:gd name="connsiteX8" fmla="*/ 6145368 w 6858000"/>
              <a:gd name="connsiteY8" fmla="*/ 2895740 h 3830219"/>
              <a:gd name="connsiteX9" fmla="*/ 6711794 w 6858000"/>
              <a:gd name="connsiteY9" fmla="*/ 2941805 h 3830219"/>
              <a:gd name="connsiteX10" fmla="*/ 6858000 w 6858000"/>
              <a:gd name="connsiteY10" fmla="*/ 2973381 h 3830219"/>
              <a:gd name="connsiteX11" fmla="*/ 6858000 w 6858000"/>
              <a:gd name="connsiteY11" fmla="*/ 0 h 3830219"/>
              <a:gd name="connsiteX12" fmla="*/ 0 w 6858000"/>
              <a:gd name="connsiteY12" fmla="*/ 0 h 3830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8000" h="3830219">
                <a:moveTo>
                  <a:pt x="0" y="0"/>
                </a:moveTo>
                <a:lnTo>
                  <a:pt x="0" y="2994317"/>
                </a:lnTo>
                <a:lnTo>
                  <a:pt x="150933" y="2952927"/>
                </a:lnTo>
                <a:cubicBezTo>
                  <a:pt x="269822" y="2926258"/>
                  <a:pt x="396478" y="2910024"/>
                  <a:pt x="533317" y="2907735"/>
                </a:cubicBezTo>
                <a:cubicBezTo>
                  <a:pt x="1559606" y="2890571"/>
                  <a:pt x="2163137" y="3401988"/>
                  <a:pt x="2516906" y="3558655"/>
                </a:cubicBezTo>
                <a:lnTo>
                  <a:pt x="2542419" y="3568616"/>
                </a:lnTo>
                <a:lnTo>
                  <a:pt x="2607100" y="3608308"/>
                </a:lnTo>
                <a:cubicBezTo>
                  <a:pt x="2866745" y="3741243"/>
                  <a:pt x="3194928" y="3832171"/>
                  <a:pt x="3580199" y="3830188"/>
                </a:cubicBezTo>
                <a:cubicBezTo>
                  <a:pt x="4607589" y="3824901"/>
                  <a:pt x="5050658" y="2914049"/>
                  <a:pt x="6145368" y="2895740"/>
                </a:cubicBezTo>
                <a:cubicBezTo>
                  <a:pt x="6350626" y="2892307"/>
                  <a:pt x="6538973" y="2910018"/>
                  <a:pt x="6711794" y="2941805"/>
                </a:cubicBezTo>
                <a:lnTo>
                  <a:pt x="6858000" y="2973381"/>
                </a:lnTo>
                <a:lnTo>
                  <a:pt x="6858000" y="0"/>
                </a:lnTo>
                <a:lnTo>
                  <a:pt x="0" y="0"/>
                </a:lnTo>
                <a:close/>
              </a:path>
            </a:pathLst>
          </a:custGeom>
          <a:gradFill>
            <a:gsLst>
              <a:gs pos="45000">
                <a:schemeClr val="accent6">
                  <a:alpha val="29951"/>
                </a:schemeClr>
              </a:gs>
              <a:gs pos="99000">
                <a:schemeClr val="accent4">
                  <a:lumMod val="75000"/>
                  <a:alpha val="27340"/>
                </a:schemeClr>
              </a:gs>
            </a:gsLst>
            <a:path path="circle">
              <a:fillToRect l="100000" t="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cxnSp>
        <p:nvCxnSpPr>
          <p:cNvPr id="10" name="Straight Connector 9">
            <a:extLst>
              <a:ext uri="{FF2B5EF4-FFF2-40B4-BE49-F238E27FC236}">
                <a16:creationId xmlns:a16="http://schemas.microsoft.com/office/drawing/2014/main" id="{4CA6FFAC-0E5C-DA2F-C0F9-D5602F928AEC}"/>
              </a:ext>
            </a:extLst>
          </p:cNvPr>
          <p:cNvCxnSpPr>
            <a:cxnSpLocks/>
          </p:cNvCxnSpPr>
          <p:nvPr userDrawn="1"/>
        </p:nvCxnSpPr>
        <p:spPr>
          <a:xfrm rot="5400000">
            <a:off x="7545111" y="2275586"/>
            <a:ext cx="0" cy="165518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26350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2F7D74-558F-4816-9367-4004FFA2B6A4}"/>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6069ADF-8CD9-4E77-BB8D-70D8824C5AE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75F077D-E901-4AA9-B062-1C37FF407BF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BE7B5E76-E101-4994-92F5-1F540EB16AB0}"/>
              </a:ext>
            </a:extLst>
          </p:cNvPr>
          <p:cNvSpPr>
            <a:spLocks noGrp="1"/>
          </p:cNvSpPr>
          <p:nvPr>
            <p:ph type="ftr" sz="quarter" idx="11"/>
          </p:nvPr>
        </p:nvSpPr>
        <p:spPr/>
        <p:txBody>
          <a:bodyPr/>
          <a:lstStyle/>
          <a:p>
            <a:r>
              <a:rPr lang="en-US"/>
              <a:t>Crypto: investing &amp; trading</a:t>
            </a:r>
            <a:endParaRPr lang="en-US" dirty="0"/>
          </a:p>
        </p:txBody>
      </p:sp>
      <p:sp>
        <p:nvSpPr>
          <p:cNvPr id="7" name="Slide Number Placeholder 6">
            <a:extLst>
              <a:ext uri="{FF2B5EF4-FFF2-40B4-BE49-F238E27FC236}">
                <a16:creationId xmlns:a16="http://schemas.microsoft.com/office/drawing/2014/main" id="{E249F242-2699-411D-B3F7-3D6D480E4955}"/>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30106943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5ED18-7A07-47F1-8056-CD86B076AFE2}"/>
              </a:ext>
            </a:extLst>
          </p:cNvPr>
          <p:cNvSpPr>
            <a:spLocks noGrp="1"/>
          </p:cNvSpPr>
          <p:nvPr>
            <p:ph type="title"/>
          </p:nvPr>
        </p:nvSpPr>
        <p:spPr/>
        <p:txBody>
          <a:bodyPr/>
          <a:lstStyle/>
          <a:p>
            <a:r>
              <a:rPr lang="en-US"/>
              <a:t>Click to edit Master title style</a:t>
            </a:r>
          </a:p>
        </p:txBody>
      </p:sp>
      <p:sp>
        <p:nvSpPr>
          <p:cNvPr id="4" name="Footer Placeholder 3">
            <a:extLst>
              <a:ext uri="{FF2B5EF4-FFF2-40B4-BE49-F238E27FC236}">
                <a16:creationId xmlns:a16="http://schemas.microsoft.com/office/drawing/2014/main" id="{96356206-85FD-45F5-A1F7-128DB34C860F}"/>
              </a:ext>
            </a:extLst>
          </p:cNvPr>
          <p:cNvSpPr>
            <a:spLocks noGrp="1"/>
          </p:cNvSpPr>
          <p:nvPr>
            <p:ph type="ftr" sz="quarter" idx="11"/>
          </p:nvPr>
        </p:nvSpPr>
        <p:spPr/>
        <p:txBody>
          <a:bodyPr/>
          <a:lstStyle/>
          <a:p>
            <a:r>
              <a:rPr lang="en-US"/>
              <a:t>Crypto: investing &amp; trading</a:t>
            </a:r>
            <a:endParaRPr lang="en-US" dirty="0"/>
          </a:p>
        </p:txBody>
      </p:sp>
      <p:sp>
        <p:nvSpPr>
          <p:cNvPr id="5" name="Slide Number Placeholder 4">
            <a:extLst>
              <a:ext uri="{FF2B5EF4-FFF2-40B4-BE49-F238E27FC236}">
                <a16:creationId xmlns:a16="http://schemas.microsoft.com/office/drawing/2014/main" id="{0203763F-C8CD-4BCB-9A0A-B10F000BC1D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14769475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7AC6CA6E-C1AB-4B24-80C7-A4B12640BE6F}"/>
              </a:ext>
            </a:extLst>
          </p:cNvPr>
          <p:cNvSpPr>
            <a:spLocks noGrp="1"/>
          </p:cNvSpPr>
          <p:nvPr>
            <p:ph type="ftr" sz="quarter" idx="11"/>
          </p:nvPr>
        </p:nvSpPr>
        <p:spPr/>
        <p:txBody>
          <a:bodyPr/>
          <a:lstStyle/>
          <a:p>
            <a:r>
              <a:rPr lang="en-US"/>
              <a:t>Crypto: investing &amp; trading</a:t>
            </a:r>
            <a:endParaRPr lang="en-US" dirty="0"/>
          </a:p>
        </p:txBody>
      </p:sp>
      <p:sp>
        <p:nvSpPr>
          <p:cNvPr id="4" name="Slide Number Placeholder 3">
            <a:extLst>
              <a:ext uri="{FF2B5EF4-FFF2-40B4-BE49-F238E27FC236}">
                <a16:creationId xmlns:a16="http://schemas.microsoft.com/office/drawing/2014/main" id="{4F5EFB41-7AD3-4519-95E7-416BFA1AECAB}"/>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28751072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5BD6A3-F987-4FCC-A6EF-2EF0D33C08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C3F06A0-63CE-4272-B90E-4F20296BFBE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467220-06E3-427A-B4D3-9B0030E09D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F5AEF53B-C85C-47DB-ADE4-C1D9FA682945}"/>
              </a:ext>
            </a:extLst>
          </p:cNvPr>
          <p:cNvSpPr>
            <a:spLocks noGrp="1"/>
          </p:cNvSpPr>
          <p:nvPr>
            <p:ph type="ftr" sz="quarter" idx="11"/>
          </p:nvPr>
        </p:nvSpPr>
        <p:spPr/>
        <p:txBody>
          <a:bodyPr/>
          <a:lstStyle/>
          <a:p>
            <a:r>
              <a:rPr lang="en-US"/>
              <a:t>Crypto: investing &amp; trading</a:t>
            </a:r>
            <a:endParaRPr lang="en-US" dirty="0"/>
          </a:p>
        </p:txBody>
      </p:sp>
      <p:sp>
        <p:nvSpPr>
          <p:cNvPr id="7" name="Slide Number Placeholder 6">
            <a:extLst>
              <a:ext uri="{FF2B5EF4-FFF2-40B4-BE49-F238E27FC236}">
                <a16:creationId xmlns:a16="http://schemas.microsoft.com/office/drawing/2014/main" id="{DFD4FD38-14E5-4C36-B948-8BF3F794ED8C}"/>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7992005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308F2A-1C19-4116-80DF-E24EDDF283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8A489A7-7CA6-4CC9-B634-FCB2E102C6B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7DF5F80D-1DB9-4E0A-8F68-924FC1C9C3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08DA4DA3-10C7-48A6-9B15-38222B8CAD42}"/>
              </a:ext>
            </a:extLst>
          </p:cNvPr>
          <p:cNvSpPr>
            <a:spLocks noGrp="1"/>
          </p:cNvSpPr>
          <p:nvPr>
            <p:ph type="ftr" sz="quarter" idx="11"/>
          </p:nvPr>
        </p:nvSpPr>
        <p:spPr/>
        <p:txBody>
          <a:bodyPr/>
          <a:lstStyle/>
          <a:p>
            <a:r>
              <a:rPr lang="en-US"/>
              <a:t>Crypto: investing &amp; trading</a:t>
            </a:r>
            <a:endParaRPr lang="en-US" dirty="0"/>
          </a:p>
        </p:txBody>
      </p:sp>
      <p:sp>
        <p:nvSpPr>
          <p:cNvPr id="7" name="Slide Number Placeholder 6">
            <a:extLst>
              <a:ext uri="{FF2B5EF4-FFF2-40B4-BE49-F238E27FC236}">
                <a16:creationId xmlns:a16="http://schemas.microsoft.com/office/drawing/2014/main" id="{E584E7EE-5B3B-427E-9807-020AEF8C7662}"/>
              </a:ext>
            </a:extLst>
          </p:cNvPr>
          <p:cNvSpPr>
            <a:spLocks noGrp="1"/>
          </p:cNvSpPr>
          <p:nvPr>
            <p:ph type="sldNum" sz="quarter" idx="12"/>
          </p:nvPr>
        </p:nvSpPr>
        <p:spPr/>
        <p:txBody>
          <a:bodyPr/>
          <a:lstStyle/>
          <a:p>
            <a:fld id="{294A09A9-5501-47C1-A89A-A340965A2BE2}" type="slidenum">
              <a:rPr lang="en-US" smtClean="0"/>
              <a:t>‹#›</a:t>
            </a:fld>
            <a:endParaRPr lang="en-US" dirty="0"/>
          </a:p>
        </p:txBody>
      </p:sp>
    </p:spTree>
    <p:extLst>
      <p:ext uri="{BB962C8B-B14F-4D97-AF65-F5344CB8AC3E}">
        <p14:creationId xmlns:p14="http://schemas.microsoft.com/office/powerpoint/2010/main" val="435165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198F9AA-2C87-421D-97C1-B4248DFDC2C2}"/>
              </a:ext>
            </a:extLst>
          </p:cNvPr>
          <p:cNvSpPr>
            <a:spLocks noGrp="1"/>
          </p:cNvSpPr>
          <p:nvPr>
            <p:ph type="title"/>
          </p:nvPr>
        </p:nvSpPr>
        <p:spPr>
          <a:xfrm>
            <a:off x="850392" y="832104"/>
            <a:ext cx="10881360" cy="1069848"/>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E98FC63-C8D2-4CE6-A3F1-EE8ED24590C4}"/>
              </a:ext>
            </a:extLst>
          </p:cNvPr>
          <p:cNvSpPr>
            <a:spLocks noGrp="1"/>
          </p:cNvSpPr>
          <p:nvPr>
            <p:ph type="body" idx="1"/>
          </p:nvPr>
        </p:nvSpPr>
        <p:spPr>
          <a:xfrm>
            <a:off x="1014984" y="2212848"/>
            <a:ext cx="10332720" cy="3547872"/>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CDC57CF0-034F-450D-937C-718D5AF1A059}"/>
              </a:ext>
            </a:extLst>
          </p:cNvPr>
          <p:cNvSpPr>
            <a:spLocks noGrp="1"/>
          </p:cNvSpPr>
          <p:nvPr>
            <p:ph type="sldNum" sz="quarter" idx="4"/>
          </p:nvPr>
        </p:nvSpPr>
        <p:spPr>
          <a:xfrm>
            <a:off x="329184" y="411480"/>
            <a:ext cx="521208" cy="310896"/>
          </a:xfrm>
          <a:prstGeom prst="rect">
            <a:avLst/>
          </a:prstGeom>
        </p:spPr>
        <p:txBody>
          <a:bodyPr vert="horz" lIns="91440" tIns="45720" rIns="91440" bIns="45720" rtlCol="0" anchor="ctr">
            <a:noAutofit/>
          </a:bodyPr>
          <a:lstStyle>
            <a:lvl1pPr algn="ctr">
              <a:defRPr sz="1200" b="0" i="0">
                <a:solidFill>
                  <a:schemeClr val="bg1"/>
                </a:solidFill>
                <a:latin typeface="+mn-lt"/>
                <a:cs typeface="Segoe UI Light" panose="020B0502040204020203" pitchFamily="34" charset="0"/>
              </a:defRPr>
            </a:lvl1pPr>
          </a:lstStyle>
          <a:p>
            <a:fld id="{294A09A9-5501-47C1-A89A-A340965A2BE2}" type="slidenum">
              <a:rPr lang="en-US" smtClean="0"/>
              <a:pPr/>
              <a:t>‹#›</a:t>
            </a:fld>
            <a:endParaRPr lang="en-US" dirty="0"/>
          </a:p>
        </p:txBody>
      </p:sp>
      <p:sp>
        <p:nvSpPr>
          <p:cNvPr id="5" name="Footer Placeholder 4">
            <a:extLst>
              <a:ext uri="{FF2B5EF4-FFF2-40B4-BE49-F238E27FC236}">
                <a16:creationId xmlns:a16="http://schemas.microsoft.com/office/drawing/2014/main" id="{60567522-C3B6-46EB-A361-BEC2510B00CA}"/>
              </a:ext>
            </a:extLst>
          </p:cNvPr>
          <p:cNvSpPr>
            <a:spLocks noGrp="1"/>
          </p:cNvSpPr>
          <p:nvPr>
            <p:ph type="ftr" sz="quarter" idx="3"/>
          </p:nvPr>
        </p:nvSpPr>
        <p:spPr>
          <a:xfrm>
            <a:off x="466344" y="6190488"/>
            <a:ext cx="2331720" cy="274320"/>
          </a:xfrm>
          <a:prstGeom prst="rect">
            <a:avLst/>
          </a:prstGeom>
        </p:spPr>
        <p:txBody>
          <a:bodyPr vert="horz" lIns="91440" tIns="45720" rIns="91440" bIns="45720" rtlCol="0" anchor="ctr">
            <a:noAutofit/>
          </a:bodyPr>
          <a:lstStyle>
            <a:lvl1pPr algn="l">
              <a:defRPr sz="1200" b="0" i="0">
                <a:solidFill>
                  <a:schemeClr val="bg1"/>
                </a:solidFill>
                <a:latin typeface="+mn-lt"/>
                <a:cs typeface="Segoe UI Light" panose="020B0502040204020203" pitchFamily="34" charset="0"/>
              </a:defRPr>
            </a:lvl1pPr>
          </a:lstStyle>
          <a:p>
            <a:r>
              <a:rPr lang="en-US"/>
              <a:t>Crypto: investing &amp; trading</a:t>
            </a:r>
            <a:endParaRPr lang="en-US" dirty="0"/>
          </a:p>
        </p:txBody>
      </p:sp>
      <p:cxnSp>
        <p:nvCxnSpPr>
          <p:cNvPr id="7" name="Straight Connector 6">
            <a:extLst>
              <a:ext uri="{FF2B5EF4-FFF2-40B4-BE49-F238E27FC236}">
                <a16:creationId xmlns:a16="http://schemas.microsoft.com/office/drawing/2014/main" id="{2BA4A2D6-617E-EEA3-E4EE-5BDB472F6A43}"/>
              </a:ext>
            </a:extLst>
          </p:cNvPr>
          <p:cNvCxnSpPr>
            <a:cxnSpLocks/>
          </p:cNvCxnSpPr>
          <p:nvPr userDrawn="1"/>
        </p:nvCxnSpPr>
        <p:spPr>
          <a:xfrm>
            <a:off x="594170" y="846661"/>
            <a:ext cx="0" cy="5111012"/>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835397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70" r:id="rId7"/>
    <p:sldLayoutId id="2147483669" r:id="rId8"/>
    <p:sldLayoutId id="2147483653" r:id="rId9"/>
    <p:sldLayoutId id="2147483665" r:id="rId10"/>
    <p:sldLayoutId id="2147483666" r:id="rId11"/>
    <p:sldLayoutId id="2147483667" r:id="rId12"/>
    <p:sldLayoutId id="2147483668" r:id="rId13"/>
    <p:sldLayoutId id="2147483651" r:id="rId14"/>
    <p:sldLayoutId id="2147483652" r:id="rId15"/>
    <p:sldLayoutId id="2147483654" r:id="rId16"/>
    <p:sldLayoutId id="2147483655" r:id="rId17"/>
    <p:sldLayoutId id="2147483656" r:id="rId18"/>
    <p:sldLayoutId id="2147483657" r:id="rId19"/>
  </p:sldLayoutIdLst>
  <p:hf hdr="0" dt="0"/>
  <p:txStyles>
    <p:titleStyle>
      <a:lvl1pPr algn="l" defTabSz="914400" rtl="0" eaLnBrk="1" latinLnBrk="0" hangingPunct="1">
        <a:lnSpc>
          <a:spcPct val="90000"/>
        </a:lnSpc>
        <a:spcBef>
          <a:spcPct val="0"/>
        </a:spcBef>
        <a:buNone/>
        <a:defRPr sz="4000" b="1" kern="1200" cap="all" spc="600" baseline="0">
          <a:solidFill>
            <a:schemeClr val="bg1"/>
          </a:solidFill>
          <a:latin typeface="+mj-lt"/>
          <a:ea typeface="+mj-ea"/>
          <a:cs typeface="+mj-cs"/>
        </a:defRPr>
      </a:lvl1pPr>
    </p:titleStyle>
    <p:bodyStyle>
      <a:lvl1pPr marL="228600" indent="-347472" algn="l" defTabSz="914400" rtl="0" eaLnBrk="1" latinLnBrk="0" hangingPunct="1">
        <a:lnSpc>
          <a:spcPct val="90000"/>
        </a:lnSpc>
        <a:spcBef>
          <a:spcPts val="1000"/>
        </a:spcBef>
        <a:buClr>
          <a:schemeClr val="accent6"/>
        </a:buClr>
        <a:buFont typeface="Courier New" panose="02070309020205020404" pitchFamily="49" charset="0"/>
        <a:buChar char="o"/>
        <a:defRPr sz="2800" kern="1200">
          <a:solidFill>
            <a:schemeClr val="bg1"/>
          </a:solidFill>
          <a:latin typeface="+mn-lt"/>
          <a:ea typeface="+mn-ea"/>
          <a:cs typeface="Segoe UI" panose="020B0502040204020203" pitchFamily="34" charset="0"/>
        </a:defRPr>
      </a:lvl1pPr>
      <a:lvl2pPr marL="685800" indent="-347472" algn="l" defTabSz="914400" rtl="0" eaLnBrk="1" latinLnBrk="0" hangingPunct="1">
        <a:lnSpc>
          <a:spcPct val="90000"/>
        </a:lnSpc>
        <a:spcBef>
          <a:spcPts val="500"/>
        </a:spcBef>
        <a:buClr>
          <a:schemeClr val="accent6"/>
        </a:buClr>
        <a:buFont typeface="Courier New" panose="02070309020205020404" pitchFamily="49" charset="0"/>
        <a:buChar char="o"/>
        <a:defRPr sz="2400" kern="1200">
          <a:solidFill>
            <a:schemeClr val="bg1"/>
          </a:solidFill>
          <a:latin typeface="+mn-lt"/>
          <a:ea typeface="+mn-ea"/>
          <a:cs typeface="Segoe UI" panose="020B0502040204020203" pitchFamily="34" charset="0"/>
        </a:defRPr>
      </a:lvl2pPr>
      <a:lvl3pPr marL="1143000" indent="-347472" algn="l" defTabSz="914400" rtl="0" eaLnBrk="1" latinLnBrk="0" hangingPunct="1">
        <a:lnSpc>
          <a:spcPct val="90000"/>
        </a:lnSpc>
        <a:spcBef>
          <a:spcPts val="500"/>
        </a:spcBef>
        <a:buClr>
          <a:schemeClr val="accent6"/>
        </a:buClr>
        <a:buFont typeface="Courier New" panose="02070309020205020404" pitchFamily="49" charset="0"/>
        <a:buChar char="o"/>
        <a:defRPr sz="2000" kern="1200">
          <a:solidFill>
            <a:schemeClr val="bg1"/>
          </a:solidFill>
          <a:latin typeface="+mn-lt"/>
          <a:ea typeface="+mn-ea"/>
          <a:cs typeface="Segoe UI" panose="020B0502040204020203" pitchFamily="34" charset="0"/>
        </a:defRPr>
      </a:lvl3pPr>
      <a:lvl4pPr marL="1600200" indent="-347472" algn="l" defTabSz="914400" rtl="0" eaLnBrk="1" latinLnBrk="0" hangingPunct="1">
        <a:lnSpc>
          <a:spcPct val="90000"/>
        </a:lnSpc>
        <a:spcBef>
          <a:spcPts val="500"/>
        </a:spcBef>
        <a:buClr>
          <a:schemeClr val="accent6"/>
        </a:buClr>
        <a:buFont typeface="Courier New" panose="02070309020205020404" pitchFamily="49" charset="0"/>
        <a:buChar char="o"/>
        <a:defRPr sz="1800" kern="1200">
          <a:solidFill>
            <a:schemeClr val="bg1"/>
          </a:solidFill>
          <a:latin typeface="+mn-lt"/>
          <a:ea typeface="+mn-ea"/>
          <a:cs typeface="Segoe UI" panose="020B0502040204020203" pitchFamily="34" charset="0"/>
        </a:defRPr>
      </a:lvl4pPr>
      <a:lvl5pPr marL="2057400" indent="-347472" algn="l" defTabSz="914400" rtl="0" eaLnBrk="1" latinLnBrk="0" hangingPunct="1">
        <a:lnSpc>
          <a:spcPct val="90000"/>
        </a:lnSpc>
        <a:spcBef>
          <a:spcPts val="500"/>
        </a:spcBef>
        <a:buClr>
          <a:schemeClr val="accent6"/>
        </a:buClr>
        <a:buFont typeface="Courier New" panose="02070309020205020404" pitchFamily="49" charset="0"/>
        <a:buChar char="o"/>
        <a:defRPr sz="1800" kern="1200">
          <a:solidFill>
            <a:schemeClr val="bg1"/>
          </a:solidFill>
          <a:latin typeface="+mn-lt"/>
          <a:ea typeface="+mn-ea"/>
          <a:cs typeface="Segoe UI" panose="020B0502040204020203"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A4A3A4"/>
          </p15:clr>
        </p15:guide>
        <p15:guide id="2" pos="3840" userDrawn="1">
          <p15:clr>
            <a:srgbClr val="A4A3A4"/>
          </p15:clr>
        </p15:guide>
        <p15:guide id="3" pos="240" userDrawn="1">
          <p15:clr>
            <a:srgbClr val="547EBF"/>
          </p15:clr>
        </p15:guide>
        <p15:guide id="4" orient="horz" pos="240" userDrawn="1">
          <p15:clr>
            <a:srgbClr val="547EBF"/>
          </p15:clr>
        </p15:guide>
        <p15:guide id="5" pos="7440" userDrawn="1">
          <p15:clr>
            <a:srgbClr val="547EBF"/>
          </p15:clr>
        </p15:guide>
        <p15:guide id="6" orient="horz" pos="4080" userDrawn="1">
          <p15:clr>
            <a:srgbClr val="547EBF"/>
          </p15:clr>
        </p15:guide>
        <p15:guide id="7" pos="3960" userDrawn="1">
          <p15:clr>
            <a:srgbClr val="547EBF"/>
          </p15:clr>
        </p15:guide>
        <p15:guide id="8" pos="3720" userDrawn="1">
          <p15:clr>
            <a:srgbClr val="547EBF"/>
          </p15:clr>
        </p15:guide>
        <p15:guide id="9" pos="2112" userDrawn="1">
          <p15:clr>
            <a:srgbClr val="547EBF"/>
          </p15:clr>
        </p15:guide>
        <p15:guide id="10" pos="1848" userDrawn="1">
          <p15:clr>
            <a:srgbClr val="547EBF"/>
          </p15:clr>
        </p15:guide>
        <p15:guide id="11" pos="5568" userDrawn="1">
          <p15:clr>
            <a:srgbClr val="547EBF"/>
          </p15:clr>
        </p15:guide>
        <p15:guide id="12" pos="5832" userDrawn="1">
          <p15:clr>
            <a:srgbClr val="547EBF"/>
          </p15:clr>
        </p15:guide>
        <p15:guide id="13" pos="4968" userDrawn="1">
          <p15:clr>
            <a:srgbClr val="9FCC3B"/>
          </p15:clr>
        </p15:guide>
        <p15:guide id="14" pos="5208" userDrawn="1">
          <p15:clr>
            <a:srgbClr val="9FCC3B"/>
          </p15:clr>
        </p15:guide>
        <p15:guide id="15" pos="2712" userDrawn="1">
          <p15:clr>
            <a:srgbClr val="9FCC3B"/>
          </p15:clr>
        </p15:guide>
        <p15:guide id="16" pos="2472" userDrawn="1">
          <p15:clr>
            <a:srgbClr val="9FCC3B"/>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9.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10.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12.xml"/><Relationship Id="rId1" Type="http://schemas.openxmlformats.org/officeDocument/2006/relationships/slideLayout" Target="../slideLayouts/slideLayout9.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13.xml"/><Relationship Id="rId1" Type="http://schemas.openxmlformats.org/officeDocument/2006/relationships/slideLayout" Target="../slideLayouts/slideLayout14.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8" Type="http://schemas.openxmlformats.org/officeDocument/2006/relationships/hyperlink" Target="https://ejournal.uniska-kediri.ac.id/index.php/EDULINK/article/view/2378" TargetMode="External"/><Relationship Id="rId3" Type="http://schemas.openxmlformats.org/officeDocument/2006/relationships/hyperlink" Target="https://link.springer.com/article/10.1186/s40561-024-00310-z" TargetMode="External"/><Relationship Id="rId7" Type="http://schemas.openxmlformats.org/officeDocument/2006/relationships/hyperlink" Target="https://journals.sagepub.com/doi/full/10.1177/20539517231191528" TargetMode="External"/><Relationship Id="rId12" Type="http://schemas.openxmlformats.org/officeDocument/2006/relationships/hyperlink" Target="https://arxiv.org/abs/2307.01135" TargetMode="External"/><Relationship Id="rId2" Type="http://schemas.openxmlformats.org/officeDocument/2006/relationships/hyperlink" Target="https://about.google/company-info/" TargetMode="External"/><Relationship Id="rId1" Type="http://schemas.openxmlformats.org/officeDocument/2006/relationships/slideLayout" Target="../slideLayouts/slideLayout16.xml"/><Relationship Id="rId6" Type="http://schemas.openxmlformats.org/officeDocument/2006/relationships/hyperlink" Target="https://books.google.co.in/books?hl=en&amp;lr=&amp;id=RS8SEAAAQBAJ&amp;oi=fnd&amp;pg=PA1&amp;dq=google&amp;ots=oFAQnKUkvP&amp;sig=PhGK8dmU_pHO0xMfjtRtiozpXXI&amp;redir_esc=y#v=onepage&amp;q=google&amp;f=false" TargetMode="External"/><Relationship Id="rId11" Type="http://schemas.openxmlformats.org/officeDocument/2006/relationships/hyperlink" Target="https://journal.ypidathu.or.id/index.php/Scientechno/article/view/45" TargetMode="External"/><Relationship Id="rId5" Type="http://schemas.openxmlformats.org/officeDocument/2006/relationships/hyperlink" Target="https://www.sciencedirect.com/science/article/abs/pii/S1477388021000177" TargetMode="External"/><Relationship Id="rId10" Type="http://schemas.openxmlformats.org/officeDocument/2006/relationships/hyperlink" Target="https://papers.ssrn.com/sol3/papers.cfm?abstract_id=4359436" TargetMode="External"/><Relationship Id="rId4" Type="http://schemas.openxmlformats.org/officeDocument/2006/relationships/hyperlink" Target="https://link.springer.com/article/10.1007/s11528-021-00599-4" TargetMode="External"/><Relationship Id="rId9" Type="http://schemas.openxmlformats.org/officeDocument/2006/relationships/hyperlink" Target="https://www.scirp.org/reference/referencespapers?referenceid=263600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870DB4-0446-EF22-E8E0-3A5B83923AC0}"/>
              </a:ext>
            </a:extLst>
          </p:cNvPr>
          <p:cNvSpPr>
            <a:spLocks noGrp="1"/>
          </p:cNvSpPr>
          <p:nvPr>
            <p:ph type="ctrTitle"/>
          </p:nvPr>
        </p:nvSpPr>
        <p:spPr>
          <a:xfrm>
            <a:off x="1135380" y="336121"/>
            <a:ext cx="9921240" cy="1481328"/>
          </a:xfrm>
        </p:spPr>
        <p:txBody>
          <a:bodyPr/>
          <a:lstStyle/>
          <a:p>
            <a:r>
              <a:rPr lang="en-IN" sz="2800" dirty="0"/>
              <a:t>The Role of Managers in Contemporary Business: An Analysis of Mintzberg’s Managerial Roles at Google</a:t>
            </a:r>
            <a:endParaRPr lang="en-US" sz="2800" dirty="0"/>
          </a:p>
        </p:txBody>
      </p:sp>
      <p:sp>
        <p:nvSpPr>
          <p:cNvPr id="4" name="TextBox 3">
            <a:extLst>
              <a:ext uri="{FF2B5EF4-FFF2-40B4-BE49-F238E27FC236}">
                <a16:creationId xmlns:a16="http://schemas.microsoft.com/office/drawing/2014/main" id="{5269EABB-0BD5-2062-CE21-3EA9D201F279}"/>
              </a:ext>
            </a:extLst>
          </p:cNvPr>
          <p:cNvSpPr txBox="1"/>
          <p:nvPr/>
        </p:nvSpPr>
        <p:spPr>
          <a:xfrm>
            <a:off x="1814431" y="2182229"/>
            <a:ext cx="8563138" cy="4339650"/>
          </a:xfrm>
          <a:prstGeom prst="rect">
            <a:avLst/>
          </a:prstGeom>
          <a:noFill/>
        </p:spPr>
        <p:txBody>
          <a:bodyPr wrap="square" rtlCol="0">
            <a:spAutoFit/>
          </a:bodyPr>
          <a:lstStyle/>
          <a:p>
            <a:pPr algn="ctr">
              <a:lnSpc>
                <a:spcPct val="150000"/>
              </a:lnSpc>
              <a:buNone/>
            </a:pPr>
            <a:r>
              <a:rPr lang="en-GB" sz="2400" b="1" dirty="0">
                <a:solidFill>
                  <a:schemeClr val="bg1"/>
                </a:solidFill>
                <a:latin typeface="+mj-lt"/>
                <a:ea typeface="Arial" panose="020B0604020202020204" pitchFamily="34" charset="0"/>
                <a:cs typeface="Times New Roman" panose="02020603050405020304" pitchFamily="18" charset="0"/>
              </a:rPr>
              <a:t>Introduction to Leadership and Management</a:t>
            </a:r>
          </a:p>
          <a:p>
            <a:pPr algn="ctr">
              <a:lnSpc>
                <a:spcPct val="150000"/>
              </a:lnSpc>
              <a:buNone/>
            </a:pPr>
            <a:r>
              <a:rPr lang="en-GB" sz="2400" b="1" dirty="0">
                <a:solidFill>
                  <a:schemeClr val="bg1"/>
                </a:solidFill>
                <a:latin typeface="+mj-lt"/>
                <a:ea typeface="Arial" panose="020B0604020202020204" pitchFamily="34" charset="0"/>
                <a:cs typeface="Times New Roman" panose="02020603050405020304" pitchFamily="18" charset="0"/>
              </a:rPr>
              <a:t>LCBB4015</a:t>
            </a:r>
            <a:r>
              <a:rPr lang="en-GB" sz="2400" b="1" dirty="0">
                <a:solidFill>
                  <a:schemeClr val="bg1"/>
                </a:solidFill>
                <a:latin typeface="+mj-lt"/>
                <a:ea typeface="Arial" panose="020B0604020202020204" pitchFamily="34" charset="0"/>
              </a:rPr>
              <a:t>_BIRM</a:t>
            </a:r>
          </a:p>
          <a:p>
            <a:pPr algn="ctr">
              <a:lnSpc>
                <a:spcPct val="150000"/>
              </a:lnSpc>
              <a:buNone/>
            </a:pPr>
            <a:r>
              <a:rPr lang="en-GB" sz="2400" b="1" dirty="0">
                <a:solidFill>
                  <a:schemeClr val="bg1"/>
                </a:solidFill>
                <a:effectLst/>
                <a:latin typeface="+mj-lt"/>
                <a:ea typeface="Arial" panose="020B0604020202020204" pitchFamily="34" charset="0"/>
              </a:rPr>
              <a:t>Student’s names: Petre-Daniel Nedelcu, Juliana Kotlarova, </a:t>
            </a:r>
            <a:r>
              <a:rPr lang="en-GB" sz="2400" b="1" dirty="0">
                <a:solidFill>
                  <a:schemeClr val="bg1"/>
                </a:solidFill>
                <a:latin typeface="+mj-lt"/>
                <a:ea typeface="Arial" panose="020B0604020202020204" pitchFamily="34" charset="0"/>
              </a:rPr>
              <a:t>Timea Beata Putz &amp; Sukhveer Kang</a:t>
            </a:r>
            <a:endParaRPr lang="en-GB" sz="2400" b="1" dirty="0">
              <a:solidFill>
                <a:schemeClr val="bg1"/>
              </a:solidFill>
              <a:effectLst/>
              <a:latin typeface="+mj-lt"/>
              <a:ea typeface="Arial" panose="020B0604020202020204" pitchFamily="34" charset="0"/>
            </a:endParaRPr>
          </a:p>
          <a:p>
            <a:pPr algn="ctr">
              <a:lnSpc>
                <a:spcPct val="150000"/>
              </a:lnSpc>
              <a:buNone/>
            </a:pPr>
            <a:r>
              <a:rPr lang="en-GB" sz="2400" b="1" dirty="0">
                <a:solidFill>
                  <a:schemeClr val="bg1"/>
                </a:solidFill>
                <a:effectLst/>
                <a:latin typeface="+mj-lt"/>
                <a:ea typeface="Arial" panose="020B0604020202020204" pitchFamily="34" charset="0"/>
              </a:rPr>
              <a:t>Student’s numbers: 2326555, 2326556, 2321020, and</a:t>
            </a:r>
          </a:p>
          <a:p>
            <a:pPr algn="ctr">
              <a:lnSpc>
                <a:spcPct val="150000"/>
              </a:lnSpc>
              <a:buNone/>
            </a:pPr>
            <a:r>
              <a:rPr lang="en-GB" sz="2400" b="1" dirty="0">
                <a:solidFill>
                  <a:schemeClr val="bg1"/>
                </a:solidFill>
                <a:latin typeface="+mj-lt"/>
                <a:ea typeface="Arial" panose="020B0604020202020204" pitchFamily="34" charset="0"/>
              </a:rPr>
              <a:t>2322008</a:t>
            </a:r>
            <a:endParaRPr lang="en-GB" sz="2400" b="1" dirty="0">
              <a:solidFill>
                <a:schemeClr val="bg1"/>
              </a:solidFill>
              <a:effectLst/>
              <a:latin typeface="+mj-lt"/>
              <a:ea typeface="Arial" panose="020B0604020202020204" pitchFamily="34" charset="0"/>
            </a:endParaRPr>
          </a:p>
          <a:p>
            <a:pPr algn="ctr">
              <a:lnSpc>
                <a:spcPct val="150000"/>
              </a:lnSpc>
              <a:buNone/>
            </a:pPr>
            <a:r>
              <a:rPr lang="en-GB" sz="2400" b="1" kern="0" dirty="0">
                <a:solidFill>
                  <a:schemeClr val="bg1"/>
                </a:solidFill>
                <a:effectLst/>
                <a:latin typeface="+mj-lt"/>
                <a:ea typeface="Arial" panose="020B0604020202020204" pitchFamily="34" charset="0"/>
              </a:rPr>
              <a:t>Lecturer name: </a:t>
            </a:r>
            <a:r>
              <a:rPr lang="en-GB" sz="2400" b="1" i="0" dirty="0">
                <a:solidFill>
                  <a:schemeClr val="bg1"/>
                </a:solidFill>
                <a:effectLst/>
                <a:latin typeface="+mj-lt"/>
              </a:rPr>
              <a:t>Ivan Rodriguez Hernandez</a:t>
            </a:r>
          </a:p>
          <a:p>
            <a:pPr algn="ctr">
              <a:buNone/>
            </a:pPr>
            <a:r>
              <a:rPr lang="en-GB" sz="2400" b="1" dirty="0">
                <a:solidFill>
                  <a:schemeClr val="bg1"/>
                </a:solidFill>
                <a:latin typeface="+mj-lt"/>
              </a:rPr>
              <a:t>Submission date: 15/06/2025</a:t>
            </a:r>
          </a:p>
        </p:txBody>
      </p:sp>
    </p:spTree>
    <p:extLst>
      <p:ext uri="{BB962C8B-B14F-4D97-AF65-F5344CB8AC3E}">
        <p14:creationId xmlns:p14="http://schemas.microsoft.com/office/powerpoint/2010/main" val="1723491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F7E09-6A9E-9FCC-7867-895F21ABE716}"/>
              </a:ext>
            </a:extLst>
          </p:cNvPr>
          <p:cNvSpPr>
            <a:spLocks noGrp="1"/>
          </p:cNvSpPr>
          <p:nvPr>
            <p:ph type="title"/>
          </p:nvPr>
        </p:nvSpPr>
        <p:spPr>
          <a:xfrm>
            <a:off x="1536192" y="832103"/>
            <a:ext cx="9662638" cy="1212453"/>
          </a:xfrm>
        </p:spPr>
        <p:txBody>
          <a:bodyPr>
            <a:normAutofit/>
          </a:bodyPr>
          <a:lstStyle/>
          <a:p>
            <a:r>
              <a:rPr lang="en-US" dirty="0"/>
              <a:t>Interpersonal Roles – Introduction</a:t>
            </a:r>
          </a:p>
        </p:txBody>
      </p:sp>
      <p:sp>
        <p:nvSpPr>
          <p:cNvPr id="5" name="Slide Number Placeholder 4">
            <a:extLst>
              <a:ext uri="{FF2B5EF4-FFF2-40B4-BE49-F238E27FC236}">
                <a16:creationId xmlns:a16="http://schemas.microsoft.com/office/drawing/2014/main" id="{9157728F-9EA1-A705-8E4D-B7823E4F4C26}"/>
              </a:ext>
            </a:extLst>
          </p:cNvPr>
          <p:cNvSpPr>
            <a:spLocks noGrp="1"/>
          </p:cNvSpPr>
          <p:nvPr>
            <p:ph type="sldNum" sz="quarter" idx="11"/>
          </p:nvPr>
        </p:nvSpPr>
        <p:spPr/>
        <p:txBody>
          <a:bodyPr/>
          <a:lstStyle/>
          <a:p>
            <a:fld id="{294A09A9-5501-47C1-A89A-A340965A2BE2}" type="slidenum">
              <a:rPr lang="en-US" smtClean="0"/>
              <a:pPr/>
              <a:t>2</a:t>
            </a:fld>
            <a:endParaRPr lang="en-US" dirty="0"/>
          </a:p>
        </p:txBody>
      </p:sp>
      <p:graphicFrame>
        <p:nvGraphicFramePr>
          <p:cNvPr id="6" name="Content Placeholder 5">
            <a:extLst>
              <a:ext uri="{FF2B5EF4-FFF2-40B4-BE49-F238E27FC236}">
                <a16:creationId xmlns:a16="http://schemas.microsoft.com/office/drawing/2014/main" id="{E6239E1A-1AD4-4AD2-560B-CF1EB86F1353}"/>
              </a:ext>
            </a:extLst>
          </p:cNvPr>
          <p:cNvGraphicFramePr>
            <a:graphicFrameLocks noGrp="1"/>
          </p:cNvGraphicFramePr>
          <p:nvPr>
            <p:ph idx="1"/>
            <p:extLst>
              <p:ext uri="{D42A27DB-BD31-4B8C-83A1-F6EECF244321}">
                <p14:modId xmlns:p14="http://schemas.microsoft.com/office/powerpoint/2010/main" val="2944046461"/>
              </p:ext>
            </p:extLst>
          </p:nvPr>
        </p:nvGraphicFramePr>
        <p:xfrm>
          <a:off x="1536191" y="2212847"/>
          <a:ext cx="9662639" cy="41365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AF207D23-46D1-7ECD-3A9F-9FA494645ECE}"/>
              </a:ext>
            </a:extLst>
          </p:cNvPr>
          <p:cNvSpPr txBox="1"/>
          <p:nvPr/>
        </p:nvSpPr>
        <p:spPr>
          <a:xfrm>
            <a:off x="9786257" y="226814"/>
            <a:ext cx="2405743" cy="369332"/>
          </a:xfrm>
          <a:prstGeom prst="rect">
            <a:avLst/>
          </a:prstGeom>
          <a:noFill/>
        </p:spPr>
        <p:txBody>
          <a:bodyPr wrap="square" rtlCol="0">
            <a:spAutoFit/>
          </a:bodyPr>
          <a:lstStyle/>
          <a:p>
            <a:r>
              <a:rPr lang="en-GB" b="1" dirty="0">
                <a:solidFill>
                  <a:schemeClr val="bg1"/>
                </a:solidFill>
              </a:rPr>
              <a:t>Petre-Daniel Nedelcu</a:t>
            </a:r>
          </a:p>
        </p:txBody>
      </p:sp>
    </p:spTree>
    <p:extLst>
      <p:ext uri="{BB962C8B-B14F-4D97-AF65-F5344CB8AC3E}">
        <p14:creationId xmlns:p14="http://schemas.microsoft.com/office/powerpoint/2010/main" val="35480270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152FE8-2F9C-9C12-4EB3-9742EA91D653}"/>
              </a:ext>
            </a:extLst>
          </p:cNvPr>
          <p:cNvSpPr>
            <a:spLocks noGrp="1"/>
          </p:cNvSpPr>
          <p:nvPr>
            <p:ph type="title"/>
          </p:nvPr>
        </p:nvSpPr>
        <p:spPr/>
        <p:txBody>
          <a:bodyPr/>
          <a:lstStyle/>
          <a:p>
            <a:r>
              <a:rPr lang="en-US" sz="4000" b="1" spc="600" dirty="0">
                <a:ln w="28575">
                  <a:noFill/>
                  <a:prstDash val="solid"/>
                </a:ln>
                <a:solidFill>
                  <a:schemeClr val="bg1"/>
                </a:solidFill>
                <a:latin typeface="Tw Cen MT" panose="020B0602020104020603" pitchFamily="34" charset="77"/>
              </a:rPr>
              <a:t>Figurehead Role at Google</a:t>
            </a:r>
          </a:p>
        </p:txBody>
      </p:sp>
      <p:sp>
        <p:nvSpPr>
          <p:cNvPr id="5" name="Slide Number Placeholder 4">
            <a:extLst>
              <a:ext uri="{FF2B5EF4-FFF2-40B4-BE49-F238E27FC236}">
                <a16:creationId xmlns:a16="http://schemas.microsoft.com/office/drawing/2014/main" id="{2A8E318B-D756-6C57-8657-96C836320839}"/>
              </a:ext>
            </a:extLst>
          </p:cNvPr>
          <p:cNvSpPr>
            <a:spLocks noGrp="1"/>
          </p:cNvSpPr>
          <p:nvPr>
            <p:ph type="sldNum" sz="quarter" idx="11"/>
          </p:nvPr>
        </p:nvSpPr>
        <p:spPr/>
        <p:txBody>
          <a:bodyPr/>
          <a:lstStyle/>
          <a:p>
            <a:fld id="{294A09A9-5501-47C1-A89A-A340965A2BE2}" type="slidenum">
              <a:rPr lang="en-US" smtClean="0"/>
              <a:pPr/>
              <a:t>3</a:t>
            </a:fld>
            <a:endParaRPr lang="en-US" dirty="0"/>
          </a:p>
        </p:txBody>
      </p:sp>
      <p:graphicFrame>
        <p:nvGraphicFramePr>
          <p:cNvPr id="8" name="Content Placeholder 7">
            <a:extLst>
              <a:ext uri="{FF2B5EF4-FFF2-40B4-BE49-F238E27FC236}">
                <a16:creationId xmlns:a16="http://schemas.microsoft.com/office/drawing/2014/main" id="{51E8C5D5-F0F3-DF5B-9D3F-7C1BEECB465A}"/>
              </a:ext>
            </a:extLst>
          </p:cNvPr>
          <p:cNvGraphicFramePr>
            <a:graphicFrameLocks noGrp="1"/>
          </p:cNvGraphicFramePr>
          <p:nvPr>
            <p:ph idx="1"/>
            <p:extLst>
              <p:ext uri="{D42A27DB-BD31-4B8C-83A1-F6EECF244321}">
                <p14:modId xmlns:p14="http://schemas.microsoft.com/office/powerpoint/2010/main" val="3085391548"/>
              </p:ext>
            </p:extLst>
          </p:nvPr>
        </p:nvGraphicFramePr>
        <p:xfrm>
          <a:off x="1014984" y="2212848"/>
          <a:ext cx="10332720" cy="35478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36ED7BDA-0D69-629E-CDDB-6C1073FDE30A}"/>
              </a:ext>
            </a:extLst>
          </p:cNvPr>
          <p:cNvSpPr txBox="1"/>
          <p:nvPr/>
        </p:nvSpPr>
        <p:spPr>
          <a:xfrm>
            <a:off x="9666515" y="226814"/>
            <a:ext cx="3026228" cy="369332"/>
          </a:xfrm>
          <a:prstGeom prst="rect">
            <a:avLst/>
          </a:prstGeom>
          <a:noFill/>
        </p:spPr>
        <p:txBody>
          <a:bodyPr wrap="square" rtlCol="0">
            <a:spAutoFit/>
          </a:bodyPr>
          <a:lstStyle/>
          <a:p>
            <a:r>
              <a:rPr lang="en-GB" b="1" dirty="0">
                <a:solidFill>
                  <a:schemeClr val="bg1"/>
                </a:solidFill>
              </a:rPr>
              <a:t>Petre-Daniel Nedelcu</a:t>
            </a:r>
          </a:p>
        </p:txBody>
      </p:sp>
    </p:spTree>
    <p:extLst>
      <p:ext uri="{BB962C8B-B14F-4D97-AF65-F5344CB8AC3E}">
        <p14:creationId xmlns:p14="http://schemas.microsoft.com/office/powerpoint/2010/main" val="13726519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0DEE9-2DBD-C997-C208-027230B5A3EA}"/>
              </a:ext>
            </a:extLst>
          </p:cNvPr>
          <p:cNvSpPr>
            <a:spLocks noGrp="1"/>
          </p:cNvSpPr>
          <p:nvPr>
            <p:ph type="title"/>
          </p:nvPr>
        </p:nvSpPr>
        <p:spPr>
          <a:xfrm>
            <a:off x="1098804" y="482527"/>
            <a:ext cx="9994392" cy="761520"/>
          </a:xfrm>
        </p:spPr>
        <p:txBody>
          <a:bodyPr/>
          <a:lstStyle/>
          <a:p>
            <a:r>
              <a:rPr lang="en-US" sz="4000" b="1" spc="600" dirty="0">
                <a:ln w="28575">
                  <a:noFill/>
                  <a:prstDash val="solid"/>
                </a:ln>
                <a:solidFill>
                  <a:schemeClr val="bg1"/>
                </a:solidFill>
                <a:latin typeface="Tw Cen MT" panose="020B0602020104020603" pitchFamily="34" charset="77"/>
              </a:rPr>
              <a:t>Leader Role at Google</a:t>
            </a:r>
          </a:p>
        </p:txBody>
      </p:sp>
      <p:sp>
        <p:nvSpPr>
          <p:cNvPr id="5" name="Slide Number Placeholder 4">
            <a:extLst>
              <a:ext uri="{FF2B5EF4-FFF2-40B4-BE49-F238E27FC236}">
                <a16:creationId xmlns:a16="http://schemas.microsoft.com/office/drawing/2014/main" id="{F79CF1F9-4847-1440-0352-6D1284A48D05}"/>
              </a:ext>
            </a:extLst>
          </p:cNvPr>
          <p:cNvSpPr>
            <a:spLocks noGrp="1"/>
          </p:cNvSpPr>
          <p:nvPr>
            <p:ph type="sldNum" sz="quarter" idx="11"/>
          </p:nvPr>
        </p:nvSpPr>
        <p:spPr/>
        <p:txBody>
          <a:bodyPr/>
          <a:lstStyle/>
          <a:p>
            <a:fld id="{294A09A9-5501-47C1-A89A-A340965A2BE2}" type="slidenum">
              <a:rPr lang="en-US" smtClean="0"/>
              <a:pPr/>
              <a:t>4</a:t>
            </a:fld>
            <a:endParaRPr lang="en-US" dirty="0"/>
          </a:p>
        </p:txBody>
      </p:sp>
      <p:graphicFrame>
        <p:nvGraphicFramePr>
          <p:cNvPr id="8" name="Content Placeholder 7">
            <a:extLst>
              <a:ext uri="{FF2B5EF4-FFF2-40B4-BE49-F238E27FC236}">
                <a16:creationId xmlns:a16="http://schemas.microsoft.com/office/drawing/2014/main" id="{C9A954A1-67F5-2F55-BB8F-663ED9F8D043}"/>
              </a:ext>
            </a:extLst>
          </p:cNvPr>
          <p:cNvGraphicFramePr>
            <a:graphicFrameLocks noGrp="1"/>
          </p:cNvGraphicFramePr>
          <p:nvPr>
            <p:ph idx="1"/>
            <p:extLst>
              <p:ext uri="{D42A27DB-BD31-4B8C-83A1-F6EECF244321}">
                <p14:modId xmlns:p14="http://schemas.microsoft.com/office/powerpoint/2010/main" val="2130010705"/>
              </p:ext>
            </p:extLst>
          </p:nvPr>
        </p:nvGraphicFramePr>
        <p:xfrm>
          <a:off x="1014983" y="1315093"/>
          <a:ext cx="10666733" cy="54350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8149F59A-D8A8-FFA6-FB6F-B4FB2F113CDA}"/>
              </a:ext>
            </a:extLst>
          </p:cNvPr>
          <p:cNvSpPr txBox="1"/>
          <p:nvPr/>
        </p:nvSpPr>
        <p:spPr>
          <a:xfrm>
            <a:off x="9699171" y="208482"/>
            <a:ext cx="2492829" cy="369332"/>
          </a:xfrm>
          <a:prstGeom prst="rect">
            <a:avLst/>
          </a:prstGeom>
          <a:noFill/>
        </p:spPr>
        <p:txBody>
          <a:bodyPr wrap="square" rtlCol="0">
            <a:spAutoFit/>
          </a:bodyPr>
          <a:lstStyle/>
          <a:p>
            <a:r>
              <a:rPr lang="en-GB" b="1" dirty="0">
                <a:solidFill>
                  <a:schemeClr val="bg1"/>
                </a:solidFill>
              </a:rPr>
              <a:t>Petre-Daniel Nedelcu</a:t>
            </a:r>
          </a:p>
        </p:txBody>
      </p:sp>
    </p:spTree>
    <p:extLst>
      <p:ext uri="{BB962C8B-B14F-4D97-AF65-F5344CB8AC3E}">
        <p14:creationId xmlns:p14="http://schemas.microsoft.com/office/powerpoint/2010/main" val="1208724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F090D-C862-CF85-1001-A82E54365597}"/>
              </a:ext>
            </a:extLst>
          </p:cNvPr>
          <p:cNvSpPr>
            <a:spLocks noGrp="1"/>
          </p:cNvSpPr>
          <p:nvPr>
            <p:ph type="ctrTitle"/>
          </p:nvPr>
        </p:nvSpPr>
        <p:spPr>
          <a:xfrm>
            <a:off x="2306840" y="1879040"/>
            <a:ext cx="7763256" cy="966901"/>
          </a:xfrm>
        </p:spPr>
        <p:txBody>
          <a:bodyPr/>
          <a:lstStyle/>
          <a:p>
            <a:r>
              <a:rPr lang="en-US" dirty="0"/>
              <a:t>Liaison Role at Google</a:t>
            </a:r>
            <a:br>
              <a:rPr lang="en-US" dirty="0"/>
            </a:br>
            <a:endParaRPr lang="en-US" dirty="0"/>
          </a:p>
        </p:txBody>
      </p:sp>
      <p:graphicFrame>
        <p:nvGraphicFramePr>
          <p:cNvPr id="13" name="Diagram 12">
            <a:extLst>
              <a:ext uri="{FF2B5EF4-FFF2-40B4-BE49-F238E27FC236}">
                <a16:creationId xmlns:a16="http://schemas.microsoft.com/office/drawing/2014/main" id="{F3350DFC-2942-CF01-D02E-FD562B0DCF6E}"/>
              </a:ext>
            </a:extLst>
          </p:cNvPr>
          <p:cNvGraphicFramePr/>
          <p:nvPr>
            <p:extLst>
              <p:ext uri="{D42A27DB-BD31-4B8C-83A1-F6EECF244321}">
                <p14:modId xmlns:p14="http://schemas.microsoft.com/office/powerpoint/2010/main" val="3233766616"/>
              </p:ext>
            </p:extLst>
          </p:nvPr>
        </p:nvGraphicFramePr>
        <p:xfrm>
          <a:off x="801384" y="1756880"/>
          <a:ext cx="10407722" cy="42945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2F8C7189-F6FE-3A86-C8B0-63CC62E49303}"/>
              </a:ext>
            </a:extLst>
          </p:cNvPr>
          <p:cNvSpPr txBox="1"/>
          <p:nvPr/>
        </p:nvSpPr>
        <p:spPr>
          <a:xfrm>
            <a:off x="9786257" y="141514"/>
            <a:ext cx="2307772" cy="369332"/>
          </a:xfrm>
          <a:prstGeom prst="rect">
            <a:avLst/>
          </a:prstGeom>
          <a:noFill/>
        </p:spPr>
        <p:txBody>
          <a:bodyPr wrap="square" rtlCol="0">
            <a:spAutoFit/>
          </a:bodyPr>
          <a:lstStyle/>
          <a:p>
            <a:r>
              <a:rPr lang="en-GB" b="1" dirty="0">
                <a:solidFill>
                  <a:schemeClr val="bg1"/>
                </a:solidFill>
              </a:rPr>
              <a:t>Petre-Daniel Nedelcu</a:t>
            </a:r>
          </a:p>
        </p:txBody>
      </p:sp>
    </p:spTree>
    <p:extLst>
      <p:ext uri="{BB962C8B-B14F-4D97-AF65-F5344CB8AC3E}">
        <p14:creationId xmlns:p14="http://schemas.microsoft.com/office/powerpoint/2010/main" val="12132100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B354227A-BD51-E52F-3116-32C8C4D5281E}"/>
              </a:ext>
            </a:extLst>
          </p:cNvPr>
          <p:cNvSpPr>
            <a:spLocks noGrp="1"/>
          </p:cNvSpPr>
          <p:nvPr>
            <p:ph type="title"/>
          </p:nvPr>
        </p:nvSpPr>
        <p:spPr/>
        <p:txBody>
          <a:bodyPr/>
          <a:lstStyle/>
          <a:p>
            <a:r>
              <a:rPr lang="en-IN" dirty="0"/>
              <a:t>Development &amp; Impact of Interpersonal Roles</a:t>
            </a:r>
          </a:p>
        </p:txBody>
      </p:sp>
      <p:graphicFrame>
        <p:nvGraphicFramePr>
          <p:cNvPr id="34" name="Diagram 33">
            <a:extLst>
              <a:ext uri="{FF2B5EF4-FFF2-40B4-BE49-F238E27FC236}">
                <a16:creationId xmlns:a16="http://schemas.microsoft.com/office/drawing/2014/main" id="{ABDBC8C5-A65A-0480-B6D1-8FBCD50DAC89}"/>
              </a:ext>
            </a:extLst>
          </p:cNvPr>
          <p:cNvGraphicFramePr/>
          <p:nvPr>
            <p:extLst>
              <p:ext uri="{D42A27DB-BD31-4B8C-83A1-F6EECF244321}">
                <p14:modId xmlns:p14="http://schemas.microsoft.com/office/powerpoint/2010/main" val="3733859546"/>
              </p:ext>
            </p:extLst>
          </p:nvPr>
        </p:nvGraphicFramePr>
        <p:xfrm>
          <a:off x="688369" y="2455523"/>
          <a:ext cx="10849510" cy="36884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902CF31C-2CD8-F7C1-F9FF-5B8E89303E8E}"/>
              </a:ext>
            </a:extLst>
          </p:cNvPr>
          <p:cNvSpPr txBox="1"/>
          <p:nvPr/>
        </p:nvSpPr>
        <p:spPr>
          <a:xfrm>
            <a:off x="10210800" y="185987"/>
            <a:ext cx="2057400" cy="369332"/>
          </a:xfrm>
          <a:prstGeom prst="rect">
            <a:avLst/>
          </a:prstGeom>
          <a:noFill/>
        </p:spPr>
        <p:txBody>
          <a:bodyPr wrap="square" rtlCol="0">
            <a:spAutoFit/>
          </a:bodyPr>
          <a:lstStyle/>
          <a:p>
            <a:r>
              <a:rPr lang="en-GB" b="1" dirty="0">
                <a:solidFill>
                  <a:schemeClr val="bg1"/>
                </a:solidFill>
              </a:rPr>
              <a:t>Juliana Kotlarova</a:t>
            </a:r>
          </a:p>
        </p:txBody>
      </p:sp>
    </p:spTree>
    <p:extLst>
      <p:ext uri="{BB962C8B-B14F-4D97-AF65-F5344CB8AC3E}">
        <p14:creationId xmlns:p14="http://schemas.microsoft.com/office/powerpoint/2010/main" val="14301381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9E45E-D6A7-9780-F652-BAF86DFBCC00}"/>
              </a:ext>
            </a:extLst>
          </p:cNvPr>
          <p:cNvSpPr>
            <a:spLocks noGrp="1"/>
          </p:cNvSpPr>
          <p:nvPr>
            <p:ph type="title"/>
          </p:nvPr>
        </p:nvSpPr>
        <p:spPr/>
        <p:txBody>
          <a:bodyPr/>
          <a:lstStyle/>
          <a:p>
            <a:r>
              <a:rPr lang="en-US" dirty="0"/>
              <a:t>Informational Roles – Introduction</a:t>
            </a:r>
          </a:p>
        </p:txBody>
      </p:sp>
      <p:sp>
        <p:nvSpPr>
          <p:cNvPr id="8" name="Slide Number Placeholder 7">
            <a:extLst>
              <a:ext uri="{FF2B5EF4-FFF2-40B4-BE49-F238E27FC236}">
                <a16:creationId xmlns:a16="http://schemas.microsoft.com/office/drawing/2014/main" id="{85577A64-4E94-69E1-3180-1E014BD06B3C}"/>
              </a:ext>
            </a:extLst>
          </p:cNvPr>
          <p:cNvSpPr>
            <a:spLocks noGrp="1"/>
          </p:cNvSpPr>
          <p:nvPr>
            <p:ph type="sldNum" sz="quarter" idx="12"/>
          </p:nvPr>
        </p:nvSpPr>
        <p:spPr/>
        <p:txBody>
          <a:bodyPr/>
          <a:lstStyle/>
          <a:p>
            <a:fld id="{294A09A9-5501-47C1-A89A-A340965A2BE2}" type="slidenum">
              <a:rPr lang="en-US" smtClean="0"/>
              <a:t>7</a:t>
            </a:fld>
            <a:endParaRPr lang="en-US" dirty="0"/>
          </a:p>
        </p:txBody>
      </p:sp>
      <p:graphicFrame>
        <p:nvGraphicFramePr>
          <p:cNvPr id="15" name="Content Placeholder 14">
            <a:extLst>
              <a:ext uri="{FF2B5EF4-FFF2-40B4-BE49-F238E27FC236}">
                <a16:creationId xmlns:a16="http://schemas.microsoft.com/office/drawing/2014/main" id="{77648B00-6F88-D71A-B093-05BA8F3D8628}"/>
              </a:ext>
            </a:extLst>
          </p:cNvPr>
          <p:cNvGraphicFramePr>
            <a:graphicFrameLocks noGrp="1"/>
          </p:cNvGraphicFramePr>
          <p:nvPr>
            <p:ph sz="half" idx="2"/>
            <p:extLst>
              <p:ext uri="{D42A27DB-BD31-4B8C-83A1-F6EECF244321}">
                <p14:modId xmlns:p14="http://schemas.microsoft.com/office/powerpoint/2010/main" val="1676009895"/>
              </p:ext>
            </p:extLst>
          </p:nvPr>
        </p:nvGraphicFramePr>
        <p:xfrm>
          <a:off x="1212351" y="2250040"/>
          <a:ext cx="9647433" cy="39658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F67365AE-3AE3-7B81-DB82-04814F3253FE}"/>
              </a:ext>
            </a:extLst>
          </p:cNvPr>
          <p:cNvSpPr txBox="1"/>
          <p:nvPr/>
        </p:nvSpPr>
        <p:spPr>
          <a:xfrm>
            <a:off x="10265229" y="194548"/>
            <a:ext cx="2057400" cy="369332"/>
          </a:xfrm>
          <a:prstGeom prst="rect">
            <a:avLst/>
          </a:prstGeom>
          <a:noFill/>
        </p:spPr>
        <p:txBody>
          <a:bodyPr wrap="square" rtlCol="0">
            <a:spAutoFit/>
          </a:bodyPr>
          <a:lstStyle/>
          <a:p>
            <a:r>
              <a:rPr lang="en-GB" b="1" dirty="0">
                <a:solidFill>
                  <a:schemeClr val="bg1"/>
                </a:solidFill>
              </a:rPr>
              <a:t>Juliana Kotlarova</a:t>
            </a:r>
          </a:p>
        </p:txBody>
      </p:sp>
    </p:spTree>
    <p:extLst>
      <p:ext uri="{BB962C8B-B14F-4D97-AF65-F5344CB8AC3E}">
        <p14:creationId xmlns:p14="http://schemas.microsoft.com/office/powerpoint/2010/main" val="7652109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3">
            <a:extLst>
              <a:ext uri="{FF2B5EF4-FFF2-40B4-BE49-F238E27FC236}">
                <a16:creationId xmlns:a16="http://schemas.microsoft.com/office/drawing/2014/main" id="{2C2B47A6-24C2-2DB3-B31C-44124075F7D5}"/>
              </a:ext>
            </a:extLst>
          </p:cNvPr>
          <p:cNvSpPr>
            <a:spLocks noGrp="1"/>
          </p:cNvSpPr>
          <p:nvPr>
            <p:ph type="title"/>
          </p:nvPr>
        </p:nvSpPr>
        <p:spPr>
          <a:xfrm>
            <a:off x="1545336" y="762904"/>
            <a:ext cx="8878824" cy="1069848"/>
          </a:xfrm>
        </p:spPr>
        <p:txBody>
          <a:bodyPr/>
          <a:lstStyle/>
          <a:p>
            <a:pPr algn="ctr"/>
            <a:r>
              <a:rPr lang="en-IN" dirty="0"/>
              <a:t>Monitor Role at Google</a:t>
            </a:r>
          </a:p>
        </p:txBody>
      </p:sp>
      <p:graphicFrame>
        <p:nvGraphicFramePr>
          <p:cNvPr id="25" name="Content Placeholder 24">
            <a:extLst>
              <a:ext uri="{FF2B5EF4-FFF2-40B4-BE49-F238E27FC236}">
                <a16:creationId xmlns:a16="http://schemas.microsoft.com/office/drawing/2014/main" id="{AF7232B6-ADEB-9EE7-AD11-49C4F5E8C29A}"/>
              </a:ext>
            </a:extLst>
          </p:cNvPr>
          <p:cNvGraphicFramePr>
            <a:graphicFrameLocks noGrp="1"/>
          </p:cNvGraphicFramePr>
          <p:nvPr>
            <p:ph sz="quarter" idx="14"/>
            <p:extLst>
              <p:ext uri="{D42A27DB-BD31-4B8C-83A1-F6EECF244321}">
                <p14:modId xmlns:p14="http://schemas.microsoft.com/office/powerpoint/2010/main" val="818729366"/>
              </p:ext>
            </p:extLst>
          </p:nvPr>
        </p:nvGraphicFramePr>
        <p:xfrm>
          <a:off x="1027416" y="2239767"/>
          <a:ext cx="9899664" cy="38836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id="{37C17196-B5AA-6551-4657-A90AF8C7BC5B}"/>
              </a:ext>
            </a:extLst>
          </p:cNvPr>
          <p:cNvSpPr txBox="1"/>
          <p:nvPr/>
        </p:nvSpPr>
        <p:spPr>
          <a:xfrm>
            <a:off x="10287000" y="185057"/>
            <a:ext cx="1905000" cy="369332"/>
          </a:xfrm>
          <a:prstGeom prst="rect">
            <a:avLst/>
          </a:prstGeom>
          <a:noFill/>
        </p:spPr>
        <p:txBody>
          <a:bodyPr wrap="square" rtlCol="0">
            <a:spAutoFit/>
          </a:bodyPr>
          <a:lstStyle/>
          <a:p>
            <a:r>
              <a:rPr lang="en-GB" b="1" dirty="0">
                <a:solidFill>
                  <a:schemeClr val="bg1"/>
                </a:solidFill>
              </a:rPr>
              <a:t>Juliana Kotlarova</a:t>
            </a:r>
          </a:p>
        </p:txBody>
      </p:sp>
      <p:sp>
        <p:nvSpPr>
          <p:cNvPr id="3" name="TextBox 2">
            <a:extLst>
              <a:ext uri="{FF2B5EF4-FFF2-40B4-BE49-F238E27FC236}">
                <a16:creationId xmlns:a16="http://schemas.microsoft.com/office/drawing/2014/main" id="{92E61104-2EC5-2714-2A5C-3C175791D1A0}"/>
              </a:ext>
            </a:extLst>
          </p:cNvPr>
          <p:cNvSpPr txBox="1"/>
          <p:nvPr/>
        </p:nvSpPr>
        <p:spPr>
          <a:xfrm>
            <a:off x="10287000" y="190065"/>
            <a:ext cx="1905000" cy="369332"/>
          </a:xfrm>
          <a:prstGeom prst="rect">
            <a:avLst/>
          </a:prstGeom>
          <a:noFill/>
        </p:spPr>
        <p:txBody>
          <a:bodyPr wrap="square" rtlCol="0">
            <a:spAutoFit/>
          </a:bodyPr>
          <a:lstStyle/>
          <a:p>
            <a:r>
              <a:rPr lang="en-GB" b="1" dirty="0">
                <a:solidFill>
                  <a:schemeClr val="bg1"/>
                </a:solidFill>
              </a:rPr>
              <a:t>Juliana Kotlarova</a:t>
            </a:r>
          </a:p>
        </p:txBody>
      </p:sp>
    </p:spTree>
    <p:extLst>
      <p:ext uri="{BB962C8B-B14F-4D97-AF65-F5344CB8AC3E}">
        <p14:creationId xmlns:p14="http://schemas.microsoft.com/office/powerpoint/2010/main" val="18770809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89BBEA-188C-D8E8-2557-A072B9810A34}"/>
              </a:ext>
            </a:extLst>
          </p:cNvPr>
          <p:cNvSpPr>
            <a:spLocks noGrp="1"/>
          </p:cNvSpPr>
          <p:nvPr>
            <p:ph type="title"/>
          </p:nvPr>
        </p:nvSpPr>
        <p:spPr/>
        <p:txBody>
          <a:bodyPr/>
          <a:lstStyle/>
          <a:p>
            <a:r>
              <a:rPr lang="en-IN" dirty="0"/>
              <a:t>Disseminator Role at Google</a:t>
            </a:r>
          </a:p>
        </p:txBody>
      </p:sp>
      <p:graphicFrame>
        <p:nvGraphicFramePr>
          <p:cNvPr id="6" name="Content Placeholder 5">
            <a:extLst>
              <a:ext uri="{FF2B5EF4-FFF2-40B4-BE49-F238E27FC236}">
                <a16:creationId xmlns:a16="http://schemas.microsoft.com/office/drawing/2014/main" id="{F8261044-8F5A-60D3-29DB-C2033E8578C4}"/>
              </a:ext>
            </a:extLst>
          </p:cNvPr>
          <p:cNvGraphicFramePr>
            <a:graphicFrameLocks noGrp="1"/>
          </p:cNvGraphicFramePr>
          <p:nvPr>
            <p:ph idx="1"/>
            <p:extLst>
              <p:ext uri="{D42A27DB-BD31-4B8C-83A1-F6EECF244321}">
                <p14:modId xmlns:p14="http://schemas.microsoft.com/office/powerpoint/2010/main" val="3260717178"/>
              </p:ext>
            </p:extLst>
          </p:nvPr>
        </p:nvGraphicFramePr>
        <p:xfrm>
          <a:off x="1014983" y="2212848"/>
          <a:ext cx="10716769" cy="41674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1CEA4060-CF68-1F31-8A43-EB42B9966D0C}"/>
              </a:ext>
            </a:extLst>
          </p:cNvPr>
          <p:cNvSpPr>
            <a:spLocks noGrp="1"/>
          </p:cNvSpPr>
          <p:nvPr>
            <p:ph type="sldNum" sz="quarter" idx="11"/>
          </p:nvPr>
        </p:nvSpPr>
        <p:spPr/>
        <p:txBody>
          <a:bodyPr/>
          <a:lstStyle/>
          <a:p>
            <a:fld id="{294A09A9-5501-47C1-A89A-A340965A2BE2}" type="slidenum">
              <a:rPr lang="en-US" smtClean="0"/>
              <a:pPr/>
              <a:t>9</a:t>
            </a:fld>
            <a:endParaRPr lang="en-US" dirty="0"/>
          </a:p>
        </p:txBody>
      </p:sp>
      <p:sp>
        <p:nvSpPr>
          <p:cNvPr id="3" name="TextBox 2">
            <a:extLst>
              <a:ext uri="{FF2B5EF4-FFF2-40B4-BE49-F238E27FC236}">
                <a16:creationId xmlns:a16="http://schemas.microsoft.com/office/drawing/2014/main" id="{730690A7-027F-61A6-430B-2A86C677053A}"/>
              </a:ext>
            </a:extLst>
          </p:cNvPr>
          <p:cNvSpPr txBox="1"/>
          <p:nvPr/>
        </p:nvSpPr>
        <p:spPr>
          <a:xfrm>
            <a:off x="10267841" y="151876"/>
            <a:ext cx="1924159" cy="369332"/>
          </a:xfrm>
          <a:prstGeom prst="rect">
            <a:avLst/>
          </a:prstGeom>
          <a:noFill/>
        </p:spPr>
        <p:txBody>
          <a:bodyPr wrap="square" rtlCol="0">
            <a:spAutoFit/>
          </a:bodyPr>
          <a:lstStyle/>
          <a:p>
            <a:r>
              <a:rPr lang="en-GB" b="1" dirty="0">
                <a:solidFill>
                  <a:schemeClr val="bg1"/>
                </a:solidFill>
              </a:rPr>
              <a:t>Juliana Kotlarova</a:t>
            </a:r>
          </a:p>
        </p:txBody>
      </p:sp>
    </p:spTree>
    <p:extLst>
      <p:ext uri="{BB962C8B-B14F-4D97-AF65-F5344CB8AC3E}">
        <p14:creationId xmlns:p14="http://schemas.microsoft.com/office/powerpoint/2010/main" val="24725818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58D51-8259-702F-CD99-4329B462C4A4}"/>
              </a:ext>
            </a:extLst>
          </p:cNvPr>
          <p:cNvSpPr>
            <a:spLocks noGrp="1"/>
          </p:cNvSpPr>
          <p:nvPr>
            <p:ph type="title"/>
          </p:nvPr>
        </p:nvSpPr>
        <p:spPr>
          <a:xfrm>
            <a:off x="4900773" y="585400"/>
            <a:ext cx="5958292" cy="1436327"/>
          </a:xfrm>
        </p:spPr>
        <p:txBody>
          <a:bodyPr/>
          <a:lstStyle/>
          <a:p>
            <a:r>
              <a:rPr lang="en-IN" dirty="0"/>
              <a:t>Spokesperson Role at Google</a:t>
            </a:r>
          </a:p>
        </p:txBody>
      </p:sp>
      <p:graphicFrame>
        <p:nvGraphicFramePr>
          <p:cNvPr id="4" name="Diagram 3">
            <a:extLst>
              <a:ext uri="{FF2B5EF4-FFF2-40B4-BE49-F238E27FC236}">
                <a16:creationId xmlns:a16="http://schemas.microsoft.com/office/drawing/2014/main" id="{B4BA731B-7BCA-53E7-9A5C-500AB97394D1}"/>
              </a:ext>
            </a:extLst>
          </p:cNvPr>
          <p:cNvGraphicFramePr/>
          <p:nvPr>
            <p:extLst>
              <p:ext uri="{D42A27DB-BD31-4B8C-83A1-F6EECF244321}">
                <p14:modId xmlns:p14="http://schemas.microsoft.com/office/powerpoint/2010/main" val="2734346549"/>
              </p:ext>
            </p:extLst>
          </p:nvPr>
        </p:nvGraphicFramePr>
        <p:xfrm>
          <a:off x="4669662" y="3135901"/>
          <a:ext cx="7078894" cy="340074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D9778275-C3E2-EB1B-96EE-32F599924ADC}"/>
              </a:ext>
            </a:extLst>
          </p:cNvPr>
          <p:cNvSpPr txBox="1"/>
          <p:nvPr/>
        </p:nvSpPr>
        <p:spPr>
          <a:xfrm>
            <a:off x="10161876" y="128428"/>
            <a:ext cx="2030124" cy="369332"/>
          </a:xfrm>
          <a:prstGeom prst="rect">
            <a:avLst/>
          </a:prstGeom>
          <a:noFill/>
        </p:spPr>
        <p:txBody>
          <a:bodyPr wrap="square" rtlCol="0">
            <a:spAutoFit/>
          </a:bodyPr>
          <a:lstStyle/>
          <a:p>
            <a:r>
              <a:rPr lang="en-GB" b="1" dirty="0">
                <a:solidFill>
                  <a:schemeClr val="bg1"/>
                </a:solidFill>
              </a:rPr>
              <a:t>Timea Beata Putz</a:t>
            </a:r>
          </a:p>
        </p:txBody>
      </p:sp>
    </p:spTree>
    <p:extLst>
      <p:ext uri="{BB962C8B-B14F-4D97-AF65-F5344CB8AC3E}">
        <p14:creationId xmlns:p14="http://schemas.microsoft.com/office/powerpoint/2010/main" val="3926278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79C411-6AA9-F87E-9AF5-6F6B729D5968}"/>
              </a:ext>
            </a:extLst>
          </p:cNvPr>
          <p:cNvSpPr>
            <a:spLocks noGrp="1"/>
          </p:cNvSpPr>
          <p:nvPr>
            <p:ph type="title"/>
          </p:nvPr>
        </p:nvSpPr>
        <p:spPr/>
        <p:txBody>
          <a:bodyPr/>
          <a:lstStyle/>
          <a:p>
            <a:r>
              <a:rPr lang="en-IN" dirty="0"/>
              <a:t>Impact &amp; Development of Informational Roles</a:t>
            </a:r>
          </a:p>
        </p:txBody>
      </p:sp>
      <p:sp>
        <p:nvSpPr>
          <p:cNvPr id="7" name="Slide Number Placeholder 6">
            <a:extLst>
              <a:ext uri="{FF2B5EF4-FFF2-40B4-BE49-F238E27FC236}">
                <a16:creationId xmlns:a16="http://schemas.microsoft.com/office/drawing/2014/main" id="{08CF975E-F2AC-36C1-D53F-3060C2D43DBB}"/>
              </a:ext>
            </a:extLst>
          </p:cNvPr>
          <p:cNvSpPr>
            <a:spLocks noGrp="1"/>
          </p:cNvSpPr>
          <p:nvPr>
            <p:ph type="sldNum" sz="quarter" idx="12"/>
          </p:nvPr>
        </p:nvSpPr>
        <p:spPr/>
        <p:txBody>
          <a:bodyPr/>
          <a:lstStyle/>
          <a:p>
            <a:fld id="{294A09A9-5501-47C1-A89A-A340965A2BE2}" type="slidenum">
              <a:rPr lang="en-US" smtClean="0"/>
              <a:t>11</a:t>
            </a:fld>
            <a:endParaRPr lang="en-US" dirty="0"/>
          </a:p>
        </p:txBody>
      </p:sp>
      <p:graphicFrame>
        <p:nvGraphicFramePr>
          <p:cNvPr id="11" name="Content Placeholder 10">
            <a:extLst>
              <a:ext uri="{FF2B5EF4-FFF2-40B4-BE49-F238E27FC236}">
                <a16:creationId xmlns:a16="http://schemas.microsoft.com/office/drawing/2014/main" id="{5A92180E-B194-7845-A0CF-10805B34EDB3}"/>
              </a:ext>
            </a:extLst>
          </p:cNvPr>
          <p:cNvGraphicFramePr>
            <a:graphicFrameLocks noGrp="1"/>
          </p:cNvGraphicFramePr>
          <p:nvPr>
            <p:ph sz="quarter" idx="14"/>
            <p:extLst>
              <p:ext uri="{D42A27DB-BD31-4B8C-83A1-F6EECF244321}">
                <p14:modId xmlns:p14="http://schemas.microsoft.com/office/powerpoint/2010/main" val="3531555377"/>
              </p:ext>
            </p:extLst>
          </p:nvPr>
        </p:nvGraphicFramePr>
        <p:xfrm>
          <a:off x="922312" y="1993187"/>
          <a:ext cx="10564196" cy="44898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TextBox 3">
            <a:extLst>
              <a:ext uri="{FF2B5EF4-FFF2-40B4-BE49-F238E27FC236}">
                <a16:creationId xmlns:a16="http://schemas.microsoft.com/office/drawing/2014/main" id="{7B1ABCFF-EF2D-DAAC-44B4-2673115E761A}"/>
              </a:ext>
            </a:extLst>
          </p:cNvPr>
          <p:cNvSpPr txBox="1"/>
          <p:nvPr/>
        </p:nvSpPr>
        <p:spPr>
          <a:xfrm>
            <a:off x="10180345" y="164939"/>
            <a:ext cx="1870140" cy="369332"/>
          </a:xfrm>
          <a:prstGeom prst="rect">
            <a:avLst/>
          </a:prstGeom>
          <a:noFill/>
        </p:spPr>
        <p:txBody>
          <a:bodyPr wrap="square" rtlCol="0">
            <a:spAutoFit/>
          </a:bodyPr>
          <a:lstStyle/>
          <a:p>
            <a:r>
              <a:rPr lang="en-GB" b="1" dirty="0">
                <a:solidFill>
                  <a:schemeClr val="bg1"/>
                </a:solidFill>
              </a:rPr>
              <a:t>Timea Beata Putz</a:t>
            </a:r>
          </a:p>
        </p:txBody>
      </p:sp>
    </p:spTree>
    <p:extLst>
      <p:ext uri="{BB962C8B-B14F-4D97-AF65-F5344CB8AC3E}">
        <p14:creationId xmlns:p14="http://schemas.microsoft.com/office/powerpoint/2010/main" val="38649296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5C0A0-2728-06DF-57F0-6F7C89F3D838}"/>
              </a:ext>
            </a:extLst>
          </p:cNvPr>
          <p:cNvSpPr>
            <a:spLocks noGrp="1"/>
          </p:cNvSpPr>
          <p:nvPr>
            <p:ph type="title"/>
          </p:nvPr>
        </p:nvSpPr>
        <p:spPr>
          <a:xfrm>
            <a:off x="850392" y="832104"/>
            <a:ext cx="10881360" cy="1099438"/>
          </a:xfrm>
        </p:spPr>
        <p:txBody>
          <a:bodyPr/>
          <a:lstStyle/>
          <a:p>
            <a:r>
              <a:rPr lang="en-IN" dirty="0"/>
              <a:t>Decisional Roles – Introduction</a:t>
            </a:r>
            <a:br>
              <a:rPr lang="en-IN" dirty="0"/>
            </a:br>
            <a:endParaRPr lang="en-IN" dirty="0"/>
          </a:p>
        </p:txBody>
      </p:sp>
      <p:graphicFrame>
        <p:nvGraphicFramePr>
          <p:cNvPr id="6" name="Content Placeholder 5">
            <a:extLst>
              <a:ext uri="{FF2B5EF4-FFF2-40B4-BE49-F238E27FC236}">
                <a16:creationId xmlns:a16="http://schemas.microsoft.com/office/drawing/2014/main" id="{FE71E940-A748-A5EC-505D-0C863DDD6209}"/>
              </a:ext>
            </a:extLst>
          </p:cNvPr>
          <p:cNvGraphicFramePr>
            <a:graphicFrameLocks noGrp="1"/>
          </p:cNvGraphicFramePr>
          <p:nvPr>
            <p:ph idx="1"/>
            <p:extLst>
              <p:ext uri="{D42A27DB-BD31-4B8C-83A1-F6EECF244321}">
                <p14:modId xmlns:p14="http://schemas.microsoft.com/office/powerpoint/2010/main" val="3998452119"/>
              </p:ext>
            </p:extLst>
          </p:nvPr>
        </p:nvGraphicFramePr>
        <p:xfrm>
          <a:off x="1014984" y="2212847"/>
          <a:ext cx="10605088" cy="41263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a:extLst>
              <a:ext uri="{FF2B5EF4-FFF2-40B4-BE49-F238E27FC236}">
                <a16:creationId xmlns:a16="http://schemas.microsoft.com/office/drawing/2014/main" id="{CEB023CA-2AAF-213C-7439-3B26EE4F6DDD}"/>
              </a:ext>
            </a:extLst>
          </p:cNvPr>
          <p:cNvSpPr>
            <a:spLocks noGrp="1"/>
          </p:cNvSpPr>
          <p:nvPr>
            <p:ph type="sldNum" sz="quarter" idx="11"/>
          </p:nvPr>
        </p:nvSpPr>
        <p:spPr/>
        <p:txBody>
          <a:bodyPr/>
          <a:lstStyle/>
          <a:p>
            <a:fld id="{294A09A9-5501-47C1-A89A-A340965A2BE2}" type="slidenum">
              <a:rPr lang="en-US" smtClean="0"/>
              <a:pPr/>
              <a:t>12</a:t>
            </a:fld>
            <a:endParaRPr lang="en-US" dirty="0"/>
          </a:p>
        </p:txBody>
      </p:sp>
      <p:sp>
        <p:nvSpPr>
          <p:cNvPr id="5" name="TextBox 4">
            <a:extLst>
              <a:ext uri="{FF2B5EF4-FFF2-40B4-BE49-F238E27FC236}">
                <a16:creationId xmlns:a16="http://schemas.microsoft.com/office/drawing/2014/main" id="{2E347A36-B3D6-3857-3B5E-47D24920CFE2}"/>
              </a:ext>
            </a:extLst>
          </p:cNvPr>
          <p:cNvSpPr txBox="1"/>
          <p:nvPr/>
        </p:nvSpPr>
        <p:spPr>
          <a:xfrm>
            <a:off x="10161876" y="128428"/>
            <a:ext cx="2030124" cy="369332"/>
          </a:xfrm>
          <a:prstGeom prst="rect">
            <a:avLst/>
          </a:prstGeom>
          <a:noFill/>
        </p:spPr>
        <p:txBody>
          <a:bodyPr wrap="square" rtlCol="0">
            <a:spAutoFit/>
          </a:bodyPr>
          <a:lstStyle/>
          <a:p>
            <a:r>
              <a:rPr lang="en-GB" b="1" dirty="0">
                <a:solidFill>
                  <a:schemeClr val="bg1"/>
                </a:solidFill>
              </a:rPr>
              <a:t>Timea Beata Putz</a:t>
            </a:r>
          </a:p>
        </p:txBody>
      </p:sp>
    </p:spTree>
    <p:extLst>
      <p:ext uri="{BB962C8B-B14F-4D97-AF65-F5344CB8AC3E}">
        <p14:creationId xmlns:p14="http://schemas.microsoft.com/office/powerpoint/2010/main" val="3087592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A17A2-6B74-1B03-CEF6-17D4EB253448}"/>
              </a:ext>
            </a:extLst>
          </p:cNvPr>
          <p:cNvSpPr>
            <a:spLocks noGrp="1"/>
          </p:cNvSpPr>
          <p:nvPr>
            <p:ph type="title"/>
          </p:nvPr>
        </p:nvSpPr>
        <p:spPr>
          <a:xfrm>
            <a:off x="1545336" y="822959"/>
            <a:ext cx="8878824" cy="1755853"/>
          </a:xfrm>
        </p:spPr>
        <p:txBody>
          <a:bodyPr/>
          <a:lstStyle/>
          <a:p>
            <a:r>
              <a:rPr lang="en-IN" dirty="0"/>
              <a:t>Entrepreneur Role at Google</a:t>
            </a:r>
            <a:br>
              <a:rPr lang="en-IN" dirty="0"/>
            </a:br>
            <a:endParaRPr lang="en-IN" dirty="0"/>
          </a:p>
        </p:txBody>
      </p:sp>
      <p:graphicFrame>
        <p:nvGraphicFramePr>
          <p:cNvPr id="9" name="Content Placeholder 8">
            <a:extLst>
              <a:ext uri="{FF2B5EF4-FFF2-40B4-BE49-F238E27FC236}">
                <a16:creationId xmlns:a16="http://schemas.microsoft.com/office/drawing/2014/main" id="{54C993D0-65BA-1CE1-2822-0113B3250E86}"/>
              </a:ext>
            </a:extLst>
          </p:cNvPr>
          <p:cNvGraphicFramePr>
            <a:graphicFrameLocks noGrp="1"/>
          </p:cNvGraphicFramePr>
          <p:nvPr>
            <p:ph sz="quarter" idx="4"/>
            <p:extLst>
              <p:ext uri="{D42A27DB-BD31-4B8C-83A1-F6EECF244321}">
                <p14:modId xmlns:p14="http://schemas.microsoft.com/office/powerpoint/2010/main" val="2745356868"/>
              </p:ext>
            </p:extLst>
          </p:nvPr>
        </p:nvGraphicFramePr>
        <p:xfrm>
          <a:off x="1545336" y="2167847"/>
          <a:ext cx="10095284" cy="437679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Slide Number Placeholder 7">
            <a:extLst>
              <a:ext uri="{FF2B5EF4-FFF2-40B4-BE49-F238E27FC236}">
                <a16:creationId xmlns:a16="http://schemas.microsoft.com/office/drawing/2014/main" id="{CD5C4120-B005-88E6-077A-B951FDF50AB4}"/>
              </a:ext>
            </a:extLst>
          </p:cNvPr>
          <p:cNvSpPr>
            <a:spLocks noGrp="1"/>
          </p:cNvSpPr>
          <p:nvPr>
            <p:ph type="sldNum" sz="quarter" idx="12"/>
          </p:nvPr>
        </p:nvSpPr>
        <p:spPr/>
        <p:txBody>
          <a:bodyPr/>
          <a:lstStyle/>
          <a:p>
            <a:fld id="{294A09A9-5501-47C1-A89A-A340965A2BE2}" type="slidenum">
              <a:rPr lang="en-US" smtClean="0"/>
              <a:t>13</a:t>
            </a:fld>
            <a:endParaRPr lang="en-US" dirty="0"/>
          </a:p>
        </p:txBody>
      </p:sp>
      <p:sp>
        <p:nvSpPr>
          <p:cNvPr id="4" name="TextBox 3">
            <a:extLst>
              <a:ext uri="{FF2B5EF4-FFF2-40B4-BE49-F238E27FC236}">
                <a16:creationId xmlns:a16="http://schemas.microsoft.com/office/drawing/2014/main" id="{C3453E1C-7E77-7E90-3324-99061F282C19}"/>
              </a:ext>
            </a:extLst>
          </p:cNvPr>
          <p:cNvSpPr txBox="1"/>
          <p:nvPr/>
        </p:nvSpPr>
        <p:spPr>
          <a:xfrm>
            <a:off x="10220096" y="128696"/>
            <a:ext cx="1921267" cy="369332"/>
          </a:xfrm>
          <a:prstGeom prst="rect">
            <a:avLst/>
          </a:prstGeom>
          <a:noFill/>
        </p:spPr>
        <p:txBody>
          <a:bodyPr wrap="square" rtlCol="0">
            <a:spAutoFit/>
          </a:bodyPr>
          <a:lstStyle/>
          <a:p>
            <a:r>
              <a:rPr lang="en-GB" b="1" dirty="0">
                <a:solidFill>
                  <a:schemeClr val="bg1"/>
                </a:solidFill>
              </a:rPr>
              <a:t>Timea Beata Putz</a:t>
            </a:r>
          </a:p>
        </p:txBody>
      </p:sp>
    </p:spTree>
    <p:extLst>
      <p:ext uri="{BB962C8B-B14F-4D97-AF65-F5344CB8AC3E}">
        <p14:creationId xmlns:p14="http://schemas.microsoft.com/office/powerpoint/2010/main" val="1732159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4AEF81-D0CC-4622-D138-99822C13A925}"/>
              </a:ext>
            </a:extLst>
          </p:cNvPr>
          <p:cNvSpPr>
            <a:spLocks noGrp="1"/>
          </p:cNvSpPr>
          <p:nvPr>
            <p:ph type="title"/>
          </p:nvPr>
        </p:nvSpPr>
        <p:spPr>
          <a:xfrm>
            <a:off x="423809" y="1046873"/>
            <a:ext cx="10777591" cy="897242"/>
          </a:xfrm>
        </p:spPr>
        <p:txBody>
          <a:bodyPr/>
          <a:lstStyle/>
          <a:p>
            <a:r>
              <a:rPr lang="en-IN" sz="4400" dirty="0"/>
              <a:t>Disturbance Handler Role at Google</a:t>
            </a:r>
          </a:p>
        </p:txBody>
      </p:sp>
      <p:graphicFrame>
        <p:nvGraphicFramePr>
          <p:cNvPr id="4" name="Diagram 3">
            <a:extLst>
              <a:ext uri="{FF2B5EF4-FFF2-40B4-BE49-F238E27FC236}">
                <a16:creationId xmlns:a16="http://schemas.microsoft.com/office/drawing/2014/main" id="{BAE1291F-DD93-ABD2-778F-3685BB796D97}"/>
              </a:ext>
            </a:extLst>
          </p:cNvPr>
          <p:cNvGraphicFramePr/>
          <p:nvPr>
            <p:extLst>
              <p:ext uri="{D42A27DB-BD31-4B8C-83A1-F6EECF244321}">
                <p14:modId xmlns:p14="http://schemas.microsoft.com/office/powerpoint/2010/main" val="3667911095"/>
              </p:ext>
            </p:extLst>
          </p:nvPr>
        </p:nvGraphicFramePr>
        <p:xfrm>
          <a:off x="1665430" y="2685733"/>
          <a:ext cx="9020710" cy="33391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5C67D821-9EEF-E6CE-DBF9-2E3E7AA8E6DF}"/>
              </a:ext>
            </a:extLst>
          </p:cNvPr>
          <p:cNvSpPr txBox="1"/>
          <p:nvPr/>
        </p:nvSpPr>
        <p:spPr>
          <a:xfrm>
            <a:off x="10450285" y="186835"/>
            <a:ext cx="1741715" cy="646331"/>
          </a:xfrm>
          <a:prstGeom prst="rect">
            <a:avLst/>
          </a:prstGeom>
          <a:noFill/>
        </p:spPr>
        <p:txBody>
          <a:bodyPr wrap="square" rtlCol="0">
            <a:spAutoFit/>
          </a:bodyPr>
          <a:lstStyle/>
          <a:p>
            <a:r>
              <a:rPr lang="en-GB" b="1" dirty="0">
                <a:solidFill>
                  <a:schemeClr val="bg1"/>
                </a:solidFill>
                <a:ea typeface="Arial" panose="020B0604020202020204" pitchFamily="34" charset="0"/>
              </a:rPr>
              <a:t>Sukhveer Kang</a:t>
            </a:r>
          </a:p>
          <a:p>
            <a:endParaRPr lang="en-GB" b="1" dirty="0">
              <a:solidFill>
                <a:schemeClr val="bg1"/>
              </a:solidFill>
            </a:endParaRPr>
          </a:p>
        </p:txBody>
      </p:sp>
    </p:spTree>
    <p:extLst>
      <p:ext uri="{BB962C8B-B14F-4D97-AF65-F5344CB8AC3E}">
        <p14:creationId xmlns:p14="http://schemas.microsoft.com/office/powerpoint/2010/main" val="1638494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D2FB6-D7A0-8E40-7A2D-BCF8B2FDAB48}"/>
              </a:ext>
            </a:extLst>
          </p:cNvPr>
          <p:cNvSpPr>
            <a:spLocks noGrp="1"/>
          </p:cNvSpPr>
          <p:nvPr>
            <p:ph type="ctrTitle"/>
          </p:nvPr>
        </p:nvSpPr>
        <p:spPr>
          <a:xfrm>
            <a:off x="2221221" y="652409"/>
            <a:ext cx="7763256" cy="1418964"/>
          </a:xfrm>
        </p:spPr>
        <p:txBody>
          <a:bodyPr/>
          <a:lstStyle/>
          <a:p>
            <a:r>
              <a:rPr lang="en-IN" dirty="0"/>
              <a:t>Resource Allocator &amp; Negotiator Roles</a:t>
            </a:r>
          </a:p>
        </p:txBody>
      </p:sp>
      <p:graphicFrame>
        <p:nvGraphicFramePr>
          <p:cNvPr id="5" name="Diagram 4">
            <a:extLst>
              <a:ext uri="{FF2B5EF4-FFF2-40B4-BE49-F238E27FC236}">
                <a16:creationId xmlns:a16="http://schemas.microsoft.com/office/drawing/2014/main" id="{55AC9F60-CA53-0B6A-2B6C-F506D69A251D}"/>
              </a:ext>
            </a:extLst>
          </p:cNvPr>
          <p:cNvGraphicFramePr/>
          <p:nvPr>
            <p:extLst>
              <p:ext uri="{D42A27DB-BD31-4B8C-83A1-F6EECF244321}">
                <p14:modId xmlns:p14="http://schemas.microsoft.com/office/powerpoint/2010/main" val="687030805"/>
              </p:ext>
            </p:extLst>
          </p:nvPr>
        </p:nvGraphicFramePr>
        <p:xfrm>
          <a:off x="945222" y="2071373"/>
          <a:ext cx="10315254" cy="41342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AC076C0B-3D53-E154-C3B5-A88CEA969445}"/>
              </a:ext>
            </a:extLst>
          </p:cNvPr>
          <p:cNvSpPr txBox="1"/>
          <p:nvPr/>
        </p:nvSpPr>
        <p:spPr>
          <a:xfrm>
            <a:off x="10395857" y="185057"/>
            <a:ext cx="1676401" cy="369332"/>
          </a:xfrm>
          <a:prstGeom prst="rect">
            <a:avLst/>
          </a:prstGeom>
          <a:noFill/>
        </p:spPr>
        <p:txBody>
          <a:bodyPr wrap="square" rtlCol="0">
            <a:spAutoFit/>
          </a:bodyPr>
          <a:lstStyle/>
          <a:p>
            <a:r>
              <a:rPr lang="en-GB" b="1" dirty="0">
                <a:solidFill>
                  <a:schemeClr val="bg1"/>
                </a:solidFill>
                <a:ea typeface="Arial" panose="020B0604020202020204" pitchFamily="34" charset="0"/>
              </a:rPr>
              <a:t>Sukhveer Kang</a:t>
            </a:r>
          </a:p>
        </p:txBody>
      </p:sp>
    </p:spTree>
    <p:extLst>
      <p:ext uri="{BB962C8B-B14F-4D97-AF65-F5344CB8AC3E}">
        <p14:creationId xmlns:p14="http://schemas.microsoft.com/office/powerpoint/2010/main" val="2721521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5BC92-868A-26B2-CBC0-C9D94E65F1A4}"/>
              </a:ext>
            </a:extLst>
          </p:cNvPr>
          <p:cNvSpPr>
            <a:spLocks noGrp="1"/>
          </p:cNvSpPr>
          <p:nvPr>
            <p:ph type="ctrTitle"/>
          </p:nvPr>
        </p:nvSpPr>
        <p:spPr/>
        <p:txBody>
          <a:bodyPr/>
          <a:lstStyle/>
          <a:p>
            <a:r>
              <a:rPr lang="en-IN" dirty="0"/>
              <a:t>Conclusion &amp; Emerging Roles</a:t>
            </a:r>
            <a:endParaRPr lang="en-US" dirty="0"/>
          </a:p>
        </p:txBody>
      </p:sp>
      <p:sp>
        <p:nvSpPr>
          <p:cNvPr id="3" name="Subtitle 2">
            <a:extLst>
              <a:ext uri="{FF2B5EF4-FFF2-40B4-BE49-F238E27FC236}">
                <a16:creationId xmlns:a16="http://schemas.microsoft.com/office/drawing/2014/main" id="{6F9C1627-7A56-025E-482D-E2AB014EDF92}"/>
              </a:ext>
            </a:extLst>
          </p:cNvPr>
          <p:cNvSpPr>
            <a:spLocks noGrp="1"/>
          </p:cNvSpPr>
          <p:nvPr>
            <p:ph type="subTitle" idx="1"/>
          </p:nvPr>
        </p:nvSpPr>
        <p:spPr/>
        <p:txBody>
          <a:bodyPr/>
          <a:lstStyle/>
          <a:p>
            <a:pPr lvl="0"/>
            <a:r>
              <a:rPr lang="en-IN" dirty="0"/>
              <a:t>Mintzberg’s roles remain essential, but new roles emerge.</a:t>
            </a:r>
          </a:p>
          <a:p>
            <a:pPr lvl="0"/>
            <a:r>
              <a:rPr lang="en-IN" dirty="0"/>
              <a:t>Google managers now act as </a:t>
            </a:r>
            <a:r>
              <a:rPr lang="en-IN" b="1" dirty="0"/>
              <a:t>Diversity Champions</a:t>
            </a:r>
            <a:r>
              <a:rPr lang="en-IN" dirty="0"/>
              <a:t> and </a:t>
            </a:r>
            <a:r>
              <a:rPr lang="en-IN" b="1" dirty="0"/>
              <a:t>Digital Integrators</a:t>
            </a:r>
            <a:r>
              <a:rPr lang="en-IN" dirty="0"/>
              <a:t>.</a:t>
            </a:r>
          </a:p>
          <a:p>
            <a:pPr lvl="0"/>
            <a:r>
              <a:rPr lang="en-IN" dirty="0"/>
              <a:t>These roles reflect ethical, inclusive, and tech-savvy leadership.</a:t>
            </a:r>
          </a:p>
          <a:p>
            <a:pPr lvl="0"/>
            <a:r>
              <a:rPr lang="en-IN" dirty="0"/>
              <a:t>Aligns with vision- and values-based frameworks.</a:t>
            </a:r>
          </a:p>
          <a:p>
            <a:pPr lvl="0"/>
            <a:r>
              <a:rPr lang="en-IN" dirty="0"/>
              <a:t>Future managers must integrate performance with purpose.</a:t>
            </a:r>
          </a:p>
          <a:p>
            <a:endParaRPr lang="en-US" dirty="0"/>
          </a:p>
        </p:txBody>
      </p:sp>
      <p:sp>
        <p:nvSpPr>
          <p:cNvPr id="4" name="TextBox 3">
            <a:extLst>
              <a:ext uri="{FF2B5EF4-FFF2-40B4-BE49-F238E27FC236}">
                <a16:creationId xmlns:a16="http://schemas.microsoft.com/office/drawing/2014/main" id="{069DAAC1-D2D0-BAA5-D36F-F85082A8C0F0}"/>
              </a:ext>
            </a:extLst>
          </p:cNvPr>
          <p:cNvSpPr txBox="1"/>
          <p:nvPr/>
        </p:nvSpPr>
        <p:spPr>
          <a:xfrm>
            <a:off x="10384971" y="163285"/>
            <a:ext cx="1807029" cy="646331"/>
          </a:xfrm>
          <a:prstGeom prst="rect">
            <a:avLst/>
          </a:prstGeom>
          <a:noFill/>
        </p:spPr>
        <p:txBody>
          <a:bodyPr wrap="square" rtlCol="0">
            <a:spAutoFit/>
          </a:bodyPr>
          <a:lstStyle/>
          <a:p>
            <a:r>
              <a:rPr lang="en-GB" b="1" dirty="0">
                <a:solidFill>
                  <a:schemeClr val="bg1"/>
                </a:solidFill>
                <a:ea typeface="Arial" panose="020B0604020202020204" pitchFamily="34" charset="0"/>
              </a:rPr>
              <a:t>Sukhveer Kang</a:t>
            </a:r>
          </a:p>
          <a:p>
            <a:endParaRPr lang="en-GB" b="1" dirty="0">
              <a:solidFill>
                <a:schemeClr val="bg1"/>
              </a:solidFill>
            </a:endParaRPr>
          </a:p>
        </p:txBody>
      </p:sp>
    </p:spTree>
    <p:extLst>
      <p:ext uri="{BB962C8B-B14F-4D97-AF65-F5344CB8AC3E}">
        <p14:creationId xmlns:p14="http://schemas.microsoft.com/office/powerpoint/2010/main" val="19587596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E1892-81E6-551C-7B5A-DEA68224520B}"/>
              </a:ext>
            </a:extLst>
          </p:cNvPr>
          <p:cNvSpPr>
            <a:spLocks noGrp="1"/>
          </p:cNvSpPr>
          <p:nvPr>
            <p:ph type="title"/>
          </p:nvPr>
        </p:nvSpPr>
        <p:spPr/>
        <p:txBody>
          <a:bodyPr/>
          <a:lstStyle/>
          <a:p>
            <a:r>
              <a:rPr lang="en-US" sz="4800" b="1" spc="600" dirty="0">
                <a:ln w="28575">
                  <a:noFill/>
                  <a:prstDash val="solid"/>
                </a:ln>
                <a:solidFill>
                  <a:schemeClr val="bg1"/>
                </a:solidFill>
                <a:latin typeface="Tw Cen MT" panose="020B0602020104020603" pitchFamily="34" charset="77"/>
              </a:rPr>
              <a:t>THANK YOU</a:t>
            </a:r>
            <a:endParaRPr lang="en-US" dirty="0"/>
          </a:p>
        </p:txBody>
      </p:sp>
    </p:spTree>
    <p:extLst>
      <p:ext uri="{BB962C8B-B14F-4D97-AF65-F5344CB8AC3E}">
        <p14:creationId xmlns:p14="http://schemas.microsoft.com/office/powerpoint/2010/main" val="18777012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92AED-B492-50D5-2C2F-DEB341DE5311}"/>
              </a:ext>
            </a:extLst>
          </p:cNvPr>
          <p:cNvSpPr>
            <a:spLocks noGrp="1"/>
          </p:cNvSpPr>
          <p:nvPr>
            <p:ph type="title"/>
          </p:nvPr>
        </p:nvSpPr>
        <p:spPr/>
        <p:txBody>
          <a:bodyPr/>
          <a:lstStyle/>
          <a:p>
            <a:r>
              <a:rPr lang="en-IN" dirty="0"/>
              <a:t>References</a:t>
            </a:r>
          </a:p>
        </p:txBody>
      </p:sp>
      <p:sp>
        <p:nvSpPr>
          <p:cNvPr id="4" name="Slide Number Placeholder 3">
            <a:extLst>
              <a:ext uri="{FF2B5EF4-FFF2-40B4-BE49-F238E27FC236}">
                <a16:creationId xmlns:a16="http://schemas.microsoft.com/office/drawing/2014/main" id="{6E3A425A-F5E4-41FB-81B4-BBBE18EACC6F}"/>
              </a:ext>
            </a:extLst>
          </p:cNvPr>
          <p:cNvSpPr>
            <a:spLocks noGrp="1"/>
          </p:cNvSpPr>
          <p:nvPr>
            <p:ph type="sldNum" sz="quarter" idx="12"/>
          </p:nvPr>
        </p:nvSpPr>
        <p:spPr/>
        <p:txBody>
          <a:bodyPr/>
          <a:lstStyle/>
          <a:p>
            <a:fld id="{294A09A9-5501-47C1-A89A-A340965A2BE2}" type="slidenum">
              <a:rPr lang="en-US" smtClean="0"/>
              <a:t>18</a:t>
            </a:fld>
            <a:endParaRPr lang="en-US" dirty="0"/>
          </a:p>
        </p:txBody>
      </p:sp>
      <p:sp>
        <p:nvSpPr>
          <p:cNvPr id="5" name="TextBox 4">
            <a:extLst>
              <a:ext uri="{FF2B5EF4-FFF2-40B4-BE49-F238E27FC236}">
                <a16:creationId xmlns:a16="http://schemas.microsoft.com/office/drawing/2014/main" id="{68049A0C-FFA0-FCF2-A6C2-3678B068D44D}"/>
              </a:ext>
            </a:extLst>
          </p:cNvPr>
          <p:cNvSpPr txBox="1"/>
          <p:nvPr/>
        </p:nvSpPr>
        <p:spPr>
          <a:xfrm>
            <a:off x="850392" y="1901952"/>
            <a:ext cx="10881360" cy="3801041"/>
          </a:xfrm>
          <a:prstGeom prst="rect">
            <a:avLst/>
          </a:prstGeom>
          <a:noFill/>
        </p:spPr>
        <p:txBody>
          <a:bodyPr wrap="square" rtlCol="0">
            <a:spAutoFit/>
          </a:bodyPr>
          <a:lstStyle/>
          <a:p>
            <a:r>
              <a:rPr lang="en-IN" sz="1050" dirty="0">
                <a:solidFill>
                  <a:schemeClr val="bg1"/>
                </a:solidFill>
              </a:rPr>
              <a:t>Google (2022). </a:t>
            </a:r>
            <a:r>
              <a:rPr lang="en-IN" sz="1050" i="1" dirty="0">
                <a:solidFill>
                  <a:schemeClr val="bg1"/>
                </a:solidFill>
              </a:rPr>
              <a:t>About Google: History, office locations, commitments, initiatives</a:t>
            </a:r>
            <a:r>
              <a:rPr lang="en-IN" sz="1050" dirty="0">
                <a:solidFill>
                  <a:schemeClr val="bg1"/>
                </a:solidFill>
              </a:rPr>
              <a:t>. [online] About Google. Available at: </a:t>
            </a:r>
            <a:r>
              <a:rPr lang="en-IN" sz="1050" u="sng" dirty="0">
                <a:solidFill>
                  <a:schemeClr val="bg1"/>
                </a:solidFill>
                <a:hlinkClick r:id="rId2">
                  <a:extLst>
                    <a:ext uri="{A12FA001-AC4F-418D-AE19-62706E023703}">
                      <ahyp:hlinkClr xmlns:ahyp="http://schemas.microsoft.com/office/drawing/2018/hyperlinkcolor" val="tx"/>
                    </a:ext>
                  </a:extLst>
                </a:hlinkClick>
              </a:rPr>
              <a:t>https://about.google/company-info/</a:t>
            </a:r>
            <a:r>
              <a:rPr lang="en-IN" sz="1050" dirty="0">
                <a:solidFill>
                  <a:schemeClr val="bg1"/>
                </a:solidFill>
              </a:rPr>
              <a:t> </a:t>
            </a:r>
          </a:p>
          <a:p>
            <a:r>
              <a:rPr lang="en-IN" sz="1050" dirty="0">
                <a:solidFill>
                  <a:schemeClr val="bg1"/>
                </a:solidFill>
              </a:rPr>
              <a:t>Imran, M. and </a:t>
            </a:r>
            <a:r>
              <a:rPr lang="en-IN" sz="1050" dirty="0" err="1">
                <a:solidFill>
                  <a:schemeClr val="bg1"/>
                </a:solidFill>
              </a:rPr>
              <a:t>Almusharraf</a:t>
            </a:r>
            <a:r>
              <a:rPr lang="en-IN" sz="1050" dirty="0">
                <a:solidFill>
                  <a:schemeClr val="bg1"/>
                </a:solidFill>
              </a:rPr>
              <a:t>, N., (2024). Google Gemini as a next-generation AI educational tool: a review of emerging educational technology. </a:t>
            </a:r>
            <a:r>
              <a:rPr lang="en-IN" sz="1050" i="1" dirty="0">
                <a:solidFill>
                  <a:schemeClr val="bg1"/>
                </a:solidFill>
              </a:rPr>
              <a:t>Smart Learning Environments</a:t>
            </a:r>
            <a:r>
              <a:rPr lang="en-IN" sz="1050" dirty="0">
                <a:solidFill>
                  <a:schemeClr val="bg1"/>
                </a:solidFill>
              </a:rPr>
              <a:t>, </a:t>
            </a:r>
            <a:r>
              <a:rPr lang="en-IN" sz="1050" i="1" dirty="0">
                <a:solidFill>
                  <a:schemeClr val="bg1"/>
                </a:solidFill>
              </a:rPr>
              <a:t>11</a:t>
            </a:r>
            <a:r>
              <a:rPr lang="en-IN" sz="1050" dirty="0">
                <a:solidFill>
                  <a:schemeClr val="bg1"/>
                </a:solidFill>
              </a:rPr>
              <a:t>(1), p.22. </a:t>
            </a:r>
            <a:r>
              <a:rPr lang="en-IN" sz="1050" u="sng" dirty="0">
                <a:solidFill>
                  <a:schemeClr val="bg1"/>
                </a:solidFill>
                <a:hlinkClick r:id="rId3">
                  <a:extLst>
                    <a:ext uri="{A12FA001-AC4F-418D-AE19-62706E023703}">
                      <ahyp:hlinkClr xmlns:ahyp="http://schemas.microsoft.com/office/drawing/2018/hyperlinkcolor" val="tx"/>
                    </a:ext>
                  </a:extLst>
                </a:hlinkClick>
              </a:rPr>
              <a:t>https://link.springer.com/article/10.1186/s40561-024-00310-z</a:t>
            </a:r>
            <a:r>
              <a:rPr lang="en-IN" sz="1050" dirty="0">
                <a:solidFill>
                  <a:schemeClr val="bg1"/>
                </a:solidFill>
              </a:rPr>
              <a:t> </a:t>
            </a:r>
          </a:p>
          <a:p>
            <a:r>
              <a:rPr lang="en-IN" sz="1050" dirty="0">
                <a:solidFill>
                  <a:schemeClr val="bg1"/>
                </a:solidFill>
              </a:rPr>
              <a:t>Krutka, D.G., Smits, R.M. and Willhelm, T.A., (2021). Don’t be evil: Should we use Google in schools? </a:t>
            </a:r>
            <a:r>
              <a:rPr lang="en-IN" sz="1050" i="1" dirty="0" err="1">
                <a:solidFill>
                  <a:schemeClr val="bg1"/>
                </a:solidFill>
              </a:rPr>
              <a:t>TechTrends</a:t>
            </a:r>
            <a:r>
              <a:rPr lang="en-IN" sz="1050" dirty="0">
                <a:solidFill>
                  <a:schemeClr val="bg1"/>
                </a:solidFill>
              </a:rPr>
              <a:t>, </a:t>
            </a:r>
            <a:r>
              <a:rPr lang="en-IN" sz="1050" i="1" dirty="0">
                <a:solidFill>
                  <a:schemeClr val="bg1"/>
                </a:solidFill>
              </a:rPr>
              <a:t>65</a:t>
            </a:r>
            <a:r>
              <a:rPr lang="en-IN" sz="1050" dirty="0">
                <a:solidFill>
                  <a:schemeClr val="bg1"/>
                </a:solidFill>
              </a:rPr>
              <a:t>, pp.421-431. </a:t>
            </a:r>
            <a:r>
              <a:rPr lang="en-IN" sz="1050" u="sng" dirty="0">
                <a:solidFill>
                  <a:schemeClr val="bg1"/>
                </a:solidFill>
                <a:hlinkClick r:id="rId4">
                  <a:extLst>
                    <a:ext uri="{A12FA001-AC4F-418D-AE19-62706E023703}">
                      <ahyp:hlinkClr xmlns:ahyp="http://schemas.microsoft.com/office/drawing/2018/hyperlinkcolor" val="tx"/>
                    </a:ext>
                  </a:extLst>
                </a:hlinkClick>
              </a:rPr>
              <a:t>https://link.springer.com/article/10.1007/s11528-021-00599-4</a:t>
            </a:r>
            <a:r>
              <a:rPr lang="en-IN" sz="1050" dirty="0">
                <a:solidFill>
                  <a:schemeClr val="bg1"/>
                </a:solidFill>
              </a:rPr>
              <a:t> </a:t>
            </a:r>
          </a:p>
          <a:p>
            <a:r>
              <a:rPr lang="en-IN" sz="1050" dirty="0">
                <a:solidFill>
                  <a:schemeClr val="bg1"/>
                </a:solidFill>
              </a:rPr>
              <a:t>Kuroki, M., (2021). Using Python and Google </a:t>
            </a:r>
            <a:r>
              <a:rPr lang="en-IN" sz="1050" dirty="0" err="1">
                <a:solidFill>
                  <a:schemeClr val="bg1"/>
                </a:solidFill>
              </a:rPr>
              <a:t>Colab</a:t>
            </a:r>
            <a:r>
              <a:rPr lang="en-IN" sz="1050" dirty="0">
                <a:solidFill>
                  <a:schemeClr val="bg1"/>
                </a:solidFill>
              </a:rPr>
              <a:t> to teach undergraduate microeconomic theory. </a:t>
            </a:r>
            <a:r>
              <a:rPr lang="en-IN" sz="1050" i="1" dirty="0">
                <a:solidFill>
                  <a:schemeClr val="bg1"/>
                </a:solidFill>
              </a:rPr>
              <a:t>International Review of Economics Education</a:t>
            </a:r>
            <a:r>
              <a:rPr lang="en-IN" sz="1050" dirty="0">
                <a:solidFill>
                  <a:schemeClr val="bg1"/>
                </a:solidFill>
              </a:rPr>
              <a:t>, </a:t>
            </a:r>
            <a:r>
              <a:rPr lang="en-IN" sz="1050" i="1" dirty="0">
                <a:solidFill>
                  <a:schemeClr val="bg1"/>
                </a:solidFill>
              </a:rPr>
              <a:t>38</a:t>
            </a:r>
            <a:r>
              <a:rPr lang="en-IN" sz="1050" dirty="0">
                <a:solidFill>
                  <a:schemeClr val="bg1"/>
                </a:solidFill>
              </a:rPr>
              <a:t>, p.100225. </a:t>
            </a:r>
            <a:r>
              <a:rPr lang="en-IN" sz="1050" u="sng" dirty="0">
                <a:solidFill>
                  <a:schemeClr val="bg1"/>
                </a:solidFill>
                <a:hlinkClick r:id="rId5">
                  <a:extLst>
                    <a:ext uri="{A12FA001-AC4F-418D-AE19-62706E023703}">
                      <ahyp:hlinkClr xmlns:ahyp="http://schemas.microsoft.com/office/drawing/2018/hyperlinkcolor" val="tx"/>
                    </a:ext>
                  </a:extLst>
                </a:hlinkClick>
              </a:rPr>
              <a:t>https://www.sciencedirect.com/science/article/abs/pii/S1477388021000177</a:t>
            </a:r>
            <a:r>
              <a:rPr lang="en-IN" sz="1050" dirty="0">
                <a:solidFill>
                  <a:schemeClr val="bg1"/>
                </a:solidFill>
              </a:rPr>
              <a:t> </a:t>
            </a:r>
          </a:p>
          <a:p>
            <a:r>
              <a:rPr lang="en-IN" sz="1050" dirty="0">
                <a:solidFill>
                  <a:schemeClr val="bg1"/>
                </a:solidFill>
              </a:rPr>
              <a:t>Levy, S., (2021). </a:t>
            </a:r>
            <a:r>
              <a:rPr lang="en-IN" sz="1050" i="1" dirty="0">
                <a:solidFill>
                  <a:schemeClr val="bg1"/>
                </a:solidFill>
              </a:rPr>
              <a:t>In the plex: How Google thinks, works, and shapes our lives</a:t>
            </a:r>
            <a:r>
              <a:rPr lang="en-IN" sz="1050" dirty="0">
                <a:solidFill>
                  <a:schemeClr val="bg1"/>
                </a:solidFill>
              </a:rPr>
              <a:t>. Simon &amp; Schuster. Available at: </a:t>
            </a:r>
            <a:r>
              <a:rPr lang="en-IN" sz="1050" u="sng" dirty="0">
                <a:solidFill>
                  <a:schemeClr val="bg1"/>
                </a:solidFill>
                <a:hlinkClick r:id="rId6">
                  <a:extLst>
                    <a:ext uri="{A12FA001-AC4F-418D-AE19-62706E023703}">
                      <ahyp:hlinkClr xmlns:ahyp="http://schemas.microsoft.com/office/drawing/2018/hyperlinkcolor" val="tx"/>
                    </a:ext>
                  </a:extLst>
                </a:hlinkClick>
              </a:rPr>
              <a:t>https://books.google.co.in/books?hl=en&amp;lr=&amp;id=RS8SEAAAQBAJ&amp;oi=fnd&amp;pg=PA1&amp;dq=google&amp;ots=oFAQnKUkvP&amp;sig=PhGK8dmU_pHO0xMfjtRtiozpXXI&amp;redir_esc=y#v=onepage&amp;q=google&amp;f=false</a:t>
            </a:r>
            <a:r>
              <a:rPr lang="en-IN" sz="1050" dirty="0">
                <a:solidFill>
                  <a:schemeClr val="bg1"/>
                </a:solidFill>
              </a:rPr>
              <a:t> </a:t>
            </a:r>
          </a:p>
          <a:p>
            <a:r>
              <a:rPr lang="en-IN" sz="1050" dirty="0">
                <a:solidFill>
                  <a:schemeClr val="bg1"/>
                </a:solidFill>
              </a:rPr>
              <a:t>Mager, A., </a:t>
            </a:r>
            <a:r>
              <a:rPr lang="en-IN" sz="1050" dirty="0" err="1">
                <a:solidFill>
                  <a:schemeClr val="bg1"/>
                </a:solidFill>
              </a:rPr>
              <a:t>Norocel</a:t>
            </a:r>
            <a:r>
              <a:rPr lang="en-IN" sz="1050" dirty="0">
                <a:solidFill>
                  <a:schemeClr val="bg1"/>
                </a:solidFill>
              </a:rPr>
              <a:t>, O.C. and Rogers, R., (2023). Advancing search engine studies: The evolution of Google critique and intervention. </a:t>
            </a:r>
            <a:r>
              <a:rPr lang="en-IN" sz="1050" i="1" dirty="0">
                <a:solidFill>
                  <a:schemeClr val="bg1"/>
                </a:solidFill>
              </a:rPr>
              <a:t>Big Data &amp; Society</a:t>
            </a:r>
            <a:r>
              <a:rPr lang="en-IN" sz="1050" dirty="0">
                <a:solidFill>
                  <a:schemeClr val="bg1"/>
                </a:solidFill>
              </a:rPr>
              <a:t>, </a:t>
            </a:r>
            <a:r>
              <a:rPr lang="en-IN" sz="1050" i="1" dirty="0">
                <a:solidFill>
                  <a:schemeClr val="bg1"/>
                </a:solidFill>
              </a:rPr>
              <a:t>10</a:t>
            </a:r>
            <a:r>
              <a:rPr lang="en-IN" sz="1050" dirty="0">
                <a:solidFill>
                  <a:schemeClr val="bg1"/>
                </a:solidFill>
              </a:rPr>
              <a:t>(2), p.20539517231191528. </a:t>
            </a:r>
            <a:r>
              <a:rPr lang="en-IN" sz="1050" u="sng" dirty="0">
                <a:solidFill>
                  <a:schemeClr val="bg1"/>
                </a:solidFill>
                <a:hlinkClick r:id="rId7">
                  <a:extLst>
                    <a:ext uri="{A12FA001-AC4F-418D-AE19-62706E023703}">
                      <ahyp:hlinkClr xmlns:ahyp="http://schemas.microsoft.com/office/drawing/2018/hyperlinkcolor" val="tx"/>
                    </a:ext>
                  </a:extLst>
                </a:hlinkClick>
              </a:rPr>
              <a:t>https://journals.sagepub.com/doi/full/10.1177/20539517231191528</a:t>
            </a:r>
            <a:r>
              <a:rPr lang="en-IN" sz="1050" dirty="0">
                <a:solidFill>
                  <a:schemeClr val="bg1"/>
                </a:solidFill>
              </a:rPr>
              <a:t> </a:t>
            </a:r>
          </a:p>
          <a:p>
            <a:r>
              <a:rPr lang="en-IN" sz="1050" dirty="0" err="1">
                <a:solidFill>
                  <a:schemeClr val="bg1"/>
                </a:solidFill>
              </a:rPr>
              <a:t>Masitoh</a:t>
            </a:r>
            <a:r>
              <a:rPr lang="en-IN" sz="1050" dirty="0">
                <a:solidFill>
                  <a:schemeClr val="bg1"/>
                </a:solidFill>
              </a:rPr>
              <a:t>, F. and </a:t>
            </a:r>
            <a:r>
              <a:rPr lang="en-IN" sz="1050" dirty="0" err="1">
                <a:solidFill>
                  <a:schemeClr val="bg1"/>
                </a:solidFill>
              </a:rPr>
              <a:t>Sufirmansyah</a:t>
            </a:r>
            <a:r>
              <a:rPr lang="en-IN" sz="1050" dirty="0">
                <a:solidFill>
                  <a:schemeClr val="bg1"/>
                </a:solidFill>
              </a:rPr>
              <a:t>, S., (2022). Google Classroom Application in Blended Learning: Indonesian EFL </a:t>
            </a:r>
            <a:r>
              <a:rPr lang="en-IN" sz="1050" dirty="0" err="1">
                <a:solidFill>
                  <a:schemeClr val="bg1"/>
                </a:solidFill>
              </a:rPr>
              <a:t>Learnersâ</a:t>
            </a:r>
            <a:r>
              <a:rPr lang="en-IN" sz="1050" dirty="0">
                <a:solidFill>
                  <a:schemeClr val="bg1"/>
                </a:solidFill>
              </a:rPr>
              <a:t>€™ Perception. </a:t>
            </a:r>
            <a:r>
              <a:rPr lang="en-IN" sz="1050" i="1" dirty="0">
                <a:solidFill>
                  <a:schemeClr val="bg1"/>
                </a:solidFill>
              </a:rPr>
              <a:t>Education and Linguistics Knowledge Journal</a:t>
            </a:r>
            <a:r>
              <a:rPr lang="en-IN" sz="1050" dirty="0">
                <a:solidFill>
                  <a:schemeClr val="bg1"/>
                </a:solidFill>
              </a:rPr>
              <a:t>, </a:t>
            </a:r>
            <a:r>
              <a:rPr lang="en-IN" sz="1050" i="1" dirty="0">
                <a:solidFill>
                  <a:schemeClr val="bg1"/>
                </a:solidFill>
              </a:rPr>
              <a:t>4</a:t>
            </a:r>
            <a:r>
              <a:rPr lang="en-IN" sz="1050" dirty="0">
                <a:solidFill>
                  <a:schemeClr val="bg1"/>
                </a:solidFill>
              </a:rPr>
              <a:t>(1), pp.1-13. </a:t>
            </a:r>
            <a:r>
              <a:rPr lang="en-IN" sz="1050" u="sng" dirty="0">
                <a:solidFill>
                  <a:schemeClr val="bg1"/>
                </a:solidFill>
                <a:hlinkClick r:id="rId8">
                  <a:extLst>
                    <a:ext uri="{A12FA001-AC4F-418D-AE19-62706E023703}">
                      <ahyp:hlinkClr xmlns:ahyp="http://schemas.microsoft.com/office/drawing/2018/hyperlinkcolor" val="tx"/>
                    </a:ext>
                  </a:extLst>
                </a:hlinkClick>
              </a:rPr>
              <a:t>https://ejournal.uniska-kediri.ac.id/index.php/EDULINK/article/view/2378</a:t>
            </a:r>
            <a:r>
              <a:rPr lang="en-IN" sz="1050" dirty="0">
                <a:solidFill>
                  <a:schemeClr val="bg1"/>
                </a:solidFill>
              </a:rPr>
              <a:t> </a:t>
            </a:r>
          </a:p>
          <a:p>
            <a:r>
              <a:rPr lang="en-IN" sz="1050" dirty="0">
                <a:solidFill>
                  <a:schemeClr val="bg1"/>
                </a:solidFill>
              </a:rPr>
              <a:t>Mintzberg, H. (1973). </a:t>
            </a:r>
            <a:r>
              <a:rPr lang="en-IN" sz="1050" i="1" dirty="0">
                <a:solidFill>
                  <a:schemeClr val="bg1"/>
                </a:solidFill>
              </a:rPr>
              <a:t>Mintzberg, H. (1973). The Nature of Managerial Work. New York Harper and Row Publishers, Inc. - References - Scientific Research Publishing</a:t>
            </a:r>
            <a:r>
              <a:rPr lang="en-IN" sz="1050" dirty="0">
                <a:solidFill>
                  <a:schemeClr val="bg1"/>
                </a:solidFill>
              </a:rPr>
              <a:t>. [online] www.scirp.org. Available at: </a:t>
            </a:r>
            <a:r>
              <a:rPr lang="en-IN" sz="1050" u="sng" dirty="0">
                <a:solidFill>
                  <a:schemeClr val="bg1"/>
                </a:solidFill>
                <a:hlinkClick r:id="rId9">
                  <a:extLst>
                    <a:ext uri="{A12FA001-AC4F-418D-AE19-62706E023703}">
                      <ahyp:hlinkClr xmlns:ahyp="http://schemas.microsoft.com/office/drawing/2018/hyperlinkcolor" val="tx"/>
                    </a:ext>
                  </a:extLst>
                </a:hlinkClick>
              </a:rPr>
              <a:t>https://www.scirp.org/reference/referencespapers?referenceid=2636002</a:t>
            </a:r>
            <a:r>
              <a:rPr lang="en-IN" sz="1050" dirty="0">
                <a:solidFill>
                  <a:schemeClr val="bg1"/>
                </a:solidFill>
              </a:rPr>
              <a:t> </a:t>
            </a:r>
          </a:p>
          <a:p>
            <a:r>
              <a:rPr lang="en-IN" sz="1050" dirty="0">
                <a:solidFill>
                  <a:schemeClr val="bg1"/>
                </a:solidFill>
              </a:rPr>
              <a:t>Putra, R.W.P., (2021). Improving the students’ motivation in learning English through Google Meet during online learning. </a:t>
            </a:r>
            <a:r>
              <a:rPr lang="en-IN" sz="1050" i="1" dirty="0">
                <a:solidFill>
                  <a:schemeClr val="bg1"/>
                </a:solidFill>
              </a:rPr>
              <a:t>English Learning Innovation (English)</a:t>
            </a:r>
            <a:r>
              <a:rPr lang="en-IN" sz="1050" dirty="0">
                <a:solidFill>
                  <a:schemeClr val="bg1"/>
                </a:solidFill>
              </a:rPr>
              <a:t>, </a:t>
            </a:r>
            <a:r>
              <a:rPr lang="en-IN" sz="1050" i="1" dirty="0">
                <a:solidFill>
                  <a:schemeClr val="bg1"/>
                </a:solidFill>
              </a:rPr>
              <a:t>2</a:t>
            </a:r>
            <a:r>
              <a:rPr lang="en-IN" sz="1050" dirty="0">
                <a:solidFill>
                  <a:schemeClr val="bg1"/>
                </a:solidFill>
              </a:rPr>
              <a:t>(1), pp.35-42. </a:t>
            </a:r>
            <a:r>
              <a:rPr lang="en-IN" sz="1050" u="sng" dirty="0">
                <a:solidFill>
                  <a:schemeClr val="bg1"/>
                </a:solidFill>
                <a:hlinkClick r:id="rId5">
                  <a:extLst>
                    <a:ext uri="{A12FA001-AC4F-418D-AE19-62706E023703}">
                      <ahyp:hlinkClr xmlns:ahyp="http://schemas.microsoft.com/office/drawing/2018/hyperlinkcolor" val="tx"/>
                    </a:ext>
                  </a:extLst>
                </a:hlinkClick>
              </a:rPr>
              <a:t>https://www.sciencedirect.com/science/article/abs/pii/S1477388021000177</a:t>
            </a:r>
            <a:r>
              <a:rPr lang="en-IN" sz="1050" dirty="0">
                <a:solidFill>
                  <a:schemeClr val="bg1"/>
                </a:solidFill>
              </a:rPr>
              <a:t> </a:t>
            </a:r>
          </a:p>
          <a:p>
            <a:r>
              <a:rPr lang="en-IN" sz="1050" dirty="0">
                <a:solidFill>
                  <a:schemeClr val="bg1"/>
                </a:solidFill>
              </a:rPr>
              <a:t>Ram, B. and Verma, P., (2023). Artificial intelligence AI-based chatbot study of ChatGPT, Google AI Bard and Baidu AI. </a:t>
            </a:r>
            <a:r>
              <a:rPr lang="en-IN" sz="1050" i="1" dirty="0">
                <a:solidFill>
                  <a:schemeClr val="bg1"/>
                </a:solidFill>
              </a:rPr>
              <a:t>World Journal of Advanced Engineering Technology and Sciences</a:t>
            </a:r>
            <a:r>
              <a:rPr lang="en-IN" sz="1050" dirty="0">
                <a:solidFill>
                  <a:schemeClr val="bg1"/>
                </a:solidFill>
              </a:rPr>
              <a:t>, </a:t>
            </a:r>
            <a:r>
              <a:rPr lang="en-IN" sz="1050" i="1" dirty="0">
                <a:solidFill>
                  <a:schemeClr val="bg1"/>
                </a:solidFill>
              </a:rPr>
              <a:t>8</a:t>
            </a:r>
            <a:r>
              <a:rPr lang="en-IN" sz="1050" dirty="0">
                <a:solidFill>
                  <a:schemeClr val="bg1"/>
                </a:solidFill>
              </a:rPr>
              <a:t>(01), pp.258-261. </a:t>
            </a:r>
            <a:r>
              <a:rPr lang="en-IN" sz="1050" u="sng" dirty="0">
                <a:solidFill>
                  <a:schemeClr val="bg1"/>
                </a:solidFill>
                <a:hlinkClick r:id="rId10">
                  <a:extLst>
                    <a:ext uri="{A12FA001-AC4F-418D-AE19-62706E023703}">
                      <ahyp:hlinkClr xmlns:ahyp="http://schemas.microsoft.com/office/drawing/2018/hyperlinkcolor" val="tx"/>
                    </a:ext>
                  </a:extLst>
                </a:hlinkClick>
              </a:rPr>
              <a:t>https://papers.ssrn.com/sol3/papers.cfm?abstract_id=4359436</a:t>
            </a:r>
            <a:r>
              <a:rPr lang="en-IN" sz="1050" dirty="0">
                <a:solidFill>
                  <a:schemeClr val="bg1"/>
                </a:solidFill>
              </a:rPr>
              <a:t> </a:t>
            </a:r>
          </a:p>
          <a:p>
            <a:r>
              <a:rPr lang="en-IN" sz="1050" dirty="0">
                <a:solidFill>
                  <a:schemeClr val="bg1"/>
                </a:solidFill>
              </a:rPr>
              <a:t>Saskia, R., Okuda, M. and Cooney, B., (2023). Utilization of Google From as a Quiz for Learning Fiqh. </a:t>
            </a:r>
            <a:r>
              <a:rPr lang="en-IN" sz="1050" i="1" dirty="0" err="1">
                <a:solidFill>
                  <a:schemeClr val="bg1"/>
                </a:solidFill>
              </a:rPr>
              <a:t>Scientechno</a:t>
            </a:r>
            <a:r>
              <a:rPr lang="en-IN" sz="1050" i="1" dirty="0">
                <a:solidFill>
                  <a:schemeClr val="bg1"/>
                </a:solidFill>
              </a:rPr>
              <a:t>: Journal of Science and Technology</a:t>
            </a:r>
            <a:r>
              <a:rPr lang="en-IN" sz="1050" dirty="0">
                <a:solidFill>
                  <a:schemeClr val="bg1"/>
                </a:solidFill>
              </a:rPr>
              <a:t>, </a:t>
            </a:r>
            <a:r>
              <a:rPr lang="en-IN" sz="1050" i="1" dirty="0">
                <a:solidFill>
                  <a:schemeClr val="bg1"/>
                </a:solidFill>
              </a:rPr>
              <a:t>2</a:t>
            </a:r>
            <a:r>
              <a:rPr lang="en-IN" sz="1050" dirty="0">
                <a:solidFill>
                  <a:schemeClr val="bg1"/>
                </a:solidFill>
              </a:rPr>
              <a:t>(1), pp.49-63. </a:t>
            </a:r>
            <a:r>
              <a:rPr lang="en-IN" sz="1050" u="sng" dirty="0">
                <a:solidFill>
                  <a:schemeClr val="bg1"/>
                </a:solidFill>
                <a:hlinkClick r:id="rId11">
                  <a:extLst>
                    <a:ext uri="{A12FA001-AC4F-418D-AE19-62706E023703}">
                      <ahyp:hlinkClr xmlns:ahyp="http://schemas.microsoft.com/office/drawing/2018/hyperlinkcolor" val="tx"/>
                    </a:ext>
                  </a:extLst>
                </a:hlinkClick>
              </a:rPr>
              <a:t>https://journal.ypidathu.or.id/index.php/Scientechno/article/view/45</a:t>
            </a:r>
            <a:r>
              <a:rPr lang="en-IN" sz="1050" dirty="0">
                <a:solidFill>
                  <a:schemeClr val="bg1"/>
                </a:solidFill>
              </a:rPr>
              <a:t> </a:t>
            </a:r>
          </a:p>
          <a:p>
            <a:r>
              <a:rPr lang="en-IN" sz="1050" dirty="0">
                <a:solidFill>
                  <a:schemeClr val="bg1"/>
                </a:solidFill>
              </a:rPr>
              <a:t>Xu, R., Feng, Y. and Chen, H., (2023). </a:t>
            </a:r>
            <a:r>
              <a:rPr lang="en-IN" sz="1050" dirty="0" err="1">
                <a:solidFill>
                  <a:schemeClr val="bg1"/>
                </a:solidFill>
              </a:rPr>
              <a:t>Chatgpt</a:t>
            </a:r>
            <a:r>
              <a:rPr lang="en-IN" sz="1050" dirty="0">
                <a:solidFill>
                  <a:schemeClr val="bg1"/>
                </a:solidFill>
              </a:rPr>
              <a:t> vs. Google: A comparative study of search performance and user experience. </a:t>
            </a:r>
            <a:r>
              <a:rPr lang="en-IN" sz="1050" i="1" dirty="0" err="1">
                <a:solidFill>
                  <a:schemeClr val="bg1"/>
                </a:solidFill>
              </a:rPr>
              <a:t>arXiv</a:t>
            </a:r>
            <a:r>
              <a:rPr lang="en-IN" sz="1050" i="1" dirty="0">
                <a:solidFill>
                  <a:schemeClr val="bg1"/>
                </a:solidFill>
              </a:rPr>
              <a:t> preprint arXiv:2307.01135</a:t>
            </a:r>
            <a:r>
              <a:rPr lang="en-IN" sz="1050" dirty="0">
                <a:solidFill>
                  <a:schemeClr val="bg1"/>
                </a:solidFill>
              </a:rPr>
              <a:t>. </a:t>
            </a:r>
            <a:r>
              <a:rPr lang="en-IN" sz="1050" u="sng" dirty="0">
                <a:solidFill>
                  <a:schemeClr val="bg1"/>
                </a:solidFill>
                <a:hlinkClick r:id="rId12">
                  <a:extLst>
                    <a:ext uri="{A12FA001-AC4F-418D-AE19-62706E023703}">
                      <ahyp:hlinkClr xmlns:ahyp="http://schemas.microsoft.com/office/drawing/2018/hyperlinkcolor" val="tx"/>
                    </a:ext>
                  </a:extLst>
                </a:hlinkClick>
              </a:rPr>
              <a:t>https://arxiv.org/abs/2307.01135</a:t>
            </a:r>
            <a:r>
              <a:rPr lang="en-IN" sz="1050" dirty="0">
                <a:solidFill>
                  <a:schemeClr val="bg1"/>
                </a:solidFill>
              </a:rPr>
              <a:t> </a:t>
            </a:r>
          </a:p>
          <a:p>
            <a:endParaRPr lang="en-IN" sz="1000" dirty="0">
              <a:solidFill>
                <a:schemeClr val="bg1"/>
              </a:solidFill>
            </a:endParaRPr>
          </a:p>
        </p:txBody>
      </p:sp>
    </p:spTree>
    <p:extLst>
      <p:ext uri="{BB962C8B-B14F-4D97-AF65-F5344CB8AC3E}">
        <p14:creationId xmlns:p14="http://schemas.microsoft.com/office/powerpoint/2010/main" val="2855846988"/>
      </p:ext>
    </p:extLst>
  </p:cSld>
  <p:clrMapOvr>
    <a:masterClrMapping/>
  </p:clrMapOvr>
</p:sld>
</file>

<file path=ppt/theme/theme1.xml><?xml version="1.0" encoding="utf-8"?>
<a:theme xmlns:a="http://schemas.openxmlformats.org/drawingml/2006/main" name="Office Theme">
  <a:themeElements>
    <a:clrScheme name="Custom 43">
      <a:dk1>
        <a:srgbClr val="000000"/>
      </a:dk1>
      <a:lt1>
        <a:srgbClr val="FFFFFF"/>
      </a:lt1>
      <a:dk2>
        <a:srgbClr val="64DFED"/>
      </a:dk2>
      <a:lt2>
        <a:srgbClr val="E7E6E6"/>
      </a:lt2>
      <a:accent1>
        <a:srgbClr val="92CDF0"/>
      </a:accent1>
      <a:accent2>
        <a:srgbClr val="92CDF0"/>
      </a:accent2>
      <a:accent3>
        <a:srgbClr val="ABC3F0"/>
      </a:accent3>
      <a:accent4>
        <a:srgbClr val="C3B9F2"/>
      </a:accent4>
      <a:accent5>
        <a:srgbClr val="AAA5F9"/>
      </a:accent5>
      <a:accent6>
        <a:srgbClr val="F6A6F4"/>
      </a:accent6>
      <a:hlink>
        <a:srgbClr val="0563C1"/>
      </a:hlink>
      <a:folHlink>
        <a:srgbClr val="954F72"/>
      </a:folHlink>
    </a:clrScheme>
    <a:fontScheme name="Custom 39">
      <a:majorFont>
        <a:latin typeface="Tw Cen MT"/>
        <a:ea typeface=""/>
        <a:cs typeface=""/>
      </a:majorFont>
      <a:minorFont>
        <a:latin typeface="Segoe U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inancial-design_Win32_CP_v13" id="{7A406372-3134-432A-A498-73868680C33B}" vid="{88D369DF-875A-4C31-AFF3-DEF6B94343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5" ma:contentTypeDescription="Create a new document." ma:contentTypeScope="" ma:versionID="e02306daf00165b375dc6a58966960be">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df88fb76bf5f555224557953949c1ec9"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4F1F1912-3146-44AF-A389-9E8B77BB3688}">
  <ds:schemaRefs>
    <ds:schemaRef ds:uri="http://schemas.microsoft.com/sharepoint/v3/contenttype/forms"/>
  </ds:schemaRefs>
</ds:datastoreItem>
</file>

<file path=customXml/itemProps2.xml><?xml version="1.0" encoding="utf-8"?>
<ds:datastoreItem xmlns:ds="http://schemas.openxmlformats.org/officeDocument/2006/customXml" ds:itemID="{176493A3-2B83-4E58-86AD-56A2F2A20F1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8B8ECF1-2A9D-464C-AFE8-2B3295D0BF97}">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Financial design</Template>
  <TotalTime>1725</TotalTime>
  <Words>2905</Words>
  <Application>Microsoft Office PowerPoint</Application>
  <PresentationFormat>Widescreen</PresentationFormat>
  <Paragraphs>167</Paragraphs>
  <Slides>18</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Courier New</vt:lpstr>
      <vt:lpstr>Segoe UI Light</vt:lpstr>
      <vt:lpstr>Tw Cen MT</vt:lpstr>
      <vt:lpstr>Office Theme</vt:lpstr>
      <vt:lpstr>The Role of Managers in Contemporary Business: An Analysis of Mintzberg’s Managerial Roles at Google</vt:lpstr>
      <vt:lpstr>Interpersonal Roles – Introduction</vt:lpstr>
      <vt:lpstr>Figurehead Role at Google</vt:lpstr>
      <vt:lpstr>Leader Role at Google</vt:lpstr>
      <vt:lpstr>Liaison Role at Google </vt:lpstr>
      <vt:lpstr>Development &amp; Impact of Interpersonal Roles</vt:lpstr>
      <vt:lpstr>Informational Roles – Introduction</vt:lpstr>
      <vt:lpstr>Monitor Role at Google</vt:lpstr>
      <vt:lpstr>Disseminator Role at Google</vt:lpstr>
      <vt:lpstr>Spokesperson Role at Google</vt:lpstr>
      <vt:lpstr>Impact &amp; Development of Informational Roles</vt:lpstr>
      <vt:lpstr>Decisional Roles – Introduction </vt:lpstr>
      <vt:lpstr>Entrepreneur Role at Google </vt:lpstr>
      <vt:lpstr>Disturbance Handler Role at Google</vt:lpstr>
      <vt:lpstr>Resource Allocator &amp; Negotiator Roles</vt:lpstr>
      <vt:lpstr>Conclusion &amp; Emerging Roles</vt:lpstr>
      <vt:lpstr>THANK YOU</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Kotlarova, Juliana (Stonehouse)</dc:creator>
  <cp:lastModifiedBy>Juliana Kotlarova</cp:lastModifiedBy>
  <cp:revision>3</cp:revision>
  <dcterms:created xsi:type="dcterms:W3CDTF">2025-06-02T09:57:43Z</dcterms:created>
  <dcterms:modified xsi:type="dcterms:W3CDTF">2025-06-14T15:22:57Z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