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9" r:id="rId13"/>
    <p:sldId id="270" r:id="rId14"/>
    <p:sldId id="271" r:id="rId15"/>
    <p:sldId id="268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E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8CB2BD-DA1F-B9C1-86C4-2697D0CBA0EF}" v="1070" dt="2024-02-26T13:02:10.605"/>
    <p1510:client id="{97223A24-77D3-FF1A-6884-D9D8F12FCE02}" v="907" dt="2024-02-25T15:17:53.002"/>
    <p1510:client id="{DE093A4D-09B1-C2FF-0C78-9EB7BA3B70B5}" v="4852" dt="2024-02-25T22:21:49.7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ina Skoczek (2219392)" userId="S::2219392@student.uwtsd.ac.uk::297149ff-17fc-4bf9-ac60-a7f756fa3a7e" providerId="AD" clId="Web-{E1690407-2522-8FD6-82F3-2AFD25BF6293}"/>
    <pc:docChg chg="addSld delSld modSld sldOrd">
      <pc:chgData name="Paulina Skoczek (2219392)" userId="S::2219392@student.uwtsd.ac.uk::297149ff-17fc-4bf9-ac60-a7f756fa3a7e" providerId="AD" clId="Web-{E1690407-2522-8FD6-82F3-2AFD25BF6293}" dt="2024-02-19T22:57:28.983" v="861" actId="20577"/>
      <pc:docMkLst>
        <pc:docMk/>
      </pc:docMkLst>
      <pc:sldChg chg="addSp delSp modSp">
        <pc:chgData name="Paulina Skoczek (2219392)" userId="S::2219392@student.uwtsd.ac.uk::297149ff-17fc-4bf9-ac60-a7f756fa3a7e" providerId="AD" clId="Web-{E1690407-2522-8FD6-82F3-2AFD25BF6293}" dt="2024-02-19T22:20:47.213" v="545" actId="1076"/>
        <pc:sldMkLst>
          <pc:docMk/>
          <pc:sldMk cId="3324625187" sldId="259"/>
        </pc:sldMkLst>
        <pc:spChg chg="mod">
          <ac:chgData name="Paulina Skoczek (2219392)" userId="S::2219392@student.uwtsd.ac.uk::297149ff-17fc-4bf9-ac60-a7f756fa3a7e" providerId="AD" clId="Web-{E1690407-2522-8FD6-82F3-2AFD25BF6293}" dt="2024-02-19T20:40:32.284" v="281" actId="20577"/>
          <ac:spMkLst>
            <pc:docMk/>
            <pc:sldMk cId="3324625187" sldId="259"/>
            <ac:spMk id="2" creationId="{EB71B3F6-0698-41F3-055A-AD2D8E6A4022}"/>
          </ac:spMkLst>
        </pc:spChg>
        <pc:spChg chg="mod">
          <ac:chgData name="Paulina Skoczek (2219392)" userId="S::2219392@student.uwtsd.ac.uk::297149ff-17fc-4bf9-ac60-a7f756fa3a7e" providerId="AD" clId="Web-{E1690407-2522-8FD6-82F3-2AFD25BF6293}" dt="2024-02-19T20:33:20.850" v="229" actId="1076"/>
          <ac:spMkLst>
            <pc:docMk/>
            <pc:sldMk cId="3324625187" sldId="259"/>
            <ac:spMk id="3" creationId="{850EFFEF-2191-9435-D97F-3A3458652465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20:47.213" v="545" actId="1076"/>
          <ac:spMkLst>
            <pc:docMk/>
            <pc:sldMk cId="3324625187" sldId="259"/>
            <ac:spMk id="50" creationId="{84F663C8-AC0D-789B-2605-19714236B888}"/>
          </ac:spMkLst>
        </pc:spChg>
        <pc:spChg chg="del">
          <ac:chgData name="Paulina Skoczek (2219392)" userId="S::2219392@student.uwtsd.ac.uk::297149ff-17fc-4bf9-ac60-a7f756fa3a7e" providerId="AD" clId="Web-{E1690407-2522-8FD6-82F3-2AFD25BF6293}" dt="2024-02-19T20:33:31.507" v="231"/>
          <ac:spMkLst>
            <pc:docMk/>
            <pc:sldMk cId="3324625187" sldId="259"/>
            <ac:spMk id="764" creationId="{42A933F0-B4B9-1C0B-E8A5-70D00D40EE6E}"/>
          </ac:spMkLst>
        </pc:spChg>
        <pc:spChg chg="mod">
          <ac:chgData name="Paulina Skoczek (2219392)" userId="S::2219392@student.uwtsd.ac.uk::297149ff-17fc-4bf9-ac60-a7f756fa3a7e" providerId="AD" clId="Web-{E1690407-2522-8FD6-82F3-2AFD25BF6293}" dt="2024-02-19T20:01:07.109" v="2" actId="20577"/>
          <ac:spMkLst>
            <pc:docMk/>
            <pc:sldMk cId="3324625187" sldId="259"/>
            <ac:spMk id="935" creationId="{C8AC62C3-FA8F-CA01-005D-03EA0813FFDB}"/>
          </ac:spMkLst>
        </pc:spChg>
        <pc:graphicFrameChg chg="mod">
          <ac:chgData name="Paulina Skoczek (2219392)" userId="S::2219392@student.uwtsd.ac.uk::297149ff-17fc-4bf9-ac60-a7f756fa3a7e" providerId="AD" clId="Web-{E1690407-2522-8FD6-82F3-2AFD25BF6293}" dt="2024-02-19T20:33:25.678" v="230" actId="1076"/>
          <ac:graphicFrameMkLst>
            <pc:docMk/>
            <pc:sldMk cId="3324625187" sldId="259"/>
            <ac:graphicFrameMk id="4" creationId="{4F8B37FA-6B04-F2E2-44AA-A80DFDF6AA3C}"/>
          </ac:graphicFrameMkLst>
        </pc:graphicFrameChg>
      </pc:sldChg>
      <pc:sldChg chg="addSp delSp modSp">
        <pc:chgData name="Paulina Skoczek (2219392)" userId="S::2219392@student.uwtsd.ac.uk::297149ff-17fc-4bf9-ac60-a7f756fa3a7e" providerId="AD" clId="Web-{E1690407-2522-8FD6-82F3-2AFD25BF6293}" dt="2024-02-19T22:57:28.983" v="861" actId="20577"/>
        <pc:sldMkLst>
          <pc:docMk/>
          <pc:sldMk cId="1531532258" sldId="260"/>
        </pc:sldMkLst>
        <pc:spChg chg="mod">
          <ac:chgData name="Paulina Skoczek (2219392)" userId="S::2219392@student.uwtsd.ac.uk::297149ff-17fc-4bf9-ac60-a7f756fa3a7e" providerId="AD" clId="Web-{E1690407-2522-8FD6-82F3-2AFD25BF6293}" dt="2024-02-19T20:14:54.679" v="121" actId="20577"/>
          <ac:spMkLst>
            <pc:docMk/>
            <pc:sldMk cId="1531532258" sldId="260"/>
            <ac:spMk id="2" creationId="{E8086996-8409-F8D4-96E7-1C31F499180F}"/>
          </ac:spMkLst>
        </pc:spChg>
        <pc:spChg chg="del mod">
          <ac:chgData name="Paulina Skoczek (2219392)" userId="S::2219392@student.uwtsd.ac.uk::297149ff-17fc-4bf9-ac60-a7f756fa3a7e" providerId="AD" clId="Web-{E1690407-2522-8FD6-82F3-2AFD25BF6293}" dt="2024-02-19T20:14:31.663" v="102"/>
          <ac:spMkLst>
            <pc:docMk/>
            <pc:sldMk cId="1531532258" sldId="260"/>
            <ac:spMk id="6" creationId="{55912C84-1C68-6095-5099-48A937A5765C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18:06.756" v="544" actId="20577"/>
          <ac:spMkLst>
            <pc:docMk/>
            <pc:sldMk cId="1531532258" sldId="260"/>
            <ac:spMk id="149" creationId="{929078EF-6008-F113-E868-CBE7AB367F19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56:34.372" v="859" actId="1076"/>
          <ac:spMkLst>
            <pc:docMk/>
            <pc:sldMk cId="1531532258" sldId="260"/>
            <ac:spMk id="186" creationId="{849F9595-1A5D-C6C6-E08E-51CA65EC1937}"/>
          </ac:spMkLst>
        </pc:spChg>
        <pc:spChg chg="add del mod">
          <ac:chgData name="Paulina Skoczek (2219392)" userId="S::2219392@student.uwtsd.ac.uk::297149ff-17fc-4bf9-ac60-a7f756fa3a7e" providerId="AD" clId="Web-{E1690407-2522-8FD6-82F3-2AFD25BF6293}" dt="2024-02-19T21:01:34.617" v="431"/>
          <ac:spMkLst>
            <pc:docMk/>
            <pc:sldMk cId="1531532258" sldId="260"/>
            <ac:spMk id="193" creationId="{63571751-3F0D-B862-73E3-916A822F3D8F}"/>
          </ac:spMkLst>
        </pc:spChg>
        <pc:spChg chg="add del mod">
          <ac:chgData name="Paulina Skoczek (2219392)" userId="S::2219392@student.uwtsd.ac.uk::297149ff-17fc-4bf9-ac60-a7f756fa3a7e" providerId="AD" clId="Web-{E1690407-2522-8FD6-82F3-2AFD25BF6293}" dt="2024-02-19T21:58:43.411" v="468"/>
          <ac:spMkLst>
            <pc:docMk/>
            <pc:sldMk cId="1531532258" sldId="260"/>
            <ac:spMk id="195" creationId="{CB74E445-F0EF-6807-DBF8-CA59287CBDCC}"/>
          </ac:spMkLst>
        </pc:spChg>
        <pc:spChg chg="add del mod">
          <ac:chgData name="Paulina Skoczek (2219392)" userId="S::2219392@student.uwtsd.ac.uk::297149ff-17fc-4bf9-ac60-a7f756fa3a7e" providerId="AD" clId="Web-{E1690407-2522-8FD6-82F3-2AFD25BF6293}" dt="2024-02-19T22:05:23.266" v="478"/>
          <ac:spMkLst>
            <pc:docMk/>
            <pc:sldMk cId="1531532258" sldId="260"/>
            <ac:spMk id="196" creationId="{94D80F7C-F787-827D-3C7E-35E1785EE1EE}"/>
          </ac:spMkLst>
        </pc:spChg>
        <pc:spChg chg="add del mod">
          <ac:chgData name="Paulina Skoczek (2219392)" userId="S::2219392@student.uwtsd.ac.uk::297149ff-17fc-4bf9-ac60-a7f756fa3a7e" providerId="AD" clId="Web-{E1690407-2522-8FD6-82F3-2AFD25BF6293}" dt="2024-02-19T22:28:03.443" v="669"/>
          <ac:spMkLst>
            <pc:docMk/>
            <pc:sldMk cId="1531532258" sldId="260"/>
            <ac:spMk id="197" creationId="{9016CEE1-49A3-726E-EAEF-76F48C7DA025}"/>
          </ac:spMkLst>
        </pc:spChg>
        <pc:spChg chg="add del mod">
          <ac:chgData name="Paulina Skoczek (2219392)" userId="S::2219392@student.uwtsd.ac.uk::297149ff-17fc-4bf9-ac60-a7f756fa3a7e" providerId="AD" clId="Web-{E1690407-2522-8FD6-82F3-2AFD25BF6293}" dt="2024-02-19T22:07:52.426" v="494"/>
          <ac:spMkLst>
            <pc:docMk/>
            <pc:sldMk cId="1531532258" sldId="260"/>
            <ac:spMk id="198" creationId="{45B3FF80-499D-0EAD-03D1-55DACCC7FA39}"/>
          </ac:spMkLst>
        </pc:spChg>
        <pc:spChg chg="add del mod">
          <ac:chgData name="Paulina Skoczek (2219392)" userId="S::2219392@student.uwtsd.ac.uk::297149ff-17fc-4bf9-ac60-a7f756fa3a7e" providerId="AD" clId="Web-{E1690407-2522-8FD6-82F3-2AFD25BF6293}" dt="2024-02-19T22:28:01.740" v="668"/>
          <ac:spMkLst>
            <pc:docMk/>
            <pc:sldMk cId="1531532258" sldId="260"/>
            <ac:spMk id="199" creationId="{4E94732B-AD8D-717F-B820-991278CAD920}"/>
          </ac:spMkLst>
        </pc:spChg>
        <pc:spChg chg="add del mod">
          <ac:chgData name="Paulina Skoczek (2219392)" userId="S::2219392@student.uwtsd.ac.uk::297149ff-17fc-4bf9-ac60-a7f756fa3a7e" providerId="AD" clId="Web-{E1690407-2522-8FD6-82F3-2AFD25BF6293}" dt="2024-02-19T22:33:32.890" v="720"/>
          <ac:spMkLst>
            <pc:docMk/>
            <pc:sldMk cId="1531532258" sldId="260"/>
            <ac:spMk id="200" creationId="{733155A1-16A6-D8CE-E6C9-2C59368DB138}"/>
          </ac:spMkLst>
        </pc:spChg>
        <pc:spChg chg="add del mod">
          <ac:chgData name="Paulina Skoczek (2219392)" userId="S::2219392@student.uwtsd.ac.uk::297149ff-17fc-4bf9-ac60-a7f756fa3a7e" providerId="AD" clId="Web-{E1690407-2522-8FD6-82F3-2AFD25BF6293}" dt="2024-02-19T22:28:09.803" v="671"/>
          <ac:spMkLst>
            <pc:docMk/>
            <pc:sldMk cId="1531532258" sldId="260"/>
            <ac:spMk id="201" creationId="{2A845054-1251-681D-3CA4-D819EC23AF26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47:26.138" v="815" actId="20577"/>
          <ac:spMkLst>
            <pc:docMk/>
            <pc:sldMk cId="1531532258" sldId="260"/>
            <ac:spMk id="202" creationId="{613CC03F-59C5-4231-0A07-852B0D06CCD1}"/>
          </ac:spMkLst>
        </pc:spChg>
        <pc:spChg chg="add del mod">
          <ac:chgData name="Paulina Skoczek (2219392)" userId="S::2219392@student.uwtsd.ac.uk::297149ff-17fc-4bf9-ac60-a7f756fa3a7e" providerId="AD" clId="Web-{E1690407-2522-8FD6-82F3-2AFD25BF6293}" dt="2024-02-19T22:33:35.671" v="721"/>
          <ac:spMkLst>
            <pc:docMk/>
            <pc:sldMk cId="1531532258" sldId="260"/>
            <ac:spMk id="203" creationId="{8ADECEF7-78CC-829D-39D6-EAF6F7A45ECB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39:53.244" v="790" actId="1076"/>
          <ac:spMkLst>
            <pc:docMk/>
            <pc:sldMk cId="1531532258" sldId="260"/>
            <ac:spMk id="206" creationId="{55C6679A-08FD-C5D1-D18D-D56A4E3C360B}"/>
          </ac:spMkLst>
        </pc:spChg>
        <pc:spChg chg="add del">
          <ac:chgData name="Paulina Skoczek (2219392)" userId="S::2219392@student.uwtsd.ac.uk::297149ff-17fc-4bf9-ac60-a7f756fa3a7e" providerId="AD" clId="Web-{E1690407-2522-8FD6-82F3-2AFD25BF6293}" dt="2024-02-19T22:34:55.798" v="738"/>
          <ac:spMkLst>
            <pc:docMk/>
            <pc:sldMk cId="1531532258" sldId="260"/>
            <ac:spMk id="209" creationId="{78A1DE43-5E40-10B4-1AF1-BAD14AF30359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49:07.438" v="823" actId="20577"/>
          <ac:spMkLst>
            <pc:docMk/>
            <pc:sldMk cId="1531532258" sldId="260"/>
            <ac:spMk id="210" creationId="{4A08337C-870C-3590-3704-2F16533DCB8B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36:26.676" v="768" actId="20577"/>
          <ac:spMkLst>
            <pc:docMk/>
            <pc:sldMk cId="1531532258" sldId="260"/>
            <ac:spMk id="211" creationId="{9FED83D3-BD91-536E-8643-CD9E6C520159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37:59.163" v="776" actId="20577"/>
          <ac:spMkLst>
            <pc:docMk/>
            <pc:sldMk cId="1531532258" sldId="260"/>
            <ac:spMk id="212" creationId="{06FBADCD-DD86-CE4D-4D33-E4E6B3C4DD0C}"/>
          </ac:spMkLst>
        </pc:spChg>
        <pc:spChg chg="add del">
          <ac:chgData name="Paulina Skoczek (2219392)" userId="S::2219392@student.uwtsd.ac.uk::297149ff-17fc-4bf9-ac60-a7f756fa3a7e" providerId="AD" clId="Web-{E1690407-2522-8FD6-82F3-2AFD25BF6293}" dt="2024-02-19T22:38:15.554" v="778"/>
          <ac:spMkLst>
            <pc:docMk/>
            <pc:sldMk cId="1531532258" sldId="260"/>
            <ac:spMk id="213" creationId="{1CE7D036-94D2-4B56-3226-D51B15DDFF63}"/>
          </ac:spMkLst>
        </pc:spChg>
        <pc:spChg chg="add del mod">
          <ac:chgData name="Paulina Skoczek (2219392)" userId="S::2219392@student.uwtsd.ac.uk::297149ff-17fc-4bf9-ac60-a7f756fa3a7e" providerId="AD" clId="Web-{E1690407-2522-8FD6-82F3-2AFD25BF6293}" dt="2024-02-19T22:39:21.727" v="787"/>
          <ac:spMkLst>
            <pc:docMk/>
            <pc:sldMk cId="1531532258" sldId="260"/>
            <ac:spMk id="214" creationId="{87A1CF23-6FD8-FBAE-26A8-B1D73F7B0FD7}"/>
          </ac:spMkLst>
        </pc:spChg>
        <pc:spChg chg="add del">
          <ac:chgData name="Paulina Skoczek (2219392)" userId="S::2219392@student.uwtsd.ac.uk::297149ff-17fc-4bf9-ac60-a7f756fa3a7e" providerId="AD" clId="Web-{E1690407-2522-8FD6-82F3-2AFD25BF6293}" dt="2024-02-19T22:39:45.525" v="789"/>
          <ac:spMkLst>
            <pc:docMk/>
            <pc:sldMk cId="1531532258" sldId="260"/>
            <ac:spMk id="215" creationId="{8016D16D-EB74-6308-8994-4D9E05A6B61E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49:30.485" v="830" actId="1076"/>
          <ac:spMkLst>
            <pc:docMk/>
            <pc:sldMk cId="1531532258" sldId="260"/>
            <ac:spMk id="219" creationId="{4EE5840E-2995-1797-C9DF-55DE0AEA28BD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51:26.129" v="842" actId="20577"/>
          <ac:spMkLst>
            <pc:docMk/>
            <pc:sldMk cId="1531532258" sldId="260"/>
            <ac:spMk id="220" creationId="{9FAED7C2-BF1E-072E-701F-709A05136B71}"/>
          </ac:spMkLst>
        </pc:spChg>
        <pc:spChg chg="add mod">
          <ac:chgData name="Paulina Skoczek (2219392)" userId="S::2219392@student.uwtsd.ac.uk::297149ff-17fc-4bf9-ac60-a7f756fa3a7e" providerId="AD" clId="Web-{E1690407-2522-8FD6-82F3-2AFD25BF6293}" dt="2024-02-19T22:57:28.983" v="861" actId="20577"/>
          <ac:spMkLst>
            <pc:docMk/>
            <pc:sldMk cId="1531532258" sldId="260"/>
            <ac:spMk id="221" creationId="{14C3CC89-DD3D-6FAE-33F2-79D4535C2564}"/>
          </ac:spMkLst>
        </pc:spChg>
        <pc:graphicFrameChg chg="add del mod ord modGraphic">
          <ac:chgData name="Paulina Skoczek (2219392)" userId="S::2219392@student.uwtsd.ac.uk::297149ff-17fc-4bf9-ac60-a7f756fa3a7e" providerId="AD" clId="Web-{E1690407-2522-8FD6-82F3-2AFD25BF6293}" dt="2024-02-19T21:58:33.849" v="466"/>
          <ac:graphicFrameMkLst>
            <pc:docMk/>
            <pc:sldMk cId="1531532258" sldId="260"/>
            <ac:graphicFrameMk id="3" creationId="{13D88B98-3E79-D7A2-CCE3-833692EF6183}"/>
          </ac:graphicFrameMkLst>
        </pc:graphicFrameChg>
        <pc:cxnChg chg="add del mod">
          <ac:chgData name="Paulina Skoczek (2219392)" userId="S::2219392@student.uwtsd.ac.uk::297149ff-17fc-4bf9-ac60-a7f756fa3a7e" providerId="AD" clId="Web-{E1690407-2522-8FD6-82F3-2AFD25BF6293}" dt="2024-02-19T22:31:32.387" v="691"/>
          <ac:cxnSpMkLst>
            <pc:docMk/>
            <pc:sldMk cId="1531532258" sldId="260"/>
            <ac:cxnSpMk id="204" creationId="{06958585-6520-D556-78C2-71140D2498FE}"/>
          </ac:cxnSpMkLst>
        </pc:cxnChg>
        <pc:cxnChg chg="add mod">
          <ac:chgData name="Paulina Skoczek (2219392)" userId="S::2219392@student.uwtsd.ac.uk::297149ff-17fc-4bf9-ac60-a7f756fa3a7e" providerId="AD" clId="Web-{E1690407-2522-8FD6-82F3-2AFD25BF6293}" dt="2024-02-19T22:34:18.875" v="731" actId="14100"/>
          <ac:cxnSpMkLst>
            <pc:docMk/>
            <pc:sldMk cId="1531532258" sldId="260"/>
            <ac:cxnSpMk id="205" creationId="{E18084F9-4151-71DF-C701-07FD89421191}"/>
          </ac:cxnSpMkLst>
        </pc:cxnChg>
        <pc:cxnChg chg="add mod">
          <ac:chgData name="Paulina Skoczek (2219392)" userId="S::2219392@student.uwtsd.ac.uk::297149ff-17fc-4bf9-ac60-a7f756fa3a7e" providerId="AD" clId="Web-{E1690407-2522-8FD6-82F3-2AFD25BF6293}" dt="2024-02-19T22:34:32.157" v="734" actId="1076"/>
          <ac:cxnSpMkLst>
            <pc:docMk/>
            <pc:sldMk cId="1531532258" sldId="260"/>
            <ac:cxnSpMk id="207" creationId="{48F0E2FF-439A-63B5-5463-7F932AC11F77}"/>
          </ac:cxnSpMkLst>
        </pc:cxnChg>
        <pc:cxnChg chg="add mod">
          <ac:chgData name="Paulina Skoczek (2219392)" userId="S::2219392@student.uwtsd.ac.uk::297149ff-17fc-4bf9-ac60-a7f756fa3a7e" providerId="AD" clId="Web-{E1690407-2522-8FD6-82F3-2AFD25BF6293}" dt="2024-02-19T22:34:42.595" v="736" actId="1076"/>
          <ac:cxnSpMkLst>
            <pc:docMk/>
            <pc:sldMk cId="1531532258" sldId="260"/>
            <ac:cxnSpMk id="208" creationId="{ABCBA796-E898-3B8E-C318-ED19F0F75C83}"/>
          </ac:cxnSpMkLst>
        </pc:cxnChg>
        <pc:cxnChg chg="add mod">
          <ac:chgData name="Paulina Skoczek (2219392)" userId="S::2219392@student.uwtsd.ac.uk::297149ff-17fc-4bf9-ac60-a7f756fa3a7e" providerId="AD" clId="Web-{E1690407-2522-8FD6-82F3-2AFD25BF6293}" dt="2024-02-19T22:46:41.684" v="806" actId="14100"/>
          <ac:cxnSpMkLst>
            <pc:docMk/>
            <pc:sldMk cId="1531532258" sldId="260"/>
            <ac:cxnSpMk id="216" creationId="{8D6ED065-FFA7-D9D8-C012-C7B15E815257}"/>
          </ac:cxnSpMkLst>
        </pc:cxnChg>
        <pc:cxnChg chg="add mod">
          <ac:chgData name="Paulina Skoczek (2219392)" userId="S::2219392@student.uwtsd.ac.uk::297149ff-17fc-4bf9-ac60-a7f756fa3a7e" providerId="AD" clId="Web-{E1690407-2522-8FD6-82F3-2AFD25BF6293}" dt="2024-02-19T22:47:09.763" v="812" actId="14100"/>
          <ac:cxnSpMkLst>
            <pc:docMk/>
            <pc:sldMk cId="1531532258" sldId="260"/>
            <ac:cxnSpMk id="217" creationId="{6B2EEB2D-274B-D819-18FD-62DD7CEB238A}"/>
          </ac:cxnSpMkLst>
        </pc:cxnChg>
        <pc:cxnChg chg="add mod">
          <ac:chgData name="Paulina Skoczek (2219392)" userId="S::2219392@student.uwtsd.ac.uk::297149ff-17fc-4bf9-ac60-a7f756fa3a7e" providerId="AD" clId="Web-{E1690407-2522-8FD6-82F3-2AFD25BF6293}" dt="2024-02-19T22:46:37.637" v="805" actId="14100"/>
          <ac:cxnSpMkLst>
            <pc:docMk/>
            <pc:sldMk cId="1531532258" sldId="260"/>
            <ac:cxnSpMk id="218" creationId="{1D79464D-9D50-FC85-2895-4930516A812C}"/>
          </ac:cxnSpMkLst>
        </pc:cxnChg>
      </pc:sldChg>
      <pc:sldChg chg="addSp delSp modSp new del ord">
        <pc:chgData name="Paulina Skoczek (2219392)" userId="S::2219392@student.uwtsd.ac.uk::297149ff-17fc-4bf9-ac60-a7f756fa3a7e" providerId="AD" clId="Web-{E1690407-2522-8FD6-82F3-2AFD25BF6293}" dt="2024-02-19T20:42:06.505" v="290"/>
        <pc:sldMkLst>
          <pc:docMk/>
          <pc:sldMk cId="1242720359" sldId="261"/>
        </pc:sldMkLst>
        <pc:spChg chg="mod">
          <ac:chgData name="Paulina Skoczek (2219392)" userId="S::2219392@student.uwtsd.ac.uk::297149ff-17fc-4bf9-ac60-a7f756fa3a7e" providerId="AD" clId="Web-{E1690407-2522-8FD6-82F3-2AFD25BF6293}" dt="2024-02-19T20:33:06.365" v="225" actId="20577"/>
          <ac:spMkLst>
            <pc:docMk/>
            <pc:sldMk cId="1242720359" sldId="261"/>
            <ac:spMk id="2" creationId="{16627621-0DA9-A23C-4A01-49ED7476F142}"/>
          </ac:spMkLst>
        </pc:spChg>
        <pc:spChg chg="mod">
          <ac:chgData name="Paulina Skoczek (2219392)" userId="S::2219392@student.uwtsd.ac.uk::297149ff-17fc-4bf9-ac60-a7f756fa3a7e" providerId="AD" clId="Web-{E1690407-2522-8FD6-82F3-2AFD25BF6293}" dt="2024-02-19T20:39:17.157" v="252" actId="20577"/>
          <ac:spMkLst>
            <pc:docMk/>
            <pc:sldMk cId="1242720359" sldId="261"/>
            <ac:spMk id="3" creationId="{20DDC37E-F610-DA9F-42D8-92780909A013}"/>
          </ac:spMkLst>
        </pc:spChg>
        <pc:spChg chg="add">
          <ac:chgData name="Paulina Skoczek (2219392)" userId="S::2219392@student.uwtsd.ac.uk::297149ff-17fc-4bf9-ac60-a7f756fa3a7e" providerId="AD" clId="Web-{E1690407-2522-8FD6-82F3-2AFD25BF6293}" dt="2024-02-19T20:33:38.429" v="232"/>
          <ac:spMkLst>
            <pc:docMk/>
            <pc:sldMk cId="1242720359" sldId="261"/>
            <ac:spMk id="33" creationId="{42A933F0-B4B9-1C0B-E8A5-70D00D40EE6E}"/>
          </ac:spMkLst>
        </pc:spChg>
        <pc:graphicFrameChg chg="add del mod">
          <ac:chgData name="Paulina Skoczek (2219392)" userId="S::2219392@student.uwtsd.ac.uk::297149ff-17fc-4bf9-ac60-a7f756fa3a7e" providerId="AD" clId="Web-{E1690407-2522-8FD6-82F3-2AFD25BF6293}" dt="2024-02-19T20:32:15.989" v="207"/>
          <ac:graphicFrameMkLst>
            <pc:docMk/>
            <pc:sldMk cId="1242720359" sldId="261"/>
            <ac:graphicFrameMk id="5" creationId="{7495C1EC-6A36-8E88-5640-6894857962F3}"/>
          </ac:graphicFrameMkLst>
        </pc:graphicFrameChg>
      </pc:sldChg>
      <pc:sldChg chg="modSp new">
        <pc:chgData name="Paulina Skoczek (2219392)" userId="S::2219392@student.uwtsd.ac.uk::297149ff-17fc-4bf9-ac60-a7f756fa3a7e" providerId="AD" clId="Web-{E1690407-2522-8FD6-82F3-2AFD25BF6293}" dt="2024-02-19T21:55:47.829" v="465" actId="20577"/>
        <pc:sldMkLst>
          <pc:docMk/>
          <pc:sldMk cId="2827761885" sldId="261"/>
        </pc:sldMkLst>
        <pc:spChg chg="mod">
          <ac:chgData name="Paulina Skoczek (2219392)" userId="S::2219392@student.uwtsd.ac.uk::297149ff-17fc-4bf9-ac60-a7f756fa3a7e" providerId="AD" clId="Web-{E1690407-2522-8FD6-82F3-2AFD25BF6293}" dt="2024-02-19T21:55:47.829" v="465" actId="20577"/>
          <ac:spMkLst>
            <pc:docMk/>
            <pc:sldMk cId="2827761885" sldId="261"/>
            <ac:spMk id="2" creationId="{12FD6BD5-49B7-D7DA-76A5-7CFB032F31B7}"/>
          </ac:spMkLst>
        </pc:spChg>
      </pc:sldChg>
    </pc:docChg>
  </pc:docChgLst>
  <pc:docChgLst>
    <pc:chgData name="Paulina Skoczek (2219392)" userId="S::2219392@student.uwtsd.ac.uk::297149ff-17fc-4bf9-ac60-a7f756fa3a7e" providerId="AD" clId="Web-{748CB2BD-DA1F-B9C1-86C4-2697D0CBA0EF}"/>
    <pc:docChg chg="addSld modSld sldOrd">
      <pc:chgData name="Paulina Skoczek (2219392)" userId="S::2219392@student.uwtsd.ac.uk::297149ff-17fc-4bf9-ac60-a7f756fa3a7e" providerId="AD" clId="Web-{748CB2BD-DA1F-B9C1-86C4-2697D0CBA0EF}" dt="2024-02-26T13:02:08.386" v="664" actId="20577"/>
      <pc:docMkLst>
        <pc:docMk/>
      </pc:docMkLst>
      <pc:sldChg chg="modSp">
        <pc:chgData name="Paulina Skoczek (2219392)" userId="S::2219392@student.uwtsd.ac.uk::297149ff-17fc-4bf9-ac60-a7f756fa3a7e" providerId="AD" clId="Web-{748CB2BD-DA1F-B9C1-86C4-2697D0CBA0EF}" dt="2024-02-26T11:21:32.844" v="3" actId="20577"/>
        <pc:sldMkLst>
          <pc:docMk/>
          <pc:sldMk cId="3971328908" sldId="257"/>
        </pc:sldMkLst>
        <pc:spChg chg="mod">
          <ac:chgData name="Paulina Skoczek (2219392)" userId="S::2219392@student.uwtsd.ac.uk::297149ff-17fc-4bf9-ac60-a7f756fa3a7e" providerId="AD" clId="Web-{748CB2BD-DA1F-B9C1-86C4-2697D0CBA0EF}" dt="2024-02-26T11:21:32.844" v="3" actId="20577"/>
          <ac:spMkLst>
            <pc:docMk/>
            <pc:sldMk cId="3971328908" sldId="257"/>
            <ac:spMk id="3" creationId="{36E41192-E5D2-7B94-9900-77F9B8AA2320}"/>
          </ac:spMkLst>
        </pc:spChg>
      </pc:sldChg>
      <pc:sldChg chg="modSp">
        <pc:chgData name="Paulina Skoczek (2219392)" userId="S::2219392@student.uwtsd.ac.uk::297149ff-17fc-4bf9-ac60-a7f756fa3a7e" providerId="AD" clId="Web-{748CB2BD-DA1F-B9C1-86C4-2697D0CBA0EF}" dt="2024-02-26T11:22:38.988" v="18" actId="20577"/>
        <pc:sldMkLst>
          <pc:docMk/>
          <pc:sldMk cId="310081886" sldId="258"/>
        </pc:sldMkLst>
        <pc:spChg chg="mod">
          <ac:chgData name="Paulina Skoczek (2219392)" userId="S::2219392@student.uwtsd.ac.uk::297149ff-17fc-4bf9-ac60-a7f756fa3a7e" providerId="AD" clId="Web-{748CB2BD-DA1F-B9C1-86C4-2697D0CBA0EF}" dt="2024-02-26T11:22:11.236" v="7" actId="20577"/>
          <ac:spMkLst>
            <pc:docMk/>
            <pc:sldMk cId="310081886" sldId="258"/>
            <ac:spMk id="2" creationId="{FA22783D-BC10-1624-916D-804F965F39E8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2:38.988" v="18" actId="20577"/>
          <ac:spMkLst>
            <pc:docMk/>
            <pc:sldMk cId="310081886" sldId="258"/>
            <ac:spMk id="3" creationId="{204B78F5-F934-BFDA-696E-0592BA68C8C0}"/>
          </ac:spMkLst>
        </pc:spChg>
      </pc:sldChg>
      <pc:sldChg chg="modSp">
        <pc:chgData name="Paulina Skoczek (2219392)" userId="S::2219392@student.uwtsd.ac.uk::297149ff-17fc-4bf9-ac60-a7f756fa3a7e" providerId="AD" clId="Web-{748CB2BD-DA1F-B9C1-86C4-2697D0CBA0EF}" dt="2024-02-26T11:23:35.771" v="26" actId="20577"/>
        <pc:sldMkLst>
          <pc:docMk/>
          <pc:sldMk cId="3324625187" sldId="259"/>
        </pc:sldMkLst>
        <pc:spChg chg="mod">
          <ac:chgData name="Paulina Skoczek (2219392)" userId="S::2219392@student.uwtsd.ac.uk::297149ff-17fc-4bf9-ac60-a7f756fa3a7e" providerId="AD" clId="Web-{748CB2BD-DA1F-B9C1-86C4-2697D0CBA0EF}" dt="2024-02-26T11:23:18.661" v="24" actId="20577"/>
          <ac:spMkLst>
            <pc:docMk/>
            <pc:sldMk cId="3324625187" sldId="259"/>
            <ac:spMk id="50" creationId="{84F663C8-AC0D-789B-2605-19714236B888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3:03.973" v="23" actId="20577"/>
          <ac:spMkLst>
            <pc:docMk/>
            <pc:sldMk cId="3324625187" sldId="259"/>
            <ac:spMk id="900" creationId="{E7ECD83B-17B3-6E8D-E5E6-6865D0271270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3:27.005" v="25" actId="20577"/>
          <ac:spMkLst>
            <pc:docMk/>
            <pc:sldMk cId="3324625187" sldId="259"/>
            <ac:spMk id="932" creationId="{A689259E-1EB1-C7DB-EE60-3DB1E404F4B6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2:59.020" v="22" actId="20577"/>
          <ac:spMkLst>
            <pc:docMk/>
            <pc:sldMk cId="3324625187" sldId="259"/>
            <ac:spMk id="933" creationId="{0F03E454-DE41-D88A-0F8F-646968B12BD4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2:57.801" v="21" actId="20577"/>
          <ac:spMkLst>
            <pc:docMk/>
            <pc:sldMk cId="3324625187" sldId="259"/>
            <ac:spMk id="934" creationId="{48BD903D-BEF6-39F4-A69A-9563125C584B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3:35.771" v="26" actId="20577"/>
          <ac:spMkLst>
            <pc:docMk/>
            <pc:sldMk cId="3324625187" sldId="259"/>
            <ac:spMk id="935" creationId="{C8AC62C3-FA8F-CA01-005D-03EA0813FFDB}"/>
          </ac:spMkLst>
        </pc:spChg>
      </pc:sldChg>
      <pc:sldChg chg="delSp modSp">
        <pc:chgData name="Paulina Skoczek (2219392)" userId="S::2219392@student.uwtsd.ac.uk::297149ff-17fc-4bf9-ac60-a7f756fa3a7e" providerId="AD" clId="Web-{748CB2BD-DA1F-B9C1-86C4-2697D0CBA0EF}" dt="2024-02-26T13:01:39.916" v="657" actId="20577"/>
        <pc:sldMkLst>
          <pc:docMk/>
          <pc:sldMk cId="1531532258" sldId="260"/>
        </pc:sldMkLst>
        <pc:spChg chg="mod">
          <ac:chgData name="Paulina Skoczek (2219392)" userId="S::2219392@student.uwtsd.ac.uk::297149ff-17fc-4bf9-ac60-a7f756fa3a7e" providerId="AD" clId="Web-{748CB2BD-DA1F-B9C1-86C4-2697D0CBA0EF}" dt="2024-02-26T11:24:08.882" v="31" actId="20577"/>
          <ac:spMkLst>
            <pc:docMk/>
            <pc:sldMk cId="1531532258" sldId="260"/>
            <ac:spMk id="5" creationId="{1506ECC7-DCC8-DC77-9D21-6E4258996D36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4:34.571" v="42" actId="20577"/>
          <ac:spMkLst>
            <pc:docMk/>
            <pc:sldMk cId="1531532258" sldId="260"/>
            <ac:spMk id="149" creationId="{929078EF-6008-F113-E868-CBE7AB367F19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3:01:39.916" v="657" actId="20577"/>
          <ac:spMkLst>
            <pc:docMk/>
            <pc:sldMk cId="1531532258" sldId="260"/>
            <ac:spMk id="186" creationId="{849F9595-1A5D-C6C6-E08E-51CA65EC1937}"/>
          </ac:spMkLst>
        </pc:spChg>
        <pc:spChg chg="del mod">
          <ac:chgData name="Paulina Skoczek (2219392)" userId="S::2219392@student.uwtsd.ac.uk::297149ff-17fc-4bf9-ac60-a7f756fa3a7e" providerId="AD" clId="Web-{748CB2BD-DA1F-B9C1-86C4-2697D0CBA0EF}" dt="2024-02-26T12:47:00.425" v="613"/>
          <ac:spMkLst>
            <pc:docMk/>
            <pc:sldMk cId="1531532258" sldId="260"/>
            <ac:spMk id="202" creationId="{613CC03F-59C5-4231-0A07-852B0D06CCD1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3:42.881" v="27" actId="1076"/>
          <ac:spMkLst>
            <pc:docMk/>
            <pc:sldMk cId="1531532258" sldId="260"/>
            <ac:spMk id="206" creationId="{55C6679A-08FD-C5D1-D18D-D56A4E3C360B}"/>
          </ac:spMkLst>
        </pc:spChg>
      </pc:sldChg>
      <pc:sldChg chg="modSp">
        <pc:chgData name="Paulina Skoczek (2219392)" userId="S::2219392@student.uwtsd.ac.uk::297149ff-17fc-4bf9-ac60-a7f756fa3a7e" providerId="AD" clId="Web-{748CB2BD-DA1F-B9C1-86C4-2697D0CBA0EF}" dt="2024-02-26T13:01:49.198" v="659" actId="20577"/>
        <pc:sldMkLst>
          <pc:docMk/>
          <pc:sldMk cId="407377434" sldId="262"/>
        </pc:sldMkLst>
        <pc:spChg chg="mod">
          <ac:chgData name="Paulina Skoczek (2219392)" userId="S::2219392@student.uwtsd.ac.uk::297149ff-17fc-4bf9-ac60-a7f756fa3a7e" providerId="AD" clId="Web-{748CB2BD-DA1F-B9C1-86C4-2697D0CBA0EF}" dt="2024-02-26T11:24:41.618" v="45" actId="20577"/>
          <ac:spMkLst>
            <pc:docMk/>
            <pc:sldMk cId="407377434" sldId="262"/>
            <ac:spMk id="2" creationId="{8D7636D8-1F70-FF06-E2F0-4A62170D95C3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3:01:49.198" v="659" actId="20577"/>
          <ac:spMkLst>
            <pc:docMk/>
            <pc:sldMk cId="407377434" sldId="262"/>
            <ac:spMk id="7" creationId="{60A937B3-4674-16AA-B41F-3D150423F34A}"/>
          </ac:spMkLst>
        </pc:spChg>
      </pc:sldChg>
      <pc:sldChg chg="addSp delSp modSp">
        <pc:chgData name="Paulina Skoczek (2219392)" userId="S::2219392@student.uwtsd.ac.uk::297149ff-17fc-4bf9-ac60-a7f756fa3a7e" providerId="AD" clId="Web-{748CB2BD-DA1F-B9C1-86C4-2697D0CBA0EF}" dt="2024-02-26T11:27:38.266" v="101" actId="1076"/>
        <pc:sldMkLst>
          <pc:docMk/>
          <pc:sldMk cId="281213664" sldId="263"/>
        </pc:sldMkLst>
        <pc:spChg chg="mod">
          <ac:chgData name="Paulina Skoczek (2219392)" userId="S::2219392@student.uwtsd.ac.uk::297149ff-17fc-4bf9-ac60-a7f756fa3a7e" providerId="AD" clId="Web-{748CB2BD-DA1F-B9C1-86C4-2697D0CBA0EF}" dt="2024-02-26T11:27:38.266" v="101" actId="1076"/>
          <ac:spMkLst>
            <pc:docMk/>
            <pc:sldMk cId="281213664" sldId="263"/>
            <ac:spMk id="2" creationId="{63B96D63-59EA-F42E-60EC-5CF790AA4313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5:28.620" v="63" actId="20577"/>
          <ac:spMkLst>
            <pc:docMk/>
            <pc:sldMk cId="281213664" sldId="263"/>
            <ac:spMk id="3" creationId="{8787A00A-B90E-C61C-6ED6-BCF68298B14F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5:32.636" v="64" actId="20577"/>
          <ac:spMkLst>
            <pc:docMk/>
            <pc:sldMk cId="281213664" sldId="263"/>
            <ac:spMk id="11" creationId="{67A1F905-C29E-3332-9990-9F049B9EAD22}"/>
          </ac:spMkLst>
        </pc:spChg>
        <pc:spChg chg="add mod">
          <ac:chgData name="Paulina Skoczek (2219392)" userId="S::2219392@student.uwtsd.ac.uk::297149ff-17fc-4bf9-ac60-a7f756fa3a7e" providerId="AD" clId="Web-{748CB2BD-DA1F-B9C1-86C4-2697D0CBA0EF}" dt="2024-02-26T11:27:20.937" v="98" actId="1076"/>
          <ac:spMkLst>
            <pc:docMk/>
            <pc:sldMk cId="281213664" sldId="263"/>
            <ac:spMk id="12" creationId="{09671C35-61B1-E71D-7E4B-A16A9420D189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5:35.089" v="68" actId="20577"/>
          <ac:spMkLst>
            <pc:docMk/>
            <pc:sldMk cId="281213664" sldId="263"/>
            <ac:spMk id="13" creationId="{998E7DE0-EF34-36F6-8B5C-A242622740DD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5:35.792" v="69" actId="20577"/>
          <ac:spMkLst>
            <pc:docMk/>
            <pc:sldMk cId="281213664" sldId="263"/>
            <ac:spMk id="14" creationId="{F4000814-E868-BDEA-833E-6942F3FA78F6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7:15.578" v="96" actId="1076"/>
          <ac:spMkLst>
            <pc:docMk/>
            <pc:sldMk cId="281213664" sldId="263"/>
            <ac:spMk id="19" creationId="{E251CD00-B7E5-29A6-4826-DCA570922C1D}"/>
          </ac:spMkLst>
        </pc:spChg>
        <pc:cxnChg chg="del">
          <ac:chgData name="Paulina Skoczek (2219392)" userId="S::2219392@student.uwtsd.ac.uk::297149ff-17fc-4bf9-ac60-a7f756fa3a7e" providerId="AD" clId="Web-{748CB2BD-DA1F-B9C1-86C4-2697D0CBA0EF}" dt="2024-02-26T11:25:45.027" v="71"/>
          <ac:cxnSpMkLst>
            <pc:docMk/>
            <pc:sldMk cId="281213664" sldId="263"/>
            <ac:cxnSpMk id="17" creationId="{A3C3329C-5045-76BC-12CF-3A16A934A129}"/>
          </ac:cxnSpMkLst>
        </pc:cxnChg>
      </pc:sldChg>
      <pc:sldChg chg="modSp">
        <pc:chgData name="Paulina Skoczek (2219392)" userId="S::2219392@student.uwtsd.ac.uk::297149ff-17fc-4bf9-ac60-a7f756fa3a7e" providerId="AD" clId="Web-{748CB2BD-DA1F-B9C1-86C4-2697D0CBA0EF}" dt="2024-02-26T13:02:08.386" v="664" actId="20577"/>
        <pc:sldMkLst>
          <pc:docMk/>
          <pc:sldMk cId="2250136863" sldId="264"/>
        </pc:sldMkLst>
        <pc:spChg chg="mod">
          <ac:chgData name="Paulina Skoczek (2219392)" userId="S::2219392@student.uwtsd.ac.uk::297149ff-17fc-4bf9-ac60-a7f756fa3a7e" providerId="AD" clId="Web-{748CB2BD-DA1F-B9C1-86C4-2697D0CBA0EF}" dt="2024-02-26T11:27:59.876" v="103" actId="1076"/>
          <ac:spMkLst>
            <pc:docMk/>
            <pc:sldMk cId="2250136863" sldId="264"/>
            <ac:spMk id="2" creationId="{8292F940-A1D1-E4F2-E8B0-89F2DC3B7AB1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3:02:08.386" v="664" actId="20577"/>
          <ac:spMkLst>
            <pc:docMk/>
            <pc:sldMk cId="2250136863" sldId="264"/>
            <ac:spMk id="37" creationId="{58D1CB09-9714-8C91-4FB9-32F2BE8D3BE4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8:07.517" v="105" actId="14100"/>
          <ac:spMkLst>
            <pc:docMk/>
            <pc:sldMk cId="2250136863" sldId="264"/>
            <ac:spMk id="2264" creationId="{10DC9122-7773-1F11-0076-6F894FFB0D4C}"/>
          </ac:spMkLst>
        </pc:spChg>
      </pc:sldChg>
      <pc:sldChg chg="modSp ord">
        <pc:chgData name="Paulina Skoczek (2219392)" userId="S::2219392@student.uwtsd.ac.uk::297149ff-17fc-4bf9-ac60-a7f756fa3a7e" providerId="AD" clId="Web-{748CB2BD-DA1F-B9C1-86C4-2697D0CBA0EF}" dt="2024-02-26T12:53:09.878" v="638"/>
        <pc:sldMkLst>
          <pc:docMk/>
          <pc:sldMk cId="4212572244" sldId="265"/>
        </pc:sldMkLst>
        <pc:spChg chg="mod">
          <ac:chgData name="Paulina Skoczek (2219392)" userId="S::2219392@student.uwtsd.ac.uk::297149ff-17fc-4bf9-ac60-a7f756fa3a7e" providerId="AD" clId="Web-{748CB2BD-DA1F-B9C1-86C4-2697D0CBA0EF}" dt="2024-02-26T11:28:13.721" v="106" actId="20577"/>
          <ac:spMkLst>
            <pc:docMk/>
            <pc:sldMk cId="4212572244" sldId="265"/>
            <ac:spMk id="2" creationId="{3DF1195A-D273-EA4D-210D-F7FB50FBBCCE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8:16.565" v="107" actId="20577"/>
          <ac:spMkLst>
            <pc:docMk/>
            <pc:sldMk cId="4212572244" sldId="265"/>
            <ac:spMk id="23" creationId="{C9402137-BF73-12BF-BE38-7894A49295E4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8:19.690" v="108" actId="20577"/>
          <ac:spMkLst>
            <pc:docMk/>
            <pc:sldMk cId="4212572244" sldId="265"/>
            <ac:spMk id="24" creationId="{20118C4D-95FD-9BE4-2F41-FF435A7715F7}"/>
          </ac:spMkLst>
        </pc:spChg>
      </pc:sldChg>
      <pc:sldChg chg="addSp modSp">
        <pc:chgData name="Paulina Skoczek (2219392)" userId="S::2219392@student.uwtsd.ac.uk::297149ff-17fc-4bf9-ac60-a7f756fa3a7e" providerId="AD" clId="Web-{748CB2BD-DA1F-B9C1-86C4-2697D0CBA0EF}" dt="2024-02-26T12:52:30.486" v="625"/>
        <pc:sldMkLst>
          <pc:docMk/>
          <pc:sldMk cId="1154084205" sldId="267"/>
        </pc:sldMkLst>
        <pc:spChg chg="mod">
          <ac:chgData name="Paulina Skoczek (2219392)" userId="S::2219392@student.uwtsd.ac.uk::297149ff-17fc-4bf9-ac60-a7f756fa3a7e" providerId="AD" clId="Web-{748CB2BD-DA1F-B9C1-86C4-2697D0CBA0EF}" dt="2024-02-26T11:28:27.768" v="109" actId="20577"/>
          <ac:spMkLst>
            <pc:docMk/>
            <pc:sldMk cId="1154084205" sldId="267"/>
            <ac:spMk id="2" creationId="{03003EB6-2FF6-E785-359C-560A785F50F3}"/>
          </ac:spMkLst>
        </pc:spChg>
        <pc:spChg chg="add">
          <ac:chgData name="Paulina Skoczek (2219392)" userId="S::2219392@student.uwtsd.ac.uk::297149ff-17fc-4bf9-ac60-a7f756fa3a7e" providerId="AD" clId="Web-{748CB2BD-DA1F-B9C1-86C4-2697D0CBA0EF}" dt="2024-02-26T12:52:30.486" v="625"/>
          <ac:spMkLst>
            <pc:docMk/>
            <pc:sldMk cId="1154084205" sldId="267"/>
            <ac:spMk id="3" creationId="{F6FAF85F-C997-B9DB-122A-01A3B796C898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8:45.472" v="113" actId="20577"/>
          <ac:spMkLst>
            <pc:docMk/>
            <pc:sldMk cId="1154084205" sldId="267"/>
            <ac:spMk id="5" creationId="{87CF20DA-D712-9EB0-1C34-2C0279089F9F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8:32.425" v="110" actId="20577"/>
          <ac:spMkLst>
            <pc:docMk/>
            <pc:sldMk cId="1154084205" sldId="267"/>
            <ac:spMk id="7" creationId="{62DE8A96-F876-5448-38C8-FB5E204CFF6E}"/>
          </ac:spMkLst>
        </pc:spChg>
      </pc:sldChg>
      <pc:sldChg chg="modSp">
        <pc:chgData name="Paulina Skoczek (2219392)" userId="S::2219392@student.uwtsd.ac.uk::297149ff-17fc-4bf9-ac60-a7f756fa3a7e" providerId="AD" clId="Web-{748CB2BD-DA1F-B9C1-86C4-2697D0CBA0EF}" dt="2024-02-26T11:29:39.287" v="124" actId="20577"/>
        <pc:sldMkLst>
          <pc:docMk/>
          <pc:sldMk cId="472117767" sldId="268"/>
        </pc:sldMkLst>
        <pc:spChg chg="mod">
          <ac:chgData name="Paulina Skoczek (2219392)" userId="S::2219392@student.uwtsd.ac.uk::297149ff-17fc-4bf9-ac60-a7f756fa3a7e" providerId="AD" clId="Web-{748CB2BD-DA1F-B9C1-86C4-2697D0CBA0EF}" dt="2024-02-26T11:29:39.287" v="124" actId="20577"/>
          <ac:spMkLst>
            <pc:docMk/>
            <pc:sldMk cId="472117767" sldId="268"/>
            <ac:spMk id="2" creationId="{DC7D238E-BAD9-2259-4A45-9A703E8B66D4}"/>
          </ac:spMkLst>
        </pc:spChg>
      </pc:sldChg>
      <pc:sldChg chg="modSp">
        <pc:chgData name="Paulina Skoczek (2219392)" userId="S::2219392@student.uwtsd.ac.uk::297149ff-17fc-4bf9-ac60-a7f756fa3a7e" providerId="AD" clId="Web-{748CB2BD-DA1F-B9C1-86C4-2697D0CBA0EF}" dt="2024-02-26T11:29:00.660" v="117" actId="20577"/>
        <pc:sldMkLst>
          <pc:docMk/>
          <pc:sldMk cId="398521671" sldId="269"/>
        </pc:sldMkLst>
        <pc:spChg chg="mod">
          <ac:chgData name="Paulina Skoczek (2219392)" userId="S::2219392@student.uwtsd.ac.uk::297149ff-17fc-4bf9-ac60-a7f756fa3a7e" providerId="AD" clId="Web-{748CB2BD-DA1F-B9C1-86C4-2697D0CBA0EF}" dt="2024-02-26T11:28:50.800" v="114" actId="20577"/>
          <ac:spMkLst>
            <pc:docMk/>
            <pc:sldMk cId="398521671" sldId="269"/>
            <ac:spMk id="2" creationId="{C3926967-91D1-19FC-8771-07960A8ECA21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8:55.238" v="115" actId="20577"/>
          <ac:spMkLst>
            <pc:docMk/>
            <pc:sldMk cId="398521671" sldId="269"/>
            <ac:spMk id="6" creationId="{2CC8DA41-93A7-C0C3-074D-D658681965F2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9:00.660" v="117" actId="20577"/>
          <ac:spMkLst>
            <pc:docMk/>
            <pc:sldMk cId="398521671" sldId="269"/>
            <ac:spMk id="55" creationId="{95C67FE9-4536-D620-0E81-360E25E097EF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8:58.066" v="116" actId="20577"/>
          <ac:spMkLst>
            <pc:docMk/>
            <pc:sldMk cId="398521671" sldId="269"/>
            <ac:spMk id="70" creationId="{5D81605E-F0CC-99A8-4EB9-639698D9760F}"/>
          </ac:spMkLst>
        </pc:spChg>
      </pc:sldChg>
      <pc:sldChg chg="ord">
        <pc:chgData name="Paulina Skoczek (2219392)" userId="S::2219392@student.uwtsd.ac.uk::297149ff-17fc-4bf9-ac60-a7f756fa3a7e" providerId="AD" clId="Web-{748CB2BD-DA1F-B9C1-86C4-2697D0CBA0EF}" dt="2024-02-26T12:52:47.909" v="627"/>
        <pc:sldMkLst>
          <pc:docMk/>
          <pc:sldMk cId="2105375340" sldId="270"/>
        </pc:sldMkLst>
      </pc:sldChg>
      <pc:sldChg chg="modSp">
        <pc:chgData name="Paulina Skoczek (2219392)" userId="S::2219392@student.uwtsd.ac.uk::297149ff-17fc-4bf9-ac60-a7f756fa3a7e" providerId="AD" clId="Web-{748CB2BD-DA1F-B9C1-86C4-2697D0CBA0EF}" dt="2024-02-26T11:29:31.037" v="123" actId="20577"/>
        <pc:sldMkLst>
          <pc:docMk/>
          <pc:sldMk cId="1078847366" sldId="271"/>
        </pc:sldMkLst>
        <pc:spChg chg="mod">
          <ac:chgData name="Paulina Skoczek (2219392)" userId="S::2219392@student.uwtsd.ac.uk::297149ff-17fc-4bf9-ac60-a7f756fa3a7e" providerId="AD" clId="Web-{748CB2BD-DA1F-B9C1-86C4-2697D0CBA0EF}" dt="2024-02-26T11:29:31.037" v="123" actId="20577"/>
          <ac:spMkLst>
            <pc:docMk/>
            <pc:sldMk cId="1078847366" sldId="271"/>
            <ac:spMk id="2" creationId="{00982638-517B-C42D-31B2-C5FB796BCC7D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1:29:22.599" v="121" actId="1076"/>
          <ac:spMkLst>
            <pc:docMk/>
            <pc:sldMk cId="1078847366" sldId="271"/>
            <ac:spMk id="3" creationId="{B09BC819-01F9-FBB9-CDD6-69CEBBD1CCF0}"/>
          </ac:spMkLst>
        </pc:spChg>
      </pc:sldChg>
      <pc:sldChg chg="addSp delSp modSp">
        <pc:chgData name="Paulina Skoczek (2219392)" userId="S::2219392@student.uwtsd.ac.uk::297149ff-17fc-4bf9-ac60-a7f756fa3a7e" providerId="AD" clId="Web-{748CB2BD-DA1F-B9C1-86C4-2697D0CBA0EF}" dt="2024-02-26T12:52:25.861" v="624"/>
        <pc:sldMkLst>
          <pc:docMk/>
          <pc:sldMk cId="1004190658" sldId="272"/>
        </pc:sldMkLst>
        <pc:spChg chg="mod">
          <ac:chgData name="Paulina Skoczek (2219392)" userId="S::2219392@student.uwtsd.ac.uk::297149ff-17fc-4bf9-ac60-a7f756fa3a7e" providerId="AD" clId="Web-{748CB2BD-DA1F-B9C1-86C4-2697D0CBA0EF}" dt="2024-02-26T11:29:45.912" v="125" actId="20577"/>
          <ac:spMkLst>
            <pc:docMk/>
            <pc:sldMk cId="1004190658" sldId="272"/>
            <ac:spMk id="2" creationId="{54EA1C0A-C4EB-0B9F-D8D2-698BE4B9E979}"/>
          </ac:spMkLst>
        </pc:spChg>
        <pc:spChg chg="add del mod">
          <ac:chgData name="Paulina Skoczek (2219392)" userId="S::2219392@student.uwtsd.ac.uk::297149ff-17fc-4bf9-ac60-a7f756fa3a7e" providerId="AD" clId="Web-{748CB2BD-DA1F-B9C1-86C4-2697D0CBA0EF}" dt="2024-02-26T12:52:25.861" v="624"/>
          <ac:spMkLst>
            <pc:docMk/>
            <pc:sldMk cId="1004190658" sldId="272"/>
            <ac:spMk id="4" creationId="{F6FAF85F-C997-B9DB-122A-01A3B796C898}"/>
          </ac:spMkLst>
        </pc:spChg>
      </pc:sldChg>
      <pc:sldChg chg="modSp">
        <pc:chgData name="Paulina Skoczek (2219392)" userId="S::2219392@student.uwtsd.ac.uk::297149ff-17fc-4bf9-ac60-a7f756fa3a7e" providerId="AD" clId="Web-{748CB2BD-DA1F-B9C1-86C4-2697D0CBA0EF}" dt="2024-02-26T11:29:51.194" v="126" actId="20577"/>
        <pc:sldMkLst>
          <pc:docMk/>
          <pc:sldMk cId="3593628573" sldId="274"/>
        </pc:sldMkLst>
        <pc:spChg chg="mod">
          <ac:chgData name="Paulina Skoczek (2219392)" userId="S::2219392@student.uwtsd.ac.uk::297149ff-17fc-4bf9-ac60-a7f756fa3a7e" providerId="AD" clId="Web-{748CB2BD-DA1F-B9C1-86C4-2697D0CBA0EF}" dt="2024-02-26T11:29:51.194" v="126" actId="20577"/>
          <ac:spMkLst>
            <pc:docMk/>
            <pc:sldMk cId="3593628573" sldId="274"/>
            <ac:spMk id="2" creationId="{259CA9C0-7F1B-277E-FBEE-38BA71CA315C}"/>
          </ac:spMkLst>
        </pc:spChg>
      </pc:sldChg>
      <pc:sldChg chg="addSp delSp modSp">
        <pc:chgData name="Paulina Skoczek (2219392)" userId="S::2219392@student.uwtsd.ac.uk::297149ff-17fc-4bf9-ac60-a7f756fa3a7e" providerId="AD" clId="Web-{748CB2BD-DA1F-B9C1-86C4-2697D0CBA0EF}" dt="2024-02-26T12:23:25.598" v="295" actId="20577"/>
        <pc:sldMkLst>
          <pc:docMk/>
          <pc:sldMk cId="1651283821" sldId="275"/>
        </pc:sldMkLst>
        <pc:spChg chg="mod">
          <ac:chgData name="Paulina Skoczek (2219392)" userId="S::2219392@student.uwtsd.ac.uk::297149ff-17fc-4bf9-ac60-a7f756fa3a7e" providerId="AD" clId="Web-{748CB2BD-DA1F-B9C1-86C4-2697D0CBA0EF}" dt="2024-02-26T12:03:04.545" v="233" actId="1076"/>
          <ac:spMkLst>
            <pc:docMk/>
            <pc:sldMk cId="1651283821" sldId="275"/>
            <ac:spMk id="2" creationId="{794E480D-6547-892D-949D-7262348334ED}"/>
          </ac:spMkLst>
        </pc:spChg>
        <pc:spChg chg="add del mod">
          <ac:chgData name="Paulina Skoczek (2219392)" userId="S::2219392@student.uwtsd.ac.uk::297149ff-17fc-4bf9-ac60-a7f756fa3a7e" providerId="AD" clId="Web-{748CB2BD-DA1F-B9C1-86C4-2697D0CBA0EF}" dt="2024-02-26T12:00:29.257" v="167"/>
          <ac:spMkLst>
            <pc:docMk/>
            <pc:sldMk cId="1651283821" sldId="275"/>
            <ac:spMk id="3" creationId="{2121EC63-EE17-6E72-5AC8-34BA41A04952}"/>
          </ac:spMkLst>
        </pc:spChg>
        <pc:spChg chg="add mod">
          <ac:chgData name="Paulina Skoczek (2219392)" userId="S::2219392@student.uwtsd.ac.uk::297149ff-17fc-4bf9-ac60-a7f756fa3a7e" providerId="AD" clId="Web-{748CB2BD-DA1F-B9C1-86C4-2697D0CBA0EF}" dt="2024-02-26T12:23:25.598" v="295" actId="20577"/>
          <ac:spMkLst>
            <pc:docMk/>
            <pc:sldMk cId="1651283821" sldId="275"/>
            <ac:spMk id="4" creationId="{FBDDC6C5-82F0-3D88-BA1A-527EC5BAAD71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3:06.983" v="234" actId="1076"/>
          <ac:spMkLst>
            <pc:docMk/>
            <pc:sldMk cId="1651283821" sldId="275"/>
            <ac:spMk id="19" creationId="{BFCA3CE8-BCE9-8147-B1A7-1E5A20927C0D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2:48.373" v="227" actId="1076"/>
          <ac:spMkLst>
            <pc:docMk/>
            <pc:sldMk cId="1651283821" sldId="275"/>
            <ac:spMk id="20" creationId="{4993D559-B542-2236-3723-EC0D3C2269E5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3:15.421" v="236" actId="1076"/>
          <ac:spMkLst>
            <pc:docMk/>
            <pc:sldMk cId="1651283821" sldId="275"/>
            <ac:spMk id="21" creationId="{F3294119-BADE-A506-457A-793C3B4B592F}"/>
          </ac:spMkLst>
        </pc:spChg>
        <pc:picChg chg="mod">
          <ac:chgData name="Paulina Skoczek (2219392)" userId="S::2219392@student.uwtsd.ac.uk::297149ff-17fc-4bf9-ac60-a7f756fa3a7e" providerId="AD" clId="Web-{748CB2BD-DA1F-B9C1-86C4-2697D0CBA0EF}" dt="2024-02-26T12:02:45.982" v="226" actId="1076"/>
          <ac:picMkLst>
            <pc:docMk/>
            <pc:sldMk cId="1651283821" sldId="275"/>
            <ac:picMk id="5" creationId="{44574956-147D-F00F-F31B-C60982BE19F6}"/>
          </ac:picMkLst>
        </pc:picChg>
        <pc:cxnChg chg="mod">
          <ac:chgData name="Paulina Skoczek (2219392)" userId="S::2219392@student.uwtsd.ac.uk::297149ff-17fc-4bf9-ac60-a7f756fa3a7e" providerId="AD" clId="Web-{748CB2BD-DA1F-B9C1-86C4-2697D0CBA0EF}" dt="2024-02-26T12:02:41.529" v="223" actId="14100"/>
          <ac:cxnSpMkLst>
            <pc:docMk/>
            <pc:sldMk cId="1651283821" sldId="275"/>
            <ac:cxnSpMk id="11" creationId="{1F4CB89F-3C8A-BB23-6B78-C1F9FA6B3A25}"/>
          </ac:cxnSpMkLst>
        </pc:cxnChg>
        <pc:cxnChg chg="mod">
          <ac:chgData name="Paulina Skoczek (2219392)" userId="S::2219392@student.uwtsd.ac.uk::297149ff-17fc-4bf9-ac60-a7f756fa3a7e" providerId="AD" clId="Web-{748CB2BD-DA1F-B9C1-86C4-2697D0CBA0EF}" dt="2024-02-26T12:02:38.810" v="222" actId="14100"/>
          <ac:cxnSpMkLst>
            <pc:docMk/>
            <pc:sldMk cId="1651283821" sldId="275"/>
            <ac:cxnSpMk id="15" creationId="{8F993FED-B8DE-8760-ECD6-E5E980026C89}"/>
          </ac:cxnSpMkLst>
        </pc:cxnChg>
        <pc:cxnChg chg="mod">
          <ac:chgData name="Paulina Skoczek (2219392)" userId="S::2219392@student.uwtsd.ac.uk::297149ff-17fc-4bf9-ac60-a7f756fa3a7e" providerId="AD" clId="Web-{748CB2BD-DA1F-B9C1-86C4-2697D0CBA0EF}" dt="2024-02-26T12:02:34.903" v="220" actId="1076"/>
          <ac:cxnSpMkLst>
            <pc:docMk/>
            <pc:sldMk cId="1651283821" sldId="275"/>
            <ac:cxnSpMk id="17" creationId="{83D63789-8FB9-8B9F-2CB1-BADFB494F523}"/>
          </ac:cxnSpMkLst>
        </pc:cxnChg>
        <pc:cxnChg chg="mod">
          <ac:chgData name="Paulina Skoczek (2219392)" userId="S::2219392@student.uwtsd.ac.uk::297149ff-17fc-4bf9-ac60-a7f756fa3a7e" providerId="AD" clId="Web-{748CB2BD-DA1F-B9C1-86C4-2697D0CBA0EF}" dt="2024-02-26T12:02:36.778" v="221" actId="14100"/>
          <ac:cxnSpMkLst>
            <pc:docMk/>
            <pc:sldMk cId="1651283821" sldId="275"/>
            <ac:cxnSpMk id="23" creationId="{5570021B-6E56-EABB-ED94-997FEC0920D6}"/>
          </ac:cxnSpMkLst>
        </pc:cxnChg>
      </pc:sldChg>
      <pc:sldChg chg="addSp modSp">
        <pc:chgData name="Paulina Skoczek (2219392)" userId="S::2219392@student.uwtsd.ac.uk::297149ff-17fc-4bf9-ac60-a7f756fa3a7e" providerId="AD" clId="Web-{748CB2BD-DA1F-B9C1-86C4-2697D0CBA0EF}" dt="2024-02-26T12:17:05.816" v="281" actId="1076"/>
        <pc:sldMkLst>
          <pc:docMk/>
          <pc:sldMk cId="1289663901" sldId="276"/>
        </pc:sldMkLst>
        <pc:spChg chg="mod">
          <ac:chgData name="Paulina Skoczek (2219392)" userId="S::2219392@student.uwtsd.ac.uk::297149ff-17fc-4bf9-ac60-a7f756fa3a7e" providerId="AD" clId="Web-{748CB2BD-DA1F-B9C1-86C4-2697D0CBA0EF}" dt="2024-02-26T11:30:13.132" v="128" actId="20577"/>
          <ac:spMkLst>
            <pc:docMk/>
            <pc:sldMk cId="1289663901" sldId="276"/>
            <ac:spMk id="2" creationId="{AFAFDF18-433A-446E-E87A-3370732E5350}"/>
          </ac:spMkLst>
        </pc:spChg>
        <pc:spChg chg="add mod">
          <ac:chgData name="Paulina Skoczek (2219392)" userId="S::2219392@student.uwtsd.ac.uk::297149ff-17fc-4bf9-ac60-a7f756fa3a7e" providerId="AD" clId="Web-{748CB2BD-DA1F-B9C1-86C4-2697D0CBA0EF}" dt="2024-02-26T12:15:54.922" v="262" actId="1076"/>
          <ac:spMkLst>
            <pc:docMk/>
            <pc:sldMk cId="1289663901" sldId="276"/>
            <ac:spMk id="3" creationId="{A680CBE9-BD0F-1B85-C988-C453B9400F38}"/>
          </ac:spMkLst>
        </pc:spChg>
        <pc:spChg chg="add mod">
          <ac:chgData name="Paulina Skoczek (2219392)" userId="S::2219392@student.uwtsd.ac.uk::297149ff-17fc-4bf9-ac60-a7f756fa3a7e" providerId="AD" clId="Web-{748CB2BD-DA1F-B9C1-86C4-2697D0CBA0EF}" dt="2024-02-26T12:17:05.816" v="281" actId="1076"/>
          <ac:spMkLst>
            <pc:docMk/>
            <pc:sldMk cId="1289663901" sldId="276"/>
            <ac:spMk id="4" creationId="{B9A03CE7-88B5-A341-2EEC-F8D42BCABD38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2:01.558" v="201" actId="1076"/>
          <ac:spMkLst>
            <pc:docMk/>
            <pc:sldMk cId="1289663901" sldId="276"/>
            <ac:spMk id="13" creationId="{3E577CF6-F77B-7185-7865-B9A68CFBA128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2:21.090" v="217" actId="1076"/>
          <ac:spMkLst>
            <pc:docMk/>
            <pc:sldMk cId="1289663901" sldId="276"/>
            <ac:spMk id="14" creationId="{428DD745-9B8B-404F-B56F-7748CA73DDC6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2:18.574" v="216" actId="1076"/>
          <ac:spMkLst>
            <pc:docMk/>
            <pc:sldMk cId="1289663901" sldId="276"/>
            <ac:spMk id="15" creationId="{7FDFF04B-B911-5E44-707C-D26C4F97661E}"/>
          </ac:spMkLst>
        </pc:spChg>
        <pc:picChg chg="mod">
          <ac:chgData name="Paulina Skoczek (2219392)" userId="S::2219392@student.uwtsd.ac.uk::297149ff-17fc-4bf9-ac60-a7f756fa3a7e" providerId="AD" clId="Web-{748CB2BD-DA1F-B9C1-86C4-2697D0CBA0EF}" dt="2024-02-26T12:01:56.073" v="200" actId="1076"/>
          <ac:picMkLst>
            <pc:docMk/>
            <pc:sldMk cId="1289663901" sldId="276"/>
            <ac:picMk id="5" creationId="{610FDDE9-FAC4-582E-1DF7-B49259570457}"/>
          </ac:picMkLst>
        </pc:picChg>
        <pc:cxnChg chg="mod">
          <ac:chgData name="Paulina Skoczek (2219392)" userId="S::2219392@student.uwtsd.ac.uk::297149ff-17fc-4bf9-ac60-a7f756fa3a7e" providerId="AD" clId="Web-{748CB2BD-DA1F-B9C1-86C4-2697D0CBA0EF}" dt="2024-02-26T12:02:26.044" v="218" actId="14100"/>
          <ac:cxnSpMkLst>
            <pc:docMk/>
            <pc:sldMk cId="1289663901" sldId="276"/>
            <ac:cxnSpMk id="16" creationId="{A7C151CF-D401-5BC3-C51E-9BB24101E30D}"/>
          </ac:cxnSpMkLst>
        </pc:cxnChg>
        <pc:cxnChg chg="mod">
          <ac:chgData name="Paulina Skoczek (2219392)" userId="S::2219392@student.uwtsd.ac.uk::297149ff-17fc-4bf9-ac60-a7f756fa3a7e" providerId="AD" clId="Web-{748CB2BD-DA1F-B9C1-86C4-2697D0CBA0EF}" dt="2024-02-26T12:01:52.995" v="198" actId="14100"/>
          <ac:cxnSpMkLst>
            <pc:docMk/>
            <pc:sldMk cId="1289663901" sldId="276"/>
            <ac:cxnSpMk id="18" creationId="{26961136-9F10-2C6D-529D-3716A7C8614B}"/>
          </ac:cxnSpMkLst>
        </pc:cxnChg>
        <pc:cxnChg chg="mod">
          <ac:chgData name="Paulina Skoczek (2219392)" userId="S::2219392@student.uwtsd.ac.uk::297149ff-17fc-4bf9-ac60-a7f756fa3a7e" providerId="AD" clId="Web-{748CB2BD-DA1F-B9C1-86C4-2697D0CBA0EF}" dt="2024-02-26T12:01:47.198" v="194" actId="1076"/>
          <ac:cxnSpMkLst>
            <pc:docMk/>
            <pc:sldMk cId="1289663901" sldId="276"/>
            <ac:cxnSpMk id="19" creationId="{F707631A-C1EE-163A-F347-F822C6824288}"/>
          </ac:cxnSpMkLst>
        </pc:cxnChg>
      </pc:sldChg>
      <pc:sldChg chg="addSp modSp">
        <pc:chgData name="Paulina Skoczek (2219392)" userId="S::2219392@student.uwtsd.ac.uk::297149ff-17fc-4bf9-ac60-a7f756fa3a7e" providerId="AD" clId="Web-{748CB2BD-DA1F-B9C1-86C4-2697D0CBA0EF}" dt="2024-02-26T12:01:33.932" v="190" actId="14100"/>
        <pc:sldMkLst>
          <pc:docMk/>
          <pc:sldMk cId="2620423138" sldId="277"/>
        </pc:sldMkLst>
        <pc:spChg chg="mod">
          <ac:chgData name="Paulina Skoczek (2219392)" userId="S::2219392@student.uwtsd.ac.uk::297149ff-17fc-4bf9-ac60-a7f756fa3a7e" providerId="AD" clId="Web-{748CB2BD-DA1F-B9C1-86C4-2697D0CBA0EF}" dt="2024-02-26T11:30:17.867" v="129" actId="20577"/>
          <ac:spMkLst>
            <pc:docMk/>
            <pc:sldMk cId="2620423138" sldId="277"/>
            <ac:spMk id="2" creationId="{C46E8D58-38E3-9078-8A83-2161E83644D0}"/>
          </ac:spMkLst>
        </pc:spChg>
        <pc:spChg chg="add mod">
          <ac:chgData name="Paulina Skoczek (2219392)" userId="S::2219392@student.uwtsd.ac.uk::297149ff-17fc-4bf9-ac60-a7f756fa3a7e" providerId="AD" clId="Web-{748CB2BD-DA1F-B9C1-86C4-2697D0CBA0EF}" dt="2024-02-26T12:00:40.305" v="169" actId="1076"/>
          <ac:spMkLst>
            <pc:docMk/>
            <pc:sldMk cId="2620423138" sldId="277"/>
            <ac:spMk id="3" creationId="{2121EC63-EE17-6E72-5AC8-34BA41A04952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0:53.883" v="171" actId="1076"/>
          <ac:spMkLst>
            <pc:docMk/>
            <pc:sldMk cId="2620423138" sldId="277"/>
            <ac:spMk id="8" creationId="{AC89BC24-6C27-3E87-B083-BF662306704E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1:11.540" v="182" actId="1076"/>
          <ac:spMkLst>
            <pc:docMk/>
            <pc:sldMk cId="2620423138" sldId="277"/>
            <ac:spMk id="14" creationId="{7D233848-965B-9C5D-6D33-155B2BFAA27A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1:25.416" v="188" actId="20577"/>
          <ac:spMkLst>
            <pc:docMk/>
            <pc:sldMk cId="2620423138" sldId="277"/>
            <ac:spMk id="15" creationId="{1C280AF9-6F9F-09D0-5263-255D3CE1C09F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1:28.588" v="189" actId="20577"/>
          <ac:spMkLst>
            <pc:docMk/>
            <pc:sldMk cId="2620423138" sldId="277"/>
            <ac:spMk id="22" creationId="{9340C3EA-D68C-0C39-DC87-D065C47E9E03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01:03.306" v="177" actId="1076"/>
          <ac:spMkLst>
            <pc:docMk/>
            <pc:sldMk cId="2620423138" sldId="277"/>
            <ac:spMk id="24" creationId="{BA6959D6-5DF6-0245-E20F-AEC2109F95AE}"/>
          </ac:spMkLst>
        </pc:spChg>
        <pc:picChg chg="mod">
          <ac:chgData name="Paulina Skoczek (2219392)" userId="S::2219392@student.uwtsd.ac.uk::297149ff-17fc-4bf9-ac60-a7f756fa3a7e" providerId="AD" clId="Web-{748CB2BD-DA1F-B9C1-86C4-2697D0CBA0EF}" dt="2024-02-26T12:01:08.681" v="181" actId="1076"/>
          <ac:picMkLst>
            <pc:docMk/>
            <pc:sldMk cId="2620423138" sldId="277"/>
            <ac:picMk id="6" creationId="{B16DDFF7-8471-3CC9-ACDE-0790BC38D5BB}"/>
          </ac:picMkLst>
        </pc:picChg>
        <pc:cxnChg chg="mod">
          <ac:chgData name="Paulina Skoczek (2219392)" userId="S::2219392@student.uwtsd.ac.uk::297149ff-17fc-4bf9-ac60-a7f756fa3a7e" providerId="AD" clId="Web-{748CB2BD-DA1F-B9C1-86C4-2697D0CBA0EF}" dt="2024-02-26T12:01:33.932" v="190" actId="14100"/>
          <ac:cxnSpMkLst>
            <pc:docMk/>
            <pc:sldMk cId="2620423138" sldId="277"/>
            <ac:cxnSpMk id="7" creationId="{AE84E24A-74C4-DC17-B0A2-60725764F04C}"/>
          </ac:cxnSpMkLst>
        </pc:cxnChg>
        <pc:cxnChg chg="mod">
          <ac:chgData name="Paulina Skoczek (2219392)" userId="S::2219392@student.uwtsd.ac.uk::297149ff-17fc-4bf9-ac60-a7f756fa3a7e" providerId="AD" clId="Web-{748CB2BD-DA1F-B9C1-86C4-2697D0CBA0EF}" dt="2024-02-26T12:00:49.602" v="170" actId="1076"/>
          <ac:cxnSpMkLst>
            <pc:docMk/>
            <pc:sldMk cId="2620423138" sldId="277"/>
            <ac:cxnSpMk id="11" creationId="{9D48E723-B124-1E77-7CC8-FE3D3119C874}"/>
          </ac:cxnSpMkLst>
        </pc:cxnChg>
        <pc:cxnChg chg="mod">
          <ac:chgData name="Paulina Skoczek (2219392)" userId="S::2219392@student.uwtsd.ac.uk::297149ff-17fc-4bf9-ac60-a7f756fa3a7e" providerId="AD" clId="Web-{748CB2BD-DA1F-B9C1-86C4-2697D0CBA0EF}" dt="2024-02-26T12:01:04.821" v="178" actId="1076"/>
          <ac:cxnSpMkLst>
            <pc:docMk/>
            <pc:sldMk cId="2620423138" sldId="277"/>
            <ac:cxnSpMk id="25" creationId="{91447580-91E9-6A70-E063-AC790FA74292}"/>
          </ac:cxnSpMkLst>
        </pc:cxnChg>
      </pc:sldChg>
      <pc:sldChg chg="addSp modSp new">
        <pc:chgData name="Paulina Skoczek (2219392)" userId="S::2219392@student.uwtsd.ac.uk::297149ff-17fc-4bf9-ac60-a7f756fa3a7e" providerId="AD" clId="Web-{748CB2BD-DA1F-B9C1-86C4-2697D0CBA0EF}" dt="2024-02-26T13:00:07.943" v="641" actId="20577"/>
        <pc:sldMkLst>
          <pc:docMk/>
          <pc:sldMk cId="2030441575" sldId="279"/>
        </pc:sldMkLst>
        <pc:spChg chg="mod">
          <ac:chgData name="Paulina Skoczek (2219392)" userId="S::2219392@student.uwtsd.ac.uk::297149ff-17fc-4bf9-ac60-a7f756fa3a7e" providerId="AD" clId="Web-{748CB2BD-DA1F-B9C1-86C4-2697D0CBA0EF}" dt="2024-02-26T12:38:00.777" v="539" actId="14100"/>
          <ac:spMkLst>
            <pc:docMk/>
            <pc:sldMk cId="2030441575" sldId="279"/>
            <ac:spMk id="2" creationId="{4B082A5E-C67F-3C83-CA1C-67FE56633567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25:20.306" v="316" actId="20577"/>
          <ac:spMkLst>
            <pc:docMk/>
            <pc:sldMk cId="2030441575" sldId="279"/>
            <ac:spMk id="3" creationId="{254182A0-A87E-9FA7-DBA7-52943DD9D412}"/>
          </ac:spMkLst>
        </pc:spChg>
        <pc:spChg chg="add mod">
          <ac:chgData name="Paulina Skoczek (2219392)" userId="S::2219392@student.uwtsd.ac.uk::297149ff-17fc-4bf9-ac60-a7f756fa3a7e" providerId="AD" clId="Web-{748CB2BD-DA1F-B9C1-86C4-2697D0CBA0EF}" dt="2024-02-26T13:00:07.943" v="641" actId="20577"/>
          <ac:spMkLst>
            <pc:docMk/>
            <pc:sldMk cId="2030441575" sldId="279"/>
            <ac:spMk id="4" creationId="{4F8A4AC7-3D95-C533-0603-AAA4D0772A35}"/>
          </ac:spMkLst>
        </pc:spChg>
      </pc:sldChg>
      <pc:sldChg chg="addSp delSp modSp new">
        <pc:chgData name="Paulina Skoczek (2219392)" userId="S::2219392@student.uwtsd.ac.uk::297149ff-17fc-4bf9-ac60-a7f756fa3a7e" providerId="AD" clId="Web-{748CB2BD-DA1F-B9C1-86C4-2697D0CBA0EF}" dt="2024-02-26T13:00:24.132" v="644" actId="14100"/>
        <pc:sldMkLst>
          <pc:docMk/>
          <pc:sldMk cId="3233261416" sldId="280"/>
        </pc:sldMkLst>
        <pc:spChg chg="del">
          <ac:chgData name="Paulina Skoczek (2219392)" userId="S::2219392@student.uwtsd.ac.uk::297149ff-17fc-4bf9-ac60-a7f756fa3a7e" providerId="AD" clId="Web-{748CB2BD-DA1F-B9C1-86C4-2697D0CBA0EF}" dt="2024-02-26T12:30:29.304" v="417"/>
          <ac:spMkLst>
            <pc:docMk/>
            <pc:sldMk cId="3233261416" sldId="280"/>
            <ac:spMk id="2" creationId="{F27475AB-595A-9986-C0A3-7E1469A1C25C}"/>
          </ac:spMkLst>
        </pc:spChg>
        <pc:spChg chg="del mod">
          <ac:chgData name="Paulina Skoczek (2219392)" userId="S::2219392@student.uwtsd.ac.uk::297149ff-17fc-4bf9-ac60-a7f756fa3a7e" providerId="AD" clId="Web-{748CB2BD-DA1F-B9C1-86C4-2697D0CBA0EF}" dt="2024-02-26T12:30:35.367" v="419"/>
          <ac:spMkLst>
            <pc:docMk/>
            <pc:sldMk cId="3233261416" sldId="280"/>
            <ac:spMk id="3" creationId="{9EDCD3E7-7C2E-FC82-1BB3-764CD5AEA26D}"/>
          </ac:spMkLst>
        </pc:spChg>
        <pc:spChg chg="add del">
          <ac:chgData name="Paulina Skoczek (2219392)" userId="S::2219392@student.uwtsd.ac.uk::297149ff-17fc-4bf9-ac60-a7f756fa3a7e" providerId="AD" clId="Web-{748CB2BD-DA1F-B9C1-86C4-2697D0CBA0EF}" dt="2024-02-26T12:30:42.320" v="421"/>
          <ac:spMkLst>
            <pc:docMk/>
            <pc:sldMk cId="3233261416" sldId="280"/>
            <ac:spMk id="4" creationId="{83F75AB5-D499-C592-C293-5EA04E60A1C6}"/>
          </ac:spMkLst>
        </pc:spChg>
        <pc:spChg chg="add del">
          <ac:chgData name="Paulina Skoczek (2219392)" userId="S::2219392@student.uwtsd.ac.uk::297149ff-17fc-4bf9-ac60-a7f756fa3a7e" providerId="AD" clId="Web-{748CB2BD-DA1F-B9C1-86C4-2697D0CBA0EF}" dt="2024-02-26T12:30:51.024" v="423"/>
          <ac:spMkLst>
            <pc:docMk/>
            <pc:sldMk cId="3233261416" sldId="280"/>
            <ac:spMk id="5" creationId="{EE156F54-B68F-77C7-1EFB-874A1E4E115D}"/>
          </ac:spMkLst>
        </pc:spChg>
        <pc:spChg chg="add del">
          <ac:chgData name="Paulina Skoczek (2219392)" userId="S::2219392@student.uwtsd.ac.uk::297149ff-17fc-4bf9-ac60-a7f756fa3a7e" providerId="AD" clId="Web-{748CB2BD-DA1F-B9C1-86C4-2697D0CBA0EF}" dt="2024-02-26T12:30:52.617" v="425"/>
          <ac:spMkLst>
            <pc:docMk/>
            <pc:sldMk cId="3233261416" sldId="280"/>
            <ac:spMk id="6" creationId="{A94ECF4C-4C30-B44A-A11D-663C75283DF9}"/>
          </ac:spMkLst>
        </pc:spChg>
        <pc:spChg chg="add mod">
          <ac:chgData name="Paulina Skoczek (2219392)" userId="S::2219392@student.uwtsd.ac.uk::297149ff-17fc-4bf9-ac60-a7f756fa3a7e" providerId="AD" clId="Web-{748CB2BD-DA1F-B9C1-86C4-2697D0CBA0EF}" dt="2024-02-26T13:00:24.132" v="644" actId="14100"/>
          <ac:spMkLst>
            <pc:docMk/>
            <pc:sldMk cId="3233261416" sldId="280"/>
            <ac:spMk id="7" creationId="{FDC113D1-09E4-4C3E-685F-83AF087809D9}"/>
          </ac:spMkLst>
        </pc:spChg>
      </pc:sldChg>
      <pc:sldChg chg="delSp modSp new">
        <pc:chgData name="Paulina Skoczek (2219392)" userId="S::2219392@student.uwtsd.ac.uk::297149ff-17fc-4bf9-ac60-a7f756fa3a7e" providerId="AD" clId="Web-{748CB2BD-DA1F-B9C1-86C4-2697D0CBA0EF}" dt="2024-02-26T12:47:10.160" v="616" actId="20577"/>
        <pc:sldMkLst>
          <pc:docMk/>
          <pc:sldMk cId="1385613102" sldId="281"/>
        </pc:sldMkLst>
        <pc:spChg chg="del">
          <ac:chgData name="Paulina Skoczek (2219392)" userId="S::2219392@student.uwtsd.ac.uk::297149ff-17fc-4bf9-ac60-a7f756fa3a7e" providerId="AD" clId="Web-{748CB2BD-DA1F-B9C1-86C4-2697D0CBA0EF}" dt="2024-02-26T12:45:34.015" v="582"/>
          <ac:spMkLst>
            <pc:docMk/>
            <pc:sldMk cId="1385613102" sldId="281"/>
            <ac:spMk id="2" creationId="{8B9603DA-C8D7-2FCC-5B6A-599A4DABD86F}"/>
          </ac:spMkLst>
        </pc:spChg>
        <pc:spChg chg="mod">
          <ac:chgData name="Paulina Skoczek (2219392)" userId="S::2219392@student.uwtsd.ac.uk::297149ff-17fc-4bf9-ac60-a7f756fa3a7e" providerId="AD" clId="Web-{748CB2BD-DA1F-B9C1-86C4-2697D0CBA0EF}" dt="2024-02-26T12:47:10.160" v="616" actId="20577"/>
          <ac:spMkLst>
            <pc:docMk/>
            <pc:sldMk cId="1385613102" sldId="281"/>
            <ac:spMk id="3" creationId="{F9B06C18-C799-7B4B-2734-F0E846408663}"/>
          </ac:spMkLst>
        </pc:spChg>
      </pc:sldChg>
    </pc:docChg>
  </pc:docChgLst>
  <pc:docChgLst>
    <pc:chgData name="Paulina Skoczek (2219392)" userId="S::2219392@student.uwtsd.ac.uk::297149ff-17fc-4bf9-ac60-a7f756fa3a7e" providerId="AD" clId="Web-{DEA38F7D-0C4E-1DBE-F4AA-EB6589387FAF}"/>
    <pc:docChg chg="addSld modSld">
      <pc:chgData name="Paulina Skoczek (2219392)" userId="S::2219392@student.uwtsd.ac.uk::297149ff-17fc-4bf9-ac60-a7f756fa3a7e" providerId="AD" clId="Web-{DEA38F7D-0C4E-1DBE-F4AA-EB6589387FAF}" dt="2024-02-22T22:00:33.903" v="893" actId="14100"/>
      <pc:docMkLst>
        <pc:docMk/>
      </pc:docMkLst>
      <pc:sldChg chg="addSp modSp">
        <pc:chgData name="Paulina Skoczek (2219392)" userId="S::2219392@student.uwtsd.ac.uk::297149ff-17fc-4bf9-ac60-a7f756fa3a7e" providerId="AD" clId="Web-{DEA38F7D-0C4E-1DBE-F4AA-EB6589387FAF}" dt="2024-02-22T21:19:45.596" v="568" actId="1076"/>
        <pc:sldMkLst>
          <pc:docMk/>
          <pc:sldMk cId="281213664" sldId="263"/>
        </pc:sldMkLst>
        <pc:spChg chg="mod">
          <ac:chgData name="Paulina Skoczek (2219392)" userId="S::2219392@student.uwtsd.ac.uk::297149ff-17fc-4bf9-ac60-a7f756fa3a7e" providerId="AD" clId="Web-{DEA38F7D-0C4E-1DBE-F4AA-EB6589387FAF}" dt="2024-02-22T20:15:57.196" v="51" actId="20577"/>
          <ac:spMkLst>
            <pc:docMk/>
            <pc:sldMk cId="281213664" sldId="263"/>
            <ac:spMk id="2" creationId="{63B96D63-59EA-F42E-60EC-5CF790AA4313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0:18:02.063" v="92" actId="20577"/>
          <ac:spMkLst>
            <pc:docMk/>
            <pc:sldMk cId="281213664" sldId="263"/>
            <ac:spMk id="3" creationId="{8787A00A-B90E-C61C-6ED6-BCF68298B14F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19:45.596" v="568" actId="1076"/>
          <ac:spMkLst>
            <pc:docMk/>
            <pc:sldMk cId="281213664" sldId="263"/>
            <ac:spMk id="10" creationId="{436D1B8A-2702-48D6-F964-4F421505E17C}"/>
          </ac:spMkLst>
        </pc:spChg>
      </pc:sldChg>
      <pc:sldChg chg="addSp delSp modSp">
        <pc:chgData name="Paulina Skoczek (2219392)" userId="S::2219392@student.uwtsd.ac.uk::297149ff-17fc-4bf9-ac60-a7f756fa3a7e" providerId="AD" clId="Web-{DEA38F7D-0C4E-1DBE-F4AA-EB6589387FAF}" dt="2024-02-22T21:12:11.812" v="543" actId="1076"/>
        <pc:sldMkLst>
          <pc:docMk/>
          <pc:sldMk cId="2250136863" sldId="264"/>
        </pc:sldMkLst>
        <pc:spChg chg="mod">
          <ac:chgData name="Paulina Skoczek (2219392)" userId="S::2219392@student.uwtsd.ac.uk::297149ff-17fc-4bf9-ac60-a7f756fa3a7e" providerId="AD" clId="Web-{DEA38F7D-0C4E-1DBE-F4AA-EB6589387FAF}" dt="2024-02-22T21:08:43.053" v="518" actId="1076"/>
          <ac:spMkLst>
            <pc:docMk/>
            <pc:sldMk cId="2250136863" sldId="264"/>
            <ac:spMk id="2" creationId="{8292F940-A1D1-E4F2-E8B0-89F2DC3B7AB1}"/>
          </ac:spMkLst>
        </pc:spChg>
        <pc:spChg chg="del mod">
          <ac:chgData name="Paulina Skoczek (2219392)" userId="S::2219392@student.uwtsd.ac.uk::297149ff-17fc-4bf9-ac60-a7f756fa3a7e" providerId="AD" clId="Web-{DEA38F7D-0C4E-1DBE-F4AA-EB6589387FAF}" dt="2024-02-22T20:35:31.175" v="370"/>
          <ac:spMkLst>
            <pc:docMk/>
            <pc:sldMk cId="2250136863" sldId="264"/>
            <ac:spMk id="3" creationId="{34F970CF-67D7-7E0D-AC86-86114E9A45B7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12:11.812" v="543" actId="1076"/>
          <ac:spMkLst>
            <pc:docMk/>
            <pc:sldMk cId="2250136863" sldId="264"/>
            <ac:spMk id="37" creationId="{58D1CB09-9714-8C91-4FB9-32F2BE8D3BE4}"/>
          </ac:spMkLst>
        </pc:spChg>
        <pc:spChg chg="add del mod">
          <ac:chgData name="Paulina Skoczek (2219392)" userId="S::2219392@student.uwtsd.ac.uk::297149ff-17fc-4bf9-ac60-a7f756fa3a7e" providerId="AD" clId="Web-{DEA38F7D-0C4E-1DBE-F4AA-EB6589387FAF}" dt="2024-02-22T20:35:38.926" v="371"/>
          <ac:spMkLst>
            <pc:docMk/>
            <pc:sldMk cId="2250136863" sldId="264"/>
            <ac:spMk id="1448" creationId="{A46E2F91-6365-5AF1-15A9-B790D703CD3B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0:43:24.501" v="516" actId="1076"/>
          <ac:spMkLst>
            <pc:docMk/>
            <pc:sldMk cId="2250136863" sldId="264"/>
            <ac:spMk id="2264" creationId="{10DC9122-7773-1F11-0076-6F894FFB0D4C}"/>
          </ac:spMkLst>
        </pc:spChg>
        <pc:graphicFrameChg chg="add del mod modGraphic">
          <ac:chgData name="Paulina Skoczek (2219392)" userId="S::2219392@student.uwtsd.ac.uk::297149ff-17fc-4bf9-ac60-a7f756fa3a7e" providerId="AD" clId="Web-{DEA38F7D-0C4E-1DBE-F4AA-EB6589387FAF}" dt="2024-02-22T20:24:14.477" v="162"/>
          <ac:graphicFrameMkLst>
            <pc:docMk/>
            <pc:sldMk cId="2250136863" sldId="264"/>
            <ac:graphicFrameMk id="4" creationId="{A8FF8DC7-7061-438A-A496-AB24D1C43FFD}"/>
          </ac:graphicFrameMkLst>
        </pc:graphicFrameChg>
        <pc:graphicFrameChg chg="add mod modGraphic">
          <ac:chgData name="Paulina Skoczek (2219392)" userId="S::2219392@student.uwtsd.ac.uk::297149ff-17fc-4bf9-ac60-a7f756fa3a7e" providerId="AD" clId="Web-{DEA38F7D-0C4E-1DBE-F4AA-EB6589387FAF}" dt="2024-02-22T20:42:35.701" v="504" actId="1076"/>
          <ac:graphicFrameMkLst>
            <pc:docMk/>
            <pc:sldMk cId="2250136863" sldId="264"/>
            <ac:graphicFrameMk id="112" creationId="{BB4E04A9-7FD0-3DA2-88F0-6E1A9CB2CBFD}"/>
          </ac:graphicFrameMkLst>
        </pc:graphicFrameChg>
        <pc:graphicFrameChg chg="add mod modGraphic">
          <ac:chgData name="Paulina Skoczek (2219392)" userId="S::2219392@student.uwtsd.ac.uk::297149ff-17fc-4bf9-ac60-a7f756fa3a7e" providerId="AD" clId="Web-{DEA38F7D-0C4E-1DBE-F4AA-EB6589387FAF}" dt="2024-02-22T20:43:26.798" v="517" actId="1076"/>
          <ac:graphicFrameMkLst>
            <pc:docMk/>
            <pc:sldMk cId="2250136863" sldId="264"/>
            <ac:graphicFrameMk id="1484" creationId="{D71E17ED-3FE8-BBEE-BC9A-C6B0356555A2}"/>
          </ac:graphicFrameMkLst>
        </pc:graphicFrameChg>
      </pc:sldChg>
      <pc:sldChg chg="addSp delSp modSp new">
        <pc:chgData name="Paulina Skoczek (2219392)" userId="S::2219392@student.uwtsd.ac.uk::297149ff-17fc-4bf9-ac60-a7f756fa3a7e" providerId="AD" clId="Web-{DEA38F7D-0C4E-1DBE-F4AA-EB6589387FAF}" dt="2024-02-22T22:00:33.903" v="893" actId="14100"/>
        <pc:sldMkLst>
          <pc:docMk/>
          <pc:sldMk cId="4212572244" sldId="265"/>
        </pc:sldMkLst>
        <pc:spChg chg="mod">
          <ac:chgData name="Paulina Skoczek (2219392)" userId="S::2219392@student.uwtsd.ac.uk::297149ff-17fc-4bf9-ac60-a7f756fa3a7e" providerId="AD" clId="Web-{DEA38F7D-0C4E-1DBE-F4AA-EB6589387FAF}" dt="2024-02-22T21:25:51.034" v="653" actId="20577"/>
          <ac:spMkLst>
            <pc:docMk/>
            <pc:sldMk cId="4212572244" sldId="265"/>
            <ac:spMk id="2" creationId="{3DF1195A-D273-EA4D-210D-F7FB50FBBCCE}"/>
          </ac:spMkLst>
        </pc:spChg>
        <pc:spChg chg="del mod">
          <ac:chgData name="Paulina Skoczek (2219392)" userId="S::2219392@student.uwtsd.ac.uk::297149ff-17fc-4bf9-ac60-a7f756fa3a7e" providerId="AD" clId="Web-{DEA38F7D-0C4E-1DBE-F4AA-EB6589387FAF}" dt="2024-02-22T21:21:53.274" v="601"/>
          <ac:spMkLst>
            <pc:docMk/>
            <pc:sldMk cId="4212572244" sldId="265"/>
            <ac:spMk id="3" creationId="{783245D3-4B7D-D72D-1027-FFA976557621}"/>
          </ac:spMkLst>
        </pc:spChg>
        <pc:spChg chg="add del">
          <ac:chgData name="Paulina Skoczek (2219392)" userId="S::2219392@student.uwtsd.ac.uk::297149ff-17fc-4bf9-ac60-a7f756fa3a7e" providerId="AD" clId="Web-{DEA38F7D-0C4E-1DBE-F4AA-EB6589387FAF}" dt="2024-02-22T21:21:51.539" v="600"/>
          <ac:spMkLst>
            <pc:docMk/>
            <pc:sldMk cId="4212572244" sldId="265"/>
            <ac:spMk id="4" creationId="{5788CF65-8DEB-06D0-C41B-76402D3D01C3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51:29.551" v="768" actId="1076"/>
          <ac:spMkLst>
            <pc:docMk/>
            <pc:sldMk cId="4212572244" sldId="265"/>
            <ac:spMk id="5" creationId="{34E51B4B-8AA2-3DCE-0F8B-44FAB13C6769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31:41.830" v="667" actId="1076"/>
          <ac:spMkLst>
            <pc:docMk/>
            <pc:sldMk cId="4212572244" sldId="265"/>
            <ac:spMk id="6" creationId="{77CA8D1A-9F5B-6E79-5C3F-DD5242C93462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24:45.125" v="651" actId="1076"/>
          <ac:spMkLst>
            <pc:docMk/>
            <pc:sldMk cId="4212572244" sldId="265"/>
            <ac:spMk id="23" creationId="{C9402137-BF73-12BF-BE38-7894A49295E4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31:47.549" v="668" actId="1076"/>
          <ac:spMkLst>
            <pc:docMk/>
            <pc:sldMk cId="4212572244" sldId="265"/>
            <ac:spMk id="24" creationId="{20118C4D-95FD-9BE4-2F41-FF435A7715F7}"/>
          </ac:spMkLst>
        </pc:spChg>
        <pc:spChg chg="add del mod">
          <ac:chgData name="Paulina Skoczek (2219392)" userId="S::2219392@student.uwtsd.ac.uk::297149ff-17fc-4bf9-ac60-a7f756fa3a7e" providerId="AD" clId="Web-{DEA38F7D-0C4E-1DBE-F4AA-EB6589387FAF}" dt="2024-02-22T21:46:22.476" v="716"/>
          <ac:spMkLst>
            <pc:docMk/>
            <pc:sldMk cId="4212572244" sldId="265"/>
            <ac:spMk id="148" creationId="{94444314-C02B-4E17-D671-143EB6A49296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51:30.958" v="770" actId="1076"/>
          <ac:spMkLst>
            <pc:docMk/>
            <pc:sldMk cId="4212572244" sldId="265"/>
            <ac:spMk id="152" creationId="{4E6B5D73-B615-21F2-1E14-5B55BB797C41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51:21.395" v="766" actId="1076"/>
          <ac:spMkLst>
            <pc:docMk/>
            <pc:sldMk cId="4212572244" sldId="265"/>
            <ac:spMk id="153" creationId="{C53327DA-F8A4-7D72-7B05-2344006B2AD8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51:25.317" v="767" actId="1076"/>
          <ac:spMkLst>
            <pc:docMk/>
            <pc:sldMk cId="4212572244" sldId="265"/>
            <ac:spMk id="156" creationId="{214A2138-9BF8-DAE3-FA59-67566A755771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57:35.411" v="873" actId="20577"/>
          <ac:spMkLst>
            <pc:docMk/>
            <pc:sldMk cId="4212572244" sldId="265"/>
            <ac:spMk id="157" creationId="{DE067686-283E-E24C-DED9-6A5E68BA9969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59:07.602" v="876" actId="1076"/>
          <ac:spMkLst>
            <pc:docMk/>
            <pc:sldMk cId="4212572244" sldId="265"/>
            <ac:spMk id="158" creationId="{94EB357C-70FB-C6BD-0345-EF7BE78E6AAF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1:58:52.898" v="874" actId="20577"/>
          <ac:spMkLst>
            <pc:docMk/>
            <pc:sldMk cId="4212572244" sldId="265"/>
            <ac:spMk id="159" creationId="{E41D304D-4348-CD88-4BD8-F53AEADEA1AC}"/>
          </ac:spMkLst>
        </pc:spChg>
        <pc:spChg chg="add mod">
          <ac:chgData name="Paulina Skoczek (2219392)" userId="S::2219392@student.uwtsd.ac.uk::297149ff-17fc-4bf9-ac60-a7f756fa3a7e" providerId="AD" clId="Web-{DEA38F7D-0C4E-1DBE-F4AA-EB6589387FAF}" dt="2024-02-22T22:00:33.903" v="893" actId="14100"/>
          <ac:spMkLst>
            <pc:docMk/>
            <pc:sldMk cId="4212572244" sldId="265"/>
            <ac:spMk id="253" creationId="{F60C0A63-C74E-C1B9-69CC-7F9279042C27}"/>
          </ac:spMkLst>
        </pc:spChg>
        <pc:graphicFrameChg chg="add mod modGraphic">
          <ac:chgData name="Paulina Skoczek (2219392)" userId="S::2219392@student.uwtsd.ac.uk::297149ff-17fc-4bf9-ac60-a7f756fa3a7e" providerId="AD" clId="Web-{DEA38F7D-0C4E-1DBE-F4AA-EB6589387FAF}" dt="2024-02-22T21:56:11.798" v="858" actId="20577"/>
          <ac:graphicFrameMkLst>
            <pc:docMk/>
            <pc:sldMk cId="4212572244" sldId="265"/>
            <ac:graphicFrameMk id="7" creationId="{5209734C-76D7-33AF-428A-538EF6FFE962}"/>
          </ac:graphicFrameMkLst>
        </pc:graphicFrameChg>
        <pc:cxnChg chg="add del mod">
          <ac:chgData name="Paulina Skoczek (2219392)" userId="S::2219392@student.uwtsd.ac.uk::297149ff-17fc-4bf9-ac60-a7f756fa3a7e" providerId="AD" clId="Web-{DEA38F7D-0C4E-1DBE-F4AA-EB6589387FAF}" dt="2024-02-22T21:50:18.674" v="744"/>
          <ac:cxnSpMkLst>
            <pc:docMk/>
            <pc:sldMk cId="4212572244" sldId="265"/>
            <ac:cxnSpMk id="154" creationId="{BCA31FED-BDDB-530D-9887-CB28B860F744}"/>
          </ac:cxnSpMkLst>
        </pc:cxnChg>
        <pc:cxnChg chg="add del mod">
          <ac:chgData name="Paulina Skoczek (2219392)" userId="S::2219392@student.uwtsd.ac.uk::297149ff-17fc-4bf9-ac60-a7f756fa3a7e" providerId="AD" clId="Web-{DEA38F7D-0C4E-1DBE-F4AA-EB6589387FAF}" dt="2024-02-22T21:50:16.705" v="743"/>
          <ac:cxnSpMkLst>
            <pc:docMk/>
            <pc:sldMk cId="4212572244" sldId="265"/>
            <ac:cxnSpMk id="155" creationId="{E89B35B0-3875-373F-E391-BBAC52A87BE9}"/>
          </ac:cxnSpMkLst>
        </pc:cxnChg>
      </pc:sldChg>
    </pc:docChg>
  </pc:docChgLst>
  <pc:docChgLst>
    <pc:chgData name="Paulina Skoczek (2219392)" userId="S::2219392@student.uwtsd.ac.uk::297149ff-17fc-4bf9-ac60-a7f756fa3a7e" providerId="AD" clId="Web-{F4B0DAB8-3A30-A89F-192B-EB22E5825FC5}"/>
    <pc:docChg chg="addSld delSld modSld sldOrd">
      <pc:chgData name="Paulina Skoczek (2219392)" userId="S::2219392@student.uwtsd.ac.uk::297149ff-17fc-4bf9-ac60-a7f756fa3a7e" providerId="AD" clId="Web-{F4B0DAB8-3A30-A89F-192B-EB22E5825FC5}" dt="2024-02-23T23:30:15.028" v="781"/>
      <pc:docMkLst>
        <pc:docMk/>
      </pc:docMkLst>
      <pc:sldChg chg="addSp modSp">
        <pc:chgData name="Paulina Skoczek (2219392)" userId="S::2219392@student.uwtsd.ac.uk::297149ff-17fc-4bf9-ac60-a7f756fa3a7e" providerId="AD" clId="Web-{F4B0DAB8-3A30-A89F-192B-EB22E5825FC5}" dt="2024-02-23T23:09:43.701" v="706" actId="20577"/>
        <pc:sldMkLst>
          <pc:docMk/>
          <pc:sldMk cId="4212572244" sldId="265"/>
        </pc:sldMkLst>
        <pc:spChg chg="add mod">
          <ac:chgData name="Paulina Skoczek (2219392)" userId="S::2219392@student.uwtsd.ac.uk::297149ff-17fc-4bf9-ac60-a7f756fa3a7e" providerId="AD" clId="Web-{F4B0DAB8-3A30-A89F-192B-EB22E5825FC5}" dt="2024-02-23T23:09:43.701" v="706" actId="20577"/>
          <ac:spMkLst>
            <pc:docMk/>
            <pc:sldMk cId="4212572244" sldId="265"/>
            <ac:spMk id="12" creationId="{72AED3B0-7B28-8BC5-F574-0C03DE81B3D4}"/>
          </ac:spMkLst>
        </pc:spChg>
        <pc:spChg chg="mod">
          <ac:chgData name="Paulina Skoczek (2219392)" userId="S::2219392@student.uwtsd.ac.uk::297149ff-17fc-4bf9-ac60-a7f756fa3a7e" providerId="AD" clId="Web-{F4B0DAB8-3A30-A89F-192B-EB22E5825FC5}" dt="2024-02-23T23:08:55.074" v="687" actId="20577"/>
          <ac:spMkLst>
            <pc:docMk/>
            <pc:sldMk cId="4212572244" sldId="265"/>
            <ac:spMk id="159" creationId="{E41D304D-4348-CD88-4BD8-F53AEADEA1AC}"/>
          </ac:spMkLst>
        </pc:spChg>
      </pc:sldChg>
      <pc:sldChg chg="addSp delSp modSp new del">
        <pc:chgData name="Paulina Skoczek (2219392)" userId="S::2219392@student.uwtsd.ac.uk::297149ff-17fc-4bf9-ac60-a7f756fa3a7e" providerId="AD" clId="Web-{F4B0DAB8-3A30-A89F-192B-EB22E5825FC5}" dt="2024-02-23T21:40:58.075" v="258"/>
        <pc:sldMkLst>
          <pc:docMk/>
          <pc:sldMk cId="1543757015" sldId="266"/>
        </pc:sldMkLst>
        <pc:spChg chg="mod">
          <ac:chgData name="Paulina Skoczek (2219392)" userId="S::2219392@student.uwtsd.ac.uk::297149ff-17fc-4bf9-ac60-a7f756fa3a7e" providerId="AD" clId="Web-{F4B0DAB8-3A30-A89F-192B-EB22E5825FC5}" dt="2024-02-23T21:18:54.333" v="17" actId="20577"/>
          <ac:spMkLst>
            <pc:docMk/>
            <pc:sldMk cId="1543757015" sldId="266"/>
            <ac:spMk id="2" creationId="{16E9B5CA-7209-AB93-CC0E-81CB84A91752}"/>
          </ac:spMkLst>
        </pc:spChg>
        <pc:spChg chg="del">
          <ac:chgData name="Paulina Skoczek (2219392)" userId="S::2219392@student.uwtsd.ac.uk::297149ff-17fc-4bf9-ac60-a7f756fa3a7e" providerId="AD" clId="Web-{F4B0DAB8-3A30-A89F-192B-EB22E5825FC5}" dt="2024-02-23T21:20:04.804" v="18"/>
          <ac:spMkLst>
            <pc:docMk/>
            <pc:sldMk cId="1543757015" sldId="266"/>
            <ac:spMk id="3" creationId="{121A5BE4-245C-E636-4E82-3D691DEEAA2A}"/>
          </ac:spMkLst>
        </pc:spChg>
        <pc:spChg chg="add del mod">
          <ac:chgData name="Paulina Skoczek (2219392)" userId="S::2219392@student.uwtsd.ac.uk::297149ff-17fc-4bf9-ac60-a7f756fa3a7e" providerId="AD" clId="Web-{F4B0DAB8-3A30-A89F-192B-EB22E5825FC5}" dt="2024-02-23T21:34:59.347" v="148"/>
          <ac:spMkLst>
            <pc:docMk/>
            <pc:sldMk cId="1543757015" sldId="266"/>
            <ac:spMk id="588" creationId="{5808723A-78F9-B1E9-70B7-9738D4C297DE}"/>
          </ac:spMkLst>
        </pc:spChg>
        <pc:spChg chg="add mod">
          <ac:chgData name="Paulina Skoczek (2219392)" userId="S::2219392@student.uwtsd.ac.uk::297149ff-17fc-4bf9-ac60-a7f756fa3a7e" providerId="AD" clId="Web-{F4B0DAB8-3A30-A89F-192B-EB22E5825FC5}" dt="2024-02-23T21:37:54.945" v="222"/>
          <ac:spMkLst>
            <pc:docMk/>
            <pc:sldMk cId="1543757015" sldId="266"/>
            <ac:spMk id="634" creationId="{33A42943-5A8E-3A66-AB84-F57F9288112A}"/>
          </ac:spMkLst>
        </pc:spChg>
        <pc:graphicFrameChg chg="add del mod ord modGraphic">
          <ac:chgData name="Paulina Skoczek (2219392)" userId="S::2219392@student.uwtsd.ac.uk::297149ff-17fc-4bf9-ac60-a7f756fa3a7e" providerId="AD" clId="Web-{F4B0DAB8-3A30-A89F-192B-EB22E5825FC5}" dt="2024-02-23T21:37:54.945" v="222"/>
          <ac:graphicFrameMkLst>
            <pc:docMk/>
            <pc:sldMk cId="1543757015" sldId="266"/>
            <ac:graphicFrameMk id="4" creationId="{A73BF735-8DD2-3602-3372-86F4547A225C}"/>
          </ac:graphicFrameMkLst>
        </pc:graphicFrameChg>
      </pc:sldChg>
      <pc:sldChg chg="addSp delSp modSp new ord">
        <pc:chgData name="Paulina Skoczek (2219392)" userId="S::2219392@student.uwtsd.ac.uk::297149ff-17fc-4bf9-ac60-a7f756fa3a7e" providerId="AD" clId="Web-{F4B0DAB8-3A30-A89F-192B-EB22E5825FC5}" dt="2024-02-23T23:30:15.028" v="781"/>
        <pc:sldMkLst>
          <pc:docMk/>
          <pc:sldMk cId="1154084205" sldId="267"/>
        </pc:sldMkLst>
        <pc:spChg chg="mod">
          <ac:chgData name="Paulina Skoczek (2219392)" userId="S::2219392@student.uwtsd.ac.uk::297149ff-17fc-4bf9-ac60-a7f756fa3a7e" providerId="AD" clId="Web-{F4B0DAB8-3A30-A89F-192B-EB22E5825FC5}" dt="2024-02-23T23:24:08.917" v="764" actId="14100"/>
          <ac:spMkLst>
            <pc:docMk/>
            <pc:sldMk cId="1154084205" sldId="267"/>
            <ac:spMk id="2" creationId="{03003EB6-2FF6-E785-359C-560A785F50F3}"/>
          </ac:spMkLst>
        </pc:spChg>
        <pc:spChg chg="del">
          <ac:chgData name="Paulina Skoczek (2219392)" userId="S::2219392@student.uwtsd.ac.uk::297149ff-17fc-4bf9-ac60-a7f756fa3a7e" providerId="AD" clId="Web-{F4B0DAB8-3A30-A89F-192B-EB22E5825FC5}" dt="2024-02-23T21:35:06.738" v="150"/>
          <ac:spMkLst>
            <pc:docMk/>
            <pc:sldMk cId="1154084205" sldId="267"/>
            <ac:spMk id="3" creationId="{B49BA0D7-DA49-E4CB-4063-901B04C84B4C}"/>
          </ac:spMkLst>
        </pc:spChg>
        <pc:spChg chg="add mod">
          <ac:chgData name="Paulina Skoczek (2219392)" userId="S::2219392@student.uwtsd.ac.uk::297149ff-17fc-4bf9-ac60-a7f756fa3a7e" providerId="AD" clId="Web-{F4B0DAB8-3A30-A89F-192B-EB22E5825FC5}" dt="2024-02-23T21:49:11.340" v="364" actId="20577"/>
          <ac:spMkLst>
            <pc:docMk/>
            <pc:sldMk cId="1154084205" sldId="267"/>
            <ac:spMk id="4" creationId="{5808723A-78F9-B1E9-70B7-9738D4C297DE}"/>
          </ac:spMkLst>
        </pc:spChg>
        <pc:spChg chg="add mod">
          <ac:chgData name="Paulina Skoczek (2219392)" userId="S::2219392@student.uwtsd.ac.uk::297149ff-17fc-4bf9-ac60-a7f756fa3a7e" providerId="AD" clId="Web-{F4B0DAB8-3A30-A89F-192B-EB22E5825FC5}" dt="2024-02-23T23:26:01.561" v="779" actId="1076"/>
          <ac:spMkLst>
            <pc:docMk/>
            <pc:sldMk cId="1154084205" sldId="267"/>
            <ac:spMk id="5" creationId="{87CF20DA-D712-9EB0-1C34-2C0279089F9F}"/>
          </ac:spMkLst>
        </pc:spChg>
        <pc:picChg chg="add del mod ord">
          <ac:chgData name="Paulina Skoczek (2219392)" userId="S::2219392@student.uwtsd.ac.uk::297149ff-17fc-4bf9-ac60-a7f756fa3a7e" providerId="AD" clId="Web-{F4B0DAB8-3A30-A89F-192B-EB22E5825FC5}" dt="2024-02-23T21:46:52.368" v="360"/>
          <ac:picMkLst>
            <pc:docMk/>
            <pc:sldMk cId="1154084205" sldId="267"/>
            <ac:picMk id="6" creationId="{77DD23F4-D12D-0DE0-6184-D6E5389C7586}"/>
          </ac:picMkLst>
        </pc:picChg>
        <pc:inkChg chg="add del">
          <ac:chgData name="Paulina Skoczek (2219392)" userId="S::2219392@student.uwtsd.ac.uk::297149ff-17fc-4bf9-ac60-a7f756fa3a7e" providerId="AD" clId="Web-{F4B0DAB8-3A30-A89F-192B-EB22E5825FC5}" dt="2024-02-23T22:18:03.130" v="606"/>
          <ac:inkMkLst>
            <pc:docMk/>
            <pc:sldMk cId="1154084205" sldId="267"/>
            <ac:inkMk id="7" creationId="{75130F4C-7969-9F0F-D481-6CAD2907C1F3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8:03.130" v="605"/>
          <ac:inkMkLst>
            <pc:docMk/>
            <pc:sldMk cId="1154084205" sldId="267"/>
            <ac:inkMk id="8" creationId="{EC92BFEF-4E42-3CBD-F745-D9A057A84AF6}"/>
          </ac:inkMkLst>
        </pc:inkChg>
      </pc:sldChg>
      <pc:sldChg chg="new">
        <pc:chgData name="Paulina Skoczek (2219392)" userId="S::2219392@student.uwtsd.ac.uk::297149ff-17fc-4bf9-ac60-a7f756fa3a7e" providerId="AD" clId="Web-{F4B0DAB8-3A30-A89F-192B-EB22E5825FC5}" dt="2024-02-23T21:50:32.451" v="365"/>
        <pc:sldMkLst>
          <pc:docMk/>
          <pc:sldMk cId="472117767" sldId="268"/>
        </pc:sldMkLst>
      </pc:sldChg>
      <pc:sldChg chg="addSp delSp modSp new">
        <pc:chgData name="Paulina Skoczek (2219392)" userId="S::2219392@student.uwtsd.ac.uk::297149ff-17fc-4bf9-ac60-a7f756fa3a7e" providerId="AD" clId="Web-{F4B0DAB8-3A30-A89F-192B-EB22E5825FC5}" dt="2024-02-23T23:25:13.200" v="775" actId="20577"/>
        <pc:sldMkLst>
          <pc:docMk/>
          <pc:sldMk cId="398521671" sldId="269"/>
        </pc:sldMkLst>
        <pc:spChg chg="del">
          <ac:chgData name="Paulina Skoczek (2219392)" userId="S::2219392@student.uwtsd.ac.uk::297149ff-17fc-4bf9-ac60-a7f756fa3a7e" providerId="AD" clId="Web-{F4B0DAB8-3A30-A89F-192B-EB22E5825FC5}" dt="2024-02-23T22:04:38.626" v="435"/>
          <ac:spMkLst>
            <pc:docMk/>
            <pc:sldMk cId="398521671" sldId="269"/>
            <ac:spMk id="2" creationId="{8FD6310B-DF1C-4CDA-BAE1-A0DD31B914E7}"/>
          </ac:spMkLst>
        </pc:spChg>
        <pc:spChg chg="add mod">
          <ac:chgData name="Paulina Skoczek (2219392)" userId="S::2219392@student.uwtsd.ac.uk::297149ff-17fc-4bf9-ac60-a7f756fa3a7e" providerId="AD" clId="Web-{F4B0DAB8-3A30-A89F-192B-EB22E5825FC5}" dt="2024-02-23T23:23:16.758" v="748" actId="20577"/>
          <ac:spMkLst>
            <pc:docMk/>
            <pc:sldMk cId="398521671" sldId="269"/>
            <ac:spMk id="2" creationId="{C3926967-91D1-19FC-8771-07960A8ECA21}"/>
          </ac:spMkLst>
        </pc:spChg>
        <pc:spChg chg="del">
          <ac:chgData name="Paulina Skoczek (2219392)" userId="S::2219392@student.uwtsd.ac.uk::297149ff-17fc-4bf9-ac60-a7f756fa3a7e" providerId="AD" clId="Web-{F4B0DAB8-3A30-A89F-192B-EB22E5825FC5}" dt="2024-02-23T22:04:31.766" v="432"/>
          <ac:spMkLst>
            <pc:docMk/>
            <pc:sldMk cId="398521671" sldId="269"/>
            <ac:spMk id="3" creationId="{AF9005BE-43E3-CA03-BD00-574B6EC5E2E7}"/>
          </ac:spMkLst>
        </pc:spChg>
        <pc:spChg chg="add mod">
          <ac:chgData name="Paulina Skoczek (2219392)" userId="S::2219392@student.uwtsd.ac.uk::297149ff-17fc-4bf9-ac60-a7f756fa3a7e" providerId="AD" clId="Web-{F4B0DAB8-3A30-A89F-192B-EB22E5825FC5}" dt="2024-02-23T23:25:07.450" v="773" actId="20577"/>
          <ac:spMkLst>
            <pc:docMk/>
            <pc:sldMk cId="398521671" sldId="269"/>
            <ac:spMk id="6" creationId="{2CC8DA41-93A7-C0C3-074D-D658681965F2}"/>
          </ac:spMkLst>
        </pc:spChg>
        <pc:spChg chg="add mod">
          <ac:chgData name="Paulina Skoczek (2219392)" userId="S::2219392@student.uwtsd.ac.uk::297149ff-17fc-4bf9-ac60-a7f756fa3a7e" providerId="AD" clId="Web-{F4B0DAB8-3A30-A89F-192B-EB22E5825FC5}" dt="2024-02-23T23:25:13.200" v="775" actId="20577"/>
          <ac:spMkLst>
            <pc:docMk/>
            <pc:sldMk cId="398521671" sldId="269"/>
            <ac:spMk id="55" creationId="{95C67FE9-4536-D620-0E81-360E25E097EF}"/>
          </ac:spMkLst>
        </pc:spChg>
        <pc:spChg chg="add mod">
          <ac:chgData name="Paulina Skoczek (2219392)" userId="S::2219392@student.uwtsd.ac.uk::297149ff-17fc-4bf9-ac60-a7f756fa3a7e" providerId="AD" clId="Web-{F4B0DAB8-3A30-A89F-192B-EB22E5825FC5}" dt="2024-02-23T23:25:10.732" v="774" actId="20577"/>
          <ac:spMkLst>
            <pc:docMk/>
            <pc:sldMk cId="398521671" sldId="269"/>
            <ac:spMk id="70" creationId="{5D81605E-F0CC-99A8-4EB9-639698D9760F}"/>
          </ac:spMkLst>
        </pc:spChg>
        <pc:picChg chg="add mod ord">
          <ac:chgData name="Paulina Skoczek (2219392)" userId="S::2219392@student.uwtsd.ac.uk::297149ff-17fc-4bf9-ac60-a7f756fa3a7e" providerId="AD" clId="Web-{F4B0DAB8-3A30-A89F-192B-EB22E5825FC5}" dt="2024-02-23T23:21:32.388" v="707" actId="1076"/>
          <ac:picMkLst>
            <pc:docMk/>
            <pc:sldMk cId="398521671" sldId="269"/>
            <ac:picMk id="4" creationId="{7C13EC97-C1AE-DE65-DA8E-5DEF0E91E971}"/>
          </ac:picMkLst>
        </pc:picChg>
        <pc:inkChg chg="add">
          <ac:chgData name="Paulina Skoczek (2219392)" userId="S::2219392@student.uwtsd.ac.uk::297149ff-17fc-4bf9-ac60-a7f756fa3a7e" providerId="AD" clId="Web-{F4B0DAB8-3A30-A89F-192B-EB22E5825FC5}" dt="2024-02-23T22:06:36.113" v="467"/>
          <ac:inkMkLst>
            <pc:docMk/>
            <pc:sldMk cId="398521671" sldId="269"/>
            <ac:inkMk id="7" creationId="{4737EF71-189A-6950-8821-19D1510E1DED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10.912" v="517"/>
          <ac:inkMkLst>
            <pc:docMk/>
            <pc:sldMk cId="398521671" sldId="269"/>
            <ac:inkMk id="8" creationId="{3CC51FCE-0EA5-76D3-8066-6D853FAE1634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10.568" v="516"/>
          <ac:inkMkLst>
            <pc:docMk/>
            <pc:sldMk cId="398521671" sldId="269"/>
            <ac:inkMk id="9" creationId="{01FAA518-4363-1DCE-E669-0FEC9B2BE13A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7.068" v="511"/>
          <ac:inkMkLst>
            <pc:docMk/>
            <pc:sldMk cId="398521671" sldId="269"/>
            <ac:inkMk id="10" creationId="{43259792-DD70-4EED-BDF0-E6FB3364B33D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5.209" v="503"/>
          <ac:inkMkLst>
            <pc:docMk/>
            <pc:sldMk cId="398521671" sldId="269"/>
            <ac:inkMk id="11" creationId="{07EBF37C-FC63-A06D-316F-26BBCC883B75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6:48.785" v="475"/>
          <ac:inkMkLst>
            <pc:docMk/>
            <pc:sldMk cId="398521671" sldId="269"/>
            <ac:inkMk id="12" creationId="{0DBB105D-D64A-19E9-CEAB-B01EE28487AF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6:48.785" v="474"/>
          <ac:inkMkLst>
            <pc:docMk/>
            <pc:sldMk cId="398521671" sldId="269"/>
            <ac:inkMk id="13" creationId="{B86E765A-845F-3E72-6533-B7DB2033CF92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5.646" v="504"/>
          <ac:inkMkLst>
            <pc:docMk/>
            <pc:sldMk cId="398521671" sldId="269"/>
            <ac:inkMk id="14" creationId="{46C00C12-F9C0-3B92-631D-86F70E2E7B4E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5.209" v="502"/>
          <ac:inkMkLst>
            <pc:docMk/>
            <pc:sldMk cId="398521671" sldId="269"/>
            <ac:inkMk id="15" creationId="{DBFB08A4-ADB9-787F-1D23-9D09D778155E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5.209" v="501"/>
          <ac:inkMkLst>
            <pc:docMk/>
            <pc:sldMk cId="398521671" sldId="269"/>
            <ac:inkMk id="16" creationId="{98BEF13C-A030-87B8-F5DD-9405D6BC1F2A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5.209" v="500"/>
          <ac:inkMkLst>
            <pc:docMk/>
            <pc:sldMk cId="398521671" sldId="269"/>
            <ac:inkMk id="17" creationId="{2BFC3EE9-B1A4-7374-D429-AF7A7EA6F3F9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5.209" v="499"/>
          <ac:inkMkLst>
            <pc:docMk/>
            <pc:sldMk cId="398521671" sldId="269"/>
            <ac:inkMk id="18" creationId="{04B773B2-27DA-1028-830C-12210EA8B647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7.068" v="510"/>
          <ac:inkMkLst>
            <pc:docMk/>
            <pc:sldMk cId="398521671" sldId="269"/>
            <ac:inkMk id="19" creationId="{BAEEB341-5CEE-6316-F7A8-AEF68F28EAEC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5.209" v="498"/>
          <ac:inkMkLst>
            <pc:docMk/>
            <pc:sldMk cId="398521671" sldId="269"/>
            <ac:inkMk id="20" creationId="{51A3360F-734A-8239-E314-DD13121F3C1F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6.287" v="506"/>
          <ac:inkMkLst>
            <pc:docMk/>
            <pc:sldMk cId="398521671" sldId="269"/>
            <ac:inkMk id="21" creationId="{2DFD4FCE-3621-D653-BAF3-DEB7AC7C1F14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7.068" v="509"/>
          <ac:inkMkLst>
            <pc:docMk/>
            <pc:sldMk cId="398521671" sldId="269"/>
            <ac:inkMk id="22" creationId="{D1290B9C-FADF-3F00-A7F8-07C19EB82908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10.162" v="515"/>
          <ac:inkMkLst>
            <pc:docMk/>
            <pc:sldMk cId="398521671" sldId="269"/>
            <ac:inkMk id="23" creationId="{61481731-B7D4-F330-9AC4-733DC67F3EA6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6.287" v="505"/>
          <ac:inkMkLst>
            <pc:docMk/>
            <pc:sldMk cId="398521671" sldId="269"/>
            <ac:inkMk id="24" creationId="{95B76C82-7084-2C2B-A5EC-B353632293AD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7.068" v="508"/>
          <ac:inkMkLst>
            <pc:docMk/>
            <pc:sldMk cId="398521671" sldId="269"/>
            <ac:inkMk id="25" creationId="{82D3AADC-919E-3FDF-0780-D8E9ABA7343B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7.068" v="507"/>
          <ac:inkMkLst>
            <pc:docMk/>
            <pc:sldMk cId="398521671" sldId="269"/>
            <ac:inkMk id="26" creationId="{8E0D83BE-96BF-6EB9-C2FC-4003513128C1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8.568" v="513"/>
          <ac:inkMkLst>
            <pc:docMk/>
            <pc:sldMk cId="398521671" sldId="269"/>
            <ac:inkMk id="27" creationId="{CCB4DB4E-3A85-9A86-C707-936B46E492CC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8.099" v="512"/>
          <ac:inkMkLst>
            <pc:docMk/>
            <pc:sldMk cId="398521671" sldId="269"/>
            <ac:inkMk id="28" creationId="{51231D06-51DE-336C-A577-BF676E8655E7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10.146" v="514"/>
          <ac:inkMkLst>
            <pc:docMk/>
            <pc:sldMk cId="398521671" sldId="269"/>
            <ac:inkMk id="29" creationId="{F575C994-98C5-9528-8EB2-E5F5A81324F6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5.209" v="497"/>
          <ac:inkMkLst>
            <pc:docMk/>
            <pc:sldMk cId="398521671" sldId="269"/>
            <ac:inkMk id="30" creationId="{5AFF5061-6F0A-3B3A-6151-19BDA0E70ABD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5.209" v="496"/>
          <ac:inkMkLst>
            <pc:docMk/>
            <pc:sldMk cId="398521671" sldId="269"/>
            <ac:inkMk id="31" creationId="{34779A9F-22AF-CF42-0F3C-BD2875882458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8:05.209" v="495"/>
          <ac:inkMkLst>
            <pc:docMk/>
            <pc:sldMk cId="398521671" sldId="269"/>
            <ac:inkMk id="32" creationId="{E1076B39-C388-B258-1C7A-2DF68985E000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9:33.383" v="538"/>
          <ac:inkMkLst>
            <pc:docMk/>
            <pc:sldMk cId="398521671" sldId="269"/>
            <ac:inkMk id="33" creationId="{0A543A0A-D3D9-04BC-8025-6AEE641633AA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9:14.132" v="527"/>
          <ac:inkMkLst>
            <pc:docMk/>
            <pc:sldMk cId="398521671" sldId="269"/>
            <ac:inkMk id="34" creationId="{6F3F71E9-A68E-CE6F-0685-35E4A764CC8F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9:14.132" v="526"/>
          <ac:inkMkLst>
            <pc:docMk/>
            <pc:sldMk cId="398521671" sldId="269"/>
            <ac:inkMk id="35" creationId="{564184B1-982E-1357-BD42-9D72D078D2A4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9:14.898" v="528"/>
          <ac:inkMkLst>
            <pc:docMk/>
            <pc:sldMk cId="398521671" sldId="269"/>
            <ac:inkMk id="36" creationId="{A2CFE68C-813E-1C5B-48C7-6E33E2BA3E4C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9:45.570" v="545"/>
          <ac:inkMkLst>
            <pc:docMk/>
            <pc:sldMk cId="398521671" sldId="269"/>
            <ac:inkMk id="37" creationId="{C4D98C67-4C71-0F0E-664C-F2DB34D6C1CD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9:44.898" v="544"/>
          <ac:inkMkLst>
            <pc:docMk/>
            <pc:sldMk cId="398521671" sldId="269"/>
            <ac:inkMk id="38" creationId="{2A310EDC-FF18-C03A-D8E4-63BC4F445BC3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23.415" v="566"/>
          <ac:inkMkLst>
            <pc:docMk/>
            <pc:sldMk cId="398521671" sldId="269"/>
            <ac:inkMk id="39" creationId="{C7764EFF-50C2-AE29-A96E-52966F761B54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9:39.258" v="542"/>
          <ac:inkMkLst>
            <pc:docMk/>
            <pc:sldMk cId="398521671" sldId="269"/>
            <ac:inkMk id="40" creationId="{EC569751-0F40-1B3D-7DFA-43ADED83BB1A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9:42.023" v="543"/>
          <ac:inkMkLst>
            <pc:docMk/>
            <pc:sldMk cId="398521671" sldId="269"/>
            <ac:inkMk id="41" creationId="{A059C69A-6C79-28AD-429C-0AA30CD6FEAE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09:38.148" v="541"/>
          <ac:inkMkLst>
            <pc:docMk/>
            <pc:sldMk cId="398521671" sldId="269"/>
            <ac:inkMk id="42" creationId="{DA13F8C2-087E-F4E2-F396-60518F409B75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20.227" v="563"/>
          <ac:inkMkLst>
            <pc:docMk/>
            <pc:sldMk cId="398521671" sldId="269"/>
            <ac:inkMk id="43" creationId="{9649B1C3-00F3-8717-3563-24A247F28A2F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19.524" v="560"/>
          <ac:inkMkLst>
            <pc:docMk/>
            <pc:sldMk cId="398521671" sldId="269"/>
            <ac:inkMk id="44" creationId="{64483970-722B-6D2C-8458-C6F3DCB37A11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19.524" v="559"/>
          <ac:inkMkLst>
            <pc:docMk/>
            <pc:sldMk cId="398521671" sldId="269"/>
            <ac:inkMk id="45" creationId="{31F5F054-F7C3-AABB-1FD8-48FF3B42B0C6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20.227" v="562"/>
          <ac:inkMkLst>
            <pc:docMk/>
            <pc:sldMk cId="398521671" sldId="269"/>
            <ac:inkMk id="46" creationId="{FA25AB2C-B735-9024-716E-6C61951266E2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20.227" v="561"/>
          <ac:inkMkLst>
            <pc:docMk/>
            <pc:sldMk cId="398521671" sldId="269"/>
            <ac:inkMk id="47" creationId="{AF868C0F-84BD-D4EB-647D-024FB4D2848E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21.259" v="564"/>
          <ac:inkMkLst>
            <pc:docMk/>
            <pc:sldMk cId="398521671" sldId="269"/>
            <ac:inkMk id="48" creationId="{DBB76AE9-457C-E26A-27A8-9642B2B786AA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22.227" v="565"/>
          <ac:inkMkLst>
            <pc:docMk/>
            <pc:sldMk cId="398521671" sldId="269"/>
            <ac:inkMk id="49" creationId="{CE3F8BEA-E05B-FC31-27C2-F3F7E5E12AF2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17.024" v="558"/>
          <ac:inkMkLst>
            <pc:docMk/>
            <pc:sldMk cId="398521671" sldId="269"/>
            <ac:inkMk id="50" creationId="{C35CF4D7-62C1-9AD8-078E-37877E8C5EFC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14.493" v="557"/>
          <ac:inkMkLst>
            <pc:docMk/>
            <pc:sldMk cId="398521671" sldId="269"/>
            <ac:inkMk id="51" creationId="{B2918F3F-6901-F62F-83C7-EDF5C9C06E0D}"/>
          </ac:inkMkLst>
        </pc:inkChg>
        <pc:inkChg chg="add del">
          <ac:chgData name="Paulina Skoczek (2219392)" userId="S::2219392@student.uwtsd.ac.uk::297149ff-17fc-4bf9-ac60-a7f756fa3a7e" providerId="AD" clId="Web-{F4B0DAB8-3A30-A89F-192B-EB22E5825FC5}" dt="2024-02-23T22:10:12.118" v="556"/>
          <ac:inkMkLst>
            <pc:docMk/>
            <pc:sldMk cId="398521671" sldId="269"/>
            <ac:inkMk id="52" creationId="{3008BB2F-3815-7A1B-ED82-9CB371B64F6F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09.245" v="590"/>
          <ac:inkMkLst>
            <pc:docMk/>
            <pc:sldMk cId="398521671" sldId="269"/>
            <ac:inkMk id="56" creationId="{1125BF50-5640-92AE-5D86-A36FBA7CD5AE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18.761" v="591"/>
          <ac:inkMkLst>
            <pc:docMk/>
            <pc:sldMk cId="398521671" sldId="269"/>
            <ac:inkMk id="57" creationId="{458B0327-9E95-ACA3-DFE5-75184D54E6AC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22.511" v="592"/>
          <ac:inkMkLst>
            <pc:docMk/>
            <pc:sldMk cId="398521671" sldId="269"/>
            <ac:inkMk id="58" creationId="{F392396F-C2A6-5A17-778B-03E47CE395EA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23.824" v="593"/>
          <ac:inkMkLst>
            <pc:docMk/>
            <pc:sldMk cId="398521671" sldId="269"/>
            <ac:inkMk id="59" creationId="{7C8115B0-1C92-961F-F240-6D76E26BFBF1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37.840" v="594"/>
          <ac:inkMkLst>
            <pc:docMk/>
            <pc:sldMk cId="398521671" sldId="269"/>
            <ac:inkMk id="60" creationId="{AFB7C7FD-1BB3-9086-26C4-1E0BDC69A43D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38.262" v="595"/>
          <ac:inkMkLst>
            <pc:docMk/>
            <pc:sldMk cId="398521671" sldId="269"/>
            <ac:inkMk id="61" creationId="{799D7B02-1430-3A64-9A10-7EFE1F700C8E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45.403" v="596"/>
          <ac:inkMkLst>
            <pc:docMk/>
            <pc:sldMk cId="398521671" sldId="269"/>
            <ac:inkMk id="62" creationId="{72FEB102-290D-60CB-B087-FC33BA0744F6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45.418" v="597"/>
          <ac:inkMkLst>
            <pc:docMk/>
            <pc:sldMk cId="398521671" sldId="269"/>
            <ac:inkMk id="63" creationId="{D9D37C20-48CF-760E-45E4-6B2A4A10ABA4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47.528" v="598"/>
          <ac:inkMkLst>
            <pc:docMk/>
            <pc:sldMk cId="398521671" sldId="269"/>
            <ac:inkMk id="64" creationId="{419EBD3B-6306-744B-0D36-EBC76F5063A8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48.653" v="599"/>
          <ac:inkMkLst>
            <pc:docMk/>
            <pc:sldMk cId="398521671" sldId="269"/>
            <ac:inkMk id="65" creationId="{88615DF7-9977-9579-9D51-39E9C7731FAF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51.606" v="600"/>
          <ac:inkMkLst>
            <pc:docMk/>
            <pc:sldMk cId="398521671" sldId="269"/>
            <ac:inkMk id="66" creationId="{7F38B5F6-8A53-EFC6-8C4F-21B9B068B519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58.231" v="601"/>
          <ac:inkMkLst>
            <pc:docMk/>
            <pc:sldMk cId="398521671" sldId="269"/>
            <ac:inkMk id="67" creationId="{B107B8BB-68A3-4E4C-01F6-ED2A4E9B4727}"/>
          </ac:inkMkLst>
        </pc:inkChg>
        <pc:inkChg chg="add">
          <ac:chgData name="Paulina Skoczek (2219392)" userId="S::2219392@student.uwtsd.ac.uk::297149ff-17fc-4bf9-ac60-a7f756fa3a7e" providerId="AD" clId="Web-{F4B0DAB8-3A30-A89F-192B-EB22E5825FC5}" dt="2024-02-23T22:12:59.840" v="602"/>
          <ac:inkMkLst>
            <pc:docMk/>
            <pc:sldMk cId="398521671" sldId="269"/>
            <ac:inkMk id="68" creationId="{EDDE88A3-6E2B-1466-311B-842A4061D93C}"/>
          </ac:inkMkLst>
        </pc:inkChg>
        <pc:cxnChg chg="add mod">
          <ac:chgData name="Paulina Skoczek (2219392)" userId="S::2219392@student.uwtsd.ac.uk::297149ff-17fc-4bf9-ac60-a7f756fa3a7e" providerId="AD" clId="Web-{F4B0DAB8-3A30-A89F-192B-EB22E5825FC5}" dt="2024-02-23T23:24:36.746" v="765" actId="1076"/>
          <ac:cxnSpMkLst>
            <pc:docMk/>
            <pc:sldMk cId="398521671" sldId="269"/>
            <ac:cxnSpMk id="5" creationId="{8428C743-4AEC-C22B-FC76-7FE4723B11A1}"/>
          </ac:cxnSpMkLst>
        </pc:cxnChg>
        <pc:cxnChg chg="add del">
          <ac:chgData name="Paulina Skoczek (2219392)" userId="S::2219392@student.uwtsd.ac.uk::297149ff-17fc-4bf9-ac60-a7f756fa3a7e" providerId="AD" clId="Web-{F4B0DAB8-3A30-A89F-192B-EB22E5825FC5}" dt="2024-02-23T22:11:01.056" v="571"/>
          <ac:cxnSpMkLst>
            <pc:docMk/>
            <pc:sldMk cId="398521671" sldId="269"/>
            <ac:cxnSpMk id="53" creationId="{4B12E0A0-3421-F197-8DAF-293E7DD90B04}"/>
          </ac:cxnSpMkLst>
        </pc:cxnChg>
        <pc:cxnChg chg="add mod">
          <ac:chgData name="Paulina Skoczek (2219392)" userId="S::2219392@student.uwtsd.ac.uk::297149ff-17fc-4bf9-ac60-a7f756fa3a7e" providerId="AD" clId="Web-{F4B0DAB8-3A30-A89F-192B-EB22E5825FC5}" dt="2024-02-23T23:25:00.637" v="771" actId="14100"/>
          <ac:cxnSpMkLst>
            <pc:docMk/>
            <pc:sldMk cId="398521671" sldId="269"/>
            <ac:cxnSpMk id="54" creationId="{59D1E139-2AB1-A205-5142-FF10ED5236BC}"/>
          </ac:cxnSpMkLst>
        </pc:cxnChg>
        <pc:cxnChg chg="add mod">
          <ac:chgData name="Paulina Skoczek (2219392)" userId="S::2219392@student.uwtsd.ac.uk::297149ff-17fc-4bf9-ac60-a7f756fa3a7e" providerId="AD" clId="Web-{F4B0DAB8-3A30-A89F-192B-EB22E5825FC5}" dt="2024-02-23T23:24:45.215" v="768" actId="14100"/>
          <ac:cxnSpMkLst>
            <pc:docMk/>
            <pc:sldMk cId="398521671" sldId="269"/>
            <ac:cxnSpMk id="69" creationId="{751EFABF-91C5-CB61-18E2-0D9E7818DD22}"/>
          </ac:cxnSpMkLst>
        </pc:cxnChg>
      </pc:sldChg>
    </pc:docChg>
  </pc:docChgLst>
  <pc:docChgLst>
    <pc:chgData name="Paulina Skoczek (2219392)" userId="S::2219392@student.uwtsd.ac.uk::297149ff-17fc-4bf9-ac60-a7f756fa3a7e" providerId="AD" clId="Web-{97223A24-77D3-FF1A-6884-D9D8F12FCE02}"/>
    <pc:docChg chg="addSld modSld sldOrd">
      <pc:chgData name="Paulina Skoczek (2219392)" userId="S::2219392@student.uwtsd.ac.uk::297149ff-17fc-4bf9-ac60-a7f756fa3a7e" providerId="AD" clId="Web-{97223A24-77D3-FF1A-6884-D9D8F12FCE02}" dt="2024-02-25T15:17:53.002" v="769" actId="20577"/>
      <pc:docMkLst>
        <pc:docMk/>
      </pc:docMkLst>
      <pc:sldChg chg="addSp delSp modSp">
        <pc:chgData name="Paulina Skoczek (2219392)" userId="S::2219392@student.uwtsd.ac.uk::297149ff-17fc-4bf9-ac60-a7f756fa3a7e" providerId="AD" clId="Web-{97223A24-77D3-FF1A-6884-D9D8F12FCE02}" dt="2024-02-25T14:04:09.771" v="46" actId="20577"/>
        <pc:sldMkLst>
          <pc:docMk/>
          <pc:sldMk cId="1154084205" sldId="267"/>
        </pc:sldMkLst>
        <pc:spChg chg="mod">
          <ac:chgData name="Paulina Skoczek (2219392)" userId="S::2219392@student.uwtsd.ac.uk::297149ff-17fc-4bf9-ac60-a7f756fa3a7e" providerId="AD" clId="Web-{97223A24-77D3-FF1A-6884-D9D8F12FCE02}" dt="2024-02-25T14:03:37.693" v="40" actId="20577"/>
          <ac:spMkLst>
            <pc:docMk/>
            <pc:sldMk cId="1154084205" sldId="267"/>
            <ac:spMk id="2" creationId="{03003EB6-2FF6-E785-359C-560A785F50F3}"/>
          </ac:spMkLst>
        </pc:spChg>
        <pc:spChg chg="add del mod">
          <ac:chgData name="Paulina Skoczek (2219392)" userId="S::2219392@student.uwtsd.ac.uk::297149ff-17fc-4bf9-ac60-a7f756fa3a7e" providerId="AD" clId="Web-{97223A24-77D3-FF1A-6884-D9D8F12FCE02}" dt="2024-02-25T14:01:21.604" v="10"/>
          <ac:spMkLst>
            <pc:docMk/>
            <pc:sldMk cId="1154084205" sldId="267"/>
            <ac:spMk id="3" creationId="{0B7FDF2E-2F0F-8782-D11A-D0DB38CAC2D1}"/>
          </ac:spMkLst>
        </pc:spChg>
        <pc:spChg chg="mod">
          <ac:chgData name="Paulina Skoczek (2219392)" userId="S::2219392@student.uwtsd.ac.uk::297149ff-17fc-4bf9-ac60-a7f756fa3a7e" providerId="AD" clId="Web-{97223A24-77D3-FF1A-6884-D9D8F12FCE02}" dt="2024-02-25T14:04:09.771" v="46" actId="20577"/>
          <ac:spMkLst>
            <pc:docMk/>
            <pc:sldMk cId="1154084205" sldId="267"/>
            <ac:spMk id="4" creationId="{5808723A-78F9-B1E9-70B7-9738D4C297DE}"/>
          </ac:spMkLst>
        </pc:spChg>
        <pc:spChg chg="mod">
          <ac:chgData name="Paulina Skoczek (2219392)" userId="S::2219392@student.uwtsd.ac.uk::297149ff-17fc-4bf9-ac60-a7f756fa3a7e" providerId="AD" clId="Web-{97223A24-77D3-FF1A-6884-D9D8F12FCE02}" dt="2024-02-25T14:03:55.177" v="44" actId="20577"/>
          <ac:spMkLst>
            <pc:docMk/>
            <pc:sldMk cId="1154084205" sldId="267"/>
            <ac:spMk id="5" creationId="{87CF20DA-D712-9EB0-1C34-2C0279089F9F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4:01:59.497" v="15" actId="14100"/>
          <ac:spMkLst>
            <pc:docMk/>
            <pc:sldMk cId="1154084205" sldId="267"/>
            <ac:spMk id="6" creationId="{B81D2ED9-3508-EDDF-2F96-7B939450A414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4:02:41.812" v="39" actId="1076"/>
          <ac:spMkLst>
            <pc:docMk/>
            <pc:sldMk cId="1154084205" sldId="267"/>
            <ac:spMk id="7" creationId="{62DE8A96-F876-5448-38C8-FB5E204CFF6E}"/>
          </ac:spMkLst>
        </pc:spChg>
      </pc:sldChg>
      <pc:sldChg chg="modSp ord">
        <pc:chgData name="Paulina Skoczek (2219392)" userId="S::2219392@student.uwtsd.ac.uk::297149ff-17fc-4bf9-ac60-a7f756fa3a7e" providerId="AD" clId="Web-{97223A24-77D3-FF1A-6884-D9D8F12FCE02}" dt="2024-02-25T15:12:25.402" v="720" actId="20577"/>
        <pc:sldMkLst>
          <pc:docMk/>
          <pc:sldMk cId="472117767" sldId="268"/>
        </pc:sldMkLst>
        <pc:spChg chg="mod">
          <ac:chgData name="Paulina Skoczek (2219392)" userId="S::2219392@student.uwtsd.ac.uk::297149ff-17fc-4bf9-ac60-a7f756fa3a7e" providerId="AD" clId="Web-{97223A24-77D3-FF1A-6884-D9D8F12FCE02}" dt="2024-02-25T14:08:52.524" v="95" actId="20577"/>
          <ac:spMkLst>
            <pc:docMk/>
            <pc:sldMk cId="472117767" sldId="268"/>
            <ac:spMk id="2" creationId="{DC7D238E-BAD9-2259-4A45-9A703E8B66D4}"/>
          </ac:spMkLst>
        </pc:spChg>
        <pc:spChg chg="mod">
          <ac:chgData name="Paulina Skoczek (2219392)" userId="S::2219392@student.uwtsd.ac.uk::297149ff-17fc-4bf9-ac60-a7f756fa3a7e" providerId="AD" clId="Web-{97223A24-77D3-FF1A-6884-D9D8F12FCE02}" dt="2024-02-25T15:12:25.402" v="720" actId="20577"/>
          <ac:spMkLst>
            <pc:docMk/>
            <pc:sldMk cId="472117767" sldId="268"/>
            <ac:spMk id="3" creationId="{8AB3A5BB-A736-468A-2D50-0B8ACF77A0A0}"/>
          </ac:spMkLst>
        </pc:spChg>
      </pc:sldChg>
      <pc:sldChg chg="addSp delSp modSp ord">
        <pc:chgData name="Paulina Skoczek (2219392)" userId="S::2219392@student.uwtsd.ac.uk::297149ff-17fc-4bf9-ac60-a7f756fa3a7e" providerId="AD" clId="Web-{97223A24-77D3-FF1A-6884-D9D8F12FCE02}" dt="2024-02-25T15:11:32.118" v="719" actId="1076"/>
        <pc:sldMkLst>
          <pc:docMk/>
          <pc:sldMk cId="398521671" sldId="269"/>
        </pc:sldMkLst>
        <pc:spChg chg="add del mod">
          <ac:chgData name="Paulina Skoczek (2219392)" userId="S::2219392@student.uwtsd.ac.uk::297149ff-17fc-4bf9-ac60-a7f756fa3a7e" providerId="AD" clId="Web-{97223A24-77D3-FF1A-6884-D9D8F12FCE02}" dt="2024-02-25T14:06:07.233" v="59"/>
          <ac:spMkLst>
            <pc:docMk/>
            <pc:sldMk cId="398521671" sldId="269"/>
            <ac:spMk id="3" creationId="{7F4F80CC-4D12-3CC3-063D-69F67E4AD67C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5:04:27.590" v="685" actId="1076"/>
          <ac:spMkLst>
            <pc:docMk/>
            <pc:sldMk cId="398521671" sldId="269"/>
            <ac:spMk id="8" creationId="{F473784A-E5C1-BC84-BE27-9FCF259996F4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5:05:59.659" v="711" actId="20577"/>
          <ac:spMkLst>
            <pc:docMk/>
            <pc:sldMk cId="398521671" sldId="269"/>
            <ac:spMk id="21" creationId="{DA11DA7D-2F29-3DAD-5EE4-B20A8919AB75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5:05:48.095" v="710" actId="20577"/>
          <ac:spMkLst>
            <pc:docMk/>
            <pc:sldMk cId="398521671" sldId="269"/>
            <ac:spMk id="22" creationId="{221A5E16-07E6-ACAD-7982-59430218A509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5:04:37.091" v="688" actId="1076"/>
          <ac:spMkLst>
            <pc:docMk/>
            <pc:sldMk cId="398521671" sldId="269"/>
            <ac:spMk id="23" creationId="{7B9AC920-6DFD-E611-A1CB-1416DD108BB4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5:05:37.970" v="709" actId="20577"/>
          <ac:spMkLst>
            <pc:docMk/>
            <pc:sldMk cId="398521671" sldId="269"/>
            <ac:spMk id="24" creationId="{7331F3A8-378A-0291-9B22-5C20507869FB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5:11:32.118" v="719" actId="1076"/>
          <ac:spMkLst>
            <pc:docMk/>
            <pc:sldMk cId="398521671" sldId="269"/>
            <ac:spMk id="25" creationId="{BE0FCB06-6D66-061A-C036-BBB473904BF7}"/>
          </ac:spMkLst>
        </pc:spChg>
        <pc:spChg chg="mod">
          <ac:chgData name="Paulina Skoczek (2219392)" userId="S::2219392@student.uwtsd.ac.uk::297149ff-17fc-4bf9-ac60-a7f756fa3a7e" providerId="AD" clId="Web-{97223A24-77D3-FF1A-6884-D9D8F12FCE02}" dt="2024-02-25T15:02:06.346" v="629" actId="1076"/>
          <ac:spMkLst>
            <pc:docMk/>
            <pc:sldMk cId="398521671" sldId="269"/>
            <ac:spMk id="70" creationId="{5D81605E-F0CC-99A8-4EB9-639698D9760F}"/>
          </ac:spMkLst>
        </pc:spChg>
        <pc:picChg chg="mod">
          <ac:chgData name="Paulina Skoczek (2219392)" userId="S::2219392@student.uwtsd.ac.uk::297149ff-17fc-4bf9-ac60-a7f756fa3a7e" providerId="AD" clId="Web-{97223A24-77D3-FF1A-6884-D9D8F12FCE02}" dt="2024-02-25T15:01:54.908" v="625" actId="1076"/>
          <ac:picMkLst>
            <pc:docMk/>
            <pc:sldMk cId="398521671" sldId="269"/>
            <ac:picMk id="4" creationId="{7C13EC97-C1AE-DE65-DA8E-5DEF0E91E971}"/>
          </ac:picMkLst>
        </pc:picChg>
        <pc:inkChg chg="add">
          <ac:chgData name="Paulina Skoczek (2219392)" userId="S::2219392@student.uwtsd.ac.uk::297149ff-17fc-4bf9-ac60-a7f756fa3a7e" providerId="AD" clId="Web-{97223A24-77D3-FF1A-6884-D9D8F12FCE02}" dt="2024-02-25T15:02:31.864" v="633"/>
          <ac:inkMkLst>
            <pc:docMk/>
            <pc:sldMk cId="398521671" sldId="269"/>
            <ac:inkMk id="9" creationId="{BE3D248E-7059-F6F0-EE0F-701896B1D738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5:02:33.895" v="634"/>
          <ac:inkMkLst>
            <pc:docMk/>
            <pc:sldMk cId="398521671" sldId="269"/>
            <ac:inkMk id="10" creationId="{F215826F-D1CB-63B2-65A5-822E103E558D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5:02:35.364" v="635"/>
          <ac:inkMkLst>
            <pc:docMk/>
            <pc:sldMk cId="398521671" sldId="269"/>
            <ac:inkMk id="11" creationId="{6DE01971-A4F8-6E2A-B0CD-9261D0767047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5:02:38.333" v="636"/>
          <ac:inkMkLst>
            <pc:docMk/>
            <pc:sldMk cId="398521671" sldId="269"/>
            <ac:inkMk id="12" creationId="{3E344328-B3AB-8F8F-8274-FA641729A29E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5:02:38.333" v="637"/>
          <ac:inkMkLst>
            <pc:docMk/>
            <pc:sldMk cId="398521671" sldId="269"/>
            <ac:inkMk id="13" creationId="{A5FC9753-D5E4-63A6-1207-8D4ED06E2109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5:02:47.318" v="641"/>
          <ac:inkMkLst>
            <pc:docMk/>
            <pc:sldMk cId="398521671" sldId="269"/>
            <ac:inkMk id="14" creationId="{6C145F45-870B-D9E5-8856-B6C6454D0FF4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5:02:44.755" v="640"/>
          <ac:inkMkLst>
            <pc:docMk/>
            <pc:sldMk cId="398521671" sldId="269"/>
            <ac:inkMk id="15" creationId="{5182FA0F-2362-D02B-BDD0-961E7F7F818C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5:02:54.537" v="643"/>
          <ac:inkMkLst>
            <pc:docMk/>
            <pc:sldMk cId="398521671" sldId="269"/>
            <ac:inkMk id="16" creationId="{7D65077D-980F-33F4-94C3-8968AC6993D5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5:03:00.272" v="645"/>
          <ac:inkMkLst>
            <pc:docMk/>
            <pc:sldMk cId="398521671" sldId="269"/>
            <ac:inkMk id="17" creationId="{5B405544-2DA1-890D-7BD9-C0D4F980767E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5:03:03.335" v="646"/>
          <ac:inkMkLst>
            <pc:docMk/>
            <pc:sldMk cId="398521671" sldId="269"/>
            <ac:inkMk id="18" creationId="{63581543-A0D1-C6F8-EE80-CBC788E8A504}"/>
          </ac:inkMkLst>
        </pc:inkChg>
        <pc:inkChg chg="add mod">
          <ac:chgData name="Paulina Skoczek (2219392)" userId="S::2219392@student.uwtsd.ac.uk::297149ff-17fc-4bf9-ac60-a7f756fa3a7e" providerId="AD" clId="Web-{97223A24-77D3-FF1A-6884-D9D8F12FCE02}" dt="2024-02-25T15:04:30.153" v="686" actId="1076"/>
          <ac:inkMkLst>
            <pc:docMk/>
            <pc:sldMk cId="398521671" sldId="269"/>
            <ac:inkMk id="19" creationId="{58042276-B315-CEE2-EE6C-C0D9217113FB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5:03:07.944" v="648"/>
          <ac:inkMkLst>
            <pc:docMk/>
            <pc:sldMk cId="398521671" sldId="269"/>
            <ac:inkMk id="20" creationId="{8F4FD438-43F8-BE07-BF96-57EDF64830EB}"/>
          </ac:inkMkLst>
        </pc:inkChg>
        <pc:cxnChg chg="mod">
          <ac:chgData name="Paulina Skoczek (2219392)" userId="S::2219392@student.uwtsd.ac.uk::297149ff-17fc-4bf9-ac60-a7f756fa3a7e" providerId="AD" clId="Web-{97223A24-77D3-FF1A-6884-D9D8F12FCE02}" dt="2024-02-25T15:01:56.611" v="626" actId="1076"/>
          <ac:cxnSpMkLst>
            <pc:docMk/>
            <pc:sldMk cId="398521671" sldId="269"/>
            <ac:cxnSpMk id="5" creationId="{8428C743-4AEC-C22B-FC76-7FE4723B11A1}"/>
          </ac:cxnSpMkLst>
        </pc:cxnChg>
        <pc:cxnChg chg="mod">
          <ac:chgData name="Paulina Skoczek (2219392)" userId="S::2219392@student.uwtsd.ac.uk::297149ff-17fc-4bf9-ac60-a7f756fa3a7e" providerId="AD" clId="Web-{97223A24-77D3-FF1A-6884-D9D8F12FCE02}" dt="2024-02-25T15:02:02.956" v="628" actId="1076"/>
          <ac:cxnSpMkLst>
            <pc:docMk/>
            <pc:sldMk cId="398521671" sldId="269"/>
            <ac:cxnSpMk id="69" creationId="{751EFABF-91C5-CB61-18E2-0D9E7818DD22}"/>
          </ac:cxnSpMkLst>
        </pc:cxnChg>
      </pc:sldChg>
      <pc:sldChg chg="addSp delSp modSp new">
        <pc:chgData name="Paulina Skoczek (2219392)" userId="S::2219392@student.uwtsd.ac.uk::297149ff-17fc-4bf9-ac60-a7f756fa3a7e" providerId="AD" clId="Web-{97223A24-77D3-FF1A-6884-D9D8F12FCE02}" dt="2024-02-25T15:17:53.002" v="769" actId="20577"/>
        <pc:sldMkLst>
          <pc:docMk/>
          <pc:sldMk cId="2105375340" sldId="270"/>
        </pc:sldMkLst>
        <pc:spChg chg="mod">
          <ac:chgData name="Paulina Skoczek (2219392)" userId="S::2219392@student.uwtsd.ac.uk::297149ff-17fc-4bf9-ac60-a7f756fa3a7e" providerId="AD" clId="Web-{97223A24-77D3-FF1A-6884-D9D8F12FCE02}" dt="2024-02-25T15:01:44.439" v="623" actId="1076"/>
          <ac:spMkLst>
            <pc:docMk/>
            <pc:sldMk cId="2105375340" sldId="270"/>
            <ac:spMk id="2" creationId="{EB63E6FF-770A-BDDB-55F3-2F16E7592F24}"/>
          </ac:spMkLst>
        </pc:spChg>
        <pc:spChg chg="del">
          <ac:chgData name="Paulina Skoczek (2219392)" userId="S::2219392@student.uwtsd.ac.uk::297149ff-17fc-4bf9-ac60-a7f756fa3a7e" providerId="AD" clId="Web-{97223A24-77D3-FF1A-6884-D9D8F12FCE02}" dt="2024-02-25T14:14:30.390" v="123"/>
          <ac:spMkLst>
            <pc:docMk/>
            <pc:sldMk cId="2105375340" sldId="270"/>
            <ac:spMk id="3" creationId="{3D2A654E-D88A-5C10-0A76-8179E696E9A5}"/>
          </ac:spMkLst>
        </pc:spChg>
        <pc:spChg chg="add del">
          <ac:chgData name="Paulina Skoczek (2219392)" userId="S::2219392@student.uwtsd.ac.uk::297149ff-17fc-4bf9-ac60-a7f756fa3a7e" providerId="AD" clId="Web-{97223A24-77D3-FF1A-6884-D9D8F12FCE02}" dt="2024-02-25T14:15:27.878" v="220"/>
          <ac:spMkLst>
            <pc:docMk/>
            <pc:sldMk cId="2105375340" sldId="270"/>
            <ac:spMk id="67" creationId="{C8AB3106-6B87-FEC9-22FC-D895AAF8BDB2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4:16:12.756" v="231" actId="20577"/>
          <ac:spMkLst>
            <pc:docMk/>
            <pc:sldMk cId="2105375340" sldId="270"/>
            <ac:spMk id="68" creationId="{D0A6D1BB-E7C0-5144-ABB5-00BA31B79FBE}"/>
          </ac:spMkLst>
        </pc:spChg>
        <pc:spChg chg="add del mod">
          <ac:chgData name="Paulina Skoczek (2219392)" userId="S::2219392@student.uwtsd.ac.uk::297149ff-17fc-4bf9-ac60-a7f756fa3a7e" providerId="AD" clId="Web-{97223A24-77D3-FF1A-6884-D9D8F12FCE02}" dt="2024-02-25T14:18:49.766" v="287"/>
          <ac:spMkLst>
            <pc:docMk/>
            <pc:sldMk cId="2105375340" sldId="270"/>
            <ac:spMk id="71" creationId="{DA89E1E6-5E0C-2487-0710-5478EE347D7A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4:19:20.502" v="293" actId="20577"/>
          <ac:spMkLst>
            <pc:docMk/>
            <pc:sldMk cId="2105375340" sldId="270"/>
            <ac:spMk id="73" creationId="{7603C22D-5913-E86D-E65F-71ECA4D6B763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4:21:39.761" v="337" actId="1076"/>
          <ac:spMkLst>
            <pc:docMk/>
            <pc:sldMk cId="2105375340" sldId="270"/>
            <ac:spMk id="86" creationId="{DA72AB5F-69CE-5EAB-22B9-84477C062722}"/>
          </ac:spMkLst>
        </pc:spChg>
        <pc:spChg chg="add mod">
          <ac:chgData name="Paulina Skoczek (2219392)" userId="S::2219392@student.uwtsd.ac.uk::297149ff-17fc-4bf9-ac60-a7f756fa3a7e" providerId="AD" clId="Web-{97223A24-77D3-FF1A-6884-D9D8F12FCE02}" dt="2024-02-25T15:17:53.002" v="769" actId="20577"/>
          <ac:spMkLst>
            <pc:docMk/>
            <pc:sldMk cId="2105375340" sldId="270"/>
            <ac:spMk id="90" creationId="{677A7EC8-1F1D-47BE-EC4E-89C29B7D5CD7}"/>
          </ac:spMkLst>
        </pc:spChg>
        <pc:inkChg chg="add del">
          <ac:chgData name="Paulina Skoczek (2219392)" userId="S::2219392@student.uwtsd.ac.uk::297149ff-17fc-4bf9-ac60-a7f756fa3a7e" providerId="AD" clId="Web-{97223A24-77D3-FF1A-6884-D9D8F12FCE02}" dt="2024-02-25T14:14:49.219" v="183"/>
          <ac:inkMkLst>
            <pc:docMk/>
            <pc:sldMk cId="2105375340" sldId="270"/>
            <ac:inkMk id="4" creationId="{7308E7D5-5AAC-7403-3F4E-2DDB755C7F67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50.313" v="185"/>
          <ac:inkMkLst>
            <pc:docMk/>
            <pc:sldMk cId="2105375340" sldId="270"/>
            <ac:inkMk id="5" creationId="{5B913DD0-E5A5-6E3E-BF35-BE2F1F3A3094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50.313" v="184"/>
          <ac:inkMkLst>
            <pc:docMk/>
            <pc:sldMk cId="2105375340" sldId="270"/>
            <ac:inkMk id="6" creationId="{87805CA3-88FE-7C9D-0BFA-3869CD2E23FB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52.360" v="186"/>
          <ac:inkMkLst>
            <pc:docMk/>
            <pc:sldMk cId="2105375340" sldId="270"/>
            <ac:inkMk id="7" creationId="{43EE246E-2A02-B37C-C28A-D089A32B813E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82"/>
          <ac:inkMkLst>
            <pc:docMk/>
            <pc:sldMk cId="2105375340" sldId="270"/>
            <ac:inkMk id="8" creationId="{30827F45-20BD-7B0D-5204-05DFBFFC9805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81"/>
          <ac:inkMkLst>
            <pc:docMk/>
            <pc:sldMk cId="2105375340" sldId="270"/>
            <ac:inkMk id="9" creationId="{310F0FF7-2C59-9BA3-CF4C-F37E04C9D458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80"/>
          <ac:inkMkLst>
            <pc:docMk/>
            <pc:sldMk cId="2105375340" sldId="270"/>
            <ac:inkMk id="10" creationId="{DD53AD8B-C9DA-FBB3-106E-9CC1350BEE43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79"/>
          <ac:inkMkLst>
            <pc:docMk/>
            <pc:sldMk cId="2105375340" sldId="270"/>
            <ac:inkMk id="11" creationId="{4BAE0F4F-0209-3AA7-F778-FF4CF0572DFC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78"/>
          <ac:inkMkLst>
            <pc:docMk/>
            <pc:sldMk cId="2105375340" sldId="270"/>
            <ac:inkMk id="12" creationId="{3F43A287-651F-3F92-2046-5F121EC33A30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77"/>
          <ac:inkMkLst>
            <pc:docMk/>
            <pc:sldMk cId="2105375340" sldId="270"/>
            <ac:inkMk id="13" creationId="{E2A2D87E-E2BB-DC20-D734-3022D42D27E4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76"/>
          <ac:inkMkLst>
            <pc:docMk/>
            <pc:sldMk cId="2105375340" sldId="270"/>
            <ac:inkMk id="14" creationId="{A6979D5E-23FE-83CD-124C-70EA4A37EE05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75"/>
          <ac:inkMkLst>
            <pc:docMk/>
            <pc:sldMk cId="2105375340" sldId="270"/>
            <ac:inkMk id="15" creationId="{56B92A48-F741-FB38-5EA7-504E0F50E9A1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74"/>
          <ac:inkMkLst>
            <pc:docMk/>
            <pc:sldMk cId="2105375340" sldId="270"/>
            <ac:inkMk id="16" creationId="{AD654857-0FC0-27F5-696A-60C71CE9C135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73"/>
          <ac:inkMkLst>
            <pc:docMk/>
            <pc:sldMk cId="2105375340" sldId="270"/>
            <ac:inkMk id="17" creationId="{5C9BEFC6-F612-D834-E628-02382269A584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72"/>
          <ac:inkMkLst>
            <pc:docMk/>
            <pc:sldMk cId="2105375340" sldId="270"/>
            <ac:inkMk id="18" creationId="{67C8D0E9-BC25-702C-BD55-0D955B58EC64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71"/>
          <ac:inkMkLst>
            <pc:docMk/>
            <pc:sldMk cId="2105375340" sldId="270"/>
            <ac:inkMk id="19" creationId="{5763FDEA-5E2A-7627-51DD-DFB405555203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70"/>
          <ac:inkMkLst>
            <pc:docMk/>
            <pc:sldMk cId="2105375340" sldId="270"/>
            <ac:inkMk id="20" creationId="{0BC6D788-FFAE-8057-A20B-576D2B577010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69"/>
          <ac:inkMkLst>
            <pc:docMk/>
            <pc:sldMk cId="2105375340" sldId="270"/>
            <ac:inkMk id="21" creationId="{701BB47A-5BAB-5B26-3B30-C11516E5C824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68"/>
          <ac:inkMkLst>
            <pc:docMk/>
            <pc:sldMk cId="2105375340" sldId="270"/>
            <ac:inkMk id="22" creationId="{6ACE6907-1DA4-854A-778F-77884FBCA0E2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67"/>
          <ac:inkMkLst>
            <pc:docMk/>
            <pc:sldMk cId="2105375340" sldId="270"/>
            <ac:inkMk id="23" creationId="{D5F2A319-B908-3482-B2DA-E51F3A55E8DA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66"/>
          <ac:inkMkLst>
            <pc:docMk/>
            <pc:sldMk cId="2105375340" sldId="270"/>
            <ac:inkMk id="24" creationId="{E816BF8B-6A37-4592-85C4-9FFF7DDBCD6B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65"/>
          <ac:inkMkLst>
            <pc:docMk/>
            <pc:sldMk cId="2105375340" sldId="270"/>
            <ac:inkMk id="25" creationId="{0387F413-A4BF-CF4A-CB85-A8C384E50E59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64"/>
          <ac:inkMkLst>
            <pc:docMk/>
            <pc:sldMk cId="2105375340" sldId="270"/>
            <ac:inkMk id="26" creationId="{7769EA5F-8F8B-C3F0-91D6-3F7DBCD60700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63"/>
          <ac:inkMkLst>
            <pc:docMk/>
            <pc:sldMk cId="2105375340" sldId="270"/>
            <ac:inkMk id="27" creationId="{BB6BC76C-2ED4-3B72-5607-AA2C22169311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6.297" v="162"/>
          <ac:inkMkLst>
            <pc:docMk/>
            <pc:sldMk cId="2105375340" sldId="270"/>
            <ac:inkMk id="28" creationId="{76E75885-0A31-CD12-B656-5C8CD09076E1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4.047" v="161"/>
          <ac:inkMkLst>
            <pc:docMk/>
            <pc:sldMk cId="2105375340" sldId="270"/>
            <ac:inkMk id="29" creationId="{73E2BDE7-0547-7151-12E6-FA984362F2FA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4.047" v="160"/>
          <ac:inkMkLst>
            <pc:docMk/>
            <pc:sldMk cId="2105375340" sldId="270"/>
            <ac:inkMk id="30" creationId="{0B1ED4DB-B15D-7704-6875-0FD65F1C5892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4.047" v="159"/>
          <ac:inkMkLst>
            <pc:docMk/>
            <pc:sldMk cId="2105375340" sldId="270"/>
            <ac:inkMk id="31" creationId="{B5998B9A-17C9-1245-878D-C77DC672D757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4.047" v="158"/>
          <ac:inkMkLst>
            <pc:docMk/>
            <pc:sldMk cId="2105375340" sldId="270"/>
            <ac:inkMk id="32" creationId="{945882B1-46EF-91AB-1410-50A2E578E6AB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4.047" v="157"/>
          <ac:inkMkLst>
            <pc:docMk/>
            <pc:sldMk cId="2105375340" sldId="270"/>
            <ac:inkMk id="33" creationId="{54B646D4-C4A0-275D-E2C0-AD3B7D7A1DAF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4.047" v="156"/>
          <ac:inkMkLst>
            <pc:docMk/>
            <pc:sldMk cId="2105375340" sldId="270"/>
            <ac:inkMk id="34" creationId="{2B356384-0868-D479-F94F-02C2494AB292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4:44.047" v="155"/>
          <ac:inkMkLst>
            <pc:docMk/>
            <pc:sldMk cId="2105375340" sldId="270"/>
            <ac:inkMk id="35" creationId="{CD599AA5-3968-7E6E-0E6B-CAD788D62E0B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4:57.954" v="187"/>
          <ac:inkMkLst>
            <pc:docMk/>
            <pc:sldMk cId="2105375340" sldId="270"/>
            <ac:inkMk id="36" creationId="{F60EEEF1-3080-A233-35C3-4739FB3BDC06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4:58.485" v="188"/>
          <ac:inkMkLst>
            <pc:docMk/>
            <pc:sldMk cId="2105375340" sldId="270"/>
            <ac:inkMk id="37" creationId="{8144433B-E7A0-4007-862D-BCD750E2D2A7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4:58.939" v="189"/>
          <ac:inkMkLst>
            <pc:docMk/>
            <pc:sldMk cId="2105375340" sldId="270"/>
            <ac:inkMk id="38" creationId="{3B6C0C0E-70A3-E8CE-535D-77C2EE61BCC6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1.767" v="190"/>
          <ac:inkMkLst>
            <pc:docMk/>
            <pc:sldMk cId="2105375340" sldId="270"/>
            <ac:inkMk id="39" creationId="{667C21EF-B664-B56C-FC99-FF3109116461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1.767" v="191"/>
          <ac:inkMkLst>
            <pc:docMk/>
            <pc:sldMk cId="2105375340" sldId="270"/>
            <ac:inkMk id="40" creationId="{1F0C567B-3BA9-75BD-E931-B9A8C6250709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1.767" v="192"/>
          <ac:inkMkLst>
            <pc:docMk/>
            <pc:sldMk cId="2105375340" sldId="270"/>
            <ac:inkMk id="41" creationId="{4A31F5F3-82D7-BABD-DC20-4ECC606265D2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1.767" v="193"/>
          <ac:inkMkLst>
            <pc:docMk/>
            <pc:sldMk cId="2105375340" sldId="270"/>
            <ac:inkMk id="42" creationId="{058DB360-69CB-5977-0A1D-15DFEFCF958D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1.782" v="194"/>
          <ac:inkMkLst>
            <pc:docMk/>
            <pc:sldMk cId="2105375340" sldId="270"/>
            <ac:inkMk id="43" creationId="{81C0D38A-A290-812C-B284-C4C35FF3A45D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1.782" v="195"/>
          <ac:inkMkLst>
            <pc:docMk/>
            <pc:sldMk cId="2105375340" sldId="270"/>
            <ac:inkMk id="44" creationId="{BA1FF345-A161-6F87-EF67-DE0CBE924970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1.782" v="196"/>
          <ac:inkMkLst>
            <pc:docMk/>
            <pc:sldMk cId="2105375340" sldId="270"/>
            <ac:inkMk id="45" creationId="{02E53F99-4D7C-21B3-2F2F-E8B4B2390798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1.782" v="197"/>
          <ac:inkMkLst>
            <pc:docMk/>
            <pc:sldMk cId="2105375340" sldId="270"/>
            <ac:inkMk id="46" creationId="{596D78B6-0601-32F7-4822-B6374DD2812B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1.782" v="198"/>
          <ac:inkMkLst>
            <pc:docMk/>
            <pc:sldMk cId="2105375340" sldId="270"/>
            <ac:inkMk id="47" creationId="{80BC6EC2-3DD3-7E12-0072-2D2CE7EF8112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5:11.971" v="215"/>
          <ac:inkMkLst>
            <pc:docMk/>
            <pc:sldMk cId="2105375340" sldId="270"/>
            <ac:inkMk id="48" creationId="{2C81E1C0-8C60-5FE4-C9E6-AEDB78C3C9A6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4.595" v="200"/>
          <ac:inkMkLst>
            <pc:docMk/>
            <pc:sldMk cId="2105375340" sldId="270"/>
            <ac:inkMk id="49" creationId="{74A29491-FD3A-62F1-22EE-D986683994A9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4.595" v="201"/>
          <ac:inkMkLst>
            <pc:docMk/>
            <pc:sldMk cId="2105375340" sldId="270"/>
            <ac:inkMk id="50" creationId="{D6FFC3FD-4120-3601-A88C-04FBDA46FE03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4.595" v="202"/>
          <ac:inkMkLst>
            <pc:docMk/>
            <pc:sldMk cId="2105375340" sldId="270"/>
            <ac:inkMk id="51" creationId="{1D9252F4-C1E6-6796-6D2E-54D8B56594CE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4.595" v="203"/>
          <ac:inkMkLst>
            <pc:docMk/>
            <pc:sldMk cId="2105375340" sldId="270"/>
            <ac:inkMk id="52" creationId="{0165D7F7-A3F3-6883-859F-8E8590A0F4C8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4.595" v="204"/>
          <ac:inkMkLst>
            <pc:docMk/>
            <pc:sldMk cId="2105375340" sldId="270"/>
            <ac:inkMk id="53" creationId="{DFE784CE-3A98-6889-9ED1-D1296E0769EE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4.595" v="205"/>
          <ac:inkMkLst>
            <pc:docMk/>
            <pc:sldMk cId="2105375340" sldId="270"/>
            <ac:inkMk id="54" creationId="{992ADEC4-D907-5F6D-720E-AFA7651A1B76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4.595" v="206"/>
          <ac:inkMkLst>
            <pc:docMk/>
            <pc:sldMk cId="2105375340" sldId="270"/>
            <ac:inkMk id="55" creationId="{E647D4C1-D375-71AD-F2B8-36CBA762CC51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6.892" v="207"/>
          <ac:inkMkLst>
            <pc:docMk/>
            <pc:sldMk cId="2105375340" sldId="270"/>
            <ac:inkMk id="56" creationId="{0B4F9B0E-B2E7-A9CE-4F87-6D3A2B7F4718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6.892" v="208"/>
          <ac:inkMkLst>
            <pc:docMk/>
            <pc:sldMk cId="2105375340" sldId="270"/>
            <ac:inkMk id="57" creationId="{37C4C20A-4CB1-BC42-359D-D70FB7C65C13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6.892" v="209"/>
          <ac:inkMkLst>
            <pc:docMk/>
            <pc:sldMk cId="2105375340" sldId="270"/>
            <ac:inkMk id="58" creationId="{6EA7B614-E262-3344-C631-1D9EDACC9E9A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6.892" v="210"/>
          <ac:inkMkLst>
            <pc:docMk/>
            <pc:sldMk cId="2105375340" sldId="270"/>
            <ac:inkMk id="59" creationId="{4F4B2BB8-2BB6-A87E-EBAC-7060827A0ED2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6.908" v="211"/>
          <ac:inkMkLst>
            <pc:docMk/>
            <pc:sldMk cId="2105375340" sldId="270"/>
            <ac:inkMk id="60" creationId="{2948BE06-5CB7-565F-0808-94AC015D9EAE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6.908" v="212"/>
          <ac:inkMkLst>
            <pc:docMk/>
            <pc:sldMk cId="2105375340" sldId="270"/>
            <ac:inkMk id="61" creationId="{F02B3D74-65AF-F995-711F-9522727300F3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6.908" v="213"/>
          <ac:inkMkLst>
            <pc:docMk/>
            <pc:sldMk cId="2105375340" sldId="270"/>
            <ac:inkMk id="62" creationId="{286EB729-8BEF-98A2-313E-8C212184AEA6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06.908" v="214"/>
          <ac:inkMkLst>
            <pc:docMk/>
            <pc:sldMk cId="2105375340" sldId="270"/>
            <ac:inkMk id="63" creationId="{96D0A3D0-BE91-4F33-1E94-932A681B932F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16.565" v="216"/>
          <ac:inkMkLst>
            <pc:docMk/>
            <pc:sldMk cId="2105375340" sldId="270"/>
            <ac:inkMk id="64" creationId="{3DC5E376-B5C3-9366-61E0-C73165393CBB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17.268" v="217"/>
          <ac:inkMkLst>
            <pc:docMk/>
            <pc:sldMk cId="2105375340" sldId="270"/>
            <ac:inkMk id="65" creationId="{8CB4E2E6-09B3-6CAE-EF8C-14073BDE4D82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15:17.268" v="218"/>
          <ac:inkMkLst>
            <pc:docMk/>
            <pc:sldMk cId="2105375340" sldId="270"/>
            <ac:inkMk id="66" creationId="{F47236E7-EE61-58BD-907F-7198B00E071A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15:49.817" v="226"/>
          <ac:inkMkLst>
            <pc:docMk/>
            <pc:sldMk cId="2105375340" sldId="270"/>
            <ac:inkMk id="69" creationId="{E4DDBACB-5355-E0A0-4688-23AD774F3DCF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20:09.459" v="301"/>
          <ac:inkMkLst>
            <pc:docMk/>
            <pc:sldMk cId="2105375340" sldId="270"/>
            <ac:inkMk id="75" creationId="{3900F8C3-4319-F3A8-959D-34637E1DE6D2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20:13.256" v="303"/>
          <ac:inkMkLst>
            <pc:docMk/>
            <pc:sldMk cId="2105375340" sldId="270"/>
            <ac:inkMk id="76" creationId="{3685CB39-5436-3B7D-738F-ECBA73A7DA2A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20:19.366" v="305"/>
          <ac:inkMkLst>
            <pc:docMk/>
            <pc:sldMk cId="2105375340" sldId="270"/>
            <ac:inkMk id="77" creationId="{8A80FE5A-0088-E42D-6F92-CCA5B612D617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20:51.196" v="319"/>
          <ac:inkMkLst>
            <pc:docMk/>
            <pc:sldMk cId="2105375340" sldId="270"/>
            <ac:inkMk id="78" creationId="{3E4855A2-1624-9C04-5209-EADDE65364E8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20:51.196" v="318"/>
          <ac:inkMkLst>
            <pc:docMk/>
            <pc:sldMk cId="2105375340" sldId="270"/>
            <ac:inkMk id="79" creationId="{90AB14F8-8AC0-7943-9A2C-74877472C1C4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20:52.227" v="320"/>
          <ac:inkMkLst>
            <pc:docMk/>
            <pc:sldMk cId="2105375340" sldId="270"/>
            <ac:inkMk id="80" creationId="{229AF26A-158C-CDDB-483A-5F884ACF3D53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20:29.054" v="309"/>
          <ac:inkMkLst>
            <pc:docMk/>
            <pc:sldMk cId="2105375340" sldId="270"/>
            <ac:inkMk id="81" creationId="{5022D8F5-2FCF-FDB9-9F02-5CAA2DAE8EA0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20:49.805" v="317"/>
          <ac:inkMkLst>
            <pc:docMk/>
            <pc:sldMk cId="2105375340" sldId="270"/>
            <ac:inkMk id="82" creationId="{3DA31FFD-AF4D-BE0E-3B0F-F90D764FD79F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20:55.243" v="321"/>
          <ac:inkMkLst>
            <pc:docMk/>
            <pc:sldMk cId="2105375340" sldId="270"/>
            <ac:inkMk id="83" creationId="{C16CF05A-C160-1C14-0C92-4F0AAC5BA74E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20:58.868" v="322"/>
          <ac:inkMkLst>
            <pc:docMk/>
            <pc:sldMk cId="2105375340" sldId="270"/>
            <ac:inkMk id="84" creationId="{7072A4B1-B2C9-227F-27F7-CE77A45C97B8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4:21:01.321" v="323"/>
          <ac:inkMkLst>
            <pc:docMk/>
            <pc:sldMk cId="2105375340" sldId="270"/>
            <ac:inkMk id="85" creationId="{003FE64E-0B7C-6C98-8D17-003BCB90707E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4:21:15.541" v="328"/>
          <ac:inkMkLst>
            <pc:docMk/>
            <pc:sldMk cId="2105375340" sldId="270"/>
            <ac:inkMk id="87" creationId="{D391AF90-C4D5-EA25-797A-94379CD7D7A8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5:16:56.936" v="755"/>
          <ac:inkMkLst>
            <pc:docMk/>
            <pc:sldMk cId="2105375340" sldId="270"/>
            <ac:inkMk id="88" creationId="{C9A69C23-870C-8EE0-BE2B-3C7E7E64628B}"/>
          </ac:inkMkLst>
        </pc:inkChg>
        <pc:inkChg chg="add">
          <ac:chgData name="Paulina Skoczek (2219392)" userId="S::2219392@student.uwtsd.ac.uk::297149ff-17fc-4bf9-ac60-a7f756fa3a7e" providerId="AD" clId="Web-{97223A24-77D3-FF1A-6884-D9D8F12FCE02}" dt="2024-02-25T15:17:00.139" v="756"/>
          <ac:inkMkLst>
            <pc:docMk/>
            <pc:sldMk cId="2105375340" sldId="270"/>
            <ac:inkMk id="89" creationId="{F9F0423E-745D-98BB-1411-CA361BCEEE66}"/>
          </ac:inkMkLst>
        </pc:inkChg>
        <pc:inkChg chg="add del">
          <ac:chgData name="Paulina Skoczek (2219392)" userId="S::2219392@student.uwtsd.ac.uk::297149ff-17fc-4bf9-ac60-a7f756fa3a7e" providerId="AD" clId="Web-{97223A24-77D3-FF1A-6884-D9D8F12FCE02}" dt="2024-02-25T15:17:17.593" v="762"/>
          <ac:inkMkLst>
            <pc:docMk/>
            <pc:sldMk cId="2105375340" sldId="270"/>
            <ac:inkMk id="91" creationId="{27FB9DBB-AE14-1AA6-6BD5-EEB4A5B7D247}"/>
          </ac:inkMkLst>
        </pc:inkChg>
        <pc:cxnChg chg="add del mod">
          <ac:chgData name="Paulina Skoczek (2219392)" userId="S::2219392@student.uwtsd.ac.uk::297149ff-17fc-4bf9-ac60-a7f756fa3a7e" providerId="AD" clId="Web-{97223A24-77D3-FF1A-6884-D9D8F12FCE02}" dt="2024-02-25T14:18:32.906" v="282"/>
          <ac:cxnSpMkLst>
            <pc:docMk/>
            <pc:sldMk cId="2105375340" sldId="270"/>
            <ac:cxnSpMk id="70" creationId="{CF86D9EE-1001-4CB1-0E2E-1C24B6789153}"/>
          </ac:cxnSpMkLst>
        </pc:cxnChg>
        <pc:cxnChg chg="add del mod">
          <ac:chgData name="Paulina Skoczek (2219392)" userId="S::2219392@student.uwtsd.ac.uk::297149ff-17fc-4bf9-ac60-a7f756fa3a7e" providerId="AD" clId="Web-{97223A24-77D3-FF1A-6884-D9D8F12FCE02}" dt="2024-02-25T14:20:03.771" v="300"/>
          <ac:cxnSpMkLst>
            <pc:docMk/>
            <pc:sldMk cId="2105375340" sldId="270"/>
            <ac:cxnSpMk id="72" creationId="{D27F7A34-92B7-8FF8-91CB-55626B29A518}"/>
          </ac:cxnSpMkLst>
        </pc:cxnChg>
        <pc:cxnChg chg="add del mod">
          <ac:chgData name="Paulina Skoczek (2219392)" userId="S::2219392@student.uwtsd.ac.uk::297149ff-17fc-4bf9-ac60-a7f756fa3a7e" providerId="AD" clId="Web-{97223A24-77D3-FF1A-6884-D9D8F12FCE02}" dt="2024-02-25T14:19:57.583" v="299"/>
          <ac:cxnSpMkLst>
            <pc:docMk/>
            <pc:sldMk cId="2105375340" sldId="270"/>
            <ac:cxnSpMk id="74" creationId="{B01AC6CE-8460-E91A-0C35-B2CF64AEB2DA}"/>
          </ac:cxnSpMkLst>
        </pc:cxnChg>
      </pc:sldChg>
      <pc:sldChg chg="addSp delSp modSp new mod setBg">
        <pc:chgData name="Paulina Skoczek (2219392)" userId="S::2219392@student.uwtsd.ac.uk::297149ff-17fc-4bf9-ac60-a7f756fa3a7e" providerId="AD" clId="Web-{97223A24-77D3-FF1A-6884-D9D8F12FCE02}" dt="2024-02-25T15:16:21.261" v="754" actId="20577"/>
        <pc:sldMkLst>
          <pc:docMk/>
          <pc:sldMk cId="1078847366" sldId="271"/>
        </pc:sldMkLst>
        <pc:spChg chg="mod">
          <ac:chgData name="Paulina Skoczek (2219392)" userId="S::2219392@student.uwtsd.ac.uk::297149ff-17fc-4bf9-ac60-a7f756fa3a7e" providerId="AD" clId="Web-{97223A24-77D3-FF1A-6884-D9D8F12FCE02}" dt="2024-02-25T15:15:55.525" v="746" actId="20577"/>
          <ac:spMkLst>
            <pc:docMk/>
            <pc:sldMk cId="1078847366" sldId="271"/>
            <ac:spMk id="2" creationId="{00982638-517B-C42D-31B2-C5FB796BCC7D}"/>
          </ac:spMkLst>
        </pc:spChg>
        <pc:spChg chg="mod ord">
          <ac:chgData name="Paulina Skoczek (2219392)" userId="S::2219392@student.uwtsd.ac.uk::297149ff-17fc-4bf9-ac60-a7f756fa3a7e" providerId="AD" clId="Web-{97223A24-77D3-FF1A-6884-D9D8F12FCE02}" dt="2024-02-25T15:16:21.261" v="754" actId="20577"/>
          <ac:spMkLst>
            <pc:docMk/>
            <pc:sldMk cId="1078847366" sldId="271"/>
            <ac:spMk id="3" creationId="{B09BC819-01F9-FBB9-CDD6-69CEBBD1CCF0}"/>
          </ac:spMkLst>
        </pc:spChg>
        <pc:spChg chg="add">
          <ac:chgData name="Paulina Skoczek (2219392)" userId="S::2219392@student.uwtsd.ac.uk::297149ff-17fc-4bf9-ac60-a7f756fa3a7e" providerId="AD" clId="Web-{97223A24-77D3-FF1A-6884-D9D8F12FCE02}" dt="2024-02-25T15:15:49.150" v="745"/>
          <ac:spMkLst>
            <pc:docMk/>
            <pc:sldMk cId="1078847366" sldId="271"/>
            <ac:spMk id="7" creationId="{04812C46-200A-4DEB-A05E-3ED6C68C2387}"/>
          </ac:spMkLst>
        </pc:spChg>
        <pc:spChg chg="add">
          <ac:chgData name="Paulina Skoczek (2219392)" userId="S::2219392@student.uwtsd.ac.uk::297149ff-17fc-4bf9-ac60-a7f756fa3a7e" providerId="AD" clId="Web-{97223A24-77D3-FF1A-6884-D9D8F12FCE02}" dt="2024-02-25T15:15:49.150" v="745"/>
          <ac:spMkLst>
            <pc:docMk/>
            <pc:sldMk cId="1078847366" sldId="271"/>
            <ac:spMk id="8" creationId="{D1EA859B-E555-4109-94F3-6700E046E008}"/>
          </ac:spMkLst>
        </pc:spChg>
        <pc:spChg chg="add del">
          <ac:chgData name="Paulina Skoczek (2219392)" userId="S::2219392@student.uwtsd.ac.uk::297149ff-17fc-4bf9-ac60-a7f756fa3a7e" providerId="AD" clId="Web-{97223A24-77D3-FF1A-6884-D9D8F12FCE02}" dt="2024-02-25T15:15:22.070" v="735"/>
          <ac:spMkLst>
            <pc:docMk/>
            <pc:sldMk cId="1078847366" sldId="271"/>
            <ac:spMk id="10" creationId="{327D73B4-9F5C-4A64-A179-51B9500CB8B5}"/>
          </ac:spMkLst>
        </pc:spChg>
        <pc:spChg chg="add del">
          <ac:chgData name="Paulina Skoczek (2219392)" userId="S::2219392@student.uwtsd.ac.uk::297149ff-17fc-4bf9-ac60-a7f756fa3a7e" providerId="AD" clId="Web-{97223A24-77D3-FF1A-6884-D9D8F12FCE02}" dt="2024-02-25T15:15:22.070" v="735"/>
          <ac:spMkLst>
            <pc:docMk/>
            <pc:sldMk cId="1078847366" sldId="271"/>
            <ac:spMk id="12" creationId="{C1F06963-6374-4B48-844F-071A9BAAAE02}"/>
          </ac:spMkLst>
        </pc:spChg>
        <pc:spChg chg="add del">
          <ac:chgData name="Paulina Skoczek (2219392)" userId="S::2219392@student.uwtsd.ac.uk::297149ff-17fc-4bf9-ac60-a7f756fa3a7e" providerId="AD" clId="Web-{97223A24-77D3-FF1A-6884-D9D8F12FCE02}" dt="2024-02-25T15:15:22.070" v="735"/>
          <ac:spMkLst>
            <pc:docMk/>
            <pc:sldMk cId="1078847366" sldId="271"/>
            <ac:spMk id="14" creationId="{6CB927A4-E432-4310-9CD5-E89FF5063179}"/>
          </ac:spMkLst>
        </pc:spChg>
        <pc:spChg chg="add del">
          <ac:chgData name="Paulina Skoczek (2219392)" userId="S::2219392@student.uwtsd.ac.uk::297149ff-17fc-4bf9-ac60-a7f756fa3a7e" providerId="AD" clId="Web-{97223A24-77D3-FF1A-6884-D9D8F12FCE02}" dt="2024-02-25T15:15:22.070" v="735"/>
          <ac:spMkLst>
            <pc:docMk/>
            <pc:sldMk cId="1078847366" sldId="271"/>
            <ac:spMk id="16" creationId="{1453BF6C-B012-48B7-B4E8-6D7AC7C27D02}"/>
          </ac:spMkLst>
        </pc:spChg>
        <pc:spChg chg="add del">
          <ac:chgData name="Paulina Skoczek (2219392)" userId="S::2219392@student.uwtsd.ac.uk::297149ff-17fc-4bf9-ac60-a7f756fa3a7e" providerId="AD" clId="Web-{97223A24-77D3-FF1A-6884-D9D8F12FCE02}" dt="2024-02-25T15:15:22.070" v="735"/>
          <ac:spMkLst>
            <pc:docMk/>
            <pc:sldMk cId="1078847366" sldId="271"/>
            <ac:spMk id="18" creationId="{E3020543-B24B-4EC4-8FFC-8DD88EEA91A8}"/>
          </ac:spMkLst>
        </pc:spChg>
        <pc:picChg chg="add del mod">
          <ac:chgData name="Paulina Skoczek (2219392)" userId="S::2219392@student.uwtsd.ac.uk::297149ff-17fc-4bf9-ac60-a7f756fa3a7e" providerId="AD" clId="Web-{97223A24-77D3-FF1A-6884-D9D8F12FCE02}" dt="2024-02-25T15:13:21.500" v="728"/>
          <ac:picMkLst>
            <pc:docMk/>
            <pc:sldMk cId="1078847366" sldId="271"/>
            <ac:picMk id="4" creationId="{E0E81982-DDBA-82ED-5640-F87566DD9657}"/>
          </ac:picMkLst>
        </pc:picChg>
        <pc:picChg chg="add mod ord">
          <ac:chgData name="Paulina Skoczek (2219392)" userId="S::2219392@student.uwtsd.ac.uk::297149ff-17fc-4bf9-ac60-a7f756fa3a7e" providerId="AD" clId="Web-{97223A24-77D3-FF1A-6884-D9D8F12FCE02}" dt="2024-02-25T15:15:49.150" v="745"/>
          <ac:picMkLst>
            <pc:docMk/>
            <pc:sldMk cId="1078847366" sldId="271"/>
            <ac:picMk id="5" creationId="{5F4FFD4B-3434-FD20-7E61-D4E529C6F444}"/>
          </ac:picMkLst>
        </pc:picChg>
        <pc:cxnChg chg="add del">
          <ac:chgData name="Paulina Skoczek (2219392)" userId="S::2219392@student.uwtsd.ac.uk::297149ff-17fc-4bf9-ac60-a7f756fa3a7e" providerId="AD" clId="Web-{97223A24-77D3-FF1A-6884-D9D8F12FCE02}" dt="2024-02-25T15:15:22.070" v="735"/>
          <ac:cxnSpMkLst>
            <pc:docMk/>
            <pc:sldMk cId="1078847366" sldId="271"/>
            <ac:cxnSpMk id="20" creationId="{C49DA8F6-BCC1-4447-B54C-57856834B94B}"/>
          </ac:cxnSpMkLst>
        </pc:cxnChg>
      </pc:sldChg>
    </pc:docChg>
  </pc:docChgLst>
  <pc:docChgLst>
    <pc:chgData name="Paulina Skoczek (2219392)" userId="S::2219392@student.uwtsd.ac.uk::297149ff-17fc-4bf9-ac60-a7f756fa3a7e" providerId="AD" clId="Web-{DE093A4D-09B1-C2FF-0C78-9EB7BA3B70B5}"/>
    <pc:docChg chg="addSld delSld modSld sldOrd">
      <pc:chgData name="Paulina Skoczek (2219392)" userId="S::2219392@student.uwtsd.ac.uk::297149ff-17fc-4bf9-ac60-a7f756fa3a7e" providerId="AD" clId="Web-{DE093A4D-09B1-C2FF-0C78-9EB7BA3B70B5}" dt="2024-02-25T22:21:02.383" v="3463"/>
      <pc:docMkLst>
        <pc:docMk/>
      </pc:docMkLst>
      <pc:sldChg chg="modSp">
        <pc:chgData name="Paulina Skoczek (2219392)" userId="S::2219392@student.uwtsd.ac.uk::297149ff-17fc-4bf9-ac60-a7f756fa3a7e" providerId="AD" clId="Web-{DE093A4D-09B1-C2FF-0C78-9EB7BA3B70B5}" dt="2024-02-25T16:20:29.836" v="751" actId="20577"/>
        <pc:sldMkLst>
          <pc:docMk/>
          <pc:sldMk cId="472117767" sldId="268"/>
        </pc:sldMkLst>
        <pc:spChg chg="mod">
          <ac:chgData name="Paulina Skoczek (2219392)" userId="S::2219392@student.uwtsd.ac.uk::297149ff-17fc-4bf9-ac60-a7f756fa3a7e" providerId="AD" clId="Web-{DE093A4D-09B1-C2FF-0C78-9EB7BA3B70B5}" dt="2024-02-25T15:39:20.137" v="10" actId="20577"/>
          <ac:spMkLst>
            <pc:docMk/>
            <pc:sldMk cId="472117767" sldId="268"/>
            <ac:spMk id="2" creationId="{DC7D238E-BAD9-2259-4A45-9A703E8B66D4}"/>
          </ac:spMkLst>
        </pc:spChg>
        <pc:spChg chg="mod">
          <ac:chgData name="Paulina Skoczek (2219392)" userId="S::2219392@student.uwtsd.ac.uk::297149ff-17fc-4bf9-ac60-a7f756fa3a7e" providerId="AD" clId="Web-{DE093A4D-09B1-C2FF-0C78-9EB7BA3B70B5}" dt="2024-02-25T16:20:29.836" v="751" actId="20577"/>
          <ac:spMkLst>
            <pc:docMk/>
            <pc:sldMk cId="472117767" sldId="268"/>
            <ac:spMk id="3" creationId="{8AB3A5BB-A736-468A-2D50-0B8ACF77A0A0}"/>
          </ac:spMkLst>
        </pc:spChg>
      </pc:sldChg>
      <pc:sldChg chg="delSp modSp">
        <pc:chgData name="Paulina Skoczek (2219392)" userId="S::2219392@student.uwtsd.ac.uk::297149ff-17fc-4bf9-ac60-a7f756fa3a7e" providerId="AD" clId="Web-{DE093A4D-09B1-C2FF-0C78-9EB7BA3B70B5}" dt="2024-02-25T22:21:02.383" v="3463"/>
        <pc:sldMkLst>
          <pc:docMk/>
          <pc:sldMk cId="398521671" sldId="269"/>
        </pc:sldMkLst>
        <pc:spChg chg="mod">
          <ac:chgData name="Paulina Skoczek (2219392)" userId="S::2219392@student.uwtsd.ac.uk::297149ff-17fc-4bf9-ac60-a7f756fa3a7e" providerId="AD" clId="Web-{DE093A4D-09B1-C2FF-0C78-9EB7BA3B70B5}" dt="2024-02-25T16:11:49.197" v="597" actId="20577"/>
          <ac:spMkLst>
            <pc:docMk/>
            <pc:sldMk cId="398521671" sldId="269"/>
            <ac:spMk id="6" creationId="{2CC8DA41-93A7-C0C3-074D-D658681965F2}"/>
          </ac:spMkLst>
        </pc:spChg>
        <pc:spChg chg="mod">
          <ac:chgData name="Paulina Skoczek (2219392)" userId="S::2219392@student.uwtsd.ac.uk::297149ff-17fc-4bf9-ac60-a7f756fa3a7e" providerId="AD" clId="Web-{DE093A4D-09B1-C2FF-0C78-9EB7BA3B70B5}" dt="2024-02-25T22:20:34.944" v="3455" actId="1076"/>
          <ac:spMkLst>
            <pc:docMk/>
            <pc:sldMk cId="398521671" sldId="269"/>
            <ac:spMk id="55" creationId="{95C67FE9-4536-D620-0E81-360E25E097EF}"/>
          </ac:spMkLst>
        </pc:spChg>
        <pc:spChg chg="mod">
          <ac:chgData name="Paulina Skoczek (2219392)" userId="S::2219392@student.uwtsd.ac.uk::297149ff-17fc-4bf9-ac60-a7f756fa3a7e" providerId="AD" clId="Web-{DE093A4D-09B1-C2FF-0C78-9EB7BA3B70B5}" dt="2024-02-25T22:20:49.132" v="3458" actId="20577"/>
          <ac:spMkLst>
            <pc:docMk/>
            <pc:sldMk cId="398521671" sldId="269"/>
            <ac:spMk id="70" creationId="{5D81605E-F0CC-99A8-4EB9-639698D9760F}"/>
          </ac:spMkLst>
        </pc:spChg>
        <pc:inkChg chg="del">
          <ac:chgData name="Paulina Skoczek (2219392)" userId="S::2219392@student.uwtsd.ac.uk::297149ff-17fc-4bf9-ac60-a7f756fa3a7e" providerId="AD" clId="Web-{DE093A4D-09B1-C2FF-0C78-9EB7BA3B70B5}" dt="2024-02-25T22:21:02.383" v="3463"/>
          <ac:inkMkLst>
            <pc:docMk/>
            <pc:sldMk cId="398521671" sldId="269"/>
            <ac:inkMk id="9" creationId="{BE3D248E-7059-F6F0-EE0F-701896B1D738}"/>
          </ac:inkMkLst>
        </pc:inkChg>
        <pc:inkChg chg="del">
          <ac:chgData name="Paulina Skoczek (2219392)" userId="S::2219392@student.uwtsd.ac.uk::297149ff-17fc-4bf9-ac60-a7f756fa3a7e" providerId="AD" clId="Web-{DE093A4D-09B1-C2FF-0C78-9EB7BA3B70B5}" dt="2024-02-25T22:21:00.632" v="3462"/>
          <ac:inkMkLst>
            <pc:docMk/>
            <pc:sldMk cId="398521671" sldId="269"/>
            <ac:inkMk id="12" creationId="{3E344328-B3AB-8F8F-8274-FA641729A29E}"/>
          </ac:inkMkLst>
        </pc:inkChg>
        <pc:inkChg chg="del">
          <ac:chgData name="Paulina Skoczek (2219392)" userId="S::2219392@student.uwtsd.ac.uk::297149ff-17fc-4bf9-ac60-a7f756fa3a7e" providerId="AD" clId="Web-{DE093A4D-09B1-C2FF-0C78-9EB7BA3B70B5}" dt="2024-02-25T22:20:55.679" v="3460"/>
          <ac:inkMkLst>
            <pc:docMk/>
            <pc:sldMk cId="398521671" sldId="269"/>
            <ac:inkMk id="13" creationId="{A5FC9753-D5E4-63A6-1207-8D4ED06E2109}"/>
          </ac:inkMkLst>
        </pc:inkChg>
        <pc:inkChg chg="del">
          <ac:chgData name="Paulina Skoczek (2219392)" userId="S::2219392@student.uwtsd.ac.uk::297149ff-17fc-4bf9-ac60-a7f756fa3a7e" providerId="AD" clId="Web-{DE093A4D-09B1-C2FF-0C78-9EB7BA3B70B5}" dt="2024-02-25T22:20:53.288" v="3459"/>
          <ac:inkMkLst>
            <pc:docMk/>
            <pc:sldMk cId="398521671" sldId="269"/>
            <ac:inkMk id="18" creationId="{63581543-A0D1-C6F8-EE80-CBC788E8A504}"/>
          </ac:inkMkLst>
        </pc:inkChg>
        <pc:inkChg chg="del">
          <ac:chgData name="Paulina Skoczek (2219392)" userId="S::2219392@student.uwtsd.ac.uk::297149ff-17fc-4bf9-ac60-a7f756fa3a7e" providerId="AD" clId="Web-{DE093A4D-09B1-C2FF-0C78-9EB7BA3B70B5}" dt="2024-02-25T22:20:57.570" v="3461"/>
          <ac:inkMkLst>
            <pc:docMk/>
            <pc:sldMk cId="398521671" sldId="269"/>
            <ac:inkMk id="19" creationId="{58042276-B315-CEE2-EE6C-C0D9217113FB}"/>
          </ac:inkMkLst>
        </pc:inkChg>
        <pc:cxnChg chg="mod">
          <ac:chgData name="Paulina Skoczek (2219392)" userId="S::2219392@student.uwtsd.ac.uk::297149ff-17fc-4bf9-ac60-a7f756fa3a7e" providerId="AD" clId="Web-{DE093A4D-09B1-C2FF-0C78-9EB7BA3B70B5}" dt="2024-02-25T22:20:36.569" v="3456" actId="1076"/>
          <ac:cxnSpMkLst>
            <pc:docMk/>
            <pc:sldMk cId="398521671" sldId="269"/>
            <ac:cxnSpMk id="54" creationId="{59D1E139-2AB1-A205-5142-FF10ED5236BC}"/>
          </ac:cxnSpMkLst>
        </pc:cxnChg>
      </pc:sldChg>
      <pc:sldChg chg="modSp new">
        <pc:chgData name="Paulina Skoczek (2219392)" userId="S::2219392@student.uwtsd.ac.uk::297149ff-17fc-4bf9-ac60-a7f756fa3a7e" providerId="AD" clId="Web-{DE093A4D-09B1-C2FF-0C78-9EB7BA3B70B5}" dt="2024-02-25T16:21:54.515" v="801" actId="20577"/>
        <pc:sldMkLst>
          <pc:docMk/>
          <pc:sldMk cId="1004190658" sldId="272"/>
        </pc:sldMkLst>
        <pc:spChg chg="mod">
          <ac:chgData name="Paulina Skoczek (2219392)" userId="S::2219392@student.uwtsd.ac.uk::297149ff-17fc-4bf9-ac60-a7f756fa3a7e" providerId="AD" clId="Web-{DE093A4D-09B1-C2FF-0C78-9EB7BA3B70B5}" dt="2024-02-25T15:47:55.040" v="253" actId="20577"/>
          <ac:spMkLst>
            <pc:docMk/>
            <pc:sldMk cId="1004190658" sldId="272"/>
            <ac:spMk id="2" creationId="{54EA1C0A-C4EB-0B9F-D8D2-698BE4B9E979}"/>
          </ac:spMkLst>
        </pc:spChg>
        <pc:spChg chg="mod">
          <ac:chgData name="Paulina Skoczek (2219392)" userId="S::2219392@student.uwtsd.ac.uk::297149ff-17fc-4bf9-ac60-a7f756fa3a7e" providerId="AD" clId="Web-{DE093A4D-09B1-C2FF-0C78-9EB7BA3B70B5}" dt="2024-02-25T16:21:54.515" v="801" actId="20577"/>
          <ac:spMkLst>
            <pc:docMk/>
            <pc:sldMk cId="1004190658" sldId="272"/>
            <ac:spMk id="3" creationId="{BDB72F20-1FA0-3EB0-57B6-032EB320173F}"/>
          </ac:spMkLst>
        </pc:spChg>
      </pc:sldChg>
      <pc:sldChg chg="addSp delSp modSp new mod setBg">
        <pc:chgData name="Paulina Skoczek (2219392)" userId="S::2219392@student.uwtsd.ac.uk::297149ff-17fc-4bf9-ac60-a7f756fa3a7e" providerId="AD" clId="Web-{DE093A4D-09B1-C2FF-0C78-9EB7BA3B70B5}" dt="2024-02-25T18:18:16.065" v="1008" actId="1076"/>
        <pc:sldMkLst>
          <pc:docMk/>
          <pc:sldMk cId="655061030" sldId="273"/>
        </pc:sldMkLst>
        <pc:spChg chg="mod">
          <ac:chgData name="Paulina Skoczek (2219392)" userId="S::2219392@student.uwtsd.ac.uk::297149ff-17fc-4bf9-ac60-a7f756fa3a7e" providerId="AD" clId="Web-{DE093A4D-09B1-C2FF-0C78-9EB7BA3B70B5}" dt="2024-02-25T18:17:55.564" v="999" actId="20577"/>
          <ac:spMkLst>
            <pc:docMk/>
            <pc:sldMk cId="655061030" sldId="273"/>
            <ac:spMk id="2" creationId="{92859B6C-CF9D-59F6-BAC8-98363BE87D58}"/>
          </ac:spMkLst>
        </pc:spChg>
        <pc:spChg chg="mod">
          <ac:chgData name="Paulina Skoczek (2219392)" userId="S::2219392@student.uwtsd.ac.uk::297149ff-17fc-4bf9-ac60-a7f756fa3a7e" providerId="AD" clId="Web-{DE093A4D-09B1-C2FF-0C78-9EB7BA3B70B5}" dt="2024-02-25T18:17:59.064" v="1000" actId="20577"/>
          <ac:spMkLst>
            <pc:docMk/>
            <pc:sldMk cId="655061030" sldId="273"/>
            <ac:spMk id="3" creationId="{62AAD2BB-16BC-FFB0-305E-42A891DE8A55}"/>
          </ac:spMkLst>
        </pc:spChg>
        <pc:spChg chg="add">
          <ac:chgData name="Paulina Skoczek (2219392)" userId="S::2219392@student.uwtsd.ac.uk::297149ff-17fc-4bf9-ac60-a7f756fa3a7e" providerId="AD" clId="Web-{DE093A4D-09B1-C2FF-0C78-9EB7BA3B70B5}" dt="2024-02-25T18:17:20.969" v="989"/>
          <ac:spMkLst>
            <pc:docMk/>
            <pc:sldMk cId="655061030" sldId="273"/>
            <ac:spMk id="10" creationId="{06DA9DF9-31F7-4056-B42E-878CC92417B8}"/>
          </ac:spMkLst>
        </pc:spChg>
        <pc:picChg chg="add del mod">
          <ac:chgData name="Paulina Skoczek (2219392)" userId="S::2219392@student.uwtsd.ac.uk::297149ff-17fc-4bf9-ac60-a7f756fa3a7e" providerId="AD" clId="Web-{DE093A4D-09B1-C2FF-0C78-9EB7BA3B70B5}" dt="2024-02-25T18:16:42.841" v="983"/>
          <ac:picMkLst>
            <pc:docMk/>
            <pc:sldMk cId="655061030" sldId="273"/>
            <ac:picMk id="4" creationId="{C840215C-43B7-FBBE-53F7-822187C48F9B}"/>
          </ac:picMkLst>
        </pc:picChg>
        <pc:picChg chg="add mod">
          <ac:chgData name="Paulina Skoczek (2219392)" userId="S::2219392@student.uwtsd.ac.uk::297149ff-17fc-4bf9-ac60-a7f756fa3a7e" providerId="AD" clId="Web-{DE093A4D-09B1-C2FF-0C78-9EB7BA3B70B5}" dt="2024-02-25T18:18:16.065" v="1008" actId="1076"/>
          <ac:picMkLst>
            <pc:docMk/>
            <pc:sldMk cId="655061030" sldId="273"/>
            <ac:picMk id="5" creationId="{0A4A0973-EB9E-3136-5886-741D1181B4B7}"/>
          </ac:picMkLst>
        </pc:picChg>
      </pc:sldChg>
      <pc:sldChg chg="new del">
        <pc:chgData name="Paulina Skoczek (2219392)" userId="S::2219392@student.uwtsd.ac.uk::297149ff-17fc-4bf9-ac60-a7f756fa3a7e" providerId="AD" clId="Web-{DE093A4D-09B1-C2FF-0C78-9EB7BA3B70B5}" dt="2024-02-25T18:18:33.457" v="1010"/>
        <pc:sldMkLst>
          <pc:docMk/>
          <pc:sldMk cId="973827627" sldId="274"/>
        </pc:sldMkLst>
      </pc:sldChg>
      <pc:sldChg chg="addSp delSp modSp new">
        <pc:chgData name="Paulina Skoczek (2219392)" userId="S::2219392@student.uwtsd.ac.uk::297149ff-17fc-4bf9-ac60-a7f756fa3a7e" providerId="AD" clId="Web-{DE093A4D-09B1-C2FF-0C78-9EB7BA3B70B5}" dt="2024-02-25T21:14:55.203" v="2681"/>
        <pc:sldMkLst>
          <pc:docMk/>
          <pc:sldMk cId="3593628573" sldId="274"/>
        </pc:sldMkLst>
        <pc:spChg chg="mod">
          <ac:chgData name="Paulina Skoczek (2219392)" userId="S::2219392@student.uwtsd.ac.uk::297149ff-17fc-4bf9-ac60-a7f756fa3a7e" providerId="AD" clId="Web-{DE093A4D-09B1-C2FF-0C78-9EB7BA3B70B5}" dt="2024-02-25T18:23:44.724" v="1033" actId="20577"/>
          <ac:spMkLst>
            <pc:docMk/>
            <pc:sldMk cId="3593628573" sldId="274"/>
            <ac:spMk id="2" creationId="{259CA9C0-7F1B-277E-FBEE-38BA71CA315C}"/>
          </ac:spMkLst>
        </pc:spChg>
        <pc:spChg chg="mod">
          <ac:chgData name="Paulina Skoczek (2219392)" userId="S::2219392@student.uwtsd.ac.uk::297149ff-17fc-4bf9-ac60-a7f756fa3a7e" providerId="AD" clId="Web-{DE093A4D-09B1-C2FF-0C78-9EB7BA3B70B5}" dt="2024-02-25T18:37:18.082" v="1142" actId="20577"/>
          <ac:spMkLst>
            <pc:docMk/>
            <pc:sldMk cId="3593628573" sldId="274"/>
            <ac:spMk id="3" creationId="{0C05C625-CF5E-6CBD-B2E3-6453962CC406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18:28:33.053" v="1077" actId="20577"/>
          <ac:spMkLst>
            <pc:docMk/>
            <pc:sldMk cId="3593628573" sldId="274"/>
            <ac:spMk id="9" creationId="{6318E2D8-D485-396B-B92E-2D312DDBB973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18:53:47.174" v="1334" actId="20577"/>
          <ac:spMkLst>
            <pc:docMk/>
            <pc:sldMk cId="3593628573" sldId="274"/>
            <ac:spMk id="10" creationId="{62CCB5A5-D95B-5366-770D-2DC9EA5D85E3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18:33:31.632" v="1118" actId="20577"/>
          <ac:spMkLst>
            <pc:docMk/>
            <pc:sldMk cId="3593628573" sldId="274"/>
            <ac:spMk id="14" creationId="{682E4E95-DA7F-0627-806F-B19D32EE2699}"/>
          </ac:spMkLst>
        </pc:spChg>
        <pc:picChg chg="add del mod">
          <ac:chgData name="Paulina Skoczek (2219392)" userId="S::2219392@student.uwtsd.ac.uk::297149ff-17fc-4bf9-ac60-a7f756fa3a7e" providerId="AD" clId="Web-{DE093A4D-09B1-C2FF-0C78-9EB7BA3B70B5}" dt="2024-02-25T18:31:32.641" v="1099"/>
          <ac:picMkLst>
            <pc:docMk/>
            <pc:sldMk cId="3593628573" sldId="274"/>
            <ac:picMk id="11" creationId="{A3C5F603-AC58-3484-DB2B-82597C928C08}"/>
          </ac:picMkLst>
        </pc:picChg>
        <pc:picChg chg="add mod">
          <ac:chgData name="Paulina Skoczek (2219392)" userId="S::2219392@student.uwtsd.ac.uk::297149ff-17fc-4bf9-ac60-a7f756fa3a7e" providerId="AD" clId="Web-{DE093A4D-09B1-C2FF-0C78-9EB7BA3B70B5}" dt="2024-02-25T18:31:51.329" v="1101" actId="1076"/>
          <ac:picMkLst>
            <pc:docMk/>
            <pc:sldMk cId="3593628573" sldId="274"/>
            <ac:picMk id="12" creationId="{CCC25385-17FA-0DEE-46C2-074CCA85EFE2}"/>
          </ac:picMkLst>
        </pc:picChg>
        <pc:picChg chg="add mod">
          <ac:chgData name="Paulina Skoczek (2219392)" userId="S::2219392@student.uwtsd.ac.uk::297149ff-17fc-4bf9-ac60-a7f756fa3a7e" providerId="AD" clId="Web-{DE093A4D-09B1-C2FF-0C78-9EB7BA3B70B5}" dt="2024-02-25T18:53:23.842" v="1331" actId="1076"/>
          <ac:picMkLst>
            <pc:docMk/>
            <pc:sldMk cId="3593628573" sldId="274"/>
            <ac:picMk id="13" creationId="{9D4BE23C-D53B-95AC-5247-64F2E3739A3C}"/>
          </ac:picMkLst>
        </pc:picChg>
        <pc:picChg chg="add del mod">
          <ac:chgData name="Paulina Skoczek (2219392)" userId="S::2219392@student.uwtsd.ac.uk::297149ff-17fc-4bf9-ac60-a7f756fa3a7e" providerId="AD" clId="Web-{DE093A4D-09B1-C2FF-0C78-9EB7BA3B70B5}" dt="2024-02-25T18:33:59.774" v="1121"/>
          <ac:picMkLst>
            <pc:docMk/>
            <pc:sldMk cId="3593628573" sldId="274"/>
            <ac:picMk id="15" creationId="{4B83ED8B-BEAA-6B1B-8020-6BA223EFF6E2}"/>
          </ac:picMkLst>
        </pc:picChg>
        <pc:picChg chg="add del mod">
          <ac:chgData name="Paulina Skoczek (2219392)" userId="S::2219392@student.uwtsd.ac.uk::297149ff-17fc-4bf9-ac60-a7f756fa3a7e" providerId="AD" clId="Web-{DE093A4D-09B1-C2FF-0C78-9EB7BA3B70B5}" dt="2024-02-25T21:14:55.203" v="2681"/>
          <ac:picMkLst>
            <pc:docMk/>
            <pc:sldMk cId="3593628573" sldId="274"/>
            <ac:picMk id="16" creationId="{BB454E4A-2F94-5381-59E4-A0ED938325BB}"/>
          </ac:picMkLst>
        </pc:picChg>
        <pc:cxnChg chg="add mod">
          <ac:chgData name="Paulina Skoczek (2219392)" userId="S::2219392@student.uwtsd.ac.uk::297149ff-17fc-4bf9-ac60-a7f756fa3a7e" providerId="AD" clId="Web-{DE093A4D-09B1-C2FF-0C78-9EB7BA3B70B5}" dt="2024-02-25T18:27:35.534" v="1066" actId="14100"/>
          <ac:cxnSpMkLst>
            <pc:docMk/>
            <pc:sldMk cId="3593628573" sldId="274"/>
            <ac:cxnSpMk id="4" creationId="{6F101BE5-FEF4-FD35-147A-B8F6CD41F041}"/>
          </ac:cxnSpMkLst>
        </pc:cxnChg>
        <pc:cxnChg chg="add mod">
          <ac:chgData name="Paulina Skoczek (2219392)" userId="S::2219392@student.uwtsd.ac.uk::297149ff-17fc-4bf9-ac60-a7f756fa3a7e" providerId="AD" clId="Web-{DE093A4D-09B1-C2FF-0C78-9EB7BA3B70B5}" dt="2024-02-25T18:27:17.111" v="1064" actId="1076"/>
          <ac:cxnSpMkLst>
            <pc:docMk/>
            <pc:sldMk cId="3593628573" sldId="274"/>
            <ac:cxnSpMk id="5" creationId="{6784EF3E-14AA-897F-63CF-E82D0540D1D3}"/>
          </ac:cxnSpMkLst>
        </pc:cxnChg>
        <pc:cxnChg chg="add del">
          <ac:chgData name="Paulina Skoczek (2219392)" userId="S::2219392@student.uwtsd.ac.uk::297149ff-17fc-4bf9-ac60-a7f756fa3a7e" providerId="AD" clId="Web-{DE093A4D-09B1-C2FF-0C78-9EB7BA3B70B5}" dt="2024-02-25T18:26:37.921" v="1048"/>
          <ac:cxnSpMkLst>
            <pc:docMk/>
            <pc:sldMk cId="3593628573" sldId="274"/>
            <ac:cxnSpMk id="6" creationId="{93EF16A6-62E9-5DE6-B8CD-0393AFE4C061}"/>
          </ac:cxnSpMkLst>
        </pc:cxnChg>
        <pc:cxnChg chg="add del mod">
          <ac:chgData name="Paulina Skoczek (2219392)" userId="S::2219392@student.uwtsd.ac.uk::297149ff-17fc-4bf9-ac60-a7f756fa3a7e" providerId="AD" clId="Web-{DE093A4D-09B1-C2FF-0C78-9EB7BA3B70B5}" dt="2024-02-25T18:26:44.203" v="1051"/>
          <ac:cxnSpMkLst>
            <pc:docMk/>
            <pc:sldMk cId="3593628573" sldId="274"/>
            <ac:cxnSpMk id="7" creationId="{26E6EBA9-9F22-3839-5BB1-F7AA56CC9F92}"/>
          </ac:cxnSpMkLst>
        </pc:cxnChg>
        <pc:cxnChg chg="add mod">
          <ac:chgData name="Paulina Skoczek (2219392)" userId="S::2219392@student.uwtsd.ac.uk::297149ff-17fc-4bf9-ac60-a7f756fa3a7e" providerId="AD" clId="Web-{DE093A4D-09B1-C2FF-0C78-9EB7BA3B70B5}" dt="2024-02-25T18:27:38.628" v="1067" actId="14100"/>
          <ac:cxnSpMkLst>
            <pc:docMk/>
            <pc:sldMk cId="3593628573" sldId="274"/>
            <ac:cxnSpMk id="8" creationId="{DBBDADCF-7DA1-F58C-DEA5-90C6B9301D64}"/>
          </ac:cxnSpMkLst>
        </pc:cxnChg>
      </pc:sldChg>
      <pc:sldChg chg="addSp delSp modSp new">
        <pc:chgData name="Paulina Skoczek (2219392)" userId="S::2219392@student.uwtsd.ac.uk::297149ff-17fc-4bf9-ac60-a7f756fa3a7e" providerId="AD" clId="Web-{DE093A4D-09B1-C2FF-0C78-9EB7BA3B70B5}" dt="2024-02-25T22:04:57.355" v="3349" actId="1076"/>
        <pc:sldMkLst>
          <pc:docMk/>
          <pc:sldMk cId="1651283821" sldId="275"/>
        </pc:sldMkLst>
        <pc:spChg chg="mod">
          <ac:chgData name="Paulina Skoczek (2219392)" userId="S::2219392@student.uwtsd.ac.uk::297149ff-17fc-4bf9-ac60-a7f756fa3a7e" providerId="AD" clId="Web-{DE093A4D-09B1-C2FF-0C78-9EB7BA3B70B5}" dt="2024-02-25T19:57:48.283" v="1962" actId="20577"/>
          <ac:spMkLst>
            <pc:docMk/>
            <pc:sldMk cId="1651283821" sldId="275"/>
            <ac:spMk id="2" creationId="{794E480D-6547-892D-949D-7262348334ED}"/>
          </ac:spMkLst>
        </pc:spChg>
        <pc:spChg chg="del mod">
          <ac:chgData name="Paulina Skoczek (2219392)" userId="S::2219392@student.uwtsd.ac.uk::297149ff-17fc-4bf9-ac60-a7f756fa3a7e" providerId="AD" clId="Web-{DE093A4D-09B1-C2FF-0C78-9EB7BA3B70B5}" dt="2024-02-25T19:18:22.131" v="1495"/>
          <ac:spMkLst>
            <pc:docMk/>
            <pc:sldMk cId="1651283821" sldId="275"/>
            <ac:spMk id="3" creationId="{D566D5DA-E583-FE95-698A-44029F8F4067}"/>
          </ac:spMkLst>
        </pc:spChg>
        <pc:spChg chg="add del mod">
          <ac:chgData name="Paulina Skoczek (2219392)" userId="S::2219392@student.uwtsd.ac.uk::297149ff-17fc-4bf9-ac60-a7f756fa3a7e" providerId="AD" clId="Web-{DE093A4D-09B1-C2FF-0C78-9EB7BA3B70B5}" dt="2024-02-25T19:18:24.694" v="1496"/>
          <ac:spMkLst>
            <pc:docMk/>
            <pc:sldMk cId="1651283821" sldId="275"/>
            <ac:spMk id="7" creationId="{0E96276B-B25E-B0BD-7D2E-A05F97B6FC8C}"/>
          </ac:spMkLst>
        </pc:spChg>
        <pc:spChg chg="add del mod">
          <ac:chgData name="Paulina Skoczek (2219392)" userId="S::2219392@student.uwtsd.ac.uk::297149ff-17fc-4bf9-ac60-a7f756fa3a7e" providerId="AD" clId="Web-{DE093A4D-09B1-C2FF-0C78-9EB7BA3B70B5}" dt="2024-02-25T20:07:21.299" v="2000"/>
          <ac:spMkLst>
            <pc:docMk/>
            <pc:sldMk cId="1651283821" sldId="275"/>
            <ac:spMk id="8" creationId="{E4730D34-E8FD-6E38-BD58-1C9505EE749F}"/>
          </ac:spMkLst>
        </pc:spChg>
        <pc:spChg chg="add del mod">
          <ac:chgData name="Paulina Skoczek (2219392)" userId="S::2219392@student.uwtsd.ac.uk::297149ff-17fc-4bf9-ac60-a7f756fa3a7e" providerId="AD" clId="Web-{DE093A4D-09B1-C2FF-0C78-9EB7BA3B70B5}" dt="2024-02-25T19:23:44.618" v="1628"/>
          <ac:spMkLst>
            <pc:docMk/>
            <pc:sldMk cId="1651283821" sldId="275"/>
            <ac:spMk id="9" creationId="{12942ADF-97B5-9F8C-DF72-76C69F225337}"/>
          </ac:spMkLst>
        </pc:spChg>
        <pc:spChg chg="add del mod">
          <ac:chgData name="Paulina Skoczek (2219392)" userId="S::2219392@student.uwtsd.ac.uk::297149ff-17fc-4bf9-ac60-a7f756fa3a7e" providerId="AD" clId="Web-{DE093A4D-09B1-C2FF-0C78-9EB7BA3B70B5}" dt="2024-02-25T19:55:06.960" v="1924"/>
          <ac:spMkLst>
            <pc:docMk/>
            <pc:sldMk cId="1651283821" sldId="275"/>
            <ac:spMk id="10" creationId="{60026761-F908-2F25-373C-15FA0D50F476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1:53:20.738" v="3023" actId="20577"/>
          <ac:spMkLst>
            <pc:docMk/>
            <pc:sldMk cId="1651283821" sldId="275"/>
            <ac:spMk id="12" creationId="{AF25243C-AC91-D2A9-EE80-5229312C6635}"/>
          </ac:spMkLst>
        </pc:spChg>
        <pc:spChg chg="add del mod">
          <ac:chgData name="Paulina Skoczek (2219392)" userId="S::2219392@student.uwtsd.ac.uk::297149ff-17fc-4bf9-ac60-a7f756fa3a7e" providerId="AD" clId="Web-{DE093A4D-09B1-C2FF-0C78-9EB7BA3B70B5}" dt="2024-02-25T20:08:43.070" v="2030"/>
          <ac:spMkLst>
            <pc:docMk/>
            <pc:sldMk cId="1651283821" sldId="275"/>
            <ac:spMk id="14" creationId="{39B44D17-9850-5438-94BD-96224AF6BA33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1:56:55" v="3081" actId="1076"/>
          <ac:spMkLst>
            <pc:docMk/>
            <pc:sldMk cId="1651283821" sldId="275"/>
            <ac:spMk id="16" creationId="{1265AC36-50FD-1564-112A-782E37F5A0EC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1:53:27.848" v="3028" actId="20577"/>
          <ac:spMkLst>
            <pc:docMk/>
            <pc:sldMk cId="1651283821" sldId="275"/>
            <ac:spMk id="18" creationId="{A4EDF084-39B3-FF2D-5708-3566B2A50A75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2:02:30.675" v="3289" actId="1076"/>
          <ac:spMkLst>
            <pc:docMk/>
            <pc:sldMk cId="1651283821" sldId="275"/>
            <ac:spMk id="19" creationId="{BFCA3CE8-BCE9-8147-B1A7-1E5A20927C0D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2:04:21.775" v="3340" actId="1076"/>
          <ac:spMkLst>
            <pc:docMk/>
            <pc:sldMk cId="1651283821" sldId="275"/>
            <ac:spMk id="20" creationId="{4993D559-B542-2236-3723-EC0D3C2269E5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2:02:28.534" v="3288" actId="20577"/>
          <ac:spMkLst>
            <pc:docMk/>
            <pc:sldMk cId="1651283821" sldId="275"/>
            <ac:spMk id="21" creationId="{F3294119-BADE-A506-457A-793C3B4B592F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1:59:06.570" v="3127" actId="1076"/>
          <ac:spMkLst>
            <pc:docMk/>
            <pc:sldMk cId="1651283821" sldId="275"/>
            <ac:spMk id="24" creationId="{2AA6F830-F81F-2FD3-E170-ACF982014E56}"/>
          </ac:spMkLst>
        </pc:spChg>
        <pc:picChg chg="add mod">
          <ac:chgData name="Paulina Skoczek (2219392)" userId="S::2219392@student.uwtsd.ac.uk::297149ff-17fc-4bf9-ac60-a7f756fa3a7e" providerId="AD" clId="Web-{DE093A4D-09B1-C2FF-0C78-9EB7BA3B70B5}" dt="2024-02-25T20:08:35.350" v="2027" actId="1076"/>
          <ac:picMkLst>
            <pc:docMk/>
            <pc:sldMk cId="1651283821" sldId="275"/>
            <ac:picMk id="5" creationId="{44574956-147D-F00F-F31B-C60982BE19F6}"/>
          </ac:picMkLst>
        </pc:picChg>
        <pc:cxnChg chg="add mod">
          <ac:chgData name="Paulina Skoczek (2219392)" userId="S::2219392@student.uwtsd.ac.uk::297149ff-17fc-4bf9-ac60-a7f756fa3a7e" providerId="AD" clId="Web-{DE093A4D-09B1-C2FF-0C78-9EB7BA3B70B5}" dt="2024-02-25T20:09:39.260" v="2044" actId="14100"/>
          <ac:cxnSpMkLst>
            <pc:docMk/>
            <pc:sldMk cId="1651283821" sldId="275"/>
            <ac:cxnSpMk id="11" creationId="{1F4CB89F-3C8A-BB23-6B78-C1F9FA6B3A25}"/>
          </ac:cxnSpMkLst>
        </pc:cxnChg>
        <pc:cxnChg chg="add del mod">
          <ac:chgData name="Paulina Skoczek (2219392)" userId="S::2219392@student.uwtsd.ac.uk::297149ff-17fc-4bf9-ac60-a7f756fa3a7e" providerId="AD" clId="Web-{DE093A4D-09B1-C2FF-0C78-9EB7BA3B70B5}" dt="2024-02-25T20:09:10.540" v="2032"/>
          <ac:cxnSpMkLst>
            <pc:docMk/>
            <pc:sldMk cId="1651283821" sldId="275"/>
            <ac:cxnSpMk id="13" creationId="{D60EE05D-676D-E1BD-BF01-7CD7E9FDC859}"/>
          </ac:cxnSpMkLst>
        </pc:cxnChg>
        <pc:cxnChg chg="add mod">
          <ac:chgData name="Paulina Skoczek (2219392)" userId="S::2219392@student.uwtsd.ac.uk::297149ff-17fc-4bf9-ac60-a7f756fa3a7e" providerId="AD" clId="Web-{DE093A4D-09B1-C2FF-0C78-9EB7BA3B70B5}" dt="2024-02-25T22:04:57.355" v="3349" actId="1076"/>
          <ac:cxnSpMkLst>
            <pc:docMk/>
            <pc:sldMk cId="1651283821" sldId="275"/>
            <ac:cxnSpMk id="15" creationId="{8F993FED-B8DE-8760-ECD6-E5E980026C89}"/>
          </ac:cxnSpMkLst>
        </pc:cxnChg>
        <pc:cxnChg chg="add mod">
          <ac:chgData name="Paulina Skoczek (2219392)" userId="S::2219392@student.uwtsd.ac.uk::297149ff-17fc-4bf9-ac60-a7f756fa3a7e" providerId="AD" clId="Web-{DE093A4D-09B1-C2FF-0C78-9EB7BA3B70B5}" dt="2024-02-25T20:12:18.410" v="2095" actId="1076"/>
          <ac:cxnSpMkLst>
            <pc:docMk/>
            <pc:sldMk cId="1651283821" sldId="275"/>
            <ac:cxnSpMk id="17" creationId="{83D63789-8FB9-8B9F-2CB1-BADFB494F523}"/>
          </ac:cxnSpMkLst>
        </pc:cxnChg>
        <pc:cxnChg chg="add del mod">
          <ac:chgData name="Paulina Skoczek (2219392)" userId="S::2219392@student.uwtsd.ac.uk::297149ff-17fc-4bf9-ac60-a7f756fa3a7e" providerId="AD" clId="Web-{DE093A4D-09B1-C2FF-0C78-9EB7BA3B70B5}" dt="2024-02-25T21:55:48.543" v="3059"/>
          <ac:cxnSpMkLst>
            <pc:docMk/>
            <pc:sldMk cId="1651283821" sldId="275"/>
            <ac:cxnSpMk id="22" creationId="{03A66819-C500-D764-F44C-329D907C35E5}"/>
          </ac:cxnSpMkLst>
        </pc:cxnChg>
        <pc:cxnChg chg="add mod">
          <ac:chgData name="Paulina Skoczek (2219392)" userId="S::2219392@student.uwtsd.ac.uk::297149ff-17fc-4bf9-ac60-a7f756fa3a7e" providerId="AD" clId="Web-{DE093A4D-09B1-C2FF-0C78-9EB7BA3B70B5}" dt="2024-02-25T21:56:05.716" v="3065" actId="1076"/>
          <ac:cxnSpMkLst>
            <pc:docMk/>
            <pc:sldMk cId="1651283821" sldId="275"/>
            <ac:cxnSpMk id="23" creationId="{5570021B-6E56-EABB-ED94-997FEC0920D6}"/>
          </ac:cxnSpMkLst>
        </pc:cxnChg>
      </pc:sldChg>
      <pc:sldChg chg="addSp delSp modSp new">
        <pc:chgData name="Paulina Skoczek (2219392)" userId="S::2219392@student.uwtsd.ac.uk::297149ff-17fc-4bf9-ac60-a7f756fa3a7e" providerId="AD" clId="Web-{DE093A4D-09B1-C2FF-0C78-9EB7BA3B70B5}" dt="2024-02-25T22:04:32.494" v="3345" actId="1076"/>
        <pc:sldMkLst>
          <pc:docMk/>
          <pc:sldMk cId="1289663901" sldId="276"/>
        </pc:sldMkLst>
        <pc:spChg chg="mod">
          <ac:chgData name="Paulina Skoczek (2219392)" userId="S::2219392@student.uwtsd.ac.uk::297149ff-17fc-4bf9-ac60-a7f756fa3a7e" providerId="AD" clId="Web-{DE093A4D-09B1-C2FF-0C78-9EB7BA3B70B5}" dt="2024-02-25T21:05:45.932" v="2653" actId="20577"/>
          <ac:spMkLst>
            <pc:docMk/>
            <pc:sldMk cId="1289663901" sldId="276"/>
            <ac:spMk id="2" creationId="{AFAFDF18-433A-446E-E87A-3370732E5350}"/>
          </ac:spMkLst>
        </pc:spChg>
        <pc:spChg chg="del">
          <ac:chgData name="Paulina Skoczek (2219392)" userId="S::2219392@student.uwtsd.ac.uk::297149ff-17fc-4bf9-ac60-a7f756fa3a7e" providerId="AD" clId="Web-{DE093A4D-09B1-C2FF-0C78-9EB7BA3B70B5}" dt="2024-02-25T19:47:03.683" v="1893"/>
          <ac:spMkLst>
            <pc:docMk/>
            <pc:sldMk cId="1289663901" sldId="276"/>
            <ac:spMk id="3" creationId="{BF7B86B3-AB54-892E-3B8C-4285D144506D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1:53:53.099" v="3037" actId="20577"/>
          <ac:spMkLst>
            <pc:docMk/>
            <pc:sldMk cId="1289663901" sldId="276"/>
            <ac:spMk id="7" creationId="{6614F253-6C29-4BA6-CE78-BFB90083A712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1:53:56.521" v="3038" actId="20577"/>
          <ac:spMkLst>
            <pc:docMk/>
            <pc:sldMk cId="1289663901" sldId="276"/>
            <ac:spMk id="9" creationId="{BA1A3A7B-4F1B-378A-31D4-B2A0092926D9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1:53:58.818" v="3039" actId="20577"/>
          <ac:spMkLst>
            <pc:docMk/>
            <pc:sldMk cId="1289663901" sldId="276"/>
            <ac:spMk id="12" creationId="{BA9C776A-4395-98F0-F230-D83833C7F71A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2:04:27.681" v="3342" actId="1076"/>
          <ac:spMkLst>
            <pc:docMk/>
            <pc:sldMk cId="1289663901" sldId="276"/>
            <ac:spMk id="13" creationId="{3E577CF6-F77B-7185-7865-B9A68CFBA128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2:04:32.494" v="3345" actId="1076"/>
          <ac:spMkLst>
            <pc:docMk/>
            <pc:sldMk cId="1289663901" sldId="276"/>
            <ac:spMk id="14" creationId="{428DD745-9B8B-404F-B56F-7748CA73DDC6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2:02:43.832" v="3300" actId="20577"/>
          <ac:spMkLst>
            <pc:docMk/>
            <pc:sldMk cId="1289663901" sldId="276"/>
            <ac:spMk id="15" creationId="{7FDFF04B-B911-5E44-707C-D26C4F97661E}"/>
          </ac:spMkLst>
        </pc:spChg>
        <pc:picChg chg="add mod">
          <ac:chgData name="Paulina Skoczek (2219392)" userId="S::2219392@student.uwtsd.ac.uk::297149ff-17fc-4bf9-ac60-a7f756fa3a7e" providerId="AD" clId="Web-{DE093A4D-09B1-C2FF-0C78-9EB7BA3B70B5}" dt="2024-02-25T20:40:33.489" v="2332" actId="1076"/>
          <ac:picMkLst>
            <pc:docMk/>
            <pc:sldMk cId="1289663901" sldId="276"/>
            <ac:picMk id="5" creationId="{610FDDE9-FAC4-582E-1DF7-B49259570457}"/>
          </ac:picMkLst>
        </pc:picChg>
        <pc:cxnChg chg="add del mod">
          <ac:chgData name="Paulina Skoczek (2219392)" userId="S::2219392@student.uwtsd.ac.uk::297149ff-17fc-4bf9-ac60-a7f756fa3a7e" providerId="AD" clId="Web-{DE093A4D-09B1-C2FF-0C78-9EB7BA3B70B5}" dt="2024-02-25T21:04:46.882" v="2647"/>
          <ac:cxnSpMkLst>
            <pc:docMk/>
            <pc:sldMk cId="1289663901" sldId="276"/>
            <ac:cxnSpMk id="6" creationId="{9B6644AA-D38E-BED9-3982-7BB95D4197D8}"/>
          </ac:cxnSpMkLst>
        </pc:cxnChg>
        <pc:cxnChg chg="add del mod">
          <ac:chgData name="Paulina Skoczek (2219392)" userId="S::2219392@student.uwtsd.ac.uk::297149ff-17fc-4bf9-ac60-a7f756fa3a7e" providerId="AD" clId="Web-{DE093A4D-09B1-C2FF-0C78-9EB7BA3B70B5}" dt="2024-02-25T21:03:27.925" v="2631"/>
          <ac:cxnSpMkLst>
            <pc:docMk/>
            <pc:sldMk cId="1289663901" sldId="276"/>
            <ac:cxnSpMk id="8" creationId="{07EDCB02-AD4D-C93E-0355-E522BF861E37}"/>
          </ac:cxnSpMkLst>
        </pc:cxnChg>
        <pc:cxnChg chg="add del mod">
          <ac:chgData name="Paulina Skoczek (2219392)" userId="S::2219392@student.uwtsd.ac.uk::297149ff-17fc-4bf9-ac60-a7f756fa3a7e" providerId="AD" clId="Web-{DE093A4D-09B1-C2FF-0C78-9EB7BA3B70B5}" dt="2024-02-25T20:40:45.396" v="2335"/>
          <ac:cxnSpMkLst>
            <pc:docMk/>
            <pc:sldMk cId="1289663901" sldId="276"/>
            <ac:cxnSpMk id="10" creationId="{163040E7-A325-DCDF-E792-30AE7D1C190C}"/>
          </ac:cxnSpMkLst>
        </pc:cxnChg>
        <pc:cxnChg chg="add del mod">
          <ac:chgData name="Paulina Skoczek (2219392)" userId="S::2219392@student.uwtsd.ac.uk::297149ff-17fc-4bf9-ac60-a7f756fa3a7e" providerId="AD" clId="Web-{DE093A4D-09B1-C2FF-0C78-9EB7BA3B70B5}" dt="2024-02-25T21:03:08.408" v="2621"/>
          <ac:cxnSpMkLst>
            <pc:docMk/>
            <pc:sldMk cId="1289663901" sldId="276"/>
            <ac:cxnSpMk id="11" creationId="{726BCE23-CEAB-B8FC-7102-E7CF1B95D9A4}"/>
          </ac:cxnSpMkLst>
        </pc:cxnChg>
        <pc:cxnChg chg="add mod">
          <ac:chgData name="Paulina Skoczek (2219392)" userId="S::2219392@student.uwtsd.ac.uk::297149ff-17fc-4bf9-ac60-a7f756fa3a7e" providerId="AD" clId="Web-{DE093A4D-09B1-C2FF-0C78-9EB7BA3B70B5}" dt="2024-02-25T21:03:25.222" v="2630"/>
          <ac:cxnSpMkLst>
            <pc:docMk/>
            <pc:sldMk cId="1289663901" sldId="276"/>
            <ac:cxnSpMk id="16" creationId="{A7C151CF-D401-5BC3-C51E-9BB24101E30D}"/>
          </ac:cxnSpMkLst>
        </pc:cxnChg>
        <pc:cxnChg chg="add del mod">
          <ac:chgData name="Paulina Skoczek (2219392)" userId="S::2219392@student.uwtsd.ac.uk::297149ff-17fc-4bf9-ac60-a7f756fa3a7e" providerId="AD" clId="Web-{DE093A4D-09B1-C2FF-0C78-9EB7BA3B70B5}" dt="2024-02-25T21:04:27.678" v="2637"/>
          <ac:cxnSpMkLst>
            <pc:docMk/>
            <pc:sldMk cId="1289663901" sldId="276"/>
            <ac:cxnSpMk id="17" creationId="{F8DF703F-4A88-199F-EC6E-03D462E12A04}"/>
          </ac:cxnSpMkLst>
        </pc:cxnChg>
        <pc:cxnChg chg="add mod">
          <ac:chgData name="Paulina Skoczek (2219392)" userId="S::2219392@student.uwtsd.ac.uk::297149ff-17fc-4bf9-ac60-a7f756fa3a7e" providerId="AD" clId="Web-{DE093A4D-09B1-C2FF-0C78-9EB7BA3B70B5}" dt="2024-02-25T21:04:44.695" v="2646"/>
          <ac:cxnSpMkLst>
            <pc:docMk/>
            <pc:sldMk cId="1289663901" sldId="276"/>
            <ac:cxnSpMk id="18" creationId="{26961136-9F10-2C6D-529D-3716A7C8614B}"/>
          </ac:cxnSpMkLst>
        </pc:cxnChg>
        <pc:cxnChg chg="add mod">
          <ac:chgData name="Paulina Skoczek (2219392)" userId="S::2219392@student.uwtsd.ac.uk::297149ff-17fc-4bf9-ac60-a7f756fa3a7e" providerId="AD" clId="Web-{DE093A4D-09B1-C2FF-0C78-9EB7BA3B70B5}" dt="2024-02-25T21:04:55.227" v="2651"/>
          <ac:cxnSpMkLst>
            <pc:docMk/>
            <pc:sldMk cId="1289663901" sldId="276"/>
            <ac:cxnSpMk id="19" creationId="{F707631A-C1EE-163A-F347-F822C6824288}"/>
          </ac:cxnSpMkLst>
        </pc:cxnChg>
      </pc:sldChg>
      <pc:sldChg chg="addSp delSp modSp new">
        <pc:chgData name="Paulina Skoczek (2219392)" userId="S::2219392@student.uwtsd.ac.uk::297149ff-17fc-4bf9-ac60-a7f756fa3a7e" providerId="AD" clId="Web-{DE093A4D-09B1-C2FF-0C78-9EB7BA3B70B5}" dt="2024-02-25T22:04:39.729" v="3348" actId="1076"/>
        <pc:sldMkLst>
          <pc:docMk/>
          <pc:sldMk cId="2620423138" sldId="277"/>
        </pc:sldMkLst>
        <pc:spChg chg="mod">
          <ac:chgData name="Paulina Skoczek (2219392)" userId="S::2219392@student.uwtsd.ac.uk::297149ff-17fc-4bf9-ac60-a7f756fa3a7e" providerId="AD" clId="Web-{DE093A4D-09B1-C2FF-0C78-9EB7BA3B70B5}" dt="2024-02-25T21:07:13.109" v="2678" actId="20577"/>
          <ac:spMkLst>
            <pc:docMk/>
            <pc:sldMk cId="2620423138" sldId="277"/>
            <ac:spMk id="2" creationId="{C46E8D58-38E3-9078-8A83-2161E83644D0}"/>
          </ac:spMkLst>
        </pc:spChg>
        <pc:spChg chg="del">
          <ac:chgData name="Paulina Skoczek (2219392)" userId="S::2219392@student.uwtsd.ac.uk::297149ff-17fc-4bf9-ac60-a7f756fa3a7e" providerId="AD" clId="Web-{DE093A4D-09B1-C2FF-0C78-9EB7BA3B70B5}" dt="2024-02-25T21:14:26.811" v="2679"/>
          <ac:spMkLst>
            <pc:docMk/>
            <pc:sldMk cId="2620423138" sldId="277"/>
            <ac:spMk id="3" creationId="{3F8B5A43-E3A9-8426-F56E-5A5469BE1853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1:54:19.710" v="3046" actId="20577"/>
          <ac:spMkLst>
            <pc:docMk/>
            <pc:sldMk cId="2620423138" sldId="277"/>
            <ac:spMk id="8" creationId="{AC89BC24-6C27-3E87-B083-BF662306704E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1:54:22.679" v="3048" actId="20577"/>
          <ac:spMkLst>
            <pc:docMk/>
            <pc:sldMk cId="2620423138" sldId="277"/>
            <ac:spMk id="10" creationId="{786A0466-CD90-A705-52C1-B41CF9C880BB}"/>
          </ac:spMkLst>
        </pc:spChg>
        <pc:spChg chg="add del">
          <ac:chgData name="Paulina Skoczek (2219392)" userId="S::2219392@student.uwtsd.ac.uk::297149ff-17fc-4bf9-ac60-a7f756fa3a7e" providerId="AD" clId="Web-{DE093A4D-09B1-C2FF-0C78-9EB7BA3B70B5}" dt="2024-02-25T21:31:43.291" v="2788"/>
          <ac:spMkLst>
            <pc:docMk/>
            <pc:sldMk cId="2620423138" sldId="277"/>
            <ac:spMk id="12" creationId="{5363E052-5302-8D60-0C0C-23D79B9F9B79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2:04:39.729" v="3348" actId="1076"/>
          <ac:spMkLst>
            <pc:docMk/>
            <pc:sldMk cId="2620423138" sldId="277"/>
            <ac:spMk id="14" creationId="{7D233848-965B-9C5D-6D33-155B2BFAA27A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2:03:24.459" v="3310" actId="1076"/>
          <ac:spMkLst>
            <pc:docMk/>
            <pc:sldMk cId="2620423138" sldId="277"/>
            <ac:spMk id="15" creationId="{1C280AF9-6F9F-09D0-5263-255D3CE1C09F}"/>
          </ac:spMkLst>
        </pc:spChg>
        <pc:spChg chg="add del">
          <ac:chgData name="Paulina Skoczek (2219392)" userId="S::2219392@student.uwtsd.ac.uk::297149ff-17fc-4bf9-ac60-a7f756fa3a7e" providerId="AD" clId="Web-{DE093A4D-09B1-C2FF-0C78-9EB7BA3B70B5}" dt="2024-02-25T21:42:27.108" v="2885"/>
          <ac:spMkLst>
            <pc:docMk/>
            <pc:sldMk cId="2620423138" sldId="277"/>
            <ac:spMk id="16" creationId="{4F522DD9-77CF-C15E-6832-73310C791E11}"/>
          </ac:spMkLst>
        </pc:spChg>
        <pc:spChg chg="add del">
          <ac:chgData name="Paulina Skoczek (2219392)" userId="S::2219392@student.uwtsd.ac.uk::297149ff-17fc-4bf9-ac60-a7f756fa3a7e" providerId="AD" clId="Web-{DE093A4D-09B1-C2FF-0C78-9EB7BA3B70B5}" dt="2024-02-25T21:42:27.155" v="2887"/>
          <ac:spMkLst>
            <pc:docMk/>
            <pc:sldMk cId="2620423138" sldId="277"/>
            <ac:spMk id="17" creationId="{F6EF41EC-4847-0191-5906-A2B4B7AAC706}"/>
          </ac:spMkLst>
        </pc:spChg>
        <pc:spChg chg="add del">
          <ac:chgData name="Paulina Skoczek (2219392)" userId="S::2219392@student.uwtsd.ac.uk::297149ff-17fc-4bf9-ac60-a7f756fa3a7e" providerId="AD" clId="Web-{DE093A4D-09B1-C2FF-0C78-9EB7BA3B70B5}" dt="2024-02-25T21:42:27.217" v="2889"/>
          <ac:spMkLst>
            <pc:docMk/>
            <pc:sldMk cId="2620423138" sldId="277"/>
            <ac:spMk id="18" creationId="{E87687BD-DA27-537D-9689-6BE918B22A59}"/>
          </ac:spMkLst>
        </pc:spChg>
        <pc:spChg chg="add del">
          <ac:chgData name="Paulina Skoczek (2219392)" userId="S::2219392@student.uwtsd.ac.uk::297149ff-17fc-4bf9-ac60-a7f756fa3a7e" providerId="AD" clId="Web-{DE093A4D-09B1-C2FF-0C78-9EB7BA3B70B5}" dt="2024-02-25T21:42:27.264" v="2891"/>
          <ac:spMkLst>
            <pc:docMk/>
            <pc:sldMk cId="2620423138" sldId="277"/>
            <ac:spMk id="19" creationId="{DC55E7C0-A9EF-FD95-2BD2-49E396FB5C2A}"/>
          </ac:spMkLst>
        </pc:spChg>
        <pc:spChg chg="add del">
          <ac:chgData name="Paulina Skoczek (2219392)" userId="S::2219392@student.uwtsd.ac.uk::297149ff-17fc-4bf9-ac60-a7f756fa3a7e" providerId="AD" clId="Web-{DE093A4D-09B1-C2FF-0C78-9EB7BA3B70B5}" dt="2024-02-25T21:42:32.812" v="2895"/>
          <ac:spMkLst>
            <pc:docMk/>
            <pc:sldMk cId="2620423138" sldId="277"/>
            <ac:spMk id="20" creationId="{7DF5A6A3-E53C-09C1-092C-06BB3E7A2B11}"/>
          </ac:spMkLst>
        </pc:spChg>
        <pc:spChg chg="add del">
          <ac:chgData name="Paulina Skoczek (2219392)" userId="S::2219392@student.uwtsd.ac.uk::297149ff-17fc-4bf9-ac60-a7f756fa3a7e" providerId="AD" clId="Web-{DE093A4D-09B1-C2FF-0C78-9EB7BA3B70B5}" dt="2024-02-25T21:42:39.156" v="2897"/>
          <ac:spMkLst>
            <pc:docMk/>
            <pc:sldMk cId="2620423138" sldId="277"/>
            <ac:spMk id="21" creationId="{8F8C1364-79F3-D2E3-A148-5CA867899271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2:04:03.274" v="3335" actId="20577"/>
          <ac:spMkLst>
            <pc:docMk/>
            <pc:sldMk cId="2620423138" sldId="277"/>
            <ac:spMk id="22" creationId="{9340C3EA-D68C-0C39-DC87-D065C47E9E03}"/>
          </ac:spMkLst>
        </pc:spChg>
        <pc:spChg chg="add mod">
          <ac:chgData name="Paulina Skoczek (2219392)" userId="S::2219392@student.uwtsd.ac.uk::297149ff-17fc-4bf9-ac60-a7f756fa3a7e" providerId="AD" clId="Web-{DE093A4D-09B1-C2FF-0C78-9EB7BA3B70B5}" dt="2024-02-25T21:54:24.851" v="3049" actId="20577"/>
          <ac:spMkLst>
            <pc:docMk/>
            <pc:sldMk cId="2620423138" sldId="277"/>
            <ac:spMk id="24" creationId="{BA6959D6-5DF6-0245-E20F-AEC2109F95AE}"/>
          </ac:spMkLst>
        </pc:spChg>
        <pc:picChg chg="add del mod">
          <ac:chgData name="Paulina Skoczek (2219392)" userId="S::2219392@student.uwtsd.ac.uk::297149ff-17fc-4bf9-ac60-a7f756fa3a7e" providerId="AD" clId="Web-{DE093A4D-09B1-C2FF-0C78-9EB7BA3B70B5}" dt="2024-02-25T21:18:26.824" v="2692"/>
          <ac:picMkLst>
            <pc:docMk/>
            <pc:sldMk cId="2620423138" sldId="277"/>
            <ac:picMk id="4" creationId="{32B62D91-7444-31AE-44D2-2338F872988B}"/>
          </ac:picMkLst>
        </pc:picChg>
        <pc:picChg chg="add mod">
          <ac:chgData name="Paulina Skoczek (2219392)" userId="S::2219392@student.uwtsd.ac.uk::297149ff-17fc-4bf9-ac60-a7f756fa3a7e" providerId="AD" clId="Web-{DE093A4D-09B1-C2FF-0C78-9EB7BA3B70B5}" dt="2024-02-25T21:42:30.155" v="2893" actId="1076"/>
          <ac:picMkLst>
            <pc:docMk/>
            <pc:sldMk cId="2620423138" sldId="277"/>
            <ac:picMk id="6" creationId="{B16DDFF7-8471-3CC9-ACDE-0790BC38D5BB}"/>
          </ac:picMkLst>
        </pc:picChg>
        <pc:cxnChg chg="add del mod">
          <ac:chgData name="Paulina Skoczek (2219392)" userId="S::2219392@student.uwtsd.ac.uk::297149ff-17fc-4bf9-ac60-a7f756fa3a7e" providerId="AD" clId="Web-{DE093A4D-09B1-C2FF-0C78-9EB7BA3B70B5}" dt="2024-02-25T21:32:03.323" v="2794" actId="1076"/>
          <ac:cxnSpMkLst>
            <pc:docMk/>
            <pc:sldMk cId="2620423138" sldId="277"/>
            <ac:cxnSpMk id="7" creationId="{AE84E24A-74C4-DC17-B0A2-60725764F04C}"/>
          </ac:cxnSpMkLst>
        </pc:cxnChg>
        <pc:cxnChg chg="add del mod">
          <ac:chgData name="Paulina Skoczek (2219392)" userId="S::2219392@student.uwtsd.ac.uk::297149ff-17fc-4bf9-ac60-a7f756fa3a7e" providerId="AD" clId="Web-{DE093A4D-09B1-C2FF-0C78-9EB7BA3B70B5}" dt="2024-02-25T21:21:59.899" v="2778"/>
          <ac:cxnSpMkLst>
            <pc:docMk/>
            <pc:sldMk cId="2620423138" sldId="277"/>
            <ac:cxnSpMk id="9" creationId="{0DCED432-463A-0134-EB6B-202146962C25}"/>
          </ac:cxnSpMkLst>
        </pc:cxnChg>
        <pc:cxnChg chg="add mod">
          <ac:chgData name="Paulina Skoczek (2219392)" userId="S::2219392@student.uwtsd.ac.uk::297149ff-17fc-4bf9-ac60-a7f756fa3a7e" providerId="AD" clId="Web-{DE093A4D-09B1-C2FF-0C78-9EB7BA3B70B5}" dt="2024-02-25T21:54:30.695" v="3051" actId="1076"/>
          <ac:cxnSpMkLst>
            <pc:docMk/>
            <pc:sldMk cId="2620423138" sldId="277"/>
            <ac:cxnSpMk id="11" creationId="{9D48E723-B124-1E77-7CC8-FE3D3119C874}"/>
          </ac:cxnSpMkLst>
        </pc:cxnChg>
        <pc:cxnChg chg="add del mod">
          <ac:chgData name="Paulina Skoczek (2219392)" userId="S::2219392@student.uwtsd.ac.uk::297149ff-17fc-4bf9-ac60-a7f756fa3a7e" providerId="AD" clId="Web-{DE093A4D-09B1-C2FF-0C78-9EB7BA3B70B5}" dt="2024-02-25T21:51:40.233" v="3004"/>
          <ac:cxnSpMkLst>
            <pc:docMk/>
            <pc:sldMk cId="2620423138" sldId="277"/>
            <ac:cxnSpMk id="23" creationId="{BCDCE116-5FF2-03E8-8329-0EF800E27EAC}"/>
          </ac:cxnSpMkLst>
        </pc:cxnChg>
        <pc:cxnChg chg="add mod">
          <ac:chgData name="Paulina Skoczek (2219392)" userId="S::2219392@student.uwtsd.ac.uk::297149ff-17fc-4bf9-ac60-a7f756fa3a7e" providerId="AD" clId="Web-{DE093A4D-09B1-C2FF-0C78-9EB7BA3B70B5}" dt="2024-02-25T21:51:56.468" v="3014" actId="1076"/>
          <ac:cxnSpMkLst>
            <pc:docMk/>
            <pc:sldMk cId="2620423138" sldId="277"/>
            <ac:cxnSpMk id="25" creationId="{91447580-91E9-6A70-E063-AC790FA74292}"/>
          </ac:cxnSpMkLst>
        </pc:cxnChg>
      </pc:sldChg>
      <pc:sldChg chg="addSp delSp modSp new mod ord setBg">
        <pc:chgData name="Paulina Skoczek (2219392)" userId="S::2219392@student.uwtsd.ac.uk::297149ff-17fc-4bf9-ac60-a7f756fa3a7e" providerId="AD" clId="Web-{DE093A4D-09B1-C2FF-0C78-9EB7BA3B70B5}" dt="2024-02-25T22:12:14.319" v="3448" actId="1076"/>
        <pc:sldMkLst>
          <pc:docMk/>
          <pc:sldMk cId="684460138" sldId="278"/>
        </pc:sldMkLst>
        <pc:spChg chg="del">
          <ac:chgData name="Paulina Skoczek (2219392)" userId="S::2219392@student.uwtsd.ac.uk::297149ff-17fc-4bf9-ac60-a7f756fa3a7e" providerId="AD" clId="Web-{DE093A4D-09B1-C2FF-0C78-9EB7BA3B70B5}" dt="2024-02-25T22:05:24.435" v="3363"/>
          <ac:spMkLst>
            <pc:docMk/>
            <pc:sldMk cId="684460138" sldId="278"/>
            <ac:spMk id="2" creationId="{A5D1CFFF-1209-8891-1B9A-0EFC7CB96D42}"/>
          </ac:spMkLst>
        </pc:spChg>
        <pc:spChg chg="mod">
          <ac:chgData name="Paulina Skoczek (2219392)" userId="S::2219392@student.uwtsd.ac.uk::297149ff-17fc-4bf9-ac60-a7f756fa3a7e" providerId="AD" clId="Web-{DE093A4D-09B1-C2FF-0C78-9EB7BA3B70B5}" dt="2024-02-25T22:12:14.319" v="3448" actId="1076"/>
          <ac:spMkLst>
            <pc:docMk/>
            <pc:sldMk cId="684460138" sldId="278"/>
            <ac:spMk id="3" creationId="{68FD1280-C58E-AAA8-088B-F2EB70222BC8}"/>
          </ac:spMkLst>
        </pc:spChg>
        <pc:spChg chg="add">
          <ac:chgData name="Paulina Skoczek (2219392)" userId="S::2219392@student.uwtsd.ac.uk::297149ff-17fc-4bf9-ac60-a7f756fa3a7e" providerId="AD" clId="Web-{DE093A4D-09B1-C2FF-0C78-9EB7BA3B70B5}" dt="2024-02-25T22:10:41.564" v="3398"/>
          <ac:spMkLst>
            <pc:docMk/>
            <pc:sldMk cId="684460138" sldId="278"/>
            <ac:spMk id="9" creationId="{D009D6D5-DAC2-4A8B-A17A-E206B9012D09}"/>
          </ac:spMkLst>
        </pc:spChg>
        <pc:picChg chg="add mod">
          <ac:chgData name="Paulina Skoczek (2219392)" userId="S::2219392@student.uwtsd.ac.uk::297149ff-17fc-4bf9-ac60-a7f756fa3a7e" providerId="AD" clId="Web-{DE093A4D-09B1-C2FF-0C78-9EB7BA3B70B5}" dt="2024-02-25T22:10:41.564" v="3398"/>
          <ac:picMkLst>
            <pc:docMk/>
            <pc:sldMk cId="684460138" sldId="278"/>
            <ac:picMk id="4" creationId="{DC0554F2-AEE7-7CD0-2FFE-BE3BDE2EDA8E}"/>
          </ac:picMkLst>
        </pc:picChg>
      </pc:sldChg>
    </pc:docChg>
  </pc:docChgLst>
  <pc:docChgLst>
    <pc:chgData name="Paulina Skoczek (2219392)" userId="S::2219392@student.uwtsd.ac.uk::297149ff-17fc-4bf9-ac60-a7f756fa3a7e" providerId="AD" clId="Web-{B39937EF-CF41-4B4A-CCD5-5D1C5D444CA9}"/>
    <pc:docChg chg="modSld">
      <pc:chgData name="Paulina Skoczek (2219392)" userId="S::2219392@student.uwtsd.ac.uk::297149ff-17fc-4bf9-ac60-a7f756fa3a7e" providerId="AD" clId="Web-{B39937EF-CF41-4B4A-CCD5-5D1C5D444CA9}" dt="2024-02-18T19:47:09.222" v="17" actId="20577"/>
      <pc:docMkLst>
        <pc:docMk/>
      </pc:docMkLst>
      <pc:sldChg chg="modSp">
        <pc:chgData name="Paulina Skoczek (2219392)" userId="S::2219392@student.uwtsd.ac.uk::297149ff-17fc-4bf9-ac60-a7f756fa3a7e" providerId="AD" clId="Web-{B39937EF-CF41-4B4A-CCD5-5D1C5D444CA9}" dt="2024-02-18T19:38:02.783" v="10" actId="1076"/>
        <pc:sldMkLst>
          <pc:docMk/>
          <pc:sldMk cId="650317164" sldId="256"/>
        </pc:sldMkLst>
        <pc:spChg chg="mod">
          <ac:chgData name="Paulina Skoczek (2219392)" userId="S::2219392@student.uwtsd.ac.uk::297149ff-17fc-4bf9-ac60-a7f756fa3a7e" providerId="AD" clId="Web-{B39937EF-CF41-4B4A-CCD5-5D1C5D444CA9}" dt="2024-02-18T19:38:02.783" v="10" actId="1076"/>
          <ac:spMkLst>
            <pc:docMk/>
            <pc:sldMk cId="650317164" sldId="256"/>
            <ac:spMk id="2" creationId="{00000000-0000-0000-0000-000000000000}"/>
          </ac:spMkLst>
        </pc:spChg>
      </pc:sldChg>
      <pc:sldChg chg="modSp">
        <pc:chgData name="Paulina Skoczek (2219392)" userId="S::2219392@student.uwtsd.ac.uk::297149ff-17fc-4bf9-ac60-a7f756fa3a7e" providerId="AD" clId="Web-{B39937EF-CF41-4B4A-CCD5-5D1C5D444CA9}" dt="2024-02-18T19:47:09.222" v="17" actId="20577"/>
        <pc:sldMkLst>
          <pc:docMk/>
          <pc:sldMk cId="3971328908" sldId="257"/>
        </pc:sldMkLst>
        <pc:spChg chg="mod">
          <ac:chgData name="Paulina Skoczek (2219392)" userId="S::2219392@student.uwtsd.ac.uk::297149ff-17fc-4bf9-ac60-a7f756fa3a7e" providerId="AD" clId="Web-{B39937EF-CF41-4B4A-CCD5-5D1C5D444CA9}" dt="2024-02-18T19:47:09.222" v="17" actId="20577"/>
          <ac:spMkLst>
            <pc:docMk/>
            <pc:sldMk cId="3971328908" sldId="257"/>
            <ac:spMk id="2" creationId="{FA9D404C-743F-7972-CD6B-AD1FD2A40349}"/>
          </ac:spMkLst>
        </pc:spChg>
      </pc:sldChg>
    </pc:docChg>
  </pc:docChgLst>
  <pc:docChgLst>
    <pc:chgData name="Paulina Skoczek (2219392)" userId="S::2219392@student.uwtsd.ac.uk::297149ff-17fc-4bf9-ac60-a7f756fa3a7e" providerId="AD" clId="Web-{26BEC54A-EA02-AFD1-AE97-3BC1B3AFBEA5}"/>
    <pc:docChg chg="addSld modSld">
      <pc:chgData name="Paulina Skoczek (2219392)" userId="S::2219392@student.uwtsd.ac.uk::297149ff-17fc-4bf9-ac60-a7f756fa3a7e" providerId="AD" clId="Web-{26BEC54A-EA02-AFD1-AE97-3BC1B3AFBEA5}" dt="2024-02-20T18:38:26.045" v="988" actId="20577"/>
      <pc:docMkLst>
        <pc:docMk/>
      </pc:docMkLst>
      <pc:sldChg chg="modSp">
        <pc:chgData name="Paulina Skoczek (2219392)" userId="S::2219392@student.uwtsd.ac.uk::297149ff-17fc-4bf9-ac60-a7f756fa3a7e" providerId="AD" clId="Web-{26BEC54A-EA02-AFD1-AE97-3BC1B3AFBEA5}" dt="2024-02-20T18:34:03.809" v="977" actId="20577"/>
        <pc:sldMkLst>
          <pc:docMk/>
          <pc:sldMk cId="3971328908" sldId="257"/>
        </pc:sldMkLst>
        <pc:spChg chg="mod">
          <ac:chgData name="Paulina Skoczek (2219392)" userId="S::2219392@student.uwtsd.ac.uk::297149ff-17fc-4bf9-ac60-a7f756fa3a7e" providerId="AD" clId="Web-{26BEC54A-EA02-AFD1-AE97-3BC1B3AFBEA5}" dt="2024-02-20T18:34:03.809" v="977" actId="20577"/>
          <ac:spMkLst>
            <pc:docMk/>
            <pc:sldMk cId="3971328908" sldId="257"/>
            <ac:spMk id="3" creationId="{36E41192-E5D2-7B94-9900-77F9B8AA2320}"/>
          </ac:spMkLst>
        </pc:spChg>
      </pc:sldChg>
      <pc:sldChg chg="modSp">
        <pc:chgData name="Paulina Skoczek (2219392)" userId="S::2219392@student.uwtsd.ac.uk::297149ff-17fc-4bf9-ac60-a7f756fa3a7e" providerId="AD" clId="Web-{26BEC54A-EA02-AFD1-AE97-3BC1B3AFBEA5}" dt="2024-02-20T14:26:17.753" v="388" actId="20577"/>
        <pc:sldMkLst>
          <pc:docMk/>
          <pc:sldMk cId="3324625187" sldId="259"/>
        </pc:sldMkLst>
        <pc:spChg chg="mod">
          <ac:chgData name="Paulina Skoczek (2219392)" userId="S::2219392@student.uwtsd.ac.uk::297149ff-17fc-4bf9-ac60-a7f756fa3a7e" providerId="AD" clId="Web-{26BEC54A-EA02-AFD1-AE97-3BC1B3AFBEA5}" dt="2024-02-20T14:26:17.753" v="388" actId="20577"/>
          <ac:spMkLst>
            <pc:docMk/>
            <pc:sldMk cId="3324625187" sldId="259"/>
            <ac:spMk id="900" creationId="{E7ECD83B-17B3-6E8D-E5E6-6865D0271270}"/>
          </ac:spMkLst>
        </pc:spChg>
      </pc:sldChg>
      <pc:sldChg chg="addSp delSp modSp">
        <pc:chgData name="Paulina Skoczek (2219392)" userId="S::2219392@student.uwtsd.ac.uk::297149ff-17fc-4bf9-ac60-a7f756fa3a7e" providerId="AD" clId="Web-{26BEC54A-EA02-AFD1-AE97-3BC1B3AFBEA5}" dt="2024-02-20T17:17:52.296" v="697" actId="20577"/>
        <pc:sldMkLst>
          <pc:docMk/>
          <pc:sldMk cId="1531532258" sldId="260"/>
        </pc:sldMkLst>
        <pc:spChg chg="add del">
          <ac:chgData name="Paulina Skoczek (2219392)" userId="S::2219392@student.uwtsd.ac.uk::297149ff-17fc-4bf9-ac60-a7f756fa3a7e" providerId="AD" clId="Web-{26BEC54A-EA02-AFD1-AE97-3BC1B3AFBEA5}" dt="2024-02-20T16:19:49.169" v="519"/>
          <ac:spMkLst>
            <pc:docMk/>
            <pc:sldMk cId="1531532258" sldId="260"/>
            <ac:spMk id="3" creationId="{A900CED8-6852-C900-5801-CCD83AFE212B}"/>
          </ac:spMkLst>
        </pc:spChg>
        <pc:spChg chg="add del mod">
          <ac:chgData name="Paulina Skoczek (2219392)" userId="S::2219392@student.uwtsd.ac.uk::297149ff-17fc-4bf9-ac60-a7f756fa3a7e" providerId="AD" clId="Web-{26BEC54A-EA02-AFD1-AE97-3BC1B3AFBEA5}" dt="2024-02-20T16:22:00.445" v="604"/>
          <ac:spMkLst>
            <pc:docMk/>
            <pc:sldMk cId="1531532258" sldId="260"/>
            <ac:spMk id="4" creationId="{1A5683AA-EB43-E6F3-52E8-A5DBFB25C08D}"/>
          </ac:spMkLst>
        </pc:spChg>
        <pc:spChg chg="add del mod">
          <ac:chgData name="Paulina Skoczek (2219392)" userId="S::2219392@student.uwtsd.ac.uk::297149ff-17fc-4bf9-ac60-a7f756fa3a7e" providerId="AD" clId="Web-{26BEC54A-EA02-AFD1-AE97-3BC1B3AFBEA5}" dt="2024-02-20T17:17:52.296" v="697" actId="20577"/>
          <ac:spMkLst>
            <pc:docMk/>
            <pc:sldMk cId="1531532258" sldId="260"/>
            <ac:spMk id="5" creationId="{1506ECC7-DCC8-DC77-9D21-6E4258996D36}"/>
          </ac:spMkLst>
        </pc:spChg>
        <pc:spChg chg="mod">
          <ac:chgData name="Paulina Skoczek (2219392)" userId="S::2219392@student.uwtsd.ac.uk::297149ff-17fc-4bf9-ac60-a7f756fa3a7e" providerId="AD" clId="Web-{26BEC54A-EA02-AFD1-AE97-3BC1B3AFBEA5}" dt="2024-02-20T13:28:35.507" v="57" actId="20577"/>
          <ac:spMkLst>
            <pc:docMk/>
            <pc:sldMk cId="1531532258" sldId="260"/>
            <ac:spMk id="149" creationId="{929078EF-6008-F113-E868-CBE7AB367F19}"/>
          </ac:spMkLst>
        </pc:spChg>
        <pc:spChg chg="mod">
          <ac:chgData name="Paulina Skoczek (2219392)" userId="S::2219392@student.uwtsd.ac.uk::297149ff-17fc-4bf9-ac60-a7f756fa3a7e" providerId="AD" clId="Web-{26BEC54A-EA02-AFD1-AE97-3BC1B3AFBEA5}" dt="2024-02-20T16:23:04.793" v="615" actId="1076"/>
          <ac:spMkLst>
            <pc:docMk/>
            <pc:sldMk cId="1531532258" sldId="260"/>
            <ac:spMk id="186" creationId="{849F9595-1A5D-C6C6-E08E-51CA65EC1937}"/>
          </ac:spMkLst>
        </pc:spChg>
        <pc:spChg chg="mod">
          <ac:chgData name="Paulina Skoczek (2219392)" userId="S::2219392@student.uwtsd.ac.uk::297149ff-17fc-4bf9-ac60-a7f756fa3a7e" providerId="AD" clId="Web-{26BEC54A-EA02-AFD1-AE97-3BC1B3AFBEA5}" dt="2024-02-20T13:49:10.899" v="69" actId="20577"/>
          <ac:spMkLst>
            <pc:docMk/>
            <pc:sldMk cId="1531532258" sldId="260"/>
            <ac:spMk id="202" creationId="{613CC03F-59C5-4231-0A07-852B0D06CCD1}"/>
          </ac:spMkLst>
        </pc:spChg>
        <pc:spChg chg="mod">
          <ac:chgData name="Paulina Skoczek (2219392)" userId="S::2219392@student.uwtsd.ac.uk::297149ff-17fc-4bf9-ac60-a7f756fa3a7e" providerId="AD" clId="Web-{26BEC54A-EA02-AFD1-AE97-3BC1B3AFBEA5}" dt="2024-02-20T16:19:34.480" v="517" actId="1076"/>
          <ac:spMkLst>
            <pc:docMk/>
            <pc:sldMk cId="1531532258" sldId="260"/>
            <ac:spMk id="206" creationId="{55C6679A-08FD-C5D1-D18D-D56A4E3C360B}"/>
          </ac:spMkLst>
        </pc:spChg>
        <pc:spChg chg="mod">
          <ac:chgData name="Paulina Skoczek (2219392)" userId="S::2219392@student.uwtsd.ac.uk::297149ff-17fc-4bf9-ac60-a7f756fa3a7e" providerId="AD" clId="Web-{26BEC54A-EA02-AFD1-AE97-3BC1B3AFBEA5}" dt="2024-02-20T13:13:26.030" v="48" actId="20577"/>
          <ac:spMkLst>
            <pc:docMk/>
            <pc:sldMk cId="1531532258" sldId="260"/>
            <ac:spMk id="210" creationId="{4A08337C-870C-3590-3704-2F16533DCB8B}"/>
          </ac:spMkLst>
        </pc:spChg>
        <pc:spChg chg="mod">
          <ac:chgData name="Paulina Skoczek (2219392)" userId="S::2219392@student.uwtsd.ac.uk::297149ff-17fc-4bf9-ac60-a7f756fa3a7e" providerId="AD" clId="Web-{26BEC54A-EA02-AFD1-AE97-3BC1B3AFBEA5}" dt="2024-02-20T13:13:29.265" v="49" actId="20577"/>
          <ac:spMkLst>
            <pc:docMk/>
            <pc:sldMk cId="1531532258" sldId="260"/>
            <ac:spMk id="211" creationId="{9FED83D3-BD91-536E-8643-CD9E6C520159}"/>
          </ac:spMkLst>
        </pc:spChg>
        <pc:spChg chg="mod">
          <ac:chgData name="Paulina Skoczek (2219392)" userId="S::2219392@student.uwtsd.ac.uk::297149ff-17fc-4bf9-ac60-a7f756fa3a7e" providerId="AD" clId="Web-{26BEC54A-EA02-AFD1-AE97-3BC1B3AFBEA5}" dt="2024-02-20T13:13:31.531" v="50" actId="20577"/>
          <ac:spMkLst>
            <pc:docMk/>
            <pc:sldMk cId="1531532258" sldId="260"/>
            <ac:spMk id="212" creationId="{06FBADCD-DD86-CE4D-4D33-E4E6B3C4DD0C}"/>
          </ac:spMkLst>
        </pc:spChg>
        <pc:spChg chg="del mod">
          <ac:chgData name="Paulina Skoczek (2219392)" userId="S::2219392@student.uwtsd.ac.uk::297149ff-17fc-4bf9-ac60-a7f756fa3a7e" providerId="AD" clId="Web-{26BEC54A-EA02-AFD1-AE97-3BC1B3AFBEA5}" dt="2024-02-20T13:10:43.417" v="5"/>
          <ac:spMkLst>
            <pc:docMk/>
            <pc:sldMk cId="1531532258" sldId="260"/>
            <ac:spMk id="219" creationId="{4EE5840E-2995-1797-C9DF-55DE0AEA28BD}"/>
          </ac:spMkLst>
        </pc:spChg>
        <pc:spChg chg="del mod">
          <ac:chgData name="Paulina Skoczek (2219392)" userId="S::2219392@student.uwtsd.ac.uk::297149ff-17fc-4bf9-ac60-a7f756fa3a7e" providerId="AD" clId="Web-{26BEC54A-EA02-AFD1-AE97-3BC1B3AFBEA5}" dt="2024-02-20T16:21:24.645" v="577"/>
          <ac:spMkLst>
            <pc:docMk/>
            <pc:sldMk cId="1531532258" sldId="260"/>
            <ac:spMk id="220" creationId="{9FAED7C2-BF1E-072E-701F-709A05136B71}"/>
          </ac:spMkLst>
        </pc:spChg>
        <pc:spChg chg="del mod">
          <ac:chgData name="Paulina Skoczek (2219392)" userId="S::2219392@student.uwtsd.ac.uk::297149ff-17fc-4bf9-ac60-a7f756fa3a7e" providerId="AD" clId="Web-{26BEC54A-EA02-AFD1-AE97-3BC1B3AFBEA5}" dt="2024-02-20T13:10:49.104" v="8"/>
          <ac:spMkLst>
            <pc:docMk/>
            <pc:sldMk cId="1531532258" sldId="260"/>
            <ac:spMk id="221" creationId="{14C3CC89-DD3D-6FAE-33F2-79D4535C2564}"/>
          </ac:spMkLst>
        </pc:spChg>
        <pc:cxnChg chg="del">
          <ac:chgData name="Paulina Skoczek (2219392)" userId="S::2219392@student.uwtsd.ac.uk::297149ff-17fc-4bf9-ac60-a7f756fa3a7e" providerId="AD" clId="Web-{26BEC54A-EA02-AFD1-AE97-3BC1B3AFBEA5}" dt="2024-02-20T13:10:51.151" v="10"/>
          <ac:cxnSpMkLst>
            <pc:docMk/>
            <pc:sldMk cId="1531532258" sldId="260"/>
            <ac:cxnSpMk id="216" creationId="{8D6ED065-FFA7-D9D8-C012-C7B15E815257}"/>
          </ac:cxnSpMkLst>
        </pc:cxnChg>
        <pc:cxnChg chg="del">
          <ac:chgData name="Paulina Skoczek (2219392)" userId="S::2219392@student.uwtsd.ac.uk::297149ff-17fc-4bf9-ac60-a7f756fa3a7e" providerId="AD" clId="Web-{26BEC54A-EA02-AFD1-AE97-3BC1B3AFBEA5}" dt="2024-02-20T13:10:50.542" v="9"/>
          <ac:cxnSpMkLst>
            <pc:docMk/>
            <pc:sldMk cId="1531532258" sldId="260"/>
            <ac:cxnSpMk id="217" creationId="{6B2EEB2D-274B-D819-18FD-62DD7CEB238A}"/>
          </ac:cxnSpMkLst>
        </pc:cxnChg>
        <pc:cxnChg chg="del">
          <ac:chgData name="Paulina Skoczek (2219392)" userId="S::2219392@student.uwtsd.ac.uk::297149ff-17fc-4bf9-ac60-a7f756fa3a7e" providerId="AD" clId="Web-{26BEC54A-EA02-AFD1-AE97-3BC1B3AFBEA5}" dt="2024-02-20T13:10:51.776" v="11"/>
          <ac:cxnSpMkLst>
            <pc:docMk/>
            <pc:sldMk cId="1531532258" sldId="260"/>
            <ac:cxnSpMk id="218" creationId="{1D79464D-9D50-FC85-2895-4930516A812C}"/>
          </ac:cxnSpMkLst>
        </pc:cxnChg>
      </pc:sldChg>
      <pc:sldChg chg="addSp delSp modSp">
        <pc:chgData name="Paulina Skoczek (2219392)" userId="S::2219392@student.uwtsd.ac.uk::297149ff-17fc-4bf9-ac60-a7f756fa3a7e" providerId="AD" clId="Web-{26BEC54A-EA02-AFD1-AE97-3BC1B3AFBEA5}" dt="2024-02-20T14:50:42.120" v="514" actId="20577"/>
        <pc:sldMkLst>
          <pc:docMk/>
          <pc:sldMk cId="2827761885" sldId="261"/>
        </pc:sldMkLst>
        <pc:spChg chg="mod">
          <ac:chgData name="Paulina Skoczek (2219392)" userId="S::2219392@student.uwtsd.ac.uk::297149ff-17fc-4bf9-ac60-a7f756fa3a7e" providerId="AD" clId="Web-{26BEC54A-EA02-AFD1-AE97-3BC1B3AFBEA5}" dt="2024-02-20T13:52:36.576" v="122" actId="20577"/>
          <ac:spMkLst>
            <pc:docMk/>
            <pc:sldMk cId="2827761885" sldId="261"/>
            <ac:spMk id="2" creationId="{12FD6BD5-49B7-D7DA-76A5-7CFB032F31B7}"/>
          </ac:spMkLst>
        </pc:spChg>
        <pc:spChg chg="del">
          <ac:chgData name="Paulina Skoczek (2219392)" userId="S::2219392@student.uwtsd.ac.uk::297149ff-17fc-4bf9-ac60-a7f756fa3a7e" providerId="AD" clId="Web-{26BEC54A-EA02-AFD1-AE97-3BC1B3AFBEA5}" dt="2024-02-20T13:59:27.602" v="123"/>
          <ac:spMkLst>
            <pc:docMk/>
            <pc:sldMk cId="2827761885" sldId="261"/>
            <ac:spMk id="3" creationId="{1ED123E7-62A5-44AF-9C7D-DE6640751908}"/>
          </ac:spMkLst>
        </pc:spChg>
        <pc:spChg chg="add del mod">
          <ac:chgData name="Paulina Skoczek (2219392)" userId="S::2219392@student.uwtsd.ac.uk::297149ff-17fc-4bf9-ac60-a7f756fa3a7e" providerId="AD" clId="Web-{26BEC54A-EA02-AFD1-AE97-3BC1B3AFBEA5}" dt="2024-02-20T14:01:08.355" v="126"/>
          <ac:spMkLst>
            <pc:docMk/>
            <pc:sldMk cId="2827761885" sldId="261"/>
            <ac:spMk id="6" creationId="{C34E4CD2-08EE-D4D3-484B-107A16303BE6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4:08:12.928" v="178" actId="1076"/>
          <ac:spMkLst>
            <pc:docMk/>
            <pc:sldMk cId="2827761885" sldId="261"/>
            <ac:spMk id="8" creationId="{F5610638-3514-54D4-35CA-A981EF9782A2}"/>
          </ac:spMkLst>
        </pc:spChg>
        <pc:spChg chg="add del mod">
          <ac:chgData name="Paulina Skoczek (2219392)" userId="S::2219392@student.uwtsd.ac.uk::297149ff-17fc-4bf9-ac60-a7f756fa3a7e" providerId="AD" clId="Web-{26BEC54A-EA02-AFD1-AE97-3BC1B3AFBEA5}" dt="2024-02-20T14:36:17.113" v="432"/>
          <ac:spMkLst>
            <pc:docMk/>
            <pc:sldMk cId="2827761885" sldId="261"/>
            <ac:spMk id="12" creationId="{C9BB997D-B174-D63C-9229-D5D171A3DC6E}"/>
          </ac:spMkLst>
        </pc:spChg>
        <pc:spChg chg="add del">
          <ac:chgData name="Paulina Skoczek (2219392)" userId="S::2219392@student.uwtsd.ac.uk::297149ff-17fc-4bf9-ac60-a7f756fa3a7e" providerId="AD" clId="Web-{26BEC54A-EA02-AFD1-AE97-3BC1B3AFBEA5}" dt="2024-02-20T14:38:54.382" v="468"/>
          <ac:spMkLst>
            <pc:docMk/>
            <pc:sldMk cId="2827761885" sldId="261"/>
            <ac:spMk id="17" creationId="{8349C3A6-3775-6F01-5CB7-D35D51A446C6}"/>
          </ac:spMkLst>
        </pc:spChg>
        <pc:spChg chg="add del mod">
          <ac:chgData name="Paulina Skoczek (2219392)" userId="S::2219392@student.uwtsd.ac.uk::297149ff-17fc-4bf9-ac60-a7f756fa3a7e" providerId="AD" clId="Web-{26BEC54A-EA02-AFD1-AE97-3BC1B3AFBEA5}" dt="2024-02-20T14:39:47.368" v="482"/>
          <ac:spMkLst>
            <pc:docMk/>
            <pc:sldMk cId="2827761885" sldId="261"/>
            <ac:spMk id="18" creationId="{7B6529EB-6DEB-9D52-FBC9-9ED6173BE7A6}"/>
          </ac:spMkLst>
        </pc:spChg>
        <pc:spChg chg="add del">
          <ac:chgData name="Paulina Skoczek (2219392)" userId="S::2219392@student.uwtsd.ac.uk::297149ff-17fc-4bf9-ac60-a7f756fa3a7e" providerId="AD" clId="Web-{26BEC54A-EA02-AFD1-AE97-3BC1B3AFBEA5}" dt="2024-02-20T14:39:42.134" v="481"/>
          <ac:spMkLst>
            <pc:docMk/>
            <pc:sldMk cId="2827761885" sldId="261"/>
            <ac:spMk id="19" creationId="{9A8C9699-96D1-9AB8-9768-F53259DB634F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4:50:42.120" v="514" actId="20577"/>
          <ac:spMkLst>
            <pc:docMk/>
            <pc:sldMk cId="2827761885" sldId="261"/>
            <ac:spMk id="23" creationId="{0DB5E26C-06A0-49AC-CF0B-104B6A9DB406}"/>
          </ac:spMkLst>
        </pc:spChg>
        <pc:picChg chg="add del mod ord">
          <ac:chgData name="Paulina Skoczek (2219392)" userId="S::2219392@student.uwtsd.ac.uk::297149ff-17fc-4bf9-ac60-a7f756fa3a7e" providerId="AD" clId="Web-{26BEC54A-EA02-AFD1-AE97-3BC1B3AFBEA5}" dt="2024-02-20T13:59:32.540" v="125"/>
          <ac:picMkLst>
            <pc:docMk/>
            <pc:sldMk cId="2827761885" sldId="261"/>
            <ac:picMk id="4" creationId="{06D6C130-1FBD-D1CB-BF77-96013C35BA3B}"/>
          </ac:picMkLst>
        </pc:picChg>
        <pc:picChg chg="add mod ord">
          <ac:chgData name="Paulina Skoczek (2219392)" userId="S::2219392@student.uwtsd.ac.uk::297149ff-17fc-4bf9-ac60-a7f756fa3a7e" providerId="AD" clId="Web-{26BEC54A-EA02-AFD1-AE97-3BC1B3AFBEA5}" dt="2024-02-20T14:10:03.759" v="249" actId="1076"/>
          <ac:picMkLst>
            <pc:docMk/>
            <pc:sldMk cId="2827761885" sldId="261"/>
            <ac:picMk id="7" creationId="{4D2693EF-4D76-9B74-C2C6-51259ABD0590}"/>
          </ac:picMkLst>
        </pc:picChg>
        <pc:picChg chg="add del mod">
          <ac:chgData name="Paulina Skoczek (2219392)" userId="S::2219392@student.uwtsd.ac.uk::297149ff-17fc-4bf9-ac60-a7f756fa3a7e" providerId="AD" clId="Web-{26BEC54A-EA02-AFD1-AE97-3BC1B3AFBEA5}" dt="2024-02-20T14:37:17.208" v="446"/>
          <ac:picMkLst>
            <pc:docMk/>
            <pc:sldMk cId="2827761885" sldId="261"/>
            <ac:picMk id="13" creationId="{95AD55C0-9C7E-19BB-DE2C-8A9618949E46}"/>
          </ac:picMkLst>
        </pc:picChg>
        <pc:picChg chg="add mod">
          <ac:chgData name="Paulina Skoczek (2219392)" userId="S::2219392@student.uwtsd.ac.uk::297149ff-17fc-4bf9-ac60-a7f756fa3a7e" providerId="AD" clId="Web-{26BEC54A-EA02-AFD1-AE97-3BC1B3AFBEA5}" dt="2024-02-20T14:41:23.199" v="499" actId="1076"/>
          <ac:picMkLst>
            <pc:docMk/>
            <pc:sldMk cId="2827761885" sldId="261"/>
            <ac:picMk id="14" creationId="{0A2EE430-7226-F7F7-7E77-42250BB0C8DE}"/>
          </ac:picMkLst>
        </pc:picChg>
        <pc:picChg chg="add mod">
          <ac:chgData name="Paulina Skoczek (2219392)" userId="S::2219392@student.uwtsd.ac.uk::297149ff-17fc-4bf9-ac60-a7f756fa3a7e" providerId="AD" clId="Web-{26BEC54A-EA02-AFD1-AE97-3BC1B3AFBEA5}" dt="2024-02-20T14:37:29.115" v="453" actId="14100"/>
          <ac:picMkLst>
            <pc:docMk/>
            <pc:sldMk cId="2827761885" sldId="261"/>
            <ac:picMk id="15" creationId="{DA50D9D8-244C-D381-A937-818400D921ED}"/>
          </ac:picMkLst>
        </pc:picChg>
        <pc:cxnChg chg="add del mod">
          <ac:chgData name="Paulina Skoczek (2219392)" userId="S::2219392@student.uwtsd.ac.uk::297149ff-17fc-4bf9-ac60-a7f756fa3a7e" providerId="AD" clId="Web-{26BEC54A-EA02-AFD1-AE97-3BC1B3AFBEA5}" dt="2024-02-20T14:04:47.157" v="171"/>
          <ac:cxnSpMkLst>
            <pc:docMk/>
            <pc:sldMk cId="2827761885" sldId="261"/>
            <ac:cxnSpMk id="9" creationId="{4ABBBAF6-8A94-10EB-81C7-8AB20229D016}"/>
          </ac:cxnSpMkLst>
        </pc:cxnChg>
        <pc:cxnChg chg="add del mod">
          <ac:chgData name="Paulina Skoczek (2219392)" userId="S::2219392@student.uwtsd.ac.uk::297149ff-17fc-4bf9-ac60-a7f756fa3a7e" providerId="AD" clId="Web-{26BEC54A-EA02-AFD1-AE97-3BC1B3AFBEA5}" dt="2024-02-20T14:36:24.378" v="435"/>
          <ac:cxnSpMkLst>
            <pc:docMk/>
            <pc:sldMk cId="2827761885" sldId="261"/>
            <ac:cxnSpMk id="10" creationId="{2B6B09F8-5FC7-3950-EB8F-E54B8DD5EA2E}"/>
          </ac:cxnSpMkLst>
        </pc:cxnChg>
        <pc:cxnChg chg="add del mod">
          <ac:chgData name="Paulina Skoczek (2219392)" userId="S::2219392@student.uwtsd.ac.uk::297149ff-17fc-4bf9-ac60-a7f756fa3a7e" providerId="AD" clId="Web-{26BEC54A-EA02-AFD1-AE97-3BC1B3AFBEA5}" dt="2024-02-20T14:36:22.644" v="434"/>
          <ac:cxnSpMkLst>
            <pc:docMk/>
            <pc:sldMk cId="2827761885" sldId="261"/>
            <ac:cxnSpMk id="11" creationId="{0000F8D2-6282-B18A-C64A-1DED3F0305EB}"/>
          </ac:cxnSpMkLst>
        </pc:cxnChg>
        <pc:cxnChg chg="add del mod">
          <ac:chgData name="Paulina Skoczek (2219392)" userId="S::2219392@student.uwtsd.ac.uk::297149ff-17fc-4bf9-ac60-a7f756fa3a7e" providerId="AD" clId="Web-{26BEC54A-EA02-AFD1-AE97-3BC1B3AFBEA5}" dt="2024-02-20T14:38:42.960" v="465"/>
          <ac:cxnSpMkLst>
            <pc:docMk/>
            <pc:sldMk cId="2827761885" sldId="261"/>
            <ac:cxnSpMk id="16" creationId="{DBF1CA17-7C86-477F-70AE-3C5517C9C0F4}"/>
          </ac:cxnSpMkLst>
        </pc:cxnChg>
        <pc:cxnChg chg="add mod">
          <ac:chgData name="Paulina Skoczek (2219392)" userId="S::2219392@student.uwtsd.ac.uk::297149ff-17fc-4bf9-ac60-a7f756fa3a7e" providerId="AD" clId="Web-{26BEC54A-EA02-AFD1-AE97-3BC1B3AFBEA5}" dt="2024-02-20T14:40:24.807" v="490" actId="14100"/>
          <ac:cxnSpMkLst>
            <pc:docMk/>
            <pc:sldMk cId="2827761885" sldId="261"/>
            <ac:cxnSpMk id="20" creationId="{5DCB0372-893D-3D54-86CA-2CEC8E1867EC}"/>
          </ac:cxnSpMkLst>
        </pc:cxnChg>
        <pc:cxnChg chg="add mod">
          <ac:chgData name="Paulina Skoczek (2219392)" userId="S::2219392@student.uwtsd.ac.uk::297149ff-17fc-4bf9-ac60-a7f756fa3a7e" providerId="AD" clId="Web-{26BEC54A-EA02-AFD1-AE97-3BC1B3AFBEA5}" dt="2024-02-20T14:40:51.260" v="495"/>
          <ac:cxnSpMkLst>
            <pc:docMk/>
            <pc:sldMk cId="2827761885" sldId="261"/>
            <ac:cxnSpMk id="21" creationId="{9FA25F74-73AE-3A43-7C64-8611BA25F44E}"/>
          </ac:cxnSpMkLst>
        </pc:cxnChg>
        <pc:cxnChg chg="add mod">
          <ac:chgData name="Paulina Skoczek (2219392)" userId="S::2219392@student.uwtsd.ac.uk::297149ff-17fc-4bf9-ac60-a7f756fa3a7e" providerId="AD" clId="Web-{26BEC54A-EA02-AFD1-AE97-3BC1B3AFBEA5}" dt="2024-02-20T14:41:32.308" v="501" actId="14100"/>
          <ac:cxnSpMkLst>
            <pc:docMk/>
            <pc:sldMk cId="2827761885" sldId="261"/>
            <ac:cxnSpMk id="22" creationId="{FDBA5310-5135-0056-B40A-ADBD0DFC36B8}"/>
          </ac:cxnSpMkLst>
        </pc:cxnChg>
      </pc:sldChg>
      <pc:sldChg chg="addSp delSp modSp new">
        <pc:chgData name="Paulina Skoczek (2219392)" userId="S::2219392@student.uwtsd.ac.uk::297149ff-17fc-4bf9-ac60-a7f756fa3a7e" providerId="AD" clId="Web-{26BEC54A-EA02-AFD1-AE97-3BC1B3AFBEA5}" dt="2024-02-20T14:53:06.092" v="516" actId="1076"/>
        <pc:sldMkLst>
          <pc:docMk/>
          <pc:sldMk cId="407377434" sldId="262"/>
        </pc:sldMkLst>
        <pc:spChg chg="mod">
          <ac:chgData name="Paulina Skoczek (2219392)" userId="S::2219392@student.uwtsd.ac.uk::297149ff-17fc-4bf9-ac60-a7f756fa3a7e" providerId="AD" clId="Web-{26BEC54A-EA02-AFD1-AE97-3BC1B3AFBEA5}" dt="2024-02-20T14:24:09.594" v="358" actId="20577"/>
          <ac:spMkLst>
            <pc:docMk/>
            <pc:sldMk cId="407377434" sldId="262"/>
            <ac:spMk id="2" creationId="{8D7636D8-1F70-FF06-E2F0-4A62170D95C3}"/>
          </ac:spMkLst>
        </pc:spChg>
        <pc:spChg chg="del">
          <ac:chgData name="Paulina Skoczek (2219392)" userId="S::2219392@student.uwtsd.ac.uk::297149ff-17fc-4bf9-ac60-a7f756fa3a7e" providerId="AD" clId="Web-{26BEC54A-EA02-AFD1-AE97-3BC1B3AFBEA5}" dt="2024-02-20T14:21:46.434" v="309"/>
          <ac:spMkLst>
            <pc:docMk/>
            <pc:sldMk cId="407377434" sldId="262"/>
            <ac:spMk id="3" creationId="{1D25EE15-8CC4-EA31-8BE1-DF983F483DEA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4:29:03.789" v="402" actId="1076"/>
          <ac:spMkLst>
            <pc:docMk/>
            <pc:sldMk cId="407377434" sldId="262"/>
            <ac:spMk id="7" creationId="{60A937B3-4674-16AA-B41F-3D150423F34A}"/>
          </ac:spMkLst>
        </pc:spChg>
        <pc:picChg chg="add mod ord">
          <ac:chgData name="Paulina Skoczek (2219392)" userId="S::2219392@student.uwtsd.ac.uk::297149ff-17fc-4bf9-ac60-a7f756fa3a7e" providerId="AD" clId="Web-{26BEC54A-EA02-AFD1-AE97-3BC1B3AFBEA5}" dt="2024-02-20T14:29:00.133" v="401" actId="1076"/>
          <ac:picMkLst>
            <pc:docMk/>
            <pc:sldMk cId="407377434" sldId="262"/>
            <ac:picMk id="4" creationId="{3B0966CD-EF10-D0CF-EE81-1B4578971279}"/>
          </ac:picMkLst>
        </pc:picChg>
        <pc:picChg chg="add mod">
          <ac:chgData name="Paulina Skoczek (2219392)" userId="S::2219392@student.uwtsd.ac.uk::297149ff-17fc-4bf9-ac60-a7f756fa3a7e" providerId="AD" clId="Web-{26BEC54A-EA02-AFD1-AE97-3BC1B3AFBEA5}" dt="2024-02-20T14:53:06.092" v="516" actId="1076"/>
          <ac:picMkLst>
            <pc:docMk/>
            <pc:sldMk cId="407377434" sldId="262"/>
            <ac:picMk id="6" creationId="{F3FAE104-C478-6C4B-5DCC-D4A63633C0DB}"/>
          </ac:picMkLst>
        </pc:picChg>
      </pc:sldChg>
      <pc:sldChg chg="addSp delSp modSp new">
        <pc:chgData name="Paulina Skoczek (2219392)" userId="S::2219392@student.uwtsd.ac.uk::297149ff-17fc-4bf9-ac60-a7f756fa3a7e" providerId="AD" clId="Web-{26BEC54A-EA02-AFD1-AE97-3BC1B3AFBEA5}" dt="2024-02-20T18:35:22.548" v="987" actId="20577"/>
        <pc:sldMkLst>
          <pc:docMk/>
          <pc:sldMk cId="281213664" sldId="263"/>
        </pc:sldMkLst>
        <pc:spChg chg="mod">
          <ac:chgData name="Paulina Skoczek (2219392)" userId="S::2219392@student.uwtsd.ac.uk::297149ff-17fc-4bf9-ac60-a7f756fa3a7e" providerId="AD" clId="Web-{26BEC54A-EA02-AFD1-AE97-3BC1B3AFBEA5}" dt="2024-02-20T17:46:31.188" v="799" actId="20577"/>
          <ac:spMkLst>
            <pc:docMk/>
            <pc:sldMk cId="281213664" sldId="263"/>
            <ac:spMk id="2" creationId="{63B96D63-59EA-F42E-60EC-5CF790AA4313}"/>
          </ac:spMkLst>
        </pc:spChg>
        <pc:spChg chg="del mod">
          <ac:chgData name="Paulina Skoczek (2219392)" userId="S::2219392@student.uwtsd.ac.uk::297149ff-17fc-4bf9-ac60-a7f756fa3a7e" providerId="AD" clId="Web-{26BEC54A-EA02-AFD1-AE97-3BC1B3AFBEA5}" dt="2024-02-20T17:57:03.057" v="862"/>
          <ac:spMkLst>
            <pc:docMk/>
            <pc:sldMk cId="281213664" sldId="263"/>
            <ac:spMk id="3" creationId="{3A08FC7E-8438-302C-9359-7A9803EF1064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00:12.147" v="864"/>
          <ac:spMkLst>
            <pc:docMk/>
            <pc:sldMk cId="281213664" sldId="263"/>
            <ac:spMk id="4" creationId="{6E3A238F-43DB-9C7F-A9A4-80371284FE8F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00:23.320" v="868"/>
          <ac:spMkLst>
            <pc:docMk/>
            <pc:sldMk cId="281213664" sldId="263"/>
            <ac:spMk id="5" creationId="{169EDBFD-788B-7F53-C265-0757C84773A0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00:33.508" v="870"/>
          <ac:spMkLst>
            <pc:docMk/>
            <pc:sldMk cId="281213664" sldId="263"/>
            <ac:spMk id="6" creationId="{DE6D4B1B-5FEC-2D24-9DD2-379733F7129C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00:17.913" v="867"/>
          <ac:spMkLst>
            <pc:docMk/>
            <pc:sldMk cId="281213664" sldId="263"/>
            <ac:spMk id="7" creationId="{E5D8F8A1-4170-C7C9-1DD2-7E472C8697C9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00:28.523" v="869"/>
          <ac:spMkLst>
            <pc:docMk/>
            <pc:sldMk cId="281213664" sldId="263"/>
            <ac:spMk id="8" creationId="{A2732ED2-35F6-0AA8-3A2D-E58A531642EE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35:13.548" v="985" actId="20577"/>
          <ac:spMkLst>
            <pc:docMk/>
            <pc:sldMk cId="281213664" sldId="263"/>
            <ac:spMk id="9" creationId="{22F3C5D5-BB0C-3CA6-B510-36F334F469DE}"/>
          </ac:spMkLst>
        </pc:spChg>
        <pc:spChg chg="add del mod">
          <ac:chgData name="Paulina Skoczek (2219392)" userId="S::2219392@student.uwtsd.ac.uk::297149ff-17fc-4bf9-ac60-a7f756fa3a7e" providerId="AD" clId="Web-{26BEC54A-EA02-AFD1-AE97-3BC1B3AFBEA5}" dt="2024-02-20T17:53:57.670" v="825"/>
          <ac:spMkLst>
            <pc:docMk/>
            <pc:sldMk cId="281213664" sldId="263"/>
            <ac:spMk id="10" creationId="{608638BA-B2E9-F2D2-6388-ADB5DEAD67F7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34:46.968" v="979" actId="20577"/>
          <ac:spMkLst>
            <pc:docMk/>
            <pc:sldMk cId="281213664" sldId="263"/>
            <ac:spMk id="11" creationId="{67A1F905-C29E-3332-9990-9F049B9EAD22}"/>
          </ac:spMkLst>
        </pc:spChg>
        <pc:spChg chg="add del mod">
          <ac:chgData name="Paulina Skoczek (2219392)" userId="S::2219392@student.uwtsd.ac.uk::297149ff-17fc-4bf9-ac60-a7f756fa3a7e" providerId="AD" clId="Web-{26BEC54A-EA02-AFD1-AE97-3BC1B3AFBEA5}" dt="2024-02-20T17:54:33.860" v="833"/>
          <ac:spMkLst>
            <pc:docMk/>
            <pc:sldMk cId="281213664" sldId="263"/>
            <ac:spMk id="12" creationId="{50C0FF03-D508-1ECB-66AE-0EA32D567178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34:51.921" v="981" actId="20577"/>
          <ac:spMkLst>
            <pc:docMk/>
            <pc:sldMk cId="281213664" sldId="263"/>
            <ac:spMk id="13" creationId="{998E7DE0-EF34-36F6-8B5C-A242622740DD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35:09.344" v="984" actId="20577"/>
          <ac:spMkLst>
            <pc:docMk/>
            <pc:sldMk cId="281213664" sldId="263"/>
            <ac:spMk id="14" creationId="{F4000814-E868-BDEA-833E-6942F3FA78F6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13:18.010" v="901"/>
          <ac:spMkLst>
            <pc:docMk/>
            <pc:sldMk cId="281213664" sldId="263"/>
            <ac:spMk id="15" creationId="{ADD92833-DB26-BDC0-25FA-E29388647903}"/>
          </ac:spMkLst>
        </pc:spChg>
        <pc:spChg chg="add del mod">
          <ac:chgData name="Paulina Skoczek (2219392)" userId="S::2219392@student.uwtsd.ac.uk::297149ff-17fc-4bf9-ac60-a7f756fa3a7e" providerId="AD" clId="Web-{26BEC54A-EA02-AFD1-AE97-3BC1B3AFBEA5}" dt="2024-02-20T18:12:36.304" v="889"/>
          <ac:spMkLst>
            <pc:docMk/>
            <pc:sldMk cId="281213664" sldId="263"/>
            <ac:spMk id="16" creationId="{9C9B75DD-8B92-C712-F8EC-1B7E9C966072}"/>
          </ac:spMkLst>
        </pc:spChg>
        <pc:spChg chg="add del">
          <ac:chgData name="Paulina Skoczek (2219392)" userId="S::2219392@student.uwtsd.ac.uk::297149ff-17fc-4bf9-ac60-a7f756fa3a7e" providerId="AD" clId="Web-{26BEC54A-EA02-AFD1-AE97-3BC1B3AFBEA5}" dt="2024-02-20T18:13:26.980" v="903"/>
          <ac:spMkLst>
            <pc:docMk/>
            <pc:sldMk cId="281213664" sldId="263"/>
            <ac:spMk id="18" creationId="{6C8A7E1B-B18A-DD4C-7317-6BF9A48B38F7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35:22.548" v="987" actId="20577"/>
          <ac:spMkLst>
            <pc:docMk/>
            <pc:sldMk cId="281213664" sldId="263"/>
            <ac:spMk id="19" creationId="{E251CD00-B7E5-29A6-4826-DCA570922C1D}"/>
          </ac:spMkLst>
        </pc:spChg>
        <pc:spChg chg="add mod">
          <ac:chgData name="Paulina Skoczek (2219392)" userId="S::2219392@student.uwtsd.ac.uk::297149ff-17fc-4bf9-ac60-a7f756fa3a7e" providerId="AD" clId="Web-{26BEC54A-EA02-AFD1-AE97-3BC1B3AFBEA5}" dt="2024-02-20T18:32:03.051" v="961" actId="1076"/>
          <ac:spMkLst>
            <pc:docMk/>
            <pc:sldMk cId="281213664" sldId="263"/>
            <ac:spMk id="20" creationId="{7D6EDE13-D3FD-E9BE-5CFA-B0BC022B6F4A}"/>
          </ac:spMkLst>
        </pc:spChg>
        <pc:cxnChg chg="add mod">
          <ac:chgData name="Paulina Skoczek (2219392)" userId="S::2219392@student.uwtsd.ac.uk::297149ff-17fc-4bf9-ac60-a7f756fa3a7e" providerId="AD" clId="Web-{26BEC54A-EA02-AFD1-AE97-3BC1B3AFBEA5}" dt="2024-02-20T18:12:59.384" v="897"/>
          <ac:cxnSpMkLst>
            <pc:docMk/>
            <pc:sldMk cId="281213664" sldId="263"/>
            <ac:cxnSpMk id="17" creationId="{A3C3329C-5045-76BC-12CF-3A16A934A129}"/>
          </ac:cxnSpMkLst>
        </pc:cxnChg>
      </pc:sldChg>
      <pc:sldChg chg="modSp new">
        <pc:chgData name="Paulina Skoczek (2219392)" userId="S::2219392@student.uwtsd.ac.uk::297149ff-17fc-4bf9-ac60-a7f756fa3a7e" providerId="AD" clId="Web-{26BEC54A-EA02-AFD1-AE97-3BC1B3AFBEA5}" dt="2024-02-20T18:38:26.045" v="988" actId="20577"/>
        <pc:sldMkLst>
          <pc:docMk/>
          <pc:sldMk cId="2250136863" sldId="264"/>
        </pc:sldMkLst>
        <pc:spChg chg="mod">
          <ac:chgData name="Paulina Skoczek (2219392)" userId="S::2219392@student.uwtsd.ac.uk::297149ff-17fc-4bf9-ac60-a7f756fa3a7e" providerId="AD" clId="Web-{26BEC54A-EA02-AFD1-AE97-3BC1B3AFBEA5}" dt="2024-02-20T18:38:26.045" v="988" actId="20577"/>
          <ac:spMkLst>
            <pc:docMk/>
            <pc:sldMk cId="2250136863" sldId="264"/>
            <ac:spMk id="2" creationId="{8292F940-A1D1-E4F2-E8B0-89F2DC3B7AB1}"/>
          </ac:spMkLst>
        </pc:spChg>
      </pc:sldChg>
    </pc:docChg>
  </pc:docChgLst>
  <pc:docChgLst>
    <pc:chgData name="Paulina Skoczek (2219392)" userId="S::2219392@student.uwtsd.ac.uk::297149ff-17fc-4bf9-ac60-a7f756fa3a7e" providerId="AD" clId="Web-{7B600BB9-2788-8A63-CDDC-54AF89D32654}"/>
    <pc:docChg chg="addSld modSld sldOrd">
      <pc:chgData name="Paulina Skoczek (2219392)" userId="S::2219392@student.uwtsd.ac.uk::297149ff-17fc-4bf9-ac60-a7f756fa3a7e" providerId="AD" clId="Web-{7B600BB9-2788-8A63-CDDC-54AF89D32654}" dt="2024-02-18T22:52:55.714" v="1780" actId="1076"/>
      <pc:docMkLst>
        <pc:docMk/>
      </pc:docMkLst>
      <pc:sldChg chg="addSp delSp modSp">
        <pc:chgData name="Paulina Skoczek (2219392)" userId="S::2219392@student.uwtsd.ac.uk::297149ff-17fc-4bf9-ac60-a7f756fa3a7e" providerId="AD" clId="Web-{7B600BB9-2788-8A63-CDDC-54AF89D32654}" dt="2024-02-18T19:43:12.066" v="32" actId="14100"/>
        <pc:sldMkLst>
          <pc:docMk/>
          <pc:sldMk cId="650317164" sldId="256"/>
        </pc:sldMkLst>
        <pc:spChg chg="mod">
          <ac:chgData name="Paulina Skoczek (2219392)" userId="S::2219392@student.uwtsd.ac.uk::297149ff-17fc-4bf9-ac60-a7f756fa3a7e" providerId="AD" clId="Web-{7B600BB9-2788-8A63-CDDC-54AF89D32654}" dt="2024-02-18T19:42:48.986" v="24" actId="20577"/>
          <ac:spMkLst>
            <pc:docMk/>
            <pc:sldMk cId="650317164" sldId="256"/>
            <ac:spMk id="2" creationId="{00000000-0000-0000-0000-000000000000}"/>
          </ac:spMkLst>
        </pc:spChg>
        <pc:spChg chg="del">
          <ac:chgData name="Paulina Skoczek (2219392)" userId="S::2219392@student.uwtsd.ac.uk::297149ff-17fc-4bf9-ac60-a7f756fa3a7e" providerId="AD" clId="Web-{7B600BB9-2788-8A63-CDDC-54AF89D32654}" dt="2024-02-18T19:39:09.595" v="6"/>
          <ac:spMkLst>
            <pc:docMk/>
            <pc:sldMk cId="650317164" sldId="256"/>
            <ac:spMk id="3" creationId="{00000000-0000-0000-0000-000000000000}"/>
          </ac:spMkLst>
        </pc:spChg>
        <pc:picChg chg="add del mod">
          <ac:chgData name="Paulina Skoczek (2219392)" userId="S::2219392@student.uwtsd.ac.uk::297149ff-17fc-4bf9-ac60-a7f756fa3a7e" providerId="AD" clId="Web-{7B600BB9-2788-8A63-CDDC-54AF89D32654}" dt="2024-02-18T19:41:41.121" v="18"/>
          <ac:picMkLst>
            <pc:docMk/>
            <pc:sldMk cId="650317164" sldId="256"/>
            <ac:picMk id="4" creationId="{6985E9CC-2D0C-0F23-08E9-61F532DB53B0}"/>
          </ac:picMkLst>
        </pc:picChg>
        <pc:picChg chg="add mod">
          <ac:chgData name="Paulina Skoczek (2219392)" userId="S::2219392@student.uwtsd.ac.uk::297149ff-17fc-4bf9-ac60-a7f756fa3a7e" providerId="AD" clId="Web-{7B600BB9-2788-8A63-CDDC-54AF89D32654}" dt="2024-02-18T19:43:12.066" v="32" actId="14100"/>
          <ac:picMkLst>
            <pc:docMk/>
            <pc:sldMk cId="650317164" sldId="256"/>
            <ac:picMk id="5" creationId="{D78FC8D3-8CB4-2489-D0DA-1D6B01CA4B24}"/>
          </ac:picMkLst>
        </pc:picChg>
      </pc:sldChg>
      <pc:sldChg chg="addSp delSp modSp new">
        <pc:chgData name="Paulina Skoczek (2219392)" userId="S::2219392@student.uwtsd.ac.uk::297149ff-17fc-4bf9-ac60-a7f756fa3a7e" providerId="AD" clId="Web-{7B600BB9-2788-8A63-CDDC-54AF89D32654}" dt="2024-02-18T20:12:26.677" v="927" actId="1076"/>
        <pc:sldMkLst>
          <pc:docMk/>
          <pc:sldMk cId="3971328908" sldId="257"/>
        </pc:sldMkLst>
        <pc:spChg chg="del mod">
          <ac:chgData name="Paulina Skoczek (2219392)" userId="S::2219392@student.uwtsd.ac.uk::297149ff-17fc-4bf9-ac60-a7f756fa3a7e" providerId="AD" clId="Web-{7B600BB9-2788-8A63-CDDC-54AF89D32654}" dt="2024-02-18T19:48:30.088" v="85"/>
          <ac:spMkLst>
            <pc:docMk/>
            <pc:sldMk cId="3971328908" sldId="257"/>
            <ac:spMk id="2" creationId="{FA9D404C-743F-7972-CD6B-AD1FD2A40349}"/>
          </ac:spMkLst>
        </pc:spChg>
        <pc:spChg chg="mod">
          <ac:chgData name="Paulina Skoczek (2219392)" userId="S::2219392@student.uwtsd.ac.uk::297149ff-17fc-4bf9-ac60-a7f756fa3a7e" providerId="AD" clId="Web-{7B600BB9-2788-8A63-CDDC-54AF89D32654}" dt="2024-02-18T20:01:42.116" v="436" actId="20577"/>
          <ac:spMkLst>
            <pc:docMk/>
            <pc:sldMk cId="3971328908" sldId="257"/>
            <ac:spMk id="3" creationId="{36E41192-E5D2-7B94-9900-77F9B8AA2320}"/>
          </ac:spMkLst>
        </pc:spChg>
        <pc:spChg chg="add mod">
          <ac:chgData name="Paulina Skoczek (2219392)" userId="S::2219392@student.uwtsd.ac.uk::297149ff-17fc-4bf9-ac60-a7f756fa3a7e" providerId="AD" clId="Web-{7B600BB9-2788-8A63-CDDC-54AF89D32654}" dt="2024-02-18T19:48:38.058" v="91" actId="20577"/>
          <ac:spMkLst>
            <pc:docMk/>
            <pc:sldMk cId="3971328908" sldId="257"/>
            <ac:spMk id="5" creationId="{28D017D6-B399-BF98-30A9-5EBCB7C9DAE0}"/>
          </ac:spMkLst>
        </pc:spChg>
        <pc:picChg chg="add mod">
          <ac:chgData name="Paulina Skoczek (2219392)" userId="S::2219392@student.uwtsd.ac.uk::297149ff-17fc-4bf9-ac60-a7f756fa3a7e" providerId="AD" clId="Web-{7B600BB9-2788-8A63-CDDC-54AF89D32654}" dt="2024-02-18T20:12:26.677" v="927" actId="1076"/>
          <ac:picMkLst>
            <pc:docMk/>
            <pc:sldMk cId="3971328908" sldId="257"/>
            <ac:picMk id="6" creationId="{28A65F14-B156-7BA4-1A36-89AD5C093951}"/>
          </ac:picMkLst>
        </pc:picChg>
      </pc:sldChg>
      <pc:sldChg chg="addSp delSp modSp new">
        <pc:chgData name="Paulina Skoczek (2219392)" userId="S::2219392@student.uwtsd.ac.uk::297149ff-17fc-4bf9-ac60-a7f756fa3a7e" providerId="AD" clId="Web-{7B600BB9-2788-8A63-CDDC-54AF89D32654}" dt="2024-02-18T22:24:15.370" v="1623" actId="20577"/>
        <pc:sldMkLst>
          <pc:docMk/>
          <pc:sldMk cId="310081886" sldId="258"/>
        </pc:sldMkLst>
        <pc:spChg chg="mod">
          <ac:chgData name="Paulina Skoczek (2219392)" userId="S::2219392@student.uwtsd.ac.uk::297149ff-17fc-4bf9-ac60-a7f756fa3a7e" providerId="AD" clId="Web-{7B600BB9-2788-8A63-CDDC-54AF89D32654}" dt="2024-02-18T22:24:15.370" v="1623" actId="20577"/>
          <ac:spMkLst>
            <pc:docMk/>
            <pc:sldMk cId="310081886" sldId="258"/>
            <ac:spMk id="2" creationId="{FA22783D-BC10-1624-916D-804F965F39E8}"/>
          </ac:spMkLst>
        </pc:spChg>
        <pc:spChg chg="add del mod">
          <ac:chgData name="Paulina Skoczek (2219392)" userId="S::2219392@student.uwtsd.ac.uk::297149ff-17fc-4bf9-ac60-a7f756fa3a7e" providerId="AD" clId="Web-{7B600BB9-2788-8A63-CDDC-54AF89D32654}" dt="2024-02-18T22:21:06.441" v="1613"/>
          <ac:spMkLst>
            <pc:docMk/>
            <pc:sldMk cId="310081886" sldId="258"/>
            <ac:spMk id="3" creationId="{204B78F5-F934-BFDA-696E-0592BA68C8C0}"/>
          </ac:spMkLst>
        </pc:spChg>
        <pc:graphicFrameChg chg="add del mod modGraphic">
          <ac:chgData name="Paulina Skoczek (2219392)" userId="S::2219392@student.uwtsd.ac.uk::297149ff-17fc-4bf9-ac60-a7f756fa3a7e" providerId="AD" clId="Web-{7B600BB9-2788-8A63-CDDC-54AF89D32654}" dt="2024-02-18T20:14:08.918" v="942"/>
          <ac:graphicFrameMkLst>
            <pc:docMk/>
            <pc:sldMk cId="310081886" sldId="258"/>
            <ac:graphicFrameMk id="6" creationId="{EC480EE1-68A8-677A-B149-DE1E3F3D472D}"/>
          </ac:graphicFrameMkLst>
        </pc:graphicFrameChg>
        <pc:graphicFrameChg chg="add del">
          <ac:chgData name="Paulina Skoczek (2219392)" userId="S::2219392@student.uwtsd.ac.uk::297149ff-17fc-4bf9-ac60-a7f756fa3a7e" providerId="AD" clId="Web-{7B600BB9-2788-8A63-CDDC-54AF89D32654}" dt="2024-02-18T22:21:01.597" v="1609"/>
          <ac:graphicFrameMkLst>
            <pc:docMk/>
            <pc:sldMk cId="310081886" sldId="258"/>
            <ac:graphicFrameMk id="7" creationId="{CC3908F3-ABA4-E8AF-8E86-2B61325239B4}"/>
          </ac:graphicFrameMkLst>
        </pc:graphicFrameChg>
        <pc:graphicFrameChg chg="add del">
          <ac:chgData name="Paulina Skoczek (2219392)" userId="S::2219392@student.uwtsd.ac.uk::297149ff-17fc-4bf9-ac60-a7f756fa3a7e" providerId="AD" clId="Web-{7B600BB9-2788-8A63-CDDC-54AF89D32654}" dt="2024-02-18T22:21:03.988" v="1611"/>
          <ac:graphicFrameMkLst>
            <pc:docMk/>
            <pc:sldMk cId="310081886" sldId="258"/>
            <ac:graphicFrameMk id="9" creationId="{964E43A0-D681-56EB-E7F9-4F5152C4EB33}"/>
          </ac:graphicFrameMkLst>
        </pc:graphicFrameChg>
        <pc:graphicFrameChg chg="add del">
          <ac:chgData name="Paulina Skoczek (2219392)" userId="S::2219392@student.uwtsd.ac.uk::297149ff-17fc-4bf9-ac60-a7f756fa3a7e" providerId="AD" clId="Web-{7B600BB9-2788-8A63-CDDC-54AF89D32654}" dt="2024-02-18T22:21:06.441" v="1613"/>
          <ac:graphicFrameMkLst>
            <pc:docMk/>
            <pc:sldMk cId="310081886" sldId="258"/>
            <ac:graphicFrameMk id="11" creationId="{C527D6F8-4233-690D-B10E-4C8318C0AE3B}"/>
          </ac:graphicFrameMkLst>
        </pc:graphicFrameChg>
        <pc:picChg chg="add mod">
          <ac:chgData name="Paulina Skoczek (2219392)" userId="S::2219392@student.uwtsd.ac.uk::297149ff-17fc-4bf9-ac60-a7f756fa3a7e" providerId="AD" clId="Web-{7B600BB9-2788-8A63-CDDC-54AF89D32654}" dt="2024-02-18T20:12:50.288" v="932" actId="1076"/>
          <ac:picMkLst>
            <pc:docMk/>
            <pc:sldMk cId="310081886" sldId="258"/>
            <ac:picMk id="4" creationId="{CD958FCA-3F53-BA81-FB78-5AF30CACB51E}"/>
          </ac:picMkLst>
        </pc:picChg>
      </pc:sldChg>
      <pc:sldChg chg="addSp delSp modSp new modMedia addAnim delAnim">
        <pc:chgData name="Paulina Skoczek (2219392)" userId="S::2219392@student.uwtsd.ac.uk::297149ff-17fc-4bf9-ac60-a7f756fa3a7e" providerId="AD" clId="Web-{7B600BB9-2788-8A63-CDDC-54AF89D32654}" dt="2024-02-18T22:52:55.714" v="1780" actId="1076"/>
        <pc:sldMkLst>
          <pc:docMk/>
          <pc:sldMk cId="3324625187" sldId="259"/>
        </pc:sldMkLst>
        <pc:spChg chg="mod">
          <ac:chgData name="Paulina Skoczek (2219392)" userId="S::2219392@student.uwtsd.ac.uk::297149ff-17fc-4bf9-ac60-a7f756fa3a7e" providerId="AD" clId="Web-{7B600BB9-2788-8A63-CDDC-54AF89D32654}" dt="2024-02-18T22:26:05.109" v="1666" actId="20577"/>
          <ac:spMkLst>
            <pc:docMk/>
            <pc:sldMk cId="3324625187" sldId="259"/>
            <ac:spMk id="2" creationId="{EB71B3F6-0698-41F3-055A-AD2D8E6A4022}"/>
          </ac:spMkLst>
        </pc:spChg>
        <pc:spChg chg="add del mod">
          <ac:chgData name="Paulina Skoczek (2219392)" userId="S::2219392@student.uwtsd.ac.uk::297149ff-17fc-4bf9-ac60-a7f756fa3a7e" providerId="AD" clId="Web-{7B600BB9-2788-8A63-CDDC-54AF89D32654}" dt="2024-02-18T22:28:05.394" v="1668" actId="20577"/>
          <ac:spMkLst>
            <pc:docMk/>
            <pc:sldMk cId="3324625187" sldId="259"/>
            <ac:spMk id="3" creationId="{850EFFEF-2191-9435-D97F-3A3458652465}"/>
          </ac:spMkLst>
        </pc:spChg>
        <pc:spChg chg="add mod">
          <ac:chgData name="Paulina Skoczek (2219392)" userId="S::2219392@student.uwtsd.ac.uk::297149ff-17fc-4bf9-ac60-a7f756fa3a7e" providerId="AD" clId="Web-{7B600BB9-2788-8A63-CDDC-54AF89D32654}" dt="2024-02-18T21:37:12.182" v="1508" actId="1076"/>
          <ac:spMkLst>
            <pc:docMk/>
            <pc:sldMk cId="3324625187" sldId="259"/>
            <ac:spMk id="764" creationId="{42A933F0-B4B9-1C0B-E8A5-70D00D40EE6E}"/>
          </ac:spMkLst>
        </pc:spChg>
        <pc:spChg chg="add mod">
          <ac:chgData name="Paulina Skoczek (2219392)" userId="S::2219392@student.uwtsd.ac.uk::297149ff-17fc-4bf9-ac60-a7f756fa3a7e" providerId="AD" clId="Web-{7B600BB9-2788-8A63-CDDC-54AF89D32654}" dt="2024-02-18T21:37:19.917" v="1509" actId="1076"/>
          <ac:spMkLst>
            <pc:docMk/>
            <pc:sldMk cId="3324625187" sldId="259"/>
            <ac:spMk id="900" creationId="{E7ECD83B-17B3-6E8D-E5E6-6865D0271270}"/>
          </ac:spMkLst>
        </pc:spChg>
        <pc:spChg chg="add mod">
          <ac:chgData name="Paulina Skoczek (2219392)" userId="S::2219392@student.uwtsd.ac.uk::297149ff-17fc-4bf9-ac60-a7f756fa3a7e" providerId="AD" clId="Web-{7B600BB9-2788-8A63-CDDC-54AF89D32654}" dt="2024-02-18T22:52:55.714" v="1780" actId="1076"/>
          <ac:spMkLst>
            <pc:docMk/>
            <pc:sldMk cId="3324625187" sldId="259"/>
            <ac:spMk id="932" creationId="{A689259E-1EB1-C7DB-EE60-3DB1E404F4B6}"/>
          </ac:spMkLst>
        </pc:spChg>
        <pc:spChg chg="add mod">
          <ac:chgData name="Paulina Skoczek (2219392)" userId="S::2219392@student.uwtsd.ac.uk::297149ff-17fc-4bf9-ac60-a7f756fa3a7e" providerId="AD" clId="Web-{7B600BB9-2788-8A63-CDDC-54AF89D32654}" dt="2024-02-18T22:40:19.168" v="1743" actId="20577"/>
          <ac:spMkLst>
            <pc:docMk/>
            <pc:sldMk cId="3324625187" sldId="259"/>
            <ac:spMk id="933" creationId="{0F03E454-DE41-D88A-0F8F-646968B12BD4}"/>
          </ac:spMkLst>
        </pc:spChg>
        <pc:spChg chg="add mod">
          <ac:chgData name="Paulina Skoczek (2219392)" userId="S::2219392@student.uwtsd.ac.uk::297149ff-17fc-4bf9-ac60-a7f756fa3a7e" providerId="AD" clId="Web-{7B600BB9-2788-8A63-CDDC-54AF89D32654}" dt="2024-02-18T22:40:23.402" v="1744" actId="20577"/>
          <ac:spMkLst>
            <pc:docMk/>
            <pc:sldMk cId="3324625187" sldId="259"/>
            <ac:spMk id="934" creationId="{48BD903D-BEF6-39F4-A69A-9563125C584B}"/>
          </ac:spMkLst>
        </pc:spChg>
        <pc:spChg chg="add mod">
          <ac:chgData name="Paulina Skoczek (2219392)" userId="S::2219392@student.uwtsd.ac.uk::297149ff-17fc-4bf9-ac60-a7f756fa3a7e" providerId="AD" clId="Web-{7B600BB9-2788-8A63-CDDC-54AF89D32654}" dt="2024-02-18T22:48:34.892" v="1779" actId="20577"/>
          <ac:spMkLst>
            <pc:docMk/>
            <pc:sldMk cId="3324625187" sldId="259"/>
            <ac:spMk id="935" creationId="{C8AC62C3-FA8F-CA01-005D-03EA0813FFDB}"/>
          </ac:spMkLst>
        </pc:spChg>
        <pc:spChg chg="add del mod">
          <ac:chgData name="Paulina Skoczek (2219392)" userId="S::2219392@student.uwtsd.ac.uk::297149ff-17fc-4bf9-ac60-a7f756fa3a7e" providerId="AD" clId="Web-{7B600BB9-2788-8A63-CDDC-54AF89D32654}" dt="2024-02-18T21:42:04.609" v="1541"/>
          <ac:spMkLst>
            <pc:docMk/>
            <pc:sldMk cId="3324625187" sldId="259"/>
            <ac:spMk id="1074" creationId="{38A8DE7A-0A0B-BD75-6406-30DCF4B13CA5}"/>
          </ac:spMkLst>
        </pc:spChg>
        <pc:spChg chg="add del mod">
          <ac:chgData name="Paulina Skoczek (2219392)" userId="S::2219392@student.uwtsd.ac.uk::297149ff-17fc-4bf9-ac60-a7f756fa3a7e" providerId="AD" clId="Web-{7B600BB9-2788-8A63-CDDC-54AF89D32654}" dt="2024-02-18T21:46:54.223" v="1566"/>
          <ac:spMkLst>
            <pc:docMk/>
            <pc:sldMk cId="3324625187" sldId="259"/>
            <ac:spMk id="1144" creationId="{13677CF5-C235-485F-8B26-B0A84354B8AD}"/>
          </ac:spMkLst>
        </pc:spChg>
        <pc:spChg chg="add del mod">
          <ac:chgData name="Paulina Skoczek (2219392)" userId="S::2219392@student.uwtsd.ac.uk::297149ff-17fc-4bf9-ac60-a7f756fa3a7e" providerId="AD" clId="Web-{7B600BB9-2788-8A63-CDDC-54AF89D32654}" dt="2024-02-18T21:47:55.962" v="1582"/>
          <ac:spMkLst>
            <pc:docMk/>
            <pc:sldMk cId="3324625187" sldId="259"/>
            <ac:spMk id="1145" creationId="{FAB95FBE-2261-45C6-73FD-E8015CAE45AE}"/>
          </ac:spMkLst>
        </pc:spChg>
        <pc:graphicFrameChg chg="add mod modGraphic">
          <ac:chgData name="Paulina Skoczek (2219392)" userId="S::2219392@student.uwtsd.ac.uk::297149ff-17fc-4bf9-ac60-a7f756fa3a7e" providerId="AD" clId="Web-{7B600BB9-2788-8A63-CDDC-54AF89D32654}" dt="2024-02-18T22:30:58.244" v="1687" actId="1076"/>
          <ac:graphicFrameMkLst>
            <pc:docMk/>
            <pc:sldMk cId="3324625187" sldId="259"/>
            <ac:graphicFrameMk id="4" creationId="{4F8B37FA-6B04-F2E2-44AA-A80DFDF6AA3C}"/>
          </ac:graphicFrameMkLst>
        </pc:graphicFrameChg>
        <pc:graphicFrameChg chg="add del mod modGraphic">
          <ac:chgData name="Paulina Skoczek (2219392)" userId="S::2219392@student.uwtsd.ac.uk::297149ff-17fc-4bf9-ac60-a7f756fa3a7e" providerId="AD" clId="Web-{7B600BB9-2788-8A63-CDDC-54AF89D32654}" dt="2024-02-18T21:45:15.216" v="1547"/>
          <ac:graphicFrameMkLst>
            <pc:docMk/>
            <pc:sldMk cId="3324625187" sldId="259"/>
            <ac:graphicFrameMk id="928" creationId="{931171AC-833C-5E4D-9F2A-560C0A49D79D}"/>
          </ac:graphicFrameMkLst>
        </pc:graphicFrameChg>
        <pc:picChg chg="add del mod">
          <ac:chgData name="Paulina Skoczek (2219392)" userId="S::2219392@student.uwtsd.ac.uk::297149ff-17fc-4bf9-ac60-a7f756fa3a7e" providerId="AD" clId="Web-{7B600BB9-2788-8A63-CDDC-54AF89D32654}" dt="2024-02-18T21:12:15.389" v="1378"/>
          <ac:picMkLst>
            <pc:docMk/>
            <pc:sldMk cId="3324625187" sldId="259"/>
            <ac:picMk id="708" creationId="{C273773B-CE28-1A99-D764-8B8380DB6D59}"/>
          </ac:picMkLst>
        </pc:picChg>
        <pc:picChg chg="add del mod">
          <ac:chgData name="Paulina Skoczek (2219392)" userId="S::2219392@student.uwtsd.ac.uk::297149ff-17fc-4bf9-ac60-a7f756fa3a7e" providerId="AD" clId="Web-{7B600BB9-2788-8A63-CDDC-54AF89D32654}" dt="2024-02-18T21:15:41.591" v="1390"/>
          <ac:picMkLst>
            <pc:docMk/>
            <pc:sldMk cId="3324625187" sldId="259"/>
            <ac:picMk id="727" creationId="{6D17ECCD-70B1-5C3D-E3CB-ED67ACEA5EBF}"/>
          </ac:picMkLst>
        </pc:picChg>
        <pc:cxnChg chg="add mod">
          <ac:chgData name="Paulina Skoczek (2219392)" userId="S::2219392@student.uwtsd.ac.uk::297149ff-17fc-4bf9-ac60-a7f756fa3a7e" providerId="AD" clId="Web-{7B600BB9-2788-8A63-CDDC-54AF89D32654}" dt="2024-02-18T22:35:29.910" v="1731" actId="14100"/>
          <ac:cxnSpMkLst>
            <pc:docMk/>
            <pc:sldMk cId="3324625187" sldId="259"/>
            <ac:cxnSpMk id="910" creationId="{D5D0177A-8CB7-3AD0-BDE3-CFBEFA6AE52A}"/>
          </ac:cxnSpMkLst>
        </pc:cxnChg>
        <pc:cxnChg chg="add mod">
          <ac:chgData name="Paulina Skoczek (2219392)" userId="S::2219392@student.uwtsd.ac.uk::297149ff-17fc-4bf9-ac60-a7f756fa3a7e" providerId="AD" clId="Web-{7B600BB9-2788-8A63-CDDC-54AF89D32654}" dt="2024-02-18T22:40:48.059" v="1749" actId="14100"/>
          <ac:cxnSpMkLst>
            <pc:docMk/>
            <pc:sldMk cId="3324625187" sldId="259"/>
            <ac:cxnSpMk id="911" creationId="{8A1233FF-11F7-C690-B4CA-FACAA634196E}"/>
          </ac:cxnSpMkLst>
        </pc:cxnChg>
        <pc:cxnChg chg="add mod">
          <ac:chgData name="Paulina Skoczek (2219392)" userId="S::2219392@student.uwtsd.ac.uk::297149ff-17fc-4bf9-ac60-a7f756fa3a7e" providerId="AD" clId="Web-{7B600BB9-2788-8A63-CDDC-54AF89D32654}" dt="2024-02-18T22:31:10.838" v="1692" actId="14100"/>
          <ac:cxnSpMkLst>
            <pc:docMk/>
            <pc:sldMk cId="3324625187" sldId="259"/>
            <ac:cxnSpMk id="912" creationId="{82A15B5A-59EE-BD8B-7106-398ED42AAA23}"/>
          </ac:cxnSpMkLst>
        </pc:cxnChg>
        <pc:cxnChg chg="add mod">
          <ac:chgData name="Paulina Skoczek (2219392)" userId="S::2219392@student.uwtsd.ac.uk::297149ff-17fc-4bf9-ac60-a7f756fa3a7e" providerId="AD" clId="Web-{7B600BB9-2788-8A63-CDDC-54AF89D32654}" dt="2024-02-18T22:38:04.838" v="1732" actId="1076"/>
          <ac:cxnSpMkLst>
            <pc:docMk/>
            <pc:sldMk cId="3324625187" sldId="259"/>
            <ac:cxnSpMk id="931" creationId="{7A13BD38-5695-03C9-C0E5-CEFD5907D100}"/>
          </ac:cxnSpMkLst>
        </pc:cxnChg>
      </pc:sldChg>
      <pc:sldChg chg="addSp delSp modSp new ord">
        <pc:chgData name="Paulina Skoczek (2219392)" userId="S::2219392@student.uwtsd.ac.uk::297149ff-17fc-4bf9-ac60-a7f756fa3a7e" providerId="AD" clId="Web-{7B600BB9-2788-8A63-CDDC-54AF89D32654}" dt="2024-02-18T22:24:06.401" v="1622"/>
        <pc:sldMkLst>
          <pc:docMk/>
          <pc:sldMk cId="1531532258" sldId="260"/>
        </pc:sldMkLst>
        <pc:spChg chg="mod">
          <ac:chgData name="Paulina Skoczek (2219392)" userId="S::2219392@student.uwtsd.ac.uk::297149ff-17fc-4bf9-ac60-a7f756fa3a7e" providerId="AD" clId="Web-{7B600BB9-2788-8A63-CDDC-54AF89D32654}" dt="2024-02-18T22:20:51.128" v="1607" actId="1076"/>
          <ac:spMkLst>
            <pc:docMk/>
            <pc:sldMk cId="1531532258" sldId="260"/>
            <ac:spMk id="2" creationId="{E8086996-8409-F8D4-96E7-1C31F499180F}"/>
          </ac:spMkLst>
        </pc:spChg>
        <pc:spChg chg="del">
          <ac:chgData name="Paulina Skoczek (2219392)" userId="S::2219392@student.uwtsd.ac.uk::297149ff-17fc-4bf9-ac60-a7f756fa3a7e" providerId="AD" clId="Web-{7B600BB9-2788-8A63-CDDC-54AF89D32654}" dt="2024-02-18T22:20:29.049" v="1600"/>
          <ac:spMkLst>
            <pc:docMk/>
            <pc:sldMk cId="1531532258" sldId="260"/>
            <ac:spMk id="3" creationId="{E31C22B6-91BE-43BC-A887-BEEF3A93279E}"/>
          </ac:spMkLst>
        </pc:spChg>
        <pc:spChg chg="add mod">
          <ac:chgData name="Paulina Skoczek (2219392)" userId="S::2219392@student.uwtsd.ac.uk::297149ff-17fc-4bf9-ac60-a7f756fa3a7e" providerId="AD" clId="Web-{7B600BB9-2788-8A63-CDDC-54AF89D32654}" dt="2024-02-18T22:24:06.401" v="1622"/>
          <ac:spMkLst>
            <pc:docMk/>
            <pc:sldMk cId="1531532258" sldId="260"/>
            <ac:spMk id="6" creationId="{55912C84-1C68-6095-5099-48A937A5765C}"/>
          </ac:spMkLst>
        </pc:spChg>
        <pc:picChg chg="add del mod ord">
          <ac:chgData name="Paulina Skoczek (2219392)" userId="S::2219392@student.uwtsd.ac.uk::297149ff-17fc-4bf9-ac60-a7f756fa3a7e" providerId="AD" clId="Web-{7B600BB9-2788-8A63-CDDC-54AF89D32654}" dt="2024-02-18T22:24:06.401" v="1622"/>
          <ac:picMkLst>
            <pc:docMk/>
            <pc:sldMk cId="1531532258" sldId="260"/>
            <ac:picMk id="4" creationId="{860F1836-AC21-C011-7587-A1384E88CFAA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F39774-11EA-4550-923F-6A34DBE76C52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1CDDCBBF-4DA4-4C3C-8628-2E5A0959C69E}">
      <dgm:prSet phldrT="[Tekst]" phldr="0"/>
      <dgm:spPr/>
      <dgm:t>
        <a:bodyPr/>
        <a:lstStyle/>
        <a:p>
          <a:r>
            <a:rPr lang="en-GB">
              <a:latin typeface="Times New Roman"/>
              <a:cs typeface="Times New Roman"/>
            </a:rPr>
            <a:t>Operations</a:t>
          </a:r>
        </a:p>
      </dgm:t>
    </dgm:pt>
    <dgm:pt modelId="{E10D2116-D154-48D7-BF61-6FAAF0F65CF6}" type="parTrans" cxnId="{A16ABA37-8123-4267-8AD4-52AA6FE6193E}">
      <dgm:prSet/>
      <dgm:spPr/>
      <dgm:t>
        <a:bodyPr/>
        <a:lstStyle/>
        <a:p>
          <a:endParaRPr lang="pl-PL"/>
        </a:p>
      </dgm:t>
    </dgm:pt>
    <dgm:pt modelId="{FB98D8C3-2F71-4947-83BA-2E6347EE8F0F}" type="sibTrans" cxnId="{A16ABA37-8123-4267-8AD4-52AA6FE6193E}">
      <dgm:prSet/>
      <dgm:spPr/>
      <dgm:t>
        <a:bodyPr/>
        <a:lstStyle/>
        <a:p>
          <a:endParaRPr lang="pl-PL"/>
        </a:p>
      </dgm:t>
    </dgm:pt>
    <dgm:pt modelId="{AFB29A0D-54D2-4DE3-B2C6-ADA38D8EC1CB}">
      <dgm:prSet phldrT="[Tekst]" phldr="0"/>
      <dgm:spPr/>
      <dgm:t>
        <a:bodyPr/>
        <a:lstStyle/>
        <a:p>
          <a:r>
            <a:rPr lang="en-GB">
              <a:latin typeface="Times New Roman"/>
              <a:cs typeface="Times New Roman"/>
            </a:rPr>
            <a:t>Staff</a:t>
          </a:r>
        </a:p>
      </dgm:t>
    </dgm:pt>
    <dgm:pt modelId="{609AB90D-BCDC-4E71-BFDD-32CE9F4AB2F1}" type="parTrans" cxnId="{5A4E5540-B87F-42F4-92D2-221A81267A43}">
      <dgm:prSet/>
      <dgm:spPr/>
      <dgm:t>
        <a:bodyPr/>
        <a:lstStyle/>
        <a:p>
          <a:endParaRPr lang="pl-PL"/>
        </a:p>
      </dgm:t>
    </dgm:pt>
    <dgm:pt modelId="{5369EDD9-2F7D-46AD-B0A3-EB0B7A80C90A}" type="sibTrans" cxnId="{5A4E5540-B87F-42F4-92D2-221A81267A43}">
      <dgm:prSet/>
      <dgm:spPr/>
      <dgm:t>
        <a:bodyPr/>
        <a:lstStyle/>
        <a:p>
          <a:endParaRPr lang="pl-PL"/>
        </a:p>
      </dgm:t>
    </dgm:pt>
    <dgm:pt modelId="{79FC9C8C-1756-4889-B22E-47CB34AC992E}">
      <dgm:prSet phldrT="[Tekst]" phldr="0"/>
      <dgm:spPr/>
      <dgm:t>
        <a:bodyPr/>
        <a:lstStyle/>
        <a:p>
          <a:pPr rtl="0"/>
          <a:r>
            <a:rPr lang="en-GB">
              <a:latin typeface="Times New Roman"/>
              <a:cs typeface="Times New Roman"/>
            </a:rPr>
            <a:t>Customer </a:t>
          </a:r>
          <a:br>
            <a:rPr lang="en-GB">
              <a:latin typeface="Times New Roman"/>
              <a:cs typeface="Times New Roman"/>
            </a:rPr>
          </a:br>
          <a:endParaRPr lang="en-GB">
            <a:latin typeface="Times New Roman"/>
            <a:cs typeface="Times New Roman"/>
          </a:endParaRPr>
        </a:p>
      </dgm:t>
    </dgm:pt>
    <dgm:pt modelId="{A7CA4E8A-FD9F-44A9-B874-E2D9AA77455F}" type="parTrans" cxnId="{23570701-7B40-4E49-A18F-D1E174BE68EA}">
      <dgm:prSet/>
      <dgm:spPr/>
      <dgm:t>
        <a:bodyPr/>
        <a:lstStyle/>
        <a:p>
          <a:endParaRPr lang="pl-PL"/>
        </a:p>
      </dgm:t>
    </dgm:pt>
    <dgm:pt modelId="{037D8BA0-DC69-4BB5-B2D1-A98C4686BD41}" type="sibTrans" cxnId="{23570701-7B40-4E49-A18F-D1E174BE68EA}">
      <dgm:prSet/>
      <dgm:spPr/>
      <dgm:t>
        <a:bodyPr/>
        <a:lstStyle/>
        <a:p>
          <a:endParaRPr lang="pl-PL"/>
        </a:p>
      </dgm:t>
    </dgm:pt>
    <dgm:pt modelId="{4B774B51-D8DA-42D8-9B97-743DBECA3A18}">
      <dgm:prSet phldr="0"/>
      <dgm:spPr/>
      <dgm:t>
        <a:bodyPr/>
        <a:lstStyle/>
        <a:p>
          <a:r>
            <a:rPr lang="en-GB">
              <a:latin typeface="Times New Roman"/>
              <a:cs typeface="Times New Roman"/>
            </a:rPr>
            <a:t>Finances</a:t>
          </a:r>
        </a:p>
      </dgm:t>
    </dgm:pt>
    <dgm:pt modelId="{071BCC22-22F4-40B9-8445-59C48BCE8CDF}" type="parTrans" cxnId="{E7E58116-BCBC-4C98-896F-47E4714CB1FB}">
      <dgm:prSet/>
      <dgm:spPr/>
    </dgm:pt>
    <dgm:pt modelId="{B19DAC39-3306-4D0F-957F-1957CFBCA45D}" type="sibTrans" cxnId="{E7E58116-BCBC-4C98-896F-47E4714CB1FB}">
      <dgm:prSet/>
      <dgm:spPr/>
      <dgm:t>
        <a:bodyPr/>
        <a:lstStyle/>
        <a:p>
          <a:endParaRPr lang="pl-PL"/>
        </a:p>
      </dgm:t>
    </dgm:pt>
    <dgm:pt modelId="{56F65D96-D421-4D08-8286-0F55D89AC0EC}" type="pres">
      <dgm:prSet presAssocID="{7EF39774-11EA-4550-923F-6A34DBE76C52}" presName="cycle" presStyleCnt="0">
        <dgm:presLayoutVars>
          <dgm:dir/>
          <dgm:resizeHandles val="exact"/>
        </dgm:presLayoutVars>
      </dgm:prSet>
      <dgm:spPr/>
    </dgm:pt>
    <dgm:pt modelId="{24B1ACB6-4CF9-4FFD-BFB8-26BDAC0AFD64}" type="pres">
      <dgm:prSet presAssocID="{1CDDCBBF-4DA4-4C3C-8628-2E5A0959C69E}" presName="node" presStyleLbl="node1" presStyleIdx="0" presStyleCnt="4">
        <dgm:presLayoutVars>
          <dgm:bulletEnabled val="1"/>
        </dgm:presLayoutVars>
      </dgm:prSet>
      <dgm:spPr/>
    </dgm:pt>
    <dgm:pt modelId="{D854557C-5A20-4000-AFC6-DBF59627EB3B}" type="pres">
      <dgm:prSet presAssocID="{FB98D8C3-2F71-4947-83BA-2E6347EE8F0F}" presName="sibTrans" presStyleLbl="sibTrans2D1" presStyleIdx="0" presStyleCnt="4"/>
      <dgm:spPr/>
    </dgm:pt>
    <dgm:pt modelId="{BC43FE0D-B202-4E0B-B280-1E71C49DEDB6}" type="pres">
      <dgm:prSet presAssocID="{FB98D8C3-2F71-4947-83BA-2E6347EE8F0F}" presName="connectorText" presStyleLbl="sibTrans2D1" presStyleIdx="0" presStyleCnt="4"/>
      <dgm:spPr/>
    </dgm:pt>
    <dgm:pt modelId="{7250C5FE-09F5-41F4-B191-E14138E575BA}" type="pres">
      <dgm:prSet presAssocID="{AFB29A0D-54D2-4DE3-B2C6-ADA38D8EC1CB}" presName="node" presStyleLbl="node1" presStyleIdx="1" presStyleCnt="4">
        <dgm:presLayoutVars>
          <dgm:bulletEnabled val="1"/>
        </dgm:presLayoutVars>
      </dgm:prSet>
      <dgm:spPr/>
    </dgm:pt>
    <dgm:pt modelId="{4FAF83D0-26C4-41DB-9938-E653E6D46281}" type="pres">
      <dgm:prSet presAssocID="{5369EDD9-2F7D-46AD-B0A3-EB0B7A80C90A}" presName="sibTrans" presStyleLbl="sibTrans2D1" presStyleIdx="1" presStyleCnt="4"/>
      <dgm:spPr/>
    </dgm:pt>
    <dgm:pt modelId="{25FDD02C-586C-4AB5-8841-87ABCCF3D62A}" type="pres">
      <dgm:prSet presAssocID="{5369EDD9-2F7D-46AD-B0A3-EB0B7A80C90A}" presName="connectorText" presStyleLbl="sibTrans2D1" presStyleIdx="1" presStyleCnt="4"/>
      <dgm:spPr/>
    </dgm:pt>
    <dgm:pt modelId="{21D9C546-3FA4-43DD-9E49-58C9C2345435}" type="pres">
      <dgm:prSet presAssocID="{79FC9C8C-1756-4889-B22E-47CB34AC992E}" presName="node" presStyleLbl="node1" presStyleIdx="2" presStyleCnt="4">
        <dgm:presLayoutVars>
          <dgm:bulletEnabled val="1"/>
        </dgm:presLayoutVars>
      </dgm:prSet>
      <dgm:spPr/>
    </dgm:pt>
    <dgm:pt modelId="{FBF6FA5A-DF95-42A2-9BC9-439B3CFDFC32}" type="pres">
      <dgm:prSet presAssocID="{037D8BA0-DC69-4BB5-B2D1-A98C4686BD41}" presName="sibTrans" presStyleLbl="sibTrans2D1" presStyleIdx="2" presStyleCnt="4"/>
      <dgm:spPr/>
    </dgm:pt>
    <dgm:pt modelId="{FC048A0D-A592-4328-BCA6-871112A20BB7}" type="pres">
      <dgm:prSet presAssocID="{037D8BA0-DC69-4BB5-B2D1-A98C4686BD41}" presName="connectorText" presStyleLbl="sibTrans2D1" presStyleIdx="2" presStyleCnt="4"/>
      <dgm:spPr/>
    </dgm:pt>
    <dgm:pt modelId="{27DA8253-8B4F-4EA1-93D5-DB34F7BE5FB7}" type="pres">
      <dgm:prSet presAssocID="{4B774B51-D8DA-42D8-9B97-743DBECA3A18}" presName="node" presStyleLbl="node1" presStyleIdx="3" presStyleCnt="4">
        <dgm:presLayoutVars>
          <dgm:bulletEnabled val="1"/>
        </dgm:presLayoutVars>
      </dgm:prSet>
      <dgm:spPr/>
    </dgm:pt>
    <dgm:pt modelId="{2D78D71E-ACEF-47D0-A355-D15F3CF71E0E}" type="pres">
      <dgm:prSet presAssocID="{B19DAC39-3306-4D0F-957F-1957CFBCA45D}" presName="sibTrans" presStyleLbl="sibTrans2D1" presStyleIdx="3" presStyleCnt="4"/>
      <dgm:spPr/>
    </dgm:pt>
    <dgm:pt modelId="{78E78709-7545-4DE4-B736-D6708F69A484}" type="pres">
      <dgm:prSet presAssocID="{B19DAC39-3306-4D0F-957F-1957CFBCA45D}" presName="connectorText" presStyleLbl="sibTrans2D1" presStyleIdx="3" presStyleCnt="4"/>
      <dgm:spPr/>
    </dgm:pt>
  </dgm:ptLst>
  <dgm:cxnLst>
    <dgm:cxn modelId="{23570701-7B40-4E49-A18F-D1E174BE68EA}" srcId="{7EF39774-11EA-4550-923F-6A34DBE76C52}" destId="{79FC9C8C-1756-4889-B22E-47CB34AC992E}" srcOrd="2" destOrd="0" parTransId="{A7CA4E8A-FD9F-44A9-B874-E2D9AA77455F}" sibTransId="{037D8BA0-DC69-4BB5-B2D1-A98C4686BD41}"/>
    <dgm:cxn modelId="{0F136503-3510-4B6B-AA1C-EA3150E1885C}" type="presOf" srcId="{1CDDCBBF-4DA4-4C3C-8628-2E5A0959C69E}" destId="{24B1ACB6-4CF9-4FFD-BFB8-26BDAC0AFD64}" srcOrd="0" destOrd="0" presId="urn:microsoft.com/office/officeart/2005/8/layout/cycle2"/>
    <dgm:cxn modelId="{E7E58116-BCBC-4C98-896F-47E4714CB1FB}" srcId="{7EF39774-11EA-4550-923F-6A34DBE76C52}" destId="{4B774B51-D8DA-42D8-9B97-743DBECA3A18}" srcOrd="3" destOrd="0" parTransId="{071BCC22-22F4-40B9-8445-59C48BCE8CDF}" sibTransId="{B19DAC39-3306-4D0F-957F-1957CFBCA45D}"/>
    <dgm:cxn modelId="{DD97C61D-8A07-4ADF-B0E7-FE0EB5F46B68}" type="presOf" srcId="{5369EDD9-2F7D-46AD-B0A3-EB0B7A80C90A}" destId="{25FDD02C-586C-4AB5-8841-87ABCCF3D62A}" srcOrd="1" destOrd="0" presId="urn:microsoft.com/office/officeart/2005/8/layout/cycle2"/>
    <dgm:cxn modelId="{A16ABA37-8123-4267-8AD4-52AA6FE6193E}" srcId="{7EF39774-11EA-4550-923F-6A34DBE76C52}" destId="{1CDDCBBF-4DA4-4C3C-8628-2E5A0959C69E}" srcOrd="0" destOrd="0" parTransId="{E10D2116-D154-48D7-BF61-6FAAF0F65CF6}" sibTransId="{FB98D8C3-2F71-4947-83BA-2E6347EE8F0F}"/>
    <dgm:cxn modelId="{196EE43D-43CC-4903-83C8-CE928DAF2BE2}" type="presOf" srcId="{79FC9C8C-1756-4889-B22E-47CB34AC992E}" destId="{21D9C546-3FA4-43DD-9E49-58C9C2345435}" srcOrd="0" destOrd="0" presId="urn:microsoft.com/office/officeart/2005/8/layout/cycle2"/>
    <dgm:cxn modelId="{E328F43D-EC88-442D-9E62-0F3F5DF755FC}" type="presOf" srcId="{FB98D8C3-2F71-4947-83BA-2E6347EE8F0F}" destId="{D854557C-5A20-4000-AFC6-DBF59627EB3B}" srcOrd="0" destOrd="0" presId="urn:microsoft.com/office/officeart/2005/8/layout/cycle2"/>
    <dgm:cxn modelId="{5A4E5540-B87F-42F4-92D2-221A81267A43}" srcId="{7EF39774-11EA-4550-923F-6A34DBE76C52}" destId="{AFB29A0D-54D2-4DE3-B2C6-ADA38D8EC1CB}" srcOrd="1" destOrd="0" parTransId="{609AB90D-BCDC-4E71-BFDD-32CE9F4AB2F1}" sibTransId="{5369EDD9-2F7D-46AD-B0A3-EB0B7A80C90A}"/>
    <dgm:cxn modelId="{855D1064-2029-4ED6-9D34-2BE580822AB3}" type="presOf" srcId="{B19DAC39-3306-4D0F-957F-1957CFBCA45D}" destId="{2D78D71E-ACEF-47D0-A355-D15F3CF71E0E}" srcOrd="0" destOrd="0" presId="urn:microsoft.com/office/officeart/2005/8/layout/cycle2"/>
    <dgm:cxn modelId="{7004B664-2F77-417B-B0A3-7417A9DF06EC}" type="presOf" srcId="{5369EDD9-2F7D-46AD-B0A3-EB0B7A80C90A}" destId="{4FAF83D0-26C4-41DB-9938-E653E6D46281}" srcOrd="0" destOrd="0" presId="urn:microsoft.com/office/officeart/2005/8/layout/cycle2"/>
    <dgm:cxn modelId="{6E841165-2020-4111-AE9B-880EF0AD8279}" type="presOf" srcId="{037D8BA0-DC69-4BB5-B2D1-A98C4686BD41}" destId="{FBF6FA5A-DF95-42A2-9BC9-439B3CFDFC32}" srcOrd="0" destOrd="0" presId="urn:microsoft.com/office/officeart/2005/8/layout/cycle2"/>
    <dgm:cxn modelId="{81B3136E-392D-4FE5-A284-FE859E8C250E}" type="presOf" srcId="{FB98D8C3-2F71-4947-83BA-2E6347EE8F0F}" destId="{BC43FE0D-B202-4E0B-B280-1E71C49DEDB6}" srcOrd="1" destOrd="0" presId="urn:microsoft.com/office/officeart/2005/8/layout/cycle2"/>
    <dgm:cxn modelId="{A475BB76-0486-4682-BCB0-0007836E24E5}" type="presOf" srcId="{4B774B51-D8DA-42D8-9B97-743DBECA3A18}" destId="{27DA8253-8B4F-4EA1-93D5-DB34F7BE5FB7}" srcOrd="0" destOrd="0" presId="urn:microsoft.com/office/officeart/2005/8/layout/cycle2"/>
    <dgm:cxn modelId="{C8D7C288-D8CD-4296-8DF2-07BB3DABCD66}" type="presOf" srcId="{037D8BA0-DC69-4BB5-B2D1-A98C4686BD41}" destId="{FC048A0D-A592-4328-BCA6-871112A20BB7}" srcOrd="1" destOrd="0" presId="urn:microsoft.com/office/officeart/2005/8/layout/cycle2"/>
    <dgm:cxn modelId="{995F328D-B0D5-4D0B-B42B-F398085BBD20}" type="presOf" srcId="{B19DAC39-3306-4D0F-957F-1957CFBCA45D}" destId="{78E78709-7545-4DE4-B736-D6708F69A484}" srcOrd="1" destOrd="0" presId="urn:microsoft.com/office/officeart/2005/8/layout/cycle2"/>
    <dgm:cxn modelId="{EFE3CBCE-D330-4056-B694-2051066E9291}" type="presOf" srcId="{AFB29A0D-54D2-4DE3-B2C6-ADA38D8EC1CB}" destId="{7250C5FE-09F5-41F4-B191-E14138E575BA}" srcOrd="0" destOrd="0" presId="urn:microsoft.com/office/officeart/2005/8/layout/cycle2"/>
    <dgm:cxn modelId="{EDAA2FFE-B713-44A4-8168-4289926F9B96}" type="presOf" srcId="{7EF39774-11EA-4550-923F-6A34DBE76C52}" destId="{56F65D96-D421-4D08-8286-0F55D89AC0EC}" srcOrd="0" destOrd="0" presId="urn:microsoft.com/office/officeart/2005/8/layout/cycle2"/>
    <dgm:cxn modelId="{59243060-D642-435C-BF4B-8A541D8175C6}" type="presParOf" srcId="{56F65D96-D421-4D08-8286-0F55D89AC0EC}" destId="{24B1ACB6-4CF9-4FFD-BFB8-26BDAC0AFD64}" srcOrd="0" destOrd="0" presId="urn:microsoft.com/office/officeart/2005/8/layout/cycle2"/>
    <dgm:cxn modelId="{9E8A5D2C-9DA9-49D2-BD0B-55F9BED83A18}" type="presParOf" srcId="{56F65D96-D421-4D08-8286-0F55D89AC0EC}" destId="{D854557C-5A20-4000-AFC6-DBF59627EB3B}" srcOrd="1" destOrd="0" presId="urn:microsoft.com/office/officeart/2005/8/layout/cycle2"/>
    <dgm:cxn modelId="{F0F0D702-81EE-4445-A14B-0221CF85F961}" type="presParOf" srcId="{D854557C-5A20-4000-AFC6-DBF59627EB3B}" destId="{BC43FE0D-B202-4E0B-B280-1E71C49DEDB6}" srcOrd="0" destOrd="0" presId="urn:microsoft.com/office/officeart/2005/8/layout/cycle2"/>
    <dgm:cxn modelId="{C9AE69C4-7B61-4B51-BA75-8D91EAB4B3A0}" type="presParOf" srcId="{56F65D96-D421-4D08-8286-0F55D89AC0EC}" destId="{7250C5FE-09F5-41F4-B191-E14138E575BA}" srcOrd="2" destOrd="0" presId="urn:microsoft.com/office/officeart/2005/8/layout/cycle2"/>
    <dgm:cxn modelId="{7ECF22A9-DA67-4638-A690-1EDBC5FBDAF8}" type="presParOf" srcId="{56F65D96-D421-4D08-8286-0F55D89AC0EC}" destId="{4FAF83D0-26C4-41DB-9938-E653E6D46281}" srcOrd="3" destOrd="0" presId="urn:microsoft.com/office/officeart/2005/8/layout/cycle2"/>
    <dgm:cxn modelId="{9DE513E1-0D59-4378-B3FB-2606725E5001}" type="presParOf" srcId="{4FAF83D0-26C4-41DB-9938-E653E6D46281}" destId="{25FDD02C-586C-4AB5-8841-87ABCCF3D62A}" srcOrd="0" destOrd="0" presId="urn:microsoft.com/office/officeart/2005/8/layout/cycle2"/>
    <dgm:cxn modelId="{C573E582-1579-44AA-ADDC-ABBBE0DC05F8}" type="presParOf" srcId="{56F65D96-D421-4D08-8286-0F55D89AC0EC}" destId="{21D9C546-3FA4-43DD-9E49-58C9C2345435}" srcOrd="4" destOrd="0" presId="urn:microsoft.com/office/officeart/2005/8/layout/cycle2"/>
    <dgm:cxn modelId="{8D9D4129-F64C-4551-B3DB-AEDC01AE3B4A}" type="presParOf" srcId="{56F65D96-D421-4D08-8286-0F55D89AC0EC}" destId="{FBF6FA5A-DF95-42A2-9BC9-439B3CFDFC32}" srcOrd="5" destOrd="0" presId="urn:microsoft.com/office/officeart/2005/8/layout/cycle2"/>
    <dgm:cxn modelId="{831AA718-D289-41F2-80BE-51E1EB29FAF1}" type="presParOf" srcId="{FBF6FA5A-DF95-42A2-9BC9-439B3CFDFC32}" destId="{FC048A0D-A592-4328-BCA6-871112A20BB7}" srcOrd="0" destOrd="0" presId="urn:microsoft.com/office/officeart/2005/8/layout/cycle2"/>
    <dgm:cxn modelId="{A9CC3679-ED11-4BB6-805E-945085AEEE18}" type="presParOf" srcId="{56F65D96-D421-4D08-8286-0F55D89AC0EC}" destId="{27DA8253-8B4F-4EA1-93D5-DB34F7BE5FB7}" srcOrd="6" destOrd="0" presId="urn:microsoft.com/office/officeart/2005/8/layout/cycle2"/>
    <dgm:cxn modelId="{37532ECA-3950-4541-A62D-0D1482EC2008}" type="presParOf" srcId="{56F65D96-D421-4D08-8286-0F55D89AC0EC}" destId="{2D78D71E-ACEF-47D0-A355-D15F3CF71E0E}" srcOrd="7" destOrd="0" presId="urn:microsoft.com/office/officeart/2005/8/layout/cycle2"/>
    <dgm:cxn modelId="{EAC478EB-D961-4582-B0F5-91EAB7B30AFD}" type="presParOf" srcId="{2D78D71E-ACEF-47D0-A355-D15F3CF71E0E}" destId="{78E78709-7545-4DE4-B736-D6708F69A484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FCAB722-0CA3-4E5F-A4F7-263185065A11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6111A02C-5E60-4B18-8110-091844901B56}">
      <dgm:prSet phldrT="[Tekst]" phldr="0"/>
      <dgm:spPr/>
      <dgm:t>
        <a:bodyPr/>
        <a:lstStyle/>
        <a:p>
          <a:pPr rtl="0"/>
          <a:r>
            <a:rPr lang="en-GB" b="1" dirty="0">
              <a:solidFill>
                <a:srgbClr val="FF0000"/>
              </a:solidFill>
              <a:latin typeface="Times New Roman"/>
              <a:cs typeface="Times New Roman"/>
            </a:rPr>
            <a:t>Right tone</a:t>
          </a:r>
        </a:p>
      </dgm:t>
    </dgm:pt>
    <dgm:pt modelId="{870F9CEB-400B-4BA2-AAC2-BE4C3017830E}" type="parTrans" cxnId="{2FC9441D-399B-4FCF-A25D-AA7DB8EF4779}">
      <dgm:prSet/>
      <dgm:spPr/>
      <dgm:t>
        <a:bodyPr/>
        <a:lstStyle/>
        <a:p>
          <a:endParaRPr lang="pl-PL"/>
        </a:p>
      </dgm:t>
    </dgm:pt>
    <dgm:pt modelId="{2DADEAFB-CEA8-408A-9018-6CA0FE529A2C}" type="sibTrans" cxnId="{2FC9441D-399B-4FCF-A25D-AA7DB8EF4779}">
      <dgm:prSet/>
      <dgm:spPr/>
      <dgm:t>
        <a:bodyPr/>
        <a:lstStyle/>
        <a:p>
          <a:endParaRPr lang="pl-PL"/>
        </a:p>
      </dgm:t>
    </dgm:pt>
    <dgm:pt modelId="{3AA2059C-9599-41D7-9576-568C9C3E8DA3}">
      <dgm:prSet phldrT="[Teks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Message delivered clearly.</a:t>
          </a:r>
          <a:endParaRPr lang="en-GB" dirty="0"/>
        </a:p>
      </dgm:t>
    </dgm:pt>
    <dgm:pt modelId="{6AE9D9CC-BC72-471E-81C9-B5B81A300DDC}" type="parTrans" cxnId="{8CB86C8D-841B-4131-BA27-231DB7040F3A}">
      <dgm:prSet/>
      <dgm:spPr/>
      <dgm:t>
        <a:bodyPr/>
        <a:lstStyle/>
        <a:p>
          <a:endParaRPr lang="pl-PL"/>
        </a:p>
      </dgm:t>
    </dgm:pt>
    <dgm:pt modelId="{A172C75C-A36B-4AD6-BD88-1C268F1E60EF}" type="sibTrans" cxnId="{8CB86C8D-841B-4131-BA27-231DB7040F3A}">
      <dgm:prSet/>
      <dgm:spPr/>
      <dgm:t>
        <a:bodyPr/>
        <a:lstStyle/>
        <a:p>
          <a:endParaRPr lang="pl-PL"/>
        </a:p>
      </dgm:t>
    </dgm:pt>
    <dgm:pt modelId="{D0689C84-B7EE-4BAC-B427-D567A573413E}">
      <dgm:prSet phldrT="[Teks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Emotional connection and respect.</a:t>
          </a:r>
          <a:endParaRPr lang="en-GB" dirty="0"/>
        </a:p>
      </dgm:t>
    </dgm:pt>
    <dgm:pt modelId="{CE4055EB-11F4-4A00-9D82-F5327A60A418}" type="parTrans" cxnId="{9574B736-F60D-45B8-80FF-23312702B614}">
      <dgm:prSet/>
      <dgm:spPr/>
      <dgm:t>
        <a:bodyPr/>
        <a:lstStyle/>
        <a:p>
          <a:endParaRPr lang="pl-PL"/>
        </a:p>
      </dgm:t>
    </dgm:pt>
    <dgm:pt modelId="{7F395887-2C3B-4E1F-8C34-47FBF4505E9D}" type="sibTrans" cxnId="{9574B736-F60D-45B8-80FF-23312702B614}">
      <dgm:prSet/>
      <dgm:spPr/>
      <dgm:t>
        <a:bodyPr/>
        <a:lstStyle/>
        <a:p>
          <a:endParaRPr lang="pl-PL"/>
        </a:p>
      </dgm:t>
    </dgm:pt>
    <dgm:pt modelId="{BEC75654-B6DA-4111-AF81-7BA03E0E0D01}">
      <dgm:prSet phldrT="[Tekst]" phldr="0"/>
      <dgm:spPr/>
      <dgm:t>
        <a:bodyPr/>
        <a:lstStyle/>
        <a:p>
          <a:pPr rtl="0"/>
          <a:r>
            <a:rPr lang="en-GB" b="1" dirty="0">
              <a:solidFill>
                <a:srgbClr val="FFC000"/>
              </a:solidFill>
              <a:latin typeface="Times New Roman"/>
              <a:cs typeface="Times New Roman"/>
            </a:rPr>
            <a:t>Right timing</a:t>
          </a:r>
        </a:p>
      </dgm:t>
    </dgm:pt>
    <dgm:pt modelId="{5C6E0408-92B0-4FF0-8805-55009373426E}" type="parTrans" cxnId="{24E1D8D5-5F93-41AE-9099-C8A4560A5E3B}">
      <dgm:prSet/>
      <dgm:spPr/>
      <dgm:t>
        <a:bodyPr/>
        <a:lstStyle/>
        <a:p>
          <a:endParaRPr lang="pl-PL"/>
        </a:p>
      </dgm:t>
    </dgm:pt>
    <dgm:pt modelId="{4C34350E-46D8-4006-A0B9-F1E2D7B7F3FF}" type="sibTrans" cxnId="{24E1D8D5-5F93-41AE-9099-C8A4560A5E3B}">
      <dgm:prSet/>
      <dgm:spPr/>
      <dgm:t>
        <a:bodyPr/>
        <a:lstStyle/>
        <a:p>
          <a:endParaRPr lang="pl-PL"/>
        </a:p>
      </dgm:t>
    </dgm:pt>
    <dgm:pt modelId="{368C7178-92A4-4426-B0EE-D229F70AFA2A}">
      <dgm:prSet phldrT="[Teks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Preparation and adaptation.</a:t>
          </a:r>
          <a:endParaRPr lang="en-GB" dirty="0"/>
        </a:p>
      </dgm:t>
    </dgm:pt>
    <dgm:pt modelId="{40F2967B-2094-4B63-864A-2002AC393DCC}" type="parTrans" cxnId="{6B7C3F61-F858-46E1-B235-219B17F5D514}">
      <dgm:prSet/>
      <dgm:spPr/>
      <dgm:t>
        <a:bodyPr/>
        <a:lstStyle/>
        <a:p>
          <a:endParaRPr lang="pl-PL"/>
        </a:p>
      </dgm:t>
    </dgm:pt>
    <dgm:pt modelId="{63847711-8A52-41D8-8734-DF09D9949E70}" type="sibTrans" cxnId="{6B7C3F61-F858-46E1-B235-219B17F5D514}">
      <dgm:prSet/>
      <dgm:spPr/>
      <dgm:t>
        <a:bodyPr/>
        <a:lstStyle/>
        <a:p>
          <a:endParaRPr lang="pl-PL"/>
        </a:p>
      </dgm:t>
    </dgm:pt>
    <dgm:pt modelId="{D5AAFDB3-B2C5-4BF5-A084-6406CC628444}">
      <dgm:prSet phldrT="[Teks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Mitigating negative consequences. </a:t>
          </a:r>
          <a:endParaRPr lang="en-GB" dirty="0"/>
        </a:p>
      </dgm:t>
    </dgm:pt>
    <dgm:pt modelId="{883CBA2D-3420-4B81-9E5B-9F4E984B090F}" type="parTrans" cxnId="{D1284740-E343-493A-9A02-19FAFF4555BC}">
      <dgm:prSet/>
      <dgm:spPr/>
      <dgm:t>
        <a:bodyPr/>
        <a:lstStyle/>
        <a:p>
          <a:endParaRPr lang="pl-PL"/>
        </a:p>
      </dgm:t>
    </dgm:pt>
    <dgm:pt modelId="{889C602F-60C3-4BE2-A105-966EB583F1C2}" type="sibTrans" cxnId="{D1284740-E343-493A-9A02-19FAFF4555BC}">
      <dgm:prSet/>
      <dgm:spPr/>
      <dgm:t>
        <a:bodyPr/>
        <a:lstStyle/>
        <a:p>
          <a:endParaRPr lang="pl-PL"/>
        </a:p>
      </dgm:t>
    </dgm:pt>
    <dgm:pt modelId="{8965D854-429D-4DC4-B951-BE1DA18B8E63}">
      <dgm:prSet phldrT="[Tekst]" phldr="0"/>
      <dgm:spPr/>
      <dgm:t>
        <a:bodyPr/>
        <a:lstStyle/>
        <a:p>
          <a:pPr rtl="0"/>
          <a:r>
            <a:rPr lang="en-GB" b="1" dirty="0">
              <a:solidFill>
                <a:srgbClr val="FFEE00"/>
              </a:solidFill>
              <a:latin typeface="Times New Roman"/>
              <a:cs typeface="Times New Roman"/>
            </a:rPr>
            <a:t>Right message</a:t>
          </a:r>
        </a:p>
      </dgm:t>
    </dgm:pt>
    <dgm:pt modelId="{EDFB74F7-3F7C-4B54-B68D-3126294A304D}" type="parTrans" cxnId="{ADF4BB97-D1D8-4FBE-892E-02C8E62A28B0}">
      <dgm:prSet/>
      <dgm:spPr/>
      <dgm:t>
        <a:bodyPr/>
        <a:lstStyle/>
        <a:p>
          <a:endParaRPr lang="pl-PL"/>
        </a:p>
      </dgm:t>
    </dgm:pt>
    <dgm:pt modelId="{F7929730-BD0B-4F17-A452-540F970F8013}" type="sibTrans" cxnId="{ADF4BB97-D1D8-4FBE-892E-02C8E62A28B0}">
      <dgm:prSet/>
      <dgm:spPr/>
      <dgm:t>
        <a:bodyPr/>
        <a:lstStyle/>
        <a:p>
          <a:endParaRPr lang="pl-PL"/>
        </a:p>
      </dgm:t>
    </dgm:pt>
    <dgm:pt modelId="{C00DE625-5B7F-429C-BEAC-D2669735451E}">
      <dgm:prSet phldrT="[Teks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Motivation </a:t>
          </a:r>
          <a:endParaRPr lang="en-GB" dirty="0"/>
        </a:p>
      </dgm:t>
    </dgm:pt>
    <dgm:pt modelId="{265FF7C6-4806-4D52-9C1F-778A2FF36588}" type="parTrans" cxnId="{F51F58A6-CF62-4DB3-8F16-C22E70B8E4E1}">
      <dgm:prSet/>
      <dgm:spPr/>
      <dgm:t>
        <a:bodyPr/>
        <a:lstStyle/>
        <a:p>
          <a:endParaRPr lang="pl-PL"/>
        </a:p>
      </dgm:t>
    </dgm:pt>
    <dgm:pt modelId="{0562EC37-7412-428E-A4F7-83C67F47DAA8}" type="sibTrans" cxnId="{F51F58A6-CF62-4DB3-8F16-C22E70B8E4E1}">
      <dgm:prSet/>
      <dgm:spPr/>
      <dgm:t>
        <a:bodyPr/>
        <a:lstStyle/>
        <a:p>
          <a:endParaRPr lang="pl-PL"/>
        </a:p>
      </dgm:t>
    </dgm:pt>
    <dgm:pt modelId="{0EAEF403-9128-4CD4-872C-CE2AC61C6172}">
      <dgm:prSet phldrT="[Teks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Guidance and direction</a:t>
          </a:r>
          <a:endParaRPr lang="en-GB" dirty="0"/>
        </a:p>
      </dgm:t>
    </dgm:pt>
    <dgm:pt modelId="{ACA0875E-5E9F-486B-AEF3-756F39A71444}" type="parTrans" cxnId="{87ED63F4-1037-4CE2-B189-28D598688D8C}">
      <dgm:prSet/>
      <dgm:spPr/>
      <dgm:t>
        <a:bodyPr/>
        <a:lstStyle/>
        <a:p>
          <a:endParaRPr lang="pl-PL"/>
        </a:p>
      </dgm:t>
    </dgm:pt>
    <dgm:pt modelId="{8F210C01-B359-4011-AEF8-DCF4FB64D24A}" type="sibTrans" cxnId="{87ED63F4-1037-4CE2-B189-28D598688D8C}">
      <dgm:prSet/>
      <dgm:spPr/>
      <dgm:t>
        <a:bodyPr/>
        <a:lstStyle/>
        <a:p>
          <a:endParaRPr lang="pl-PL"/>
        </a:p>
      </dgm:t>
    </dgm:pt>
    <dgm:pt modelId="{9A3EDA58-C742-4DCA-BECA-5ED51D107E93}" type="pres">
      <dgm:prSet presAssocID="{2FCAB722-0CA3-4E5F-A4F7-263185065A11}" presName="Name0" presStyleCnt="0">
        <dgm:presLayoutVars>
          <dgm:dir/>
          <dgm:animLvl val="lvl"/>
          <dgm:resizeHandles val="exact"/>
        </dgm:presLayoutVars>
      </dgm:prSet>
      <dgm:spPr/>
    </dgm:pt>
    <dgm:pt modelId="{C5C6A46D-F2DA-4253-9F02-6187310F6FE7}" type="pres">
      <dgm:prSet presAssocID="{6111A02C-5E60-4B18-8110-091844901B56}" presName="composite" presStyleCnt="0"/>
      <dgm:spPr/>
    </dgm:pt>
    <dgm:pt modelId="{5AD50265-84A1-482F-B249-CDCEE156A9D9}" type="pres">
      <dgm:prSet presAssocID="{6111A02C-5E60-4B18-8110-091844901B56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4A6F250C-89C4-47F5-9685-08925328F31B}" type="pres">
      <dgm:prSet presAssocID="{6111A02C-5E60-4B18-8110-091844901B56}" presName="desTx" presStyleLbl="alignAccFollowNode1" presStyleIdx="0" presStyleCnt="3">
        <dgm:presLayoutVars>
          <dgm:bulletEnabled val="1"/>
        </dgm:presLayoutVars>
      </dgm:prSet>
      <dgm:spPr/>
    </dgm:pt>
    <dgm:pt modelId="{E5515A16-469C-4E37-9760-72F8D2F9B589}" type="pres">
      <dgm:prSet presAssocID="{2DADEAFB-CEA8-408A-9018-6CA0FE529A2C}" presName="space" presStyleCnt="0"/>
      <dgm:spPr/>
    </dgm:pt>
    <dgm:pt modelId="{3C1FF13A-197D-43BA-AE53-221A8A07DE79}" type="pres">
      <dgm:prSet presAssocID="{BEC75654-B6DA-4111-AF81-7BA03E0E0D01}" presName="composite" presStyleCnt="0"/>
      <dgm:spPr/>
    </dgm:pt>
    <dgm:pt modelId="{A4E05220-758D-45AC-927C-C284710B3EC0}" type="pres">
      <dgm:prSet presAssocID="{BEC75654-B6DA-4111-AF81-7BA03E0E0D01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43F1041D-4D47-4C6C-9785-C329EA1C6BB3}" type="pres">
      <dgm:prSet presAssocID="{BEC75654-B6DA-4111-AF81-7BA03E0E0D01}" presName="desTx" presStyleLbl="alignAccFollowNode1" presStyleIdx="1" presStyleCnt="3">
        <dgm:presLayoutVars>
          <dgm:bulletEnabled val="1"/>
        </dgm:presLayoutVars>
      </dgm:prSet>
      <dgm:spPr/>
    </dgm:pt>
    <dgm:pt modelId="{025C3C15-F9FD-48B4-9FDC-6E1576D988BE}" type="pres">
      <dgm:prSet presAssocID="{4C34350E-46D8-4006-A0B9-F1E2D7B7F3FF}" presName="space" presStyleCnt="0"/>
      <dgm:spPr/>
    </dgm:pt>
    <dgm:pt modelId="{AE78900C-2FF2-49A3-AFDA-20AEDBF17C7D}" type="pres">
      <dgm:prSet presAssocID="{8965D854-429D-4DC4-B951-BE1DA18B8E63}" presName="composite" presStyleCnt="0"/>
      <dgm:spPr/>
    </dgm:pt>
    <dgm:pt modelId="{5AC6B2BD-C796-4902-99EB-D7F8DDCBF1BE}" type="pres">
      <dgm:prSet presAssocID="{8965D854-429D-4DC4-B951-BE1DA18B8E63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7F78684F-7363-4D96-A506-4C0C847A40A8}" type="pres">
      <dgm:prSet presAssocID="{8965D854-429D-4DC4-B951-BE1DA18B8E63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2FC9441D-399B-4FCF-A25D-AA7DB8EF4779}" srcId="{2FCAB722-0CA3-4E5F-A4F7-263185065A11}" destId="{6111A02C-5E60-4B18-8110-091844901B56}" srcOrd="0" destOrd="0" parTransId="{870F9CEB-400B-4BA2-AAC2-BE4C3017830E}" sibTransId="{2DADEAFB-CEA8-408A-9018-6CA0FE529A2C}"/>
    <dgm:cxn modelId="{9574B736-F60D-45B8-80FF-23312702B614}" srcId="{6111A02C-5E60-4B18-8110-091844901B56}" destId="{D0689C84-B7EE-4BAC-B427-D567A573413E}" srcOrd="1" destOrd="0" parTransId="{CE4055EB-11F4-4A00-9D82-F5327A60A418}" sibTransId="{7F395887-2C3B-4E1F-8C34-47FBF4505E9D}"/>
    <dgm:cxn modelId="{D1284740-E343-493A-9A02-19FAFF4555BC}" srcId="{BEC75654-B6DA-4111-AF81-7BA03E0E0D01}" destId="{D5AAFDB3-B2C5-4BF5-A084-6406CC628444}" srcOrd="1" destOrd="0" parTransId="{883CBA2D-3420-4B81-9E5B-9F4E984B090F}" sibTransId="{889C602F-60C3-4BE2-A105-966EB583F1C2}"/>
    <dgm:cxn modelId="{6B7C3F61-F858-46E1-B235-219B17F5D514}" srcId="{BEC75654-B6DA-4111-AF81-7BA03E0E0D01}" destId="{368C7178-92A4-4426-B0EE-D229F70AFA2A}" srcOrd="0" destOrd="0" parTransId="{40F2967B-2094-4B63-864A-2002AC393DCC}" sibTransId="{63847711-8A52-41D8-8734-DF09D9949E70}"/>
    <dgm:cxn modelId="{A0563267-A5E8-4E1D-849B-77268A8D1D2E}" type="presOf" srcId="{D5AAFDB3-B2C5-4BF5-A084-6406CC628444}" destId="{43F1041D-4D47-4C6C-9785-C329EA1C6BB3}" srcOrd="0" destOrd="1" presId="urn:microsoft.com/office/officeart/2005/8/layout/hList1"/>
    <dgm:cxn modelId="{1F1DB74E-0AF4-4008-9C29-9242B2EDAB0B}" type="presOf" srcId="{2FCAB722-0CA3-4E5F-A4F7-263185065A11}" destId="{9A3EDA58-C742-4DCA-BECA-5ED51D107E93}" srcOrd="0" destOrd="0" presId="urn:microsoft.com/office/officeart/2005/8/layout/hList1"/>
    <dgm:cxn modelId="{3C1BA756-25B8-4023-95E3-AA14B6F3CF43}" type="presOf" srcId="{0EAEF403-9128-4CD4-872C-CE2AC61C6172}" destId="{7F78684F-7363-4D96-A506-4C0C847A40A8}" srcOrd="0" destOrd="1" presId="urn:microsoft.com/office/officeart/2005/8/layout/hList1"/>
    <dgm:cxn modelId="{8441E27D-3FF9-41C7-B4F4-629C5E0939CA}" type="presOf" srcId="{C00DE625-5B7F-429C-BEAC-D2669735451E}" destId="{7F78684F-7363-4D96-A506-4C0C847A40A8}" srcOrd="0" destOrd="0" presId="urn:microsoft.com/office/officeart/2005/8/layout/hList1"/>
    <dgm:cxn modelId="{222DCB89-0696-4D69-981C-A7094599CD5A}" type="presOf" srcId="{6111A02C-5E60-4B18-8110-091844901B56}" destId="{5AD50265-84A1-482F-B249-CDCEE156A9D9}" srcOrd="0" destOrd="0" presId="urn:microsoft.com/office/officeart/2005/8/layout/hList1"/>
    <dgm:cxn modelId="{8CB86C8D-841B-4131-BA27-231DB7040F3A}" srcId="{6111A02C-5E60-4B18-8110-091844901B56}" destId="{3AA2059C-9599-41D7-9576-568C9C3E8DA3}" srcOrd="0" destOrd="0" parTransId="{6AE9D9CC-BC72-471E-81C9-B5B81A300DDC}" sibTransId="{A172C75C-A36B-4AD6-BD88-1C268F1E60EF}"/>
    <dgm:cxn modelId="{ADF4BB97-D1D8-4FBE-892E-02C8E62A28B0}" srcId="{2FCAB722-0CA3-4E5F-A4F7-263185065A11}" destId="{8965D854-429D-4DC4-B951-BE1DA18B8E63}" srcOrd="2" destOrd="0" parTransId="{EDFB74F7-3F7C-4B54-B68D-3126294A304D}" sibTransId="{F7929730-BD0B-4F17-A452-540F970F8013}"/>
    <dgm:cxn modelId="{5891C697-E051-4520-B7C8-DB1C58B53CA8}" type="presOf" srcId="{D0689C84-B7EE-4BAC-B427-D567A573413E}" destId="{4A6F250C-89C4-47F5-9685-08925328F31B}" srcOrd="0" destOrd="1" presId="urn:microsoft.com/office/officeart/2005/8/layout/hList1"/>
    <dgm:cxn modelId="{F51F58A6-CF62-4DB3-8F16-C22E70B8E4E1}" srcId="{8965D854-429D-4DC4-B951-BE1DA18B8E63}" destId="{C00DE625-5B7F-429C-BEAC-D2669735451E}" srcOrd="0" destOrd="0" parTransId="{265FF7C6-4806-4D52-9C1F-778A2FF36588}" sibTransId="{0562EC37-7412-428E-A4F7-83C67F47DAA8}"/>
    <dgm:cxn modelId="{A51B0FBB-A00D-4048-8CFF-F49A0A8F2F6F}" type="presOf" srcId="{BEC75654-B6DA-4111-AF81-7BA03E0E0D01}" destId="{A4E05220-758D-45AC-927C-C284710B3EC0}" srcOrd="0" destOrd="0" presId="urn:microsoft.com/office/officeart/2005/8/layout/hList1"/>
    <dgm:cxn modelId="{24E1D8D5-5F93-41AE-9099-C8A4560A5E3B}" srcId="{2FCAB722-0CA3-4E5F-A4F7-263185065A11}" destId="{BEC75654-B6DA-4111-AF81-7BA03E0E0D01}" srcOrd="1" destOrd="0" parTransId="{5C6E0408-92B0-4FF0-8805-55009373426E}" sibTransId="{4C34350E-46D8-4006-A0B9-F1E2D7B7F3FF}"/>
    <dgm:cxn modelId="{399F07E6-79C9-45E4-B798-A305159CE871}" type="presOf" srcId="{3AA2059C-9599-41D7-9576-568C9C3E8DA3}" destId="{4A6F250C-89C4-47F5-9685-08925328F31B}" srcOrd="0" destOrd="0" presId="urn:microsoft.com/office/officeart/2005/8/layout/hList1"/>
    <dgm:cxn modelId="{4230FFE6-F4E8-48F3-80D8-D484F8AC59DA}" type="presOf" srcId="{368C7178-92A4-4426-B0EE-D229F70AFA2A}" destId="{43F1041D-4D47-4C6C-9785-C329EA1C6BB3}" srcOrd="0" destOrd="0" presId="urn:microsoft.com/office/officeart/2005/8/layout/hList1"/>
    <dgm:cxn modelId="{87ED63F4-1037-4CE2-B189-28D598688D8C}" srcId="{8965D854-429D-4DC4-B951-BE1DA18B8E63}" destId="{0EAEF403-9128-4CD4-872C-CE2AC61C6172}" srcOrd="1" destOrd="0" parTransId="{ACA0875E-5E9F-486B-AEF3-756F39A71444}" sibTransId="{8F210C01-B359-4011-AEF8-DCF4FB64D24A}"/>
    <dgm:cxn modelId="{6691F9F9-CFE0-40A0-A8A4-1D2F8E443875}" type="presOf" srcId="{8965D854-429D-4DC4-B951-BE1DA18B8E63}" destId="{5AC6B2BD-C796-4902-99EB-D7F8DDCBF1BE}" srcOrd="0" destOrd="0" presId="urn:microsoft.com/office/officeart/2005/8/layout/hList1"/>
    <dgm:cxn modelId="{897D57A5-6D2E-42A5-AB33-2ACFB5363DC2}" type="presParOf" srcId="{9A3EDA58-C742-4DCA-BECA-5ED51D107E93}" destId="{C5C6A46D-F2DA-4253-9F02-6187310F6FE7}" srcOrd="0" destOrd="0" presId="urn:microsoft.com/office/officeart/2005/8/layout/hList1"/>
    <dgm:cxn modelId="{D0DD1F8C-6B6E-4D83-ACAE-60931BC9C7D4}" type="presParOf" srcId="{C5C6A46D-F2DA-4253-9F02-6187310F6FE7}" destId="{5AD50265-84A1-482F-B249-CDCEE156A9D9}" srcOrd="0" destOrd="0" presId="urn:microsoft.com/office/officeart/2005/8/layout/hList1"/>
    <dgm:cxn modelId="{CBA31730-15B3-4D04-A5B4-7864EDC46F84}" type="presParOf" srcId="{C5C6A46D-F2DA-4253-9F02-6187310F6FE7}" destId="{4A6F250C-89C4-47F5-9685-08925328F31B}" srcOrd="1" destOrd="0" presId="urn:microsoft.com/office/officeart/2005/8/layout/hList1"/>
    <dgm:cxn modelId="{2A9366F8-D3F0-4BA5-9DD8-F5FC9AE974E5}" type="presParOf" srcId="{9A3EDA58-C742-4DCA-BECA-5ED51D107E93}" destId="{E5515A16-469C-4E37-9760-72F8D2F9B589}" srcOrd="1" destOrd="0" presId="urn:microsoft.com/office/officeart/2005/8/layout/hList1"/>
    <dgm:cxn modelId="{F26A5E19-F5FC-4832-861A-AB68A5949EE8}" type="presParOf" srcId="{9A3EDA58-C742-4DCA-BECA-5ED51D107E93}" destId="{3C1FF13A-197D-43BA-AE53-221A8A07DE79}" srcOrd="2" destOrd="0" presId="urn:microsoft.com/office/officeart/2005/8/layout/hList1"/>
    <dgm:cxn modelId="{F4852CE0-BD2B-4C97-A228-9CF5AFB612D7}" type="presParOf" srcId="{3C1FF13A-197D-43BA-AE53-221A8A07DE79}" destId="{A4E05220-758D-45AC-927C-C284710B3EC0}" srcOrd="0" destOrd="0" presId="urn:microsoft.com/office/officeart/2005/8/layout/hList1"/>
    <dgm:cxn modelId="{BA6372EA-CE49-49AE-8482-6681DBE08F62}" type="presParOf" srcId="{3C1FF13A-197D-43BA-AE53-221A8A07DE79}" destId="{43F1041D-4D47-4C6C-9785-C329EA1C6BB3}" srcOrd="1" destOrd="0" presId="urn:microsoft.com/office/officeart/2005/8/layout/hList1"/>
    <dgm:cxn modelId="{669E204C-295C-4544-8688-269B09D52D25}" type="presParOf" srcId="{9A3EDA58-C742-4DCA-BECA-5ED51D107E93}" destId="{025C3C15-F9FD-48B4-9FDC-6E1576D988BE}" srcOrd="3" destOrd="0" presId="urn:microsoft.com/office/officeart/2005/8/layout/hList1"/>
    <dgm:cxn modelId="{B5C352DE-0C3E-4125-90A4-51BE2024CBAC}" type="presParOf" srcId="{9A3EDA58-C742-4DCA-BECA-5ED51D107E93}" destId="{AE78900C-2FF2-49A3-AFDA-20AEDBF17C7D}" srcOrd="4" destOrd="0" presId="urn:microsoft.com/office/officeart/2005/8/layout/hList1"/>
    <dgm:cxn modelId="{5645506C-1508-4ACE-943A-088BE15A9635}" type="presParOf" srcId="{AE78900C-2FF2-49A3-AFDA-20AEDBF17C7D}" destId="{5AC6B2BD-C796-4902-99EB-D7F8DDCBF1BE}" srcOrd="0" destOrd="0" presId="urn:microsoft.com/office/officeart/2005/8/layout/hList1"/>
    <dgm:cxn modelId="{824BF88A-68A6-4097-815A-D62CF2674CB0}" type="presParOf" srcId="{AE78900C-2FF2-49A3-AFDA-20AEDBF17C7D}" destId="{7F78684F-7363-4D96-A506-4C0C847A40A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CB56BB0-904E-4EDD-928D-62A83C828B07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</dgm:pt>
    <dgm:pt modelId="{C841AB0D-005C-4173-9820-06EA5DF2B21C}">
      <dgm:prSet phldrT="[Tekst]" phldr="0"/>
      <dgm:spPr/>
      <dgm:t>
        <a:bodyPr/>
        <a:lstStyle/>
        <a:p>
          <a:r>
            <a:rPr lang="en-GB" dirty="0">
              <a:latin typeface="Aptos Display" panose="020F0302020204030204"/>
            </a:rPr>
            <a:t>Morale</a:t>
          </a:r>
          <a:endParaRPr lang="en-GB" dirty="0"/>
        </a:p>
      </dgm:t>
    </dgm:pt>
    <dgm:pt modelId="{987C14AE-5CEE-4AE3-8E81-1060C8D72F0F}" type="parTrans" cxnId="{CE455166-4689-488B-BF8E-0A6D182C86C5}">
      <dgm:prSet/>
      <dgm:spPr/>
    </dgm:pt>
    <dgm:pt modelId="{B4F7B48C-00F8-423D-ACB9-71A77C23172E}" type="sibTrans" cxnId="{CE455166-4689-488B-BF8E-0A6D182C86C5}">
      <dgm:prSet/>
      <dgm:spPr/>
    </dgm:pt>
    <dgm:pt modelId="{9C16F561-CA32-4D97-AF36-30D13A2CF1A2}">
      <dgm:prSet phldrT="[Teks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Engagement and trust</a:t>
          </a:r>
          <a:endParaRPr lang="en-GB" dirty="0"/>
        </a:p>
      </dgm:t>
    </dgm:pt>
    <dgm:pt modelId="{6ECACC09-68ED-4E85-AA4A-05F40BD224CA}" type="parTrans" cxnId="{1DA74818-8AA4-4A37-9334-7D8BA678098E}">
      <dgm:prSet/>
      <dgm:spPr/>
    </dgm:pt>
    <dgm:pt modelId="{61234774-82E6-4F76-A5E9-ACE4C33B9A16}" type="sibTrans" cxnId="{1DA74818-8AA4-4A37-9334-7D8BA678098E}">
      <dgm:prSet/>
      <dgm:spPr/>
    </dgm:pt>
    <dgm:pt modelId="{F3728FF0-1193-4BB9-A5F2-9AA7993CACEC}">
      <dgm:prSet phldrT="[Teks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Leading by example</a:t>
          </a:r>
        </a:p>
      </dgm:t>
    </dgm:pt>
    <dgm:pt modelId="{CD567841-3E7A-4B49-98B4-2B1D4F96A4C2}" type="parTrans" cxnId="{033959C6-82BD-40D9-A8E1-19D4BB04C2D4}">
      <dgm:prSet/>
      <dgm:spPr/>
    </dgm:pt>
    <dgm:pt modelId="{6D3362AA-91CB-4B95-A393-8784661B8C41}" type="sibTrans" cxnId="{033959C6-82BD-40D9-A8E1-19D4BB04C2D4}">
      <dgm:prSet/>
      <dgm:spPr/>
    </dgm:pt>
    <dgm:pt modelId="{AB2B1DF4-C23D-47EF-8A11-AEADB6E75BDC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 Encouraging collaboration</a:t>
          </a:r>
          <a:endParaRPr lang="en-GB" dirty="0"/>
        </a:p>
      </dgm:t>
    </dgm:pt>
    <dgm:pt modelId="{6228365E-4ECA-4C27-B185-9FB2C9BFE077}" type="parTrans" cxnId="{F5A8FDB1-9A03-42BE-8F67-A2890F1EDB2D}">
      <dgm:prSet/>
      <dgm:spPr/>
    </dgm:pt>
    <dgm:pt modelId="{740570A4-EE42-4728-8818-794E83ABB801}" type="sibTrans" cxnId="{F5A8FDB1-9A03-42BE-8F67-A2890F1EDB2D}">
      <dgm:prSet/>
      <dgm:spPr/>
    </dgm:pt>
    <dgm:pt modelId="{F5099F12-261E-4619-AC97-0643557044B2}" type="pres">
      <dgm:prSet presAssocID="{7CB56BB0-904E-4EDD-928D-62A83C828B07}" presName="arrowDiagram" presStyleCnt="0">
        <dgm:presLayoutVars>
          <dgm:chMax val="5"/>
          <dgm:dir/>
          <dgm:resizeHandles val="exact"/>
        </dgm:presLayoutVars>
      </dgm:prSet>
      <dgm:spPr/>
    </dgm:pt>
    <dgm:pt modelId="{0287DD21-2E0A-45BE-AA9C-D22219F9F074}" type="pres">
      <dgm:prSet presAssocID="{7CB56BB0-904E-4EDD-928D-62A83C828B07}" presName="arrow" presStyleLbl="bgShp" presStyleIdx="0" presStyleCnt="1"/>
      <dgm:spPr/>
    </dgm:pt>
    <dgm:pt modelId="{68DB8619-7AE0-412B-B359-929113572BDB}" type="pres">
      <dgm:prSet presAssocID="{7CB56BB0-904E-4EDD-928D-62A83C828B07}" presName="arrowDiagram4" presStyleCnt="0"/>
      <dgm:spPr/>
    </dgm:pt>
    <dgm:pt modelId="{4BE5DA15-4CA0-4A1F-983C-3495F83FA0E8}" type="pres">
      <dgm:prSet presAssocID="{C841AB0D-005C-4173-9820-06EA5DF2B21C}" presName="bullet4a" presStyleLbl="node1" presStyleIdx="0" presStyleCnt="4"/>
      <dgm:spPr/>
    </dgm:pt>
    <dgm:pt modelId="{8D2303B7-529E-44A4-9366-0A315E8972F5}" type="pres">
      <dgm:prSet presAssocID="{C841AB0D-005C-4173-9820-06EA5DF2B21C}" presName="textBox4a" presStyleLbl="revTx" presStyleIdx="0" presStyleCnt="4">
        <dgm:presLayoutVars>
          <dgm:bulletEnabled val="1"/>
        </dgm:presLayoutVars>
      </dgm:prSet>
      <dgm:spPr/>
    </dgm:pt>
    <dgm:pt modelId="{11710E1E-74C7-4495-B357-C41FF69871FA}" type="pres">
      <dgm:prSet presAssocID="{9C16F561-CA32-4D97-AF36-30D13A2CF1A2}" presName="bullet4b" presStyleLbl="node1" presStyleIdx="1" presStyleCnt="4"/>
      <dgm:spPr/>
    </dgm:pt>
    <dgm:pt modelId="{5FDFAF0D-5661-4729-998D-794FAC1797B3}" type="pres">
      <dgm:prSet presAssocID="{9C16F561-CA32-4D97-AF36-30D13A2CF1A2}" presName="textBox4b" presStyleLbl="revTx" presStyleIdx="1" presStyleCnt="4">
        <dgm:presLayoutVars>
          <dgm:bulletEnabled val="1"/>
        </dgm:presLayoutVars>
      </dgm:prSet>
      <dgm:spPr/>
    </dgm:pt>
    <dgm:pt modelId="{A4B3BED4-3030-48D7-AAE0-F59D6AE98EBF}" type="pres">
      <dgm:prSet presAssocID="{F3728FF0-1193-4BB9-A5F2-9AA7993CACEC}" presName="bullet4c" presStyleLbl="node1" presStyleIdx="2" presStyleCnt="4"/>
      <dgm:spPr/>
    </dgm:pt>
    <dgm:pt modelId="{C51BA6C3-F1A9-4CF5-8CCE-886F863C92A0}" type="pres">
      <dgm:prSet presAssocID="{F3728FF0-1193-4BB9-A5F2-9AA7993CACEC}" presName="textBox4c" presStyleLbl="revTx" presStyleIdx="2" presStyleCnt="4">
        <dgm:presLayoutVars>
          <dgm:bulletEnabled val="1"/>
        </dgm:presLayoutVars>
      </dgm:prSet>
      <dgm:spPr/>
    </dgm:pt>
    <dgm:pt modelId="{7E1C99E7-D86D-444F-9134-9CA491D7BEE0}" type="pres">
      <dgm:prSet presAssocID="{AB2B1DF4-C23D-47EF-8A11-AEADB6E75BDC}" presName="bullet4d" presStyleLbl="node1" presStyleIdx="3" presStyleCnt="4"/>
      <dgm:spPr/>
    </dgm:pt>
    <dgm:pt modelId="{F77D8C14-C5F5-4B37-815E-2106E3402A7F}" type="pres">
      <dgm:prSet presAssocID="{AB2B1DF4-C23D-47EF-8A11-AEADB6E75BDC}" presName="textBox4d" presStyleLbl="revTx" presStyleIdx="3" presStyleCnt="4">
        <dgm:presLayoutVars>
          <dgm:bulletEnabled val="1"/>
        </dgm:presLayoutVars>
      </dgm:prSet>
      <dgm:spPr/>
    </dgm:pt>
  </dgm:ptLst>
  <dgm:cxnLst>
    <dgm:cxn modelId="{1DA74818-8AA4-4A37-9334-7D8BA678098E}" srcId="{7CB56BB0-904E-4EDD-928D-62A83C828B07}" destId="{9C16F561-CA32-4D97-AF36-30D13A2CF1A2}" srcOrd="1" destOrd="0" parTransId="{6ECACC09-68ED-4E85-AA4A-05F40BD224CA}" sibTransId="{61234774-82E6-4F76-A5E9-ACE4C33B9A16}"/>
    <dgm:cxn modelId="{CE455166-4689-488B-BF8E-0A6D182C86C5}" srcId="{7CB56BB0-904E-4EDD-928D-62A83C828B07}" destId="{C841AB0D-005C-4173-9820-06EA5DF2B21C}" srcOrd="0" destOrd="0" parTransId="{987C14AE-5CEE-4AE3-8E81-1060C8D72F0F}" sibTransId="{B4F7B48C-00F8-423D-ACB9-71A77C23172E}"/>
    <dgm:cxn modelId="{97213B71-2C4D-4DA5-ABF3-01D185A4AB5B}" type="presOf" srcId="{AB2B1DF4-C23D-47EF-8A11-AEADB6E75BDC}" destId="{F77D8C14-C5F5-4B37-815E-2106E3402A7F}" srcOrd="0" destOrd="0" presId="urn:microsoft.com/office/officeart/2005/8/layout/arrow2"/>
    <dgm:cxn modelId="{A3224757-743C-4854-86E3-ACD17B94973A}" type="presOf" srcId="{9C16F561-CA32-4D97-AF36-30D13A2CF1A2}" destId="{5FDFAF0D-5661-4729-998D-794FAC1797B3}" srcOrd="0" destOrd="0" presId="urn:microsoft.com/office/officeart/2005/8/layout/arrow2"/>
    <dgm:cxn modelId="{6E64BE58-7623-4318-AB4B-DBF997E2447D}" type="presOf" srcId="{7CB56BB0-904E-4EDD-928D-62A83C828B07}" destId="{F5099F12-261E-4619-AC97-0643557044B2}" srcOrd="0" destOrd="0" presId="urn:microsoft.com/office/officeart/2005/8/layout/arrow2"/>
    <dgm:cxn modelId="{6607FF79-4628-4B98-8493-7E71F21BC47C}" type="presOf" srcId="{C841AB0D-005C-4173-9820-06EA5DF2B21C}" destId="{8D2303B7-529E-44A4-9366-0A315E8972F5}" srcOrd="0" destOrd="0" presId="urn:microsoft.com/office/officeart/2005/8/layout/arrow2"/>
    <dgm:cxn modelId="{97998891-E468-4BBD-B8EE-16EB54A9D6C3}" type="presOf" srcId="{F3728FF0-1193-4BB9-A5F2-9AA7993CACEC}" destId="{C51BA6C3-F1A9-4CF5-8CCE-886F863C92A0}" srcOrd="0" destOrd="0" presId="urn:microsoft.com/office/officeart/2005/8/layout/arrow2"/>
    <dgm:cxn modelId="{F5A8FDB1-9A03-42BE-8F67-A2890F1EDB2D}" srcId="{7CB56BB0-904E-4EDD-928D-62A83C828B07}" destId="{AB2B1DF4-C23D-47EF-8A11-AEADB6E75BDC}" srcOrd="3" destOrd="0" parTransId="{6228365E-4ECA-4C27-B185-9FB2C9BFE077}" sibTransId="{740570A4-EE42-4728-8818-794E83ABB801}"/>
    <dgm:cxn modelId="{033959C6-82BD-40D9-A8E1-19D4BB04C2D4}" srcId="{7CB56BB0-904E-4EDD-928D-62A83C828B07}" destId="{F3728FF0-1193-4BB9-A5F2-9AA7993CACEC}" srcOrd="2" destOrd="0" parTransId="{CD567841-3E7A-4B49-98B4-2B1D4F96A4C2}" sibTransId="{6D3362AA-91CB-4B95-A393-8784661B8C41}"/>
    <dgm:cxn modelId="{5CC2182C-9B1F-4DDB-B33D-1D0FD9B73605}" type="presParOf" srcId="{F5099F12-261E-4619-AC97-0643557044B2}" destId="{0287DD21-2E0A-45BE-AA9C-D22219F9F074}" srcOrd="0" destOrd="0" presId="urn:microsoft.com/office/officeart/2005/8/layout/arrow2"/>
    <dgm:cxn modelId="{7FFD4F1A-49F8-4E5A-9AFD-2628BA260CCC}" type="presParOf" srcId="{F5099F12-261E-4619-AC97-0643557044B2}" destId="{68DB8619-7AE0-412B-B359-929113572BDB}" srcOrd="1" destOrd="0" presId="urn:microsoft.com/office/officeart/2005/8/layout/arrow2"/>
    <dgm:cxn modelId="{45BC1156-B461-4F98-ABAC-A6DCF7F96316}" type="presParOf" srcId="{68DB8619-7AE0-412B-B359-929113572BDB}" destId="{4BE5DA15-4CA0-4A1F-983C-3495F83FA0E8}" srcOrd="0" destOrd="0" presId="urn:microsoft.com/office/officeart/2005/8/layout/arrow2"/>
    <dgm:cxn modelId="{3CA0BD45-4C7A-4F61-A054-F922C30842C1}" type="presParOf" srcId="{68DB8619-7AE0-412B-B359-929113572BDB}" destId="{8D2303B7-529E-44A4-9366-0A315E8972F5}" srcOrd="1" destOrd="0" presId="urn:microsoft.com/office/officeart/2005/8/layout/arrow2"/>
    <dgm:cxn modelId="{3D9FDF1E-EBC4-4123-A89F-32261612F797}" type="presParOf" srcId="{68DB8619-7AE0-412B-B359-929113572BDB}" destId="{11710E1E-74C7-4495-B357-C41FF69871FA}" srcOrd="2" destOrd="0" presId="urn:microsoft.com/office/officeart/2005/8/layout/arrow2"/>
    <dgm:cxn modelId="{47122D07-AC91-4FD2-A4EC-B7AEF6FD5C0D}" type="presParOf" srcId="{68DB8619-7AE0-412B-B359-929113572BDB}" destId="{5FDFAF0D-5661-4729-998D-794FAC1797B3}" srcOrd="3" destOrd="0" presId="urn:microsoft.com/office/officeart/2005/8/layout/arrow2"/>
    <dgm:cxn modelId="{62FD2A63-B103-4DFE-B6B7-CA4FDB89B84C}" type="presParOf" srcId="{68DB8619-7AE0-412B-B359-929113572BDB}" destId="{A4B3BED4-3030-48D7-AAE0-F59D6AE98EBF}" srcOrd="4" destOrd="0" presId="urn:microsoft.com/office/officeart/2005/8/layout/arrow2"/>
    <dgm:cxn modelId="{66342D2D-4ED2-4293-8FF7-69AD75ED2918}" type="presParOf" srcId="{68DB8619-7AE0-412B-B359-929113572BDB}" destId="{C51BA6C3-F1A9-4CF5-8CCE-886F863C92A0}" srcOrd="5" destOrd="0" presId="urn:microsoft.com/office/officeart/2005/8/layout/arrow2"/>
    <dgm:cxn modelId="{CB5D8279-6D37-4EA3-80E8-86BA5CFA48E8}" type="presParOf" srcId="{68DB8619-7AE0-412B-B359-929113572BDB}" destId="{7E1C99E7-D86D-444F-9134-9CA491D7BEE0}" srcOrd="6" destOrd="0" presId="urn:microsoft.com/office/officeart/2005/8/layout/arrow2"/>
    <dgm:cxn modelId="{FADEEE92-E280-4BA8-9351-0C3A2A8D2C71}" type="presParOf" srcId="{68DB8619-7AE0-412B-B359-929113572BDB}" destId="{F77D8C14-C5F5-4B37-815E-2106E3402A7F}" srcOrd="7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BCA74EB-7DA1-47DA-ADFD-7CBC16F102A7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pl-PL"/>
        </a:p>
      </dgm:t>
    </dgm:pt>
    <dgm:pt modelId="{15A98A18-AA5C-486D-BC31-FAFBE855A140}">
      <dgm:prSet phldrT="[Teks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Reflection on experiences.</a:t>
          </a:r>
          <a:endParaRPr lang="en-GB" dirty="0"/>
        </a:p>
      </dgm:t>
    </dgm:pt>
    <dgm:pt modelId="{B69F1D89-AB11-41E4-920A-F7CE179E9A4C}" type="parTrans" cxnId="{8BF69159-B06A-454D-BE82-C858BC98A71C}">
      <dgm:prSet/>
      <dgm:spPr/>
      <dgm:t>
        <a:bodyPr/>
        <a:lstStyle/>
        <a:p>
          <a:endParaRPr lang="pl-PL"/>
        </a:p>
      </dgm:t>
    </dgm:pt>
    <dgm:pt modelId="{6023344D-3E01-4CD5-AB70-B78C0DB03E1C}" type="sibTrans" cxnId="{8BF69159-B06A-454D-BE82-C858BC98A71C}">
      <dgm:prSet/>
      <dgm:spPr/>
      <dgm:t>
        <a:bodyPr/>
        <a:lstStyle/>
        <a:p>
          <a:endParaRPr lang="pl-PL"/>
        </a:p>
      </dgm:t>
    </dgm:pt>
    <dgm:pt modelId="{67340C35-2336-40CB-AA56-7F51C9648341}">
      <dgm:prSet phldrT="[Tekst]"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How effective was the communication strategy?</a:t>
          </a:r>
          <a:endParaRPr lang="en-GB" dirty="0"/>
        </a:p>
      </dgm:t>
    </dgm:pt>
    <dgm:pt modelId="{851F5532-54AD-4186-825F-1BC912AC9A78}" type="parTrans" cxnId="{2605B041-3C30-474A-8B90-AD1D19EBB4DE}">
      <dgm:prSet/>
      <dgm:spPr/>
      <dgm:t>
        <a:bodyPr/>
        <a:lstStyle/>
        <a:p>
          <a:endParaRPr lang="pl-PL"/>
        </a:p>
      </dgm:t>
    </dgm:pt>
    <dgm:pt modelId="{E1DB3A48-EC9D-4EAA-BB00-257C56CEE2E1}" type="sibTrans" cxnId="{2605B041-3C30-474A-8B90-AD1D19EBB4DE}">
      <dgm:prSet/>
      <dgm:spPr/>
      <dgm:t>
        <a:bodyPr/>
        <a:lstStyle/>
        <a:p>
          <a:endParaRPr lang="pl-PL"/>
        </a:p>
      </dgm:t>
    </dgm:pt>
    <dgm:pt modelId="{9C9D0F1C-ADCC-49B3-87A2-97D6B4316897}" type="pres">
      <dgm:prSet presAssocID="{8BCA74EB-7DA1-47DA-ADFD-7CBC16F102A7}" presName="diagram" presStyleCnt="0">
        <dgm:presLayoutVars>
          <dgm:dir/>
          <dgm:resizeHandles val="exact"/>
        </dgm:presLayoutVars>
      </dgm:prSet>
      <dgm:spPr/>
    </dgm:pt>
    <dgm:pt modelId="{4BA7DEB4-0753-413A-8BEF-ACBD0042C4D3}" type="pres">
      <dgm:prSet presAssocID="{15A98A18-AA5C-486D-BC31-FAFBE855A140}" presName="arrow" presStyleLbl="node1" presStyleIdx="0" presStyleCnt="2">
        <dgm:presLayoutVars>
          <dgm:bulletEnabled val="1"/>
        </dgm:presLayoutVars>
      </dgm:prSet>
      <dgm:spPr/>
    </dgm:pt>
    <dgm:pt modelId="{55E94382-4A1C-42DC-A813-F1C91D909479}" type="pres">
      <dgm:prSet presAssocID="{67340C35-2336-40CB-AA56-7F51C9648341}" presName="arrow" presStyleLbl="node1" presStyleIdx="1" presStyleCnt="2">
        <dgm:presLayoutVars>
          <dgm:bulletEnabled val="1"/>
        </dgm:presLayoutVars>
      </dgm:prSet>
      <dgm:spPr/>
    </dgm:pt>
  </dgm:ptLst>
  <dgm:cxnLst>
    <dgm:cxn modelId="{46ECD80E-AE69-48C7-A919-2B4C3AD4FC50}" type="presOf" srcId="{67340C35-2336-40CB-AA56-7F51C9648341}" destId="{55E94382-4A1C-42DC-A813-F1C91D909479}" srcOrd="0" destOrd="0" presId="urn:microsoft.com/office/officeart/2005/8/layout/arrow5"/>
    <dgm:cxn modelId="{B98CCB29-DF75-4C97-B480-8E4B5A5CD918}" type="presOf" srcId="{8BCA74EB-7DA1-47DA-ADFD-7CBC16F102A7}" destId="{9C9D0F1C-ADCC-49B3-87A2-97D6B4316897}" srcOrd="0" destOrd="0" presId="urn:microsoft.com/office/officeart/2005/8/layout/arrow5"/>
    <dgm:cxn modelId="{2605B041-3C30-474A-8B90-AD1D19EBB4DE}" srcId="{8BCA74EB-7DA1-47DA-ADFD-7CBC16F102A7}" destId="{67340C35-2336-40CB-AA56-7F51C9648341}" srcOrd="1" destOrd="0" parTransId="{851F5532-54AD-4186-825F-1BC912AC9A78}" sibTransId="{E1DB3A48-EC9D-4EAA-BB00-257C56CEE2E1}"/>
    <dgm:cxn modelId="{8BF69159-B06A-454D-BE82-C858BC98A71C}" srcId="{8BCA74EB-7DA1-47DA-ADFD-7CBC16F102A7}" destId="{15A98A18-AA5C-486D-BC31-FAFBE855A140}" srcOrd="0" destOrd="0" parTransId="{B69F1D89-AB11-41E4-920A-F7CE179E9A4C}" sibTransId="{6023344D-3E01-4CD5-AB70-B78C0DB03E1C}"/>
    <dgm:cxn modelId="{AEF9E7B7-B1E3-4646-AB0A-8422DD76745E}" type="presOf" srcId="{15A98A18-AA5C-486D-BC31-FAFBE855A140}" destId="{4BA7DEB4-0753-413A-8BEF-ACBD0042C4D3}" srcOrd="0" destOrd="0" presId="urn:microsoft.com/office/officeart/2005/8/layout/arrow5"/>
    <dgm:cxn modelId="{CB9A4715-DC15-47D5-91B2-68793AB53052}" type="presParOf" srcId="{9C9D0F1C-ADCC-49B3-87A2-97D6B4316897}" destId="{4BA7DEB4-0753-413A-8BEF-ACBD0042C4D3}" srcOrd="0" destOrd="0" presId="urn:microsoft.com/office/officeart/2005/8/layout/arrow5"/>
    <dgm:cxn modelId="{4241D120-73C2-4209-81B6-F7BB8ADE6AA1}" type="presParOf" srcId="{9C9D0F1C-ADCC-49B3-87A2-97D6B4316897}" destId="{55E94382-4A1C-42DC-A813-F1C91D909479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B1ACB6-4CF9-4FFD-BFB8-26BDAC0AFD64}">
      <dsp:nvSpPr>
        <dsp:cNvPr id="0" name=""/>
        <dsp:cNvSpPr/>
      </dsp:nvSpPr>
      <dsp:spPr>
        <a:xfrm>
          <a:off x="1695589" y="282"/>
          <a:ext cx="1165995" cy="11659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/>
              <a:cs typeface="Times New Roman"/>
            </a:rPr>
            <a:t>Operations</a:t>
          </a:r>
        </a:p>
      </dsp:txBody>
      <dsp:txXfrm>
        <a:off x="1866345" y="171038"/>
        <a:ext cx="824483" cy="824483"/>
      </dsp:txXfrm>
    </dsp:sp>
    <dsp:sp modelId="{D854557C-5A20-4000-AFC6-DBF59627EB3B}">
      <dsp:nvSpPr>
        <dsp:cNvPr id="0" name=""/>
        <dsp:cNvSpPr/>
      </dsp:nvSpPr>
      <dsp:spPr>
        <a:xfrm rot="2700000">
          <a:off x="2736469" y="999566"/>
          <a:ext cx="310332" cy="39352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1100" kern="1200"/>
        </a:p>
      </dsp:txBody>
      <dsp:txXfrm>
        <a:off x="2750103" y="1045355"/>
        <a:ext cx="217232" cy="236113"/>
      </dsp:txXfrm>
    </dsp:sp>
    <dsp:sp modelId="{7250C5FE-09F5-41F4-B191-E14138E575BA}">
      <dsp:nvSpPr>
        <dsp:cNvPr id="0" name=""/>
        <dsp:cNvSpPr/>
      </dsp:nvSpPr>
      <dsp:spPr>
        <a:xfrm>
          <a:off x="2934107" y="1238800"/>
          <a:ext cx="1165995" cy="11659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/>
              <a:cs typeface="Times New Roman"/>
            </a:rPr>
            <a:t>Staff</a:t>
          </a:r>
        </a:p>
      </dsp:txBody>
      <dsp:txXfrm>
        <a:off x="3104863" y="1409556"/>
        <a:ext cx="824483" cy="824483"/>
      </dsp:txXfrm>
    </dsp:sp>
    <dsp:sp modelId="{4FAF83D0-26C4-41DB-9938-E653E6D46281}">
      <dsp:nvSpPr>
        <dsp:cNvPr id="0" name=""/>
        <dsp:cNvSpPr/>
      </dsp:nvSpPr>
      <dsp:spPr>
        <a:xfrm rot="8100000">
          <a:off x="2748890" y="2238085"/>
          <a:ext cx="310332" cy="39352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1100" kern="1200"/>
        </a:p>
      </dsp:txBody>
      <dsp:txXfrm rot="10800000">
        <a:off x="2828356" y="2283874"/>
        <a:ext cx="217232" cy="236113"/>
      </dsp:txXfrm>
    </dsp:sp>
    <dsp:sp modelId="{21D9C546-3FA4-43DD-9E49-58C9C2345435}">
      <dsp:nvSpPr>
        <dsp:cNvPr id="0" name=""/>
        <dsp:cNvSpPr/>
      </dsp:nvSpPr>
      <dsp:spPr>
        <a:xfrm>
          <a:off x="1695589" y="2477319"/>
          <a:ext cx="1165995" cy="11659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/>
              <a:cs typeface="Times New Roman"/>
            </a:rPr>
            <a:t>Customer </a:t>
          </a:r>
          <a:br>
            <a:rPr lang="en-GB" sz="1400" kern="1200">
              <a:latin typeface="Times New Roman"/>
              <a:cs typeface="Times New Roman"/>
            </a:rPr>
          </a:br>
          <a:endParaRPr lang="en-GB" sz="1400" kern="1200">
            <a:latin typeface="Times New Roman"/>
            <a:cs typeface="Times New Roman"/>
          </a:endParaRPr>
        </a:p>
      </dsp:txBody>
      <dsp:txXfrm>
        <a:off x="1866345" y="2648075"/>
        <a:ext cx="824483" cy="824483"/>
      </dsp:txXfrm>
    </dsp:sp>
    <dsp:sp modelId="{FBF6FA5A-DF95-42A2-9BC9-439B3CFDFC32}">
      <dsp:nvSpPr>
        <dsp:cNvPr id="0" name=""/>
        <dsp:cNvSpPr/>
      </dsp:nvSpPr>
      <dsp:spPr>
        <a:xfrm rot="13500000">
          <a:off x="1510371" y="2250506"/>
          <a:ext cx="310332" cy="39352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1100" kern="1200"/>
        </a:p>
      </dsp:txBody>
      <dsp:txXfrm rot="10800000">
        <a:off x="1589837" y="2362127"/>
        <a:ext cx="217232" cy="236113"/>
      </dsp:txXfrm>
    </dsp:sp>
    <dsp:sp modelId="{27DA8253-8B4F-4EA1-93D5-DB34F7BE5FB7}">
      <dsp:nvSpPr>
        <dsp:cNvPr id="0" name=""/>
        <dsp:cNvSpPr/>
      </dsp:nvSpPr>
      <dsp:spPr>
        <a:xfrm>
          <a:off x="457070" y="1238800"/>
          <a:ext cx="1165995" cy="11659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Times New Roman"/>
              <a:cs typeface="Times New Roman"/>
            </a:rPr>
            <a:t>Finances</a:t>
          </a:r>
        </a:p>
      </dsp:txBody>
      <dsp:txXfrm>
        <a:off x="627826" y="1409556"/>
        <a:ext cx="824483" cy="824483"/>
      </dsp:txXfrm>
    </dsp:sp>
    <dsp:sp modelId="{2D78D71E-ACEF-47D0-A355-D15F3CF71E0E}">
      <dsp:nvSpPr>
        <dsp:cNvPr id="0" name=""/>
        <dsp:cNvSpPr/>
      </dsp:nvSpPr>
      <dsp:spPr>
        <a:xfrm rot="18900000">
          <a:off x="1497950" y="1011988"/>
          <a:ext cx="310332" cy="39352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pl-PL" sz="1100" kern="1200"/>
        </a:p>
      </dsp:txBody>
      <dsp:txXfrm>
        <a:off x="1511584" y="1123609"/>
        <a:ext cx="217232" cy="2361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D50265-84A1-482F-B249-CDCEE156A9D9}">
      <dsp:nvSpPr>
        <dsp:cNvPr id="0" name=""/>
        <dsp:cNvSpPr/>
      </dsp:nvSpPr>
      <dsp:spPr>
        <a:xfrm>
          <a:off x="2118" y="1153411"/>
          <a:ext cx="2065993" cy="5472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solidFill>
                <a:srgbClr val="FF0000"/>
              </a:solidFill>
              <a:latin typeface="Times New Roman"/>
              <a:cs typeface="Times New Roman"/>
            </a:rPr>
            <a:t>Right tone</a:t>
          </a:r>
        </a:p>
      </dsp:txBody>
      <dsp:txXfrm>
        <a:off x="2118" y="1153411"/>
        <a:ext cx="2065993" cy="547200"/>
      </dsp:txXfrm>
    </dsp:sp>
    <dsp:sp modelId="{4A6F250C-89C4-47F5-9685-08925328F31B}">
      <dsp:nvSpPr>
        <dsp:cNvPr id="0" name=""/>
        <dsp:cNvSpPr/>
      </dsp:nvSpPr>
      <dsp:spPr>
        <a:xfrm>
          <a:off x="2118" y="1700611"/>
          <a:ext cx="2065993" cy="164288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ptos Display" panose="020F0302020204030204"/>
            </a:rPr>
            <a:t>Message delivered clearly.</a:t>
          </a:r>
          <a:endParaRPr lang="en-GB" sz="1900" kern="1200" dirty="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ptos Display" panose="020F0302020204030204"/>
            </a:rPr>
            <a:t>Emotional connection and respect.</a:t>
          </a:r>
          <a:endParaRPr lang="en-GB" sz="1900" kern="1200" dirty="0"/>
        </a:p>
      </dsp:txBody>
      <dsp:txXfrm>
        <a:off x="2118" y="1700611"/>
        <a:ext cx="2065993" cy="1642882"/>
      </dsp:txXfrm>
    </dsp:sp>
    <dsp:sp modelId="{A4E05220-758D-45AC-927C-C284710B3EC0}">
      <dsp:nvSpPr>
        <dsp:cNvPr id="0" name=""/>
        <dsp:cNvSpPr/>
      </dsp:nvSpPr>
      <dsp:spPr>
        <a:xfrm>
          <a:off x="2357350" y="1153411"/>
          <a:ext cx="2065993" cy="5472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solidFill>
                <a:srgbClr val="FFC000"/>
              </a:solidFill>
              <a:latin typeface="Times New Roman"/>
              <a:cs typeface="Times New Roman"/>
            </a:rPr>
            <a:t>Right timing</a:t>
          </a:r>
        </a:p>
      </dsp:txBody>
      <dsp:txXfrm>
        <a:off x="2357350" y="1153411"/>
        <a:ext cx="2065993" cy="547200"/>
      </dsp:txXfrm>
    </dsp:sp>
    <dsp:sp modelId="{43F1041D-4D47-4C6C-9785-C329EA1C6BB3}">
      <dsp:nvSpPr>
        <dsp:cNvPr id="0" name=""/>
        <dsp:cNvSpPr/>
      </dsp:nvSpPr>
      <dsp:spPr>
        <a:xfrm>
          <a:off x="2357350" y="1700611"/>
          <a:ext cx="2065993" cy="164288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ptos Display" panose="020F0302020204030204"/>
            </a:rPr>
            <a:t>Preparation and adaptation.</a:t>
          </a:r>
          <a:endParaRPr lang="en-GB" sz="1900" kern="1200" dirty="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ptos Display" panose="020F0302020204030204"/>
            </a:rPr>
            <a:t>Mitigating negative consequences. </a:t>
          </a:r>
          <a:endParaRPr lang="en-GB" sz="1900" kern="1200" dirty="0"/>
        </a:p>
      </dsp:txBody>
      <dsp:txXfrm>
        <a:off x="2357350" y="1700611"/>
        <a:ext cx="2065993" cy="1642882"/>
      </dsp:txXfrm>
    </dsp:sp>
    <dsp:sp modelId="{5AC6B2BD-C796-4902-99EB-D7F8DDCBF1BE}">
      <dsp:nvSpPr>
        <dsp:cNvPr id="0" name=""/>
        <dsp:cNvSpPr/>
      </dsp:nvSpPr>
      <dsp:spPr>
        <a:xfrm>
          <a:off x="4712583" y="1153411"/>
          <a:ext cx="2065993" cy="5472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>
              <a:solidFill>
                <a:srgbClr val="FFEE00"/>
              </a:solidFill>
              <a:latin typeface="Times New Roman"/>
              <a:cs typeface="Times New Roman"/>
            </a:rPr>
            <a:t>Right message</a:t>
          </a:r>
        </a:p>
      </dsp:txBody>
      <dsp:txXfrm>
        <a:off x="4712583" y="1153411"/>
        <a:ext cx="2065993" cy="547200"/>
      </dsp:txXfrm>
    </dsp:sp>
    <dsp:sp modelId="{7F78684F-7363-4D96-A506-4C0C847A40A8}">
      <dsp:nvSpPr>
        <dsp:cNvPr id="0" name=""/>
        <dsp:cNvSpPr/>
      </dsp:nvSpPr>
      <dsp:spPr>
        <a:xfrm>
          <a:off x="4712583" y="1700611"/>
          <a:ext cx="2065993" cy="164288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ptos Display" panose="020F0302020204030204"/>
            </a:rPr>
            <a:t>Motivation </a:t>
          </a:r>
          <a:endParaRPr lang="en-GB" sz="1900" kern="1200" dirty="0"/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ptos Display" panose="020F0302020204030204"/>
            </a:rPr>
            <a:t>Guidance and direction</a:t>
          </a:r>
          <a:endParaRPr lang="en-GB" sz="1900" kern="1200" dirty="0"/>
        </a:p>
      </dsp:txBody>
      <dsp:txXfrm>
        <a:off x="4712583" y="1700611"/>
        <a:ext cx="2065993" cy="16428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87DD21-2E0A-45BE-AA9C-D22219F9F074}">
      <dsp:nvSpPr>
        <dsp:cNvPr id="0" name=""/>
        <dsp:cNvSpPr/>
      </dsp:nvSpPr>
      <dsp:spPr>
        <a:xfrm>
          <a:off x="0" y="1176544"/>
          <a:ext cx="5532781" cy="3457988"/>
        </a:xfrm>
        <a:prstGeom prst="swooshArrow">
          <a:avLst>
            <a:gd name="adj1" fmla="val 25000"/>
            <a:gd name="adj2" fmla="val 2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E5DA15-4CA0-4A1F-983C-3495F83FA0E8}">
      <dsp:nvSpPr>
        <dsp:cNvPr id="0" name=""/>
        <dsp:cNvSpPr/>
      </dsp:nvSpPr>
      <dsp:spPr>
        <a:xfrm>
          <a:off x="544978" y="3747904"/>
          <a:ext cx="127253" cy="12725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2303B7-529E-44A4-9366-0A315E8972F5}">
      <dsp:nvSpPr>
        <dsp:cNvPr id="0" name=""/>
        <dsp:cNvSpPr/>
      </dsp:nvSpPr>
      <dsp:spPr>
        <a:xfrm>
          <a:off x="608605" y="3811531"/>
          <a:ext cx="946105" cy="823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29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ptos Display" panose="020F0302020204030204"/>
            </a:rPr>
            <a:t>Morale</a:t>
          </a:r>
          <a:endParaRPr lang="en-GB" sz="1400" kern="1200" dirty="0"/>
        </a:p>
      </dsp:txBody>
      <dsp:txXfrm>
        <a:off x="608605" y="3811531"/>
        <a:ext cx="946105" cy="823001"/>
      </dsp:txXfrm>
    </dsp:sp>
    <dsp:sp modelId="{11710E1E-74C7-4495-B357-C41FF69871FA}">
      <dsp:nvSpPr>
        <dsp:cNvPr id="0" name=""/>
        <dsp:cNvSpPr/>
      </dsp:nvSpPr>
      <dsp:spPr>
        <a:xfrm>
          <a:off x="1444055" y="2943576"/>
          <a:ext cx="221311" cy="2213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DFAF0D-5661-4729-998D-794FAC1797B3}">
      <dsp:nvSpPr>
        <dsp:cNvPr id="0" name=""/>
        <dsp:cNvSpPr/>
      </dsp:nvSpPr>
      <dsp:spPr>
        <a:xfrm>
          <a:off x="1554711" y="3054232"/>
          <a:ext cx="1161884" cy="1580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68" tIns="0" rIns="0" bIns="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ptos Display" panose="020F0302020204030204"/>
            </a:rPr>
            <a:t>Engagement and trust</a:t>
          </a:r>
          <a:endParaRPr lang="en-GB" sz="1400" kern="1200" dirty="0"/>
        </a:p>
      </dsp:txBody>
      <dsp:txXfrm>
        <a:off x="1554711" y="3054232"/>
        <a:ext cx="1161884" cy="1580300"/>
      </dsp:txXfrm>
    </dsp:sp>
    <dsp:sp modelId="{A4B3BED4-3030-48D7-AAE0-F59D6AE98EBF}">
      <dsp:nvSpPr>
        <dsp:cNvPr id="0" name=""/>
        <dsp:cNvSpPr/>
      </dsp:nvSpPr>
      <dsp:spPr>
        <a:xfrm>
          <a:off x="2592107" y="2350877"/>
          <a:ext cx="293237" cy="2932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1BA6C3-F1A9-4CF5-8CCE-886F863C92A0}">
      <dsp:nvSpPr>
        <dsp:cNvPr id="0" name=""/>
        <dsp:cNvSpPr/>
      </dsp:nvSpPr>
      <dsp:spPr>
        <a:xfrm>
          <a:off x="2738726" y="2497496"/>
          <a:ext cx="1161884" cy="2137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380" tIns="0" rIns="0" bIns="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ptos Display" panose="020F0302020204030204"/>
            </a:rPr>
            <a:t>Leading by example</a:t>
          </a:r>
        </a:p>
      </dsp:txBody>
      <dsp:txXfrm>
        <a:off x="2738726" y="2497496"/>
        <a:ext cx="1161884" cy="2137036"/>
      </dsp:txXfrm>
    </dsp:sp>
    <dsp:sp modelId="{7E1C99E7-D86D-444F-9134-9CA491D7BEE0}">
      <dsp:nvSpPr>
        <dsp:cNvPr id="0" name=""/>
        <dsp:cNvSpPr/>
      </dsp:nvSpPr>
      <dsp:spPr>
        <a:xfrm>
          <a:off x="3842516" y="1958741"/>
          <a:ext cx="392827" cy="39282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7D8C14-C5F5-4B37-815E-2106E3402A7F}">
      <dsp:nvSpPr>
        <dsp:cNvPr id="0" name=""/>
        <dsp:cNvSpPr/>
      </dsp:nvSpPr>
      <dsp:spPr>
        <a:xfrm>
          <a:off x="4038930" y="2155155"/>
          <a:ext cx="1161884" cy="2479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8151" tIns="0" rIns="0" bIns="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ptos Display" panose="020F0302020204030204"/>
            </a:rPr>
            <a:t> Encouraging collaboration</a:t>
          </a:r>
          <a:endParaRPr lang="en-GB" sz="1400" kern="1200" dirty="0"/>
        </a:p>
      </dsp:txBody>
      <dsp:txXfrm>
        <a:off x="4038930" y="2155155"/>
        <a:ext cx="1161884" cy="247937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A7DEB4-0753-413A-8BEF-ACBD0042C4D3}">
      <dsp:nvSpPr>
        <dsp:cNvPr id="0" name=""/>
        <dsp:cNvSpPr/>
      </dsp:nvSpPr>
      <dsp:spPr>
        <a:xfrm rot="16200000">
          <a:off x="743" y="730448"/>
          <a:ext cx="2196703" cy="219670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ptos Display" panose="020F0302020204030204"/>
            </a:rPr>
            <a:t>Reflection on experiences.</a:t>
          </a:r>
          <a:endParaRPr lang="en-GB" sz="1500" kern="1200" dirty="0"/>
        </a:p>
      </dsp:txBody>
      <dsp:txXfrm rot="5400000">
        <a:off x="744" y="1279623"/>
        <a:ext cx="1812280" cy="1098351"/>
      </dsp:txXfrm>
    </dsp:sp>
    <dsp:sp modelId="{55E94382-4A1C-42DC-A813-F1C91D909479}">
      <dsp:nvSpPr>
        <dsp:cNvPr id="0" name=""/>
        <dsp:cNvSpPr/>
      </dsp:nvSpPr>
      <dsp:spPr>
        <a:xfrm rot="5400000">
          <a:off x="2374553" y="730448"/>
          <a:ext cx="2196703" cy="2196703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ptos Display" panose="020F0302020204030204"/>
            </a:rPr>
            <a:t>How effective was the communication strategy?</a:t>
          </a:r>
          <a:endParaRPr lang="en-GB" sz="1500" kern="1200" dirty="0"/>
        </a:p>
      </dsp:txBody>
      <dsp:txXfrm rot="-5400000">
        <a:off x="2758977" y="1279624"/>
        <a:ext cx="1812280" cy="10983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70"/>
    </inkml:context>
    <inkml:brush xml:id="br0">
      <inkml:brushProperty name="width" value="0.025" units="cm"/>
      <inkml:brushProperty name="height" value="0.025" units="cm"/>
      <inkml:brushProperty name="color" value="#33CCFF"/>
    </inkml:brush>
  </inkml:definitions>
  <inkml:trace contextRef="#ctx0" brushRef="#br0">10742 18552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71"/>
    </inkml:context>
    <inkml:brush xml:id="br0">
      <inkml:brushProperty name="width" value="0.025" units="cm"/>
      <inkml:brushProperty name="height" value="0.025" units="cm"/>
      <inkml:brushProperty name="color" value="#00A0D7"/>
    </inkml:brush>
  </inkml:definitions>
  <inkml:trace contextRef="#ctx0" brushRef="#br0">5742 11209 16383 0 0,'0'5'0'0'0,"0"7"0"0"0,0 7 0 0 0,0 5 0 0 0,-5 4 0 0 0,-2 2 0 0 0,-5-4 0 0 0,0-1 0 0 0,-4 1 0 0 0,1 0 0 0 0,-2 2 0 0 0,2 1 0 0 0,4 1 0 0 0,3 0 0 0 0,3 1 0 0 0,3-1 0 0 0,-4 7 0 0 0,-1 6 0 0 0,1 1 0 0 0,1-1 0 0 0,2 2 0 0 0,1-1 0 0 0,1-3 0 0 0,1 2 0 0 0,0 4 0 0 0,0-1 0 0 0,1-3 0 0 0,-1-3 0 0 0,0-4 0 0 0,0-2 0 0 0,6-2 0 0 0,1-1 0 0 0,-1-1 0 0 0,5 0 0 0 0,-1 0 0 0 0,5 5 0 0 0,3 2 0 0 0,0 6 0 0 0,2 5 0 0 0,-3 0 0 0 0,6-3 0 0 0,5-4 0 0 0,2-4 0 0 0,13 3 0 0 0,13-1 0 0 0,9-2 0 0 0,-2-1 0 0 0,-1-8 0 0 0,-1-2 0 0 0,-6-7 0 0 0,-6-6 0 0 0,-7-5 0 0 0,-5-4 0 0 0,-4-3 0 0 0,-2-6 0 0 0,-1-3 0 0 0,-1 0 0 0 0,0 1 0 0 0,1 8 0 0 0,-5 8 0 0 0,-2 8 0 0 0,-5 12 0 0 0,-5 6 0 0 0,-4 2 0 0 0,-5 0 0 0 0,-3 4 0 0 0,-1 1 0 0 0,0-2 0 0 0,-1-3 0 0 0,0-2 0 0 0,0-2 0 0 0,0-1 0 0 0,1-1 0 0 0,0-1 0 0 0,0 1 0 0 0,0 4 0 0 0,0 2 0 0 0,0 0 0 0 0,0-1 0 0 0,0-2 0 0 0,0-1 0 0 0,0 5 0 0 0,0 0 0 0 0,0 4 0 0 0,0 1 0 0 0,0-2 0 0 0,5-3 0 0 0,2-3 0 0 0,-1-1 0 0 0,0-2 0 0 0,-2-2 0 0 0,-2 1 0 0 0,-1-1 0 0 0,5 0 0 0 0,1 0 0 0 0,-1 1 0 0 0,-1-1 0 0 0,-1 1 0 0 0,-2 5 0 0 0,4 1 0 0 0,7 6 0 0 0,6 0 0 0 0,-1-2 0 0 0,3-3 0 0 0,2-7 0 0 0,-2-5 0 0 0,5 0 0 0 0,4-6 0 0 0,2-5 0 0 0,0-6 0 0 0,6 1 0 0 0,12-2 0 0 0,13 4 0 0 0,11 5 0 0 0,4-1 0 0 0,-6 2 0 0 0,-6-1 0 0 0,-7-4 0 0 0,-10-5 0 0 0,-2-3 0 0 0,-5 3 0 0 0,-3 5 0 0 0,-9 5 0 0 0,-4 1 0 0 0,-1-5 0 0 0,-5 2 0 0 0,-6 3 0 0 0,0 4 0 0 0,8 3 0 0 0,5 7 0 0 0,-1 4 0 0 0,5-5 0 0 0,2-3 0 0 0,1 0 0 0 0,5-6 0 0 0,1-1 0 0 0,5-5 0 0 0,9 0 0 0 0,7 3 0 0 0,-2-2 0 0 0,-12 0 0 0 0,-7 3 0 0 0,-1-2 0 0 0,3-4 0 0 0,6 0 0 0 0,-1 3 0 0 0,7 4 0 0 0,6-3 0 0 0,2 2 0 0 0,-4-3 0 0 0,-6-5 0 0 0,-7-4 0 0 0,-7-5 0 0 0,-3-1 0 0 0,-3-8 0 0 0,-2-2 0 0 0,5-6 0 0 0,-4-6 0 0 0,-2-4 0 0 0,-1 1 0 0 0,-4 0 0 0 0,-3 3 0 0 0,7-1 0 0 0,-1-1 0 0 0,4 2 0 0 0,3 5 0 0 0,0 4 0 0 0,6 5 0 0 0,0 2 0 0 0,4 2 0 0 0,11 1 0 0 0,6 1 0 0 0,3 0 0 0 0,6 5 0 0 0,2 7 0 0 0,-1 6 0 0 0,8 6 0 0 0,2 8 0 0 0,-3 4 0 0 0,0-4 0 0 0,-6-8 0 0 0,-17-3 0 0 0,-12-5 0 0 0,-13 0 0 0 0,-7 2 0 0 0,-2-2 0 0 0,-4 1 0 0 0,4 3 0 0 0,6-3 0 0 0,1-3 0 0 0,8 0 0 0 0,13 3 0 0 0,9 4 0 0 0,4 3 0 0 0,8-3 0 0 0,-3 1 0 0 0,-7-5 0 0 0,-10-4 0 0 0,-7-5 0 0 0,-1-4 0 0 0,19-3 0 0 0,25-2 0 0 0,18 0 0 0 0,8-1 0 0 0,-5 0 0 0 0,-15 0 0 0 0,-19 0 0 0 0,-21-4 0 0 0,-9-2 0 0 0,-7 0 0 0 0,-10-4 0 0 0,-8-5 0 0 0,-3 0 0 0 0,1 3 0 0 0,9 4 0 0 0,5 3 0 0 0,3 2 0 0 0,6-2 0 0 0,7-2 0 0 0,0 2 0 0 0,-1 2 0 0 0,-4 1 0 0 0,-4 1 0 0 0,-2 1 0 0 0,8 1 0 0 0,12 0 0 0 0,8 0 0 0 0,3 0 0 0 0,6 1 0 0 0,7 4 0 0 0,-6 2 0 0 0,-9 5 0 0 0,-5 0 0 0 0,-8 4 0 0 0,-7-1 0 0 0,-1 2 0 0 0,9 3 0 0 0,5-2 0 0 0,3 2 0 0 0,8 2 0 0 0,13 3 0 0 0,-3-3 0 0 0,-3 0 0 0 0,-10-3 0 0 0,-10-1 0 0 0,-10-2 0 0 0,-7-5 0 0 0,6 2 0 0 0,0-2 0 0 0,9-3 0 0 0,10 3 0 0 0,11-1 0 0 0,3-2 0 0 0,-1-2 0 0 0,-9-2 0 0 0,-4-2 0 0 0,-4-2 0 0 0,0 0 0 0 0,-1-5 0 0 0,-9-8 0 0 0,-4-6 0 0 0,-3 0 0 0 0,-9-3 0 0 0,0-1 0 0 0,0 2 0 0 0,-1-1 0 0 0,10-6 0 0 0,9-4 0 0 0,0-7 0 0 0,7-2 0 0 0,5 0 0 0 0,-4 8 0 0 0,-1 10 0 0 0,0 7 0 0 0,-5 3 0 0 0,-6 3 0 0 0,-6-3 0 0 0,-4-3 0 0 0,-4 0 0 0 0,-2 4 0 0 0,4 3 0 0 0,2 3 0 0 0,-1 3 0 0 0,4 2 0 0 0,6 1 0 0 0,5 1 0 0 0,10-1 0 0 0,10 6 0 0 0,4 7 0 0 0,4 6 0 0 0,5 6 0 0 0,-2-3 0 0 0,-4 2 0 0 0,-11 1 0 0 0,-5-4 0 0 0,-9-5 0 0 0,-8-5 0 0 0,-6-5 0 0 0,0 2 0 0 0,5 0 0 0 0,-1 3 0 0 0,-2 0 0 0 0,-3-2 0 0 0,-2-2 0 0 0,2 3 0 0 0,6-1 0 0 0,0-1 0 0 0,4-3 0 0 0,-2 4 0 0 0,7 0 0 0 0,11-2 0 0 0,4-2 0 0 0,2-1 0 0 0,9-2 0 0 0,1-1 0 0 0,4-1 0 0 0,-3 0 0 0 0,-4-1 0 0 0,-10 1 0 0 0,-12 0 0 0 0,-9-1 0 0 0,-8-4 0 0 0,-5-7 0 0 0,3-2 0 0 0,-1-3 0 0 0,1-4 0 0 0,-2 1 0 0 0,-7-1 0 0 0,-2 3 0 0 0,0 0 0 0 0,0-3 0 0 0,2 3 0 0 0,6-2 0 0 0,4 4 0 0 0,-1-2 0 0 0,0 3 0 0 0,-7-2 0 0 0,3 3 0 0 0,0 3 0 0 0,17 4 0 0 0,25 3 0 0 0,26 2 0 0 0,23 1 0 0 0,11 1 0 0 0,-2 1 0 0 0,-8 0 0 0 0,-13-1 0 0 0,-17 1 0 0 0,-18-1 0 0 0,-12 0 0 0 0,-6 1 0 0 0,-3 4 0 0 0,0 7 0 0 0,6 7 0 0 0,-2-1 0 0 0,-6 3 0 0 0,-1 3 0 0 0,0-3 0 0 0,-2 5 0 0 0,-1 4 0 0 0,-2 2 0 0 0,-5 1 0 0 0,-3-6 0 0 0,1-7 0 0 0,-6-1 0 0 0,12 0 0 0 0,20 3 0 0 0,8 3 0 0 0,18 2 0 0 0,25-3 0 0 0,18-1 0 0 0,7 1 0 0 0,-4-3 0 0 0,-11-1 0 0 0,-6-3 0 0 0,-13 1 0 0 0,-14-4 0 0 0,-13-3 0 0 0,-10-3 0 0 0,-11-4 0 0 0,-7-3 0 0 0,-5 0 0 0 0,-7-7 0 0 0,-5-2 0 0 0,-9-4 0 0 0,-8-6 0 0 0,-3-5 0 0 0,-4-4 0 0 0,-3-2 0 0 0,-5-2 0 0 0,4 4 0 0 0,-1-3 0 0 0,0-2 0 0 0,2 0 0 0 0,1-1 0 0 0,-1-5 0 0 0,-3-1 0 0 0,3-4 0 0 0,5-6 0 0 0,1-4 0 0 0,7 6 0 0 0,1 6 0 0 0,-4 6 0 0 0,0 2 0 0 0,2 7 0 0 0,3 4 0 0 0,2 4 0 0 0,2 6 0 0 0,12 5 0 0 0,15-2 0 0 0,19 1 0 0 0,12 2 0 0 0,8 2 0 0 0,-3 1 0 0 0,-10 1 0 0 0,-10 2 0 0 0,-10 0 0 0 0,-12 0 0 0 0,-3 1 0 0 0,1-1 0 0 0,8 6 0 0 0,11 11 0 0 0,4 4 0 0 0,-5 3 0 0 0,-7-3 0 0 0,-4-4 0 0 0,-6-1 0 0 0,0-2 0 0 0,6 1 0 0 0,6 3 0 0 0,2 0 0 0 0,12 0 0 0 0,14-2 0 0 0,8 2 0 0 0,3-3 0 0 0,0 2 0 0 0,-11-3 0 0 0,-15-3 0 0 0,-16-3 0 0 0,-11-4 0 0 0,-4-2 0 0 0,-3-1 0 0 0,-4-2 0 0 0,-1 1 0 0 0,-3-1 0 0 0,0-5 0 0 0,4-6 0 0 0,2-8 0 0 0,-6-4 0 0 0,-2 1 0 0 0,-2-5 0 0 0,6-9 0 0 0,-3-3 0 0 0,-7-1 0 0 0,-2 3 0 0 0,1 2 0 0 0,-4-4 0 0 0,-4-10 0 0 0,-5-2 0 0 0,-4-8 0 0 0,2-4 0 0 0,1 4 0 0 0,8 1 0 0 0,2 6 0 0 0,-2 6 0 0 0,2 7 0 0 0,2 4 0 0 0,9 3 0 0 0,4 8 0 0 0,-3 2 0 0 0,4 6 0 0 0,11-1 0 0 0,4 4 0 0 0,4 4 0 0 0,-3 4 0 0 0,2 2 0 0 0,7 3 0 0 0,9 1 0 0 0,4 0 0 0 0,5 1 0 0 0,-6 0 0 0 0,-8-1 0 0 0,-12-4 0 0 0,-7-3 0 0 0,-2 0 0 0 0,-3 2 0 0 0,3 1 0 0 0,10 2 0 0 0,11-5 0 0 0,1-5 0 0 0,-6-7 0 0 0,-7-5 0 0 0,-8 2 0 0 0,1-1 0 0 0,-4-2 0 0 0,-2-1 0 0 0,2 3 0 0 0,-5 0 0 0 0,-4-11 0 0 0,-1 0 0 0 0,-1-5 0 0 0,-6 0 0 0 0,-6-5 0 0 0,-1-5 0 0 0,-3-4 0 0 0,-4-5 0 0 0,-4-1 0 0 0,-2 3 0 0 0,-2 0 0 0 0,-1 1 0 0 0,0-2 0 0 0,-1-2 0 0 0,0 5 0 0 0,1-5 0 0 0,-1-2 0 0 0,1 3 0 0 0,0 2 0 0 0,0 0 0 0 0,0 4 0 0 0,-5 0 0 0 0,-2-1 0 0 0,-5 8 0 0 0,-6 2 0 0 0,1-3 0 0 0,3 2 0 0 0,-2-3 0 0 0,3 2 0 0 0,-3 9 0 0 0,-3 5 0 0 0,-4-3 0 0 0,3-1 0 0 0,3 1 0 0 0,6 1 0 0 0,4 0 0 0 0,4-4 0 0 0,2-7 0 0 0,1-5 0 0 0,1-1 0 0 0,0-1 0 0 0,0-9 0 0 0,-1 2 0 0 0,1 5 0 0 0,-1 6 0 0 0,0 6 0 0 0,0 5 0 0 0,0-2 0 0 0,0-5 0 0 0,0-11 0 0 0,0-12 0 0 0,-10 1 0 0 0,-14-5 0 0 0,-14-7 0 0 0,-15-4 0 0 0,-10-6 0 0 0,-4 3 0 0 0,4 15 0 0 0,-14 3 0 0 0,-3 4 0 0 0,0 6 0 0 0,15 7 0 0 0,13 13 0 0 0,9 12 0 0 0,8 10 0 0 0,4 8 0 0 0,13 4 0 0 0,9-2 0 0 0,12-1 0 0 0,10-4 0 0 0,3-7 0 0 0,4-5 0 0 0,-1-4 0 0 0,1-4 0 0 0,-3-1 0 0 0,-4-1 0 0 0,1 4 0 0 0,-2-3 0 0 0,-3-2 0 0 0,-4-1 0 0 0,-1 1 0 0 0,-3-1 0 0 0,0-4 0 0 0,-1-1 0 0 0,-1 0 0 0 0,0 2 0 0 0,1 1 0 0 0,-1 2 0 0 0,1 2 0 0 0,-5 5 0 0 0,-2 2 0 0 0,0 0 0 0 0,-3 4 0 0 0,-1 1 0 0 0,-3-3 0 0 0,-5 4 0 0 0,1-2 0 0 0,4-1 0 0 0,-1 2 0 0 0,1-1 0 0 0,-1 3 0 0 0,2-1 0 0 0,-3 3 0 0 0,2-1 0 0 0,-2-4 0 0 0,-4-8 0 0 0,-3 0 0 0 0,-3 0 0 0 0,-13 0 0 0 0,-5-7 0 0 0,0-1 0 0 0,-4 4 0 0 0,-3-2 0 0 0,-4-1 0 0 0,-2-5 0 0 0,-8 0 0 0 0,-3-5 0 0 0,4 1 0 0 0,9 8 0 0 0,13 4 0 0 0,9-2 0 0 0,4-1 0 0 0,8 0 0 0 0,7 1 0 0 0,6 2 0 0 0,4 0 0 0 0,3 0 0 0 0,2-4 0 0 0,0-7 0 0 0,1-6 0 0 0,-1-5 0 0 0,0 0 0 0 0,5 1 0 0 0,1 2 0 0 0,0 6 0 0 0,-2 5 0 0 0,-1 4 0 0 0,-2-2 0 0 0,-1-11 0 0 0,0-1 0 0 0,-1 1 0 0 0,0 0 0 0 0,-1 2 0 0 0,-9 5 0 0 0,-10 8 0 0 0,0 6 0 0 0,2 2 0 0 0,5 0 0 0 0,5 10 0 0 0,3 23 0 0 0,3 37 0 0 0,1 26 0 0 0,2 1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72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5652 10582 16383 0 0,'0'-5'0'0'0,"0"-12"0"0"0,5-4 0 0 0,12-8 0 0 0,4-4 0 0 0,2 3 0 0 0,9-9 0 0 0,-1-3 0 0 0,-2 0 0 0 0,1-7 0 0 0,0-8 0 0 0,0 8 0 0 0,-5 6 0 0 0,-7 5 0 0 0,-7 4 0 0 0,1 8 0 0 0,3 8 0 0 0,4 2 0 0 0,5-1 0 0 0,2 1 0 0 0,3 0 0 0 0,7 1 0 0 0,-3-1 0 0 0,-2 1 0 0 0,-6-1 0 0 0,-2 2 0 0 0,0-3 0 0 0,2-2 0 0 0,1 1 0 0 0,2-1 0 0 0,1 2 0 0 0,-4-1 0 0 0,-1 3 0 0 0,-5-2 0 0 0,-6 3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73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5761 11034 16383 0 0,'0'5'0'0'0,"0"7"0"0"0,0 12 0 0 0,0 12 0 0 0,0 11 0 0 0,-5-3 0 0 0,-2 1 0 0 0,0-1 0 0 0,-4-3 0 0 0,1-4 0 0 0,-4-2 0 0 0,0-2 0 0 0,3-2 0 0 0,3-1 0 0 0,4 0 0 0 0,-4 0 0 0 0,0 0 0 0 0,1 1 0 0 0,2-1 0 0 0,-3 1 0 0 0,-1-1 0 0 0,2 6 0 0 0,-4 2 0 0 0,1-1 0 0 0,1-1 0 0 0,3-2 0 0 0,2 0 0 0 0,2-3 0 0 0,1 1 0 0 0,1-2 0 0 0,0 1 0 0 0,0-1 0 0 0,1 6 0 0 0,-6 1 0 0 0,-2 0 0 0 0,1-1 0 0 0,1-1 0 0 0,1 3 0 0 0,2 6 0 0 0,0 1 0 0 0,2 3 0 0 0,0-2 0 0 0,5-3 0 0 0,2-3 0 0 0,0-4 0 0 0,4-8 0 0 0,5-4 0 0 0,0 0 0 0 0,3 1 0 0 0,-3 1 0 0 0,-3 2 0 0 0,1-4 0 0 0,-2-2 0 0 0,3-3 0 0 0,-2-1 0 0 0,-3 3 0 0 0,2-3 0 0 0,-1 1 0 0 0,-2 2 0 0 0,2 4 0 0 0,0 1 0 0 0,-3 3 0 0 0,-2 1 0 0 0,-2 1 0 0 0,3 0 0 0 0,6-5 0 0 0,6-2 0 0 0,-1 0 0 0 0,8-3 0 0 0,4-6 0 0 0,2-6 0 0 0,2-3 0 0 0,-1-4 0 0 0,0-2 0 0 0,-1 0 0 0 0,0-1 0 0 0,-1 0 0 0 0,0 0 0 0 0,0 0 0 0 0,-1 11 0 0 0,-4 9 0 0 0,-3 6 0 0 0,-4 5 0 0 0,-1 1 0 0 0,-3 2 0 0 0,-4 0 0 0 0,-4-1 0 0 0,-3 0 0 0 0,-3 0 0 0 0,-1-1 0 0 0,0 0 0 0 0,-1 0 0 0 0,0 0 0 0 0,1-1 0 0 0,-1 1 0 0 0,1-1 0 0 0,0 1 0 0 0,0 0 0 0 0,-1-1 0 0 0,2 1 0 0 0,-1 0 0 0 0,0-1 0 0 0,0 1 0 0 0,0 0 0 0 0,0-1 0 0 0,0 1 0 0 0,0 0 0 0 0,0-1 0 0 0,5 1 0 0 0,2 0 0 0 0,5-1 0 0 0,5 1 0 0 0,0 0 0 0 0,3-6 0 0 0,-3-1 0 0 0,2 0 0 0 0,7 1 0 0 0,5 7 0 0 0,13 9 0 0 0,14 7 0 0 0,8 6 0 0 0,-2 0 0 0 0,-1-11 0 0 0,-7-11 0 0 0,-12-7 0 0 0,-9-7 0 0 0,-10-1 0 0 0,-5 1 0 0 0,1-3 0 0 0,-4 3 0 0 0,-5 2 0 0 0,-5 3 0 0 0,-3 9 0 0 0,-2 8 0 0 0,-2 4 0 0 0,0-1 0 0 0,-1-3 0 0 0,0-2 0 0 0,0-4 0 0 0,1-1 0 0 0,-1-1 0 0 0,1-2 0 0 0,5 1 0 0 0,7-1 0 0 0,7 0 0 0 0,5 0 0 0 0,15 1 0 0 0,5-1 0 0 0,11 1 0 0 0,7-6 0 0 0,3-1 0 0 0,-4-5 0 0 0,-8-6 0 0 0,-7 0 0 0 0,-6-2 0 0 0,-5-2 0 0 0,-3-4 0 0 0,-2-2 0 0 0,4-2 0 0 0,2-1 0 0 0,11 0 0 0 0,12 5 0 0 0,7 6 0 0 0,3 2 0 0 0,5 4 0 0 0,-5 4 0 0 0,-9-1 0 0 0,-9 0 0 0 0,-8-2 0 0 0,-7-5 0 0 0,-3-4 0 0 0,-8 1 0 0 0,-3 10 0 0 0,0 1 0 0 0,2 3 0 0 0,-4 1 0 0 0,1-2 0 0 0,1-1 0 0 0,2 2 0 0 0,8-4 0 0 0,9 1 0 0 0,2 1 0 0 0,5-3 0 0 0,4-4 0 0 0,-1-6 0 0 0,-4-3 0 0 0,-5-3 0 0 0,-5-3 0 0 0,-2 0 0 0 0,-3-1 0 0 0,4 0 0 0 0,0 0 0 0 0,1 1 0 0 0,-2-1 0 0 0,4 1 0 0 0,6 0 0 0 0,0 0 0 0 0,8 0 0 0 0,6 0 0 0 0,8 0 0 0 0,9 0 0 0 0,1 0 0 0 0,-1 5 0 0 0,-9 2 0 0 0,-11 0 0 0 0,-3-2 0 0 0,-2-1 0 0 0,2 4 0 0 0,2 0 0 0 0,-3-1 0 0 0,-11 3 0 0 0,-6 1 0 0 0,-5 3 0 0 0,-1-1 0 0 0,3 3 0 0 0,-2 4 0 0 0,-2-2 0 0 0,5 2 0 0 0,8 2 0 0 0,11 3 0 0 0,4-3 0 0 0,1-5 0 0 0,-3-6 0 0 0,-5-4 0 0 0,-7-4 0 0 0,-4-2 0 0 0,-4-6 0 0 0,-3-9 0 0 0,-1 0 0 0 0,5-4 0 0 0,-4-4 0 0 0,4 1 0 0 0,1 0 0 0 0,-1 3 0 0 0,-1 5 0 0 0,-1-1 0 0 0,-1-3 0 0 0,0 1 0 0 0,4 4 0 0 0,2-2 0 0 0,-1-4 0 0 0,4 2 0 0 0,5-2 0 0 0,6-3 0 0 0,4 2 0 0 0,8-1 0 0 0,-1 3 0 0 0,-7 4 0 0 0,-7 5 0 0 0,-7 3 0 0 0,0 3 0 0 0,-2 1 0 0 0,8 2 0 0 0,16-1 0 0 0,29 1 0 0 0,30 5 0 0 0,5 7 0 0 0,6 6 0 0 0,-4 5 0 0 0,-14-1 0 0 0,-20 0 0 0 0,-23-3 0 0 0,-18-5 0 0 0,-12-6 0 0 0,-10-4 0 0 0,1-2 0 0 0,5-3 0 0 0,11 0 0 0 0,8-1 0 0 0,-1 0 0 0 0,-4-6 0 0 0,-7 0 0 0 0,-6-5 0 0 0,1-1 0 0 0,4-3 0 0 0,0 2 0 0 0,2-3 0 0 0,3 2 0 0 0,5-2 0 0 0,-3 2 0 0 0,-4 4 0 0 0,-1 3 0 0 0,-8-2 0 0 0,0 1 0 0 0,9 2 0 0 0,12 2 0 0 0,6 2 0 0 0,8 1 0 0 0,-4 2 0 0 0,-3 0 0 0 0,-3 0 0 0 0,-2 0 0 0 0,0 1 0 0 0,4-1 0 0 0,2 0 0 0 0,4 0 0 0 0,1 0 0 0 0,-12 6 0 0 0,-11 1 0 0 0,-9 4 0 0 0,-7 12 0 0 0,-3 7 0 0 0,4-3 0 0 0,0 1 0 0 0,5 0 0 0 0,6 0 0 0 0,1 2 0 0 0,-3-6 0 0 0,-3-6 0 0 0,-4-6 0 0 0,2 0 0 0 0,11-2 0 0 0,7-3 0 0 0,14-2 0 0 0,11-3 0 0 0,3-1 0 0 0,1 0 0 0 0,-3-2 0 0 0,-5 1 0 0 0,-5-1 0 0 0,0-10 0 0 0,-7-3 0 0 0,-9-5 0 0 0,-4-3 0 0 0,-6-5 0 0 0,-6-2 0 0 0,-4 4 0 0 0,-9 1 0 0 0,-9-1 0 0 0,-2 4 0 0 0,-5 0 0 0 0,2 4 0 0 0,2 5 0 0 0,5-1 0 0 0,4 2 0 0 0,3 2 0 0 0,6 4 0 0 0,4 2 0 0 0,0 1 0 0 0,4 2 0 0 0,10 0 0 0 0,18 1 0 0 0,12-1 0 0 0,8 1 0 0 0,5-1 0 0 0,1 0 0 0 0,-16 6 0 0 0,-10 1 0 0 0,-12-1 0 0 0,-17 5 0 0 0,-9 0 0 0 0,-5 3 0 0 0,3 4 0 0 0,2 5 0 0 0,-5 4 0 0 0,-1-3 0 0 0,-1-6 0 0 0,7 0 0 0 0,3 1 0 0 0,5 4 0 0 0,7 2 0 0 0,6-3 0 0 0,-1-5 0 0 0,1 0 0 0 0,2-3 0 0 0,-3 1 0 0 0,5 4 0 0 0,-2-2 0 0 0,-5-4 0 0 0,-5 1 0 0 0,-6-1 0 0 0,-4-3 0 0 0,7 1 0 0 0,8 0 0 0 0,5-3 0 0 0,4-2 0 0 0,8-3 0 0 0,-3-1 0 0 0,-2-1 0 0 0,-5-1 0 0 0,-3-1 0 0 0,0 1 0 0 0,-4-1 0 0 0,0-4 0 0 0,7-2 0 0 0,0-5 0 0 0,5-6 0 0 0,-3 1 0 0 0,-6 2 0 0 0,-7 0 0 0 0,-5-4 0 0 0,-6 2 0 0 0,-8-2 0 0 0,-3 3 0 0 0,-1-2 0 0 0,1-2 0 0 0,2 2 0 0 0,6-2 0 0 0,4 4 0 0 0,0 3 0 0 0,0 5 0 0 0,-2 3 0 0 0,0 3 0 0 0,-2 2 0 0 0,0 0 0 0 0,4 1 0 0 0,1 0 0 0 0,11-1 0 0 0,12 1 0 0 0,6-1 0 0 0,8 1 0 0 0,7-1 0 0 0,-5 0 0 0 0,0 0 0 0 0,3 0 0 0 0,-7 0 0 0 0,-5 0 0 0 0,2-1 0 0 0,-7 7 0 0 0,-2 1 0 0 0,-6-1 0 0 0,2 5 0 0 0,4-1 0 0 0,6 5 0 0 0,-3-2 0 0 0,9 3 0 0 0,8 4 0 0 0,1 4 0 0 0,-4-3 0 0 0,2-4 0 0 0,-8 0 0 0 0,0-3 0 0 0,-2 1 0 0 0,-2-2 0 0 0,8-2 0 0 0,7 1 0 0 0,11-1 0 0 0,0-3 0 0 0,-1-2 0 0 0,-5-2 0 0 0,-17 3 0 0 0,-16 0 0 0 0,-6 0 0 0 0,-7-3 0 0 0,-4 0 0 0 0,1-8 0 0 0,-5-7 0 0 0,2-7 0 0 0,0-1 0 0 0,-6-3 0 0 0,-2 4 0 0 0,-6-2 0 0 0,-2 3 0 0 0,-3 0 0 0 0,-5-3 0 0 0,-4-4 0 0 0,1-2 0 0 0,1-2 0 0 0,-3-2 0 0 0,-1-6 0 0 0,-2-2 0 0 0,-2 0 0 0 0,0 2 0 0 0,-1 1 0 0 0,0 1 0 0 0,-1 2 0 0 0,1 1 0 0 0,-6 0 0 0 0,-6 1 0 0 0,-7-1 0 0 0,0 1 0 0 0,3 0 0 0 0,5-1 0 0 0,3 0 0 0 0,4 1 0 0 0,3-1 0 0 0,0 1 0 0 0,2-1 0 0 0,0 0 0 0 0,5 6 0 0 0,7 1 0 0 0,1 0 0 0 0,3 4 0 0 0,5 5 0 0 0,-3 0 0 0 0,2 3 0 0 0,7-2 0 0 0,5-4 0 0 0,1 1 0 0 0,0 4 0 0 0,0 4 0 0 0,-6-2 0 0 0,-3 1 0 0 0,0 2 0 0 0,1 3 0 0 0,1 2 0 0 0,1 1 0 0 0,7 1 0 0 0,2 1 0 0 0,0 1 0 0 0,4-1 0 0 0,1 1 0 0 0,3 10 0 0 0,5 8 0 0 0,14 6 0 0 0,7 10 0 0 0,7 4 0 0 0,12-5 0 0 0,10-3 0 0 0,-6-7 0 0 0,-3-7 0 0 0,8-6 0 0 0,4-6 0 0 0,-6-3 0 0 0,-8-3 0 0 0,-15-5 0 0 0,-14-8 0 0 0,-13-1 0 0 0,-8-3 0 0 0,-12-4 0 0 0,-9-3 0 0 0,-9-8 0 0 0,-5-15 0 0 0,-4-8 0 0 0,-2-1 0 0 0,0 0 0 0 0,-5-2 0 0 0,-7 4 0 0 0,-6 2 0 0 0,1 3 0 0 0,-3 7 0 0 0,-2 9 0 0 0,3 6 0 0 0,0 7 0 0 0,-2 3 0 0 0,-2 3 0 0 0,3 0 0 0 0,0-3 0 0 0,-1 2 0 0 0,3-2 0 0 0,0-3 0 0 0,-2-4 0 0 0,-3-1 0 0 0,4-3 0 0 0,4-1 0 0 0,6-6 0 0 0,5-3 0 0 0,3 1 0 0 0,2-3 0 0 0,1-1 0 0 0,1-3 0 0 0,0-5 0 0 0,0-4 0 0 0,0 2 0 0 0,-1-6 0 0 0,1-8 0 0 0,4 1 0 0 0,7 7 0 0 0,7 8 0 0 0,5 7 0 0 0,4 11 0 0 0,2 11 0 0 0,7 9 0 0 0,2 6 0 0 0,4 5 0 0 0,7 2 0 0 0,-1 1 0 0 0,1 0 0 0 0,-1 0 0 0 0,-5 0 0 0 0,1-1 0 0 0,-3-1 0 0 0,-2 0 0 0 0,-3 0 0 0 0,2 0 0 0 0,6 0 0 0 0,-1 0 0 0 0,9 0 0 0 0,0 0 0 0 0,7 0 0 0 0,4 0 0 0 0,-5 0 0 0 0,0 0 0 0 0,-2 0 0 0 0,-3 0 0 0 0,-8 0 0 0 0,-10-5 0 0 0,-11-7 0 0 0,-6-2 0 0 0,5-8 0 0 0,4-12 0 0 0,2-9 0 0 0,1-4 0 0 0,1-4 0 0 0,-5 2 0 0 0,2 4 0 0 0,-2-1 0 0 0,-1-3 0 0 0,-1-4 0 0 0,8-3 0 0 0,-4 3 0 0 0,0 5 0 0 0,-6 5 0 0 0,-6 5 0 0 0,-12 4 0 0 0,-11 2 0 0 0,-11 2 0 0 0,-7 6 0 0 0,1 1 0 0 0,-2 5 0 0 0,-1 6 0 0 0,-2-1 0 0 0,-1 2 0 0 0,0 3 0 0 0,-2 3 0 0 0,0 2 0 0 0,0 1 0 0 0,0 2 0 0 0,0 1 0 0 0,0-1 0 0 0,-5 1 0 0 0,-1-1 0 0 0,-1 0 0 0 0,-3 1 0 0 0,-5-1 0 0 0,-11 0 0 0 0,-1 0 0 0 0,-1-5 0 0 0,5-8 0 0 0,0-11 0 0 0,5-12 0 0 0,0-16 0 0 0,3-4 0 0 0,10 2 0 0 0,10 6 0 0 0,10 4 0 0 0,8 6 0 0 0,5 4 0 0 0,3 2 0 0 0,2-4 0 0 0,0-1 0 0 0,5-4 0 0 0,7 4 0 0 0,6 4 0 0 0,5 1 0 0 0,3 8 0 0 0,2 6 0 0 0,2 7 0 0 0,-6 1 0 0 0,-1 1 0 0 0,1 2 0 0 0,5 3 0 0 0,8 2 0 0 0,4 1 0 0 0,-2 0 0 0 0,4 2 0 0 0,3-1 0 0 0,6 1 0 0 0,2-1 0 0 0,4 0 0 0 0,1 0 0 0 0,-5 1 0 0 0,-6-1 0 0 0,-6 0 0 0 0,-11-6 0 0 0,-6-6 0 0 0,3-7 0 0 0,1-10 0 0 0,2-6 0 0 0,-1-2 0 0 0,0-5 0 0 0,0-6 0 0 0,4 0 0 0 0,2-2 0 0 0,-5 2 0 0 0,-10-1 0 0 0,-7-3 0 0 0,-7-3 0 0 0,-5-2 0 0 0,-3-2 0 0 0,-7-2 0 0 0,-3 5 0 0 0,1 6 0 0 0,-4 7 0 0 0,-5 5 0 0 0,0-1 0 0 0,-1 6 0 0 0,-4 3 0 0 0,-3-3 0 0 0,-3 3 0 0 0,-1-3 0 0 0,-2 4 0 0 0,6 2 0 0 0,0 5 0 0 0,1 6 0 0 0,-2 7 0 0 0,4-2 0 0 0,0 2 0 0 0,-1 3 0 0 0,-2-4 0 0 0,4-4 0 0 0,4-6 0 0 0,6-5 0 0 0,5-2 0 0 0,3-3 0 0 0,2-1 0 0 0,7-1 0 0 0,7 0 0 0 0,2 1 0 0 0,3 5 0 0 0,4 7 0 0 0,-2 1 0 0 0,1-1 0 0 0,-3-2 0 0 0,-5-9 0 0 0,-4-9 0 0 0,-15-9 0 0 0,-16-1 0 0 0,-15-3 0 0 0,-22-13 0 0 0,-16-6 0 0 0,-7-2 0 0 0,11 7 0 0 0,13 9 0 0 0,10 9 0 0 0,9 8 0 0 0,5 5 0 0 0,4 3 0 0 0,1 8 0 0 0,6 2 0 0 0,7 0 0 0 0,6-2 0 0 0,4-2 0 0 0,4-1 0 0 0,2-2 0 0 0,1-1 0 0 0,-5-1 0 0 0,-1-5 0 0 0,-1-2 0 0 0,2 0 0 0 0,0-3 0 0 0,2-1 0 0 0,1 2 0 0 0,1-2 0 0 0,-1 0 0 0 0,-4-3 0 0 0,-7-4 0 0 0,-6 0 0 0 0,-6 0 0 0 0,-9-9 0 0 0,-9 0 0 0 0,-3 6 0 0 0,6 5 0 0 0,5 12 0 0 0,8 6 0 0 0,3 8 0 0 0,0 7 0 0 0,0 12 0 0 0,2 6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74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5902 10453 16383 0 0,'0'-5'0'0'0,"0"-7"0"0"0,0-12 0 0 0,-5-7 0 0 0,-8-4 0 0 0,0 0 0 0 0,-4-1 0 0 0,1 2 0 0 0,3-5 0 0 0,4-5 0 0 0,-2-1 0 0 0,1 2 0 0 0,3 3 0 0 0,1 4 0 0 0,3 1 0 0 0,2 3 0 0 0,0 1 0 0 0,12 6 0 0 0,3 2 0 0 0,10 5 0 0 0,6 5 0 0 0,3 5 0 0 0,7-1 0 0 0,1 1 0 0 0,0 1 0 0 0,-3 3 0 0 0,-2 1 0 0 0,-3-3 0 0 0,0-7 0 0 0,-2 0 0 0 0,-1 1 0 0 0,-5-2 0 0 0,-1 1 0 0 0,-6-2 0 0 0,0-4 0 0 0,-3-4 0 0 0,-4-3 0 0 0,-4-3 0 0 0,-4-1 0 0 0,-1-1 0 0 0,-2 0 0 0 0,-1-1 0 0 0,1 1 0 0 0,-1 0 0 0 0,5 0 0 0 0,3 0 0 0 0,10 5 0 0 0,12 3 0 0 0,7 4 0 0 0,8 6 0 0 0,1 5 0 0 0,-2 3 0 0 0,-2 4 0 0 0,-4 1 0 0 0,-2 1 0 0 0,-2 0 0 0 0,-2 0 0 0 0,-1 0 0 0 0,0-1 0 0 0,0 1 0 0 0,1-1 0 0 0,-1 0 0 0 0,-5-5 0 0 0,-2-7 0 0 0,1-7 0 0 0,2 0 0 0 0,-5-2 0 0 0,-4-3 0 0 0,-7-2 0 0 0,2 3 0 0 0,-3 0 0 0 0,-1-1 0 0 0,2 4 0 0 0,5 5 0 0 0,5 5 0 0 0,-1-1 0 0 0,2 1 0 0 0,2 3 0 0 0,2 2 0 0 0,3 2 0 0 0,-9 2 0 0 0,-2 0 0 0 0,16 2 0 0 0,24 4 0 0 0,38 13 0 0 0,40 13 0 0 0,18 7 0 0 0,4-3 0 0 0,-20-7 0 0 0,-18-4 0 0 0,-18-6 0 0 0,-21-5 0 0 0,-19-6 0 0 0,-15-9 0 0 0,-10-3 0 0 0,-5-2 0 0 0,-9-5 0 0 0,-3 0 0 0 0,-4-3 0 0 0,1 0 0 0 0,2 4 0 0 0,3 3 0 0 0,4 3 0 0 0,3 2 0 0 0,1 2 0 0 0,2 1 0 0 0,-5 6 0 0 0,-12 2 0 0 0,-9-1 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75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18785 9133 16383 0 0,'0'-5'0'0'0,"0"-8"0"0"0,0-5 0 0 0,0-7 0 0 0,0-2 0 0 0,-6-4 0 0 0,-1 0 0 0 0,-4 4 0 0 0,-7 7 0 0 0,1 2 0 0 0,-3-2 0 0 0,3-2 0 0 0,-1 3 0 0 0,-4-2 0 0 0,-2-1 0 0 0,-2 3 0 0 0,2-2 0 0 0,1-1 0 0 0,-1 3 0 0 0,-2 4 0 0 0,4 5 0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7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6392 13764 16383 0 0,'6'0'0'0'0,"6"0"0"0"0,1 0 0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7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6710 13721 16383 0 0,'5'0'0'0'0,"2"0"0"0"0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7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6419 13742 16383 0 0,'-5'0'0'0'0,"-13"0"0"0"0,-13 6 0 0 0,-1 1 0 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7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5863 14469 16383 0 0,'11'0'0'0'0,"13"0"0"0"0,13 0 0 0 0,17-5 0 0 0,9-2 0 0 0,9-5 0 0 0,3 0 0 0 0,0-4 0 0 0,-9 2 0 0 0,-9 2 0 0 0,-10 4 0 0 0,-3 3 0 0 0,-2 2 0 0 0,-5 2 0 0 0,-2 1 0 0 0,-2 1 0 0 0,-2-1 0 0 0,-1 1 0 0 0,0 0 0 0 0,5-1 0 0 0,2 0 0 0 0,0 0 0 0 0,-1 0 0 0 0,-7-5 0 0 0,-3-7 0 0 0,-6-7 0 0 0,-6-15 0 0 0,-6-13 0 0 0,-4-4 0 0 0,-3-8 0 0 0,4-5 0 0 0,6 9 0 0 0,1 7 0 0 0,4 14 0 0 0,0 6 0 0 0,1 8 0 0 0,4 8 0 0 0,3 10 0 0 0,8 17 0 0 0,4 11 0 0 0,1 11 0 0 0,-1 10 0 0 0,-1 2 0 0 0,-6-2 0 0 0,-4-9 0 0 0,0-11 0 0 0,1-10 0 0 0,6-8 0 0 0,3-5 0 0 0,1-4 0 0 0,-1-7 0 0 0,-1-2 0 0 0,-1-5 0 0 0,0 0 0 0 0,3-3 0 0 0,7 2 0 0 0,7-2 0 0 0,9 1 0 0 0,1 5 0 0 0,6 3 0 0 0,2 3 0 0 0,-6 3 0 0 0,-7 1 0 0 0,-4 12 0 0 0,-4 9 0 0 0,-6 0 0 0 0,-9 4 0 0 0,-11 1 0 0 0,-3 3 0 0 0,-4 1 0 0 0,-1-4 0 0 0,-1-1 0 0 0,-3 6 0 0 0,-4 2 0 0 0,-1 2 0 0 0,-3 0 0 0 0,-1 0 0 0 0,0-2 0 0 0,5 0 0 0 0,1 0 0 0 0,5-6 0 0 0,12-3 0 0 0,6-4 0 0 0,9-6 0 0 0,14-5 0 0 0,3-4 0 0 0,13 3 0 0 0,32 0 0 0 0,14-2 0 0 0,8 0 0 0 0,-5-3 0 0 0,-8 5 0 0 0,0 1 0 0 0,-15-2 0 0 0,-28 0 0 0 0,-41-3 0 0 0,-40-11 0 0 0,-39-21 0 0 0,-25-10 0 0 0,-6-3 0 0 0,8-1 0 0 0,11 8 0 0 0,28 9 0 0 0,24 10 0 0 0,27 6 0 0 0,15 7 0 0 0,13 2 0 0 0,16 2 0 0 0,24 1 0 0 0,25 0 0 0 0,4 5 0 0 0,-6 6 0 0 0,-5 1 0 0 0,-9 9 0 0 0,-14 0 0 0 0,-16 2 0 0 0,-12-4 0 0 0,-9 0 0 0 0,-11 2 0 0 0,5 2 0 0 0,2 1 0 0 0,11 8 0 0 0,13 3 0 0 0,8-5 0 0 0,-4-8 0 0 0,-6-8 0 0 0,-8-7 0 0 0,-12-15 0 0 0,-8-17 0 0 0,-3-5 0 0 0,-1-2 0 0 0,-4-2 0 0 0,-1-1 0 0 0,1 1 0 0 0,-2 0 0 0 0,0 5 0 0 0,2 3 0 0 0,3 5 0 0 0,-2 0 0 0 0,-1 4 0 0 0,2 5 0 0 0,3 3 0 0 0,6 3 0 0 0,20 3 0 0 0,26 1 0 0 0,21 5 0 0 0,4 8 0 0 0,-5 7 0 0 0,-13-1 0 0 0,-23 3 0 0 0,-15-3 0 0 0,-1 0 0 0 0,-2-3 0 0 0,1-3 0 0 0,-2-5 0 0 0,-2-9 0 0 0,-9-20 0 0 0,-10-11 0 0 0,-8-11 0 0 0,-7-8 0 0 0,-4-2 0 0 0,-3 4 0 0 0,-2 5 0 0 0,1 5 0 0 0,-1 3 0 0 0,6 8 0 0 0,7 9 0 0 0,17 8 0 0 0,15 5 0 0 0,16 5 0 0 0,12 1 0 0 0,11 7 0 0 0,7 6 0 0 0,4 13 0 0 0,-4 11 0 0 0,-11 0 0 0 0,-19-1 0 0 0,-20-1 0 0 0,-16-3 0 0 0,-13 5 0 0 0,-2 2 0 0 0,-2 3 0 0 0,2 6 0 0 0,0 0 0 0 0,5-4 0 0 0,14-3 0 0 0,9-9 0 0 0,9-10 0 0 0,1-8 0 0 0,-1-8 0 0 0,-4-3 0 0 0,-8-9 0 0 0,-11-8 0 0 0,-2-11 0 0 0,-6-8 0 0 0,-5-3 0 0 0,1-1 0 0 0,5 7 0 0 0,4 2 0 0 0,5 1 0 0 0,13 0 0 0 0,6 5 0 0 0,6 5 0 0 0,5 7 0 0 0,4 4 0 0 0,-2 3 0 0 0,-7 3 0 0 0,-10 6 0 0 0,-8 7 0 0 0,-8 12 0 0 0,-4 13 0 0 0,-4 4 0 0 0,-5 11 0 0 0,1 7 0 0 0,4-7 0 0 0,4-12 0 0 0,5-14 0 0 0,3-10 0 0 0,13-9 0 0 0,14-6 0 0 0,21-13 0 0 0,11-5 0 0 0,8-5 0 0 0,3-10 0 0 0,1-9 0 0 0,-11-9 0 0 0,-20-1 0 0 0,-17 3 0 0 0,-16 4 0 0 0,-9 4 0 0 0,-4 3 0 0 0,-5 4 0 0 0,0 6 0 0 0,2 7 0 0 0,4 8 0 0 0,3 6 0 0 0,2 2 0 0 0,2 4 0 0 0,17 5 0 0 0,17 13 0 0 0,7 13 0 0 0,-3 7 0 0 0,-7 7 0 0 0,-3-5 0 0 0,-7 2 0 0 0,-6 4 0 0 0,-11 4 0 0 0,-11-1 0 0 0,-4-5 0 0 0,0-3 0 0 0,3-10 0 0 0,-3-15 0 0 0,1-22 0 0 0,2-9 0 0 0,9-18 0 0 0,3-9 0 0 0,3-2 0 0 0,-1-5 0 0 0,5 1 0 0 0,-5 3 0 0 0,-3 4 0 0 0,4 3 0 0 0,5 3 0 0 0,-3 2 0 0 0,-4 7 0 0 0,-1 7 0 0 0,3 7 0 0 0,1 5 0 0 0,-1 3 0 0 0,5 3 0 0 0,-1 2 0 0 0,10-1 0 0 0,6 0 0 0 0,4 6 0 0 0,-8 6 0 0 0,-13 6 0 0 0,-8 0 0 0 0,-9 2 0 0 0,2 3 0 0 0,3-3 0 0 0,1-5 0 0 0,6-5 0 0 0,9-5 0 0 0,-4-8 0 0 0,-3-9 0 0 0,-2-9 0 0 0,3-5 0 0 0,0-3 0 0 0,0-4 0 0 0,4 0 0 0 0,0 0 0 0 0,-2-1 0 0 0,-2 7 0 0 0,3 6 0 0 0,10 8 0 0 0,2 5 0 0 0,3 4 0 0 0,2 3 0 0 0,2 1 0 0 0,1 5 0 0 0,-4 8 0 0 0,-1 11 0 0 0,-5 7 0 0 0,-11 3 0 0 0,-12 1 0 0 0,-6-1 0 0 0,0-6 0 0 0,-5-2 0 0 0,-4-2 0 0 0,-5-9 0 0 0,-3-13 0 0 0,-3-12 0 0 0,4-5 0 0 0,7-5 0 0 0,6 1 0 0 0,10 3 0 0 0,11 4 0 0 0,5 5 0 0 0,9 2 0 0 0,23 3 0 0 0,19 11 0 0 0,14 10 0 0 0,9 11 0 0 0,1 6 0 0 0,-10 7 0 0 0,-18 2 0 0 0,-19-8 0 0 0,-23-5 0 0 0,-13-7 0 0 0,-3-4 0 0 0,3 5 0 0 0,12-2 0 0 0,2 0 0 0 0,-1 1 0 0 0,-5-4 0 0 0,-4-5 0 0 0,1-7 0 0 0,0-4 0 0 0,2-3 0 0 0,0-2 0 0 0,8-2 0 0 0,0 0 0 0 0,-3 0 0 0 0,-9-5 0 0 0,-7-7 0 0 0,-3-1 0 0 0,-2 1 0 0 0,0 4 0 0 0,1-2 0 0 0,6 0 0 0 0,2-2 0 0 0,1 0 0 0 0,-2-2 0 0 0,0 1 0 0 0,-2 3 0 0 0,-1 3 0 0 0,-1 3 0 0 0,0 3 0 0 0,10 1 0 0 0,3 1 0 0 0,10 1 0 0 0,1-1 0 0 0,-3 1 0 0 0,-6-1 0 0 0,-11-4 0 0 0,-11-8 0 0 0,-4-2 0 0 0,-6-3 0 0 0,0 1 0 0 0,3-2 0 0 0,4-3 0 0 0,3 2 0 0 0,3 4 0 0 0,-3 0 0 0 0,0-4 0 0 0,0 3 0 0 0,-3-3 0 0 0,0-2 0 0 0,1 2 0 0 0,3 5 0 0 0,12 4 0 0 0,21-1 0 0 0,21 1 0 0 0,8 2 0 0 0,0 3 0 0 0,0 2 0 0 0,-9 7 0 0 0,-13 7 0 0 0,-12 3 0 0 0,-10 4 0 0 0,-2 4 0 0 0,3 3 0 0 0,9 3 0 0 0,17 2 0 0 0,1-5 0 0 0,0-5 0 0 0,-3-2 0 0 0,-12 1 0 0 0,-11-2 0 0 0,-7-4 0 0 0,-6-5 0 0 0,-2-3 0 0 0,-2-2 0 0 0,6-3 0 0 0,6 0 0 0 0,3-1 0 0 0,-2 0 0 0 0,-2 1 0 0 0,3-6 0 0 0,-6-7 0 0 0,-4-6 0 0 0,-2 0 0 0 0,-1 3 0 0 0,5 5 0 0 0,2 4 0 0 0,0 3 0 0 0,0 2 0 0 0,-2 2 0 0 0,-2 0 0 0 0,0 1 0 0 0,-1 5 0 0 0,0 2 0 0 0,0-1 0 0 0,-1 4 0 0 0,6-1 0 0 0,1 5 0 0 0,6 3 0 0 0,-1 0 0 0 0,-1-3 0 0 0,-2-5 0 0 0,-3-4 0 0 0,-3-3 0 0 0,-1-1 0 0 0,-1-8 0 0 0,-1-1 0 0 0,1-6 0 0 0,-7-10 0 0 0,-5-7 0 0 0,3-9 0 0 0,-2-3 0 0 0,-4 1 0 0 0,-5 2 0 0 0,-5 2 0 0 0,-2 2 0 0 0,-3 3 0 0 0,4 0 0 0 0,1 1 0 0 0,0 1 0 0 0,-2 0 0 0 0,0 0 0 0 0,-3-1 0 0 0,0 1 0 0 0,0-1 0 0 0,4 6 0 0 0,7 6 0 0 0,6 8 0 0 0,6-1 0 0 0,4 2 0 0 0,2-2 0 0 0,7-5 0 0 0,17 1 0 0 0,21 3 0 0 0,13-1 0 0 0,8 1 0 0 0,2 3 0 0 0,-9 4 0 0 0,-16 2 0 0 0,-14 2 0 0 0,-12 1 0 0 0,-9 2 0 0 0,-6-1 0 0 0,-2 6 0 0 0,8 12 0 0 0,14 8 0 0 0,14 10 0 0 0,0-1 0 0 0,-5-6 0 0 0,-8-3 0 0 0,-8-7 0 0 0,4-5 0 0 0,5-1 0 0 0,2-2 0 0 0,9-3 0 0 0,-3-3 0 0 0,0-2 0 0 0,-6-2 0 0 0,2-1 0 0 0,-2 0 0 0 0,-6-6 0 0 0,-11-7 0 0 0,-8-6 0 0 0,-8-11 0 0 0,-9-5 0 0 0,-6-7 0 0 0,-5-2 0 0 0,-3 2 0 0 0,-1 2 0 0 0,-1 3 0 0 0,6 3 0 0 0,7 7 0 0 0,12 3 0 0 0,7 5 0 0 0,9-4 0 0 0,4 1 0 0 0,-1 0 0 0 0,3-2 0 0 0,4-2 0 0 0,-1-2 0 0 0,-8-1 0 0 0,-12-6 0 0 0,-10-3 0 0 0,-8-5 0 0 0,-1-5 0 0 0,-1-1 0 0 0,-3 4 0 0 0,-2 4 0 0 0,-1 3 0 0 0,-2 4 0 0 0,0 2 0 0 0,5 6 0 0 0,2 3 0 0 0,15 0 0 0 0,19-2 0 0 0,9-1 0 0 0,0 3 0 0 0,2 6 0 0 0,-7 1 0 0 0,-6 2 0 0 0,-11-1 0 0 0,-3 2 0 0 0,-2 4 0 0 0,-5-3 0 0 0,-5-4 0 0 0,-4-5 0 0 0,-5-4 0 0 0,-2-2 0 0 0,-2-3 0 0 0,-1-1 0 0 0,0 0 0 0 0,5 4 0 0 0,7 8 0 0 0,2 1 0 0 0,4-1 0 0 0,4 2 0 0 0,-1 0 0 0 0,-4-4 0 0 0,-6-2 0 0 0,-8-4 0 0 0,-11-1 0 0 0,-8 3 0 0 0,-2 1 0 0 0,2 0 0 0 0,5-2 0 0 0,-2 4 0 0 0,3 0 0 0 0,2-1 0 0 0,8 3 0 0 0,5-5 0 0 0,1-4 0 0 0,-16 3 0 0 0,-22 6 0 0 0,-4 7 0 0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8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6317 14611 16383 0 0,'0'-5'0'0'0,"16"-2"0"0"0,10 1 0 0 0,11 0 0 0 0,20-8 0 0 0,11-7 0 0 0,-1-6 0 0 0,-11-3 0 0 0,-17-2 0 0 0,-13 0 0 0 0,-12 0 0 0 0,-9-1 0 0 0,-4-4 0 0 0,-3-1 0 0 0,-1-5 0 0 0,0 0 0 0 0,1 2 0 0 0,0-3 0 0 0,-4 2 0 0 0,-7-4 0 0 0,-11 2 0 0 0,-13-2 0 0 0,-9-4 0 0 0,-8 1 0 0 0,-6 9 0 0 0,9 6 0 0 0,6 9 0 0 0,7 9 0 0 0,4 7 0 0 0,-3 5 0 0 0,1 3 0 0 0,5-3 0 0 0,9-7 0 0 0,2-6 0 0 0,0 0 0 0 0,3-8 0 0 0,4-5 0 0 0,5-3 0 0 0,9 5 0 0 0,9 7 0 0 0,8 7 0 0 0,2 0 0 0 0,-4-2 0 0 0,-3-3 0 0 0,-5-5 0 0 0,-4-3 0 0 0,-1-1 0 0 0,-3-8 0 0 0,0-7 0 0 0,-6-2 0 0 0,-7-4 0 0 0,-12-3 0 0 0,-1 1 0 0 0,-8 4 0 0 0,-12 0 0 0 0,-15-7 0 0 0,3-6 0 0 0,1 2 0 0 0,0 7 0 0 0,-1-5 0 0 0,10 3 0 0 0,2 4 0 0 0,-2 7 0 0 0,8 3 0 0 0,5 5 0 0 0,4 7 0 0 0,1 4 0 0 0,7 0 0 0 0,6-2 0 0 0,7-1 0 0 0,4-1 0 0 0,-1-2 0 0 0,0-1 0 0 0,2-5 0 0 0,1-3 0 0 0,6 5 0 0 0,9 9 0 0 0,7 8 0 0 0,1 2 0 0 0,-3-3 0 0 0,-4-2 0 0 0,-10 1 0 0 0,-4 3 0 0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8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6541 13615 16383 0 0,'5'0'0'0'0,"7"11"0"0"0,1 8 0 0 0,5 1 0 0 0,-2-3 0 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8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7190 14169 16383 0 0,'5'0'0'0'0,"7"0"0"0"0,7 0 0 0 0,5 0 0 0 0,4 0 0 0 0,-3-6 0 0 0,-6-6 0 0 0,-5-12 0 0 0,-6-7 0 0 0,-5-3 0 0 0,-1-2 0 0 0,-3 1 0 0 0,-5 1 0 0 0,-7 5 0 0 0,3 9 0 0 0,10 8 0 0 0,9 15 0 0 0,8 24 0 0 0,2 12 0 0 0,-2 5 0 0 0,-5-1 0 0 0,1-1 0 0 0,-1-3 0 0 0,2-9 0 0 0,-1-3 0 0 0,2-7 0 0 0,4-1 0 0 0,4-4 0 0 0,3-5 0 0 0,-8-4 0 0 0,-12-3 0 0 0,-7 4 0 0 0,-9 0 0 0 0,-8-1 0 0 0,0 3 0 0 0,-3 1 0 0 0,-3-2 0 0 0,-3-1 0 0 0,-1 2 0 0 0,-8 5 0 0 0,-1 6 0 0 0,-6 4 0 0 0,-1-1 0 0 0,8 0 0 0 0,-1-4 0 0 0,1 0 0 0 0,1-3 0 0 0,1 1 0 0 0,7 3 0 0 0,2-2 0 0 0,1 1 0 0 0,-1-3 0 0 0,-2-4 0 0 0,-6-4 0 0 0,-3-3 0 0 0,-6-3 0 0 0,-1-1 0 0 0,-3-2 0 0 0,0 1 0 0 0,3-1 0 0 0,-1 0 0 0 0,1 1 0 0 0,-7-1 0 0 0,-12 1 0 0 0,1 0 0 0 0,-1 0 0 0 0,6 0 0 0 0,1 0 0 0 0,0 0 0 0 0,-1 0 0 0 0,-2 0 0 0 0,5 0 0 0 0,5 0 0 0 0,6 0 0 0 0,4 0 0 0 0,5 0 0 0 0,1 0 0 0 0,2 0 0 0 0,-5 0 0 0 0,-1 0 0 0 0,0 0 0 0 0,0 0 0 0 0,13 0 0 0 0,14-5 0 0 0,10-7 0 0 0,4-12 0 0 0,1-7 0 0 0,5-4 0 0 0,6 0 0 0 0,5-1 0 0 0,-1 2 0 0 0,-4 1 0 0 0,-16-5 0 0 0,-23-5 0 0 0,-13-2 0 0 0,-11 2 0 0 0,-9 9 0 0 0,1 4 0 0 0,3 3 0 0 0,11 0 0 0 0,18 0 0 0 0,17-1 0 0 0,15 4 0 0 0,16 1 0 0 0,15 0 0 0 0,9 3 0 0 0,8 0 0 0 0,-6-2 0 0 0,-12-2 0 0 0,-8 2 0 0 0,-9 1 0 0 0,-9-2 0 0 0,-6-2 0 0 0,-5-3 0 0 0,-3 0 0 0 0,-1-2 0 0 0,-1-6 0 0 0,1-2 0 0 0,-1 0 0 0 0,6-3 0 0 0,3-1 0 0 0,-1 2 0 0 0,-1 3 0 0 0,-1 2 0 0 0,-2 2 0 0 0,0 1 0 0 0,-2-4 0 0 0,0-7 0 0 0,0-1 0 0 0,0 2 0 0 0,0 3 0 0 0,-1 2 0 0 0,1-2 0 0 0,-5 0 0 0 0,-2 1 0 0 0,0 2 0 0 0,7 2 0 0 0,3 2 0 0 0,2 0 0 0 0,-1 2 0 0 0,-1-1 0 0 0,-11 1 0 0 0,-15 0 0 0 0,-14-1 0 0 0,0 1 0 0 0,0 4 0 0 0,7 8 0 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8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6689 14507 16383 0 0,'5'0'0'0'0,"7"0"0"0"0,7 0 0 0 0,5 0 0 0 0,9 0 0 0 0,9 0 0 0 0,9 0 0 0 0,5 0 0 0 0,-2 0 0 0 0,-4 0 0 0 0,0 11 0 0 0,-4 8 0 0 0,1 11 0 0 0,-3 7 0 0 0,-3-4 0 0 0,-8-2 0 0 0,-5-1 0 0 0,-3-6 0 0 0,1-6 0 0 0,1-8 0 0 0,0-4 0 0 0,7-3 0 0 0,3-3 0 0 0,5-1 0 0 0,6 0 0 0 0,0-1 0 0 0,-3 1 0 0 0,-9-5 0 0 0,-5-6 0 0 0,-3-2 0 0 0,-1 2 0 0 0,0-3 0 0 0,1 2 0 0 0,0 3 0 0 0,2 3 0 0 0,0 3 0 0 0,11 2 0 0 0,3 1 0 0 0,16 6 0 0 0,13 13 0 0 0,4 9 0 0 0,-5-1 0 0 0,-10 6 0 0 0,-11 2 0 0 0,-8-4 0 0 0,-11-2 0 0 0,-12 0 0 0 0,-4-6 0 0 0,1-1 0 0 0,3-4 0 0 0,2-10 0 0 0,9-11 0 0 0,-1-11 0 0 0,-1-2 0 0 0,1-4 0 0 0,-1 2 0 0 0,-4-1 0 0 0,-2 2 0 0 0,1 5 0 0 0,1 5 0 0 0,-3-2 0 0 0,4 1 0 0 0,4 1 0 0 0,7 3 0 0 0,2 2 0 0 0,0 2 0 0 0,-1 1 0 0 0,-3 0 0 0 0,9 5 0 0 0,8 3 0 0 0,15 9 0 0 0,28 13 0 0 0,18 1 0 0 0,6 1 0 0 0,4-1 0 0 0,-14-4 0 0 0,-21-8 0 0 0,-19-7 0 0 0,-17-10 0 0 0,-17-11 0 0 0,-9-4 0 0 0,-4 0 0 0 0,4 2 0 0 0,9 4 0 0 0,25 2 0 0 0,17 2 0 0 0,6 2 0 0 0,-6 1 0 0 0,-10 1 0 0 0,-17-6 0 0 0,-12-7 0 0 0,-12-6 0 0 0,-6-6 0 0 0,-6-3 0 0 0,1-3 0 0 0,-4-2 0 0 0,3 5 0 0 0,3 7 0 0 0,5 2 0 0 0,3 4 0 0 0,3 4 0 0 0,7 4 0 0 0,13 3 0 0 0,4 2 0 0 0,3 1 0 0 0,-2 0 0 0 0,-5 1 0 0 0,-6 0 0 0 0,1 0 0 0 0,-2-1 0 0 0,3 0 0 0 0,9 6 0 0 0,1 11 0 0 0,2 9 0 0 0,-4 5 0 0 0,0 2 0 0 0,7 1 0 0 0,-1-6 0 0 0,-6-7 0 0 0,-6-7 0 0 0,-6-6 0 0 0,-4-5 0 0 0,-4-2 0 0 0,4-2 0 0 0,11 0 0 0 0,8-1 0 0 0,11-4 0 0 0,14-7 0 0 0,10-2 0 0 0,0-2 0 0 0,-11 1 0 0 0,-8 3 0 0 0,-10 4 0 0 0,-11 4 0 0 0,-14-3 0 0 0,-8 0 0 0 0,-3 1 0 0 0,-1 2 0 0 0,1 2 0 0 0,1 2 0 0 0,7-5 0 0 0,3-1 0 0 0,5 0 0 0 0,2 2 0 0 0,3 2 0 0 0,10-4 0 0 0,6-1 0 0 0,3-5 0 0 0,0-4 0 0 0,-5 0 0 0 0,-13-2 0 0 0,-4-4 0 0 0,-4 3 0 0 0,-4 5 0 0 0,-2 5 0 0 0,-2-2 0 0 0,0 2 0 0 0,-1 2 0 0 0,-1 3 0 0 0,1 2 0 0 0,11 7 0 0 0,19 13 0 0 0,15 9 0 0 0,10 5 0 0 0,12 8 0 0 0,5 2 0 0 0,-4 0 0 0 0,-9-7 0 0 0,-9-5 0 0 0,-13-6 0 0 0,-12-3 0 0 0,0 1 0 0 0,-5-3 0 0 0,-5-5 0 0 0,-5-4 0 0 0,-4-5 0 0 0,8-1 0 0 0,11-3 0 0 0,12 0 0 0 0,11-1 0 0 0,8 0 0 0 0,-6 5 0 0 0,-12 3 0 0 0,-6-1 0 0 0,-9 4 0 0 0,-8 1 0 0 0,-6-2 0 0 0,5 3 0 0 0,12 9 0 0 0,5 2 0 0 0,5 2 0 0 0,0 2 0 0 0,-6-4 0 0 0,-7-6 0 0 0,-8-5 0 0 0,-12-10 0 0 0,-5-11 0 0 0,-9-14 0 0 0,-7-9 0 0 0,0 2 0 0 0,-2 0 0 0 0,2-5 0 0 0,-1-2 0 0 0,-2 1 0 0 0,-3 0 0 0 0,3 7 0 0 0,6 8 0 0 0,4 3 0 0 0,5 4 0 0 0,4 4 0 0 0,1 5 0 0 0,2 2 0 0 0,6 2 0 0 0,7 2 0 0 0,12-1 0 0 0,1 1 0 0 0,7 5 0 0 0,8 7 0 0 0,2 1 0 0 0,5 4 0 0 0,-2 3 0 0 0,-7-1 0 0 0,-12-5 0 0 0,-10-4 0 0 0,-7-4 0 0 0,-1 1 0 0 0,3 0 0 0 0,0 4 0 0 0,-3 0 0 0 0,3-3 0 0 0,-6 3 0 0 0,6 5 0 0 0,1 4 0 0 0,-1-1 0 0 0,2-4 0 0 0,-7 0 0 0 0,1 3 0 0 0,4-2 0 0 0,5 2 0 0 0,6-3 0 0 0,-3-4 0 0 0,-3-4 0 0 0,-6-4 0 0 0,-4-1 0 0 0,-3-3 0 0 0,-3 0 0 0 0,3-1 0 0 0,2-5 0 0 0,0-7 0 0 0,-2-1 0 0 0,4-3 0 0 0,-5-5 0 0 0,-3 2 0 0 0,4 0 0 0 0,6 2 0 0 0,7-1 0 0 0,11 4 0 0 0,0 3 0 0 0,6 4 0 0 0,3 4 0 0 0,-6 2 0 0 0,-8 2 0 0 0,-7 0 0 0 0,-2 1 0 0 0,12 0 0 0 0,8 0 0 0 0,-3-1 0 0 0,-7 0 0 0 0,-7 1 0 0 0,-6-1 0 0 0,-6 0 0 0 0,-3 0 0 0 0,3 0 0 0 0,0 0 0 0 0,5 0 0 0 0,6 0 0 0 0,5 0 0 0 0,4 0 0 0 0,-1 0 0 0 0,-6 0 0 0 0,-6 0 0 0 0,-5 0 0 0 0,-3 0 0 0 0,-3 0 0 0 0,4 0 0 0 0,0 0 0 0 0,0 0 0 0 0,-1 0 0 0 0,-1 0 0 0 0,-1 0 0 0 0,-2 0 0 0 0,5 0 0 0 0,7 0 0 0 0,1 0 0 0 0,-2-6 0 0 0,-2-1 0 0 0,-3 1 0 0 0,-3 0 0 0 0,-2 3 0 0 0,-1-5 0 0 0,0 0 0 0 0,-6-4 0 0 0,-7-6 0 0 0,-7-4 0 0 0,0-4 0 0 0,9 2 0 0 0,12 6 0 0 0,10 5 0 0 0,13 0 0 0 0,20 2 0 0 0,16 4 0 0 0,15 2 0 0 0,4 2 0 0 0,-1 1 0 0 0,-8 2 0 0 0,-16 1 0 0 0,-17-1 0 0 0,-16 1 0 0 0,-5 4 0 0 0,-6 8 0 0 0,-10 6 0 0 0,-5 5 0 0 0,-2-1 0 0 0,6 0 0 0 0,3 2 0 0 0,1 2 0 0 0,-1-4 0 0 0,1-6 0 0 0,-2-6 0 0 0,0-4 0 0 0,-1-4 0 0 0,0-2 0 0 0,0-2 0 0 0,15 0 0 0 0,6 0 0 0 0,3 0 0 0 0,9 0 0 0 0,4 1 0 0 0,-5 5 0 0 0,3 1 0 0 0,-5 1 0 0 0,-7-2 0 0 0,-8-1 0 0 0,-6 4 0 0 0,0 0 0 0 0,4-1 0 0 0,-1-1 0 0 0,4-3 0 0 0,-2-1 0 0 0,2 4 0 0 0,9 2 0 0 0,16 3 0 0 0,0 1 0 0 0,-6-2 0 0 0,-9-2 0 0 0,-10-9 0 0 0,-12-8 0 0 0,-12-14 0 0 0,-16-3 0 0 0,-8-1 0 0 0,-5-3 0 0 0,0 0 0 0 0,5 4 0 0 0,3 2 0 0 0,1-1 0 0 0,0-1 0 0 0,0-1 0 0 0,4-2 0 0 0,2 0 0 0 0,-2-1 0 0 0,-1-1 0 0 0,-3 0 0 0 0,5 5 0 0 0,5 7 0 0 0,11 2 0 0 0,7 3 0 0 0,4-5 0 0 0,0-1 0 0 0,0 4 0 0 0,-1 4 0 0 0,-1-1 0 0 0,4 2 0 0 0,23 3 0 0 0,10 2 0 0 0,10 3 0 0 0,1 2 0 0 0,-7 0 0 0 0,-12 1 0 0 0,-11 1 0 0 0,-8-1 0 0 0,-2 1 0 0 0,-3-1 0 0 0,-1 1 0 0 0,-4-1 0 0 0,5 0 0 0 0,16-5 0 0 0,19-13 0 0 0,24-13 0 0 0,27-12 0 0 0,13-3 0 0 0,9 0 0 0 0,1-3 0 0 0,-9 3 0 0 0,-23 9 0 0 0,-26 5 0 0 0,-27 3 0 0 0,-31-4 0 0 0,-24-2 0 0 0,-20 0 0 0 0,-7-4 0 0 0,-6 4 0 0 0,2-2 0 0 0,0 5 0 0 0,-2-3 0 0 0,5 0 0 0 0,4-4 0 0 0,7-2 0 0 0,3-4 0 0 0,5 1 0 0 0,1 3 0 0 0,12 7 0 0 0,4 6 0 0 0,4 6 0 0 0,5 3 0 0 0,3-2 0 0 0,-3-1 0 0 0,0 2 0 0 0,-4-1 0 0 0,-1-1 0 0 0,-3-3 0 0 0,6-7 0 0 0,4-9 0 0 0,4 3 0 0 0,1-3 0 0 0,1-10 0 0 0,0-1 0 0 0,5 8 0 0 0,7 6 0 0 0,1 4 0 0 0,3 3 0 0 0,-1 7 0 0 0,-9 2 0 0 0,-10 0 0 0 0,-11-2 0 0 0,-8-2 0 0 0,-5-2 0 0 0,-4-1 0 0 0,-1-1 0 0 0,-1-1 0 0 0,0 0 0 0 0,0 0 0 0 0,-4 6 0 0 0,-7-5 0 0 0,-1-1 0 0 0,2-1 0 0 0,-3 5 0 0 0,-3 7 0 0 0,-4 7 0 0 0,1 6 0 0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3T23:08:26.88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28173 6588 16383 0 0,'5'0'0'0'0,"2"0"0"0"0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2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9313 11607 16383 0 0,'0'-5'0'0'0,"0"3"0"0"0,0 13 0 0 0,6 14 0 0 0,6 14 0 0 0,12 11 0 0 0,12 7 0 0 0,0 4 0 0 0,-6-3 0 0 0,-8 0 0 0 0,-3-6 0 0 0,-4-11 0 0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2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9356 11697 16383 0 0,'5'-10'0'0'0,"7"-9"0"0"0,17-7 0 0 0,20-3 0 0 0,6 2 0 0 0,4-4 0 0 0,8 4 0 0 0,3-5 0 0 0,0-2 0 0 0,-12-1 0 0 0,-16 7 0 0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3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30967 8620 16383 0 0,'0'0'0'0'0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8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13716 5623 16383 0 0,'5'-6'0'0'0,"18"-1"0"0"0,30-4 0 0 0,33-2 0 0 0,28 3 0 0 0,31-3 0 0 0,6 1 0 0 0,9 3 0 0 0,24 2 0 0 0,23 3 0 0 0,12 2 0 0 0,-25 1 0 0 0,-47 1 0 0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8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15812 5509 16383 0 0,'5'0'0'0'0,"7"0"0"0"0,17 0 0 0 0,19 0 0 0 0,18 0 0 0 0,33 0 0 0 0,42 0 0 0 0,-3 0 0 0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8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17166 5636 16383 0 0,'11'0'0'0'0,"18"0"0"0"0,31 5 0 0 0,16 2 0 0 0,31 5 0 0 0,39 10 0 0 0,42 8 0 0 0,41 3 0 0 0,34 1 0 0 0,19 6 0 0 0,-23 1 0 0 0,-55-7 0 0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9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19241 6080 16383 0 0,'0'5'0'0'0,"5"2"0"0"0,33 10 0 0 0,21 13 0 0 0,36 11 0 0 0,3-1 0 0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9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20320 6546 16383 0 0,'5'5'0'0'0,"18"12"0"0"0,25 14 0 0 0,10 2 0 0 0,11 0 0 0 0,14 5 0 0 0,25 11 0 0 0,25 14 0 0 0,0 6 0 0 0,-1 7 0 0 0,-13 1 0 0 0,-16-2 0 0 0,-21-8 0 0 0,-18-6 0 0 0,-21-13 0 0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9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21505 7541 16383 0 0,'6'0'0'0'0,"0"5"0"0"0,1 7 0 0 0,4 2 0 0 0,5 3 0 0 0,5 4 0 0 0,4 9 0 0 0,3 5 0 0 0,3 1 0 0 0,0 5 0 0 0,-5-4 0 0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9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21802 8408 16383 0 0,'0'6'0'0'0,"0"6"0"0"0,5 7 0 0 0,2 5 0 0 0,-1 9 0 0 0,0 4 0 0 0,3 12 0 0 0,0 7 0 0 0,-1 0 0 0 0,-2 6 0 0 0,-2 3 0 0 0,3 5 0 0 0,1-8 0 0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9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21886 9403 16383 0 0,'0'6'0'0'0,"0"11"0"0"0,0 9 0 0 0,0 15 0 0 0,0 11 0 0 0,0 7 0 0 0,0 10 0 0 0,6 13 0 0 0,0 9 0 0 0,1-1 0 0 0,-2 0 0 0 0,-1-15 0 0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9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21911 10631 16383 0 0,'0'5'0'0'0,"0"7"0"0"0,0 7 0 0 0,0 10 0 0 0,0 6 0 0 0,0 7 0 0 0,0 7 0 0 0,0 16 0 0 0,0 34 0 0 0,-5 20 0 0 0,-2-10 0 0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9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21914 11774 16383 0 0,'0'5'0'0'0,"0"13"0"0"0,0 7 0 0 0,-5 6 0 0 0,-2 2 0 0 0,-5 1 0 0 0,-6 16 0 0 0,-4 9 0 0 0,-5 6 0 0 0,-7 1 0 0 0,2-10 0 0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9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21534 12621 16383 0 0,'-6'15'0'0'0,"-6"22"0"0"0,-12 24 0 0 0,-12 24 0 0 0,-11 12 0 0 0,-7 6 0 0 0,5-15 0 0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9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21017 13446 16383 0 0,'0'5'0'0'0,"-5"13"0"0"0,-18 7 0 0 0,-20 6 0 0 0,-24 2 0 0 0,-26 1 0 0 0,-19 0 0 0 0,-26-6 0 0 0,9-7 0 0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19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18125 13827 16383 0 0,'-6'5'0'0'0,"-6"7"0"0"0,-6 2 0 0 0,-7 3 0 0 0,-2 4 0 0 0,-4-1 0 0 0,5 1 0 0 0,-4-3 0 0 0,-3-5 0 0 0,-10 1 0 0 0,1-2 0 0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0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17331 14123 16383 0 0,'-10'0'0'0'0,"-20"0"0"0"0,-30 6 0 0 0,-31 1 0 0 0,-21-1 0 0 0,-18 0 0 0 0,-2-3 0 0 0,1 0 0 0 0,22-2 0 0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0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16494 14150 16383 0 0,'-10'0'0'0'0,"-25"0"0"0"0,-32 0 0 0 0,-21 0 0 0 0,-20 0 0 0 0,-14 0 0 0 0,-7 0 0 0 0,-2-5 0 0 0,11-2 0 0 0,25 1 0 0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0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15091 14018 16383 0 0,'-11'0'0'0'0,"-13"0"0"0"0,-19 0 0 0 0,-17 0 0 0 0,-10 0 0 0 0,8 0 0 0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0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14396 13873 16383 0 0,'-5'0'0'0'0,"-12"0"0"0"0,-9 0 0 0 0,-10 0 0 0 0,-25 0 0 0 0,-23 0 0 0 0,-13 0 0 0 0,-16 0 0 0 0,-20-5 0 0 0,13-2 0 0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0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13155 13758 16383 0 0,'0'-6'0'0'0,"-6"0"0"0"0,-11-1 0 0 0,-9-4 0 0 0,-15 1 0 0 0,-16-5 0 0 0,-15-3 0 0 0,-10-5 0 0 0,9 1 0 0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12622 13570 16383 0 0,'0'-5'0'0'0,"-6"-2"0"0"0,-1-5 0 0 0,-10-6 0 0 0,-17-9 0 0 0,-25-12 0 0 0,-23-9 0 0 0,-18-7 0 0 0,-7-4 0 0 0,-2-8 0 0 0,7-4 0 0 0,22 12 0 0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0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11274 12403 16383 0 0,'0'-11'0'0'0,"0"-13"0"0"0,-5-19 0 0 0,-13-12 0 0 0,-2 3 0 0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0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10964 11681 16383 0 0,'0'-6'0'0'0,"0"-6"0"0"0,0-6 0 0 0,0-17 0 0 0,0-12 0 0 0,0-9 0 0 0,0-5 0 0 0,0-7 0 0 0,0-9 0 0 0,0-12 0 0 0,0-1 0 0 0,0-6 0 0 0,0-12 0 0 0,0 11 0 0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0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10943 9991 16383 0 0,'0'-10'0'0'0,"0"-19"0"0"0,5-11 0 0 0,2-8 0 0 0,0-11 0 0 0,-2-12 0 0 0,4-15 0 0 0,6-3 0 0 0,0 4 0 0 0,2 0 0 0 0,-1 9 0 0 0,-3 18 0 0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0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11240 8810 16383 0 0,'5'-5'0'0'0,"2"-7"0"0"0,-1-12 0 0 0,5-7 0 0 0,5-4 0 0 0,0 0 0 0 0,2-1 0 0 0,4-8 0 0 0,-2-14 0 0 0,0-12 0 0 0,3 1 0 0 0,-3 12 0 0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1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11684 7677 16383 0 0,'0'-6'0'0'0,"0"-6"0"0"0,0-6 0 0 0,5-7 0 0 0,7-8 0 0 0,7-4 0 0 0,0-1 0 0 0,2-4 0 0 0,8-6 0 0 0,9-11 0 0 0,-1 6 0 0 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1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12213 6896 16383 0 0,'5'-10'0'0'0,"8"-15"0"0"0,11-12 0 0 0,1-11 0 0 0,3-3 0 0 0,1-8 0 0 0,1-4 0 0 0,0 3 0 0 0,1 7 0 0 0,-5 12 0 0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1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12552 6355 16383 0 0,'0'-5'0'0'0,"10"-13"0"0"0,15-13 0 0 0,12-6 0 0 0,11-8 0 0 0,3-7 0 0 0,2-10 0 0 0,-1-4 0 0 0,-1-3 0 0 0,-2 2 0 0 0,-11 0 0 0 0,-5 12 0 0 0,-10 16 0 0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1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13166 5518 16383 0 0,'5'0'0'0'0,"2"-5"0"0"0,5-2 0 0 0,5 0 0 0 0,6 2 0 0 0,3 1 0 0 0,-2 2 0 0 0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1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18352 13797 16383 0 0,'10'0'0'0'0,"9"0"0"0"0,6 0 0 0 0,15-5 0 0 0,11-2 0 0 0,2 0 0 0 0,-8-3 0 0 0,-12-1 0 0 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1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19071 13764 16383 0 0,'5'0'0'0'0,"8"0"0"0"0,11 0 0 0 0,12 0 0 0 0,5 0 0 0 0,7 0 0 0 0,10 0 0 0 0,0 0 0 0 0,2 0 0 0 0,0 0 0 0 0,1 0 0 0 0,5 0 0 0 0,-3 0 0 0 0,-12 0 0 0 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1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19897 13764 16383 0 0,'5'0'0'0'0,"12"0"0"0"0,19 0 0 0 0,19 0 0 0 0,16 0 0 0 0,11 0 0 0 0,-2 0 0 0 0,-16 0 0 0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1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23673 5805 16383 0 0,'-6'5'0'0'0,"-1"7"0"0"0,1 7 0 0 0,1 10 0 0 0,1 6 0 0 0,1 13 0 0 0,7 13 0 0 0,3 2 0 0 0,5 0 0 0 0,5 6 0 0 0,6 1 0 0 0,-1-1 0 0 0,0 4 0 0 0,-3-6 0 0 0,1 2 0 0 0,-4 4 0 0 0,1 6 0 0 0,-2 5 0 0 0,-5-1 0 0 0,3-5 0 0 0,-2 0 0 0 0,-3-7 0 0 0,-2 4 0 0 0,-2 6 0 0 0,-3-1 0 0 0,0 2 0 0 0,-1 2 0 0 0,-1 3 0 0 0,-5-3 0 0 0,-6 5 0 0 0,-2 3 0 0 0,2-9 0 0 0,-3 13 0 0 0,-3 10 0 0 0,1-1 0 0 0,3-4 0 0 0,-1-3 0 0 0,-3 3 0 0 0,-4-6 0 0 0,-3 13 0 0 0,-8-2 0 0 0,-9 2 0 0 0,-2 3 0 0 0,-5 15 0 0 0,2 1 0 0 0,-2-11 0 0 0,-4-3 0 0 0,-7-7 0 0 0,-16 11 0 0 0,7-9 0 0 0,3-8 0 0 0,-13 6 0 0 0,-3-6 0 0 0,-8-3 0 0 0,0-3 0 0 0,0-12 0 0 0,-1-4 0 0 0,1-6 0 0 0,-7 2 0 0 0,-2 3 0 0 0,-9-1 0 0 0,-4-3 0 0 0,3 2 0 0 0,4-7 0 0 0,15-9 0 0 0,17-10 0 0 0,16-8 0 0 0,12-6 0 0 0,9-3 0 0 0,5-8 0 0 0,-2 4 0 0 0,-2 1 0 0 0,-9 1 0 0 0,-14 6 0 0 0,-1-3 0 0 0,-2-2 0 0 0,-1-1 0 0 0,0 0 0 0 0,5-1 0 0 0,2 1 0 0 0,-10 0 0 0 0,0-5 0 0 0,6-2 0 0 0,8-4 0 0 0,7-1 0 0 0,7 3 0 0 0,3-3 0 0 0,3-5 0 0 0,1-4 0 0 0,6-3 0 0 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1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20893 9488 16383 0 0,'0'10'0'0'0,"0"15"0"0"0,-11 12 0 0 0,-2 11 0 0 0,-1 3 0 0 0,-2-3 0 0 0,2-3 0 0 0,-3-11 0 0 0,3-5 0 0 0,2-2 0 0 0,-1-1 0 0 0,2 1 0 0 0,2 1 0 0 0,3 0 0 0 0,-3-4 0 0 0,0-1 0 0 0,2 1 0 0 0,-3-4 0 0 0,0 1 0 0 0,1 0 0 0 0,3 4 0 0 0,-3-4 0 0 0,0 1 0 0 0,-4 1 0 0 0,1 2 0 0 0,-4-3 0 0 0,7-6 0 0 0,16-5 0 0 0,21-4 0 0 0,33-4 0 0 0,31-2 0 0 0,32-2 0 0 0,26 0 0 0 0,24 0 0 0 0,4 6 0 0 0,-14 1 0 0 0,-29 0 0 0 0,-32-1 0 0 0,-34-1 0 0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1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15403 11894 16383 0 0,'-15'0'0'0'0,"-32"-5"0"0"0,-23-7 0 0 0,-11-2 0 0 0,-11-3 0 0 0,-23-10 0 0 0,-16-4 0 0 0,-3-4 0 0 0,6 0 0 0 0,20 1 0 0 0,23 5 0 0 0,20 9 0 0 0,17 1 0 0 0,0 0 0 0 0,-17-8 0 0 0,-14-10 0 0 0,-24-8 0 0 0,-21-8 0 0 0,-31-15 0 0 0,-26-23 0 0 0,-24-21 0 0 0,18-3 0 0 0,15-2 0 0 0,5-7 0 0 0,10-4 0 0 0,16 4 0 0 0,12 3 0 0 0,-5 6 0 0 0,-4 7 0 0 0,-1 1 0 0 0,-7-2 0 0 0,0-4 0 0 0,4-3 0 0 0,0-3 0 0 0,-2-2 0 0 0,3 4 0 0 0,9 6 0 0 0,2-4 0 0 0,17 7 0 0 0,12 12 0 0 0,8 11 0 0 0,4 10 0 0 0,-9-13 0 0 0,-29-19 0 0 0,-25-16 0 0 0,-28-14 0 0 0,-20-15 0 0 0,-7-12 0 0 0,0-5 0 0 0,20 10 0 0 0,-1 2 0 0 0,12 11 0 0 0,-6-5 0 0 0,6 12 0 0 0,8 8 0 0 0,21 17 0 0 0,26 17 0 0 0,28 15 0 0 0,20 16 0 0 0,21 19 0 0 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2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7662 6546 16383 0 0,'0'5'0'0'0,"0"7"0"0"0,0 17 0 0 0,0 9 0 0 0,0 14 0 0 0,6 13 0 0 0,0 1 0 0 0,1 11 0 0 0,-2 7 0 0 0,-1 5 0 0 0,-1-2 0 0 0,-2-11 0 0 0,-1-12 0 0 0,0-13 0 0 0,0-9 0 0 0,0-7 0 0 0,0-4 0 0 0,-1-8 0 0 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2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7662 6503 16383 0 0,'6'0'0'0'0,"6"6"0"0"0,22 11 0 0 0,37 19 0 0 0,27 9 0 0 0,28 6 0 0 0,30 12 0 0 0,24 4 0 0 0,18 1 0 0 0,-9-5 0 0 0,-20-13 0 0 0,-35-16 0 0 0,-34-8 0 0 0,-19-8 0 0 0,-13-8 0 0 0,-12 0 0 0 0,-16-2 0 0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2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21421 13553 16383 0 0,'5'0'0'0'0,"7"-5"0"0"0,7-2 0 0 0,15-5 0 0 0,29 0 0 0 0,24-4 0 0 0,13 2 0 0 0,5 2 0 0 0,5-1 0 0 0,11-5 0 0 0,16-3 0 0 0,-6 1 0 0 0,-3-1 0 0 0,12-2 0 0 0,9 3 0 0 0,-5 4 0 0 0,-1 1 0 0 0,-10 2 0 0 0,0-2 0 0 0,2-3 0 0 0,10 1 0 0 0,6-2 0 0 0,15-8 0 0 0,4-4 0 0 0,-5-3 0 0 0,-11 0 0 0 0,1 0 0 0 0,0 1 0 0 0,-1 0 0 0 0,5 2 0 0 0,-4-6 0 0 0,4-6 0 0 0,0-11 0 0 0,4-3 0 0 0,-4-1 0 0 0,-3 4 0 0 0,-13 0 0 0 0,6 5 0 0 0,4 0 0 0 0,7 3 0 0 0,-3-2 0 0 0,-7 4 0 0 0,-18 2 0 0 0,-12 0 0 0 0,-4 0 0 0 0,-13 3 0 0 0,-12 2 0 0 0,-22 3 0 0 0,-18 2 0 0 0,-12 6 0 0 0,-13 2 0 0 0,-5-10 0 0 0,-7-5 0 0 0,0-5 0 0 0,3-12 0 0 0,3-7 0 0 0,4 3 0 0 0,3 1 0 0 0,2-1 0 0 0,-4 6 0 0 0,-6 6 0 0 0,-1 12 0 0 0,-4 6 0 0 0,2 8 0 0 0,-9 9 0 0 0,-4 5 0 0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2-25T15:33:55.22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26112 11420 16383 0 0,'-16'0'0'0'0,"-30"11"0"0"0,-25 13 0 0 0,-19 8 0 0 0,-6 10 0 0 0,-2 2 0 0 0,-6-1 0 0 0,1-3 0 0 0,11-8 0 0 0,16-9 0 0 0,27-9 0 0 0,27-6 0 0 0,27-6 0 0 0,24-7 0 0 0,16-8 0 0 0,12-8 0 0 0,2 0 0 0 0,-11-1 0 0 0,-6 2 0 0 0,-7 6 0 0 0,-3-1 0 0 0,-2 2 0 0 0,-1-1 0 0 0,-1 1 0 0 0,2 3 0 0 0,-1 3 0 0 0,1-2 0 0 0,0 0 0 0 0,1-4 0 0 0,-1 1 0 0 0,1 2 0 0 0,0 3 0 0 0,-1-2 0 0 0,-4-6 0 0 0,-2 0 0 0 0,0 3 0 0 0,1-2 0 0 0,2 2 0 0 0,1 2 0 0 0,-3 19 0 0 0,-7 18 0 0 0,-7 31 0 0 0,-4 26 0 0 0,-4 36 0 0 0,8 23 0 0 0,3 13 0 0 0,-2 2 0 0 0,2-6 0 0 0,0-13 0 0 0,-4-20 0 0 0,-2-19 0 0 0,-4-16 0 0 0,-1-23 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Podtytuł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l-PL"/>
              <a:t>Kliknij, aby edytować styl wzorca podtytułu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391757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67380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234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883036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Symbol zastępczy zawartości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5" name="Symbol zastępczy tekstu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6" name="Symbol zastępczy zawartości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7" name="Symbol zastępczy daty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8" name="Symbol zastępczy stopki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ymbol zastępczy numeru slajd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961808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daty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4" name="Symbol zastępczy stopki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5" name="Symbol zastępczy numeru slajd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544797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daty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3" name="Symbol zastępczy stopki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4" name="Symbol zastępczy numeru slajd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850839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zawartości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715530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l-PL"/>
              <a:t>Kliknij, aby edytować styl</a:t>
            </a:r>
          </a:p>
        </p:txBody>
      </p:sp>
      <p:sp>
        <p:nvSpPr>
          <p:cNvPr id="3" name="Symbol zastępczy obraz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l-PL"/>
          </a:p>
        </p:txBody>
      </p:sp>
      <p:sp>
        <p:nvSpPr>
          <p:cNvPr id="4" name="Symbol zastępczy tekstu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Symbol zastępczy daty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6" name="Symbol zastępczy stopki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ymbol zastępczy numeru slajd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024906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454508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pionowy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ytułu pionowego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340386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ymbol zastępczy tytuł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l-PL"/>
              <a:t>Kliknij, aby edytować styl</a:t>
            </a:r>
          </a:p>
        </p:txBody>
      </p:sp>
      <p:sp>
        <p:nvSpPr>
          <p:cNvPr id="3" name="Symbol zastępczy tekstu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</a:p>
        </p:txBody>
      </p:sp>
      <p:sp>
        <p:nvSpPr>
          <p:cNvPr id="4" name="Symbol zastępczy daty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8AA868-8872-43E4-8C98-D34DABD1FD38}" type="datetimeFigureOut">
              <a:rPr lang="pl-PL" smtClean="0"/>
              <a:t>26.02.2024</a:t>
            </a:fld>
            <a:endParaRPr lang="pl-PL"/>
          </a:p>
        </p:txBody>
      </p:sp>
      <p:sp>
        <p:nvSpPr>
          <p:cNvPr id="5" name="Symbol zastępczy stopki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ymbol zastępczy numeru slajd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7C6C3F-668B-4AF5-BFA9-0F657EB068D6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926633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l-PL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8Wi663BbrA?feature=oembed" TargetMode="Externa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3" Type="http://schemas.openxmlformats.org/officeDocument/2006/relationships/customXml" Target="../ink/ink6.xml"/><Relationship Id="rId18" Type="http://schemas.openxmlformats.org/officeDocument/2006/relationships/image" Target="../media/image14.png"/><Relationship Id="rId26" Type="http://schemas.openxmlformats.org/officeDocument/2006/relationships/image" Target="../media/image18.png"/><Relationship Id="rId21" Type="http://schemas.openxmlformats.org/officeDocument/2006/relationships/customXml" Target="../ink/ink10.xml"/><Relationship Id="rId47" Type="http://schemas.openxmlformats.org/officeDocument/2006/relationships/image" Target="../media/image28.png"/><Relationship Id="rId7" Type="http://schemas.openxmlformats.org/officeDocument/2006/relationships/customXml" Target="../ink/ink3.xml"/><Relationship Id="rId12" Type="http://schemas.openxmlformats.org/officeDocument/2006/relationships/image" Target="../media/image11.png"/><Relationship Id="rId17" Type="http://schemas.openxmlformats.org/officeDocument/2006/relationships/customXml" Target="../ink/ink8.xml"/><Relationship Id="rId25" Type="http://schemas.openxmlformats.org/officeDocument/2006/relationships/customXml" Target="../ink/ink12.xml"/><Relationship Id="rId38" Type="http://schemas.openxmlformats.org/officeDocument/2006/relationships/customXml" Target="../ink/ink18.xml"/><Relationship Id="rId2" Type="http://schemas.openxmlformats.org/officeDocument/2006/relationships/image" Target="../media/image6.jpeg"/><Relationship Id="rId16" Type="http://schemas.openxmlformats.org/officeDocument/2006/relationships/image" Target="../media/image13.png"/><Relationship Id="rId20" Type="http://schemas.openxmlformats.org/officeDocument/2006/relationships/image" Target="../media/image15.png"/><Relationship Id="rId29" Type="http://schemas.openxmlformats.org/officeDocument/2006/relationships/customXml" Target="../ink/ink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customXml" Target="../ink/ink5.xml"/><Relationship Id="rId24" Type="http://schemas.openxmlformats.org/officeDocument/2006/relationships/image" Target="../media/image17.png"/><Relationship Id="rId32" Type="http://schemas.openxmlformats.org/officeDocument/2006/relationships/customXml" Target="../ink/ink16.xml"/><Relationship Id="rId37" Type="http://schemas.openxmlformats.org/officeDocument/2006/relationships/image" Target="../media/image23.png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23" Type="http://schemas.openxmlformats.org/officeDocument/2006/relationships/customXml" Target="../ink/ink11.xml"/><Relationship Id="rId28" Type="http://schemas.openxmlformats.org/officeDocument/2006/relationships/image" Target="../media/image19.png"/><Relationship Id="rId36" Type="http://schemas.openxmlformats.org/officeDocument/2006/relationships/customXml" Target="../ink/ink17.xml"/><Relationship Id="rId10" Type="http://schemas.openxmlformats.org/officeDocument/2006/relationships/image" Target="../media/image10.png"/><Relationship Id="rId19" Type="http://schemas.openxmlformats.org/officeDocument/2006/relationships/customXml" Target="../ink/ink9.xml"/><Relationship Id="rId31" Type="http://schemas.openxmlformats.org/officeDocument/2006/relationships/customXml" Target="../ink/ink15.xml"/><Relationship Id="rId4" Type="http://schemas.openxmlformats.org/officeDocument/2006/relationships/image" Target="../media/image7.png"/><Relationship Id="rId9" Type="http://schemas.openxmlformats.org/officeDocument/2006/relationships/customXml" Target="../ink/ink4.xml"/><Relationship Id="rId14" Type="http://schemas.openxmlformats.org/officeDocument/2006/relationships/image" Target="../media/image12.png"/><Relationship Id="rId22" Type="http://schemas.openxmlformats.org/officeDocument/2006/relationships/image" Target="../media/image16.png"/><Relationship Id="rId27" Type="http://schemas.openxmlformats.org/officeDocument/2006/relationships/customXml" Target="../ink/ink13.xml"/><Relationship Id="rId30" Type="http://schemas.openxmlformats.org/officeDocument/2006/relationships/image" Target="../media/image20.png"/><Relationship Id="rId35" Type="http://schemas.openxmlformats.org/officeDocument/2006/relationships/image" Target="../media/image22.png"/><Relationship Id="rId8" Type="http://schemas.openxmlformats.org/officeDocument/2006/relationships/image" Target="../media/image9.png"/><Relationship Id="rId3" Type="http://schemas.openxmlformats.org/officeDocument/2006/relationships/customXml" Target="../ink/ink1.xml"/></Relationships>
</file>

<file path=ppt/slides/_rels/slide13.xml.rels><?xml version="1.0" encoding="UTF-8" standalone="yes"?>
<Relationships xmlns="http://schemas.openxmlformats.org/package/2006/relationships"><Relationship Id="rId26" Type="http://schemas.openxmlformats.org/officeDocument/2006/relationships/customXml" Target="../ink/ink31.xml"/><Relationship Id="rId21" Type="http://schemas.openxmlformats.org/officeDocument/2006/relationships/image" Target="../media/image38.png"/><Relationship Id="rId42" Type="http://schemas.openxmlformats.org/officeDocument/2006/relationships/customXml" Target="../ink/ink39.xml"/><Relationship Id="rId47" Type="http://schemas.openxmlformats.org/officeDocument/2006/relationships/image" Target="../media/image51.png"/><Relationship Id="rId63" Type="http://schemas.openxmlformats.org/officeDocument/2006/relationships/image" Target="../media/image59.png"/><Relationship Id="rId68" Type="http://schemas.openxmlformats.org/officeDocument/2006/relationships/customXml" Target="../ink/ink52.xml"/><Relationship Id="rId2" Type="http://schemas.openxmlformats.org/officeDocument/2006/relationships/customXml" Target="../ink/ink19.xml"/><Relationship Id="rId16" Type="http://schemas.openxmlformats.org/officeDocument/2006/relationships/customXml" Target="../ink/ink26.xml"/><Relationship Id="rId29" Type="http://schemas.openxmlformats.org/officeDocument/2006/relationships/image" Target="../media/image42.png"/><Relationship Id="rId11" Type="http://schemas.openxmlformats.org/officeDocument/2006/relationships/image" Target="../media/image33.png"/><Relationship Id="rId24" Type="http://schemas.openxmlformats.org/officeDocument/2006/relationships/customXml" Target="../ink/ink30.xml"/><Relationship Id="rId32" Type="http://schemas.openxmlformats.org/officeDocument/2006/relationships/customXml" Target="../ink/ink34.xml"/><Relationship Id="rId37" Type="http://schemas.openxmlformats.org/officeDocument/2006/relationships/image" Target="../media/image46.png"/><Relationship Id="rId40" Type="http://schemas.openxmlformats.org/officeDocument/2006/relationships/customXml" Target="../ink/ink38.xml"/><Relationship Id="rId45" Type="http://schemas.openxmlformats.org/officeDocument/2006/relationships/image" Target="../media/image50.png"/><Relationship Id="rId53" Type="http://schemas.openxmlformats.org/officeDocument/2006/relationships/image" Target="../media/image54.png"/><Relationship Id="rId58" Type="http://schemas.openxmlformats.org/officeDocument/2006/relationships/customXml" Target="../ink/ink47.xml"/><Relationship Id="rId66" Type="http://schemas.openxmlformats.org/officeDocument/2006/relationships/customXml" Target="../ink/ink51.xml"/><Relationship Id="rId74" Type="http://schemas.openxmlformats.org/officeDocument/2006/relationships/customXml" Target="../ink/ink55.xml"/><Relationship Id="rId5" Type="http://schemas.openxmlformats.org/officeDocument/2006/relationships/image" Target="../media/image30.png"/><Relationship Id="rId61" Type="http://schemas.openxmlformats.org/officeDocument/2006/relationships/image" Target="../media/image58.png"/><Relationship Id="rId19" Type="http://schemas.openxmlformats.org/officeDocument/2006/relationships/image" Target="../media/image37.png"/><Relationship Id="rId14" Type="http://schemas.openxmlformats.org/officeDocument/2006/relationships/customXml" Target="../ink/ink25.xml"/><Relationship Id="rId22" Type="http://schemas.openxmlformats.org/officeDocument/2006/relationships/customXml" Target="../ink/ink29.xml"/><Relationship Id="rId27" Type="http://schemas.openxmlformats.org/officeDocument/2006/relationships/image" Target="../media/image41.png"/><Relationship Id="rId30" Type="http://schemas.openxmlformats.org/officeDocument/2006/relationships/customXml" Target="../ink/ink33.xml"/><Relationship Id="rId35" Type="http://schemas.openxmlformats.org/officeDocument/2006/relationships/image" Target="../media/image45.png"/><Relationship Id="rId43" Type="http://schemas.openxmlformats.org/officeDocument/2006/relationships/image" Target="../media/image49.png"/><Relationship Id="rId48" Type="http://schemas.openxmlformats.org/officeDocument/2006/relationships/customXml" Target="../ink/ink42.xml"/><Relationship Id="rId56" Type="http://schemas.openxmlformats.org/officeDocument/2006/relationships/customXml" Target="../ink/ink46.xml"/><Relationship Id="rId64" Type="http://schemas.openxmlformats.org/officeDocument/2006/relationships/customXml" Target="../ink/ink50.xml"/><Relationship Id="rId69" Type="http://schemas.openxmlformats.org/officeDocument/2006/relationships/image" Target="../media/image62.png"/><Relationship Id="rId8" Type="http://schemas.openxmlformats.org/officeDocument/2006/relationships/customXml" Target="../ink/ink22.xml"/><Relationship Id="rId51" Type="http://schemas.openxmlformats.org/officeDocument/2006/relationships/image" Target="../media/image53.png"/><Relationship Id="rId72" Type="http://schemas.openxmlformats.org/officeDocument/2006/relationships/customXml" Target="../ink/ink54.xml"/><Relationship Id="rId3" Type="http://schemas.openxmlformats.org/officeDocument/2006/relationships/image" Target="../media/image29.png"/><Relationship Id="rId12" Type="http://schemas.openxmlformats.org/officeDocument/2006/relationships/customXml" Target="../ink/ink24.xml"/><Relationship Id="rId17" Type="http://schemas.openxmlformats.org/officeDocument/2006/relationships/image" Target="../media/image36.png"/><Relationship Id="rId25" Type="http://schemas.openxmlformats.org/officeDocument/2006/relationships/image" Target="../media/image40.png"/><Relationship Id="rId33" Type="http://schemas.openxmlformats.org/officeDocument/2006/relationships/image" Target="../media/image44.png"/><Relationship Id="rId38" Type="http://schemas.openxmlformats.org/officeDocument/2006/relationships/customXml" Target="../ink/ink37.xml"/><Relationship Id="rId46" Type="http://schemas.openxmlformats.org/officeDocument/2006/relationships/customXml" Target="../ink/ink41.xml"/><Relationship Id="rId59" Type="http://schemas.openxmlformats.org/officeDocument/2006/relationships/image" Target="../media/image57.png"/><Relationship Id="rId67" Type="http://schemas.openxmlformats.org/officeDocument/2006/relationships/image" Target="../media/image61.png"/><Relationship Id="rId20" Type="http://schemas.openxmlformats.org/officeDocument/2006/relationships/customXml" Target="../ink/ink28.xml"/><Relationship Id="rId41" Type="http://schemas.openxmlformats.org/officeDocument/2006/relationships/image" Target="../media/image48.png"/><Relationship Id="rId54" Type="http://schemas.openxmlformats.org/officeDocument/2006/relationships/customXml" Target="../ink/ink45.xml"/><Relationship Id="rId62" Type="http://schemas.openxmlformats.org/officeDocument/2006/relationships/customXml" Target="../ink/ink49.xml"/><Relationship Id="rId70" Type="http://schemas.openxmlformats.org/officeDocument/2006/relationships/customXml" Target="../ink/ink53.xml"/><Relationship Id="rId75" Type="http://schemas.openxmlformats.org/officeDocument/2006/relationships/image" Target="../media/image65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1.xml"/><Relationship Id="rId15" Type="http://schemas.openxmlformats.org/officeDocument/2006/relationships/image" Target="../media/image35.png"/><Relationship Id="rId23" Type="http://schemas.openxmlformats.org/officeDocument/2006/relationships/image" Target="../media/image39.png"/><Relationship Id="rId28" Type="http://schemas.openxmlformats.org/officeDocument/2006/relationships/customXml" Target="../ink/ink32.xml"/><Relationship Id="rId36" Type="http://schemas.openxmlformats.org/officeDocument/2006/relationships/customXml" Target="../ink/ink36.xml"/><Relationship Id="rId49" Type="http://schemas.openxmlformats.org/officeDocument/2006/relationships/image" Target="../media/image52.png"/><Relationship Id="rId57" Type="http://schemas.openxmlformats.org/officeDocument/2006/relationships/image" Target="../media/image56.png"/><Relationship Id="rId10" Type="http://schemas.openxmlformats.org/officeDocument/2006/relationships/customXml" Target="../ink/ink23.xml"/><Relationship Id="rId31" Type="http://schemas.openxmlformats.org/officeDocument/2006/relationships/image" Target="../media/image43.png"/><Relationship Id="rId44" Type="http://schemas.openxmlformats.org/officeDocument/2006/relationships/customXml" Target="../ink/ink40.xml"/><Relationship Id="rId52" Type="http://schemas.openxmlformats.org/officeDocument/2006/relationships/customXml" Target="../ink/ink44.xml"/><Relationship Id="rId60" Type="http://schemas.openxmlformats.org/officeDocument/2006/relationships/customXml" Target="../ink/ink48.xml"/><Relationship Id="rId65" Type="http://schemas.openxmlformats.org/officeDocument/2006/relationships/image" Target="../media/image60.png"/><Relationship Id="rId73" Type="http://schemas.openxmlformats.org/officeDocument/2006/relationships/image" Target="../media/image64.png"/><Relationship Id="rId4" Type="http://schemas.openxmlformats.org/officeDocument/2006/relationships/customXml" Target="../ink/ink20.xml"/><Relationship Id="rId9" Type="http://schemas.openxmlformats.org/officeDocument/2006/relationships/image" Target="../media/image32.png"/><Relationship Id="rId13" Type="http://schemas.openxmlformats.org/officeDocument/2006/relationships/image" Target="../media/image34.png"/><Relationship Id="rId18" Type="http://schemas.openxmlformats.org/officeDocument/2006/relationships/customXml" Target="../ink/ink27.xml"/><Relationship Id="rId39" Type="http://schemas.openxmlformats.org/officeDocument/2006/relationships/image" Target="../media/image47.png"/><Relationship Id="rId34" Type="http://schemas.openxmlformats.org/officeDocument/2006/relationships/customXml" Target="../ink/ink35.xml"/><Relationship Id="rId50" Type="http://schemas.openxmlformats.org/officeDocument/2006/relationships/customXml" Target="../ink/ink43.xml"/><Relationship Id="rId55" Type="http://schemas.openxmlformats.org/officeDocument/2006/relationships/image" Target="../media/image55.png"/><Relationship Id="rId7" Type="http://schemas.openxmlformats.org/officeDocument/2006/relationships/image" Target="../media/image31.png"/><Relationship Id="rId71" Type="http://schemas.openxmlformats.org/officeDocument/2006/relationships/image" Target="../media/image6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7" Type="http://schemas.openxmlformats.org/officeDocument/2006/relationships/image" Target="../media/image67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sv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018/978-1-7998-4342-9" TargetMode="External"/><Relationship Id="rId2" Type="http://schemas.openxmlformats.org/officeDocument/2006/relationships/hyperlink" Target="https://video.alexanderstreet.com/watch/lead-with-empath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bwcyXcOpWVs&amp;t=321s" TargetMode="External"/><Relationship Id="rId4" Type="http://schemas.openxmlformats.org/officeDocument/2006/relationships/hyperlink" Target="https://www.linkedin.com/learning/communication-skills-for-modern-management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300/j369v06n03_07" TargetMode="External"/><Relationship Id="rId2" Type="http://schemas.openxmlformats.org/officeDocument/2006/relationships/hyperlink" Target="https://video-alexanderstreet-com.ezproxy.uwtsd.ac.uk/watch/communication-skills?utm_campaign=Video&amp;utm_medium=MARC&amp;utm_source=aspresolver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j8Wi663BbrA" TargetMode="External"/><Relationship Id="rId4" Type="http://schemas.openxmlformats.org/officeDocument/2006/relationships/hyperlink" Target="https://ritzcarltonleadershipcenter.com/about-us/about-us-foundations-of-our-brand/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r4xPwhcnS-Q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712690" y="353983"/>
            <a:ext cx="10184026" cy="5260545"/>
          </a:xfrm>
        </p:spPr>
        <p:txBody>
          <a:bodyPr>
            <a:normAutofit/>
          </a:bodyPr>
          <a:lstStyle/>
          <a:p>
            <a:endParaRPr lang="en-GB" sz="1600">
              <a:latin typeface="Times New Roman"/>
              <a:cs typeface="Times New Roman"/>
            </a:endParaRPr>
          </a:p>
          <a:p>
            <a:r>
              <a:rPr lang="en-GB" sz="1600">
                <a:latin typeface="Times New Roman"/>
                <a:cs typeface="Times New Roman"/>
              </a:rPr>
              <a:t> </a:t>
            </a:r>
            <a:br>
              <a:rPr lang="en-GB" sz="1600">
                <a:latin typeface="Times New Roman"/>
                <a:cs typeface="Times New Roman"/>
              </a:rPr>
            </a:br>
            <a:r>
              <a:rPr lang="en-GB" sz="1600">
                <a:latin typeface="Times New Roman"/>
                <a:cs typeface="Times New Roman"/>
              </a:rPr>
              <a:t>Developing Restaurant Management </a:t>
            </a:r>
            <a:endParaRPr lang="pl-PL" sz="1600">
              <a:latin typeface="Times New Roman"/>
              <a:cs typeface="Times New Roman"/>
            </a:endParaRPr>
          </a:p>
          <a:p>
            <a:endParaRPr lang="pl-PL" sz="1600">
              <a:latin typeface="Times New Roman"/>
              <a:cs typeface="Times New Roman"/>
            </a:endParaRPr>
          </a:p>
          <a:p>
            <a:r>
              <a:rPr lang="en-GB" sz="1600">
                <a:latin typeface="Times New Roman"/>
                <a:cs typeface="Times New Roman"/>
              </a:rPr>
              <a:t>Paulina Anna Skoczek </a:t>
            </a:r>
            <a:br>
              <a:rPr lang="en-GB" sz="1600">
                <a:latin typeface="Times New Roman"/>
                <a:cs typeface="Times New Roman"/>
              </a:rPr>
            </a:br>
            <a:br>
              <a:rPr lang="en-GB" sz="1600">
                <a:latin typeface="Times New Roman"/>
                <a:cs typeface="Times New Roman"/>
              </a:rPr>
            </a:br>
            <a:r>
              <a:rPr lang="en-GB" sz="1600">
                <a:latin typeface="Times New Roman"/>
                <a:cs typeface="Times New Roman"/>
              </a:rPr>
              <a:t>International Gastronomy Management </a:t>
            </a:r>
            <a:endParaRPr lang="pl-PL" sz="1600">
              <a:latin typeface="Times New Roman"/>
              <a:cs typeface="Times New Roman"/>
            </a:endParaRPr>
          </a:p>
          <a:p>
            <a:br>
              <a:rPr lang="en-GB" sz="1600">
                <a:latin typeface="Times New Roman"/>
                <a:cs typeface="Times New Roman"/>
              </a:rPr>
            </a:br>
            <a:r>
              <a:rPr lang="en-GB" sz="1600">
                <a:latin typeface="Times New Roman"/>
                <a:cs typeface="Times New Roman"/>
              </a:rPr>
              <a:t>BMGM5004</a:t>
            </a:r>
            <a:br>
              <a:rPr lang="en-GB" sz="1600">
                <a:latin typeface="Times New Roman"/>
                <a:cs typeface="Times New Roman"/>
              </a:rPr>
            </a:br>
            <a:br>
              <a:rPr lang="en-GB" sz="1600">
                <a:latin typeface="Times New Roman"/>
                <a:cs typeface="Times New Roman"/>
              </a:rPr>
            </a:br>
            <a:r>
              <a:rPr lang="en-GB" sz="1600">
                <a:latin typeface="Times New Roman"/>
                <a:cs typeface="Times New Roman"/>
              </a:rPr>
              <a:t>Antoinette Milane </a:t>
            </a:r>
            <a:br>
              <a:rPr lang="en-GB" sz="1600">
                <a:latin typeface="Times New Roman"/>
                <a:cs typeface="Times New Roman"/>
              </a:rPr>
            </a:br>
            <a:br>
              <a:rPr lang="en-GB" sz="1600">
                <a:latin typeface="Times New Roman"/>
                <a:cs typeface="Times New Roman"/>
              </a:rPr>
            </a:br>
            <a:r>
              <a:rPr lang="en-GB" sz="1600">
                <a:latin typeface="Times New Roman"/>
                <a:cs typeface="Times New Roman"/>
              </a:rPr>
              <a:t>26 February 2024</a:t>
            </a:r>
            <a:br>
              <a:rPr lang="en-GB" sz="1600">
                <a:latin typeface="Times New Roman"/>
                <a:cs typeface="Times New Roman"/>
              </a:rPr>
            </a:br>
            <a:br>
              <a:rPr lang="en-GB" sz="1600">
                <a:latin typeface="Times New Roman"/>
                <a:cs typeface="Times New Roman"/>
              </a:rPr>
            </a:br>
            <a:endParaRPr lang="pl-PL" sz="1600">
              <a:latin typeface="Times New Roman"/>
              <a:cs typeface="Times New Roman"/>
            </a:endParaRPr>
          </a:p>
          <a:p>
            <a:endParaRPr lang="pl-PL"/>
          </a:p>
        </p:txBody>
      </p:sp>
      <p:pic>
        <p:nvPicPr>
          <p:cNvPr id="5" name="Obraz 4" descr="Obraz zawierający tekst, Czcionka, logo, zrzut ekranu&#10;&#10;Opis wygenerowany automatycznie">
            <a:extLst>
              <a:ext uri="{FF2B5EF4-FFF2-40B4-BE49-F238E27FC236}">
                <a16:creationId xmlns:a16="http://schemas.microsoft.com/office/drawing/2014/main" id="{D78FC8D3-8CB4-2489-D0DA-1D6B01CA4B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92297" y="252855"/>
            <a:ext cx="3089190" cy="1728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3171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36E41192-E5D2-7B94-9900-77F9B8AA23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Wingdings" panose="020B0604020202020204" pitchFamily="34" charset="0"/>
              <a:buChar char="§"/>
            </a:pPr>
            <a:r>
              <a:rPr lang="en-GB" dirty="0">
                <a:latin typeface="Times New Roman"/>
                <a:cs typeface="Times New Roman"/>
              </a:rPr>
              <a:t>Introduction</a:t>
            </a:r>
            <a:r>
              <a:rPr lang="pl-PL" dirty="0">
                <a:latin typeface="Times New Roman"/>
                <a:cs typeface="Times New Roman"/>
              </a:rPr>
              <a:t> to </a:t>
            </a:r>
            <a:r>
              <a:rPr lang="en-GB" dirty="0">
                <a:latin typeface="Times New Roman"/>
                <a:cs typeface="Times New Roman"/>
              </a:rPr>
              <a:t>Restaurant</a:t>
            </a:r>
            <a:r>
              <a:rPr lang="pl-PL" dirty="0">
                <a:latin typeface="Times New Roman"/>
                <a:cs typeface="Times New Roman"/>
              </a:rPr>
              <a:t> Management.</a:t>
            </a:r>
            <a:endParaRPr lang="pl-PL">
              <a:latin typeface="Aptos" panose="020B0004020202020204"/>
              <a:cs typeface="Times New Roman"/>
            </a:endParaRPr>
          </a:p>
          <a:p>
            <a:pPr marL="0" indent="0">
              <a:buNone/>
            </a:pPr>
            <a:endParaRPr lang="pl-PL">
              <a:latin typeface="Times New Roman"/>
              <a:cs typeface="Times New Roman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pl-PL" dirty="0" err="1">
                <a:latin typeface="Times New Roman"/>
                <a:cs typeface="Times New Roman"/>
              </a:rPr>
              <a:t>Unlocking</a:t>
            </a:r>
            <a:r>
              <a:rPr lang="pl-PL" dirty="0">
                <a:latin typeface="Times New Roman"/>
                <a:cs typeface="Times New Roman"/>
              </a:rPr>
              <a:t> the </a:t>
            </a:r>
            <a:r>
              <a:rPr lang="pl-PL" dirty="0" err="1">
                <a:latin typeface="Times New Roman"/>
                <a:cs typeface="Times New Roman"/>
              </a:rPr>
              <a:t>power</a:t>
            </a:r>
            <a:r>
              <a:rPr lang="pl-PL" dirty="0">
                <a:latin typeface="Times New Roman"/>
                <a:cs typeface="Times New Roman"/>
              </a:rPr>
              <a:t> of </a:t>
            </a:r>
            <a:r>
              <a:rPr lang="pl-PL" dirty="0" err="1">
                <a:latin typeface="Times New Roman"/>
                <a:cs typeface="Times New Roman"/>
              </a:rPr>
              <a:t>empathy</a:t>
            </a:r>
            <a:r>
              <a:rPr lang="pl-PL" dirty="0">
                <a:latin typeface="Times New Roman"/>
                <a:cs typeface="Times New Roman"/>
              </a:rPr>
              <a:t>.</a:t>
            </a:r>
          </a:p>
          <a:p>
            <a:pPr marL="0" indent="0">
              <a:buNone/>
            </a:pPr>
            <a:endParaRPr lang="pl-PL" dirty="0">
              <a:latin typeface="Times New Roman"/>
              <a:cs typeface="Times New Roman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pl-PL" dirty="0">
                <a:latin typeface="Times New Roman"/>
                <a:cs typeface="Times New Roman"/>
              </a:rPr>
              <a:t>Team </a:t>
            </a:r>
            <a:r>
              <a:rPr lang="pl-PL" dirty="0" err="1">
                <a:latin typeface="Times New Roman"/>
                <a:cs typeface="Times New Roman"/>
              </a:rPr>
              <a:t>Communication</a:t>
            </a:r>
            <a:r>
              <a:rPr lang="pl-PL" dirty="0">
                <a:latin typeface="Times New Roman"/>
                <a:cs typeface="Times New Roman"/>
              </a:rPr>
              <a:t>. </a:t>
            </a:r>
          </a:p>
          <a:p>
            <a:pPr marL="0" indent="0">
              <a:buNone/>
            </a:pPr>
            <a:endParaRPr lang="pl-PL">
              <a:latin typeface="Times New Roman"/>
              <a:cs typeface="Times New Roman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pl-PL" dirty="0" err="1">
                <a:latin typeface="Times New Roman"/>
                <a:cs typeface="Times New Roman"/>
              </a:rPr>
              <a:t>Troubleshooting</a:t>
            </a:r>
            <a:r>
              <a:rPr lang="pl-PL" dirty="0">
                <a:latin typeface="Times New Roman"/>
                <a:cs typeface="Times New Roman"/>
              </a:rPr>
              <a:t>: </a:t>
            </a:r>
            <a:r>
              <a:rPr lang="pl-PL" dirty="0" err="1">
                <a:latin typeface="Times New Roman"/>
                <a:cs typeface="Times New Roman"/>
              </a:rPr>
              <a:t>where</a:t>
            </a:r>
            <a:r>
              <a:rPr lang="pl-PL" dirty="0">
                <a:latin typeface="Times New Roman"/>
                <a:cs typeface="Times New Roman"/>
              </a:rPr>
              <a:t> </a:t>
            </a:r>
            <a:r>
              <a:rPr lang="pl-PL" dirty="0" err="1">
                <a:latin typeface="Times New Roman"/>
                <a:cs typeface="Times New Roman"/>
              </a:rPr>
              <a:t>challenges</a:t>
            </a:r>
            <a:r>
              <a:rPr lang="pl-PL" dirty="0">
                <a:latin typeface="Times New Roman"/>
                <a:cs typeface="Times New Roman"/>
              </a:rPr>
              <a:t> </a:t>
            </a:r>
            <a:r>
              <a:rPr lang="pl-PL" dirty="0" err="1">
                <a:latin typeface="Times New Roman"/>
                <a:cs typeface="Times New Roman"/>
              </a:rPr>
              <a:t>meet</a:t>
            </a:r>
            <a:r>
              <a:rPr lang="pl-PL" dirty="0">
                <a:latin typeface="Times New Roman"/>
                <a:cs typeface="Times New Roman"/>
              </a:rPr>
              <a:t> </a:t>
            </a:r>
            <a:r>
              <a:rPr lang="pl-PL" dirty="0" err="1">
                <a:latin typeface="Times New Roman"/>
                <a:cs typeface="Times New Roman"/>
              </a:rPr>
              <a:t>solutions</a:t>
            </a:r>
            <a:r>
              <a:rPr lang="pl-PL" dirty="0">
                <a:latin typeface="Times New Roman"/>
                <a:cs typeface="Times New Roman"/>
              </a:rPr>
              <a:t>. </a:t>
            </a:r>
            <a:br>
              <a:rPr lang="en-US" dirty="0"/>
            </a:br>
            <a:endParaRPr lang="pl-PL">
              <a:latin typeface="Aptos" panose="020B0004020202020204"/>
              <a:cs typeface="Times New Roman"/>
            </a:endParaRPr>
          </a:p>
          <a:p>
            <a:pPr>
              <a:buFont typeface="Wingdings" panose="020B0604020202020204" pitchFamily="34" charset="0"/>
              <a:buChar char="§"/>
            </a:pPr>
            <a:r>
              <a:rPr lang="pl-PL" dirty="0" err="1">
                <a:latin typeface="Times New Roman"/>
                <a:cs typeface="Times New Roman"/>
              </a:rPr>
              <a:t>Shaping</a:t>
            </a:r>
            <a:r>
              <a:rPr lang="pl-PL" dirty="0">
                <a:latin typeface="Times New Roman"/>
                <a:cs typeface="Times New Roman"/>
              </a:rPr>
              <a:t> a </a:t>
            </a:r>
            <a:r>
              <a:rPr lang="pl-PL" dirty="0" err="1">
                <a:latin typeface="Times New Roman"/>
                <a:cs typeface="Times New Roman"/>
              </a:rPr>
              <a:t>smarter</a:t>
            </a:r>
            <a:r>
              <a:rPr lang="pl-PL" dirty="0">
                <a:latin typeface="Times New Roman"/>
                <a:cs typeface="Times New Roman"/>
              </a:rPr>
              <a:t> and </a:t>
            </a:r>
            <a:r>
              <a:rPr lang="pl-PL" dirty="0" err="1">
                <a:latin typeface="Times New Roman"/>
                <a:cs typeface="Times New Roman"/>
              </a:rPr>
              <a:t>customer-centric</a:t>
            </a:r>
            <a:r>
              <a:rPr lang="pl-PL" dirty="0">
                <a:latin typeface="Times New Roman"/>
                <a:cs typeface="Times New Roman"/>
              </a:rPr>
              <a:t> business.  </a:t>
            </a:r>
            <a:endParaRPr lang="pl-PL"/>
          </a:p>
        </p:txBody>
      </p:sp>
      <p:sp>
        <p:nvSpPr>
          <p:cNvPr id="5" name="Tytuł 4">
            <a:extLst>
              <a:ext uri="{FF2B5EF4-FFF2-40B4-BE49-F238E27FC236}">
                <a16:creationId xmlns:a16="http://schemas.microsoft.com/office/drawing/2014/main" id="{28D017D6-B399-BF98-30A9-5EBCB7C9DA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>
                <a:latin typeface="Times New Roman"/>
                <a:cs typeface="Times New Roman"/>
              </a:rPr>
              <a:t>Content</a:t>
            </a:r>
          </a:p>
        </p:txBody>
      </p:sp>
      <p:pic>
        <p:nvPicPr>
          <p:cNvPr id="6" name="Obraz 5" descr="Obraz zawierający tekst, Czcionka, logo, zrzut ekranu&#10;&#10;Opis wygenerowany automatycznie">
            <a:extLst>
              <a:ext uri="{FF2B5EF4-FFF2-40B4-BE49-F238E27FC236}">
                <a16:creationId xmlns:a16="http://schemas.microsoft.com/office/drawing/2014/main" id="{28A65F14-B156-7BA4-1A36-89AD5C0939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1760" y="99907"/>
            <a:ext cx="2926080" cy="1618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3289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FA22783D-BC10-1624-916D-804F965F3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/>
                <a:cs typeface="Times New Roman"/>
              </a:rPr>
              <a:t>The aims</a:t>
            </a:r>
            <a:r>
              <a:rPr lang="pl-PL" dirty="0">
                <a:latin typeface="Times New Roman"/>
                <a:cs typeface="Times New Roman"/>
              </a:rPr>
              <a:t>: 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204B78F5-F934-BFDA-696E-0592BA68C8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latin typeface="Times New Roman"/>
                <a:cs typeface="Times New Roman"/>
              </a:rPr>
              <a:t>To provide a comprehensive overview of key elements essential for successful restaurant management. </a:t>
            </a:r>
            <a:br>
              <a:rPr lang="en-GB" sz="2000" dirty="0">
                <a:latin typeface="Times New Roman"/>
                <a:cs typeface="Times New Roman"/>
              </a:rPr>
            </a:br>
            <a:endParaRPr lang="en-GB" sz="2000" dirty="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/>
                <a:cs typeface="Times New Roman"/>
              </a:rPr>
              <a:t>To provide a self-reflection of own progress to find successes and areas for improvement to drive for an excellence and innovation. </a:t>
            </a:r>
          </a:p>
          <a:p>
            <a:endParaRPr lang="en-GB" sz="2000" dirty="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/>
                <a:cs typeface="Times New Roman"/>
              </a:rPr>
              <a:t>To equip future restaurant managers/students with interesting insights to enhance restaurant management strategies. </a:t>
            </a:r>
            <a:br>
              <a:rPr lang="en-GB" sz="2000" dirty="0">
                <a:latin typeface="Times New Roman"/>
                <a:cs typeface="Times New Roman"/>
              </a:rPr>
            </a:br>
            <a:endParaRPr lang="en-GB" sz="2000" dirty="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/>
                <a:cs typeface="Times New Roman"/>
              </a:rPr>
              <a:t>To motivate individuals to reflect on their current practices and consider implementing improvements in team communication, troubleshooting and use of point-of-sales systems. </a:t>
            </a:r>
          </a:p>
        </p:txBody>
      </p:sp>
      <p:pic>
        <p:nvPicPr>
          <p:cNvPr id="4" name="Obraz 3" descr="Obraz zawierający tekst, Czcionka, logo, zrzut ekranu&#10;&#10;Opis wygenerowany automatycznie">
            <a:extLst>
              <a:ext uri="{FF2B5EF4-FFF2-40B4-BE49-F238E27FC236}">
                <a16:creationId xmlns:a16="http://schemas.microsoft.com/office/drawing/2014/main" id="{CD958FCA-3F53-BA81-FB78-5AF30CACB5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6865" y="57208"/>
            <a:ext cx="2986218" cy="1667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81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EB71B3F6-0698-41F3-055A-AD2D8E6A4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250" y="330781"/>
            <a:ext cx="10861040" cy="74644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Times New Roman"/>
                <a:cs typeface="Times New Roman"/>
              </a:rPr>
              <a:t>Unveiling a Restaurant Management</a:t>
            </a:r>
            <a:br>
              <a:rPr lang="en-GB" sz="2000" dirty="0">
                <a:latin typeface="Times New Roman"/>
                <a:cs typeface="Times New Roman"/>
              </a:rPr>
            </a:br>
            <a:br>
              <a:rPr lang="en-GB" sz="2000" dirty="0">
                <a:latin typeface="Times New Roman"/>
                <a:cs typeface="Times New Roman"/>
              </a:rPr>
            </a:br>
            <a:endParaRPr lang="en-GB" sz="2000" dirty="0">
              <a:latin typeface="Times New Roman"/>
              <a:cs typeface="Times New Roman"/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850EFFEF-2191-9435-D97F-3A34586524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0" y="201866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pl-PL" dirty="0">
              <a:latin typeface="Times New Roman"/>
              <a:cs typeface="Times New Roman"/>
            </a:endParaRPr>
          </a:p>
          <a:p>
            <a:pPr marL="0" indent="0">
              <a:buNone/>
            </a:pPr>
            <a:br>
              <a:rPr lang="pl-PL" dirty="0">
                <a:latin typeface="Times New Roman"/>
                <a:cs typeface="Times New Roman"/>
              </a:rPr>
            </a:br>
            <a:endParaRPr lang="pl-PL" sz="2000">
              <a:latin typeface="Times New Roman"/>
              <a:cs typeface="Times New Roman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F8B37FA-6B04-F2E2-44AA-A80DFDF6AA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17649009"/>
              </p:ext>
            </p:extLst>
          </p:nvPr>
        </p:nvGraphicFramePr>
        <p:xfrm>
          <a:off x="3280621" y="2447804"/>
          <a:ext cx="4557174" cy="36435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00" name="pole tekstowe 899">
            <a:extLst>
              <a:ext uri="{FF2B5EF4-FFF2-40B4-BE49-F238E27FC236}">
                <a16:creationId xmlns:a16="http://schemas.microsoft.com/office/drawing/2014/main" id="{E7ECD83B-17B3-6E8D-E5E6-6865D0271270}"/>
              </a:ext>
            </a:extLst>
          </p:cNvPr>
          <p:cNvSpPr txBox="1"/>
          <p:nvPr/>
        </p:nvSpPr>
        <p:spPr>
          <a:xfrm>
            <a:off x="9866650" y="5975632"/>
            <a:ext cx="255007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latin typeface="Times New Roman"/>
                <a:ea typeface="+mn-lt"/>
                <a:cs typeface="+mn-lt"/>
              </a:rPr>
              <a:t>(Camillo, 2021)</a:t>
            </a:r>
            <a:br>
              <a:rPr lang="pl-PL" dirty="0">
                <a:latin typeface="Times New Roman"/>
                <a:ea typeface="+mn-lt"/>
                <a:cs typeface="+mn-lt"/>
              </a:rPr>
            </a:br>
            <a:r>
              <a:rPr lang="pl-PL" dirty="0">
                <a:latin typeface="Times New Roman"/>
                <a:ea typeface="+mn-lt"/>
                <a:cs typeface="+mn-lt"/>
              </a:rPr>
              <a:t>(Guidara, 2022)</a:t>
            </a:r>
            <a:br>
              <a:rPr lang="pl-PL" dirty="0">
                <a:latin typeface="Times New Roman"/>
                <a:ea typeface="+mn-lt"/>
                <a:cs typeface="+mn-lt"/>
              </a:rPr>
            </a:br>
            <a:endParaRPr lang="pl-PL">
              <a:latin typeface="Times New Roman"/>
            </a:endParaRPr>
          </a:p>
        </p:txBody>
      </p:sp>
      <p:cxnSp>
        <p:nvCxnSpPr>
          <p:cNvPr id="910" name="Łącznik prosty ze strzałką 909">
            <a:extLst>
              <a:ext uri="{FF2B5EF4-FFF2-40B4-BE49-F238E27FC236}">
                <a16:creationId xmlns:a16="http://schemas.microsoft.com/office/drawing/2014/main" id="{D5D0177A-8CB7-3AD0-BDE3-CFBEFA6AE52A}"/>
              </a:ext>
            </a:extLst>
          </p:cNvPr>
          <p:cNvCxnSpPr/>
          <p:nvPr/>
        </p:nvCxnSpPr>
        <p:spPr>
          <a:xfrm flipH="1" flipV="1">
            <a:off x="3281680" y="2941320"/>
            <a:ext cx="184912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11" name="Łącznik prosty ze strzałką 910">
            <a:extLst>
              <a:ext uri="{FF2B5EF4-FFF2-40B4-BE49-F238E27FC236}">
                <a16:creationId xmlns:a16="http://schemas.microsoft.com/office/drawing/2014/main" id="{8A1233FF-11F7-C690-B4CA-FACAA634196E}"/>
              </a:ext>
            </a:extLst>
          </p:cNvPr>
          <p:cNvCxnSpPr/>
          <p:nvPr/>
        </p:nvCxnSpPr>
        <p:spPr>
          <a:xfrm>
            <a:off x="7254875" y="4323715"/>
            <a:ext cx="1727200" cy="10160"/>
          </a:xfrm>
          <a:prstGeom prst="straightConnector1">
            <a:avLst/>
          </a:prstGeom>
          <a:ln>
            <a:solidFill>
              <a:schemeClr val="accent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12" name="Łącznik prosty ze strzałką 911">
            <a:extLst>
              <a:ext uri="{FF2B5EF4-FFF2-40B4-BE49-F238E27FC236}">
                <a16:creationId xmlns:a16="http://schemas.microsoft.com/office/drawing/2014/main" id="{82A15B5A-59EE-BD8B-7106-398ED42AAA23}"/>
              </a:ext>
            </a:extLst>
          </p:cNvPr>
          <p:cNvCxnSpPr/>
          <p:nvPr/>
        </p:nvCxnSpPr>
        <p:spPr>
          <a:xfrm>
            <a:off x="6097270" y="5634990"/>
            <a:ext cx="192024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31" name="Łącznik prosty ze strzałką 930">
            <a:extLst>
              <a:ext uri="{FF2B5EF4-FFF2-40B4-BE49-F238E27FC236}">
                <a16:creationId xmlns:a16="http://schemas.microsoft.com/office/drawing/2014/main" id="{7A13BD38-5695-03C9-C0E5-CEFD5907D100}"/>
              </a:ext>
            </a:extLst>
          </p:cNvPr>
          <p:cNvCxnSpPr/>
          <p:nvPr/>
        </p:nvCxnSpPr>
        <p:spPr>
          <a:xfrm flipH="1">
            <a:off x="1403985" y="4324985"/>
            <a:ext cx="2428240" cy="1016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32" name="pole tekstowe 931">
            <a:extLst>
              <a:ext uri="{FF2B5EF4-FFF2-40B4-BE49-F238E27FC236}">
                <a16:creationId xmlns:a16="http://schemas.microsoft.com/office/drawing/2014/main" id="{A689259E-1EB1-C7DB-EE60-3DB1E404F4B6}"/>
              </a:ext>
            </a:extLst>
          </p:cNvPr>
          <p:cNvSpPr txBox="1"/>
          <p:nvPr/>
        </p:nvSpPr>
        <p:spPr>
          <a:xfrm>
            <a:off x="1808924" y="2759570"/>
            <a:ext cx="21090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The backbone. </a:t>
            </a:r>
          </a:p>
        </p:txBody>
      </p:sp>
      <p:sp>
        <p:nvSpPr>
          <p:cNvPr id="933" name="pole tekstowe 932">
            <a:extLst>
              <a:ext uri="{FF2B5EF4-FFF2-40B4-BE49-F238E27FC236}">
                <a16:creationId xmlns:a16="http://schemas.microsoft.com/office/drawing/2014/main" id="{0F03E454-DE41-D88A-0F8F-646968B12BD4}"/>
              </a:ext>
            </a:extLst>
          </p:cNvPr>
          <p:cNvSpPr txBox="1"/>
          <p:nvPr/>
        </p:nvSpPr>
        <p:spPr>
          <a:xfrm>
            <a:off x="9033455" y="4192743"/>
            <a:ext cx="21980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The heart beat.</a:t>
            </a:r>
          </a:p>
        </p:txBody>
      </p:sp>
      <p:sp>
        <p:nvSpPr>
          <p:cNvPr id="934" name="pole tekstowe 933">
            <a:extLst>
              <a:ext uri="{FF2B5EF4-FFF2-40B4-BE49-F238E27FC236}">
                <a16:creationId xmlns:a16="http://schemas.microsoft.com/office/drawing/2014/main" id="{48BD903D-BEF6-39F4-A69A-9563125C584B}"/>
              </a:ext>
            </a:extLst>
          </p:cNvPr>
          <p:cNvSpPr txBox="1"/>
          <p:nvPr/>
        </p:nvSpPr>
        <p:spPr>
          <a:xfrm>
            <a:off x="8131380" y="5590324"/>
            <a:ext cx="18168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latin typeface="Times New Roman"/>
                <a:cs typeface="Times New Roman"/>
              </a:rPr>
              <a:t>The soul.</a:t>
            </a:r>
          </a:p>
        </p:txBody>
      </p:sp>
      <p:sp>
        <p:nvSpPr>
          <p:cNvPr id="935" name="pole tekstowe 934">
            <a:extLst>
              <a:ext uri="{FF2B5EF4-FFF2-40B4-BE49-F238E27FC236}">
                <a16:creationId xmlns:a16="http://schemas.microsoft.com/office/drawing/2014/main" id="{C8AC62C3-FA8F-CA01-005D-03EA0813FFDB}"/>
              </a:ext>
            </a:extLst>
          </p:cNvPr>
          <p:cNvSpPr txBox="1"/>
          <p:nvPr/>
        </p:nvSpPr>
        <p:spPr>
          <a:xfrm>
            <a:off x="2630" y="3954014"/>
            <a:ext cx="17276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The fuel.</a:t>
            </a:r>
          </a:p>
        </p:txBody>
      </p:sp>
      <p:sp>
        <p:nvSpPr>
          <p:cNvPr id="50" name="pole tekstowe 49">
            <a:extLst>
              <a:ext uri="{FF2B5EF4-FFF2-40B4-BE49-F238E27FC236}">
                <a16:creationId xmlns:a16="http://schemas.microsoft.com/office/drawing/2014/main" id="{84F663C8-AC0D-789B-2605-19714236B888}"/>
              </a:ext>
            </a:extLst>
          </p:cNvPr>
          <p:cNvSpPr txBox="1"/>
          <p:nvPr/>
        </p:nvSpPr>
        <p:spPr>
          <a:xfrm>
            <a:off x="1026287" y="1006198"/>
            <a:ext cx="1189437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pl-PL" sz="2000" dirty="0">
                <a:latin typeface="Times New Roman"/>
                <a:cs typeface="Times New Roman"/>
              </a:rPr>
            </a:br>
            <a:r>
              <a:rPr lang="en-GB" sz="2000" dirty="0">
                <a:latin typeface="Times New Roman"/>
                <a:cs typeface="Times New Roman"/>
              </a:rPr>
              <a:t>Restaurant Management can be defined as a secret ingredient in recipe of great hospitality. </a:t>
            </a:r>
            <a:endParaRPr lang="en-GB" sz="28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24625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E8086996-8409-F8D4-96E7-1C31F4991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256" y="386590"/>
            <a:ext cx="10515600" cy="1325563"/>
          </a:xfrm>
        </p:spPr>
        <p:txBody>
          <a:bodyPr>
            <a:normAutofit/>
          </a:bodyPr>
          <a:lstStyle/>
          <a:p>
            <a:pPr algn="ctr"/>
            <a:br>
              <a:rPr lang="pl-PL" dirty="0"/>
            </a:br>
            <a:r>
              <a:rPr lang="pl-PL" sz="2000" dirty="0">
                <a:latin typeface="Times New Roman"/>
                <a:cs typeface="Times New Roman"/>
              </a:rPr>
              <a:t> </a:t>
            </a:r>
          </a:p>
        </p:txBody>
      </p:sp>
      <p:sp>
        <p:nvSpPr>
          <p:cNvPr id="149" name="pole tekstowe 148">
            <a:extLst>
              <a:ext uri="{FF2B5EF4-FFF2-40B4-BE49-F238E27FC236}">
                <a16:creationId xmlns:a16="http://schemas.microsoft.com/office/drawing/2014/main" id="{929078EF-6008-F113-E868-CBE7AB367F19}"/>
              </a:ext>
            </a:extLst>
          </p:cNvPr>
          <p:cNvSpPr txBox="1"/>
          <p:nvPr/>
        </p:nvSpPr>
        <p:spPr>
          <a:xfrm>
            <a:off x="271938" y="223642"/>
            <a:ext cx="11071754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400" dirty="0">
                <a:latin typeface="Times New Roman"/>
                <a:ea typeface="Calibri"/>
                <a:cs typeface="Times New Roman"/>
              </a:rPr>
              <a:t>The Responsibility of Being The Student of Leadership in Restaurant Management. </a:t>
            </a:r>
            <a:endParaRPr lang="pl-PL" dirty="0"/>
          </a:p>
        </p:txBody>
      </p:sp>
      <p:sp>
        <p:nvSpPr>
          <p:cNvPr id="186" name="pole tekstowe 185">
            <a:extLst>
              <a:ext uri="{FF2B5EF4-FFF2-40B4-BE49-F238E27FC236}">
                <a16:creationId xmlns:a16="http://schemas.microsoft.com/office/drawing/2014/main" id="{849F9595-1A5D-C6C6-E08E-51CA65EC1937}"/>
              </a:ext>
            </a:extLst>
          </p:cNvPr>
          <p:cNvSpPr txBox="1"/>
          <p:nvPr/>
        </p:nvSpPr>
        <p:spPr>
          <a:xfrm>
            <a:off x="577367" y="3625788"/>
            <a:ext cx="39528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The true significance of leadership emerges not from authority, but from a genuine </a:t>
            </a:r>
            <a:r>
              <a:rPr lang="en-GB" dirty="0">
                <a:latin typeface="Times New Roman"/>
              </a:rPr>
              <a:t>commitment to the well-being of those under our charge. </a:t>
            </a:r>
          </a:p>
        </p:txBody>
      </p:sp>
      <p:cxnSp>
        <p:nvCxnSpPr>
          <p:cNvPr id="205" name="Łącznik prosty ze strzałką 204">
            <a:extLst>
              <a:ext uri="{FF2B5EF4-FFF2-40B4-BE49-F238E27FC236}">
                <a16:creationId xmlns:a16="http://schemas.microsoft.com/office/drawing/2014/main" id="{E18084F9-4151-71DF-C701-07FD89421191}"/>
              </a:ext>
            </a:extLst>
          </p:cNvPr>
          <p:cNvCxnSpPr/>
          <p:nvPr/>
        </p:nvCxnSpPr>
        <p:spPr>
          <a:xfrm flipV="1">
            <a:off x="6361430" y="3917950"/>
            <a:ext cx="1158240" cy="1016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6" name="pole tekstowe 205">
            <a:extLst>
              <a:ext uri="{FF2B5EF4-FFF2-40B4-BE49-F238E27FC236}">
                <a16:creationId xmlns:a16="http://schemas.microsoft.com/office/drawing/2014/main" id="{55C6679A-08FD-C5D1-D18D-D56A4E3C360B}"/>
              </a:ext>
            </a:extLst>
          </p:cNvPr>
          <p:cNvSpPr txBox="1"/>
          <p:nvPr/>
        </p:nvSpPr>
        <p:spPr>
          <a:xfrm>
            <a:off x="5815291" y="3733304"/>
            <a:ext cx="2241008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2400" dirty="0">
                <a:latin typeface="Times New Roman"/>
                <a:cs typeface="Times New Roman"/>
              </a:rPr>
              <a:t>P </a:t>
            </a:r>
            <a:br>
              <a:rPr lang="pl-PL" sz="2400" dirty="0">
                <a:latin typeface="Times New Roman"/>
              </a:rPr>
            </a:br>
            <a:endParaRPr lang="pl-PL" sz="2400" dirty="0">
              <a:latin typeface="Times New Roman"/>
              <a:cs typeface="Times New Roman"/>
            </a:endParaRPr>
          </a:p>
          <a:p>
            <a:r>
              <a:rPr lang="pl-PL" sz="2400" dirty="0">
                <a:latin typeface="Times New Roman"/>
                <a:cs typeface="Times New Roman"/>
              </a:rPr>
              <a:t>E</a:t>
            </a:r>
            <a:br>
              <a:rPr lang="pl-PL" sz="2400" dirty="0">
                <a:latin typeface="Times New Roman"/>
              </a:rPr>
            </a:br>
            <a:endParaRPr lang="pl-PL" sz="2400" dirty="0">
              <a:latin typeface="Times New Roman"/>
              <a:cs typeface="Times New Roman"/>
            </a:endParaRPr>
          </a:p>
          <a:p>
            <a:r>
              <a:rPr lang="pl-PL" sz="2400" dirty="0">
                <a:latin typeface="Times New Roman"/>
                <a:cs typeface="Times New Roman"/>
              </a:rPr>
              <a:t>C</a:t>
            </a:r>
          </a:p>
        </p:txBody>
      </p:sp>
      <p:cxnSp>
        <p:nvCxnSpPr>
          <p:cNvPr id="207" name="Łącznik prosty ze strzałką 206">
            <a:extLst>
              <a:ext uri="{FF2B5EF4-FFF2-40B4-BE49-F238E27FC236}">
                <a16:creationId xmlns:a16="http://schemas.microsoft.com/office/drawing/2014/main" id="{48F0E2FF-439A-63B5-5463-7F932AC11F77}"/>
              </a:ext>
            </a:extLst>
          </p:cNvPr>
          <p:cNvCxnSpPr>
            <a:cxnSpLocks/>
          </p:cNvCxnSpPr>
          <p:nvPr/>
        </p:nvCxnSpPr>
        <p:spPr>
          <a:xfrm flipV="1">
            <a:off x="6361430" y="4639309"/>
            <a:ext cx="1158240" cy="1016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8" name="Łącznik prosty ze strzałką 207">
            <a:extLst>
              <a:ext uri="{FF2B5EF4-FFF2-40B4-BE49-F238E27FC236}">
                <a16:creationId xmlns:a16="http://schemas.microsoft.com/office/drawing/2014/main" id="{ABCBA796-E898-3B8E-C318-ED19F0F75C83}"/>
              </a:ext>
            </a:extLst>
          </p:cNvPr>
          <p:cNvCxnSpPr>
            <a:cxnSpLocks/>
          </p:cNvCxnSpPr>
          <p:nvPr/>
        </p:nvCxnSpPr>
        <p:spPr>
          <a:xfrm flipV="1">
            <a:off x="6361430" y="5370828"/>
            <a:ext cx="1158240" cy="1016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0" name="pole tekstowe 209">
            <a:extLst>
              <a:ext uri="{FF2B5EF4-FFF2-40B4-BE49-F238E27FC236}">
                <a16:creationId xmlns:a16="http://schemas.microsoft.com/office/drawing/2014/main" id="{4A08337C-870C-3590-3704-2F16533DCB8B}"/>
              </a:ext>
            </a:extLst>
          </p:cNvPr>
          <p:cNvSpPr txBox="1"/>
          <p:nvPr/>
        </p:nvSpPr>
        <p:spPr>
          <a:xfrm>
            <a:off x="8278880" y="3684510"/>
            <a:ext cx="24267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People over outcomes.</a:t>
            </a:r>
          </a:p>
        </p:txBody>
      </p:sp>
      <p:sp>
        <p:nvSpPr>
          <p:cNvPr id="211" name="pole tekstowe 210">
            <a:extLst>
              <a:ext uri="{FF2B5EF4-FFF2-40B4-BE49-F238E27FC236}">
                <a16:creationId xmlns:a16="http://schemas.microsoft.com/office/drawing/2014/main" id="{9FED83D3-BD91-536E-8643-CD9E6C520159}"/>
              </a:ext>
            </a:extLst>
          </p:cNvPr>
          <p:cNvSpPr txBox="1"/>
          <p:nvPr/>
        </p:nvSpPr>
        <p:spPr>
          <a:xfrm>
            <a:off x="8245749" y="4459596"/>
            <a:ext cx="21953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Empathy In Action.</a:t>
            </a:r>
          </a:p>
        </p:txBody>
      </p:sp>
      <p:sp>
        <p:nvSpPr>
          <p:cNvPr id="212" name="pole tekstowe 211">
            <a:extLst>
              <a:ext uri="{FF2B5EF4-FFF2-40B4-BE49-F238E27FC236}">
                <a16:creationId xmlns:a16="http://schemas.microsoft.com/office/drawing/2014/main" id="{06FBADCD-DD86-CE4D-4D33-E4E6B3C4DD0C}"/>
              </a:ext>
            </a:extLst>
          </p:cNvPr>
          <p:cNvSpPr txBox="1"/>
          <p:nvPr/>
        </p:nvSpPr>
        <p:spPr>
          <a:xfrm>
            <a:off x="8249256" y="5260008"/>
            <a:ext cx="361954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Caring for employees as a human being.</a:t>
            </a:r>
          </a:p>
        </p:txBody>
      </p:sp>
      <p:sp>
        <p:nvSpPr>
          <p:cNvPr id="5" name="pole tekstowe 4">
            <a:extLst>
              <a:ext uri="{FF2B5EF4-FFF2-40B4-BE49-F238E27FC236}">
                <a16:creationId xmlns:a16="http://schemas.microsoft.com/office/drawing/2014/main" id="{1506ECC7-DCC8-DC77-9D21-6E4258996D36}"/>
              </a:ext>
            </a:extLst>
          </p:cNvPr>
          <p:cNvSpPr txBox="1"/>
          <p:nvPr/>
        </p:nvSpPr>
        <p:spPr>
          <a:xfrm>
            <a:off x="395353" y="2181444"/>
            <a:ext cx="554311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'</a:t>
            </a:r>
            <a:r>
              <a:rPr lang="en-GB" dirty="0">
                <a:latin typeface="Times New Roman"/>
                <a:cs typeface="Times New Roman"/>
              </a:rPr>
              <a:t>'Great leaders listen, have empathy, they ask questions and give clear directions'' (Ash, 2020)</a:t>
            </a:r>
          </a:p>
        </p:txBody>
      </p:sp>
    </p:spTree>
    <p:extLst>
      <p:ext uri="{BB962C8B-B14F-4D97-AF65-F5344CB8AC3E}">
        <p14:creationId xmlns:p14="http://schemas.microsoft.com/office/powerpoint/2010/main" val="15315322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12FD6BD5-49B7-D7DA-76A5-7CFB032F3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pl-PL" dirty="0" err="1">
                <a:latin typeface="Times New Roman"/>
                <a:cs typeface="Times New Roman"/>
              </a:rPr>
              <a:t>Empathy</a:t>
            </a:r>
            <a:r>
              <a:rPr lang="pl-PL" dirty="0">
                <a:latin typeface="Times New Roman"/>
                <a:cs typeface="Times New Roman"/>
              </a:rPr>
              <a:t> in </a:t>
            </a:r>
            <a:r>
              <a:rPr lang="pl-PL" dirty="0" err="1">
                <a:latin typeface="Times New Roman"/>
                <a:cs typeface="Times New Roman"/>
              </a:rPr>
              <a:t>Restaurant</a:t>
            </a:r>
            <a:r>
              <a:rPr lang="pl-PL" dirty="0">
                <a:latin typeface="Times New Roman"/>
                <a:cs typeface="Times New Roman"/>
              </a:rPr>
              <a:t> Management:</a:t>
            </a:r>
            <a:br>
              <a:rPr lang="pl-PL" dirty="0">
                <a:latin typeface="Times New Roman"/>
                <a:cs typeface="Times New Roman"/>
              </a:rPr>
            </a:br>
            <a:r>
              <a:rPr lang="pl-PL" dirty="0" err="1">
                <a:latin typeface="Times New Roman"/>
                <a:cs typeface="Times New Roman"/>
              </a:rPr>
              <a:t>Sharing</a:t>
            </a:r>
            <a:r>
              <a:rPr lang="pl-PL" dirty="0">
                <a:latin typeface="Times New Roman"/>
                <a:cs typeface="Times New Roman"/>
              </a:rPr>
              <a:t> </a:t>
            </a:r>
            <a:r>
              <a:rPr lang="pl-PL" dirty="0" err="1">
                <a:latin typeface="Times New Roman"/>
                <a:cs typeface="Times New Roman"/>
              </a:rPr>
              <a:t>Success</a:t>
            </a:r>
            <a:r>
              <a:rPr lang="pl-PL" dirty="0">
                <a:latin typeface="Times New Roman"/>
                <a:cs typeface="Times New Roman"/>
              </a:rPr>
              <a:t> </a:t>
            </a:r>
            <a:r>
              <a:rPr lang="pl-PL" dirty="0" err="1">
                <a:latin typeface="Times New Roman"/>
                <a:cs typeface="Times New Roman"/>
              </a:rPr>
              <a:t>Stories</a:t>
            </a:r>
            <a:r>
              <a:rPr lang="pl-PL" dirty="0">
                <a:latin typeface="Times New Roman"/>
                <a:cs typeface="Times New Roman"/>
              </a:rPr>
              <a:t>. </a:t>
            </a:r>
          </a:p>
        </p:txBody>
      </p:sp>
      <p:pic>
        <p:nvPicPr>
          <p:cNvPr id="7" name="Symbol zastępczy zawartości 6" descr="Obraz zawierający rysowanie, clipart, szkic, ilustracja&#10;&#10;Opis wygenerowany automatycznie">
            <a:extLst>
              <a:ext uri="{FF2B5EF4-FFF2-40B4-BE49-F238E27FC236}">
                <a16:creationId xmlns:a16="http://schemas.microsoft.com/office/drawing/2014/main" id="{4D2693EF-4D76-9B74-C2C6-51259ABD05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077" y="1924861"/>
            <a:ext cx="3627120" cy="3647440"/>
          </a:xfrm>
        </p:spPr>
      </p:pic>
      <p:sp>
        <p:nvSpPr>
          <p:cNvPr id="8" name="pole tekstowe 7">
            <a:extLst>
              <a:ext uri="{FF2B5EF4-FFF2-40B4-BE49-F238E27FC236}">
                <a16:creationId xmlns:a16="http://schemas.microsoft.com/office/drawing/2014/main" id="{F5610638-3514-54D4-35CA-A981EF9782A2}"/>
              </a:ext>
            </a:extLst>
          </p:cNvPr>
          <p:cNvSpPr txBox="1"/>
          <p:nvPr/>
        </p:nvSpPr>
        <p:spPr>
          <a:xfrm>
            <a:off x="3397693" y="2999757"/>
            <a:ext cx="777854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'</a:t>
            </a:r>
            <a:r>
              <a:rPr lang="en-GB" sz="2400" dirty="0">
                <a:latin typeface="Times New Roman"/>
                <a:cs typeface="Times New Roman"/>
              </a:rPr>
              <a:t>'We are ladies and gentlemen serving ladies and </a:t>
            </a:r>
            <a:r>
              <a:rPr lang="en-GB" sz="2400">
                <a:latin typeface="Times New Roman"/>
                <a:cs typeface="Times New Roman"/>
              </a:rPr>
              <a:t>gentlemen</a:t>
            </a:r>
            <a:r>
              <a:rPr lang="en-GB" sz="2400" dirty="0">
                <a:latin typeface="Times New Roman"/>
                <a:cs typeface="Times New Roman"/>
              </a:rPr>
              <a:t>''</a:t>
            </a:r>
          </a:p>
        </p:txBody>
      </p:sp>
      <p:pic>
        <p:nvPicPr>
          <p:cNvPr id="14" name="Obraz 13" descr="Obraz zawierający tekst, zrzut ekranu, Czcionka&#10;&#10;Opis wygenerowany automatycznie">
            <a:extLst>
              <a:ext uri="{FF2B5EF4-FFF2-40B4-BE49-F238E27FC236}">
                <a16:creationId xmlns:a16="http://schemas.microsoft.com/office/drawing/2014/main" id="{0A2EE430-7226-F7F7-7E77-42250BB0C8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3925" y="3762058"/>
            <a:ext cx="7783830" cy="2676525"/>
          </a:xfrm>
          <a:prstGeom prst="rect">
            <a:avLst/>
          </a:prstGeom>
        </p:spPr>
      </p:pic>
      <p:pic>
        <p:nvPicPr>
          <p:cNvPr id="15" name="Obraz 14" descr="Obraz zawierający tekst, Czcionka, logo, biały&#10;&#10;Opis wygenerowany automatycznie">
            <a:extLst>
              <a:ext uri="{FF2B5EF4-FFF2-40B4-BE49-F238E27FC236}">
                <a16:creationId xmlns:a16="http://schemas.microsoft.com/office/drawing/2014/main" id="{DA50D9D8-244C-D381-A937-818400D921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47455" y="937260"/>
            <a:ext cx="3143250" cy="2057400"/>
          </a:xfrm>
          <a:prstGeom prst="rect">
            <a:avLst/>
          </a:prstGeom>
        </p:spPr>
      </p:pic>
      <p:cxnSp>
        <p:nvCxnSpPr>
          <p:cNvPr id="20" name="Łącznik prosty ze strzałką 19">
            <a:extLst>
              <a:ext uri="{FF2B5EF4-FFF2-40B4-BE49-F238E27FC236}">
                <a16:creationId xmlns:a16="http://schemas.microsoft.com/office/drawing/2014/main" id="{5DCB0372-893D-3D54-86CA-2CEC8E1867EC}"/>
              </a:ext>
            </a:extLst>
          </p:cNvPr>
          <p:cNvCxnSpPr/>
          <p:nvPr/>
        </p:nvCxnSpPr>
        <p:spPr>
          <a:xfrm>
            <a:off x="2247265" y="5147945"/>
            <a:ext cx="3728720" cy="6604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Łącznik prosty ze strzałką 20">
            <a:extLst>
              <a:ext uri="{FF2B5EF4-FFF2-40B4-BE49-F238E27FC236}">
                <a16:creationId xmlns:a16="http://schemas.microsoft.com/office/drawing/2014/main" id="{9FA25F74-73AE-3A43-7C64-8611BA25F44E}"/>
              </a:ext>
            </a:extLst>
          </p:cNvPr>
          <p:cNvCxnSpPr/>
          <p:nvPr/>
        </p:nvCxnSpPr>
        <p:spPr>
          <a:xfrm>
            <a:off x="2217420" y="5148580"/>
            <a:ext cx="3322320" cy="9144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Łącznik prosty ze strzałką 21">
            <a:extLst>
              <a:ext uri="{FF2B5EF4-FFF2-40B4-BE49-F238E27FC236}">
                <a16:creationId xmlns:a16="http://schemas.microsoft.com/office/drawing/2014/main" id="{FDBA5310-5135-0056-B40A-ADBD0DFC36B8}"/>
              </a:ext>
            </a:extLst>
          </p:cNvPr>
          <p:cNvCxnSpPr>
            <a:cxnSpLocks/>
          </p:cNvCxnSpPr>
          <p:nvPr/>
        </p:nvCxnSpPr>
        <p:spPr>
          <a:xfrm>
            <a:off x="2237739" y="5148579"/>
            <a:ext cx="6695440" cy="6604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pole tekstowe 22">
            <a:extLst>
              <a:ext uri="{FF2B5EF4-FFF2-40B4-BE49-F238E27FC236}">
                <a16:creationId xmlns:a16="http://schemas.microsoft.com/office/drawing/2014/main" id="{0DB5E26C-06A0-49AC-CF0B-104B6A9DB406}"/>
              </a:ext>
            </a:extLst>
          </p:cNvPr>
          <p:cNvSpPr txBox="1"/>
          <p:nvPr/>
        </p:nvSpPr>
        <p:spPr>
          <a:xfrm>
            <a:off x="8538203" y="6479693"/>
            <a:ext cx="344033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200" dirty="0">
                <a:latin typeface="Times New Roman"/>
                <a:cs typeface="Times New Roman"/>
              </a:rPr>
              <a:t>The Ritz-Carlton </a:t>
            </a:r>
            <a:r>
              <a:rPr lang="pl-PL" sz="1200" dirty="0" err="1">
                <a:latin typeface="Times New Roman"/>
                <a:cs typeface="Times New Roman"/>
              </a:rPr>
              <a:t>Leadership</a:t>
            </a:r>
            <a:r>
              <a:rPr lang="pl-PL" sz="1200" dirty="0">
                <a:latin typeface="Times New Roman"/>
                <a:cs typeface="Times New Roman"/>
              </a:rPr>
              <a:t> Center (2023)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827761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8D7636D8-1F70-FF06-E2F0-4A62170D9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8680" y="395605"/>
            <a:ext cx="10515600" cy="1325563"/>
          </a:xfrm>
        </p:spPr>
        <p:txBody>
          <a:bodyPr/>
          <a:lstStyle/>
          <a:p>
            <a:r>
              <a:rPr lang="pl-PL" dirty="0">
                <a:latin typeface="Times New Roman"/>
                <a:cs typeface="Times New Roman"/>
              </a:rPr>
              <a:t>My </a:t>
            </a:r>
            <a:r>
              <a:rPr lang="en-GB" dirty="0">
                <a:latin typeface="Times New Roman"/>
                <a:cs typeface="Times New Roman"/>
              </a:rPr>
              <a:t>employees</a:t>
            </a:r>
            <a:r>
              <a:rPr lang="pl-PL" dirty="0">
                <a:latin typeface="Times New Roman"/>
                <a:cs typeface="Times New Roman"/>
              </a:rPr>
              <a:t> </a:t>
            </a:r>
            <a:r>
              <a:rPr lang="en-GB" dirty="0">
                <a:latin typeface="Times New Roman"/>
                <a:cs typeface="Times New Roman"/>
              </a:rPr>
              <a:t>are</a:t>
            </a:r>
            <a:r>
              <a:rPr lang="pl-PL" dirty="0">
                <a:latin typeface="Times New Roman"/>
                <a:cs typeface="Times New Roman"/>
              </a:rPr>
              <a:t> my family...</a:t>
            </a:r>
          </a:p>
        </p:txBody>
      </p:sp>
      <p:pic>
        <p:nvPicPr>
          <p:cNvPr id="4" name="Multimedia online 3" title="Team Welcome to The Ritz">
            <a:hlinkClick r:id="" action="ppaction://media"/>
            <a:extLst>
              <a:ext uri="{FF2B5EF4-FFF2-40B4-BE49-F238E27FC236}">
                <a16:creationId xmlns:a16="http://schemas.microsoft.com/office/drawing/2014/main" id="{3B0966CD-EF10-D0CF-EE81-1B457897127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890645" y="1764665"/>
            <a:ext cx="7700963" cy="4351338"/>
          </a:xfrm>
        </p:spPr>
      </p:pic>
      <p:pic>
        <p:nvPicPr>
          <p:cNvPr id="6" name="Symbol zastępczy zawartości 6" descr="Obraz zawierający rysowanie, clipart, szkic, ilustracja&#10;&#10;Opis wygenerowany automatycznie">
            <a:extLst>
              <a:ext uri="{FF2B5EF4-FFF2-40B4-BE49-F238E27FC236}">
                <a16:creationId xmlns:a16="http://schemas.microsoft.com/office/drawing/2014/main" id="{F3FAE104-C478-6C4B-5DCC-D4A63633C0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843" y="1924861"/>
            <a:ext cx="3627120" cy="3647440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60A937B3-4674-16AA-B41F-3D150423F34A}"/>
              </a:ext>
            </a:extLst>
          </p:cNvPr>
          <p:cNvSpPr txBox="1"/>
          <p:nvPr/>
        </p:nvSpPr>
        <p:spPr>
          <a:xfrm>
            <a:off x="9289895" y="6428872"/>
            <a:ext cx="308738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dirty="0">
                <a:latin typeface="Times New Roman"/>
                <a:cs typeface="Times New Roman"/>
              </a:rPr>
              <a:t>The Ritz London (2018)</a:t>
            </a:r>
          </a:p>
        </p:txBody>
      </p:sp>
    </p:spTree>
    <p:extLst>
      <p:ext uri="{BB962C8B-B14F-4D97-AF65-F5344CB8AC3E}">
        <p14:creationId xmlns:p14="http://schemas.microsoft.com/office/powerpoint/2010/main" val="407377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63B96D63-59EA-F42E-60EC-5CF790AA4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921" y="236203"/>
            <a:ext cx="10789920" cy="2372043"/>
          </a:xfrm>
        </p:spPr>
        <p:txBody>
          <a:bodyPr>
            <a:normAutofit fontScale="90000"/>
          </a:bodyPr>
          <a:lstStyle/>
          <a:p>
            <a:br>
              <a:rPr lang="pl-PL" dirty="0">
                <a:latin typeface="Times New Roman"/>
                <a:cs typeface="Times New Roman"/>
              </a:rPr>
            </a:br>
            <a:r>
              <a:rPr lang="en-GB" b="1" dirty="0">
                <a:latin typeface="Times New Roman"/>
                <a:cs typeface="Times New Roman"/>
              </a:rPr>
              <a:t>Building on the foundation of empathy:</a:t>
            </a:r>
            <a:br>
              <a:rPr lang="en-GB" dirty="0">
                <a:latin typeface="Times New Roman"/>
                <a:cs typeface="Times New Roman"/>
              </a:rPr>
            </a:br>
            <a:r>
              <a:rPr lang="en-GB" sz="3100" dirty="0">
                <a:latin typeface="Times New Roman"/>
                <a:cs typeface="Times New Roman"/>
              </a:rPr>
              <a:t>Communication with the Team Members Amid Unexpected Customer Influx. </a:t>
            </a:r>
            <a:br>
              <a:rPr lang="en-GB" sz="3100" dirty="0">
                <a:latin typeface="Times New Roman"/>
                <a:cs typeface="Times New Roman"/>
              </a:rPr>
            </a:br>
            <a:br>
              <a:rPr lang="en-GB" dirty="0">
                <a:latin typeface="Times New Roman"/>
                <a:cs typeface="Times New Roman"/>
              </a:rPr>
            </a:br>
            <a:br>
              <a:rPr lang="pl-PL" dirty="0">
                <a:latin typeface="Times New Roman"/>
                <a:cs typeface="Times New Roman"/>
              </a:rPr>
            </a:br>
            <a:endParaRPr lang="pl-PL" dirty="0">
              <a:latin typeface="Times New Roman"/>
              <a:cs typeface="Times New Roman"/>
            </a:endParaRPr>
          </a:p>
        </p:txBody>
      </p:sp>
      <p:sp>
        <p:nvSpPr>
          <p:cNvPr id="4" name="Owal 3">
            <a:extLst>
              <a:ext uri="{FF2B5EF4-FFF2-40B4-BE49-F238E27FC236}">
                <a16:creationId xmlns:a16="http://schemas.microsoft.com/office/drawing/2014/main" id="{6E3A238F-43DB-9C7F-A9A4-80371284FE8F}"/>
              </a:ext>
            </a:extLst>
          </p:cNvPr>
          <p:cNvSpPr/>
          <p:nvPr/>
        </p:nvSpPr>
        <p:spPr>
          <a:xfrm>
            <a:off x="914780" y="1982024"/>
            <a:ext cx="4094480" cy="4003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5" name="Owal 4">
            <a:extLst>
              <a:ext uri="{FF2B5EF4-FFF2-40B4-BE49-F238E27FC236}">
                <a16:creationId xmlns:a16="http://schemas.microsoft.com/office/drawing/2014/main" id="{169EDBFD-788B-7F53-C265-0757C84773A0}"/>
              </a:ext>
            </a:extLst>
          </p:cNvPr>
          <p:cNvSpPr/>
          <p:nvPr/>
        </p:nvSpPr>
        <p:spPr>
          <a:xfrm>
            <a:off x="1600950" y="2670675"/>
            <a:ext cx="2600960" cy="2621280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6" name="Owal 5">
            <a:extLst>
              <a:ext uri="{FF2B5EF4-FFF2-40B4-BE49-F238E27FC236}">
                <a16:creationId xmlns:a16="http://schemas.microsoft.com/office/drawing/2014/main" id="{DE6D4B1B-5FEC-2D24-9DD2-379733F7129C}"/>
              </a:ext>
            </a:extLst>
          </p:cNvPr>
          <p:cNvSpPr/>
          <p:nvPr/>
        </p:nvSpPr>
        <p:spPr>
          <a:xfrm>
            <a:off x="2393683" y="3422832"/>
            <a:ext cx="1127760" cy="1107440"/>
          </a:xfrm>
          <a:prstGeom prst="ellipse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7" name="Strzałka: w lewo 6">
            <a:extLst>
              <a:ext uri="{FF2B5EF4-FFF2-40B4-BE49-F238E27FC236}">
                <a16:creationId xmlns:a16="http://schemas.microsoft.com/office/drawing/2014/main" id="{E5D8F8A1-4170-C7C9-1DD2-7E472C8697C9}"/>
              </a:ext>
            </a:extLst>
          </p:cNvPr>
          <p:cNvSpPr/>
          <p:nvPr/>
        </p:nvSpPr>
        <p:spPr>
          <a:xfrm>
            <a:off x="4449478" y="2558873"/>
            <a:ext cx="3393440" cy="233680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8" name="Strzałka: w lewo 7">
            <a:extLst>
              <a:ext uri="{FF2B5EF4-FFF2-40B4-BE49-F238E27FC236}">
                <a16:creationId xmlns:a16="http://schemas.microsoft.com/office/drawing/2014/main" id="{A2732ED2-35F6-0AA8-3A2D-E58A531642EE}"/>
              </a:ext>
            </a:extLst>
          </p:cNvPr>
          <p:cNvSpPr/>
          <p:nvPr/>
        </p:nvSpPr>
        <p:spPr>
          <a:xfrm>
            <a:off x="4144678" y="3391993"/>
            <a:ext cx="3393440" cy="233680"/>
          </a:xfrm>
          <a:prstGeom prst="left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9" name="Strzałka: w lewo 8">
            <a:extLst>
              <a:ext uri="{FF2B5EF4-FFF2-40B4-BE49-F238E27FC236}">
                <a16:creationId xmlns:a16="http://schemas.microsoft.com/office/drawing/2014/main" id="{22F3C5D5-BB0C-3CA6-B510-36F334F469DE}"/>
              </a:ext>
            </a:extLst>
          </p:cNvPr>
          <p:cNvSpPr/>
          <p:nvPr/>
        </p:nvSpPr>
        <p:spPr>
          <a:xfrm>
            <a:off x="3524918" y="4052393"/>
            <a:ext cx="3393440" cy="233680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pl-PL" dirty="0">
              <a:solidFill>
                <a:srgbClr val="FFEE00"/>
              </a:solidFill>
            </a:endParaRPr>
          </a:p>
        </p:txBody>
      </p:sp>
      <p:sp>
        <p:nvSpPr>
          <p:cNvPr id="11" name="pole tekstowe 10">
            <a:extLst>
              <a:ext uri="{FF2B5EF4-FFF2-40B4-BE49-F238E27FC236}">
                <a16:creationId xmlns:a16="http://schemas.microsoft.com/office/drawing/2014/main" id="{67A1F905-C29E-3332-9990-9F049B9EAD22}"/>
              </a:ext>
            </a:extLst>
          </p:cNvPr>
          <p:cNvSpPr txBox="1"/>
          <p:nvPr/>
        </p:nvSpPr>
        <p:spPr>
          <a:xfrm>
            <a:off x="8042443" y="2375888"/>
            <a:ext cx="29095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b="1" dirty="0">
                <a:solidFill>
                  <a:srgbClr val="FF0000"/>
                </a:solidFill>
                <a:latin typeface="Times New Roman"/>
                <a:cs typeface="Times New Roman"/>
              </a:rPr>
              <a:t>Right timing.</a:t>
            </a:r>
          </a:p>
        </p:txBody>
      </p:sp>
      <p:sp>
        <p:nvSpPr>
          <p:cNvPr id="13" name="pole tekstowe 12">
            <a:extLst>
              <a:ext uri="{FF2B5EF4-FFF2-40B4-BE49-F238E27FC236}">
                <a16:creationId xmlns:a16="http://schemas.microsoft.com/office/drawing/2014/main" id="{998E7DE0-EF34-36F6-8B5C-A242622740DD}"/>
              </a:ext>
            </a:extLst>
          </p:cNvPr>
          <p:cNvSpPr txBox="1"/>
          <p:nvPr/>
        </p:nvSpPr>
        <p:spPr>
          <a:xfrm>
            <a:off x="7890001" y="3318645"/>
            <a:ext cx="1905792" cy="3811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FFC000"/>
                </a:solidFill>
                <a:latin typeface="Times New Roman"/>
                <a:cs typeface="Times New Roman"/>
              </a:rPr>
              <a:t>Right tone.</a:t>
            </a:r>
          </a:p>
        </p:txBody>
      </p: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F4000814-E868-BDEA-833E-6942F3FA78F6}"/>
              </a:ext>
            </a:extLst>
          </p:cNvPr>
          <p:cNvSpPr txBox="1"/>
          <p:nvPr/>
        </p:nvSpPr>
        <p:spPr>
          <a:xfrm>
            <a:off x="7343653" y="4052984"/>
            <a:ext cx="246482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b="1" dirty="0">
                <a:solidFill>
                  <a:srgbClr val="FFEE00"/>
                </a:solidFill>
                <a:latin typeface="Times New Roman"/>
                <a:cs typeface="Times New Roman"/>
              </a:rPr>
              <a:t>Right </a:t>
            </a:r>
            <a:r>
              <a:rPr lang="en-GB" b="1" dirty="0">
                <a:solidFill>
                  <a:srgbClr val="FFEE00"/>
                </a:solidFill>
                <a:latin typeface="Times New Roman"/>
                <a:cs typeface="Times New Roman"/>
              </a:rPr>
              <a:t>message.</a:t>
            </a:r>
          </a:p>
        </p:txBody>
      </p:sp>
      <p:sp>
        <p:nvSpPr>
          <p:cNvPr id="15" name="Owal 14">
            <a:extLst>
              <a:ext uri="{FF2B5EF4-FFF2-40B4-BE49-F238E27FC236}">
                <a16:creationId xmlns:a16="http://schemas.microsoft.com/office/drawing/2014/main" id="{ADD92833-DB26-BDC0-25FA-E29388647903}"/>
              </a:ext>
            </a:extLst>
          </p:cNvPr>
          <p:cNvSpPr/>
          <p:nvPr/>
        </p:nvSpPr>
        <p:spPr>
          <a:xfrm>
            <a:off x="2721517" y="3750603"/>
            <a:ext cx="487680" cy="457200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19" name="pole tekstowe 18">
            <a:extLst>
              <a:ext uri="{FF2B5EF4-FFF2-40B4-BE49-F238E27FC236}">
                <a16:creationId xmlns:a16="http://schemas.microsoft.com/office/drawing/2014/main" id="{E251CD00-B7E5-29A6-4826-DCA570922C1D}"/>
              </a:ext>
            </a:extLst>
          </p:cNvPr>
          <p:cNvSpPr txBox="1"/>
          <p:nvPr/>
        </p:nvSpPr>
        <p:spPr>
          <a:xfrm>
            <a:off x="5191803" y="5373921"/>
            <a:ext cx="24775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dirty="0">
                <a:solidFill>
                  <a:schemeClr val="accent6"/>
                </a:solidFill>
                <a:latin typeface="Times New Roman"/>
                <a:cs typeface="Times New Roman"/>
              </a:rPr>
              <a:t>Support.</a:t>
            </a:r>
          </a:p>
        </p:txBody>
      </p:sp>
      <p:sp>
        <p:nvSpPr>
          <p:cNvPr id="20" name="pole tekstowe 19">
            <a:extLst>
              <a:ext uri="{FF2B5EF4-FFF2-40B4-BE49-F238E27FC236}">
                <a16:creationId xmlns:a16="http://schemas.microsoft.com/office/drawing/2014/main" id="{7D6EDE13-D3FD-E9BE-5CFA-B0BC022B6F4A}"/>
              </a:ext>
            </a:extLst>
          </p:cNvPr>
          <p:cNvSpPr txBox="1"/>
          <p:nvPr/>
        </p:nvSpPr>
        <p:spPr>
          <a:xfrm>
            <a:off x="10077390" y="6334824"/>
            <a:ext cx="1964608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dirty="0">
                <a:solidFill>
                  <a:srgbClr val="3A3A3A"/>
                </a:solidFill>
                <a:latin typeface="Times New Roman"/>
                <a:ea typeface="+mn-lt"/>
                <a:cs typeface="+mn-lt"/>
              </a:rPr>
              <a:t>(</a:t>
            </a:r>
            <a:r>
              <a:rPr lang="pl-PL" sz="1600" err="1">
                <a:solidFill>
                  <a:srgbClr val="3A3A3A"/>
                </a:solidFill>
                <a:latin typeface="Times New Roman"/>
                <a:ea typeface="+mn-lt"/>
                <a:cs typeface="+mn-lt"/>
              </a:rPr>
              <a:t>DiGiovanna</a:t>
            </a:r>
            <a:r>
              <a:rPr lang="pl-PL" sz="1600" dirty="0">
                <a:solidFill>
                  <a:srgbClr val="3A3A3A"/>
                </a:solidFill>
                <a:latin typeface="Times New Roman"/>
                <a:ea typeface="+mn-lt"/>
                <a:cs typeface="+mn-lt"/>
              </a:rPr>
              <a:t>, 2023)</a:t>
            </a:r>
            <a:r>
              <a:rPr lang="pl-PL" sz="1600" dirty="0">
                <a:solidFill>
                  <a:srgbClr val="3A3A3A"/>
                </a:solidFill>
                <a:ea typeface="+mn-lt"/>
                <a:cs typeface="+mn-lt"/>
              </a:rPr>
              <a:t> </a:t>
            </a:r>
            <a:endParaRPr lang="pl-PL" dirty="0"/>
          </a:p>
        </p:txBody>
      </p:sp>
      <p:sp>
        <p:nvSpPr>
          <p:cNvPr id="3" name="pole tekstowe 2">
            <a:extLst>
              <a:ext uri="{FF2B5EF4-FFF2-40B4-BE49-F238E27FC236}">
                <a16:creationId xmlns:a16="http://schemas.microsoft.com/office/drawing/2014/main" id="{8787A00A-B90E-C61C-6ED6-BCF68298B14F}"/>
              </a:ext>
            </a:extLst>
          </p:cNvPr>
          <p:cNvSpPr txBox="1"/>
          <p:nvPr/>
        </p:nvSpPr>
        <p:spPr>
          <a:xfrm>
            <a:off x="3617003" y="1354855"/>
            <a:ext cx="56334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Times New Roman"/>
                <a:cs typeface="Times New Roman"/>
              </a:rPr>
              <a:t>Communication - The circle model explained.</a:t>
            </a:r>
            <a:endParaRPr lang="en-GB" dirty="0">
              <a:latin typeface="Times New Roman"/>
              <a:cs typeface="Times New Roman"/>
            </a:endParaRPr>
          </a:p>
        </p:txBody>
      </p:sp>
      <p:sp>
        <p:nvSpPr>
          <p:cNvPr id="10" name="pole tekstowe 9">
            <a:extLst>
              <a:ext uri="{FF2B5EF4-FFF2-40B4-BE49-F238E27FC236}">
                <a16:creationId xmlns:a16="http://schemas.microsoft.com/office/drawing/2014/main" id="{436D1B8A-2702-48D6-F964-4F421505E17C}"/>
              </a:ext>
            </a:extLst>
          </p:cNvPr>
          <p:cNvSpPr txBox="1"/>
          <p:nvPr/>
        </p:nvSpPr>
        <p:spPr>
          <a:xfrm>
            <a:off x="9906778" y="5987753"/>
            <a:ext cx="344651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dirty="0">
                <a:latin typeface="Times New Roman"/>
                <a:cs typeface="Times New Roman"/>
              </a:rPr>
              <a:t>(</a:t>
            </a:r>
            <a:r>
              <a:rPr lang="pl-PL" sz="1600" err="1">
                <a:latin typeface="Times New Roman"/>
                <a:cs typeface="Times New Roman"/>
              </a:rPr>
              <a:t>Heck</a:t>
            </a:r>
            <a:r>
              <a:rPr lang="pl-PL" sz="1600" dirty="0">
                <a:latin typeface="Times New Roman"/>
                <a:cs typeface="Times New Roman"/>
              </a:rPr>
              <a:t> and Martin, 2019)</a:t>
            </a:r>
          </a:p>
        </p:txBody>
      </p:sp>
      <p:sp>
        <p:nvSpPr>
          <p:cNvPr id="12" name="Strzałka: w lewo 11">
            <a:extLst>
              <a:ext uri="{FF2B5EF4-FFF2-40B4-BE49-F238E27FC236}">
                <a16:creationId xmlns:a16="http://schemas.microsoft.com/office/drawing/2014/main" id="{09671C35-61B1-E71D-7E4B-A16A9420D189}"/>
              </a:ext>
            </a:extLst>
          </p:cNvPr>
          <p:cNvSpPr/>
          <p:nvPr/>
        </p:nvSpPr>
        <p:spPr>
          <a:xfrm rot="12780000" flipV="1">
            <a:off x="2820149" y="4631190"/>
            <a:ext cx="2425494" cy="188508"/>
          </a:xfrm>
          <a:prstGeom prst="leftArrow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pl-PL" dirty="0">
              <a:solidFill>
                <a:srgbClr val="FFEE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2136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8292F940-A1D1-E4F2-E8B0-89F2DC3B7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840" y="50466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Times New Roman"/>
                <a:cs typeface="Times New Roman"/>
              </a:rPr>
              <a:t>The Purpose Behind The Circle Model Strategy</a:t>
            </a:r>
            <a:endParaRPr lang="pl-PL" b="1" dirty="0"/>
          </a:p>
        </p:txBody>
      </p:sp>
      <p:graphicFrame>
        <p:nvGraphicFramePr>
          <p:cNvPr id="112" name="Diagram 111">
            <a:extLst>
              <a:ext uri="{FF2B5EF4-FFF2-40B4-BE49-F238E27FC236}">
                <a16:creationId xmlns:a16="http://schemas.microsoft.com/office/drawing/2014/main" id="{BB4E04A9-7FD0-3DA2-88F0-6E1A9CB2CBF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52623"/>
              </p:ext>
            </p:extLst>
          </p:nvPr>
        </p:nvGraphicFramePr>
        <p:xfrm>
          <a:off x="485913" y="1467676"/>
          <a:ext cx="6780695" cy="4496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484" name="Diagram 1483">
            <a:extLst>
              <a:ext uri="{FF2B5EF4-FFF2-40B4-BE49-F238E27FC236}">
                <a16:creationId xmlns:a16="http://schemas.microsoft.com/office/drawing/2014/main" id="{D71E17ED-3FE8-BBEE-BC9A-C6B0356555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39474999"/>
              </p:ext>
            </p:extLst>
          </p:nvPr>
        </p:nvGraphicFramePr>
        <p:xfrm>
          <a:off x="6471479" y="1765852"/>
          <a:ext cx="5532781" cy="5811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264" name="pole tekstowe 2263">
            <a:extLst>
              <a:ext uri="{FF2B5EF4-FFF2-40B4-BE49-F238E27FC236}">
                <a16:creationId xmlns:a16="http://schemas.microsoft.com/office/drawing/2014/main" id="{10DC9122-7773-1F11-0076-6F894FFB0D4C}"/>
              </a:ext>
            </a:extLst>
          </p:cNvPr>
          <p:cNvSpPr txBox="1"/>
          <p:nvPr/>
        </p:nvSpPr>
        <p:spPr>
          <a:xfrm>
            <a:off x="8798268" y="2479816"/>
            <a:ext cx="1203313" cy="4104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solidFill>
                  <a:schemeClr val="accent6"/>
                </a:solidFill>
                <a:latin typeface="Times New Roman"/>
                <a:cs typeface="Times New Roman"/>
              </a:rPr>
              <a:t>Support</a:t>
            </a:r>
          </a:p>
        </p:txBody>
      </p:sp>
      <p:sp>
        <p:nvSpPr>
          <p:cNvPr id="37" name="pole tekstowe 36">
            <a:extLst>
              <a:ext uri="{FF2B5EF4-FFF2-40B4-BE49-F238E27FC236}">
                <a16:creationId xmlns:a16="http://schemas.microsoft.com/office/drawing/2014/main" id="{58D1CB09-9714-8C91-4FB9-32F2BE8D3BE4}"/>
              </a:ext>
            </a:extLst>
          </p:cNvPr>
          <p:cNvSpPr txBox="1"/>
          <p:nvPr/>
        </p:nvSpPr>
        <p:spPr>
          <a:xfrm>
            <a:off x="10450166" y="6375306"/>
            <a:ext cx="254057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dirty="0">
                <a:latin typeface="Times New Roman"/>
                <a:cs typeface="Times New Roman"/>
              </a:rPr>
              <a:t>(</a:t>
            </a:r>
            <a:r>
              <a:rPr lang="pl-PL" sz="1600" dirty="0" err="1">
                <a:latin typeface="Times New Roman"/>
                <a:cs typeface="Times New Roman"/>
              </a:rPr>
              <a:t>Scammell</a:t>
            </a:r>
            <a:r>
              <a:rPr lang="pl-PL" sz="1600" dirty="0">
                <a:latin typeface="Times New Roman"/>
                <a:cs typeface="Times New Roman"/>
              </a:rPr>
              <a:t>, 1990)</a:t>
            </a:r>
          </a:p>
        </p:txBody>
      </p:sp>
    </p:spTree>
    <p:extLst>
      <p:ext uri="{BB962C8B-B14F-4D97-AF65-F5344CB8AC3E}">
        <p14:creationId xmlns:p14="http://schemas.microsoft.com/office/powerpoint/2010/main" val="22501368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3DF1195A-D273-EA4D-210D-F7FB50FBB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/>
                <a:cs typeface="Times New Roman"/>
              </a:rPr>
              <a:t>Areas for improvement...</a:t>
            </a:r>
          </a:p>
        </p:txBody>
      </p:sp>
      <p:sp>
        <p:nvSpPr>
          <p:cNvPr id="5" name="Owal 4">
            <a:extLst>
              <a:ext uri="{FF2B5EF4-FFF2-40B4-BE49-F238E27FC236}">
                <a16:creationId xmlns:a16="http://schemas.microsoft.com/office/drawing/2014/main" id="{34E51B4B-8AA2-3DCE-0F8B-44FAB13C6769}"/>
              </a:ext>
            </a:extLst>
          </p:cNvPr>
          <p:cNvSpPr/>
          <p:nvPr/>
        </p:nvSpPr>
        <p:spPr>
          <a:xfrm>
            <a:off x="107946" y="1916473"/>
            <a:ext cx="4174435" cy="3997739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6" name="Owal 5">
            <a:extLst>
              <a:ext uri="{FF2B5EF4-FFF2-40B4-BE49-F238E27FC236}">
                <a16:creationId xmlns:a16="http://schemas.microsoft.com/office/drawing/2014/main" id="{77CA8D1A-9F5B-6E79-5C3F-DD5242C93462}"/>
              </a:ext>
            </a:extLst>
          </p:cNvPr>
          <p:cNvSpPr/>
          <p:nvPr/>
        </p:nvSpPr>
        <p:spPr>
          <a:xfrm>
            <a:off x="7637409" y="1549461"/>
            <a:ext cx="4262782" cy="4218608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5209734C-76D7-33AF-428A-538EF6FFE96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2366740"/>
              </p:ext>
            </p:extLst>
          </p:nvPr>
        </p:nvGraphicFramePr>
        <p:xfrm>
          <a:off x="3887305" y="2041940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3" name="pole tekstowe 22">
            <a:extLst>
              <a:ext uri="{FF2B5EF4-FFF2-40B4-BE49-F238E27FC236}">
                <a16:creationId xmlns:a16="http://schemas.microsoft.com/office/drawing/2014/main" id="{C9402137-BF73-12BF-BE38-7894A49295E4}"/>
              </a:ext>
            </a:extLst>
          </p:cNvPr>
          <p:cNvSpPr txBox="1"/>
          <p:nvPr/>
        </p:nvSpPr>
        <p:spPr>
          <a:xfrm>
            <a:off x="1002381" y="3308254"/>
            <a:ext cx="259855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000" b="1" dirty="0">
                <a:latin typeface="Times New Roman"/>
                <a:cs typeface="Times New Roman"/>
              </a:rPr>
              <a:t>Debriefing</a:t>
            </a:r>
          </a:p>
        </p:txBody>
      </p: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20118C4D-95FD-9BE4-2F41-FF435A7715F7}"/>
              </a:ext>
            </a:extLst>
          </p:cNvPr>
          <p:cNvSpPr txBox="1"/>
          <p:nvPr/>
        </p:nvSpPr>
        <p:spPr>
          <a:xfrm>
            <a:off x="8723580" y="3308314"/>
            <a:ext cx="318388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pl-PL" sz="4000" b="1" dirty="0">
                <a:latin typeface="Times New Roman"/>
                <a:cs typeface="Times New Roman"/>
              </a:rPr>
              <a:t>Feedback</a:t>
            </a:r>
          </a:p>
        </p:txBody>
      </p:sp>
      <p:sp>
        <p:nvSpPr>
          <p:cNvPr id="152" name="pole tekstowe 151">
            <a:extLst>
              <a:ext uri="{FF2B5EF4-FFF2-40B4-BE49-F238E27FC236}">
                <a16:creationId xmlns:a16="http://schemas.microsoft.com/office/drawing/2014/main" id="{4E6B5D73-B615-21F2-1E14-5B55BB797C41}"/>
              </a:ext>
            </a:extLst>
          </p:cNvPr>
          <p:cNvSpPr txBox="1"/>
          <p:nvPr/>
        </p:nvSpPr>
        <p:spPr>
          <a:xfrm>
            <a:off x="640697" y="2949183"/>
            <a:ext cx="1850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latin typeface="Times New Roman"/>
                <a:cs typeface="Times New Roman"/>
              </a:rPr>
              <a:t>Clarification</a:t>
            </a:r>
          </a:p>
        </p:txBody>
      </p:sp>
      <p:sp>
        <p:nvSpPr>
          <p:cNvPr id="153" name="pole tekstowe 152">
            <a:extLst>
              <a:ext uri="{FF2B5EF4-FFF2-40B4-BE49-F238E27FC236}">
                <a16:creationId xmlns:a16="http://schemas.microsoft.com/office/drawing/2014/main" id="{C53327DA-F8A4-7D72-7B05-2344006B2AD8}"/>
              </a:ext>
            </a:extLst>
          </p:cNvPr>
          <p:cNvSpPr txBox="1"/>
          <p:nvPr/>
        </p:nvSpPr>
        <p:spPr>
          <a:xfrm>
            <a:off x="2402337" y="4780135"/>
            <a:ext cx="1850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pl-PL" dirty="0">
                <a:latin typeface="Times New Roman"/>
                <a:cs typeface="Times New Roman"/>
              </a:rPr>
              <a:t>Learning</a:t>
            </a:r>
          </a:p>
        </p:txBody>
      </p:sp>
      <p:sp>
        <p:nvSpPr>
          <p:cNvPr id="156" name="pole tekstowe 155">
            <a:extLst>
              <a:ext uri="{FF2B5EF4-FFF2-40B4-BE49-F238E27FC236}">
                <a16:creationId xmlns:a16="http://schemas.microsoft.com/office/drawing/2014/main" id="{214A2138-9BF8-DAE3-FA59-67566A755771}"/>
              </a:ext>
            </a:extLst>
          </p:cNvPr>
          <p:cNvSpPr txBox="1"/>
          <p:nvPr/>
        </p:nvSpPr>
        <p:spPr>
          <a:xfrm>
            <a:off x="439587" y="4216481"/>
            <a:ext cx="23773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Enhanced</a:t>
            </a:r>
            <a:r>
              <a:rPr lang="pl-PL" dirty="0">
                <a:latin typeface="Times New Roman"/>
                <a:cs typeface="Times New Roman"/>
              </a:rPr>
              <a:t> performance</a:t>
            </a:r>
          </a:p>
        </p:txBody>
      </p:sp>
      <p:sp>
        <p:nvSpPr>
          <p:cNvPr id="157" name="pole tekstowe 156">
            <a:extLst>
              <a:ext uri="{FF2B5EF4-FFF2-40B4-BE49-F238E27FC236}">
                <a16:creationId xmlns:a16="http://schemas.microsoft.com/office/drawing/2014/main" id="{DE067686-283E-E24C-DED9-6A5E68BA9969}"/>
              </a:ext>
            </a:extLst>
          </p:cNvPr>
          <p:cNvSpPr txBox="1"/>
          <p:nvPr/>
        </p:nvSpPr>
        <p:spPr>
          <a:xfrm>
            <a:off x="8477785" y="2038039"/>
            <a:ext cx="233346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latin typeface="Times New Roman"/>
                <a:cs typeface="Times New Roman"/>
              </a:rPr>
              <a:t>Problem </a:t>
            </a:r>
            <a:r>
              <a:rPr lang="en-GB" dirty="0">
                <a:latin typeface="Times New Roman"/>
                <a:cs typeface="Times New Roman"/>
              </a:rPr>
              <a:t>identification</a:t>
            </a:r>
            <a:r>
              <a:rPr lang="pl-PL" dirty="0">
                <a:latin typeface="Times New Roman"/>
                <a:cs typeface="Times New Roman"/>
              </a:rPr>
              <a:t> and resolution</a:t>
            </a:r>
          </a:p>
        </p:txBody>
      </p:sp>
      <p:sp>
        <p:nvSpPr>
          <p:cNvPr id="158" name="pole tekstowe 157">
            <a:extLst>
              <a:ext uri="{FF2B5EF4-FFF2-40B4-BE49-F238E27FC236}">
                <a16:creationId xmlns:a16="http://schemas.microsoft.com/office/drawing/2014/main" id="{94EB357C-70FB-C6BD-0345-EF7BE78E6AAF}"/>
              </a:ext>
            </a:extLst>
          </p:cNvPr>
          <p:cNvSpPr txBox="1"/>
          <p:nvPr/>
        </p:nvSpPr>
        <p:spPr>
          <a:xfrm>
            <a:off x="8372966" y="4357695"/>
            <a:ext cx="32942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Insights into team dynamics</a:t>
            </a:r>
          </a:p>
        </p:txBody>
      </p:sp>
      <p:sp>
        <p:nvSpPr>
          <p:cNvPr id="159" name="pole tekstowe 158">
            <a:extLst>
              <a:ext uri="{FF2B5EF4-FFF2-40B4-BE49-F238E27FC236}">
                <a16:creationId xmlns:a16="http://schemas.microsoft.com/office/drawing/2014/main" id="{E41D304D-4348-CD88-4BD8-F53AEADEA1AC}"/>
              </a:ext>
            </a:extLst>
          </p:cNvPr>
          <p:cNvSpPr txBox="1"/>
          <p:nvPr/>
        </p:nvSpPr>
        <p:spPr>
          <a:xfrm>
            <a:off x="9198601" y="3051424"/>
            <a:ext cx="32251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Validation of strategies </a:t>
            </a:r>
          </a:p>
        </p:txBody>
      </p:sp>
      <p:sp>
        <p:nvSpPr>
          <p:cNvPr id="253" name="pole tekstowe 252">
            <a:extLst>
              <a:ext uri="{FF2B5EF4-FFF2-40B4-BE49-F238E27FC236}">
                <a16:creationId xmlns:a16="http://schemas.microsoft.com/office/drawing/2014/main" id="{F60C0A63-C74E-C1B9-69CC-7F9279042C27}"/>
              </a:ext>
            </a:extLst>
          </p:cNvPr>
          <p:cNvSpPr txBox="1"/>
          <p:nvPr/>
        </p:nvSpPr>
        <p:spPr>
          <a:xfrm>
            <a:off x="8726345" y="6370745"/>
            <a:ext cx="346833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err="1">
                <a:latin typeface="Times New Roman"/>
                <a:ea typeface="+mn-lt"/>
                <a:cs typeface="+mn-lt"/>
              </a:rPr>
              <a:t>Effective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latin typeface="Times New Roman"/>
                <a:ea typeface="+mn-lt"/>
                <a:cs typeface="+mn-lt"/>
              </a:rPr>
              <a:t>communication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latin typeface="Times New Roman"/>
                <a:ea typeface="+mn-lt"/>
                <a:cs typeface="+mn-lt"/>
              </a:rPr>
              <a:t>skills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(2012). </a:t>
            </a:r>
            <a:endParaRPr lang="pl-PL" sz="1400" dirty="0">
              <a:latin typeface="Times New Roman"/>
              <a:cs typeface="Times New Roman"/>
            </a:endParaRP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72AED3B0-7B28-8BC5-F574-0C03DE81B3D4}"/>
              </a:ext>
            </a:extLst>
          </p:cNvPr>
          <p:cNvSpPr txBox="1"/>
          <p:nvPr/>
        </p:nvSpPr>
        <p:spPr>
          <a:xfrm>
            <a:off x="8418101" y="4967412"/>
            <a:ext cx="362110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Effectiveness of interventions</a:t>
            </a:r>
          </a:p>
        </p:txBody>
      </p:sp>
    </p:spTree>
    <p:extLst>
      <p:ext uri="{BB962C8B-B14F-4D97-AF65-F5344CB8AC3E}">
        <p14:creationId xmlns:p14="http://schemas.microsoft.com/office/powerpoint/2010/main" val="42125722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03003EB6-2FF6-E785-359C-560A785F5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201" y="365125"/>
            <a:ext cx="11796642" cy="1347649"/>
          </a:xfrm>
        </p:spPr>
        <p:txBody>
          <a:bodyPr/>
          <a:lstStyle/>
          <a:p>
            <a:r>
              <a:rPr lang="en-GB" b="1" dirty="0">
                <a:latin typeface="Times New Roman"/>
                <a:cs typeface="Times New Roman"/>
              </a:rPr>
              <a:t>Troubleshooting: where challenges meet solutions.</a:t>
            </a:r>
          </a:p>
        </p:txBody>
      </p:sp>
      <p:sp>
        <p:nvSpPr>
          <p:cNvPr id="4" name="pole tekstowe 587">
            <a:extLst>
              <a:ext uri="{FF2B5EF4-FFF2-40B4-BE49-F238E27FC236}">
                <a16:creationId xmlns:a16="http://schemas.microsoft.com/office/drawing/2014/main" id="{5808723A-78F9-B1E9-70B7-9738D4C297DE}"/>
              </a:ext>
            </a:extLst>
          </p:cNvPr>
          <p:cNvSpPr txBox="1"/>
          <p:nvPr/>
        </p:nvSpPr>
        <p:spPr>
          <a:xfrm>
            <a:off x="610217" y="1955269"/>
            <a:ext cx="10636141" cy="83099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l-PL" sz="2400" dirty="0"/>
              <a:t>'</a:t>
            </a:r>
            <a:r>
              <a:rPr lang="en-GB" sz="2400" dirty="0">
                <a:latin typeface="Times New Roman"/>
                <a:cs typeface="Times New Roman"/>
              </a:rPr>
              <a:t>'There is a resolution to all conflicts it just takes a willingness to try'' -</a:t>
            </a:r>
            <a:r>
              <a:rPr lang="pl-PL" sz="2400" dirty="0">
                <a:latin typeface="Times New Roman"/>
                <a:cs typeface="Times New Roman"/>
              </a:rPr>
              <a:t> (Walker, 2020)</a:t>
            </a:r>
          </a:p>
        </p:txBody>
      </p:sp>
      <p:sp>
        <p:nvSpPr>
          <p:cNvPr id="5" name="pole tekstowe 4">
            <a:extLst>
              <a:ext uri="{FF2B5EF4-FFF2-40B4-BE49-F238E27FC236}">
                <a16:creationId xmlns:a16="http://schemas.microsoft.com/office/drawing/2014/main" id="{87CF20DA-D712-9EB0-1C34-2C0279089F9F}"/>
              </a:ext>
            </a:extLst>
          </p:cNvPr>
          <p:cNvSpPr txBox="1"/>
          <p:nvPr/>
        </p:nvSpPr>
        <p:spPr>
          <a:xfrm>
            <a:off x="508174" y="3429643"/>
            <a:ext cx="713094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Times New Roman"/>
                <a:cs typeface="Times New Roman"/>
              </a:rPr>
              <a:t>Step 1-</a:t>
            </a:r>
            <a:r>
              <a:rPr lang="en-GB" sz="2400" dirty="0">
                <a:latin typeface="Times New Roman"/>
                <a:cs typeface="Times New Roman"/>
              </a:rPr>
              <a:t> Recognize the conflict. Prepare for the conflict. </a:t>
            </a:r>
            <a:br>
              <a:rPr lang="en-GB" sz="2400" dirty="0">
                <a:latin typeface="Times New Roman"/>
                <a:cs typeface="Times New Roman"/>
              </a:rPr>
            </a:br>
            <a:r>
              <a:rPr lang="en-GB" sz="2400" b="1" dirty="0">
                <a:latin typeface="Times New Roman"/>
                <a:cs typeface="Times New Roman"/>
              </a:rPr>
              <a:t>Step 2-</a:t>
            </a:r>
            <a:r>
              <a:rPr lang="en-GB" sz="2400" dirty="0">
                <a:latin typeface="Times New Roman"/>
                <a:cs typeface="Times New Roman"/>
              </a:rPr>
              <a:t> Deep embedded structures.  </a:t>
            </a:r>
            <a:br>
              <a:rPr lang="en-GB" sz="2400" dirty="0">
                <a:latin typeface="Times New Roman"/>
                <a:cs typeface="Times New Roman"/>
              </a:rPr>
            </a:br>
            <a:r>
              <a:rPr lang="en-GB" sz="2400" b="1" dirty="0">
                <a:latin typeface="Times New Roman"/>
                <a:cs typeface="Times New Roman"/>
              </a:rPr>
              <a:t>Step 3- </a:t>
            </a:r>
            <a:r>
              <a:rPr lang="en-GB" sz="2400" dirty="0">
                <a:latin typeface="Times New Roman"/>
                <a:cs typeface="Times New Roman"/>
              </a:rPr>
              <a:t>When the energy is neutral, connect. </a:t>
            </a:r>
            <a:br>
              <a:rPr lang="en-GB" dirty="0"/>
            </a:br>
            <a:endParaRPr lang="en-GB"/>
          </a:p>
        </p:txBody>
      </p:sp>
      <p:sp>
        <p:nvSpPr>
          <p:cNvPr id="6" name="Para nawiasów klamrowych 5">
            <a:extLst>
              <a:ext uri="{FF2B5EF4-FFF2-40B4-BE49-F238E27FC236}">
                <a16:creationId xmlns:a16="http://schemas.microsoft.com/office/drawing/2014/main" id="{B81D2ED9-3508-EDDF-2F96-7B939450A414}"/>
              </a:ext>
            </a:extLst>
          </p:cNvPr>
          <p:cNvSpPr/>
          <p:nvPr/>
        </p:nvSpPr>
        <p:spPr>
          <a:xfrm>
            <a:off x="204299" y="3390761"/>
            <a:ext cx="7397760" cy="1400312"/>
          </a:xfrm>
          <a:prstGeom prst="bracePair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pl-PL"/>
          </a:p>
        </p:txBody>
      </p:sp>
      <p:sp>
        <p:nvSpPr>
          <p:cNvPr id="7" name="pole tekstowe 6">
            <a:extLst>
              <a:ext uri="{FF2B5EF4-FFF2-40B4-BE49-F238E27FC236}">
                <a16:creationId xmlns:a16="http://schemas.microsoft.com/office/drawing/2014/main" id="{62DE8A96-F876-5448-38C8-FB5E204CFF6E}"/>
              </a:ext>
            </a:extLst>
          </p:cNvPr>
          <p:cNvSpPr txBox="1"/>
          <p:nvPr/>
        </p:nvSpPr>
        <p:spPr>
          <a:xfrm>
            <a:off x="7919958" y="3642420"/>
            <a:ext cx="387709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2800" b="1" dirty="0">
                <a:latin typeface="Times New Roman"/>
                <a:cs typeface="Times New Roman"/>
              </a:rPr>
              <a:t>ACTIVE LISTENING!</a:t>
            </a:r>
          </a:p>
        </p:txBody>
      </p:sp>
      <p:sp>
        <p:nvSpPr>
          <p:cNvPr id="3" name="pole tekstowe 3">
            <a:extLst>
              <a:ext uri="{FF2B5EF4-FFF2-40B4-BE49-F238E27FC236}">
                <a16:creationId xmlns:a16="http://schemas.microsoft.com/office/drawing/2014/main" id="{F6FAF85F-C997-B9DB-122A-01A3B796C898}"/>
              </a:ext>
            </a:extLst>
          </p:cNvPr>
          <p:cNvSpPr txBox="1"/>
          <p:nvPr/>
        </p:nvSpPr>
        <p:spPr>
          <a:xfrm>
            <a:off x="10416234" y="6445323"/>
            <a:ext cx="1877815" cy="345186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l-PL" sz="1600" dirty="0">
                <a:latin typeface="Times New Roman"/>
                <a:cs typeface="Times New Roman"/>
              </a:rPr>
              <a:t>(Walker, 2020)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1540842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ymbol zastępczy zawartości 3" descr="Duży lodowiec">
            <a:extLst>
              <a:ext uri="{FF2B5EF4-FFF2-40B4-BE49-F238E27FC236}">
                <a16:creationId xmlns:a16="http://schemas.microsoft.com/office/drawing/2014/main" id="{7C13EC97-C1AE-DE65-DA8E-5DEF0E91E9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0049" y="908719"/>
            <a:ext cx="5472986" cy="3655599"/>
          </a:xfrm>
        </p:spPr>
      </p:pic>
      <p:cxnSp>
        <p:nvCxnSpPr>
          <p:cNvPr id="5" name="Łącznik prosty ze strzałką 4">
            <a:extLst>
              <a:ext uri="{FF2B5EF4-FFF2-40B4-BE49-F238E27FC236}">
                <a16:creationId xmlns:a16="http://schemas.microsoft.com/office/drawing/2014/main" id="{8428C743-4AEC-C22B-FC76-7FE4723B11A1}"/>
              </a:ext>
            </a:extLst>
          </p:cNvPr>
          <p:cNvCxnSpPr/>
          <p:nvPr/>
        </p:nvCxnSpPr>
        <p:spPr>
          <a:xfrm flipV="1">
            <a:off x="4136886" y="2095364"/>
            <a:ext cx="3752572" cy="3534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pole tekstowe 5">
            <a:extLst>
              <a:ext uri="{FF2B5EF4-FFF2-40B4-BE49-F238E27FC236}">
                <a16:creationId xmlns:a16="http://schemas.microsoft.com/office/drawing/2014/main" id="{2CC8DA41-93A7-C0C3-074D-D658681965F2}"/>
              </a:ext>
            </a:extLst>
          </p:cNvPr>
          <p:cNvSpPr txBox="1"/>
          <p:nvPr/>
        </p:nvSpPr>
        <p:spPr>
          <a:xfrm>
            <a:off x="8051848" y="2000366"/>
            <a:ext cx="394473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Times New Roman"/>
                <a:cs typeface="Times New Roman"/>
              </a:rPr>
              <a:t>The tip of the iceberg. </a:t>
            </a:r>
            <a:br>
              <a:rPr lang="en-GB" dirty="0">
                <a:latin typeface="Times New Roman"/>
                <a:cs typeface="Times New Roman"/>
              </a:rPr>
            </a:br>
            <a:r>
              <a:rPr lang="en-GB" dirty="0">
                <a:latin typeface="Times New Roman"/>
                <a:cs typeface="Times New Roman"/>
              </a:rPr>
              <a:t>What is happening? 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Pismo odręczne 6">
                <a:extLst>
                  <a:ext uri="{FF2B5EF4-FFF2-40B4-BE49-F238E27FC236}">
                    <a16:creationId xmlns:a16="http://schemas.microsoft.com/office/drawing/2014/main" id="{4737EF71-189A-6950-8821-19D1510E1DED}"/>
                  </a:ext>
                </a:extLst>
              </p14:cNvPr>
              <p14:cNvContentPartPr/>
              <p14:nvPr/>
            </p14:nvContentPartPr>
            <p14:xfrm>
              <a:off x="1623392" y="6532217"/>
              <a:ext cx="13804" cy="13804"/>
            </p14:xfrm>
          </p:contentPart>
        </mc:Choice>
        <mc:Fallback xmlns="">
          <p:pic>
            <p:nvPicPr>
              <p:cNvPr id="7" name="Pismo odręczne 6">
                <a:extLst>
                  <a:ext uri="{FF2B5EF4-FFF2-40B4-BE49-F238E27FC236}">
                    <a16:creationId xmlns:a16="http://schemas.microsoft.com/office/drawing/2014/main" id="{4737EF71-189A-6950-8821-19D1510E1DE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457744" y="6366569"/>
                <a:ext cx="345100" cy="3451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3" name="Pismo odręczne 32">
                <a:extLst>
                  <a:ext uri="{FF2B5EF4-FFF2-40B4-BE49-F238E27FC236}">
                    <a16:creationId xmlns:a16="http://schemas.microsoft.com/office/drawing/2014/main" id="{0A543A0A-D3D9-04BC-8025-6AEE641633AA}"/>
                  </a:ext>
                </a:extLst>
              </p14:cNvPr>
              <p14:cNvContentPartPr/>
              <p14:nvPr/>
            </p14:nvContentPartPr>
            <p14:xfrm>
              <a:off x="209351" y="3783300"/>
              <a:ext cx="7522243" cy="2739128"/>
            </p14:xfrm>
          </p:contentPart>
        </mc:Choice>
        <mc:Fallback xmlns="">
          <p:pic>
            <p:nvPicPr>
              <p:cNvPr id="33" name="Pismo odręczne 32">
                <a:extLst>
                  <a:ext uri="{FF2B5EF4-FFF2-40B4-BE49-F238E27FC236}">
                    <a16:creationId xmlns:a16="http://schemas.microsoft.com/office/drawing/2014/main" id="{0A543A0A-D3D9-04BC-8025-6AEE641633A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05031" y="3778981"/>
                <a:ext cx="7530883" cy="2747767"/>
              </a:xfrm>
              <a:prstGeom prst="rect">
                <a:avLst/>
              </a:prstGeom>
            </p:spPr>
          </p:pic>
        </mc:Fallback>
      </mc:AlternateContent>
      <p:cxnSp>
        <p:nvCxnSpPr>
          <p:cNvPr id="54" name="Łącznik prosty ze strzałką 53">
            <a:extLst>
              <a:ext uri="{FF2B5EF4-FFF2-40B4-BE49-F238E27FC236}">
                <a16:creationId xmlns:a16="http://schemas.microsoft.com/office/drawing/2014/main" id="{59D1E139-2AB1-A205-5142-FF10ED5236BC}"/>
              </a:ext>
            </a:extLst>
          </p:cNvPr>
          <p:cNvCxnSpPr/>
          <p:nvPr/>
        </p:nvCxnSpPr>
        <p:spPr>
          <a:xfrm flipV="1">
            <a:off x="5883752" y="5519196"/>
            <a:ext cx="3411418" cy="370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5" name="pole tekstowe 54">
            <a:extLst>
              <a:ext uri="{FF2B5EF4-FFF2-40B4-BE49-F238E27FC236}">
                <a16:creationId xmlns:a16="http://schemas.microsoft.com/office/drawing/2014/main" id="{95C67FE9-4536-D620-0E81-360E25E097EF}"/>
              </a:ext>
            </a:extLst>
          </p:cNvPr>
          <p:cNvSpPr txBox="1"/>
          <p:nvPr/>
        </p:nvSpPr>
        <p:spPr>
          <a:xfrm>
            <a:off x="9315398" y="5114427"/>
            <a:ext cx="234726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Times New Roman"/>
                <a:cs typeface="Times New Roman"/>
              </a:rPr>
              <a:t>Below the surface.</a:t>
            </a:r>
            <a:r>
              <a:rPr lang="en-GB" dirty="0">
                <a:latin typeface="Times New Roman"/>
                <a:cs typeface="Times New Roman"/>
              </a:rPr>
              <a:t> What is influencing?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56" name="Pismo odręczne 55">
                <a:extLst>
                  <a:ext uri="{FF2B5EF4-FFF2-40B4-BE49-F238E27FC236}">
                    <a16:creationId xmlns:a16="http://schemas.microsoft.com/office/drawing/2014/main" id="{1125BF50-5640-92AE-5D86-A36FBA7CD5AE}"/>
                  </a:ext>
                </a:extLst>
              </p14:cNvPr>
              <p14:cNvContentPartPr/>
              <p14:nvPr/>
            </p14:nvContentPartPr>
            <p14:xfrm>
              <a:off x="242956" y="4474960"/>
              <a:ext cx="283555" cy="312388"/>
            </p14:xfrm>
          </p:contentPart>
        </mc:Choice>
        <mc:Fallback xmlns="">
          <p:pic>
            <p:nvPicPr>
              <p:cNvPr id="56" name="Pismo odręczne 55">
                <a:extLst>
                  <a:ext uri="{FF2B5EF4-FFF2-40B4-BE49-F238E27FC236}">
                    <a16:creationId xmlns:a16="http://schemas.microsoft.com/office/drawing/2014/main" id="{1125BF50-5640-92AE-5D86-A36FBA7CD5AE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25346" y="4457345"/>
                <a:ext cx="319134" cy="34797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57" name="Pismo odręczne 56">
                <a:extLst>
                  <a:ext uri="{FF2B5EF4-FFF2-40B4-BE49-F238E27FC236}">
                    <a16:creationId xmlns:a16="http://schemas.microsoft.com/office/drawing/2014/main" id="{458B0327-9E95-ACA3-DFE5-75184D54E6AC}"/>
                  </a:ext>
                </a:extLst>
              </p14:cNvPr>
              <p14:cNvContentPartPr/>
              <p14:nvPr/>
            </p14:nvContentPartPr>
            <p14:xfrm>
              <a:off x="187272" y="3915459"/>
              <a:ext cx="7402312" cy="2748736"/>
            </p14:xfrm>
          </p:contentPart>
        </mc:Choice>
        <mc:Fallback xmlns="">
          <p:pic>
            <p:nvPicPr>
              <p:cNvPr id="57" name="Pismo odręczne 56">
                <a:extLst>
                  <a:ext uri="{FF2B5EF4-FFF2-40B4-BE49-F238E27FC236}">
                    <a16:creationId xmlns:a16="http://schemas.microsoft.com/office/drawing/2014/main" id="{458B0327-9E95-ACA3-DFE5-75184D54E6A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69633" y="3897460"/>
                <a:ext cx="7437950" cy="278437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58" name="Pismo odręczne 57">
                <a:extLst>
                  <a:ext uri="{FF2B5EF4-FFF2-40B4-BE49-F238E27FC236}">
                    <a16:creationId xmlns:a16="http://schemas.microsoft.com/office/drawing/2014/main" id="{F392396F-C2A6-5A17-778B-03E47CE395EA}"/>
                  </a:ext>
                </a:extLst>
              </p14:cNvPr>
              <p14:cNvContentPartPr/>
              <p14:nvPr/>
            </p14:nvContentPartPr>
            <p14:xfrm>
              <a:off x="308470" y="4090832"/>
              <a:ext cx="1076856" cy="530863"/>
            </p14:xfrm>
          </p:contentPart>
        </mc:Choice>
        <mc:Fallback xmlns="">
          <p:pic>
            <p:nvPicPr>
              <p:cNvPr id="58" name="Pismo odręczne 57">
                <a:extLst>
                  <a:ext uri="{FF2B5EF4-FFF2-40B4-BE49-F238E27FC236}">
                    <a16:creationId xmlns:a16="http://schemas.microsoft.com/office/drawing/2014/main" id="{F392396F-C2A6-5A17-778B-03E47CE395EA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90474" y="4072849"/>
                <a:ext cx="1112487" cy="56647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59" name="Pismo odręczne 58">
                <a:extLst>
                  <a:ext uri="{FF2B5EF4-FFF2-40B4-BE49-F238E27FC236}">
                    <a16:creationId xmlns:a16="http://schemas.microsoft.com/office/drawing/2014/main" id="{7C8115B0-1C92-961F-F240-6D76E26BFBF1}"/>
                  </a:ext>
                </a:extLst>
              </p14:cNvPr>
              <p14:cNvContentPartPr/>
              <p14:nvPr/>
            </p14:nvContentPartPr>
            <p14:xfrm>
              <a:off x="6936045" y="3949836"/>
              <a:ext cx="109693" cy="152815"/>
            </p14:xfrm>
          </p:contentPart>
        </mc:Choice>
        <mc:Fallback xmlns="">
          <p:pic>
            <p:nvPicPr>
              <p:cNvPr id="59" name="Pismo odręczne 58">
                <a:extLst>
                  <a:ext uri="{FF2B5EF4-FFF2-40B4-BE49-F238E27FC236}">
                    <a16:creationId xmlns:a16="http://schemas.microsoft.com/office/drawing/2014/main" id="{7C8115B0-1C92-961F-F240-6D76E26BFBF1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918480" y="3931858"/>
                <a:ext cx="145182" cy="18841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60" name="Pismo odręczne 59">
                <a:extLst>
                  <a:ext uri="{FF2B5EF4-FFF2-40B4-BE49-F238E27FC236}">
                    <a16:creationId xmlns:a16="http://schemas.microsoft.com/office/drawing/2014/main" id="{AFB7C7FD-1BB3-9086-26C4-1E0BDC69A43D}"/>
                  </a:ext>
                </a:extLst>
              </p14:cNvPr>
              <p14:cNvContentPartPr/>
              <p14:nvPr/>
            </p14:nvContentPartPr>
            <p14:xfrm>
              <a:off x="629478" y="6587435"/>
              <a:ext cx="13804" cy="13804"/>
            </p14:xfrm>
          </p:contentPart>
        </mc:Choice>
        <mc:Fallback xmlns="">
          <p:pic>
            <p:nvPicPr>
              <p:cNvPr id="60" name="Pismo odręczne 59">
                <a:extLst>
                  <a:ext uri="{FF2B5EF4-FFF2-40B4-BE49-F238E27FC236}">
                    <a16:creationId xmlns:a16="http://schemas.microsoft.com/office/drawing/2014/main" id="{AFB7C7FD-1BB3-9086-26C4-1E0BDC69A43D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07909" y="5911039"/>
                <a:ext cx="56510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61" name="Pismo odręczne 60">
                <a:extLst>
                  <a:ext uri="{FF2B5EF4-FFF2-40B4-BE49-F238E27FC236}">
                    <a16:creationId xmlns:a16="http://schemas.microsoft.com/office/drawing/2014/main" id="{799D7B02-1430-3A64-9A10-7EFE1F700C8E}"/>
                  </a:ext>
                </a:extLst>
              </p14:cNvPr>
              <p14:cNvContentPartPr/>
              <p14:nvPr/>
            </p14:nvContentPartPr>
            <p14:xfrm>
              <a:off x="795130" y="6565348"/>
              <a:ext cx="13804" cy="13804"/>
            </p14:xfrm>
          </p:contentPart>
        </mc:Choice>
        <mc:Fallback xmlns="">
          <p:pic>
            <p:nvPicPr>
              <p:cNvPr id="61" name="Pismo odręczne 60">
                <a:extLst>
                  <a:ext uri="{FF2B5EF4-FFF2-40B4-BE49-F238E27FC236}">
                    <a16:creationId xmlns:a16="http://schemas.microsoft.com/office/drawing/2014/main" id="{799D7B02-1430-3A64-9A10-7EFE1F700C8E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743100" y="5875148"/>
                <a:ext cx="118927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62" name="Pismo odręczne 61">
                <a:extLst>
                  <a:ext uri="{FF2B5EF4-FFF2-40B4-BE49-F238E27FC236}">
                    <a16:creationId xmlns:a16="http://schemas.microsoft.com/office/drawing/2014/main" id="{72FEB102-290D-60CB-B087-FC33BA0744F6}"/>
                  </a:ext>
                </a:extLst>
              </p14:cNvPr>
              <p14:cNvContentPartPr/>
              <p14:nvPr/>
            </p14:nvContentPartPr>
            <p14:xfrm>
              <a:off x="598540" y="6576391"/>
              <a:ext cx="30938" cy="13804"/>
            </p14:xfrm>
          </p:contentPart>
        </mc:Choice>
        <mc:Fallback xmlns="">
          <p:pic>
            <p:nvPicPr>
              <p:cNvPr id="62" name="Pismo odręczne 61">
                <a:extLst>
                  <a:ext uri="{FF2B5EF4-FFF2-40B4-BE49-F238E27FC236}">
                    <a16:creationId xmlns:a16="http://schemas.microsoft.com/office/drawing/2014/main" id="{72FEB102-290D-60CB-B087-FC33BA0744F6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580760" y="6523299"/>
                <a:ext cx="66143" cy="11892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63" name="Pismo odręczne 62">
                <a:extLst>
                  <a:ext uri="{FF2B5EF4-FFF2-40B4-BE49-F238E27FC236}">
                    <a16:creationId xmlns:a16="http://schemas.microsoft.com/office/drawing/2014/main" id="{D9D37C20-48CF-760E-45E4-6B2A4A10ABA4}"/>
                  </a:ext>
                </a:extLst>
              </p14:cNvPr>
              <p14:cNvContentPartPr/>
              <p14:nvPr/>
            </p14:nvContentPartPr>
            <p14:xfrm>
              <a:off x="353391" y="5839208"/>
              <a:ext cx="7176136" cy="937821"/>
            </p14:xfrm>
          </p:contentPart>
        </mc:Choice>
        <mc:Fallback xmlns="">
          <p:pic>
            <p:nvPicPr>
              <p:cNvPr id="63" name="Pismo odręczne 62">
                <a:extLst>
                  <a:ext uri="{FF2B5EF4-FFF2-40B4-BE49-F238E27FC236}">
                    <a16:creationId xmlns:a16="http://schemas.microsoft.com/office/drawing/2014/main" id="{D9D37C20-48CF-760E-45E4-6B2A4A10ABA4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335392" y="5821574"/>
                <a:ext cx="7211774" cy="97344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64" name="Pismo odręczne 63">
                <a:extLst>
                  <a:ext uri="{FF2B5EF4-FFF2-40B4-BE49-F238E27FC236}">
                    <a16:creationId xmlns:a16="http://schemas.microsoft.com/office/drawing/2014/main" id="{419EBD3B-6306-744B-0D36-EBC76F5063A8}"/>
                  </a:ext>
                </a:extLst>
              </p14:cNvPr>
              <p14:cNvContentPartPr/>
              <p14:nvPr/>
            </p14:nvContentPartPr>
            <p14:xfrm>
              <a:off x="111497" y="5709753"/>
              <a:ext cx="478654" cy="910812"/>
            </p14:xfrm>
          </p:contentPart>
        </mc:Choice>
        <mc:Fallback xmlns="">
          <p:pic>
            <p:nvPicPr>
              <p:cNvPr id="64" name="Pismo odręczne 63">
                <a:extLst>
                  <a:ext uri="{FF2B5EF4-FFF2-40B4-BE49-F238E27FC236}">
                    <a16:creationId xmlns:a16="http://schemas.microsoft.com/office/drawing/2014/main" id="{419EBD3B-6306-744B-0D36-EBC76F5063A8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93876" y="5691760"/>
                <a:ext cx="514256" cy="94643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65" name="Pismo odręczne 64">
                <a:extLst>
                  <a:ext uri="{FF2B5EF4-FFF2-40B4-BE49-F238E27FC236}">
                    <a16:creationId xmlns:a16="http://schemas.microsoft.com/office/drawing/2014/main" id="{88615DF7-9977-9579-9D51-39E9C7731FAF}"/>
                  </a:ext>
                </a:extLst>
              </p14:cNvPr>
              <p14:cNvContentPartPr/>
              <p14:nvPr/>
            </p14:nvContentPartPr>
            <p14:xfrm>
              <a:off x="706782" y="6510130"/>
              <a:ext cx="23089" cy="24109"/>
            </p14:xfrm>
          </p:contentPart>
        </mc:Choice>
        <mc:Fallback xmlns="">
          <p:pic>
            <p:nvPicPr>
              <p:cNvPr id="65" name="Pismo odręczne 64">
                <a:extLst>
                  <a:ext uri="{FF2B5EF4-FFF2-40B4-BE49-F238E27FC236}">
                    <a16:creationId xmlns:a16="http://schemas.microsoft.com/office/drawing/2014/main" id="{88615DF7-9977-9579-9D51-39E9C7731FAF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689376" y="6492403"/>
                <a:ext cx="58255" cy="5920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66" name="Pismo odręczne 65">
                <a:extLst>
                  <a:ext uri="{FF2B5EF4-FFF2-40B4-BE49-F238E27FC236}">
                    <a16:creationId xmlns:a16="http://schemas.microsoft.com/office/drawing/2014/main" id="{7F38B5F6-8A53-EFC6-8C4F-21B9B068B519}"/>
                  </a:ext>
                </a:extLst>
              </p14:cNvPr>
              <p14:cNvContentPartPr/>
              <p14:nvPr/>
            </p14:nvContentPartPr>
            <p14:xfrm>
              <a:off x="95097" y="5974614"/>
              <a:ext cx="786302" cy="724603"/>
            </p14:xfrm>
          </p:contentPart>
        </mc:Choice>
        <mc:Fallback xmlns="">
          <p:pic>
            <p:nvPicPr>
              <p:cNvPr id="66" name="Pismo odręczne 65">
                <a:extLst>
                  <a:ext uri="{FF2B5EF4-FFF2-40B4-BE49-F238E27FC236}">
                    <a16:creationId xmlns:a16="http://schemas.microsoft.com/office/drawing/2014/main" id="{7F38B5F6-8A53-EFC6-8C4F-21B9B068B519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77104" y="5956625"/>
                <a:ext cx="821928" cy="76022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67" name="Pismo odręczne 66">
                <a:extLst>
                  <a:ext uri="{FF2B5EF4-FFF2-40B4-BE49-F238E27FC236}">
                    <a16:creationId xmlns:a16="http://schemas.microsoft.com/office/drawing/2014/main" id="{B107B8BB-68A3-4E4C-01F6-ED2A4E9B4727}"/>
                  </a:ext>
                </a:extLst>
              </p14:cNvPr>
              <p14:cNvContentPartPr/>
              <p14:nvPr/>
            </p14:nvContentPartPr>
            <p14:xfrm>
              <a:off x="784087" y="5901840"/>
              <a:ext cx="6850354" cy="974037"/>
            </p14:xfrm>
          </p:contentPart>
        </mc:Choice>
        <mc:Fallback xmlns="">
          <p:pic>
            <p:nvPicPr>
              <p:cNvPr id="67" name="Pismo odręczne 66">
                <a:extLst>
                  <a:ext uri="{FF2B5EF4-FFF2-40B4-BE49-F238E27FC236}">
                    <a16:creationId xmlns:a16="http://schemas.microsoft.com/office/drawing/2014/main" id="{B107B8BB-68A3-4E4C-01F6-ED2A4E9B4727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766448" y="5884209"/>
                <a:ext cx="6885992" cy="100965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68" name="Pismo odręczne 67">
                <a:extLst>
                  <a:ext uri="{FF2B5EF4-FFF2-40B4-BE49-F238E27FC236}">
                    <a16:creationId xmlns:a16="http://schemas.microsoft.com/office/drawing/2014/main" id="{EDDE88A3-6E2B-1466-311B-842A4061D93C}"/>
                  </a:ext>
                </a:extLst>
              </p14:cNvPr>
              <p14:cNvContentPartPr/>
              <p14:nvPr/>
            </p14:nvContentPartPr>
            <p14:xfrm>
              <a:off x="11993218" y="2843695"/>
              <a:ext cx="13804" cy="13804"/>
            </p14:xfrm>
          </p:contentPart>
        </mc:Choice>
        <mc:Fallback xmlns="">
          <p:pic>
            <p:nvPicPr>
              <p:cNvPr id="68" name="Pismo odręczne 67">
                <a:extLst>
                  <a:ext uri="{FF2B5EF4-FFF2-40B4-BE49-F238E27FC236}">
                    <a16:creationId xmlns:a16="http://schemas.microsoft.com/office/drawing/2014/main" id="{EDDE88A3-6E2B-1466-311B-842A4061D93C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1941188" y="2153495"/>
                <a:ext cx="118927" cy="1380400"/>
              </a:xfrm>
              <a:prstGeom prst="rect">
                <a:avLst/>
              </a:prstGeom>
            </p:spPr>
          </p:pic>
        </mc:Fallback>
      </mc:AlternateContent>
      <p:cxnSp>
        <p:nvCxnSpPr>
          <p:cNvPr id="69" name="Łącznik prosty ze strzałką 68">
            <a:extLst>
              <a:ext uri="{FF2B5EF4-FFF2-40B4-BE49-F238E27FC236}">
                <a16:creationId xmlns:a16="http://schemas.microsoft.com/office/drawing/2014/main" id="{751EFABF-91C5-CB61-18E2-0D9E7818DD22}"/>
              </a:ext>
            </a:extLst>
          </p:cNvPr>
          <p:cNvCxnSpPr/>
          <p:nvPr/>
        </p:nvCxnSpPr>
        <p:spPr>
          <a:xfrm flipV="1">
            <a:off x="4352833" y="3779793"/>
            <a:ext cx="3704667" cy="1101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0" name="pole tekstowe 69">
            <a:extLst>
              <a:ext uri="{FF2B5EF4-FFF2-40B4-BE49-F238E27FC236}">
                <a16:creationId xmlns:a16="http://schemas.microsoft.com/office/drawing/2014/main" id="{5D81605E-F0CC-99A8-4EB9-639698D9760F}"/>
              </a:ext>
            </a:extLst>
          </p:cNvPr>
          <p:cNvSpPr txBox="1"/>
          <p:nvPr/>
        </p:nvSpPr>
        <p:spPr>
          <a:xfrm>
            <a:off x="8267333" y="3661028"/>
            <a:ext cx="378468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Times New Roman"/>
                <a:cs typeface="Times New Roman"/>
              </a:rPr>
              <a:t>Underlying ice. </a:t>
            </a:r>
            <a:br>
              <a:rPr lang="pl-PL" dirty="0">
                <a:latin typeface="Times New Roman"/>
                <a:cs typeface="Times New Roman"/>
              </a:rPr>
            </a:br>
            <a:r>
              <a:rPr lang="en-GB" dirty="0">
                <a:latin typeface="Times New Roman"/>
                <a:cs typeface="Times New Roman"/>
              </a:rPr>
              <a:t> What has been happening over time?</a:t>
            </a:r>
            <a:r>
              <a:rPr lang="pl-PL" dirty="0">
                <a:latin typeface="Times New Roman"/>
                <a:cs typeface="Times New Roman"/>
              </a:rPr>
              <a:t> </a:t>
            </a:r>
          </a:p>
        </p:txBody>
      </p:sp>
      <p:sp>
        <p:nvSpPr>
          <p:cNvPr id="2" name="pole tekstowe 1">
            <a:extLst>
              <a:ext uri="{FF2B5EF4-FFF2-40B4-BE49-F238E27FC236}">
                <a16:creationId xmlns:a16="http://schemas.microsoft.com/office/drawing/2014/main" id="{C3926967-91D1-19FC-8771-07960A8ECA21}"/>
              </a:ext>
            </a:extLst>
          </p:cNvPr>
          <p:cNvSpPr txBox="1"/>
          <p:nvPr/>
        </p:nvSpPr>
        <p:spPr>
          <a:xfrm>
            <a:off x="4292072" y="193304"/>
            <a:ext cx="27498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Times New Roman"/>
                <a:cs typeface="Times New Roman"/>
              </a:rPr>
              <a:t>The Iceberg Model</a:t>
            </a:r>
          </a:p>
        </p:txBody>
      </p:sp>
      <p:sp>
        <p:nvSpPr>
          <p:cNvPr id="8" name="pole tekstowe 7">
            <a:extLst>
              <a:ext uri="{FF2B5EF4-FFF2-40B4-BE49-F238E27FC236}">
                <a16:creationId xmlns:a16="http://schemas.microsoft.com/office/drawing/2014/main" id="{F473784A-E5C1-BC84-BE27-9FCF259996F4}"/>
              </a:ext>
            </a:extLst>
          </p:cNvPr>
          <p:cNvSpPr txBox="1"/>
          <p:nvPr/>
        </p:nvSpPr>
        <p:spPr>
          <a:xfrm>
            <a:off x="2719797" y="5263497"/>
            <a:ext cx="399035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Times New Roman"/>
                <a:cs typeface="Times New Roman"/>
              </a:rPr>
              <a:t>Deeper underlying factors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10" name="Pismo odręczne 9">
                <a:extLst>
                  <a:ext uri="{FF2B5EF4-FFF2-40B4-BE49-F238E27FC236}">
                    <a16:creationId xmlns:a16="http://schemas.microsoft.com/office/drawing/2014/main" id="{F215826F-D1CB-63B2-65A5-822E103E558D}"/>
                  </a:ext>
                </a:extLst>
              </p14:cNvPr>
              <p14:cNvContentPartPr/>
              <p14:nvPr/>
            </p14:nvContentPartPr>
            <p14:xfrm>
              <a:off x="2153478" y="5458504"/>
              <a:ext cx="71884" cy="162686"/>
            </p14:xfrm>
          </p:contentPart>
        </mc:Choice>
        <mc:Fallback xmlns="">
          <p:pic>
            <p:nvPicPr>
              <p:cNvPr id="10" name="Pismo odręczne 9">
                <a:extLst>
                  <a:ext uri="{FF2B5EF4-FFF2-40B4-BE49-F238E27FC236}">
                    <a16:creationId xmlns:a16="http://schemas.microsoft.com/office/drawing/2014/main" id="{F215826F-D1CB-63B2-65A5-822E103E558D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2135596" y="5440907"/>
                <a:ext cx="107290" cy="19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11" name="Pismo odręczne 10">
                <a:extLst>
                  <a:ext uri="{FF2B5EF4-FFF2-40B4-BE49-F238E27FC236}">
                    <a16:creationId xmlns:a16="http://schemas.microsoft.com/office/drawing/2014/main" id="{6DE01971-A4F8-6E2A-B0CD-9261D0767047}"/>
                  </a:ext>
                </a:extLst>
              </p14:cNvPr>
              <p14:cNvContentPartPr/>
              <p14:nvPr/>
            </p14:nvContentPartPr>
            <p14:xfrm>
              <a:off x="2175566" y="5353568"/>
              <a:ext cx="186018" cy="107432"/>
            </p14:xfrm>
          </p:contentPart>
        </mc:Choice>
        <mc:Fallback xmlns="">
          <p:pic>
            <p:nvPicPr>
              <p:cNvPr id="11" name="Pismo odręczne 10">
                <a:extLst>
                  <a:ext uri="{FF2B5EF4-FFF2-40B4-BE49-F238E27FC236}">
                    <a16:creationId xmlns:a16="http://schemas.microsoft.com/office/drawing/2014/main" id="{6DE01971-A4F8-6E2A-B0CD-9261D0767047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2157970" y="5335962"/>
                <a:ext cx="221570" cy="14300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20" name="Pismo odręczne 19">
                <a:extLst>
                  <a:ext uri="{FF2B5EF4-FFF2-40B4-BE49-F238E27FC236}">
                    <a16:creationId xmlns:a16="http://schemas.microsoft.com/office/drawing/2014/main" id="{8F4FD438-43F8-BE07-BF96-57EDF64830EB}"/>
                  </a:ext>
                </a:extLst>
              </p14:cNvPr>
              <p14:cNvContentPartPr/>
              <p14:nvPr/>
            </p14:nvContentPartPr>
            <p14:xfrm>
              <a:off x="13450957" y="3903869"/>
              <a:ext cx="13804" cy="13804"/>
            </p14:xfrm>
          </p:contentPart>
        </mc:Choice>
        <mc:Fallback xmlns="">
          <p:pic>
            <p:nvPicPr>
              <p:cNvPr id="20" name="Pismo odręczne 19">
                <a:extLst>
                  <a:ext uri="{FF2B5EF4-FFF2-40B4-BE49-F238E27FC236}">
                    <a16:creationId xmlns:a16="http://schemas.microsoft.com/office/drawing/2014/main" id="{8F4FD438-43F8-BE07-BF96-57EDF64830EB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12774561" y="3213669"/>
                <a:ext cx="1380400" cy="1380400"/>
              </a:xfrm>
              <a:prstGeom prst="rect">
                <a:avLst/>
              </a:prstGeom>
            </p:spPr>
          </p:pic>
        </mc:Fallback>
      </mc:AlternateContent>
      <p:sp>
        <p:nvSpPr>
          <p:cNvPr id="21" name="pole tekstowe 20">
            <a:extLst>
              <a:ext uri="{FF2B5EF4-FFF2-40B4-BE49-F238E27FC236}">
                <a16:creationId xmlns:a16="http://schemas.microsoft.com/office/drawing/2014/main" id="{DA11DA7D-2F29-3DAD-5EE4-B20A8919AB75}"/>
              </a:ext>
            </a:extLst>
          </p:cNvPr>
          <p:cNvSpPr txBox="1"/>
          <p:nvPr/>
        </p:nvSpPr>
        <p:spPr>
          <a:xfrm>
            <a:off x="5633446" y="4860228"/>
            <a:ext cx="14221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latin typeface="Times New Roman"/>
                <a:cs typeface="Times New Roman"/>
              </a:rPr>
              <a:t>Culture</a:t>
            </a:r>
          </a:p>
        </p:txBody>
      </p:sp>
      <p:sp>
        <p:nvSpPr>
          <p:cNvPr id="22" name="pole tekstowe 21">
            <a:extLst>
              <a:ext uri="{FF2B5EF4-FFF2-40B4-BE49-F238E27FC236}">
                <a16:creationId xmlns:a16="http://schemas.microsoft.com/office/drawing/2014/main" id="{221A5E16-07E6-ACAD-7982-59430218A509}"/>
              </a:ext>
            </a:extLst>
          </p:cNvPr>
          <p:cNvSpPr txBox="1"/>
          <p:nvPr/>
        </p:nvSpPr>
        <p:spPr>
          <a:xfrm>
            <a:off x="4208611" y="5904094"/>
            <a:ext cx="10410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latin typeface="Times New Roman"/>
                <a:cs typeface="Times New Roman"/>
              </a:rPr>
              <a:t>Beliefs</a:t>
            </a:r>
          </a:p>
        </p:txBody>
      </p:sp>
      <p:sp>
        <p:nvSpPr>
          <p:cNvPr id="23" name="pole tekstowe 22">
            <a:extLst>
              <a:ext uri="{FF2B5EF4-FFF2-40B4-BE49-F238E27FC236}">
                <a16:creationId xmlns:a16="http://schemas.microsoft.com/office/drawing/2014/main" id="{7B9AC920-6DFD-E611-A1CB-1416DD108BB4}"/>
              </a:ext>
            </a:extLst>
          </p:cNvPr>
          <p:cNvSpPr txBox="1"/>
          <p:nvPr/>
        </p:nvSpPr>
        <p:spPr>
          <a:xfrm>
            <a:off x="2557096" y="4611694"/>
            <a:ext cx="13255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latin typeface="Times New Roman"/>
                <a:cs typeface="Times New Roman"/>
              </a:rPr>
              <a:t>Life stories</a:t>
            </a:r>
          </a:p>
        </p:txBody>
      </p: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7331F3A8-378A-0291-9B22-5C20507869FB}"/>
              </a:ext>
            </a:extLst>
          </p:cNvPr>
          <p:cNvSpPr txBox="1"/>
          <p:nvPr/>
        </p:nvSpPr>
        <p:spPr>
          <a:xfrm>
            <a:off x="773218" y="5150185"/>
            <a:ext cx="14359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Values and </a:t>
            </a:r>
            <a:br>
              <a:rPr lang="en-GB" dirty="0">
                <a:latin typeface="Times New Roman"/>
              </a:rPr>
            </a:br>
            <a:r>
              <a:rPr lang="en-GB" dirty="0">
                <a:latin typeface="Times New Roman"/>
                <a:cs typeface="Times New Roman"/>
              </a:rPr>
              <a:t>Perceptions</a:t>
            </a:r>
          </a:p>
        </p:txBody>
      </p:sp>
      <p:sp>
        <p:nvSpPr>
          <p:cNvPr id="25" name="pole tekstowe 24">
            <a:extLst>
              <a:ext uri="{FF2B5EF4-FFF2-40B4-BE49-F238E27FC236}">
                <a16:creationId xmlns:a16="http://schemas.microsoft.com/office/drawing/2014/main" id="{BE0FCB06-6D66-061A-C036-BBB473904BF7}"/>
              </a:ext>
            </a:extLst>
          </p:cNvPr>
          <p:cNvSpPr txBox="1"/>
          <p:nvPr/>
        </p:nvSpPr>
        <p:spPr>
          <a:xfrm>
            <a:off x="9805929" y="6373560"/>
            <a:ext cx="3294306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dirty="0">
                <a:latin typeface="Times New Roman"/>
                <a:cs typeface="Times New Roman"/>
              </a:rPr>
              <a:t>(Clarke and Chen, 2017)</a:t>
            </a:r>
            <a:endParaRPr lang="pl-PL" sz="1600" dirty="0"/>
          </a:p>
        </p:txBody>
      </p:sp>
    </p:spTree>
    <p:extLst>
      <p:ext uri="{BB962C8B-B14F-4D97-AF65-F5344CB8AC3E}">
        <p14:creationId xmlns:p14="http://schemas.microsoft.com/office/powerpoint/2010/main" val="3985216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EB63E6FF-770A-BDDB-55F3-2F16E7592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9793" y="106819"/>
            <a:ext cx="10515600" cy="1325563"/>
          </a:xfrm>
        </p:spPr>
        <p:txBody>
          <a:bodyPr/>
          <a:lstStyle/>
          <a:p>
            <a:r>
              <a:rPr lang="pl-PL" dirty="0">
                <a:latin typeface="Times New Roman"/>
                <a:cs typeface="Times New Roman"/>
              </a:rPr>
              <a:t>THE POWER OF SOLUTIONS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36" name="Pismo odręczne 35">
                <a:extLst>
                  <a:ext uri="{FF2B5EF4-FFF2-40B4-BE49-F238E27FC236}">
                    <a16:creationId xmlns:a16="http://schemas.microsoft.com/office/drawing/2014/main" id="{F60EEEF1-3080-A233-35C3-4739FB3BDC06}"/>
                  </a:ext>
                </a:extLst>
              </p14:cNvPr>
              <p14:cNvContentPartPr/>
              <p14:nvPr/>
            </p14:nvContentPartPr>
            <p14:xfrm>
              <a:off x="4450522" y="2290628"/>
              <a:ext cx="607830" cy="34023"/>
            </p14:xfrm>
          </p:contentPart>
        </mc:Choice>
        <mc:Fallback xmlns="">
          <p:pic>
            <p:nvPicPr>
              <p:cNvPr id="36" name="Pismo odręczne 35">
                <a:extLst>
                  <a:ext uri="{FF2B5EF4-FFF2-40B4-BE49-F238E27FC236}">
                    <a16:creationId xmlns:a16="http://schemas.microsoft.com/office/drawing/2014/main" id="{F60EEEF1-3080-A233-35C3-4739FB3BDC0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432528" y="2272908"/>
                <a:ext cx="643458" cy="6910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7" name="Pismo odręczne 36">
                <a:extLst>
                  <a:ext uri="{FF2B5EF4-FFF2-40B4-BE49-F238E27FC236}">
                    <a16:creationId xmlns:a16="http://schemas.microsoft.com/office/drawing/2014/main" id="{8144433B-E7A0-4007-862D-BCD750E2D2A7}"/>
                  </a:ext>
                </a:extLst>
              </p14:cNvPr>
              <p14:cNvContentPartPr/>
              <p14:nvPr/>
            </p14:nvContentPartPr>
            <p14:xfrm>
              <a:off x="5543826" y="2280478"/>
              <a:ext cx="193968" cy="13804"/>
            </p14:xfrm>
          </p:contentPart>
        </mc:Choice>
        <mc:Fallback xmlns="">
          <p:pic>
            <p:nvPicPr>
              <p:cNvPr id="37" name="Pismo odręczne 36">
                <a:extLst>
                  <a:ext uri="{FF2B5EF4-FFF2-40B4-BE49-F238E27FC236}">
                    <a16:creationId xmlns:a16="http://schemas.microsoft.com/office/drawing/2014/main" id="{8144433B-E7A0-4007-862D-BCD750E2D2A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526225" y="1604082"/>
                <a:ext cx="229529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38" name="Pismo odręczne 37">
                <a:extLst>
                  <a:ext uri="{FF2B5EF4-FFF2-40B4-BE49-F238E27FC236}">
                    <a16:creationId xmlns:a16="http://schemas.microsoft.com/office/drawing/2014/main" id="{3B6C0C0E-70A3-E8CE-535D-77C2EE61BCC6}"/>
                  </a:ext>
                </a:extLst>
              </p14:cNvPr>
              <p14:cNvContentPartPr/>
              <p14:nvPr/>
            </p14:nvContentPartPr>
            <p14:xfrm>
              <a:off x="6250608" y="2346739"/>
              <a:ext cx="667234" cy="93142"/>
            </p14:xfrm>
          </p:contentPart>
        </mc:Choice>
        <mc:Fallback xmlns="">
          <p:pic>
            <p:nvPicPr>
              <p:cNvPr id="38" name="Pismo odręczne 37">
                <a:extLst>
                  <a:ext uri="{FF2B5EF4-FFF2-40B4-BE49-F238E27FC236}">
                    <a16:creationId xmlns:a16="http://schemas.microsoft.com/office/drawing/2014/main" id="{3B6C0C0E-70A3-E8CE-535D-77C2EE61BCC6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232614" y="2329185"/>
                <a:ext cx="702863" cy="12860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39" name="Pismo odręczne 38">
                <a:extLst>
                  <a:ext uri="{FF2B5EF4-FFF2-40B4-BE49-F238E27FC236}">
                    <a16:creationId xmlns:a16="http://schemas.microsoft.com/office/drawing/2014/main" id="{667C21EF-B664-B56C-FC99-FF3109116461}"/>
                  </a:ext>
                </a:extLst>
              </p14:cNvPr>
              <p14:cNvContentPartPr/>
              <p14:nvPr/>
            </p14:nvContentPartPr>
            <p14:xfrm>
              <a:off x="7332870" y="2578652"/>
              <a:ext cx="106230" cy="50505"/>
            </p14:xfrm>
          </p:contentPart>
        </mc:Choice>
        <mc:Fallback xmlns="">
          <p:pic>
            <p:nvPicPr>
              <p:cNvPr id="39" name="Pismo odręczne 38">
                <a:extLst>
                  <a:ext uri="{FF2B5EF4-FFF2-40B4-BE49-F238E27FC236}">
                    <a16:creationId xmlns:a16="http://schemas.microsoft.com/office/drawing/2014/main" id="{667C21EF-B664-B56C-FC99-FF3109116461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315285" y="2560742"/>
                <a:ext cx="141760" cy="8596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40" name="Pismo odręczne 39">
                <a:extLst>
                  <a:ext uri="{FF2B5EF4-FFF2-40B4-BE49-F238E27FC236}">
                    <a16:creationId xmlns:a16="http://schemas.microsoft.com/office/drawing/2014/main" id="{1F0C567B-3BA9-75BD-E931-B9A8C6250709}"/>
                  </a:ext>
                </a:extLst>
              </p14:cNvPr>
              <p14:cNvContentPartPr/>
              <p14:nvPr/>
            </p14:nvContentPartPr>
            <p14:xfrm>
              <a:off x="7896086" y="2821608"/>
              <a:ext cx="433023" cy="267183"/>
            </p14:xfrm>
          </p:contentPart>
        </mc:Choice>
        <mc:Fallback xmlns="">
          <p:pic>
            <p:nvPicPr>
              <p:cNvPr id="40" name="Pismo odręczne 39">
                <a:extLst>
                  <a:ext uri="{FF2B5EF4-FFF2-40B4-BE49-F238E27FC236}">
                    <a16:creationId xmlns:a16="http://schemas.microsoft.com/office/drawing/2014/main" id="{1F0C567B-3BA9-75BD-E931-B9A8C6250709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7878103" y="2803988"/>
                <a:ext cx="468629" cy="30278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41" name="Pismo odręczne 40">
                <a:extLst>
                  <a:ext uri="{FF2B5EF4-FFF2-40B4-BE49-F238E27FC236}">
                    <a16:creationId xmlns:a16="http://schemas.microsoft.com/office/drawing/2014/main" id="{4A31F5F3-82D7-BABD-DC20-4ECC606265D2}"/>
                  </a:ext>
                </a:extLst>
              </p14:cNvPr>
              <p14:cNvContentPartPr/>
              <p14:nvPr/>
            </p14:nvContentPartPr>
            <p14:xfrm>
              <a:off x="8514521" y="3340652"/>
              <a:ext cx="74937" cy="89463"/>
            </p14:xfrm>
          </p:contentPart>
        </mc:Choice>
        <mc:Fallback xmlns="">
          <p:pic>
            <p:nvPicPr>
              <p:cNvPr id="41" name="Pismo odręczne 40">
                <a:extLst>
                  <a:ext uri="{FF2B5EF4-FFF2-40B4-BE49-F238E27FC236}">
                    <a16:creationId xmlns:a16="http://schemas.microsoft.com/office/drawing/2014/main" id="{4A31F5F3-82D7-BABD-DC20-4ECC606265D2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8496593" y="3323117"/>
                <a:ext cx="110433" cy="12489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42" name="Pismo odręczne 41">
                <a:extLst>
                  <a:ext uri="{FF2B5EF4-FFF2-40B4-BE49-F238E27FC236}">
                    <a16:creationId xmlns:a16="http://schemas.microsoft.com/office/drawing/2014/main" id="{058DB360-69CB-5977-0A1D-15DFEFCF958D}"/>
                  </a:ext>
                </a:extLst>
              </p14:cNvPr>
              <p14:cNvContentPartPr/>
              <p14:nvPr/>
            </p14:nvContentPartPr>
            <p14:xfrm>
              <a:off x="8669130" y="3793434"/>
              <a:ext cx="27056" cy="198251"/>
            </p14:xfrm>
          </p:contentPart>
        </mc:Choice>
        <mc:Fallback xmlns="">
          <p:pic>
            <p:nvPicPr>
              <p:cNvPr id="42" name="Pismo odręczne 41">
                <a:extLst>
                  <a:ext uri="{FF2B5EF4-FFF2-40B4-BE49-F238E27FC236}">
                    <a16:creationId xmlns:a16="http://schemas.microsoft.com/office/drawing/2014/main" id="{058DB360-69CB-5977-0A1D-15DFEFCF958D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8651686" y="3775476"/>
                <a:ext cx="62300" cy="23380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43" name="Pismo odręczne 42">
                <a:extLst>
                  <a:ext uri="{FF2B5EF4-FFF2-40B4-BE49-F238E27FC236}">
                    <a16:creationId xmlns:a16="http://schemas.microsoft.com/office/drawing/2014/main" id="{81C0D38A-A290-812C-B284-C4C35FF3A45D}"/>
                  </a:ext>
                </a:extLst>
              </p14:cNvPr>
              <p14:cNvContentPartPr/>
              <p14:nvPr/>
            </p14:nvContentPartPr>
            <p14:xfrm>
              <a:off x="8713306" y="4312478"/>
              <a:ext cx="13804" cy="251146"/>
            </p14:xfrm>
          </p:contentPart>
        </mc:Choice>
        <mc:Fallback xmlns="">
          <p:pic>
            <p:nvPicPr>
              <p:cNvPr id="43" name="Pismo odręczne 42">
                <a:extLst>
                  <a:ext uri="{FF2B5EF4-FFF2-40B4-BE49-F238E27FC236}">
                    <a16:creationId xmlns:a16="http://schemas.microsoft.com/office/drawing/2014/main" id="{81C0D38A-A290-812C-B284-C4C35FF3A45D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8689506" y="4294513"/>
                <a:ext cx="60928" cy="28671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44" name="Pismo odręczne 43">
                <a:extLst>
                  <a:ext uri="{FF2B5EF4-FFF2-40B4-BE49-F238E27FC236}">
                    <a16:creationId xmlns:a16="http://schemas.microsoft.com/office/drawing/2014/main" id="{BA1FF345-A161-6F87-EF67-DE0CBE924970}"/>
                  </a:ext>
                </a:extLst>
              </p14:cNvPr>
              <p14:cNvContentPartPr/>
              <p14:nvPr/>
            </p14:nvContentPartPr>
            <p14:xfrm>
              <a:off x="8719974" y="4953000"/>
              <a:ext cx="13804" cy="210046"/>
            </p14:xfrm>
          </p:contentPart>
        </mc:Choice>
        <mc:Fallback xmlns="">
          <p:pic>
            <p:nvPicPr>
              <p:cNvPr id="44" name="Pismo odręczne 43">
                <a:extLst>
                  <a:ext uri="{FF2B5EF4-FFF2-40B4-BE49-F238E27FC236}">
                    <a16:creationId xmlns:a16="http://schemas.microsoft.com/office/drawing/2014/main" id="{BA1FF345-A161-6F87-EF67-DE0CBE924970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8666882" y="4935376"/>
                <a:ext cx="118927" cy="24565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45" name="Pismo odręczne 44">
                <a:extLst>
                  <a:ext uri="{FF2B5EF4-FFF2-40B4-BE49-F238E27FC236}">
                    <a16:creationId xmlns:a16="http://schemas.microsoft.com/office/drawing/2014/main" id="{02E53F99-4D7C-21B3-2F2F-E8B4B2390798}"/>
                  </a:ext>
                </a:extLst>
              </p14:cNvPr>
              <p14:cNvContentPartPr/>
              <p14:nvPr/>
            </p14:nvContentPartPr>
            <p14:xfrm>
              <a:off x="8645632" y="5549347"/>
              <a:ext cx="56628" cy="159277"/>
            </p14:xfrm>
          </p:contentPart>
        </mc:Choice>
        <mc:Fallback xmlns="">
          <p:pic>
            <p:nvPicPr>
              <p:cNvPr id="45" name="Pismo odręczne 44">
                <a:extLst>
                  <a:ext uri="{FF2B5EF4-FFF2-40B4-BE49-F238E27FC236}">
                    <a16:creationId xmlns:a16="http://schemas.microsoft.com/office/drawing/2014/main" id="{02E53F99-4D7C-21B3-2F2F-E8B4B2390798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8628070" y="5531729"/>
                <a:ext cx="92110" cy="19487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46" name="Pismo odręczne 45">
                <a:extLst>
                  <a:ext uri="{FF2B5EF4-FFF2-40B4-BE49-F238E27FC236}">
                    <a16:creationId xmlns:a16="http://schemas.microsoft.com/office/drawing/2014/main" id="{596D78B6-0601-32F7-4822-B6374DD2812B}"/>
                  </a:ext>
                </a:extLst>
              </p14:cNvPr>
              <p14:cNvContentPartPr/>
              <p14:nvPr/>
            </p14:nvContentPartPr>
            <p14:xfrm>
              <a:off x="8410510" y="5991086"/>
              <a:ext cx="81926" cy="174954"/>
            </p14:xfrm>
          </p:contentPart>
        </mc:Choice>
        <mc:Fallback xmlns="">
          <p:pic>
            <p:nvPicPr>
              <p:cNvPr id="46" name="Pismo odręczne 45">
                <a:extLst>
                  <a:ext uri="{FF2B5EF4-FFF2-40B4-BE49-F238E27FC236}">
                    <a16:creationId xmlns:a16="http://schemas.microsoft.com/office/drawing/2014/main" id="{596D78B6-0601-32F7-4822-B6374DD2812B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8392980" y="5973483"/>
                <a:ext cx="117344" cy="210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47" name="Pismo odręczne 46">
                <a:extLst>
                  <a:ext uri="{FF2B5EF4-FFF2-40B4-BE49-F238E27FC236}">
                    <a16:creationId xmlns:a16="http://schemas.microsoft.com/office/drawing/2014/main" id="{80BC6EC2-3DD3-7E12-0072-2D2CE7EF8112}"/>
                  </a:ext>
                </a:extLst>
              </p14:cNvPr>
              <p14:cNvContentPartPr/>
              <p14:nvPr/>
            </p14:nvContentPartPr>
            <p14:xfrm>
              <a:off x="7941728" y="6421782"/>
              <a:ext cx="219403" cy="82265"/>
            </p14:xfrm>
          </p:contentPart>
        </mc:Choice>
        <mc:Fallback xmlns="">
          <p:pic>
            <p:nvPicPr>
              <p:cNvPr id="47" name="Pismo odręczne 46">
                <a:extLst>
                  <a:ext uri="{FF2B5EF4-FFF2-40B4-BE49-F238E27FC236}">
                    <a16:creationId xmlns:a16="http://schemas.microsoft.com/office/drawing/2014/main" id="{80BC6EC2-3DD3-7E12-0072-2D2CE7EF8112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7923744" y="6403898"/>
                <a:ext cx="255011" cy="11767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49" name="Pismo odręczne 48">
                <a:extLst>
                  <a:ext uri="{FF2B5EF4-FFF2-40B4-BE49-F238E27FC236}">
                    <a16:creationId xmlns:a16="http://schemas.microsoft.com/office/drawing/2014/main" id="{74A29491-FD3A-62F1-22EE-D986683994A9}"/>
                  </a:ext>
                </a:extLst>
              </p14:cNvPr>
              <p14:cNvContentPartPr/>
              <p14:nvPr/>
            </p14:nvContentPartPr>
            <p14:xfrm>
              <a:off x="6598097" y="6620565"/>
              <a:ext cx="105293" cy="60058"/>
            </p14:xfrm>
          </p:contentPart>
        </mc:Choice>
        <mc:Fallback xmlns="">
          <p:pic>
            <p:nvPicPr>
              <p:cNvPr id="49" name="Pismo odręczne 48">
                <a:extLst>
                  <a:ext uri="{FF2B5EF4-FFF2-40B4-BE49-F238E27FC236}">
                    <a16:creationId xmlns:a16="http://schemas.microsoft.com/office/drawing/2014/main" id="{74A29491-FD3A-62F1-22EE-D986683994A9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6580129" y="6602691"/>
                <a:ext cx="140870" cy="9544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50" name="Pismo odręczne 49">
                <a:extLst>
                  <a:ext uri="{FF2B5EF4-FFF2-40B4-BE49-F238E27FC236}">
                    <a16:creationId xmlns:a16="http://schemas.microsoft.com/office/drawing/2014/main" id="{D6FFC3FD-4120-3601-A88C-04FBDA46FE03}"/>
                  </a:ext>
                </a:extLst>
              </p14:cNvPr>
              <p14:cNvContentPartPr/>
              <p14:nvPr/>
            </p14:nvContentPartPr>
            <p14:xfrm>
              <a:off x="5916360" y="6775173"/>
              <a:ext cx="290074" cy="13804"/>
            </p14:xfrm>
          </p:contentPart>
        </mc:Choice>
        <mc:Fallback xmlns="">
          <p:pic>
            <p:nvPicPr>
              <p:cNvPr id="50" name="Pismo odręczne 49">
                <a:extLst>
                  <a:ext uri="{FF2B5EF4-FFF2-40B4-BE49-F238E27FC236}">
                    <a16:creationId xmlns:a16="http://schemas.microsoft.com/office/drawing/2014/main" id="{D6FFC3FD-4120-3601-A88C-04FBDA46FE03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5898747" y="6754258"/>
                <a:ext cx="325659" cy="5521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51" name="Pismo odręczne 50">
                <a:extLst>
                  <a:ext uri="{FF2B5EF4-FFF2-40B4-BE49-F238E27FC236}">
                    <a16:creationId xmlns:a16="http://schemas.microsoft.com/office/drawing/2014/main" id="{1D9252F4-C1E6-6796-6D2E-54D8B56594CE}"/>
                  </a:ext>
                </a:extLst>
              </p14:cNvPr>
              <p14:cNvContentPartPr/>
              <p14:nvPr/>
            </p14:nvContentPartPr>
            <p14:xfrm>
              <a:off x="5427954" y="6779461"/>
              <a:ext cx="325697" cy="13804"/>
            </p14:xfrm>
          </p:contentPart>
        </mc:Choice>
        <mc:Fallback xmlns="">
          <p:pic>
            <p:nvPicPr>
              <p:cNvPr id="51" name="Pismo odręczne 50">
                <a:extLst>
                  <a:ext uri="{FF2B5EF4-FFF2-40B4-BE49-F238E27FC236}">
                    <a16:creationId xmlns:a16="http://schemas.microsoft.com/office/drawing/2014/main" id="{1D9252F4-C1E6-6796-6D2E-54D8B56594CE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5409980" y="6745641"/>
                <a:ext cx="361286" cy="8213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52" name="Pismo odręczne 51">
                <a:extLst>
                  <a:ext uri="{FF2B5EF4-FFF2-40B4-BE49-F238E27FC236}">
                    <a16:creationId xmlns:a16="http://schemas.microsoft.com/office/drawing/2014/main" id="{0165D7F7-A3F3-6883-859F-8E8590A0F4C8}"/>
                  </a:ext>
                </a:extLst>
              </p14:cNvPr>
              <p14:cNvContentPartPr/>
              <p14:nvPr/>
            </p14:nvContentPartPr>
            <p14:xfrm>
              <a:off x="5027267" y="6719956"/>
              <a:ext cx="96906" cy="13804"/>
            </p14:xfrm>
          </p:contentPart>
        </mc:Choice>
        <mc:Fallback xmlns="">
          <p:pic>
            <p:nvPicPr>
              <p:cNvPr id="52" name="Pismo odręczne 51">
                <a:extLst>
                  <a:ext uri="{FF2B5EF4-FFF2-40B4-BE49-F238E27FC236}">
                    <a16:creationId xmlns:a16="http://schemas.microsoft.com/office/drawing/2014/main" id="{0165D7F7-A3F3-6883-859F-8E8590A0F4C8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5009321" y="6043560"/>
                <a:ext cx="132438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53" name="Pismo odręczne 52">
                <a:extLst>
                  <a:ext uri="{FF2B5EF4-FFF2-40B4-BE49-F238E27FC236}">
                    <a16:creationId xmlns:a16="http://schemas.microsoft.com/office/drawing/2014/main" id="{DFE784CE-3A98-6889-9ED1-D1296E0769EE}"/>
                  </a:ext>
                </a:extLst>
              </p14:cNvPr>
              <p14:cNvContentPartPr/>
              <p14:nvPr/>
            </p14:nvContentPartPr>
            <p14:xfrm>
              <a:off x="4444112" y="6638278"/>
              <a:ext cx="249365" cy="13804"/>
            </p14:xfrm>
          </p:contentPart>
        </mc:Choice>
        <mc:Fallback xmlns="">
          <p:pic>
            <p:nvPicPr>
              <p:cNvPr id="53" name="Pismo odręczne 52">
                <a:extLst>
                  <a:ext uri="{FF2B5EF4-FFF2-40B4-BE49-F238E27FC236}">
                    <a16:creationId xmlns:a16="http://schemas.microsoft.com/office/drawing/2014/main" id="{DFE784CE-3A98-6889-9ED1-D1296E0769EE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4426506" y="6585186"/>
                <a:ext cx="284937" cy="11892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54" name="Pismo odręczne 53">
                <a:extLst>
                  <a:ext uri="{FF2B5EF4-FFF2-40B4-BE49-F238E27FC236}">
                    <a16:creationId xmlns:a16="http://schemas.microsoft.com/office/drawing/2014/main" id="{992ADEC4-D907-5F6D-720E-AFA7651A1B76}"/>
                  </a:ext>
                </a:extLst>
              </p14:cNvPr>
              <p14:cNvContentPartPr/>
              <p14:nvPr/>
            </p14:nvContentPartPr>
            <p14:xfrm>
              <a:off x="3962498" y="6523124"/>
              <a:ext cx="134632" cy="42223"/>
            </p14:xfrm>
          </p:contentPart>
        </mc:Choice>
        <mc:Fallback xmlns="">
          <p:pic>
            <p:nvPicPr>
              <p:cNvPr id="54" name="Pismo odręczne 53">
                <a:extLst>
                  <a:ext uri="{FF2B5EF4-FFF2-40B4-BE49-F238E27FC236}">
                    <a16:creationId xmlns:a16="http://schemas.microsoft.com/office/drawing/2014/main" id="{992ADEC4-D907-5F6D-720E-AFA7651A1B76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3944906" y="6505233"/>
                <a:ext cx="170175" cy="7764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55" name="Pismo odręczne 54">
                <a:extLst>
                  <a:ext uri="{FF2B5EF4-FFF2-40B4-BE49-F238E27FC236}">
                    <a16:creationId xmlns:a16="http://schemas.microsoft.com/office/drawing/2014/main" id="{E647D4C1-D375-71AD-F2B8-36CBA762CC51}"/>
                  </a:ext>
                </a:extLst>
              </p14:cNvPr>
              <p14:cNvContentPartPr/>
              <p14:nvPr/>
            </p14:nvContentPartPr>
            <p14:xfrm>
              <a:off x="3512748" y="6242582"/>
              <a:ext cx="253077" cy="168156"/>
            </p14:xfrm>
          </p:contentPart>
        </mc:Choice>
        <mc:Fallback xmlns="">
          <p:pic>
            <p:nvPicPr>
              <p:cNvPr id="55" name="Pismo odręczne 54">
                <a:extLst>
                  <a:ext uri="{FF2B5EF4-FFF2-40B4-BE49-F238E27FC236}">
                    <a16:creationId xmlns:a16="http://schemas.microsoft.com/office/drawing/2014/main" id="{E647D4C1-D375-71AD-F2B8-36CBA762CC51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3495133" y="6224976"/>
                <a:ext cx="288666" cy="20372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0">
            <p14:nvContentPartPr>
              <p14:cNvPr id="56" name="Pismo odręczne 55">
                <a:extLst>
                  <a:ext uri="{FF2B5EF4-FFF2-40B4-BE49-F238E27FC236}">
                    <a16:creationId xmlns:a16="http://schemas.microsoft.com/office/drawing/2014/main" id="{0B4F9B0E-B2E7-A9CE-4F87-6D3A2B7F4718}"/>
                  </a:ext>
                </a:extLst>
              </p14:cNvPr>
              <p14:cNvContentPartPr/>
              <p14:nvPr/>
            </p14:nvContentPartPr>
            <p14:xfrm>
              <a:off x="3153973" y="5781072"/>
              <a:ext cx="15505" cy="66449"/>
            </p14:xfrm>
          </p:contentPart>
        </mc:Choice>
        <mc:Fallback xmlns="">
          <p:pic>
            <p:nvPicPr>
              <p:cNvPr id="56" name="Pismo odręczne 55">
                <a:extLst>
                  <a:ext uri="{FF2B5EF4-FFF2-40B4-BE49-F238E27FC236}">
                    <a16:creationId xmlns:a16="http://schemas.microsoft.com/office/drawing/2014/main" id="{0B4F9B0E-B2E7-A9CE-4F87-6D3A2B7F4718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3136706" y="5763209"/>
                <a:ext cx="50391" cy="10181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2">
            <p14:nvContentPartPr>
              <p14:cNvPr id="57" name="Pismo odręczne 56">
                <a:extLst>
                  <a:ext uri="{FF2B5EF4-FFF2-40B4-BE49-F238E27FC236}">
                    <a16:creationId xmlns:a16="http://schemas.microsoft.com/office/drawing/2014/main" id="{37C4C20A-4CB1-BC42-359D-D70FB7C65C13}"/>
                  </a:ext>
                </a:extLst>
              </p14:cNvPr>
              <p14:cNvContentPartPr/>
              <p14:nvPr/>
            </p14:nvContentPartPr>
            <p14:xfrm>
              <a:off x="3014869" y="5052034"/>
              <a:ext cx="13804" cy="309574"/>
            </p14:xfrm>
          </p:contentPart>
        </mc:Choice>
        <mc:Fallback xmlns="">
          <p:pic>
            <p:nvPicPr>
              <p:cNvPr id="57" name="Pismo odręczne 56">
                <a:extLst>
                  <a:ext uri="{FF2B5EF4-FFF2-40B4-BE49-F238E27FC236}">
                    <a16:creationId xmlns:a16="http://schemas.microsoft.com/office/drawing/2014/main" id="{37C4C20A-4CB1-BC42-359D-D70FB7C65C13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2324669" y="5034416"/>
                <a:ext cx="1380400" cy="34517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4">
            <p14:nvContentPartPr>
              <p14:cNvPr id="58" name="Pismo odręczne 57">
                <a:extLst>
                  <a:ext uri="{FF2B5EF4-FFF2-40B4-BE49-F238E27FC236}">
                    <a16:creationId xmlns:a16="http://schemas.microsoft.com/office/drawing/2014/main" id="{6EA7B614-E262-3344-C631-1D9EDACC9E9A}"/>
                  </a:ext>
                </a:extLst>
              </p14:cNvPr>
              <p14:cNvContentPartPr/>
              <p14:nvPr/>
            </p14:nvContentPartPr>
            <p14:xfrm>
              <a:off x="3003826" y="4235017"/>
              <a:ext cx="39131" cy="265200"/>
            </p14:xfrm>
          </p:contentPart>
        </mc:Choice>
        <mc:Fallback xmlns="">
          <p:pic>
            <p:nvPicPr>
              <p:cNvPr id="58" name="Pismo odręczne 57">
                <a:extLst>
                  <a:ext uri="{FF2B5EF4-FFF2-40B4-BE49-F238E27FC236}">
                    <a16:creationId xmlns:a16="http://schemas.microsoft.com/office/drawing/2014/main" id="{6EA7B614-E262-3344-C631-1D9EDACC9E9A}"/>
                  </a:ext>
                </a:extLst>
              </p:cNvPr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2986039" y="4217409"/>
                <a:ext cx="74349" cy="30077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6">
            <p14:nvContentPartPr>
              <p14:cNvPr id="59" name="Pismo odręczne 58">
                <a:extLst>
                  <a:ext uri="{FF2B5EF4-FFF2-40B4-BE49-F238E27FC236}">
                    <a16:creationId xmlns:a16="http://schemas.microsoft.com/office/drawing/2014/main" id="{4F4B2BB8-2BB6-A87E-EBAC-7060827A0ED2}"/>
                  </a:ext>
                </a:extLst>
              </p14:cNvPr>
              <p14:cNvContentPartPr/>
              <p14:nvPr/>
            </p14:nvContentPartPr>
            <p14:xfrm>
              <a:off x="3158434" y="3754424"/>
              <a:ext cx="66337" cy="171531"/>
            </p14:xfrm>
          </p:contentPart>
        </mc:Choice>
        <mc:Fallback xmlns="">
          <p:pic>
            <p:nvPicPr>
              <p:cNvPr id="59" name="Pismo odręczne 58">
                <a:extLst>
                  <a:ext uri="{FF2B5EF4-FFF2-40B4-BE49-F238E27FC236}">
                    <a16:creationId xmlns:a16="http://schemas.microsoft.com/office/drawing/2014/main" id="{4F4B2BB8-2BB6-A87E-EBAC-7060827A0ED2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3140864" y="3736803"/>
                <a:ext cx="101836" cy="20713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8">
            <p14:nvContentPartPr>
              <p14:cNvPr id="60" name="Pismo odręczne 59">
                <a:extLst>
                  <a:ext uri="{FF2B5EF4-FFF2-40B4-BE49-F238E27FC236}">
                    <a16:creationId xmlns:a16="http://schemas.microsoft.com/office/drawing/2014/main" id="{2948BE06-5CB7-565F-0808-94AC015D9EAE}"/>
                  </a:ext>
                </a:extLst>
              </p14:cNvPr>
              <p14:cNvContentPartPr/>
              <p14:nvPr/>
            </p14:nvContentPartPr>
            <p14:xfrm>
              <a:off x="3390348" y="3218264"/>
              <a:ext cx="64688" cy="133431"/>
            </p14:xfrm>
          </p:contentPart>
        </mc:Choice>
        <mc:Fallback xmlns="">
          <p:pic>
            <p:nvPicPr>
              <p:cNvPr id="60" name="Pismo odręczne 59">
                <a:extLst>
                  <a:ext uri="{FF2B5EF4-FFF2-40B4-BE49-F238E27FC236}">
                    <a16:creationId xmlns:a16="http://schemas.microsoft.com/office/drawing/2014/main" id="{2948BE06-5CB7-565F-0808-94AC015D9EAE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3372478" y="3200330"/>
                <a:ext cx="100070" cy="16894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0">
            <p14:nvContentPartPr>
              <p14:cNvPr id="61" name="Pismo odręczne 60">
                <a:extLst>
                  <a:ext uri="{FF2B5EF4-FFF2-40B4-BE49-F238E27FC236}">
                    <a16:creationId xmlns:a16="http://schemas.microsoft.com/office/drawing/2014/main" id="{F02B3D74-65AF-F995-711F-9522727300F3}"/>
                  </a:ext>
                </a:extLst>
              </p14:cNvPr>
              <p14:cNvContentPartPr/>
              <p14:nvPr/>
            </p14:nvContentPartPr>
            <p14:xfrm>
              <a:off x="3666436" y="2770889"/>
              <a:ext cx="86742" cy="161154"/>
            </p14:xfrm>
          </p:contentPart>
        </mc:Choice>
        <mc:Fallback xmlns="">
          <p:pic>
            <p:nvPicPr>
              <p:cNvPr id="61" name="Pismo odręczne 60">
                <a:extLst>
                  <a:ext uri="{FF2B5EF4-FFF2-40B4-BE49-F238E27FC236}">
                    <a16:creationId xmlns:a16="http://schemas.microsoft.com/office/drawing/2014/main" id="{F02B3D74-65AF-F995-711F-9522727300F3}"/>
                  </a:ext>
                </a:extLst>
              </p:cNvPr>
              <p:cNvPicPr/>
              <p:nvPr/>
            </p:nvPicPr>
            <p:blipFill>
              <a:blip r:embed="rId51"/>
              <a:stretch>
                <a:fillRect/>
              </a:stretch>
            </p:blipFill>
            <p:spPr>
              <a:xfrm>
                <a:off x="3648514" y="2753302"/>
                <a:ext cx="122227" cy="19668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2">
            <p14:nvContentPartPr>
              <p14:cNvPr id="62" name="Pismo odręczne 61">
                <a:extLst>
                  <a:ext uri="{FF2B5EF4-FFF2-40B4-BE49-F238E27FC236}">
                    <a16:creationId xmlns:a16="http://schemas.microsoft.com/office/drawing/2014/main" id="{286EB729-8BEF-98A2-313E-8C212184AEA6}"/>
                  </a:ext>
                </a:extLst>
              </p14:cNvPr>
              <p14:cNvContentPartPr/>
              <p14:nvPr/>
            </p14:nvContentPartPr>
            <p14:xfrm>
              <a:off x="3843130" y="2402244"/>
              <a:ext cx="169311" cy="220581"/>
            </p14:xfrm>
          </p:contentPart>
        </mc:Choice>
        <mc:Fallback xmlns="">
          <p:pic>
            <p:nvPicPr>
              <p:cNvPr id="62" name="Pismo odręczne 61">
                <a:extLst>
                  <a:ext uri="{FF2B5EF4-FFF2-40B4-BE49-F238E27FC236}">
                    <a16:creationId xmlns:a16="http://schemas.microsoft.com/office/drawing/2014/main" id="{286EB729-8BEF-98A2-313E-8C212184AEA6}"/>
                  </a:ext>
                </a:extLst>
              </p:cNvPr>
              <p:cNvPicPr/>
              <p:nvPr/>
            </p:nvPicPr>
            <p:blipFill>
              <a:blip r:embed="rId53"/>
              <a:stretch>
                <a:fillRect/>
              </a:stretch>
            </p:blipFill>
            <p:spPr>
              <a:xfrm>
                <a:off x="3825516" y="2384281"/>
                <a:ext cx="204899" cy="25614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4">
            <p14:nvContentPartPr>
              <p14:cNvPr id="63" name="Pismo odręczne 62">
                <a:extLst>
                  <a:ext uri="{FF2B5EF4-FFF2-40B4-BE49-F238E27FC236}">
                    <a16:creationId xmlns:a16="http://schemas.microsoft.com/office/drawing/2014/main" id="{96D0A3D0-BE91-4F33-1E94-932A681B932F}"/>
                  </a:ext>
                </a:extLst>
              </p14:cNvPr>
              <p14:cNvContentPartPr/>
              <p14:nvPr/>
            </p14:nvContentPartPr>
            <p14:xfrm>
              <a:off x="4163392" y="2269587"/>
              <a:ext cx="41188" cy="13804"/>
            </p14:xfrm>
          </p:contentPart>
        </mc:Choice>
        <mc:Fallback xmlns="">
          <p:pic>
            <p:nvPicPr>
              <p:cNvPr id="63" name="Pismo odręczne 62">
                <a:extLst>
                  <a:ext uri="{FF2B5EF4-FFF2-40B4-BE49-F238E27FC236}">
                    <a16:creationId xmlns:a16="http://schemas.microsoft.com/office/drawing/2014/main" id="{96D0A3D0-BE91-4F33-1E94-932A681B932F}"/>
                  </a:ext>
                </a:extLst>
              </p:cNvPr>
              <p:cNvPicPr/>
              <p:nvPr/>
            </p:nvPicPr>
            <p:blipFill>
              <a:blip r:embed="rId55"/>
              <a:stretch>
                <a:fillRect/>
              </a:stretch>
            </p:blipFill>
            <p:spPr>
              <a:xfrm>
                <a:off x="4145842" y="2247768"/>
                <a:ext cx="76645" cy="5788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6">
            <p14:nvContentPartPr>
              <p14:cNvPr id="64" name="Pismo odręczne 63">
                <a:extLst>
                  <a:ext uri="{FF2B5EF4-FFF2-40B4-BE49-F238E27FC236}">
                    <a16:creationId xmlns:a16="http://schemas.microsoft.com/office/drawing/2014/main" id="{3DC5E376-B5C3-9366-61E0-C73165393CBB}"/>
                  </a:ext>
                </a:extLst>
              </p14:cNvPr>
              <p14:cNvContentPartPr/>
              <p14:nvPr/>
            </p14:nvContentPartPr>
            <p14:xfrm>
              <a:off x="6869044" y="6584065"/>
              <a:ext cx="99494" cy="14412"/>
            </p14:xfrm>
          </p:contentPart>
        </mc:Choice>
        <mc:Fallback xmlns="">
          <p:pic>
            <p:nvPicPr>
              <p:cNvPr id="64" name="Pismo odręczne 63">
                <a:extLst>
                  <a:ext uri="{FF2B5EF4-FFF2-40B4-BE49-F238E27FC236}">
                    <a16:creationId xmlns:a16="http://schemas.microsoft.com/office/drawing/2014/main" id="{3DC5E376-B5C3-9366-61E0-C73165393CBB}"/>
                  </a:ext>
                </a:extLst>
              </p:cNvPr>
              <p:cNvPicPr/>
              <p:nvPr/>
            </p:nvPicPr>
            <p:blipFill>
              <a:blip r:embed="rId57"/>
              <a:stretch>
                <a:fillRect/>
              </a:stretch>
            </p:blipFill>
            <p:spPr>
              <a:xfrm>
                <a:off x="6851444" y="6566489"/>
                <a:ext cx="135053" cy="4921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8">
            <p14:nvContentPartPr>
              <p14:cNvPr id="65" name="Pismo odręczne 64">
                <a:extLst>
                  <a:ext uri="{FF2B5EF4-FFF2-40B4-BE49-F238E27FC236}">
                    <a16:creationId xmlns:a16="http://schemas.microsoft.com/office/drawing/2014/main" id="{8CB4E2E6-09B3-6CAE-EF8C-14073BDE4D82}"/>
                  </a:ext>
                </a:extLst>
              </p14:cNvPr>
              <p14:cNvContentPartPr/>
              <p14:nvPr/>
            </p14:nvContentPartPr>
            <p14:xfrm>
              <a:off x="7244521" y="6587435"/>
              <a:ext cx="231634" cy="13804"/>
            </p14:xfrm>
          </p:contentPart>
        </mc:Choice>
        <mc:Fallback xmlns="">
          <p:pic>
            <p:nvPicPr>
              <p:cNvPr id="65" name="Pismo odręczne 64">
                <a:extLst>
                  <a:ext uri="{FF2B5EF4-FFF2-40B4-BE49-F238E27FC236}">
                    <a16:creationId xmlns:a16="http://schemas.microsoft.com/office/drawing/2014/main" id="{8CB4E2E6-09B3-6CAE-EF8C-14073BDE4D82}"/>
                  </a:ext>
                </a:extLst>
              </p:cNvPr>
              <p:cNvPicPr/>
              <p:nvPr/>
            </p:nvPicPr>
            <p:blipFill>
              <a:blip r:embed="rId59"/>
              <a:stretch>
                <a:fillRect/>
              </a:stretch>
            </p:blipFill>
            <p:spPr>
              <a:xfrm>
                <a:off x="7226537" y="5911039"/>
                <a:ext cx="267242" cy="138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0">
            <p14:nvContentPartPr>
              <p14:cNvPr id="66" name="Pismo odręczne 65">
                <a:extLst>
                  <a:ext uri="{FF2B5EF4-FFF2-40B4-BE49-F238E27FC236}">
                    <a16:creationId xmlns:a16="http://schemas.microsoft.com/office/drawing/2014/main" id="{F47236E7-EE61-58BD-907F-7198B00E071A}"/>
                  </a:ext>
                </a:extLst>
              </p14:cNvPr>
              <p14:cNvContentPartPr/>
              <p14:nvPr/>
            </p14:nvContentPartPr>
            <p14:xfrm>
              <a:off x="7675216" y="6587435"/>
              <a:ext cx="147665" cy="13804"/>
            </p14:xfrm>
          </p:contentPart>
        </mc:Choice>
        <mc:Fallback xmlns="">
          <p:pic>
            <p:nvPicPr>
              <p:cNvPr id="66" name="Pismo odręczne 65">
                <a:extLst>
                  <a:ext uri="{FF2B5EF4-FFF2-40B4-BE49-F238E27FC236}">
                    <a16:creationId xmlns:a16="http://schemas.microsoft.com/office/drawing/2014/main" id="{F47236E7-EE61-58BD-907F-7198B00E071A}"/>
                  </a:ext>
                </a:extLst>
              </p:cNvPr>
              <p:cNvPicPr/>
              <p:nvPr/>
            </p:nvPicPr>
            <p:blipFill>
              <a:blip r:embed="rId61"/>
              <a:stretch>
                <a:fillRect/>
              </a:stretch>
            </p:blipFill>
            <p:spPr>
              <a:xfrm>
                <a:off x="7657611" y="5911039"/>
                <a:ext cx="183234" cy="1380400"/>
              </a:xfrm>
              <a:prstGeom prst="rect">
                <a:avLst/>
              </a:prstGeom>
            </p:spPr>
          </p:pic>
        </mc:Fallback>
      </mc:AlternateContent>
      <p:sp>
        <p:nvSpPr>
          <p:cNvPr id="68" name="pole tekstowe 67">
            <a:extLst>
              <a:ext uri="{FF2B5EF4-FFF2-40B4-BE49-F238E27FC236}">
                <a16:creationId xmlns:a16="http://schemas.microsoft.com/office/drawing/2014/main" id="{D0A6D1BB-E7C0-5144-ABB5-00BA31B79FBE}"/>
              </a:ext>
            </a:extLst>
          </p:cNvPr>
          <p:cNvSpPr txBox="1"/>
          <p:nvPr/>
        </p:nvSpPr>
        <p:spPr>
          <a:xfrm>
            <a:off x="4694027" y="4178265"/>
            <a:ext cx="364517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2800" dirty="0">
                <a:latin typeface="Times New Roman"/>
                <a:cs typeface="Times New Roman"/>
              </a:rPr>
              <a:t>Employees</a:t>
            </a:r>
            <a:r>
              <a:rPr lang="pl-PL" dirty="0"/>
              <a:t> </a:t>
            </a:r>
          </a:p>
        </p:txBody>
      </p:sp>
      <p:sp>
        <p:nvSpPr>
          <p:cNvPr id="73" name="pole tekstowe 72">
            <a:extLst>
              <a:ext uri="{FF2B5EF4-FFF2-40B4-BE49-F238E27FC236}">
                <a16:creationId xmlns:a16="http://schemas.microsoft.com/office/drawing/2014/main" id="{7603C22D-5913-E86D-E65F-71ECA4D6B763}"/>
              </a:ext>
            </a:extLst>
          </p:cNvPr>
          <p:cNvSpPr txBox="1"/>
          <p:nvPr/>
        </p:nvSpPr>
        <p:spPr>
          <a:xfrm>
            <a:off x="8864394" y="1988275"/>
            <a:ext cx="258199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pl-PL" dirty="0"/>
              <a:t>INPUT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62">
            <p14:nvContentPartPr>
              <p14:cNvPr id="75" name="Pismo odręczne 74">
                <a:extLst>
                  <a:ext uri="{FF2B5EF4-FFF2-40B4-BE49-F238E27FC236}">
                    <a16:creationId xmlns:a16="http://schemas.microsoft.com/office/drawing/2014/main" id="{3900F8C3-4319-F3A8-959D-34637E1DE6D2}"/>
                  </a:ext>
                </a:extLst>
              </p14:cNvPr>
              <p14:cNvContentPartPr/>
              <p14:nvPr/>
            </p14:nvContentPartPr>
            <p14:xfrm>
              <a:off x="8028260" y="2435086"/>
              <a:ext cx="1193915" cy="2153739"/>
            </p14:xfrm>
          </p:contentPart>
        </mc:Choice>
        <mc:Fallback xmlns="">
          <p:pic>
            <p:nvPicPr>
              <p:cNvPr id="75" name="Pismo odręczne 74">
                <a:extLst>
                  <a:ext uri="{FF2B5EF4-FFF2-40B4-BE49-F238E27FC236}">
                    <a16:creationId xmlns:a16="http://schemas.microsoft.com/office/drawing/2014/main" id="{3900F8C3-4319-F3A8-959D-34637E1DE6D2}"/>
                  </a:ext>
                </a:extLst>
              </p:cNvPr>
              <p:cNvPicPr/>
              <p:nvPr/>
            </p:nvPicPr>
            <p:blipFill>
              <a:blip r:embed="rId63"/>
              <a:stretch>
                <a:fillRect/>
              </a:stretch>
            </p:blipFill>
            <p:spPr>
              <a:xfrm>
                <a:off x="8010263" y="2417450"/>
                <a:ext cx="1229549" cy="218937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4">
            <p14:nvContentPartPr>
              <p14:cNvPr id="81" name="Pismo odręczne 80">
                <a:extLst>
                  <a:ext uri="{FF2B5EF4-FFF2-40B4-BE49-F238E27FC236}">
                    <a16:creationId xmlns:a16="http://schemas.microsoft.com/office/drawing/2014/main" id="{5022D8F5-2FCF-FDB9-9F02-5CAA2DAE8EA0}"/>
                  </a:ext>
                </a:extLst>
              </p14:cNvPr>
              <p14:cNvContentPartPr/>
              <p14:nvPr/>
            </p14:nvContentPartPr>
            <p14:xfrm>
              <a:off x="8050247" y="4356653"/>
              <a:ext cx="462600" cy="286062"/>
            </p14:xfrm>
          </p:contentPart>
        </mc:Choice>
        <mc:Fallback xmlns="">
          <p:pic>
            <p:nvPicPr>
              <p:cNvPr id="81" name="Pismo odręczne 80">
                <a:extLst>
                  <a:ext uri="{FF2B5EF4-FFF2-40B4-BE49-F238E27FC236}">
                    <a16:creationId xmlns:a16="http://schemas.microsoft.com/office/drawing/2014/main" id="{5022D8F5-2FCF-FDB9-9F02-5CAA2DAE8EA0}"/>
                  </a:ext>
                </a:extLst>
              </p:cNvPr>
              <p:cNvPicPr/>
              <p:nvPr/>
            </p:nvPicPr>
            <p:blipFill>
              <a:blip r:embed="rId65"/>
              <a:stretch>
                <a:fillRect/>
              </a:stretch>
            </p:blipFill>
            <p:spPr>
              <a:xfrm>
                <a:off x="8032261" y="4339044"/>
                <a:ext cx="498212" cy="321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6">
            <p14:nvContentPartPr>
              <p14:cNvPr id="83" name="Pismo odręczne 82">
                <a:extLst>
                  <a:ext uri="{FF2B5EF4-FFF2-40B4-BE49-F238E27FC236}">
                    <a16:creationId xmlns:a16="http://schemas.microsoft.com/office/drawing/2014/main" id="{C16CF05A-C160-1C14-0C92-4F0AAC5BA74E}"/>
                  </a:ext>
                </a:extLst>
              </p14:cNvPr>
              <p14:cNvContentPartPr/>
              <p14:nvPr/>
            </p14:nvContentPartPr>
            <p14:xfrm>
              <a:off x="1315516" y="2845041"/>
              <a:ext cx="2770570" cy="1909175"/>
            </p14:xfrm>
          </p:contentPart>
        </mc:Choice>
        <mc:Fallback xmlns="">
          <p:pic>
            <p:nvPicPr>
              <p:cNvPr id="83" name="Pismo odręczne 82">
                <a:extLst>
                  <a:ext uri="{FF2B5EF4-FFF2-40B4-BE49-F238E27FC236}">
                    <a16:creationId xmlns:a16="http://schemas.microsoft.com/office/drawing/2014/main" id="{C16CF05A-C160-1C14-0C92-4F0AAC5BA74E}"/>
                  </a:ext>
                </a:extLst>
              </p:cNvPr>
              <p:cNvPicPr/>
              <p:nvPr/>
            </p:nvPicPr>
            <p:blipFill>
              <a:blip r:embed="rId67"/>
              <a:stretch>
                <a:fillRect/>
              </a:stretch>
            </p:blipFill>
            <p:spPr>
              <a:xfrm>
                <a:off x="1297518" y="2827403"/>
                <a:ext cx="2806205" cy="194481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8">
            <p14:nvContentPartPr>
              <p14:cNvPr id="84" name="Pismo odręczne 83">
                <a:extLst>
                  <a:ext uri="{FF2B5EF4-FFF2-40B4-BE49-F238E27FC236}">
                    <a16:creationId xmlns:a16="http://schemas.microsoft.com/office/drawing/2014/main" id="{7072A4B1-B2C9-227F-27F7-CE77A45C97B8}"/>
                  </a:ext>
                </a:extLst>
              </p14:cNvPr>
              <p14:cNvContentPartPr/>
              <p14:nvPr/>
            </p14:nvContentPartPr>
            <p14:xfrm>
              <a:off x="1292088" y="2821609"/>
              <a:ext cx="13804" cy="333528"/>
            </p14:xfrm>
          </p:contentPart>
        </mc:Choice>
        <mc:Fallback xmlns="">
          <p:pic>
            <p:nvPicPr>
              <p:cNvPr id="84" name="Pismo odręczne 83">
                <a:extLst>
                  <a:ext uri="{FF2B5EF4-FFF2-40B4-BE49-F238E27FC236}">
                    <a16:creationId xmlns:a16="http://schemas.microsoft.com/office/drawing/2014/main" id="{7072A4B1-B2C9-227F-27F7-CE77A45C97B8}"/>
                  </a:ext>
                </a:extLst>
              </p:cNvPr>
              <p:cNvPicPr/>
              <p:nvPr/>
            </p:nvPicPr>
            <p:blipFill>
              <a:blip r:embed="rId69"/>
              <a:stretch>
                <a:fillRect/>
              </a:stretch>
            </p:blipFill>
            <p:spPr>
              <a:xfrm>
                <a:off x="1271173" y="2803979"/>
                <a:ext cx="55216" cy="36914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0">
            <p14:nvContentPartPr>
              <p14:cNvPr id="85" name="Pismo odręczne 84">
                <a:extLst>
                  <a:ext uri="{FF2B5EF4-FFF2-40B4-BE49-F238E27FC236}">
                    <a16:creationId xmlns:a16="http://schemas.microsoft.com/office/drawing/2014/main" id="{003FE64E-0B7C-6C98-8D17-003BCB90707E}"/>
                  </a:ext>
                </a:extLst>
              </p14:cNvPr>
              <p14:cNvContentPartPr/>
              <p14:nvPr/>
            </p14:nvContentPartPr>
            <p14:xfrm>
              <a:off x="1292087" y="2799522"/>
              <a:ext cx="618404" cy="205912"/>
            </p14:xfrm>
          </p:contentPart>
        </mc:Choice>
        <mc:Fallback xmlns="">
          <p:pic>
            <p:nvPicPr>
              <p:cNvPr id="85" name="Pismo odręczne 84">
                <a:extLst>
                  <a:ext uri="{FF2B5EF4-FFF2-40B4-BE49-F238E27FC236}">
                    <a16:creationId xmlns:a16="http://schemas.microsoft.com/office/drawing/2014/main" id="{003FE64E-0B7C-6C98-8D17-003BCB90707E}"/>
                  </a:ext>
                </a:extLst>
              </p:cNvPr>
              <p:cNvPicPr/>
              <p:nvPr/>
            </p:nvPicPr>
            <p:blipFill>
              <a:blip r:embed="rId71"/>
              <a:stretch>
                <a:fillRect/>
              </a:stretch>
            </p:blipFill>
            <p:spPr>
              <a:xfrm>
                <a:off x="1274100" y="2781554"/>
                <a:ext cx="654019" cy="241488"/>
              </a:xfrm>
              <a:prstGeom prst="rect">
                <a:avLst/>
              </a:prstGeom>
            </p:spPr>
          </p:pic>
        </mc:Fallback>
      </mc:AlternateContent>
      <p:sp>
        <p:nvSpPr>
          <p:cNvPr id="86" name="pole tekstowe 85">
            <a:extLst>
              <a:ext uri="{FF2B5EF4-FFF2-40B4-BE49-F238E27FC236}">
                <a16:creationId xmlns:a16="http://schemas.microsoft.com/office/drawing/2014/main" id="{DA72AB5F-69CE-5EAB-22B9-84477C062722}"/>
              </a:ext>
            </a:extLst>
          </p:cNvPr>
          <p:cNvSpPr txBox="1"/>
          <p:nvPr/>
        </p:nvSpPr>
        <p:spPr>
          <a:xfrm>
            <a:off x="840046" y="2247005"/>
            <a:ext cx="28719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pl-PL" dirty="0">
                <a:latin typeface="Times New Roman"/>
                <a:cs typeface="Times New Roman"/>
              </a:rPr>
              <a:t>OUTPUT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2">
            <p14:nvContentPartPr>
              <p14:cNvPr id="88" name="Pismo odręczne 87">
                <a:extLst>
                  <a:ext uri="{FF2B5EF4-FFF2-40B4-BE49-F238E27FC236}">
                    <a16:creationId xmlns:a16="http://schemas.microsoft.com/office/drawing/2014/main" id="{C9A69C23-870C-8EE0-BE2B-3C7E7E64628B}"/>
                  </a:ext>
                </a:extLst>
              </p14:cNvPr>
              <p14:cNvContentPartPr/>
              <p14:nvPr/>
            </p14:nvContentPartPr>
            <p14:xfrm>
              <a:off x="8470347" y="5371186"/>
              <a:ext cx="2333419" cy="763465"/>
            </p14:xfrm>
          </p:contentPart>
        </mc:Choice>
        <mc:Fallback xmlns="">
          <p:pic>
            <p:nvPicPr>
              <p:cNvPr id="88" name="Pismo odręczne 87">
                <a:extLst>
                  <a:ext uri="{FF2B5EF4-FFF2-40B4-BE49-F238E27FC236}">
                    <a16:creationId xmlns:a16="http://schemas.microsoft.com/office/drawing/2014/main" id="{C9A69C23-870C-8EE0-BE2B-3C7E7E64628B}"/>
                  </a:ext>
                </a:extLst>
              </p:cNvPr>
              <p:cNvPicPr/>
              <p:nvPr/>
            </p:nvPicPr>
            <p:blipFill>
              <a:blip r:embed="rId73"/>
              <a:stretch>
                <a:fillRect/>
              </a:stretch>
            </p:blipFill>
            <p:spPr>
              <a:xfrm>
                <a:off x="8452710" y="5353197"/>
                <a:ext cx="2369052" cy="79908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4">
            <p14:nvContentPartPr>
              <p14:cNvPr id="89" name="Pismo odręczne 88">
                <a:extLst>
                  <a:ext uri="{FF2B5EF4-FFF2-40B4-BE49-F238E27FC236}">
                    <a16:creationId xmlns:a16="http://schemas.microsoft.com/office/drawing/2014/main" id="{F9F0423E-745D-98BB-1411-CA361BCEEE66}"/>
                  </a:ext>
                </a:extLst>
              </p14:cNvPr>
              <p14:cNvContentPartPr/>
              <p14:nvPr/>
            </p14:nvContentPartPr>
            <p14:xfrm>
              <a:off x="10467675" y="5354345"/>
              <a:ext cx="366711" cy="507359"/>
            </p14:xfrm>
          </p:contentPart>
        </mc:Choice>
        <mc:Fallback xmlns="">
          <p:pic>
            <p:nvPicPr>
              <p:cNvPr id="89" name="Pismo odręczne 88">
                <a:extLst>
                  <a:ext uri="{FF2B5EF4-FFF2-40B4-BE49-F238E27FC236}">
                    <a16:creationId xmlns:a16="http://schemas.microsoft.com/office/drawing/2014/main" id="{F9F0423E-745D-98BB-1411-CA361BCEEE66}"/>
                  </a:ext>
                </a:extLst>
              </p:cNvPr>
              <p:cNvPicPr/>
              <p:nvPr/>
            </p:nvPicPr>
            <p:blipFill>
              <a:blip r:embed="rId75"/>
              <a:stretch>
                <a:fillRect/>
              </a:stretch>
            </p:blipFill>
            <p:spPr>
              <a:xfrm>
                <a:off x="10450058" y="5336354"/>
                <a:ext cx="402304" cy="542982"/>
              </a:xfrm>
              <a:prstGeom prst="rect">
                <a:avLst/>
              </a:prstGeom>
            </p:spPr>
          </p:pic>
        </mc:Fallback>
      </mc:AlternateContent>
      <p:sp>
        <p:nvSpPr>
          <p:cNvPr id="90" name="pole tekstowe 89">
            <a:extLst>
              <a:ext uri="{FF2B5EF4-FFF2-40B4-BE49-F238E27FC236}">
                <a16:creationId xmlns:a16="http://schemas.microsoft.com/office/drawing/2014/main" id="{677A7EC8-1F1D-47BE-EC4E-89C29B7D5CD7}"/>
              </a:ext>
            </a:extLst>
          </p:cNvPr>
          <p:cNvSpPr txBox="1"/>
          <p:nvPr/>
        </p:nvSpPr>
        <p:spPr>
          <a:xfrm>
            <a:off x="9748072" y="4804999"/>
            <a:ext cx="20711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BOUNDRIES</a:t>
            </a:r>
          </a:p>
        </p:txBody>
      </p:sp>
    </p:spTree>
    <p:extLst>
      <p:ext uri="{BB962C8B-B14F-4D97-AF65-F5344CB8AC3E}">
        <p14:creationId xmlns:p14="http://schemas.microsoft.com/office/powerpoint/2010/main" val="21053753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Obraz 4" descr="Piramida papierowych osób">
            <a:extLst>
              <a:ext uri="{FF2B5EF4-FFF2-40B4-BE49-F238E27FC236}">
                <a16:creationId xmlns:a16="http://schemas.microsoft.com/office/drawing/2014/main" id="{5F4FFD4B-3434-FD20-7E61-D4E529C6F4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543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8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00982638-517B-C42D-31B2-C5FB796BC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 fontScale="90000"/>
          </a:bodyPr>
          <a:lstStyle/>
          <a:p>
            <a:r>
              <a:rPr lang="en-GB" sz="3400" b="1" dirty="0">
                <a:solidFill>
                  <a:srgbClr val="0070C0"/>
                </a:solidFill>
                <a:latin typeface="Times New Roman"/>
                <a:cs typeface="Times New Roman"/>
              </a:rPr>
              <a:t>Team Collaboration Starts With UNITY!</a:t>
            </a:r>
            <a:endParaRPr lang="en-GB" sz="3400" b="1" dirty="0">
              <a:solidFill>
                <a:srgbClr val="0070C0"/>
              </a:solidFill>
            </a:endParaRP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B09BC819-01F9-FBB9-CDD6-69CEBBD1C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0907" y="2362120"/>
            <a:ext cx="3822189" cy="374276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pl-PL" sz="2400" b="1" dirty="0">
                <a:solidFill>
                  <a:srgbClr val="0070C0"/>
                </a:solidFill>
                <a:latin typeface="Times New Roman"/>
                <a:cs typeface="Times New Roman"/>
              </a:rPr>
              <a:t>U </a:t>
            </a:r>
            <a:r>
              <a:rPr lang="pl-PL" sz="2400" dirty="0">
                <a:latin typeface="Times New Roman"/>
                <a:cs typeface="Times New Roman"/>
              </a:rPr>
              <a:t>- </a:t>
            </a:r>
            <a:r>
              <a:rPr lang="en-GB" sz="2400" dirty="0">
                <a:latin typeface="Times New Roman"/>
                <a:cs typeface="Times New Roman"/>
              </a:rPr>
              <a:t>Unified vision</a:t>
            </a:r>
            <a:br>
              <a:rPr lang="en-GB" sz="2400" dirty="0"/>
            </a:br>
            <a:br>
              <a:rPr lang="en-GB" sz="2400" dirty="0"/>
            </a:br>
            <a:r>
              <a:rPr lang="en-GB" sz="2400" b="1" dirty="0">
                <a:solidFill>
                  <a:srgbClr val="0070C0"/>
                </a:solidFill>
                <a:latin typeface="Times New Roman"/>
                <a:cs typeface="Times New Roman"/>
              </a:rPr>
              <a:t>N - </a:t>
            </a:r>
            <a:r>
              <a:rPr lang="en-GB" sz="2400" dirty="0">
                <a:latin typeface="Times New Roman"/>
                <a:cs typeface="Times New Roman"/>
              </a:rPr>
              <a:t>Nurtured Trust </a:t>
            </a:r>
            <a:br>
              <a:rPr lang="en-GB" sz="2400" dirty="0"/>
            </a:br>
            <a:endParaRPr lang="en-GB" sz="2400"/>
          </a:p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Times New Roman"/>
                <a:cs typeface="Times New Roman"/>
              </a:rPr>
              <a:t>I- </a:t>
            </a:r>
            <a:r>
              <a:rPr lang="en-GB" sz="2400" dirty="0">
                <a:latin typeface="Times New Roman"/>
                <a:cs typeface="Times New Roman"/>
              </a:rPr>
              <a:t> Improved Teamwork</a:t>
            </a:r>
          </a:p>
          <a:p>
            <a:pPr marL="0" indent="0">
              <a:buNone/>
            </a:pPr>
            <a:endParaRPr lang="en-GB" sz="24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Times New Roman"/>
                <a:cs typeface="Times New Roman"/>
              </a:rPr>
              <a:t>T- </a:t>
            </a:r>
            <a:r>
              <a:rPr lang="en-GB" sz="2400" dirty="0">
                <a:latin typeface="Times New Roman"/>
                <a:cs typeface="Times New Roman"/>
              </a:rPr>
              <a:t>Transparency in Communication</a:t>
            </a:r>
          </a:p>
          <a:p>
            <a:pPr marL="0" indent="0">
              <a:buNone/>
            </a:pPr>
            <a:endParaRPr lang="en-GB" sz="24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Times New Roman"/>
                <a:cs typeface="Times New Roman"/>
              </a:rPr>
              <a:t>Y-  </a:t>
            </a:r>
            <a:r>
              <a:rPr lang="en-GB" sz="2400" dirty="0">
                <a:latin typeface="Times New Roman"/>
                <a:cs typeface="Times New Roman"/>
              </a:rPr>
              <a:t>Yield to Empathy </a:t>
            </a:r>
          </a:p>
        </p:txBody>
      </p:sp>
    </p:spTree>
    <p:extLst>
      <p:ext uri="{BB962C8B-B14F-4D97-AF65-F5344CB8AC3E}">
        <p14:creationId xmlns:p14="http://schemas.microsoft.com/office/powerpoint/2010/main" val="10788473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DC7D238E-BAD9-2259-4A45-9A703E8B6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/>
                <a:cs typeface="Times New Roman"/>
              </a:rPr>
              <a:t>Limitations of The Iceberg Approach in Conflict Resolution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8AB3A5BB-A736-468A-2D50-0B8ACF77A0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72760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Wingdings" panose="020B0604020202020204" pitchFamily="34" charset="0"/>
              <a:buChar char="ü"/>
            </a:pPr>
            <a:r>
              <a:rPr lang="en-GB" dirty="0">
                <a:latin typeface="Times New Roman"/>
              </a:rPr>
              <a:t>Neglect of Surface-Level issues which arise from miscommunication and misunderstandings between employees such as, language barriers, overlapping roles,  personality clashes, workload or staff transition and grief. </a:t>
            </a:r>
            <a:br>
              <a:rPr lang="en-GB" dirty="0">
                <a:latin typeface="Times New Roman"/>
              </a:rPr>
            </a:br>
            <a:endParaRPr lang="en-GB">
              <a:latin typeface="Times New Roman"/>
              <a:cs typeface="Times New Roman"/>
            </a:endParaRPr>
          </a:p>
          <a:p>
            <a:pPr>
              <a:buFont typeface="Wingdings"/>
              <a:buChar char="ü"/>
            </a:pPr>
            <a:r>
              <a:rPr lang="en-GB" dirty="0">
                <a:latin typeface="Times New Roman"/>
                <a:cs typeface="Times New Roman"/>
              </a:rPr>
              <a:t> Conflicts are dynamic not static! </a:t>
            </a:r>
            <a:br>
              <a:rPr lang="en-GB" dirty="0">
                <a:latin typeface="Times New Roman"/>
              </a:rPr>
            </a:br>
            <a:endParaRPr lang="en-GB">
              <a:latin typeface="Times New Roman"/>
              <a:cs typeface="Times New Roman"/>
            </a:endParaRPr>
          </a:p>
          <a:p>
            <a:pPr>
              <a:buFont typeface="Wingdings"/>
              <a:buChar char="ü"/>
            </a:pPr>
            <a:r>
              <a:rPr lang="en-GB" dirty="0">
                <a:latin typeface="Times New Roman"/>
                <a:cs typeface="Times New Roman"/>
              </a:rPr>
              <a:t> No clear strategies for practical steps for conflict resolution.</a:t>
            </a:r>
            <a:r>
              <a:rPr lang="pl-PL" dirty="0">
                <a:latin typeface="Times New Roman"/>
                <a:cs typeface="Times New Roman"/>
              </a:rPr>
              <a:t> </a:t>
            </a:r>
            <a:br>
              <a:rPr lang="pl-PL" dirty="0"/>
            </a:br>
            <a:endParaRPr lang="pl-PL" dirty="0"/>
          </a:p>
          <a:p>
            <a:pPr>
              <a:buFont typeface="Wingdings"/>
              <a:buChar char="ü"/>
            </a:pP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4721177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54EA1C0A-C4EB-0B9F-D8D2-698BE4B9E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pl-PL" b="1" dirty="0">
                <a:latin typeface="Times New Roman"/>
                <a:cs typeface="Times New Roman"/>
              </a:rPr>
              <a:t>How to</a:t>
            </a:r>
            <a:r>
              <a:rPr lang="en-GB" b="1" dirty="0">
                <a:latin typeface="Times New Roman"/>
                <a:cs typeface="Times New Roman"/>
              </a:rPr>
              <a:t> prevent it? </a:t>
            </a:r>
            <a:endParaRPr lang="pl-PL" b="1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BDB72F20-1FA0-3EB0-57B6-032EB32017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latin typeface="Times New Roman"/>
                <a:cs typeface="Times New Roman"/>
              </a:rPr>
              <a:t>Assessing and acknowledging of visible symptoms alongside deeper causes to provide long-term solutions. </a:t>
            </a:r>
            <a:endParaRPr lang="en-US" dirty="0">
              <a:latin typeface="Times New Roman"/>
            </a:endParaRPr>
          </a:p>
          <a:p>
            <a:endParaRPr lang="en-GB" dirty="0">
              <a:latin typeface="Times New Roman"/>
              <a:cs typeface="Times New Roman"/>
            </a:endParaRPr>
          </a:p>
          <a:p>
            <a:r>
              <a:rPr lang="en-US" dirty="0">
                <a:latin typeface="Times New Roman"/>
                <a:cs typeface="Times New Roman"/>
              </a:rPr>
              <a:t>Undergoing a personal training for conflict resolution approaches to adjust my interventions accordingly. </a:t>
            </a:r>
            <a:br>
              <a:rPr lang="en-US" dirty="0">
                <a:latin typeface="Times New Roman"/>
              </a:rPr>
            </a:br>
            <a:endParaRPr lang="en-US" dirty="0">
              <a:latin typeface="Times New Roman"/>
              <a:cs typeface="Times New Roman"/>
            </a:endParaRPr>
          </a:p>
          <a:p>
            <a:r>
              <a:rPr lang="en-US" dirty="0">
                <a:latin typeface="Times New Roman"/>
                <a:cs typeface="Times New Roman"/>
              </a:rPr>
              <a:t>Promote stress management techniques, effective communication strategies and self-care practices during staff meetings.  </a:t>
            </a:r>
            <a:br>
              <a:rPr lang="en-US" dirty="0">
                <a:latin typeface="Times New Roman"/>
              </a:rPr>
            </a:br>
            <a:endParaRPr lang="en-US" dirty="0">
              <a:latin typeface="Times New Roman"/>
              <a:cs typeface="Times New Roman"/>
            </a:endParaRPr>
          </a:p>
          <a:p>
            <a:r>
              <a:rPr lang="en-US" dirty="0">
                <a:latin typeface="Times New Roman"/>
                <a:cs typeface="Times New Roman"/>
              </a:rPr>
              <a:t>Addressing tensions of conflicts before they intensify. </a:t>
            </a:r>
          </a:p>
          <a:p>
            <a:pPr marL="0" indent="0">
              <a:buNone/>
            </a:pPr>
            <a:endParaRPr lang="en-US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041906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92859B6C-CF9D-59F6-BAC8-98363BE87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120" y="742857"/>
            <a:ext cx="4620584" cy="1938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latin typeface="Times New Roman"/>
                <a:cs typeface="Times New Roman"/>
              </a:rPr>
              <a:t>Restaurant Management for the Future. 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62AAD2BB-16BC-FFB0-305E-42A891DE8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858" y="2947510"/>
            <a:ext cx="4620584" cy="7754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Times New Roman"/>
                <a:cs typeface="Times New Roman"/>
              </a:rPr>
              <a:t>Enhancing operations with the Point of Sale (POS) Systems</a:t>
            </a:r>
          </a:p>
        </p:txBody>
      </p:sp>
      <p:pic>
        <p:nvPicPr>
          <p:cNvPr id="5" name="Obraz 4" descr="Obraz zawierający Urządzenie elektroniczne, Tablet, multimedia, gadżet&#10;&#10;Opis wygenerowany automatycznie">
            <a:extLst>
              <a:ext uri="{FF2B5EF4-FFF2-40B4-BE49-F238E27FC236}">
                <a16:creationId xmlns:a16="http://schemas.microsoft.com/office/drawing/2014/main" id="{0A4A0973-EB9E-3136-5886-741D1181B4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878" r="-1" b="-1"/>
          <a:stretch/>
        </p:blipFill>
        <p:spPr>
          <a:xfrm>
            <a:off x="6439042" y="739922"/>
            <a:ext cx="4582351" cy="5289817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550610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259CA9C0-7F1B-277E-FBEE-38BA71CA31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>
                <a:latin typeface="Times New Roman"/>
                <a:cs typeface="Times New Roman"/>
              </a:rPr>
              <a:t>       </a:t>
            </a:r>
            <a:r>
              <a:rPr lang="pl-PL" b="1" dirty="0">
                <a:latin typeface="Times New Roman"/>
                <a:cs typeface="Times New Roman"/>
              </a:rPr>
              <a:t>       POS NOW IN A SECOND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0C05C625-CF5E-6CBD-B2E3-6453962CC4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dirty="0">
                <a:latin typeface="Times New Roman"/>
                <a:cs typeface="Times New Roman"/>
              </a:rPr>
              <a:t>A cafe that makes selling smoother </a:t>
            </a:r>
            <a:endParaRPr lang="en-GB" dirty="0"/>
          </a:p>
        </p:txBody>
      </p:sp>
      <p:cxnSp>
        <p:nvCxnSpPr>
          <p:cNvPr id="4" name="Łącznik prosty ze strzałką 3">
            <a:extLst>
              <a:ext uri="{FF2B5EF4-FFF2-40B4-BE49-F238E27FC236}">
                <a16:creationId xmlns:a16="http://schemas.microsoft.com/office/drawing/2014/main" id="{6F101BE5-FEF4-FD35-147A-B8F6CD41F041}"/>
              </a:ext>
            </a:extLst>
          </p:cNvPr>
          <p:cNvCxnSpPr/>
          <p:nvPr/>
        </p:nvCxnSpPr>
        <p:spPr>
          <a:xfrm flipH="1">
            <a:off x="2555460" y="2364409"/>
            <a:ext cx="1802296" cy="143344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" name="Łącznik prosty ze strzałką 4">
            <a:extLst>
              <a:ext uri="{FF2B5EF4-FFF2-40B4-BE49-F238E27FC236}">
                <a16:creationId xmlns:a16="http://schemas.microsoft.com/office/drawing/2014/main" id="{6784EF3E-14AA-897F-63CF-E82D0540D1D3}"/>
              </a:ext>
            </a:extLst>
          </p:cNvPr>
          <p:cNvCxnSpPr/>
          <p:nvPr/>
        </p:nvCxnSpPr>
        <p:spPr>
          <a:xfrm>
            <a:off x="6146799" y="2530059"/>
            <a:ext cx="30921" cy="178683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Łącznik prosty ze strzałką 7">
            <a:extLst>
              <a:ext uri="{FF2B5EF4-FFF2-40B4-BE49-F238E27FC236}">
                <a16:creationId xmlns:a16="http://schemas.microsoft.com/office/drawing/2014/main" id="{DBBDADCF-7DA1-F58C-DEA5-90C6B9301D64}"/>
              </a:ext>
            </a:extLst>
          </p:cNvPr>
          <p:cNvCxnSpPr/>
          <p:nvPr/>
        </p:nvCxnSpPr>
        <p:spPr>
          <a:xfrm>
            <a:off x="8320295" y="2417555"/>
            <a:ext cx="1753704" cy="154387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pole tekstowe 8">
            <a:extLst>
              <a:ext uri="{FF2B5EF4-FFF2-40B4-BE49-F238E27FC236}">
                <a16:creationId xmlns:a16="http://schemas.microsoft.com/office/drawing/2014/main" id="{6318E2D8-D485-396B-B92E-2D312DDBB973}"/>
              </a:ext>
            </a:extLst>
          </p:cNvPr>
          <p:cNvSpPr txBox="1"/>
          <p:nvPr/>
        </p:nvSpPr>
        <p:spPr>
          <a:xfrm>
            <a:off x="1159827" y="4087010"/>
            <a:ext cx="27062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latin typeface="Times New Roman"/>
                <a:cs typeface="Times New Roman"/>
              </a:rPr>
              <a:t>Sales and Performance</a:t>
            </a:r>
            <a:r>
              <a:rPr lang="pl-PL" dirty="0"/>
              <a:t> </a:t>
            </a:r>
          </a:p>
        </p:txBody>
      </p:sp>
      <p:sp>
        <p:nvSpPr>
          <p:cNvPr id="10" name="pole tekstowe 9">
            <a:extLst>
              <a:ext uri="{FF2B5EF4-FFF2-40B4-BE49-F238E27FC236}">
                <a16:creationId xmlns:a16="http://schemas.microsoft.com/office/drawing/2014/main" id="{62CCB5A5-D95B-5366-770D-2DC9EA5D85E3}"/>
              </a:ext>
            </a:extLst>
          </p:cNvPr>
          <p:cNvSpPr txBox="1"/>
          <p:nvPr/>
        </p:nvSpPr>
        <p:spPr>
          <a:xfrm>
            <a:off x="5495209" y="4578563"/>
            <a:ext cx="170968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Service Speed</a:t>
            </a:r>
            <a:r>
              <a:rPr lang="pl-PL" dirty="0"/>
              <a:t>  </a:t>
            </a:r>
            <a:r>
              <a:rPr lang="en-GB" dirty="0">
                <a:latin typeface="Times New Roman"/>
                <a:cs typeface="Times New Roman"/>
              </a:rPr>
              <a:t>Optimization</a:t>
            </a:r>
            <a:r>
              <a:rPr lang="en-GB" dirty="0"/>
              <a:t> </a:t>
            </a:r>
          </a:p>
        </p:txBody>
      </p:sp>
      <p:pic>
        <p:nvPicPr>
          <p:cNvPr id="12" name="Grafika 11" descr="Wykres słupkowy z trendem wzrostowym kontur">
            <a:extLst>
              <a:ext uri="{FF2B5EF4-FFF2-40B4-BE49-F238E27FC236}">
                <a16:creationId xmlns:a16="http://schemas.microsoft.com/office/drawing/2014/main" id="{CCC25385-17FA-0DEE-46C2-074CCA85EF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729409" y="4407452"/>
            <a:ext cx="914400" cy="914400"/>
          </a:xfrm>
          <a:prstGeom prst="rect">
            <a:avLst/>
          </a:prstGeom>
        </p:spPr>
      </p:pic>
      <p:pic>
        <p:nvPicPr>
          <p:cNvPr id="13" name="Grafika 12" descr="Stoper kontur">
            <a:extLst>
              <a:ext uri="{FF2B5EF4-FFF2-40B4-BE49-F238E27FC236}">
                <a16:creationId xmlns:a16="http://schemas.microsoft.com/office/drawing/2014/main" id="{9D4BE23C-D53B-95AC-5247-64F2E3739A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48018" y="5324061"/>
            <a:ext cx="914400" cy="914400"/>
          </a:xfrm>
          <a:prstGeom prst="rect">
            <a:avLst/>
          </a:prstGeom>
        </p:spPr>
      </p:pic>
      <p:sp>
        <p:nvSpPr>
          <p:cNvPr id="14" name="pole tekstowe 13">
            <a:extLst>
              <a:ext uri="{FF2B5EF4-FFF2-40B4-BE49-F238E27FC236}">
                <a16:creationId xmlns:a16="http://schemas.microsoft.com/office/drawing/2014/main" id="{682E4E95-DA7F-0627-806F-B19D32EE2699}"/>
              </a:ext>
            </a:extLst>
          </p:cNvPr>
          <p:cNvSpPr txBox="1"/>
          <p:nvPr/>
        </p:nvSpPr>
        <p:spPr>
          <a:xfrm>
            <a:off x="9320041" y="4404582"/>
            <a:ext cx="26122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Customer Relationship</a:t>
            </a:r>
            <a:r>
              <a:rPr lang="pl-PL" dirty="0">
                <a:latin typeface="Times New Roman"/>
                <a:cs typeface="Times New Roman"/>
              </a:rPr>
              <a:t> </a:t>
            </a:r>
            <a:endParaRPr lang="pl-PL" dirty="0"/>
          </a:p>
        </p:txBody>
      </p:sp>
      <p:pic>
        <p:nvPicPr>
          <p:cNvPr id="16" name="Grafika 15" descr="Influencer kontur">
            <a:extLst>
              <a:ext uri="{FF2B5EF4-FFF2-40B4-BE49-F238E27FC236}">
                <a16:creationId xmlns:a16="http://schemas.microsoft.com/office/drawing/2014/main" id="{BB454E4A-2F94-5381-59E4-A0ED938325B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221844" y="4771885"/>
            <a:ext cx="1035879" cy="1046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6285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794E480D-6547-892D-949D-726234833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0578" y="385720"/>
            <a:ext cx="10515600" cy="1325563"/>
          </a:xfrm>
        </p:spPr>
        <p:txBody>
          <a:bodyPr/>
          <a:lstStyle/>
          <a:p>
            <a:r>
              <a:rPr lang="pl-PL" b="1" dirty="0">
                <a:latin typeface="Times New Roman"/>
                <a:cs typeface="Times New Roman"/>
              </a:rPr>
              <a:t>POS- Sales and Performance </a:t>
            </a:r>
          </a:p>
        </p:txBody>
      </p:sp>
      <p:pic>
        <p:nvPicPr>
          <p:cNvPr id="5" name="Grafika 4" descr="Wykres słupkowy z trendem wzrostowym kontur">
            <a:extLst>
              <a:ext uri="{FF2B5EF4-FFF2-40B4-BE49-F238E27FC236}">
                <a16:creationId xmlns:a16="http://schemas.microsoft.com/office/drawing/2014/main" id="{44574956-147D-F00F-F31B-C60982BE19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33711" y="2110259"/>
            <a:ext cx="3453803" cy="3454549"/>
          </a:xfrm>
          <a:prstGeom prst="rect">
            <a:avLst/>
          </a:prstGeom>
        </p:spPr>
      </p:pic>
      <p:cxnSp>
        <p:nvCxnSpPr>
          <p:cNvPr id="11" name="Łącznik prosty ze strzałką 10">
            <a:extLst>
              <a:ext uri="{FF2B5EF4-FFF2-40B4-BE49-F238E27FC236}">
                <a16:creationId xmlns:a16="http://schemas.microsoft.com/office/drawing/2014/main" id="{1F4CB89F-3C8A-BB23-6B78-C1F9FA6B3A25}"/>
              </a:ext>
            </a:extLst>
          </p:cNvPr>
          <p:cNvCxnSpPr/>
          <p:nvPr/>
        </p:nvCxnSpPr>
        <p:spPr>
          <a:xfrm>
            <a:off x="2178909" y="2724665"/>
            <a:ext cx="1048263" cy="59518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AF25243C-AC91-D2A9-EE80-5229312C6635}"/>
              </a:ext>
            </a:extLst>
          </p:cNvPr>
          <p:cNvSpPr txBox="1"/>
          <p:nvPr/>
        </p:nvSpPr>
        <p:spPr>
          <a:xfrm>
            <a:off x="534748" y="2168950"/>
            <a:ext cx="260961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latin typeface="Times New Roman"/>
                <a:cs typeface="Times New Roman"/>
              </a:rPr>
              <a:t>Access to </a:t>
            </a:r>
            <a:r>
              <a:rPr lang="en-GB" dirty="0">
                <a:latin typeface="Times New Roman"/>
                <a:cs typeface="Times New Roman"/>
              </a:rPr>
              <a:t>reports.</a:t>
            </a:r>
            <a:endParaRPr lang="pl-PL" dirty="0">
              <a:latin typeface="Times New Roman"/>
              <a:cs typeface="Times New Roman"/>
            </a:endParaRPr>
          </a:p>
        </p:txBody>
      </p:sp>
      <p:cxnSp>
        <p:nvCxnSpPr>
          <p:cNvPr id="15" name="Łącznik prosty ze strzałką 14">
            <a:extLst>
              <a:ext uri="{FF2B5EF4-FFF2-40B4-BE49-F238E27FC236}">
                <a16:creationId xmlns:a16="http://schemas.microsoft.com/office/drawing/2014/main" id="{8F993FED-B8DE-8760-ECD6-E5E980026C89}"/>
              </a:ext>
            </a:extLst>
          </p:cNvPr>
          <p:cNvCxnSpPr/>
          <p:nvPr/>
        </p:nvCxnSpPr>
        <p:spPr>
          <a:xfrm>
            <a:off x="2173757" y="3471218"/>
            <a:ext cx="1037968" cy="56429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1265AC36-50FD-1564-112A-782E37F5A0EC}"/>
              </a:ext>
            </a:extLst>
          </p:cNvPr>
          <p:cNvSpPr txBox="1"/>
          <p:nvPr/>
        </p:nvSpPr>
        <p:spPr>
          <a:xfrm>
            <a:off x="197280" y="2956897"/>
            <a:ext cx="184669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Comparing outcomes To Key Performance Indicators (KPI'S</a:t>
            </a:r>
            <a:r>
              <a:rPr lang="pl-PL" dirty="0">
                <a:latin typeface="Times New Roman"/>
                <a:cs typeface="Times New Roman"/>
              </a:rPr>
              <a:t>)</a:t>
            </a:r>
          </a:p>
        </p:txBody>
      </p:sp>
      <p:cxnSp>
        <p:nvCxnSpPr>
          <p:cNvPr id="17" name="Łącznik prosty ze strzałką 16">
            <a:extLst>
              <a:ext uri="{FF2B5EF4-FFF2-40B4-BE49-F238E27FC236}">
                <a16:creationId xmlns:a16="http://schemas.microsoft.com/office/drawing/2014/main" id="{83D63789-8FB9-8B9F-2CB1-BADFB494F523}"/>
              </a:ext>
            </a:extLst>
          </p:cNvPr>
          <p:cNvCxnSpPr/>
          <p:nvPr/>
        </p:nvCxnSpPr>
        <p:spPr>
          <a:xfrm flipV="1">
            <a:off x="2686049" y="5546637"/>
            <a:ext cx="718751" cy="424249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8" name="pole tekstowe 17">
            <a:extLst>
              <a:ext uri="{FF2B5EF4-FFF2-40B4-BE49-F238E27FC236}">
                <a16:creationId xmlns:a16="http://schemas.microsoft.com/office/drawing/2014/main" id="{A4EDF084-39B3-FF2D-5708-3566B2A50A75}"/>
              </a:ext>
            </a:extLst>
          </p:cNvPr>
          <p:cNvSpPr txBox="1"/>
          <p:nvPr/>
        </p:nvSpPr>
        <p:spPr>
          <a:xfrm>
            <a:off x="692718" y="5757947"/>
            <a:ext cx="22091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Analysing Sales. </a:t>
            </a:r>
          </a:p>
        </p:txBody>
      </p:sp>
      <p:sp>
        <p:nvSpPr>
          <p:cNvPr id="19" name="pole tekstowe 18">
            <a:extLst>
              <a:ext uri="{FF2B5EF4-FFF2-40B4-BE49-F238E27FC236}">
                <a16:creationId xmlns:a16="http://schemas.microsoft.com/office/drawing/2014/main" id="{BFCA3CE8-BCE9-8147-B1A7-1E5A20927C0D}"/>
              </a:ext>
            </a:extLst>
          </p:cNvPr>
          <p:cNvSpPr txBox="1"/>
          <p:nvPr/>
        </p:nvSpPr>
        <p:spPr>
          <a:xfrm>
            <a:off x="8208654" y="1784464"/>
            <a:ext cx="2255036" cy="17851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b="1" dirty="0">
                <a:latin typeface="Times New Roman"/>
              </a:rPr>
              <a:t>INSIGHTS </a:t>
            </a:r>
            <a:br>
              <a:rPr lang="pl-PL" b="1" dirty="0">
                <a:latin typeface="Times New Roman"/>
                <a:cs typeface="Times New Roman"/>
              </a:rPr>
            </a:br>
            <a:br>
              <a:rPr lang="pl-PL" dirty="0">
                <a:latin typeface="Times New Roman"/>
              </a:rPr>
            </a:br>
            <a:r>
              <a:rPr lang="en-GB" dirty="0">
                <a:latin typeface="Times New Roman"/>
                <a:cs typeface="Times New Roman"/>
              </a:rPr>
              <a:t>Spotting patterns.</a:t>
            </a:r>
            <a:br>
              <a:rPr lang="en-GB" sz="2000" dirty="0">
                <a:latin typeface="Times New Roman"/>
                <a:cs typeface="Times New Roman"/>
              </a:rPr>
            </a:br>
            <a:endParaRPr lang="en-GB" sz="2000">
              <a:latin typeface="Times New Roman"/>
              <a:cs typeface="Times New Roman"/>
            </a:endParaRPr>
          </a:p>
          <a:p>
            <a:br>
              <a:rPr lang="en-US" dirty="0"/>
            </a:br>
            <a:endParaRPr lang="pl-PL"/>
          </a:p>
        </p:txBody>
      </p:sp>
      <p:sp>
        <p:nvSpPr>
          <p:cNvPr id="20" name="Równa się 19">
            <a:extLst>
              <a:ext uri="{FF2B5EF4-FFF2-40B4-BE49-F238E27FC236}">
                <a16:creationId xmlns:a16="http://schemas.microsoft.com/office/drawing/2014/main" id="{4993D559-B542-2236-3723-EC0D3C2269E5}"/>
              </a:ext>
            </a:extLst>
          </p:cNvPr>
          <p:cNvSpPr/>
          <p:nvPr/>
        </p:nvSpPr>
        <p:spPr>
          <a:xfrm>
            <a:off x="6587071" y="3276113"/>
            <a:ext cx="1359242" cy="803190"/>
          </a:xfrm>
          <a:prstGeom prst="mathEqual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21" name="pole tekstowe 20">
            <a:extLst>
              <a:ext uri="{FF2B5EF4-FFF2-40B4-BE49-F238E27FC236}">
                <a16:creationId xmlns:a16="http://schemas.microsoft.com/office/drawing/2014/main" id="{F3294119-BADE-A506-457A-793C3B4B592F}"/>
              </a:ext>
            </a:extLst>
          </p:cNvPr>
          <p:cNvSpPr txBox="1"/>
          <p:nvPr/>
        </p:nvSpPr>
        <p:spPr>
          <a:xfrm>
            <a:off x="8149414" y="3351912"/>
            <a:ext cx="2221602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b="1" dirty="0">
                <a:latin typeface="Times New Roman"/>
                <a:cs typeface="Times New Roman"/>
              </a:rPr>
              <a:t>ENHENCMENT OF OPERATIONS</a:t>
            </a:r>
            <a:br>
              <a:rPr lang="pl-PL" b="1" dirty="0">
                <a:latin typeface="Times New Roman"/>
                <a:cs typeface="Times New Roman"/>
              </a:rPr>
            </a:br>
            <a:endParaRPr lang="pl-PL" b="1" dirty="0">
              <a:latin typeface="Times New Roman"/>
              <a:cs typeface="Times New Roman"/>
            </a:endParaRPr>
          </a:p>
          <a:p>
            <a:pPr marL="285750" indent="-285750">
              <a:buFont typeface="Wingdings"/>
              <a:buChar char="ü"/>
            </a:pPr>
            <a:r>
              <a:rPr lang="pl-PL" dirty="0">
                <a:latin typeface="Times New Roman"/>
                <a:cs typeface="Times New Roman"/>
              </a:rPr>
              <a:t>Menu engineering. </a:t>
            </a:r>
            <a:br>
              <a:rPr lang="pl-PL" dirty="0">
                <a:latin typeface="Times New Roman"/>
                <a:cs typeface="Times New Roman"/>
              </a:rPr>
            </a:br>
            <a:r>
              <a:rPr lang="pl-PL" dirty="0">
                <a:latin typeface="Times New Roman"/>
                <a:cs typeface="Times New Roman"/>
              </a:rPr>
              <a:t> </a:t>
            </a:r>
          </a:p>
          <a:p>
            <a:pPr marL="285750" indent="-285750">
              <a:buFont typeface="Wingdings"/>
              <a:buChar char="ü"/>
            </a:pPr>
            <a:r>
              <a:rPr lang="en-GB" dirty="0">
                <a:latin typeface="Times New Roman"/>
                <a:cs typeface="Times New Roman"/>
              </a:rPr>
              <a:t>Revenue growth. </a:t>
            </a:r>
            <a:br>
              <a:rPr lang="en-GB" dirty="0">
                <a:latin typeface="Times New Roman"/>
                <a:cs typeface="Times New Roman"/>
              </a:rPr>
            </a:br>
            <a:endParaRPr lang="en-GB" dirty="0">
              <a:latin typeface="Times New Roman"/>
              <a:cs typeface="Times New Roman"/>
            </a:endParaRPr>
          </a:p>
          <a:p>
            <a:pPr marL="285750" indent="-285750">
              <a:buFont typeface="Wingdings"/>
              <a:buChar char="ü"/>
            </a:pPr>
            <a:r>
              <a:rPr lang="en-GB" dirty="0">
                <a:latin typeface="Times New Roman"/>
                <a:cs typeface="Times New Roman"/>
              </a:rPr>
              <a:t>Identifying opportunities for improvement. </a:t>
            </a:r>
            <a:br>
              <a:rPr lang="en-GB" dirty="0">
                <a:latin typeface="Times New Roman"/>
                <a:cs typeface="Times New Roman"/>
              </a:rPr>
            </a:br>
            <a:endParaRPr lang="en-GB" dirty="0">
              <a:latin typeface="Times New Roman"/>
              <a:cs typeface="Times New Roman"/>
            </a:endParaRPr>
          </a:p>
          <a:p>
            <a:endParaRPr lang="en-GB" dirty="0">
              <a:latin typeface="Times New Roman"/>
              <a:cs typeface="Times New Roman"/>
            </a:endParaRPr>
          </a:p>
          <a:p>
            <a:endParaRPr lang="en-GB" dirty="0">
              <a:latin typeface="Times New Roman"/>
              <a:cs typeface="Times New Roman"/>
            </a:endParaRPr>
          </a:p>
        </p:txBody>
      </p:sp>
      <p:cxnSp>
        <p:nvCxnSpPr>
          <p:cNvPr id="23" name="Łącznik prosty ze strzałką 22">
            <a:extLst>
              <a:ext uri="{FF2B5EF4-FFF2-40B4-BE49-F238E27FC236}">
                <a16:creationId xmlns:a16="http://schemas.microsoft.com/office/drawing/2014/main" id="{5570021B-6E56-EABB-ED94-997FEC0920D6}"/>
              </a:ext>
            </a:extLst>
          </p:cNvPr>
          <p:cNvCxnSpPr>
            <a:cxnSpLocks/>
          </p:cNvCxnSpPr>
          <p:nvPr/>
        </p:nvCxnSpPr>
        <p:spPr>
          <a:xfrm flipV="1">
            <a:off x="1967813" y="4910780"/>
            <a:ext cx="1079155" cy="1235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2AA6F830-F81F-2FD3-E170-ACF982014E56}"/>
              </a:ext>
            </a:extLst>
          </p:cNvPr>
          <p:cNvSpPr txBox="1"/>
          <p:nvPr/>
        </p:nvSpPr>
        <p:spPr>
          <a:xfrm>
            <a:off x="324825" y="4651005"/>
            <a:ext cx="158785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Employee</a:t>
            </a:r>
            <a:r>
              <a:rPr lang="pl-PL" dirty="0">
                <a:latin typeface="Times New Roman"/>
                <a:cs typeface="Times New Roman"/>
              </a:rPr>
              <a:t> Performance.</a:t>
            </a:r>
            <a:r>
              <a:rPr lang="pl-PL" dirty="0"/>
              <a:t> </a:t>
            </a:r>
          </a:p>
        </p:txBody>
      </p:sp>
      <p:sp>
        <p:nvSpPr>
          <p:cNvPr id="4" name="pole tekstowe 3">
            <a:extLst>
              <a:ext uri="{FF2B5EF4-FFF2-40B4-BE49-F238E27FC236}">
                <a16:creationId xmlns:a16="http://schemas.microsoft.com/office/drawing/2014/main" id="{FBDDC6C5-82F0-3D88-BA1A-527EC5BAAD71}"/>
              </a:ext>
            </a:extLst>
          </p:cNvPr>
          <p:cNvSpPr txBox="1"/>
          <p:nvPr/>
        </p:nvSpPr>
        <p:spPr>
          <a:xfrm>
            <a:off x="10316989" y="6420705"/>
            <a:ext cx="1753548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Times New Roman"/>
                <a:cs typeface="Times New Roman"/>
              </a:rPr>
              <a:t>(Horner, 2002)</a:t>
            </a:r>
          </a:p>
        </p:txBody>
      </p:sp>
    </p:spTree>
    <p:extLst>
      <p:ext uri="{BB962C8B-B14F-4D97-AF65-F5344CB8AC3E}">
        <p14:creationId xmlns:p14="http://schemas.microsoft.com/office/powerpoint/2010/main" val="16512838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AFAFDF18-433A-446E-E87A-3370732E5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b="1" dirty="0">
                <a:latin typeface="Times New Roman"/>
                <a:cs typeface="Times New Roman"/>
              </a:rPr>
              <a:t>POS- Service </a:t>
            </a:r>
            <a:r>
              <a:rPr lang="en-GB" b="1" dirty="0">
                <a:latin typeface="Times New Roman"/>
                <a:cs typeface="Times New Roman"/>
              </a:rPr>
              <a:t>Speed Optimisation</a:t>
            </a:r>
            <a:r>
              <a:rPr lang="pl-PL" b="1" dirty="0">
                <a:latin typeface="Times New Roman"/>
                <a:cs typeface="Times New Roman"/>
              </a:rPr>
              <a:t> </a:t>
            </a:r>
          </a:p>
        </p:txBody>
      </p:sp>
      <p:pic>
        <p:nvPicPr>
          <p:cNvPr id="5" name="Grafika 4" descr="Stoper kontur">
            <a:extLst>
              <a:ext uri="{FF2B5EF4-FFF2-40B4-BE49-F238E27FC236}">
                <a16:creationId xmlns:a16="http://schemas.microsoft.com/office/drawing/2014/main" id="{610FDDE9-FAC4-582E-1DF7-B492595704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44397" y="2131898"/>
            <a:ext cx="3169507" cy="3200400"/>
          </a:xfrm>
          <a:prstGeom prst="rect">
            <a:avLst/>
          </a:prstGeo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6614F253-6C29-4BA6-CE78-BFB90083A712}"/>
              </a:ext>
            </a:extLst>
          </p:cNvPr>
          <p:cNvSpPr txBox="1"/>
          <p:nvPr/>
        </p:nvSpPr>
        <p:spPr>
          <a:xfrm>
            <a:off x="621336" y="2140157"/>
            <a:ext cx="233346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Ordering Efficiency.</a:t>
            </a:r>
            <a:r>
              <a:rPr lang="en-GB" b="1" dirty="0">
                <a:latin typeface="Times New Roman"/>
                <a:cs typeface="Times New Roman"/>
              </a:rPr>
              <a:t> </a:t>
            </a:r>
          </a:p>
        </p:txBody>
      </p:sp>
      <p:sp>
        <p:nvSpPr>
          <p:cNvPr id="9" name="pole tekstowe 8">
            <a:extLst>
              <a:ext uri="{FF2B5EF4-FFF2-40B4-BE49-F238E27FC236}">
                <a16:creationId xmlns:a16="http://schemas.microsoft.com/office/drawing/2014/main" id="{BA1A3A7B-4F1B-378A-31D4-B2A0092926D9}"/>
              </a:ext>
            </a:extLst>
          </p:cNvPr>
          <p:cNvSpPr txBox="1"/>
          <p:nvPr/>
        </p:nvSpPr>
        <p:spPr>
          <a:xfrm>
            <a:off x="331379" y="4059396"/>
            <a:ext cx="228104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Quick and efficient transactions. </a:t>
            </a:r>
          </a:p>
        </p:txBody>
      </p:sp>
      <p:sp>
        <p:nvSpPr>
          <p:cNvPr id="12" name="pole tekstowe 11">
            <a:extLst>
              <a:ext uri="{FF2B5EF4-FFF2-40B4-BE49-F238E27FC236}">
                <a16:creationId xmlns:a16="http://schemas.microsoft.com/office/drawing/2014/main" id="{BA9C776A-4395-98F0-F230-D83833C7F71A}"/>
              </a:ext>
            </a:extLst>
          </p:cNvPr>
          <p:cNvSpPr txBox="1"/>
          <p:nvPr/>
        </p:nvSpPr>
        <p:spPr>
          <a:xfrm>
            <a:off x="441838" y="6047671"/>
            <a:ext cx="23472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latin typeface="Times New Roman"/>
                <a:cs typeface="Times New Roman"/>
              </a:rPr>
              <a:t>Analytics Monitoring. </a:t>
            </a:r>
          </a:p>
        </p:txBody>
      </p:sp>
      <p:sp>
        <p:nvSpPr>
          <p:cNvPr id="13" name="Równa się 12">
            <a:extLst>
              <a:ext uri="{FF2B5EF4-FFF2-40B4-BE49-F238E27FC236}">
                <a16:creationId xmlns:a16="http://schemas.microsoft.com/office/drawing/2014/main" id="{3E577CF6-F77B-7185-7865-B9A68CFBA128}"/>
              </a:ext>
            </a:extLst>
          </p:cNvPr>
          <p:cNvSpPr/>
          <p:nvPr/>
        </p:nvSpPr>
        <p:spPr>
          <a:xfrm>
            <a:off x="6561100" y="3307704"/>
            <a:ext cx="1482811" cy="1070919"/>
          </a:xfrm>
          <a:prstGeom prst="mathEqual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428DD745-9B8B-404F-B56F-7748CA73DDC6}"/>
              </a:ext>
            </a:extLst>
          </p:cNvPr>
          <p:cNvSpPr txBox="1"/>
          <p:nvPr/>
        </p:nvSpPr>
        <p:spPr>
          <a:xfrm>
            <a:off x="8128598" y="2227924"/>
            <a:ext cx="2204507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b="1" dirty="0">
                <a:latin typeface="Times New Roman"/>
                <a:cs typeface="Times New Roman"/>
              </a:rPr>
              <a:t>INSIGHTS:</a:t>
            </a:r>
          </a:p>
          <a:p>
            <a:endParaRPr lang="pl-PL" b="1" dirty="0">
              <a:latin typeface="Times New Roman"/>
              <a:cs typeface="Times New Roman"/>
            </a:endParaRPr>
          </a:p>
          <a:p>
            <a:r>
              <a:rPr lang="en-US" dirty="0">
                <a:latin typeface="Times New Roman"/>
                <a:cs typeface="Times New Roman"/>
              </a:rPr>
              <a:t>Customer behavior.</a:t>
            </a:r>
            <a:br>
              <a:rPr lang="en-US" sz="2000" dirty="0"/>
            </a:br>
            <a:endParaRPr lang="pl-PL">
              <a:latin typeface="Times New Roman"/>
              <a:cs typeface="Times New Roman"/>
            </a:endParaRPr>
          </a:p>
          <a:p>
            <a:endParaRPr lang="pl-PL" sz="1600" b="1" dirty="0">
              <a:latin typeface="Times New Roman"/>
              <a:cs typeface="Times New Roman"/>
            </a:endParaRPr>
          </a:p>
        </p:txBody>
      </p:sp>
      <p:sp>
        <p:nvSpPr>
          <p:cNvPr id="15" name="pole tekstowe 14">
            <a:extLst>
              <a:ext uri="{FF2B5EF4-FFF2-40B4-BE49-F238E27FC236}">
                <a16:creationId xmlns:a16="http://schemas.microsoft.com/office/drawing/2014/main" id="{7FDFF04B-B911-5E44-707C-D26C4F97661E}"/>
              </a:ext>
            </a:extLst>
          </p:cNvPr>
          <p:cNvSpPr txBox="1"/>
          <p:nvPr/>
        </p:nvSpPr>
        <p:spPr>
          <a:xfrm>
            <a:off x="7969815" y="3964823"/>
            <a:ext cx="333884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Times New Roman"/>
                <a:cs typeface="Times New Roman"/>
              </a:rPr>
              <a:t>  ENHANCEMENT OF          OPERATIONS</a:t>
            </a:r>
            <a:br>
              <a:rPr lang="en-GB" b="1" dirty="0">
                <a:latin typeface="Times New Roman"/>
                <a:cs typeface="Times New Roman"/>
              </a:rPr>
            </a:br>
            <a:endParaRPr lang="pl-PL" b="1" dirty="0">
              <a:latin typeface="Times New Roman"/>
              <a:cs typeface="Times New Roman"/>
            </a:endParaRPr>
          </a:p>
          <a:p>
            <a:pPr marL="285750" indent="-285750">
              <a:buFont typeface="Wingdings"/>
              <a:buChar char="ü"/>
            </a:pPr>
            <a:r>
              <a:rPr lang="en-GB" dirty="0">
                <a:latin typeface="Times New Roman"/>
                <a:cs typeface="Times New Roman"/>
              </a:rPr>
              <a:t>Reduced reliance on assumptions.  </a:t>
            </a:r>
          </a:p>
        </p:txBody>
      </p:sp>
      <p:cxnSp>
        <p:nvCxnSpPr>
          <p:cNvPr id="16" name="Łącznik prosty ze strzałką 15">
            <a:extLst>
              <a:ext uri="{FF2B5EF4-FFF2-40B4-BE49-F238E27FC236}">
                <a16:creationId xmlns:a16="http://schemas.microsoft.com/office/drawing/2014/main" id="{A7C151CF-D401-5BC3-C51E-9BB24101E30D}"/>
              </a:ext>
            </a:extLst>
          </p:cNvPr>
          <p:cNvCxnSpPr/>
          <p:nvPr/>
        </p:nvCxnSpPr>
        <p:spPr>
          <a:xfrm flipV="1">
            <a:off x="2807043" y="5750007"/>
            <a:ext cx="924698" cy="36246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Łącznik prosty ze strzałką 17">
            <a:extLst>
              <a:ext uri="{FF2B5EF4-FFF2-40B4-BE49-F238E27FC236}">
                <a16:creationId xmlns:a16="http://schemas.microsoft.com/office/drawing/2014/main" id="{26961136-9F10-2C6D-529D-3716A7C8614B}"/>
              </a:ext>
            </a:extLst>
          </p:cNvPr>
          <p:cNvCxnSpPr/>
          <p:nvPr/>
        </p:nvCxnSpPr>
        <p:spPr>
          <a:xfrm flipV="1">
            <a:off x="2374556" y="4184822"/>
            <a:ext cx="1377778" cy="3295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Łącznik prosty ze strzałką 18">
            <a:extLst>
              <a:ext uri="{FF2B5EF4-FFF2-40B4-BE49-F238E27FC236}">
                <a16:creationId xmlns:a16="http://schemas.microsoft.com/office/drawing/2014/main" id="{F707631A-C1EE-163A-F347-F822C6824288}"/>
              </a:ext>
            </a:extLst>
          </p:cNvPr>
          <p:cNvCxnSpPr/>
          <p:nvPr/>
        </p:nvCxnSpPr>
        <p:spPr>
          <a:xfrm>
            <a:off x="2805756" y="2373269"/>
            <a:ext cx="1017372" cy="440724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pole tekstowe 2">
            <a:extLst>
              <a:ext uri="{FF2B5EF4-FFF2-40B4-BE49-F238E27FC236}">
                <a16:creationId xmlns:a16="http://schemas.microsoft.com/office/drawing/2014/main" id="{A680CBE9-BD0F-1B85-C988-C453B9400F38}"/>
              </a:ext>
            </a:extLst>
          </p:cNvPr>
          <p:cNvSpPr txBox="1"/>
          <p:nvPr/>
        </p:nvSpPr>
        <p:spPr>
          <a:xfrm>
            <a:off x="10453222" y="6345114"/>
            <a:ext cx="302383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Times New Roman"/>
                <a:cs typeface="Times New Roman"/>
              </a:rPr>
              <a:t>(Rooney, 2007)</a:t>
            </a:r>
          </a:p>
        </p:txBody>
      </p:sp>
      <p:sp>
        <p:nvSpPr>
          <p:cNvPr id="4" name="pole tekstowe 3">
            <a:extLst>
              <a:ext uri="{FF2B5EF4-FFF2-40B4-BE49-F238E27FC236}">
                <a16:creationId xmlns:a16="http://schemas.microsoft.com/office/drawing/2014/main" id="{B9A03CE7-88B5-A341-2EEC-F8D42BCABD38}"/>
              </a:ext>
            </a:extLst>
          </p:cNvPr>
          <p:cNvSpPr txBox="1"/>
          <p:nvPr/>
        </p:nvSpPr>
        <p:spPr>
          <a:xfrm>
            <a:off x="10494644" y="6001094"/>
            <a:ext cx="197166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dirty="0">
                <a:latin typeface="Times New Roman"/>
                <a:cs typeface="Times New Roman"/>
              </a:rPr>
              <a:t>(</a:t>
            </a:r>
            <a:r>
              <a:rPr lang="en-GB" sz="1600" dirty="0">
                <a:latin typeface="Times New Roman"/>
                <a:cs typeface="Times New Roman"/>
              </a:rPr>
              <a:t>Bennet</a:t>
            </a:r>
            <a:r>
              <a:rPr lang="pl-PL" sz="1600" dirty="0">
                <a:latin typeface="Times New Roman"/>
                <a:cs typeface="Times New Roman"/>
              </a:rPr>
              <a:t>, 2008)</a:t>
            </a:r>
          </a:p>
        </p:txBody>
      </p:sp>
    </p:spTree>
    <p:extLst>
      <p:ext uri="{BB962C8B-B14F-4D97-AF65-F5344CB8AC3E}">
        <p14:creationId xmlns:p14="http://schemas.microsoft.com/office/powerpoint/2010/main" val="12896639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C46E8D58-38E3-9078-8A83-2161E8364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/>
                <a:cs typeface="Times New Roman"/>
              </a:rPr>
              <a:t>POS- Customer Relationship Management</a:t>
            </a:r>
          </a:p>
        </p:txBody>
      </p:sp>
      <p:pic>
        <p:nvPicPr>
          <p:cNvPr id="6" name="Grafika 5" descr="Influencer kontur">
            <a:extLst>
              <a:ext uri="{FF2B5EF4-FFF2-40B4-BE49-F238E27FC236}">
                <a16:creationId xmlns:a16="http://schemas.microsoft.com/office/drawing/2014/main" id="{B16DDFF7-8471-3CC9-ACDE-0790BC38D5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77114" y="2058026"/>
            <a:ext cx="3292329" cy="3328445"/>
          </a:xfrm>
          <a:prstGeom prst="rect">
            <a:avLst/>
          </a:prstGeom>
        </p:spPr>
      </p:pic>
      <p:cxnSp>
        <p:nvCxnSpPr>
          <p:cNvPr id="7" name="Łącznik prosty ze strzałką 6">
            <a:extLst>
              <a:ext uri="{FF2B5EF4-FFF2-40B4-BE49-F238E27FC236}">
                <a16:creationId xmlns:a16="http://schemas.microsoft.com/office/drawing/2014/main" id="{AE84E24A-74C4-DC17-B0A2-60725764F04C}"/>
              </a:ext>
            </a:extLst>
          </p:cNvPr>
          <p:cNvCxnSpPr/>
          <p:nvPr/>
        </p:nvCxnSpPr>
        <p:spPr>
          <a:xfrm>
            <a:off x="2179952" y="2355752"/>
            <a:ext cx="865001" cy="36312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pole tekstowe 7">
            <a:extLst>
              <a:ext uri="{FF2B5EF4-FFF2-40B4-BE49-F238E27FC236}">
                <a16:creationId xmlns:a16="http://schemas.microsoft.com/office/drawing/2014/main" id="{AC89BC24-6C27-3E87-B083-BF662306704E}"/>
              </a:ext>
            </a:extLst>
          </p:cNvPr>
          <p:cNvSpPr txBox="1"/>
          <p:nvPr/>
        </p:nvSpPr>
        <p:spPr>
          <a:xfrm>
            <a:off x="361065" y="2057128"/>
            <a:ext cx="204071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Customer Loyalty Programs.</a:t>
            </a:r>
          </a:p>
        </p:txBody>
      </p:sp>
      <p:sp>
        <p:nvSpPr>
          <p:cNvPr id="10" name="pole tekstowe 9">
            <a:extLst>
              <a:ext uri="{FF2B5EF4-FFF2-40B4-BE49-F238E27FC236}">
                <a16:creationId xmlns:a16="http://schemas.microsoft.com/office/drawing/2014/main" id="{786A0466-CD90-A705-52C1-B41CF9C880BB}"/>
              </a:ext>
            </a:extLst>
          </p:cNvPr>
          <p:cNvSpPr txBox="1"/>
          <p:nvPr/>
        </p:nvSpPr>
        <p:spPr>
          <a:xfrm>
            <a:off x="419815" y="3948935"/>
            <a:ext cx="231406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latin typeface="Times New Roman"/>
                <a:cs typeface="Times New Roman"/>
              </a:rPr>
              <a:t>Marketing </a:t>
            </a:r>
            <a:r>
              <a:rPr lang="en-GB" dirty="0">
                <a:latin typeface="Times New Roman"/>
                <a:cs typeface="Times New Roman"/>
              </a:rPr>
              <a:t>Campaigns.</a:t>
            </a:r>
            <a:r>
              <a:rPr lang="pl-PL" dirty="0">
                <a:latin typeface="Times New Roman"/>
                <a:cs typeface="Times New Roman"/>
              </a:rPr>
              <a:t> </a:t>
            </a:r>
          </a:p>
        </p:txBody>
      </p:sp>
      <p:cxnSp>
        <p:nvCxnSpPr>
          <p:cNvPr id="11" name="Łącznik prosty ze strzałką 10">
            <a:extLst>
              <a:ext uri="{FF2B5EF4-FFF2-40B4-BE49-F238E27FC236}">
                <a16:creationId xmlns:a16="http://schemas.microsoft.com/office/drawing/2014/main" id="{9D48E723-B124-1E77-7CC8-FE3D3119C874}"/>
              </a:ext>
            </a:extLst>
          </p:cNvPr>
          <p:cNvCxnSpPr>
            <a:cxnSpLocks/>
          </p:cNvCxnSpPr>
          <p:nvPr/>
        </p:nvCxnSpPr>
        <p:spPr>
          <a:xfrm>
            <a:off x="1796563" y="4173895"/>
            <a:ext cx="1764746" cy="8835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4" name="Równa się 13">
            <a:extLst>
              <a:ext uri="{FF2B5EF4-FFF2-40B4-BE49-F238E27FC236}">
                <a16:creationId xmlns:a16="http://schemas.microsoft.com/office/drawing/2014/main" id="{7D233848-965B-9C5D-6D33-155B2BFAA27A}"/>
              </a:ext>
            </a:extLst>
          </p:cNvPr>
          <p:cNvSpPr/>
          <p:nvPr/>
        </p:nvSpPr>
        <p:spPr>
          <a:xfrm>
            <a:off x="6757793" y="3378592"/>
            <a:ext cx="1363720" cy="1142104"/>
          </a:xfrm>
          <a:prstGeom prst="mathEqual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pl-PL">
              <a:solidFill>
                <a:schemeClr val="tx1"/>
              </a:solidFill>
            </a:endParaRPr>
          </a:p>
        </p:txBody>
      </p:sp>
      <p:sp>
        <p:nvSpPr>
          <p:cNvPr id="15" name="pole tekstowe 14">
            <a:extLst>
              <a:ext uri="{FF2B5EF4-FFF2-40B4-BE49-F238E27FC236}">
                <a16:creationId xmlns:a16="http://schemas.microsoft.com/office/drawing/2014/main" id="{1C280AF9-6F9F-09D0-5263-255D3CE1C09F}"/>
              </a:ext>
            </a:extLst>
          </p:cNvPr>
          <p:cNvSpPr txBox="1"/>
          <p:nvPr/>
        </p:nvSpPr>
        <p:spPr>
          <a:xfrm>
            <a:off x="8213416" y="1952446"/>
            <a:ext cx="276149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b="1" dirty="0">
                <a:latin typeface="Times New Roman"/>
                <a:cs typeface="Times New Roman"/>
              </a:rPr>
              <a:t> INSIGHTS:</a:t>
            </a:r>
            <a:br>
              <a:rPr lang="pl-PL" b="1" dirty="0">
                <a:latin typeface="Times New Roman"/>
                <a:cs typeface="Times New Roman"/>
              </a:rPr>
            </a:br>
            <a:br>
              <a:rPr lang="pl-PL" b="1" dirty="0">
                <a:latin typeface="Times New Roman"/>
                <a:cs typeface="Times New Roman"/>
              </a:rPr>
            </a:br>
            <a:r>
              <a:rPr lang="pl-PL" dirty="0">
                <a:latin typeface="Times New Roman"/>
                <a:cs typeface="Times New Roman"/>
              </a:rPr>
              <a:t>Engagement and </a:t>
            </a:r>
            <a:r>
              <a:rPr lang="en-GB" dirty="0">
                <a:latin typeface="Times New Roman"/>
                <a:cs typeface="Times New Roman"/>
              </a:rPr>
              <a:t>Retention.</a:t>
            </a:r>
            <a:r>
              <a:rPr lang="pl-PL" dirty="0">
                <a:latin typeface="Times New Roman"/>
                <a:cs typeface="Times New Roman"/>
              </a:rPr>
              <a:t> </a:t>
            </a:r>
            <a:endParaRPr lang="pl-PL" dirty="0"/>
          </a:p>
        </p:txBody>
      </p:sp>
      <p:sp>
        <p:nvSpPr>
          <p:cNvPr id="22" name="pole tekstowe 21">
            <a:extLst>
              <a:ext uri="{FF2B5EF4-FFF2-40B4-BE49-F238E27FC236}">
                <a16:creationId xmlns:a16="http://schemas.microsoft.com/office/drawing/2014/main" id="{9340C3EA-D68C-0C39-DC87-D065C47E9E03}"/>
              </a:ext>
            </a:extLst>
          </p:cNvPr>
          <p:cNvSpPr txBox="1"/>
          <p:nvPr/>
        </p:nvSpPr>
        <p:spPr>
          <a:xfrm>
            <a:off x="8218517" y="3893215"/>
            <a:ext cx="3554109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Times New Roman"/>
                <a:cs typeface="Times New Roman"/>
              </a:rPr>
              <a:t>  ENHANCEMENT OF          OPERATIONS:</a:t>
            </a:r>
            <a:br>
              <a:rPr lang="en-GB" b="1" dirty="0">
                <a:latin typeface="Times New Roman"/>
                <a:cs typeface="Times New Roman"/>
              </a:rPr>
            </a:br>
            <a:endParaRPr lang="pl-PL"/>
          </a:p>
          <a:p>
            <a:pPr marL="285750" indent="-285750">
              <a:buFont typeface="Wingdings"/>
              <a:buChar char="ü"/>
            </a:pPr>
            <a:r>
              <a:rPr lang="en-GB" dirty="0">
                <a:latin typeface="Times New Roman"/>
                <a:cs typeface="Times New Roman"/>
              </a:rPr>
              <a:t>Product Development and Innovation.</a:t>
            </a:r>
            <a:br>
              <a:rPr lang="en-GB" dirty="0">
                <a:latin typeface="Times New Roman"/>
                <a:cs typeface="Times New Roman"/>
              </a:rPr>
            </a:br>
            <a:endParaRPr lang="en-GB" dirty="0">
              <a:latin typeface="Times New Roman"/>
              <a:cs typeface="Times New Roman"/>
            </a:endParaRPr>
          </a:p>
          <a:p>
            <a:pPr marL="285750" indent="-285750">
              <a:buFont typeface="Wingdings"/>
              <a:buChar char="ü"/>
            </a:pPr>
            <a:r>
              <a:rPr lang="en-GB" dirty="0">
                <a:latin typeface="Times New Roman"/>
                <a:cs typeface="Times New Roman"/>
              </a:rPr>
              <a:t>Reduced churn rates. </a:t>
            </a:r>
            <a:endParaRPr lang="en-GB" dirty="0">
              <a:latin typeface="Aptos" panose="020B0004020202020204"/>
              <a:cs typeface="Times New Roman"/>
            </a:endParaRPr>
          </a:p>
          <a:p>
            <a:br>
              <a:rPr lang="en-US" dirty="0"/>
            </a:br>
            <a:br>
              <a:rPr lang="pl-PL" dirty="0"/>
            </a:br>
            <a:endParaRPr lang="pl-PL"/>
          </a:p>
        </p:txBody>
      </p:sp>
      <p:sp>
        <p:nvSpPr>
          <p:cNvPr id="24" name="pole tekstowe 23">
            <a:extLst>
              <a:ext uri="{FF2B5EF4-FFF2-40B4-BE49-F238E27FC236}">
                <a16:creationId xmlns:a16="http://schemas.microsoft.com/office/drawing/2014/main" id="{BA6959D6-5DF6-0245-E20F-AEC2109F95AE}"/>
              </a:ext>
            </a:extLst>
          </p:cNvPr>
          <p:cNvSpPr txBox="1"/>
          <p:nvPr/>
        </p:nvSpPr>
        <p:spPr>
          <a:xfrm>
            <a:off x="605538" y="5662857"/>
            <a:ext cx="13368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dirty="0">
                <a:latin typeface="Times New Roman"/>
                <a:cs typeface="Times New Roman"/>
              </a:rPr>
              <a:t>Feedback.</a:t>
            </a:r>
          </a:p>
        </p:txBody>
      </p:sp>
      <p:cxnSp>
        <p:nvCxnSpPr>
          <p:cNvPr id="25" name="Łącznik prosty ze strzałką 24">
            <a:extLst>
              <a:ext uri="{FF2B5EF4-FFF2-40B4-BE49-F238E27FC236}">
                <a16:creationId xmlns:a16="http://schemas.microsoft.com/office/drawing/2014/main" id="{91447580-91E9-6A70-E063-AC790FA74292}"/>
              </a:ext>
            </a:extLst>
          </p:cNvPr>
          <p:cNvCxnSpPr>
            <a:cxnSpLocks/>
          </p:cNvCxnSpPr>
          <p:nvPr/>
        </p:nvCxnSpPr>
        <p:spPr>
          <a:xfrm flipV="1">
            <a:off x="2175622" y="5500934"/>
            <a:ext cx="855600" cy="383209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pole tekstowe 2">
            <a:extLst>
              <a:ext uri="{FF2B5EF4-FFF2-40B4-BE49-F238E27FC236}">
                <a16:creationId xmlns:a16="http://schemas.microsoft.com/office/drawing/2014/main" id="{2121EC63-EE17-6E72-5AC8-34BA41A04952}"/>
              </a:ext>
            </a:extLst>
          </p:cNvPr>
          <p:cNvSpPr txBox="1"/>
          <p:nvPr/>
        </p:nvSpPr>
        <p:spPr>
          <a:xfrm>
            <a:off x="9857169" y="6419772"/>
            <a:ext cx="2223212" cy="338554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pl-PL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l-PL" sz="1600" dirty="0">
                <a:latin typeface="Times New Roman"/>
                <a:cs typeface="Times New Roman"/>
              </a:rPr>
              <a:t>(Mandabach et al. 2003)</a:t>
            </a:r>
          </a:p>
        </p:txBody>
      </p:sp>
    </p:spTree>
    <p:extLst>
      <p:ext uri="{BB962C8B-B14F-4D97-AF65-F5344CB8AC3E}">
        <p14:creationId xmlns:p14="http://schemas.microsoft.com/office/powerpoint/2010/main" val="26204231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68FD1280-C58E-AAA8-088B-F2EB70222B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242" y="2090340"/>
            <a:ext cx="5867534" cy="50853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i="1" dirty="0">
                <a:latin typeface="Times New Roman"/>
                <a:cs typeface="Times New Roman"/>
              </a:rPr>
              <a:t>Thank You Gastronomy Students ! </a:t>
            </a:r>
          </a:p>
        </p:txBody>
      </p:sp>
      <p:pic>
        <p:nvPicPr>
          <p:cNvPr id="4" name="Obraz 3" descr="Obraz zawierający Ludzka twarz, ubrania, osoba, uśmiech&#10;&#10;Opis wygenerowany automatycznie">
            <a:extLst>
              <a:ext uri="{FF2B5EF4-FFF2-40B4-BE49-F238E27FC236}">
                <a16:creationId xmlns:a16="http://schemas.microsoft.com/office/drawing/2014/main" id="{DC0554F2-AEE7-7CD0-2FFE-BE3BDE2EDA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65" r="2" b="18865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844601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4B082A5E-C67F-3C83-CA1C-67FE56633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092" y="148882"/>
            <a:ext cx="11246708" cy="666536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Times New Roman"/>
                <a:cs typeface="Times New Roman"/>
              </a:rPr>
              <a:t>References: 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254182A0-A87E-9FA7-DBA7-52943DD9D4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795" y="152700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pl-PL" sz="1600" dirty="0">
              <a:latin typeface="Times New Roman"/>
            </a:endParaRPr>
          </a:p>
          <a:p>
            <a:pPr marL="0" indent="0">
              <a:buNone/>
            </a:pPr>
            <a:br>
              <a:rPr lang="pl-PL" dirty="0"/>
            </a:br>
            <a:endParaRPr lang="pl-PL" dirty="0"/>
          </a:p>
        </p:txBody>
      </p:sp>
      <p:sp>
        <p:nvSpPr>
          <p:cNvPr id="4" name="pole tekstowe 3">
            <a:extLst>
              <a:ext uri="{FF2B5EF4-FFF2-40B4-BE49-F238E27FC236}">
                <a16:creationId xmlns:a16="http://schemas.microsoft.com/office/drawing/2014/main" id="{4F8A4AC7-3D95-C533-0603-AAA4D0772A35}"/>
              </a:ext>
            </a:extLst>
          </p:cNvPr>
          <p:cNvSpPr txBox="1"/>
          <p:nvPr/>
        </p:nvSpPr>
        <p:spPr>
          <a:xfrm>
            <a:off x="100850" y="922277"/>
            <a:ext cx="11307395" cy="5509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b="1" dirty="0">
                <a:latin typeface="Times New Roman"/>
                <a:ea typeface="+mn-lt"/>
                <a:cs typeface="+mn-lt"/>
              </a:rPr>
              <a:t>1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.Ash, E. (2020) 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LEAD with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Empathy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.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Seven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Dimensions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[video]</a:t>
            </a:r>
            <a:endParaRPr lang="pl-PL"/>
          </a:p>
          <a:p>
            <a:r>
              <a:rPr lang="pl-PL" sz="1600" err="1"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</a:t>
            </a:r>
            <a:r>
              <a:rPr lang="pl-PL" sz="1600" dirty="0">
                <a:latin typeface="Times New Roman"/>
                <a:ea typeface="+mn-lt"/>
                <a:cs typeface="+mn-lt"/>
                <a:hlinkClick r:id="rId2"/>
              </a:rPr>
              <a:t>https://video.alexanderstreet.com/watch/lead-with-empathy</a:t>
            </a:r>
            <a:endParaRPr lang="pl-PL" sz="1600" dirty="0">
              <a:latin typeface="Times New Roman"/>
              <a:ea typeface="+mn-lt"/>
              <a:cs typeface="+mn-lt"/>
            </a:endParaRPr>
          </a:p>
          <a:p>
            <a:r>
              <a:rPr lang="pl-PL" sz="1600" dirty="0">
                <a:latin typeface="Times New Roman"/>
                <a:ea typeface="+mn-lt"/>
                <a:cs typeface="+mn-lt"/>
              </a:rPr>
              <a:t>[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20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Feb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 2024]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endParaRPr lang="pl-PL" sz="1600" dirty="0">
              <a:latin typeface="Times New Roman"/>
              <a:ea typeface="+mn-lt"/>
              <a:cs typeface="+mn-lt"/>
            </a:endParaRPr>
          </a:p>
          <a:p>
            <a:r>
              <a:rPr lang="pl-PL" sz="1600" b="1" dirty="0">
                <a:latin typeface="Times New Roman"/>
                <a:ea typeface="+mn-lt"/>
                <a:cs typeface="+mn-lt"/>
              </a:rPr>
              <a:t>2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 Bennett, L. (2008) 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“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Making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it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easier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to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pay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-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innovations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in EFTPOS and POS,”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Hospitality</a:t>
            </a:r>
            <a:r>
              <a:rPr lang="pl-PL" sz="1600" dirty="0">
                <a:latin typeface="Times New Roman"/>
                <a:ea typeface="+mn-lt"/>
                <a:cs typeface="+mn-lt"/>
              </a:rPr>
              <a:t>, 44(12), pp. 51–54.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endParaRPr lang="pl-PL" sz="1600" dirty="0">
              <a:latin typeface="Times New Roman"/>
              <a:ea typeface="+mn-lt"/>
              <a:cs typeface="+mn-lt"/>
            </a:endParaRPr>
          </a:p>
          <a:p>
            <a:r>
              <a:rPr lang="pl-PL" sz="1600" b="1" dirty="0">
                <a:latin typeface="Times New Roman"/>
                <a:ea typeface="+mn-lt"/>
                <a:cs typeface="+mn-lt"/>
              </a:rPr>
              <a:t>3.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 Camillo, A. (2021) 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Strategic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international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restaurant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development : 'From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concept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to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production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'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Hershey</a:t>
            </a:r>
            <a:r>
              <a:rPr lang="pl-PL" sz="1600" dirty="0">
                <a:latin typeface="Times New Roman"/>
                <a:ea typeface="+mn-lt"/>
                <a:cs typeface="+mn-lt"/>
              </a:rPr>
              <a:t>, PA: IGI Global. </a:t>
            </a:r>
          </a:p>
          <a:p>
            <a:r>
              <a:rPr lang="pl-PL" sz="1600" dirty="0" err="1"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</a:t>
            </a:r>
            <a:r>
              <a:rPr lang="pl-PL" sz="1600" dirty="0">
                <a:latin typeface="Times New Roman"/>
                <a:ea typeface="+mn-lt"/>
                <a:cs typeface="+mn-lt"/>
                <a:hlinkClick r:id="rId3"/>
              </a:rPr>
              <a:t>https://doi.org/10.4018/978-1-7998-4342-9</a:t>
            </a:r>
            <a:endParaRPr lang="pl-PL">
              <a:latin typeface="Times New Roman"/>
            </a:endParaRPr>
          </a:p>
          <a:p>
            <a:endParaRPr lang="pl-PL" sz="1600" dirty="0">
              <a:latin typeface="Times New Roman"/>
              <a:ea typeface="+mn-lt"/>
              <a:cs typeface="+mn-lt"/>
            </a:endParaRPr>
          </a:p>
          <a:p>
            <a:r>
              <a:rPr lang="pl-PL" sz="1600" b="1" dirty="0">
                <a:latin typeface="Times New Roman"/>
                <a:ea typeface="+mn-lt"/>
                <a:cs typeface="+mn-lt"/>
              </a:rPr>
              <a:t>4.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Clarke, A. and Chen, W. (2017)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International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hospitality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management.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London: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Routledge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endParaRPr lang="pl-PL" sz="1600" dirty="0">
              <a:latin typeface="Times New Roman"/>
              <a:ea typeface="+mn-lt"/>
              <a:cs typeface="+mn-lt"/>
            </a:endParaRPr>
          </a:p>
          <a:p>
            <a:r>
              <a:rPr lang="pl-PL" sz="1600" b="1" dirty="0">
                <a:latin typeface="Times New Roman"/>
                <a:ea typeface="+mn-lt"/>
                <a:cs typeface="+mn-lt"/>
              </a:rPr>
              <a:t>5.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 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DiGiovanna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J,M. (2023) 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'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Communication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Skills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for Modern Management' </a:t>
            </a:r>
            <a:r>
              <a:rPr lang="pl-PL" sz="1600" dirty="0">
                <a:latin typeface="Times New Roman"/>
                <a:ea typeface="+mn-lt"/>
                <a:cs typeface="+mn-lt"/>
              </a:rPr>
              <a:t>[video]</a:t>
            </a:r>
          </a:p>
          <a:p>
            <a:r>
              <a:rPr lang="pl-PL" sz="1600" dirty="0" err="1"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</a:t>
            </a:r>
            <a:r>
              <a:rPr lang="pl-PL" sz="1600" dirty="0">
                <a:latin typeface="Times New Roman"/>
                <a:ea typeface="+mn-lt"/>
                <a:cs typeface="+mn-lt"/>
                <a:hlinkClick r:id="rId4"/>
              </a:rPr>
              <a:t>https://www.linkedin.com/learning/communication-skills-for-modern-management</a:t>
            </a:r>
            <a:endParaRPr lang="pl-PL">
              <a:latin typeface="Times New Roman"/>
              <a:cs typeface="Times New Roman"/>
            </a:endParaRPr>
          </a:p>
          <a:p>
            <a:r>
              <a:rPr lang="pl-PL" sz="1600" dirty="0">
                <a:latin typeface="Times New Roman"/>
                <a:ea typeface="+mn-lt"/>
                <a:cs typeface="+mn-lt"/>
              </a:rPr>
              <a:t>[</a:t>
            </a:r>
            <a:r>
              <a:rPr lang="pl-PL" sz="1600" err="1"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20 </a:t>
            </a:r>
            <a:r>
              <a:rPr lang="pl-PL" sz="1600" err="1">
                <a:latin typeface="Times New Roman"/>
                <a:ea typeface="+mn-lt"/>
                <a:cs typeface="+mn-lt"/>
              </a:rPr>
              <a:t>Feb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 2</a:t>
            </a:r>
            <a:r>
              <a:rPr lang="pl-PL" sz="1600" dirty="0">
                <a:latin typeface="Times New Roman"/>
                <a:cs typeface="Times New Roman"/>
              </a:rPr>
              <a:t>024]</a:t>
            </a:r>
          </a:p>
          <a:p>
            <a:endParaRPr lang="pl-PL" sz="1600" dirty="0">
              <a:latin typeface="Times New Roman"/>
              <a:ea typeface="+mn-lt"/>
              <a:cs typeface="+mn-lt"/>
            </a:endParaRPr>
          </a:p>
          <a:p>
            <a:r>
              <a:rPr lang="pl-PL" sz="1600" b="1" dirty="0">
                <a:latin typeface="Times New Roman"/>
                <a:cs typeface="Times New Roman"/>
              </a:rPr>
              <a:t>6. 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Effective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communication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skills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(2012). MTD Training &amp;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Ventus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Publishing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Aps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</a:t>
            </a:r>
            <a:endParaRPr lang="pl-PL" sz="1600" dirty="0">
              <a:latin typeface="Times New Roman"/>
              <a:cs typeface="Times New Roman"/>
            </a:endParaRPr>
          </a:p>
          <a:p>
            <a:br>
              <a:rPr lang="pl-PL" sz="1600" dirty="0">
                <a:latin typeface="Times New Roman"/>
                <a:cs typeface="Times New Roman"/>
              </a:rPr>
            </a:br>
            <a:r>
              <a:rPr lang="pl-PL" sz="1600" b="1" dirty="0">
                <a:latin typeface="Times New Roman"/>
                <a:cs typeface="Times New Roman"/>
              </a:rPr>
              <a:t>7.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Guidara, W. (2022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The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Secret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Ingredients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of Great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Hospitality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[video] </a:t>
            </a:r>
            <a:endParaRPr lang="pl-PL" sz="1600" dirty="0">
              <a:latin typeface="Times New Roman"/>
              <a:ea typeface="+mn-lt"/>
              <a:cs typeface="Times New Roman"/>
            </a:endParaRPr>
          </a:p>
          <a:p>
            <a:r>
              <a:rPr lang="pl-PL" sz="1600" dirty="0" err="1"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</a:t>
            </a:r>
            <a:r>
              <a:rPr lang="pl-PL" sz="1600" dirty="0">
                <a:latin typeface="Times New Roman"/>
                <a:ea typeface="+mn-lt"/>
                <a:cs typeface="+mn-lt"/>
                <a:hlinkClick r:id="rId5"/>
              </a:rPr>
              <a:t>https://www.youtube.com/watch?v=bwcyXcOpWVs&amp;t=321s</a:t>
            </a:r>
            <a:r>
              <a:rPr lang="pl-PL" sz="1600" dirty="0">
                <a:latin typeface="Times New Roman"/>
                <a:ea typeface="+mn-lt"/>
                <a:cs typeface="+mn-lt"/>
              </a:rPr>
              <a:t> </a:t>
            </a:r>
            <a:endParaRPr lang="pl-PL">
              <a:latin typeface="Times New Roman"/>
              <a:cs typeface="Times New Roman"/>
            </a:endParaRPr>
          </a:p>
          <a:p>
            <a:r>
              <a:rPr lang="pl-PL" sz="1600" dirty="0">
                <a:latin typeface="Times New Roman"/>
                <a:ea typeface="+mn-lt"/>
                <a:cs typeface="+mn-lt"/>
              </a:rPr>
              <a:t>[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18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Feb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 2024]</a:t>
            </a:r>
            <a:endParaRPr lang="pl-PL" dirty="0">
              <a:latin typeface="Times New Roman"/>
            </a:endParaRPr>
          </a:p>
          <a:p>
            <a:endParaRPr lang="pl-PL" sz="1600" dirty="0">
              <a:latin typeface="Times New Roman"/>
              <a:cs typeface="Times New Roman"/>
            </a:endParaRPr>
          </a:p>
          <a:p>
            <a:endParaRPr lang="pl-PL" sz="1600" b="1" dirty="0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0304415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le tekstowe 6">
            <a:extLst>
              <a:ext uri="{FF2B5EF4-FFF2-40B4-BE49-F238E27FC236}">
                <a16:creationId xmlns:a16="http://schemas.microsoft.com/office/drawing/2014/main" id="{FDC113D1-09E4-4C3E-685F-83AF087809D9}"/>
              </a:ext>
            </a:extLst>
          </p:cNvPr>
          <p:cNvSpPr txBox="1"/>
          <p:nvPr/>
        </p:nvSpPr>
        <p:spPr>
          <a:xfrm>
            <a:off x="127777" y="95008"/>
            <a:ext cx="11520330" cy="76636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l-PL" sz="1600" b="1" dirty="0">
                <a:latin typeface="Times New Roman"/>
                <a:cs typeface="Times New Roman"/>
              </a:rPr>
              <a:t>8.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Heck, J.A. and Martin, B. (2019) '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Life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skills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for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success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.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Communication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skills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'.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[video]</a:t>
            </a:r>
          </a:p>
          <a:p>
            <a:r>
              <a:rPr lang="pl-PL" sz="1600" dirty="0">
                <a:latin typeface="Times New Roman"/>
                <a:ea typeface="+mn-lt"/>
                <a:cs typeface="+mn-lt"/>
              </a:rPr>
              <a:t>St. Paul, MN: JIST Career Solutions.</a:t>
            </a:r>
          </a:p>
          <a:p>
            <a:r>
              <a:rPr lang="pl-PL" sz="1600" err="1"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</a:t>
            </a:r>
            <a:r>
              <a:rPr lang="pl-PL" sz="1600" dirty="0">
                <a:latin typeface="Times New Roman"/>
                <a:ea typeface="+mn-lt"/>
                <a:cs typeface="+mn-lt"/>
                <a:hlinkClick r:id="rId2"/>
              </a:rPr>
              <a:t>https://video-alexanderstreet-com.ezproxy.uwtsd.ac.uk/watch/communication-skills?utm_campaign=Video&amp;utm_medium=MARC&amp;utm_source=aspresolver</a:t>
            </a:r>
            <a:endParaRPr lang="pl-PL" sz="1600" dirty="0">
              <a:latin typeface="Times New Roman"/>
              <a:ea typeface="+mn-lt"/>
              <a:cs typeface="+mn-lt"/>
            </a:endParaRPr>
          </a:p>
          <a:p>
            <a:r>
              <a:rPr lang="pl-PL" sz="1600" dirty="0">
                <a:latin typeface="Times New Roman"/>
                <a:ea typeface="+mn-lt"/>
                <a:cs typeface="+mn-lt"/>
              </a:rPr>
              <a:t>[</a:t>
            </a:r>
            <a:r>
              <a:rPr lang="pl-PL" sz="1600" err="1"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22 </a:t>
            </a:r>
            <a:r>
              <a:rPr lang="pl-PL" sz="1600" err="1">
                <a:latin typeface="Times New Roman"/>
                <a:ea typeface="+mn-lt"/>
                <a:cs typeface="+mn-lt"/>
              </a:rPr>
              <a:t>Feb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 2024]</a:t>
            </a:r>
          </a:p>
          <a:p>
            <a:br>
              <a:rPr lang="pl-PL" b="1" dirty="0"/>
            </a:br>
            <a:r>
              <a:rPr lang="pl-PL" sz="1600" b="1" dirty="0">
                <a:latin typeface="Times New Roman"/>
                <a:cs typeface="Times New Roman"/>
              </a:rPr>
              <a:t>9.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Horner, T. (2002) 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“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EPoS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benefits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: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EPoS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systems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have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become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cheaper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and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easier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to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use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, and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are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ideal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for the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hospitality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sector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. Ted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Horner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examines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the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latest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changes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in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technology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. (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Introduction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: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EpoS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systems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),”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Leisure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&amp;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hospitality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business, pp. 31.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b="1" dirty="0">
                <a:latin typeface="Times New Roman"/>
                <a:ea typeface="+mn-lt"/>
                <a:cs typeface="+mn-lt"/>
              </a:rPr>
              <a:t>10.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Mandabach, K.H. et al. (2003)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'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Who’s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in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Charge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Here',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Journal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of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Foodservice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Business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Research</a:t>
            </a:r>
            <a:r>
              <a:rPr lang="pl-PL" sz="1600" dirty="0">
                <a:latin typeface="Times New Roman"/>
                <a:ea typeface="+mn-lt"/>
                <a:cs typeface="+mn-lt"/>
              </a:rPr>
              <a:t>, 6(3), pp.105–117 </a:t>
            </a:r>
            <a:endParaRPr lang="pl-PL" sz="1600">
              <a:latin typeface="Times New Roman"/>
              <a:ea typeface="+mn-lt"/>
              <a:cs typeface="+mn-lt"/>
            </a:endParaRPr>
          </a:p>
          <a:p>
            <a:r>
              <a:rPr lang="pl-PL" sz="1600" dirty="0">
                <a:latin typeface="Times New Roman"/>
                <a:ea typeface="+mn-lt"/>
                <a:cs typeface="+mn-lt"/>
              </a:rPr>
              <a:t>DOI: </a:t>
            </a:r>
            <a:r>
              <a:rPr lang="pl-PL" sz="1600" dirty="0">
                <a:latin typeface="Times New Roman"/>
                <a:ea typeface="+mn-lt"/>
                <a:cs typeface="+mn-lt"/>
                <a:hlinkClick r:id="rId3"/>
              </a:rPr>
              <a:t>https://doi.org/10.1300/j369v06n03_07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</a:t>
            </a:r>
            <a:endParaRPr lang="pl-PL">
              <a:latin typeface="Times New Roman"/>
            </a:endParaRPr>
          </a:p>
          <a:p>
            <a:br>
              <a:rPr lang="pl-PL" sz="1600" dirty="0">
                <a:latin typeface="Times New Roman"/>
                <a:ea typeface="+mn-lt"/>
                <a:cs typeface="+mn-lt"/>
              </a:rPr>
            </a:br>
            <a:r>
              <a:rPr lang="pl-PL" sz="1600" b="1" dirty="0">
                <a:latin typeface="Times New Roman"/>
                <a:ea typeface="+mn-lt"/>
                <a:cs typeface="+mn-lt"/>
              </a:rPr>
              <a:t>11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.Rooney, E. (2007) 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“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Can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we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get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the bill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please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,”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Food Service, 5(7), pp. 74–81.</a:t>
            </a:r>
          </a:p>
          <a:p>
            <a:endParaRPr lang="pl-PL" sz="1600" dirty="0">
              <a:latin typeface="Times New Roman"/>
              <a:ea typeface="+mn-lt"/>
              <a:cs typeface="+mn-lt"/>
            </a:endParaRPr>
          </a:p>
          <a:p>
            <a:r>
              <a:rPr lang="pl-PL" sz="1600" b="1" dirty="0">
                <a:latin typeface="Times New Roman"/>
                <a:ea typeface="+mn-lt"/>
                <a:cs typeface="+mn-lt"/>
              </a:rPr>
              <a:t>12.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 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Scammell</a:t>
            </a:r>
            <a:r>
              <a:rPr lang="pl-PL" sz="1600" dirty="0">
                <a:latin typeface="Times New Roman"/>
                <a:ea typeface="+mn-lt"/>
                <a:cs typeface="+mn-lt"/>
              </a:rPr>
              <a:t>, B. (1990)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Communication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skills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Basingstoke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Macmillan.</a:t>
            </a:r>
            <a:endParaRPr lang="pl-PL"/>
          </a:p>
          <a:p>
            <a:endParaRPr lang="pl-PL"/>
          </a:p>
          <a:p>
            <a:r>
              <a:rPr lang="pl-PL" sz="1600" b="1" dirty="0">
                <a:latin typeface="Times New Roman"/>
                <a:ea typeface="+mn-lt"/>
                <a:cs typeface="+mn-lt"/>
              </a:rPr>
              <a:t>13.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The Ritz-Carlton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Leadership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Center (2023) 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Foundations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of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Our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Brand.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 </a:t>
            </a:r>
          </a:p>
          <a:p>
            <a:r>
              <a:rPr lang="pl-PL" sz="1600" dirty="0" err="1"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</a:t>
            </a:r>
            <a:r>
              <a:rPr lang="pl-PL" sz="1600" dirty="0">
                <a:latin typeface="Times New Roman"/>
                <a:ea typeface="+mn-lt"/>
                <a:cs typeface="+mn-lt"/>
                <a:hlinkClick r:id="rId4"/>
              </a:rPr>
              <a:t>https://ritzcarltonleadershipcenter.com/about-us/about-us-foundations-of-our-brand/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</a:t>
            </a:r>
            <a:endParaRPr lang="pl-PL" sz="1600">
              <a:latin typeface="Times New Roman"/>
              <a:cs typeface="Times New Roman"/>
            </a:endParaRPr>
          </a:p>
          <a:p>
            <a:r>
              <a:rPr lang="pl-PL" sz="1600" dirty="0">
                <a:latin typeface="Times New Roman"/>
                <a:ea typeface="+mn-lt"/>
                <a:cs typeface="+mn-lt"/>
              </a:rPr>
              <a:t>[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20 Feb.2024]</a:t>
            </a:r>
            <a:endParaRPr lang="pl-PL" sz="1600" dirty="0">
              <a:latin typeface="Aptos" panose="020B0004020202020204"/>
            </a:endParaRPr>
          </a:p>
          <a:p>
            <a:endParaRPr lang="pl-PL" sz="1600" dirty="0">
              <a:latin typeface="Times New Roman"/>
              <a:ea typeface="+mn-lt"/>
              <a:cs typeface="+mn-lt"/>
            </a:endParaRPr>
          </a:p>
          <a:p>
            <a:r>
              <a:rPr lang="pl-PL" sz="1600" b="1" dirty="0">
                <a:latin typeface="Times New Roman"/>
                <a:ea typeface="+mn-lt"/>
                <a:cs typeface="+mn-lt"/>
              </a:rPr>
              <a:t>14.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The Ritz London (2018) 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Team </a:t>
            </a:r>
            <a:r>
              <a:rPr lang="pl-PL" sz="1600" i="1" dirty="0" err="1">
                <a:latin typeface="Times New Roman"/>
                <a:ea typeface="+mn-lt"/>
                <a:cs typeface="+mn-lt"/>
              </a:rPr>
              <a:t>Welcome</a:t>
            </a:r>
            <a:r>
              <a:rPr lang="pl-PL" sz="1600" i="1" dirty="0">
                <a:latin typeface="Times New Roman"/>
                <a:ea typeface="+mn-lt"/>
                <a:cs typeface="+mn-lt"/>
              </a:rPr>
              <a:t> to The Ritz.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[video] </a:t>
            </a:r>
            <a:endParaRPr lang="pl-PL" sz="1600" dirty="0">
              <a:latin typeface="Times New Roman"/>
              <a:ea typeface="+mn-lt"/>
              <a:cs typeface="Times New Roman"/>
            </a:endParaRPr>
          </a:p>
          <a:p>
            <a:r>
              <a:rPr lang="pl-PL" sz="1600" err="1"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err="1"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</a:t>
            </a:r>
            <a:r>
              <a:rPr lang="pl-PL" sz="1600" dirty="0">
                <a:latin typeface="Times New Roman"/>
                <a:ea typeface="+mn-lt"/>
                <a:cs typeface="+mn-lt"/>
                <a:hlinkClick r:id="rId5"/>
              </a:rPr>
              <a:t>https://www.youtube.com/watch?v=j8Wi663BbrA</a:t>
            </a:r>
            <a:r>
              <a:rPr lang="pl-PL" sz="1600" dirty="0">
                <a:latin typeface="Times New Roman"/>
                <a:ea typeface="+mn-lt"/>
                <a:cs typeface="+mn-lt"/>
              </a:rPr>
              <a:t> </a:t>
            </a:r>
            <a:endParaRPr lang="pl-PL" sz="1600" dirty="0">
              <a:latin typeface="Times New Roman"/>
              <a:cs typeface="Times New Roman"/>
            </a:endParaRPr>
          </a:p>
          <a:p>
            <a:r>
              <a:rPr lang="pl-PL" sz="1600" dirty="0">
                <a:latin typeface="Times New Roman"/>
                <a:ea typeface="+mn-lt"/>
                <a:cs typeface="+mn-lt"/>
              </a:rPr>
              <a:t>[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20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Feb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 2024]</a:t>
            </a:r>
            <a:br>
              <a:rPr lang="pl-PL" sz="1600" dirty="0">
                <a:latin typeface="Times New Roman"/>
              </a:rPr>
            </a:br>
            <a:br>
              <a:rPr lang="pl-PL" dirty="0"/>
            </a:br>
            <a:endParaRPr lang="pl-PL" sz="1600" dirty="0">
              <a:latin typeface="Times New Roman"/>
              <a:cs typeface="Times New Roman"/>
            </a:endParaRPr>
          </a:p>
          <a:p>
            <a:endParaRPr lang="pl-PL"/>
          </a:p>
          <a:p>
            <a:endParaRPr lang="pl-PL"/>
          </a:p>
          <a:p>
            <a:endParaRPr lang="pl-PL" dirty="0">
              <a:latin typeface="Aptos"/>
              <a:ea typeface="+mn-lt"/>
              <a:cs typeface="+mn-lt"/>
            </a:endParaRPr>
          </a:p>
          <a:p>
            <a:endParaRPr lang="pl-PL" sz="1600" dirty="0">
              <a:latin typeface="Times New Roman"/>
              <a:ea typeface="+mn-lt"/>
              <a:cs typeface="+mn-lt"/>
            </a:endParaRPr>
          </a:p>
          <a:p>
            <a:endParaRPr lang="pl-PL" sz="1600" dirty="0">
              <a:latin typeface="Times New Roman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332614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F9B06C18-C799-7B4B-2734-F0E8464086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552" y="301626"/>
            <a:ext cx="11689491" cy="63593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pl-PL" sz="1600" b="1" dirty="0">
                <a:latin typeface="Times New Roman"/>
                <a:ea typeface="+mn-lt"/>
                <a:cs typeface="+mn-lt"/>
              </a:rPr>
              <a:t>15. </a:t>
            </a:r>
            <a:r>
              <a:rPr lang="pl-PL" sz="1600" dirty="0">
                <a:latin typeface="Times New Roman"/>
                <a:ea typeface="+mn-lt"/>
                <a:cs typeface="+mn-lt"/>
              </a:rPr>
              <a:t>Walker, D. (2020). '3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ways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to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resolve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a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conflict</a:t>
            </a:r>
            <a:r>
              <a:rPr lang="pl-PL" sz="1600" dirty="0">
                <a:latin typeface="Times New Roman"/>
                <a:ea typeface="+mn-lt"/>
                <a:cs typeface="+mn-lt"/>
              </a:rPr>
              <a:t>'  [video]. </a:t>
            </a:r>
            <a:endParaRPr lang="pl-PL" sz="16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pl-PL" sz="1600" dirty="0" err="1">
                <a:latin typeface="Times New Roman"/>
                <a:ea typeface="+mn-lt"/>
                <a:cs typeface="+mn-lt"/>
              </a:rPr>
              <a:t>Available</a:t>
            </a:r>
            <a:r>
              <a:rPr lang="pl-PL" sz="1600" dirty="0">
                <a:latin typeface="Times New Roman"/>
                <a:ea typeface="+mn-lt"/>
                <a:cs typeface="+mn-lt"/>
              </a:rPr>
              <a:t> 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at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</a:t>
            </a:r>
            <a:r>
              <a:rPr lang="pl-PL" sz="1600" dirty="0">
                <a:latin typeface="Times New Roman"/>
                <a:ea typeface="+mn-lt"/>
                <a:cs typeface="+mn-lt"/>
                <a:hlinkClick r:id="rId2"/>
              </a:rPr>
              <a:t>https://www.youtube.com/watch?v=r4xPwhcnS-Q</a:t>
            </a:r>
            <a:r>
              <a:rPr lang="pl-PL" sz="1600" dirty="0">
                <a:latin typeface="Times New Roman"/>
                <a:ea typeface="+mn-lt"/>
                <a:cs typeface="+mn-lt"/>
              </a:rPr>
              <a:t>.</a:t>
            </a:r>
            <a:endParaRPr lang="pl-PL" sz="16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pl-PL" sz="1600" dirty="0">
                <a:latin typeface="Times New Roman"/>
                <a:ea typeface="+mn-lt"/>
                <a:cs typeface="+mn-lt"/>
              </a:rPr>
              <a:t>[</a:t>
            </a:r>
            <a:r>
              <a:rPr lang="pl-PL" sz="1600" dirty="0" err="1">
                <a:latin typeface="Times New Roman"/>
                <a:ea typeface="+mn-lt"/>
                <a:cs typeface="+mn-lt"/>
              </a:rPr>
              <a:t>Accessed</a:t>
            </a:r>
            <a:r>
              <a:rPr lang="pl-PL" sz="1600" dirty="0">
                <a:latin typeface="Times New Roman"/>
                <a:ea typeface="+mn-lt"/>
                <a:cs typeface="+mn-lt"/>
              </a:rPr>
              <a:t>: 23 Feb.2024]</a:t>
            </a:r>
            <a:br>
              <a:rPr lang="pl-PL" sz="1600" dirty="0">
                <a:latin typeface="Times New Roman"/>
                <a:ea typeface="+mn-lt"/>
                <a:cs typeface="+mn-lt"/>
              </a:rPr>
            </a:br>
            <a:endParaRPr lang="pl-PL" sz="1600" dirty="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pl-PL" sz="1600" b="1" dirty="0">
              <a:latin typeface="Times New Roman"/>
              <a:cs typeface="Times New Roman"/>
            </a:endParaRPr>
          </a:p>
          <a:p>
            <a:pPr marL="0" indent="0">
              <a:buNone/>
            </a:pPr>
            <a:br>
              <a:rPr lang="pl-PL" dirty="0"/>
            </a:b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385613102"/>
      </p:ext>
    </p:extLst>
  </p:cSld>
  <p:clrMapOvr>
    <a:masterClrMapping/>
  </p:clrMapOvr>
</p:sld>
</file>

<file path=ppt/theme/theme1.xml><?xml version="1.0" encoding="utf-8"?>
<a:theme xmlns:a="http://schemas.openxmlformats.org/drawingml/2006/main" name="Motyw pakietu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Pakiet 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kiet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Panoramiczny</PresentationFormat>
  <Slides>25</Slides>
  <Notes>0</Notes>
  <HiddenSlides>0</HiddenSlides>
  <ScaleCrop>false</ScaleCrop>
  <HeadingPairs>
    <vt:vector size="4" baseType="variant">
      <vt:variant>
        <vt:lpstr>Motyw</vt:lpstr>
      </vt:variant>
      <vt:variant>
        <vt:i4>1</vt:i4>
      </vt:variant>
      <vt:variant>
        <vt:lpstr>Tytuły slajdów</vt:lpstr>
      </vt:variant>
      <vt:variant>
        <vt:i4>25</vt:i4>
      </vt:variant>
    </vt:vector>
  </HeadingPairs>
  <TitlesOfParts>
    <vt:vector size="26" baseType="lpstr">
      <vt:lpstr>Motyw pakietu Office</vt:lpstr>
      <vt:lpstr>   Developing Restaurant Management   Paulina Anna Skoczek   International Gastronomy Management   BMGM5004  Antoinette Milane   26 February 2024   </vt:lpstr>
      <vt:lpstr>Content</vt:lpstr>
      <vt:lpstr>The aims: </vt:lpstr>
      <vt:lpstr>Unveiling a Restaurant Management  </vt:lpstr>
      <vt:lpstr>  </vt:lpstr>
      <vt:lpstr>Empathy in Restaurant Management: Sharing Success Stories. </vt:lpstr>
      <vt:lpstr>My employees are my family...</vt:lpstr>
      <vt:lpstr> Building on the foundation of empathy: Communication with the Team Members Amid Unexpected Customer Influx.    </vt:lpstr>
      <vt:lpstr>The Purpose Behind The Circle Model Strategy</vt:lpstr>
      <vt:lpstr>Areas for improvement...</vt:lpstr>
      <vt:lpstr>Troubleshooting: where challenges meet solutions.</vt:lpstr>
      <vt:lpstr>Prezentacja programu PowerPoint</vt:lpstr>
      <vt:lpstr>THE POWER OF SOLUTIONS</vt:lpstr>
      <vt:lpstr>Team Collaboration Starts With UNITY!</vt:lpstr>
      <vt:lpstr>Limitations of The Iceberg Approach in Conflict Resolution</vt:lpstr>
      <vt:lpstr>How to prevent it? </vt:lpstr>
      <vt:lpstr>Restaurant Management for the Future. </vt:lpstr>
      <vt:lpstr>              POS NOW IN A SECOND</vt:lpstr>
      <vt:lpstr>POS- Sales and Performance </vt:lpstr>
      <vt:lpstr>POS- Service Speed Optimisation </vt:lpstr>
      <vt:lpstr>POS- Customer Relationship Management</vt:lpstr>
      <vt:lpstr>Prezentacja programu PowerPoint</vt:lpstr>
      <vt:lpstr>References: </vt:lpstr>
      <vt:lpstr>Prezentacja programu PowerPoint</vt:lpstr>
      <vt:lpstr>Prezentacja programu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Prezentacja programu PowerPoint</dc:title>
  <dc:creator/>
  <cp:revision>2778</cp:revision>
  <dcterms:created xsi:type="dcterms:W3CDTF">2024-02-18T19:37:11Z</dcterms:created>
  <dcterms:modified xsi:type="dcterms:W3CDTF">2024-02-26T13:02:10Z</dcterms:modified>
</cp:coreProperties>
</file>