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4DF04A-B71C-3BE2-D158-16BFEEC531D1}" v="662" dt="2025-10-05T11:19:38.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DF7ECDCA-632A-CDB2-899F-41B4CE36A053}"/>
    <pc:docChg chg="modSld">
      <pc:chgData name="" userId="" providerId="" clId="Web-{DF7ECDCA-632A-CDB2-899F-41B4CE36A053}" dt="2025-09-30T14:01:38.452" v="3" actId="20577"/>
      <pc:docMkLst>
        <pc:docMk/>
      </pc:docMkLst>
      <pc:sldChg chg="modSp">
        <pc:chgData name="" userId="" providerId="" clId="Web-{DF7ECDCA-632A-CDB2-899F-41B4CE36A053}" dt="2025-09-30T14:01:38.452" v="3" actId="20577"/>
        <pc:sldMkLst>
          <pc:docMk/>
          <pc:sldMk cId="109857222" sldId="256"/>
        </pc:sldMkLst>
        <pc:spChg chg="mod">
          <ac:chgData name="" userId="" providerId="" clId="Web-{DF7ECDCA-632A-CDB2-899F-41B4CE36A053}" dt="2025-09-30T14:01:38.452" v="3" actId="20577"/>
          <ac:spMkLst>
            <pc:docMk/>
            <pc:sldMk cId="109857222" sldId="256"/>
            <ac:spMk id="2" creationId="{00000000-0000-0000-0000-000000000000}"/>
          </ac:spMkLst>
        </pc:spChg>
      </pc:sldChg>
    </pc:docChg>
  </pc:docChgLst>
  <pc:docChgLst>
    <pc:chgData name="Bernice Gyedu (2439738)" userId="S::2439738@student.uwtsd.ac.uk::a1c71ac6-53ed-434c-9a54-7577b296d0d9" providerId="AD" clId="Web-{DF7ECDCA-632A-CDB2-899F-41B4CE36A053}"/>
    <pc:docChg chg="mod addSld modSld addMainMaster delMainMaster">
      <pc:chgData name="Bernice Gyedu (2439738)" userId="S::2439738@student.uwtsd.ac.uk::a1c71ac6-53ed-434c-9a54-7577b296d0d9" providerId="AD" clId="Web-{DF7ECDCA-632A-CDB2-899F-41B4CE36A053}" dt="2025-09-30T16:00:05.711" v="454" actId="20577"/>
      <pc:docMkLst>
        <pc:docMk/>
      </pc:docMkLst>
      <pc:sldChg chg="addSp delSp modSp mod setBg modClrScheme chgLayout">
        <pc:chgData name="Bernice Gyedu (2439738)" userId="S::2439738@student.uwtsd.ac.uk::a1c71ac6-53ed-434c-9a54-7577b296d0d9" providerId="AD" clId="Web-{DF7ECDCA-632A-CDB2-899F-41B4CE36A053}" dt="2025-09-30T15:24:40.283" v="135"/>
        <pc:sldMkLst>
          <pc:docMk/>
          <pc:sldMk cId="109857222" sldId="256"/>
        </pc:sldMkLst>
        <pc:spChg chg="mod ord">
          <ac:chgData name="Bernice Gyedu (2439738)" userId="S::2439738@student.uwtsd.ac.uk::a1c71ac6-53ed-434c-9a54-7577b296d0d9" providerId="AD" clId="Web-{DF7ECDCA-632A-CDB2-899F-41B4CE36A053}" dt="2025-09-30T15:24:40.283" v="135"/>
          <ac:spMkLst>
            <pc:docMk/>
            <pc:sldMk cId="109857222" sldId="256"/>
            <ac:spMk id="2" creationId="{00000000-0000-0000-0000-000000000000}"/>
          </ac:spMkLst>
        </pc:spChg>
        <pc:spChg chg="mod ord">
          <ac:chgData name="Bernice Gyedu (2439738)" userId="S::2439738@student.uwtsd.ac.uk::a1c71ac6-53ed-434c-9a54-7577b296d0d9" providerId="AD" clId="Web-{DF7ECDCA-632A-CDB2-899F-41B4CE36A053}" dt="2025-09-30T15:24:40.283" v="135"/>
          <ac:spMkLst>
            <pc:docMk/>
            <pc:sldMk cId="109857222" sldId="256"/>
            <ac:spMk id="3" creationId="{00000000-0000-0000-0000-000000000000}"/>
          </ac:spMkLst>
        </pc:spChg>
        <pc:spChg chg="add">
          <ac:chgData name="Bernice Gyedu (2439738)" userId="S::2439738@student.uwtsd.ac.uk::a1c71ac6-53ed-434c-9a54-7577b296d0d9" providerId="AD" clId="Web-{DF7ECDCA-632A-CDB2-899F-41B4CE36A053}" dt="2025-09-30T15:24:40.283" v="135"/>
          <ac:spMkLst>
            <pc:docMk/>
            <pc:sldMk cId="109857222" sldId="256"/>
            <ac:spMk id="28" creationId="{1D4477A3-7936-4C6B-B46C-52E99531272A}"/>
          </ac:spMkLst>
        </pc:spChg>
        <pc:spChg chg="add">
          <ac:chgData name="Bernice Gyedu (2439738)" userId="S::2439738@student.uwtsd.ac.uk::a1c71ac6-53ed-434c-9a54-7577b296d0d9" providerId="AD" clId="Web-{DF7ECDCA-632A-CDB2-899F-41B4CE36A053}" dt="2025-09-30T15:24:40.283" v="135"/>
          <ac:spMkLst>
            <pc:docMk/>
            <pc:sldMk cId="109857222" sldId="256"/>
            <ac:spMk id="30" creationId="{C29A1D40-470D-401E-8548-6FF3CF37797D}"/>
          </ac:spMkLst>
        </pc:spChg>
        <pc:grpChg chg="add">
          <ac:chgData name="Bernice Gyedu (2439738)" userId="S::2439738@student.uwtsd.ac.uk::a1c71ac6-53ed-434c-9a54-7577b296d0d9" providerId="AD" clId="Web-{DF7ECDCA-632A-CDB2-899F-41B4CE36A053}" dt="2025-09-30T15:24:40.283" v="135"/>
          <ac:grpSpMkLst>
            <pc:docMk/>
            <pc:sldMk cId="109857222" sldId="256"/>
            <ac:grpSpMk id="29" creationId="{F44DEACC-B2E6-413E-B2B5-320225952713}"/>
          </ac:grpSpMkLst>
        </pc:grpChg>
        <pc:picChg chg="add">
          <ac:chgData name="Bernice Gyedu (2439738)" userId="S::2439738@student.uwtsd.ac.uk::a1c71ac6-53ed-434c-9a54-7577b296d0d9" providerId="AD" clId="Web-{DF7ECDCA-632A-CDB2-899F-41B4CE36A053}" dt="2025-09-30T15:24:40.283" v="135"/>
          <ac:picMkLst>
            <pc:docMk/>
            <pc:sldMk cId="109857222" sldId="256"/>
            <ac:picMk id="31" creationId="{DEE04806-C5A3-38FA-5A62-FD38B3BAC7AD}"/>
          </ac:picMkLst>
        </pc:picChg>
      </pc:sldChg>
      <pc:sldChg chg="modSp new mod modClrScheme chgLayout">
        <pc:chgData name="Bernice Gyedu (2439738)" userId="S::2439738@student.uwtsd.ac.uk::a1c71ac6-53ed-434c-9a54-7577b296d0d9" providerId="AD" clId="Web-{DF7ECDCA-632A-CDB2-899F-41B4CE36A053}" dt="2025-09-30T15:34:42.925" v="240" actId="20577"/>
        <pc:sldMkLst>
          <pc:docMk/>
          <pc:sldMk cId="869037662" sldId="257"/>
        </pc:sldMkLst>
        <pc:spChg chg="mod ord">
          <ac:chgData name="Bernice Gyedu (2439738)" userId="S::2439738@student.uwtsd.ac.uk::a1c71ac6-53ed-434c-9a54-7577b296d0d9" providerId="AD" clId="Web-{DF7ECDCA-632A-CDB2-899F-41B4CE36A053}" dt="2025-09-30T15:31:22.727" v="152" actId="20577"/>
          <ac:spMkLst>
            <pc:docMk/>
            <pc:sldMk cId="869037662" sldId="257"/>
            <ac:spMk id="2" creationId="{258CF5A9-0179-13BA-DB2D-F2106F84FB26}"/>
          </ac:spMkLst>
        </pc:spChg>
        <pc:spChg chg="mod ord">
          <ac:chgData name="Bernice Gyedu (2439738)" userId="S::2439738@student.uwtsd.ac.uk::a1c71ac6-53ed-434c-9a54-7577b296d0d9" providerId="AD" clId="Web-{DF7ECDCA-632A-CDB2-899F-41B4CE36A053}" dt="2025-09-30T15:34:42.925" v="240" actId="20577"/>
          <ac:spMkLst>
            <pc:docMk/>
            <pc:sldMk cId="869037662" sldId="257"/>
            <ac:spMk id="3" creationId="{8F16E56F-B13C-C0B5-8DA9-3F19C104E849}"/>
          </ac:spMkLst>
        </pc:spChg>
        <pc:spChg chg="mod ord">
          <ac:chgData name="Bernice Gyedu (2439738)" userId="S::2439738@student.uwtsd.ac.uk::a1c71ac6-53ed-434c-9a54-7577b296d0d9" providerId="AD" clId="Web-{DF7ECDCA-632A-CDB2-899F-41B4CE36A053}" dt="2025-09-30T15:21:43.140" v="124"/>
          <ac:spMkLst>
            <pc:docMk/>
            <pc:sldMk cId="869037662" sldId="257"/>
            <ac:spMk id="4" creationId="{2AC78073-BD18-1337-300A-C8F12A908C06}"/>
          </ac:spMkLst>
        </pc:spChg>
        <pc:spChg chg="mod ord">
          <ac:chgData name="Bernice Gyedu (2439738)" userId="S::2439738@student.uwtsd.ac.uk::a1c71ac6-53ed-434c-9a54-7577b296d0d9" providerId="AD" clId="Web-{DF7ECDCA-632A-CDB2-899F-41B4CE36A053}" dt="2025-09-30T15:21:43.140" v="124"/>
          <ac:spMkLst>
            <pc:docMk/>
            <pc:sldMk cId="869037662" sldId="257"/>
            <ac:spMk id="5" creationId="{61BCE1C9-E8DA-500A-64CC-54EC55FEF506}"/>
          </ac:spMkLst>
        </pc:spChg>
        <pc:spChg chg="mod ord">
          <ac:chgData name="Bernice Gyedu (2439738)" userId="S::2439738@student.uwtsd.ac.uk::a1c71ac6-53ed-434c-9a54-7577b296d0d9" providerId="AD" clId="Web-{DF7ECDCA-632A-CDB2-899F-41B4CE36A053}" dt="2025-09-30T15:21:43.140" v="124"/>
          <ac:spMkLst>
            <pc:docMk/>
            <pc:sldMk cId="869037662" sldId="257"/>
            <ac:spMk id="6" creationId="{FEAD1550-CF41-6935-AD17-1220EAA55335}"/>
          </ac:spMkLst>
        </pc:spChg>
      </pc:sldChg>
      <pc:sldChg chg="modSp new">
        <pc:chgData name="Bernice Gyedu (2439738)" userId="S::2439738@student.uwtsd.ac.uk::a1c71ac6-53ed-434c-9a54-7577b296d0d9" providerId="AD" clId="Web-{DF7ECDCA-632A-CDB2-899F-41B4CE36A053}" dt="2025-09-30T16:00:05.711" v="454" actId="20577"/>
        <pc:sldMkLst>
          <pc:docMk/>
          <pc:sldMk cId="1471460554" sldId="258"/>
        </pc:sldMkLst>
        <pc:spChg chg="mod">
          <ac:chgData name="Bernice Gyedu (2439738)" userId="S::2439738@student.uwtsd.ac.uk::a1c71ac6-53ed-434c-9a54-7577b296d0d9" providerId="AD" clId="Web-{DF7ECDCA-632A-CDB2-899F-41B4CE36A053}" dt="2025-09-30T16:00:05.711" v="454" actId="20577"/>
          <ac:spMkLst>
            <pc:docMk/>
            <pc:sldMk cId="1471460554" sldId="258"/>
            <ac:spMk id="2" creationId="{8A77D193-B9E3-E726-8ACE-2957C820F5B3}"/>
          </ac:spMkLst>
        </pc:spChg>
        <pc:spChg chg="mod">
          <ac:chgData name="Bernice Gyedu (2439738)" userId="S::2439738@student.uwtsd.ac.uk::a1c71ac6-53ed-434c-9a54-7577b296d0d9" providerId="AD" clId="Web-{DF7ECDCA-632A-CDB2-899F-41B4CE36A053}" dt="2025-09-30T15:59:45.742" v="452" actId="20577"/>
          <ac:spMkLst>
            <pc:docMk/>
            <pc:sldMk cId="1471460554" sldId="258"/>
            <ac:spMk id="3" creationId="{15E275AC-6356-3F03-3130-4722E26A8E22}"/>
          </ac:spMkLst>
        </pc:spChg>
      </pc:sldChg>
      <pc:sldMasterChg chg="add addSldLayout modSldLayout">
        <pc:chgData name="Bernice Gyedu (2439738)" userId="S::2439738@student.uwtsd.ac.uk::a1c71ac6-53ed-434c-9a54-7577b296d0d9" providerId="AD" clId="Web-{DF7ECDCA-632A-CDB2-899F-41B4CE36A053}" dt="2025-09-30T15:21:43.140" v="124"/>
        <pc:sldMasterMkLst>
          <pc:docMk/>
          <pc:sldMasterMk cId="2016612484" sldId="2147483708"/>
        </pc:sldMasterMkLst>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1235525156" sldId="2147483709"/>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895374343" sldId="2147483710"/>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085570698" sldId="2147483711"/>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598138203" sldId="2147483712"/>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482335611" sldId="2147483713"/>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3930121683" sldId="2147483714"/>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1341396892" sldId="2147483715"/>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765343049" sldId="2147483716"/>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3299001122" sldId="2147483717"/>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3552158482" sldId="2147483718"/>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4023140630" sldId="2147483719"/>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040370960" sldId="2147483720"/>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1531575074" sldId="2147483721"/>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936558281" sldId="2147483722"/>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522933996" sldId="2147483723"/>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650508017" sldId="2147483724"/>
          </pc:sldLayoutMkLst>
        </pc:sldLayoutChg>
        <pc:sldLayoutChg chg="add mod replId">
          <pc:chgData name="Bernice Gyedu (2439738)" userId="S::2439738@student.uwtsd.ac.uk::a1c71ac6-53ed-434c-9a54-7577b296d0d9" providerId="AD" clId="Web-{DF7ECDCA-632A-CDB2-899F-41B4CE36A053}" dt="2025-09-30T15:21:43.140" v="124"/>
          <pc:sldLayoutMkLst>
            <pc:docMk/>
            <pc:sldMasterMk cId="2016612484" sldId="2147483708"/>
            <pc:sldLayoutMk cId="229525344" sldId="2147483725"/>
          </pc:sldLayoutMkLst>
        </pc:sldLayoutChg>
      </pc:sldMasterChg>
    </pc:docChg>
  </pc:docChgLst>
  <pc:docChgLst>
    <pc:chgData name="Bernice Gyedu (2439738)" userId="S::2439738@student.uwtsd.ac.uk::a1c71ac6-53ed-434c-9a54-7577b296d0d9" providerId="AD" clId="Web-{8B4DF04A-B71C-3BE2-D158-16BFEEC531D1}"/>
    <pc:docChg chg="addSld modSld">
      <pc:chgData name="Bernice Gyedu (2439738)" userId="S::2439738@student.uwtsd.ac.uk::a1c71ac6-53ed-434c-9a54-7577b296d0d9" providerId="AD" clId="Web-{8B4DF04A-B71C-3BE2-D158-16BFEEC531D1}" dt="2025-10-05T11:19:38.933" v="657" actId="1076"/>
      <pc:docMkLst>
        <pc:docMk/>
      </pc:docMkLst>
      <pc:sldChg chg="modSp">
        <pc:chgData name="Bernice Gyedu (2439738)" userId="S::2439738@student.uwtsd.ac.uk::a1c71ac6-53ed-434c-9a54-7577b296d0d9" providerId="AD" clId="Web-{8B4DF04A-B71C-3BE2-D158-16BFEEC531D1}" dt="2025-10-05T11:11:07.974" v="633" actId="20577"/>
        <pc:sldMkLst>
          <pc:docMk/>
          <pc:sldMk cId="109857222" sldId="256"/>
        </pc:sldMkLst>
        <pc:spChg chg="mod">
          <ac:chgData name="Bernice Gyedu (2439738)" userId="S::2439738@student.uwtsd.ac.uk::a1c71ac6-53ed-434c-9a54-7577b296d0d9" providerId="AD" clId="Web-{8B4DF04A-B71C-3BE2-D158-16BFEEC531D1}" dt="2025-10-05T11:08:58.885" v="617" actId="20577"/>
          <ac:spMkLst>
            <pc:docMk/>
            <pc:sldMk cId="109857222" sldId="256"/>
            <ac:spMk id="2" creationId="{00000000-0000-0000-0000-000000000000}"/>
          </ac:spMkLst>
        </pc:spChg>
        <pc:spChg chg="mod">
          <ac:chgData name="Bernice Gyedu (2439738)" userId="S::2439738@student.uwtsd.ac.uk::a1c71ac6-53ed-434c-9a54-7577b296d0d9" providerId="AD" clId="Web-{8B4DF04A-B71C-3BE2-D158-16BFEEC531D1}" dt="2025-10-05T11:11:07.974" v="633" actId="20577"/>
          <ac:spMkLst>
            <pc:docMk/>
            <pc:sldMk cId="109857222" sldId="256"/>
            <ac:spMk id="3" creationId="{00000000-0000-0000-0000-000000000000}"/>
          </ac:spMkLst>
        </pc:spChg>
      </pc:sldChg>
      <pc:sldChg chg="modSp">
        <pc:chgData name="Bernice Gyedu (2439738)" userId="S::2439738@student.uwtsd.ac.uk::a1c71ac6-53ed-434c-9a54-7577b296d0d9" providerId="AD" clId="Web-{8B4DF04A-B71C-3BE2-D158-16BFEEC531D1}" dt="2025-10-05T11:14:31.141" v="645" actId="20577"/>
        <pc:sldMkLst>
          <pc:docMk/>
          <pc:sldMk cId="869037662" sldId="257"/>
        </pc:sldMkLst>
        <pc:spChg chg="mod">
          <ac:chgData name="Bernice Gyedu (2439738)" userId="S::2439738@student.uwtsd.ac.uk::a1c71ac6-53ed-434c-9a54-7577b296d0d9" providerId="AD" clId="Web-{8B4DF04A-B71C-3BE2-D158-16BFEEC531D1}" dt="2025-10-05T11:14:31.141" v="645" actId="20577"/>
          <ac:spMkLst>
            <pc:docMk/>
            <pc:sldMk cId="869037662" sldId="257"/>
            <ac:spMk id="2" creationId="{258CF5A9-0179-13BA-DB2D-F2106F84FB26}"/>
          </ac:spMkLst>
        </pc:spChg>
        <pc:spChg chg="mod">
          <ac:chgData name="Bernice Gyedu (2439738)" userId="S::2439738@student.uwtsd.ac.uk::a1c71ac6-53ed-434c-9a54-7577b296d0d9" providerId="AD" clId="Web-{8B4DF04A-B71C-3BE2-D158-16BFEEC531D1}" dt="2025-10-05T11:11:52.758" v="634" actId="20577"/>
          <ac:spMkLst>
            <pc:docMk/>
            <pc:sldMk cId="869037662" sldId="257"/>
            <ac:spMk id="3" creationId="{8F16E56F-B13C-C0B5-8DA9-3F19C104E849}"/>
          </ac:spMkLst>
        </pc:spChg>
      </pc:sldChg>
      <pc:sldChg chg="modSp">
        <pc:chgData name="Bernice Gyedu (2439738)" userId="S::2439738@student.uwtsd.ac.uk::a1c71ac6-53ed-434c-9a54-7577b296d0d9" providerId="AD" clId="Web-{8B4DF04A-B71C-3BE2-D158-16BFEEC531D1}" dt="2025-10-05T11:12:44.542" v="640" actId="1076"/>
        <pc:sldMkLst>
          <pc:docMk/>
          <pc:sldMk cId="1471460554" sldId="258"/>
        </pc:sldMkLst>
        <pc:spChg chg="mod">
          <ac:chgData name="Bernice Gyedu (2439738)" userId="S::2439738@student.uwtsd.ac.uk::a1c71ac6-53ed-434c-9a54-7577b296d0d9" providerId="AD" clId="Web-{8B4DF04A-B71C-3BE2-D158-16BFEEC531D1}" dt="2025-10-05T11:12:16.478" v="636" actId="1076"/>
          <ac:spMkLst>
            <pc:docMk/>
            <pc:sldMk cId="1471460554" sldId="258"/>
            <ac:spMk id="2" creationId="{8A77D193-B9E3-E726-8ACE-2957C820F5B3}"/>
          </ac:spMkLst>
        </pc:spChg>
        <pc:spChg chg="mod">
          <ac:chgData name="Bernice Gyedu (2439738)" userId="S::2439738@student.uwtsd.ac.uk::a1c71ac6-53ed-434c-9a54-7577b296d0d9" providerId="AD" clId="Web-{8B4DF04A-B71C-3BE2-D158-16BFEEC531D1}" dt="2025-10-05T11:12:44.542" v="640" actId="1076"/>
          <ac:spMkLst>
            <pc:docMk/>
            <pc:sldMk cId="1471460554" sldId="258"/>
            <ac:spMk id="3" creationId="{15E275AC-6356-3F03-3130-4722E26A8E22}"/>
          </ac:spMkLst>
        </pc:spChg>
      </pc:sldChg>
      <pc:sldChg chg="modSp new">
        <pc:chgData name="Bernice Gyedu (2439738)" userId="S::2439738@student.uwtsd.ac.uk::a1c71ac6-53ed-434c-9a54-7577b296d0d9" providerId="AD" clId="Web-{8B4DF04A-B71C-3BE2-D158-16BFEEC531D1}" dt="2025-10-05T11:13:31.967" v="643" actId="20577"/>
        <pc:sldMkLst>
          <pc:docMk/>
          <pc:sldMk cId="3879752005" sldId="259"/>
        </pc:sldMkLst>
        <pc:spChg chg="mod">
          <ac:chgData name="Bernice Gyedu (2439738)" userId="S::2439738@student.uwtsd.ac.uk::a1c71ac6-53ed-434c-9a54-7577b296d0d9" providerId="AD" clId="Web-{8B4DF04A-B71C-3BE2-D158-16BFEEC531D1}" dt="2025-10-05T11:13:10.450" v="641" actId="20577"/>
          <ac:spMkLst>
            <pc:docMk/>
            <pc:sldMk cId="3879752005" sldId="259"/>
            <ac:spMk id="2" creationId="{D51908C4-0B43-71ED-5B14-F5C5E4192368}"/>
          </ac:spMkLst>
        </pc:spChg>
        <pc:spChg chg="mod">
          <ac:chgData name="Bernice Gyedu (2439738)" userId="S::2439738@student.uwtsd.ac.uk::a1c71ac6-53ed-434c-9a54-7577b296d0d9" providerId="AD" clId="Web-{8B4DF04A-B71C-3BE2-D158-16BFEEC531D1}" dt="2025-10-05T11:13:31.967" v="643" actId="20577"/>
          <ac:spMkLst>
            <pc:docMk/>
            <pc:sldMk cId="3879752005" sldId="259"/>
            <ac:spMk id="3" creationId="{A62E7CBB-5644-7C10-9E5B-B3BC59A68186}"/>
          </ac:spMkLst>
        </pc:spChg>
      </pc:sldChg>
      <pc:sldChg chg="addSp modSp new">
        <pc:chgData name="Bernice Gyedu (2439738)" userId="S::2439738@student.uwtsd.ac.uk::a1c71ac6-53ed-434c-9a54-7577b296d0d9" providerId="AD" clId="Web-{8B4DF04A-B71C-3BE2-D158-16BFEEC531D1}" dt="2025-10-05T11:19:38.933" v="657" actId="1076"/>
        <pc:sldMkLst>
          <pc:docMk/>
          <pc:sldMk cId="751251118" sldId="260"/>
        </pc:sldMkLst>
        <pc:spChg chg="mod">
          <ac:chgData name="Bernice Gyedu (2439738)" userId="S::2439738@student.uwtsd.ac.uk::a1c71ac6-53ed-434c-9a54-7577b296d0d9" providerId="AD" clId="Web-{8B4DF04A-B71C-3BE2-D158-16BFEEC531D1}" dt="2025-10-05T11:13:50.686" v="644" actId="20577"/>
          <ac:spMkLst>
            <pc:docMk/>
            <pc:sldMk cId="751251118" sldId="260"/>
            <ac:spMk id="2" creationId="{6CE6CDD8-C0BF-761C-E909-1C505B7FEF47}"/>
          </ac:spMkLst>
        </pc:spChg>
        <pc:spChg chg="mod">
          <ac:chgData name="Bernice Gyedu (2439738)" userId="S::2439738@student.uwtsd.ac.uk::a1c71ac6-53ed-434c-9a54-7577b296d0d9" providerId="AD" clId="Web-{8B4DF04A-B71C-3BE2-D158-16BFEEC531D1}" dt="2025-10-05T11:15:00.611" v="647" actId="20577"/>
          <ac:spMkLst>
            <pc:docMk/>
            <pc:sldMk cId="751251118" sldId="260"/>
            <ac:spMk id="3" creationId="{7F48935E-8A9D-BB34-7845-74D83802549B}"/>
          </ac:spMkLst>
        </pc:spChg>
        <pc:spChg chg="add mod">
          <ac:chgData name="Bernice Gyedu (2439738)" userId="S::2439738@student.uwtsd.ac.uk::a1c71ac6-53ed-434c-9a54-7577b296d0d9" providerId="AD" clId="Web-{8B4DF04A-B71C-3BE2-D158-16BFEEC531D1}" dt="2025-10-05T11:19:38.933" v="657" actId="1076"/>
          <ac:spMkLst>
            <pc:docMk/>
            <pc:sldMk cId="751251118" sldId="260"/>
            <ac:spMk id="5" creationId="{360D86E0-7174-02F5-FCAE-C9361226A69B}"/>
          </ac:spMkLst>
        </pc:spChg>
        <pc:picChg chg="add mod">
          <ac:chgData name="Bernice Gyedu (2439738)" userId="S::2439738@student.uwtsd.ac.uk::a1c71ac6-53ed-434c-9a54-7577b296d0d9" providerId="AD" clId="Web-{8B4DF04A-B71C-3BE2-D158-16BFEEC531D1}" dt="2025-10-05T11:19:38.917" v="656" actId="1076"/>
          <ac:picMkLst>
            <pc:docMk/>
            <pc:sldMk cId="751251118" sldId="260"/>
            <ac:picMk id="4" creationId="{C80EFF89-0FB9-FB9A-F865-89434A3005B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35525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5374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5570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813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2335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012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1396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5343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9001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2158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3140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0370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1575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6558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2933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5080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525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10/5/2025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661248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beyondaccessinitiative/17620602266"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3"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4"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5"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6"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8"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731300" y="195848"/>
            <a:ext cx="6390723" cy="1771851"/>
          </a:xfrm>
        </p:spPr>
        <p:txBody>
          <a:bodyPr>
            <a:noAutofit/>
          </a:bodyPr>
          <a:lstStyle/>
          <a:p>
            <a:r>
              <a:rPr lang="en-GB" sz="6600" dirty="0">
                <a:latin typeface="Broadway"/>
              </a:rPr>
              <a:t>Group Presentation</a:t>
            </a:r>
          </a:p>
        </p:txBody>
      </p:sp>
      <p:sp>
        <p:nvSpPr>
          <p:cNvPr id="3" name="Subtitle 2"/>
          <p:cNvSpPr>
            <a:spLocks noGrp="1"/>
          </p:cNvSpPr>
          <p:nvPr>
            <p:ph type="subTitle" idx="1"/>
          </p:nvPr>
        </p:nvSpPr>
        <p:spPr>
          <a:xfrm>
            <a:off x="4916651" y="2657618"/>
            <a:ext cx="6390723" cy="3472791"/>
          </a:xfrm>
        </p:spPr>
        <p:txBody>
          <a:bodyPr vert="horz" lIns="91440" tIns="45720" rIns="91440" bIns="45720" rtlCol="0" anchor="t">
            <a:noAutofit/>
          </a:bodyPr>
          <a:lstStyle/>
          <a:p>
            <a:r>
              <a:rPr lang="en-GB" sz="3200" dirty="0">
                <a:latin typeface="Bell MT"/>
              </a:rPr>
              <a:t>Module code:LCHS4007</a:t>
            </a:r>
          </a:p>
          <a:p>
            <a:r>
              <a:rPr lang="en-GB" sz="3200" dirty="0">
                <a:latin typeface="Bell MT"/>
              </a:rPr>
              <a:t>Group members: Bernice </a:t>
            </a:r>
            <a:r>
              <a:rPr lang="en-GB" sz="3200" err="1">
                <a:latin typeface="Bell MT"/>
              </a:rPr>
              <a:t>Gyedu</a:t>
            </a:r>
            <a:r>
              <a:rPr lang="en-GB" sz="3200" dirty="0">
                <a:latin typeface="Bell MT"/>
              </a:rPr>
              <a:t> (2439738), Agnes Akyeampong (2512943), Mohammed Miah ( 2443174)</a:t>
            </a:r>
          </a:p>
          <a:p>
            <a:r>
              <a:rPr lang="en-GB" sz="3200" dirty="0">
                <a:latin typeface="Bell MT"/>
              </a:rPr>
              <a:t>Lecturer name: Hajra </a:t>
            </a:r>
            <a:r>
              <a:rPr lang="en-GB" sz="3200" err="1">
                <a:latin typeface="Bell MT"/>
              </a:rPr>
              <a:t>Mustasim</a:t>
            </a:r>
            <a:endParaRPr lang="en-GB" sz="3200">
              <a:latin typeface="Bell MT"/>
            </a:endParaRPr>
          </a:p>
        </p:txBody>
      </p:sp>
      <p:sp>
        <p:nvSpPr>
          <p:cNvPr id="30"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descr="Users">
            <a:extLst>
              <a:ext uri="{FF2B5EF4-FFF2-40B4-BE49-F238E27FC236}">
                <a16:creationId xmlns:a16="http://schemas.microsoft.com/office/drawing/2014/main" id="{DEE04806-C5A3-38FA-5A62-FD38B3BAC7A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7551" y="1614524"/>
            <a:ext cx="3341190" cy="33411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F5A9-0179-13BA-DB2D-F2106F84FB26}"/>
              </a:ext>
            </a:extLst>
          </p:cNvPr>
          <p:cNvSpPr>
            <a:spLocks noGrp="1"/>
          </p:cNvSpPr>
          <p:nvPr>
            <p:ph type="title"/>
          </p:nvPr>
        </p:nvSpPr>
        <p:spPr>
          <a:xfrm>
            <a:off x="1484311" y="-271849"/>
            <a:ext cx="10008416" cy="2164490"/>
          </a:xfrm>
        </p:spPr>
        <p:txBody>
          <a:bodyPr>
            <a:normAutofit/>
          </a:bodyPr>
          <a:lstStyle/>
          <a:p>
            <a:r>
              <a:rPr lang="en-GB" dirty="0">
                <a:latin typeface="Broadway"/>
              </a:rPr>
              <a:t>What is digital skills?</a:t>
            </a:r>
          </a:p>
        </p:txBody>
      </p:sp>
      <p:sp>
        <p:nvSpPr>
          <p:cNvPr id="3" name="Content Placeholder 2">
            <a:extLst>
              <a:ext uri="{FF2B5EF4-FFF2-40B4-BE49-F238E27FC236}">
                <a16:creationId xmlns:a16="http://schemas.microsoft.com/office/drawing/2014/main" id="{8F16E56F-B13C-C0B5-8DA9-3F19C104E849}"/>
              </a:ext>
            </a:extLst>
          </p:cNvPr>
          <p:cNvSpPr>
            <a:spLocks noGrp="1"/>
          </p:cNvSpPr>
          <p:nvPr>
            <p:ph idx="1"/>
          </p:nvPr>
        </p:nvSpPr>
        <p:spPr>
          <a:xfrm>
            <a:off x="1484310" y="2007972"/>
            <a:ext cx="10018713" cy="3845011"/>
          </a:xfrm>
        </p:spPr>
        <p:txBody>
          <a:bodyPr vert="horz" lIns="91440" tIns="45720" rIns="91440" bIns="45720" rtlCol="0" anchor="ctr">
            <a:noAutofit/>
          </a:bodyPr>
          <a:lstStyle/>
          <a:p>
            <a:pPr marL="0" indent="0">
              <a:buNone/>
            </a:pPr>
            <a:r>
              <a:rPr lang="en-GB" sz="3200" dirty="0">
                <a:latin typeface="Bell MT"/>
              </a:rPr>
              <a:t>Digital skills is defined by the ability to use digital devices and services; this can include:</a:t>
            </a:r>
            <a:endParaRPr lang="en-US" sz="3200">
              <a:latin typeface="Bell MT"/>
            </a:endParaRPr>
          </a:p>
          <a:p>
            <a:pPr>
              <a:buClr>
                <a:srgbClr val="1287C3"/>
              </a:buClr>
            </a:pPr>
            <a:r>
              <a:rPr lang="en-GB" sz="3200" dirty="0">
                <a:latin typeface="Bell MT"/>
              </a:rPr>
              <a:t>Computers</a:t>
            </a:r>
          </a:p>
          <a:p>
            <a:pPr>
              <a:buClr>
                <a:srgbClr val="1287C3"/>
              </a:buClr>
            </a:pPr>
            <a:r>
              <a:rPr lang="en-GB" sz="3200" dirty="0">
                <a:latin typeface="Bell MT"/>
              </a:rPr>
              <a:t>Tablets </a:t>
            </a:r>
          </a:p>
          <a:p>
            <a:pPr>
              <a:buClr>
                <a:srgbClr val="1287C3"/>
              </a:buClr>
            </a:pPr>
            <a:r>
              <a:rPr lang="en-GB" sz="3200" dirty="0">
                <a:latin typeface="Bell MT"/>
              </a:rPr>
              <a:t>Mobile phones</a:t>
            </a:r>
          </a:p>
          <a:p>
            <a:pPr>
              <a:buClr>
                <a:srgbClr val="1287C3"/>
              </a:buClr>
            </a:pPr>
            <a:r>
              <a:rPr lang="en-GB" sz="3200" dirty="0">
                <a:latin typeface="Bell MT"/>
              </a:rPr>
              <a:t>Specific software used in a care setting</a:t>
            </a:r>
          </a:p>
        </p:txBody>
      </p:sp>
      <p:sp>
        <p:nvSpPr>
          <p:cNvPr id="4" name="Date Placeholder 3">
            <a:extLst>
              <a:ext uri="{FF2B5EF4-FFF2-40B4-BE49-F238E27FC236}">
                <a16:creationId xmlns:a16="http://schemas.microsoft.com/office/drawing/2014/main" id="{2AC78073-BD18-1337-300A-C8F12A908C06}"/>
              </a:ext>
            </a:extLst>
          </p:cNvPr>
          <p:cNvSpPr>
            <a:spLocks noGrp="1"/>
          </p:cNvSpPr>
          <p:nvPr>
            <p:ph type="dt" sz="half" idx="10"/>
          </p:nvPr>
        </p:nvSpPr>
        <p:spPr/>
        <p:txBody>
          <a:bodyPr/>
          <a:lstStyle/>
          <a:p>
            <a:fld id="{8EC03CC0-B243-481C-A534-00E5208C88BB}" type="datetime1">
              <a:t>10/5/2025</a:t>
            </a:fld>
            <a:endParaRPr lang="en-US" dirty="0"/>
          </a:p>
        </p:txBody>
      </p:sp>
      <p:sp>
        <p:nvSpPr>
          <p:cNvPr id="5" name="Footer Placeholder 4">
            <a:extLst>
              <a:ext uri="{FF2B5EF4-FFF2-40B4-BE49-F238E27FC236}">
                <a16:creationId xmlns:a16="http://schemas.microsoft.com/office/drawing/2014/main" id="{61BCE1C9-E8DA-500A-64CC-54EC55FEF50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AD1550-CF41-6935-AD17-1220EAA55335}"/>
              </a:ext>
            </a:extLst>
          </p:cNvPr>
          <p:cNvSpPr>
            <a:spLocks noGrp="1"/>
          </p:cNvSpPr>
          <p:nvPr>
            <p:ph type="sldNum" sz="quarter" idx="12"/>
          </p:nvPr>
        </p:nvSpPr>
        <p:spPr/>
        <p:txBody>
          <a:bodyPr/>
          <a:lstStyle/>
          <a:p>
            <a:fld id="{6E91CC32-6A6B-4E2E-BBA1-6864F305DA26}" type="slidenum">
              <a:rPr lang="en-US" dirty="0"/>
              <a:t>2</a:t>
            </a:fld>
            <a:endParaRPr lang="en-US" dirty="0"/>
          </a:p>
        </p:txBody>
      </p:sp>
    </p:spTree>
    <p:extLst>
      <p:ext uri="{BB962C8B-B14F-4D97-AF65-F5344CB8AC3E}">
        <p14:creationId xmlns:p14="http://schemas.microsoft.com/office/powerpoint/2010/main" val="869037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D193-B9E3-E726-8ACE-2957C820F5B3}"/>
              </a:ext>
            </a:extLst>
          </p:cNvPr>
          <p:cNvSpPr>
            <a:spLocks noGrp="1"/>
          </p:cNvSpPr>
          <p:nvPr>
            <p:ph type="title"/>
          </p:nvPr>
        </p:nvSpPr>
        <p:spPr>
          <a:xfrm>
            <a:off x="1237176" y="-4119"/>
            <a:ext cx="10018713" cy="1752599"/>
          </a:xfrm>
        </p:spPr>
        <p:txBody>
          <a:bodyPr/>
          <a:lstStyle/>
          <a:p>
            <a:r>
              <a:rPr lang="en-GB" dirty="0">
                <a:latin typeface="Broadway"/>
              </a:rPr>
              <a:t>What are the benefits of good digital skills in a care setting?</a:t>
            </a:r>
          </a:p>
        </p:txBody>
      </p:sp>
      <p:sp>
        <p:nvSpPr>
          <p:cNvPr id="3" name="Content Placeholder 2">
            <a:extLst>
              <a:ext uri="{FF2B5EF4-FFF2-40B4-BE49-F238E27FC236}">
                <a16:creationId xmlns:a16="http://schemas.microsoft.com/office/drawing/2014/main" id="{15E275AC-6356-3F03-3130-4722E26A8E22}"/>
              </a:ext>
            </a:extLst>
          </p:cNvPr>
          <p:cNvSpPr>
            <a:spLocks noGrp="1"/>
          </p:cNvSpPr>
          <p:nvPr>
            <p:ph idx="1"/>
          </p:nvPr>
        </p:nvSpPr>
        <p:spPr>
          <a:xfrm>
            <a:off x="1432824" y="3737918"/>
            <a:ext cx="10018713" cy="3124201"/>
          </a:xfrm>
        </p:spPr>
        <p:txBody>
          <a:bodyPr vert="horz" lIns="91440" tIns="45720" rIns="91440" bIns="45720" rtlCol="0" anchor="ctr">
            <a:noAutofit/>
          </a:bodyPr>
          <a:lstStyle/>
          <a:p>
            <a:pPr marL="0" indent="0">
              <a:buNone/>
            </a:pPr>
            <a:r>
              <a:rPr lang="en-GB" sz="3200" dirty="0">
                <a:latin typeface="Bell MT"/>
              </a:rPr>
              <a:t>Good digital skills allows workers to:</a:t>
            </a:r>
            <a:endParaRPr lang="en-US" sz="3200">
              <a:latin typeface="Bell MT"/>
            </a:endParaRPr>
          </a:p>
          <a:p>
            <a:pPr>
              <a:buClr>
                <a:srgbClr val="1287C3"/>
              </a:buClr>
            </a:pPr>
            <a:r>
              <a:rPr lang="en-GB" sz="3200" dirty="0">
                <a:latin typeface="Bell MT"/>
              </a:rPr>
              <a:t>Access  and update electronic care records</a:t>
            </a:r>
          </a:p>
          <a:p>
            <a:pPr>
              <a:buClr>
                <a:srgbClr val="1287C3"/>
              </a:buClr>
            </a:pPr>
            <a:r>
              <a:rPr lang="en-GB" sz="3200" dirty="0">
                <a:latin typeface="Bell MT"/>
              </a:rPr>
              <a:t>Order and track medications  online</a:t>
            </a:r>
          </a:p>
          <a:p>
            <a:pPr>
              <a:buClr>
                <a:srgbClr val="1287C3"/>
              </a:buClr>
            </a:pPr>
            <a:r>
              <a:rPr lang="en-GB" sz="3200" dirty="0">
                <a:latin typeface="Bell MT"/>
              </a:rPr>
              <a:t>Communication made easier and quicker through emails and messaging system</a:t>
            </a:r>
          </a:p>
          <a:p>
            <a:pPr>
              <a:buClr>
                <a:srgbClr val="1287C3"/>
              </a:buClr>
            </a:pPr>
            <a:r>
              <a:rPr lang="en-GB" sz="3200" dirty="0">
                <a:latin typeface="Bell MT"/>
              </a:rPr>
              <a:t>Use digital rota system clock in and out apps</a:t>
            </a:r>
          </a:p>
          <a:p>
            <a:pPr>
              <a:buClr>
                <a:srgbClr val="1287C3"/>
              </a:buClr>
            </a:pPr>
            <a:r>
              <a:rPr lang="en-GB" sz="3200" dirty="0">
                <a:latin typeface="Bell MT"/>
              </a:rPr>
              <a:t>Access to training and learning resources online</a:t>
            </a:r>
          </a:p>
          <a:p>
            <a:pPr>
              <a:buClr>
                <a:srgbClr val="1287C3"/>
              </a:buClr>
            </a:pPr>
            <a:r>
              <a:rPr lang="en-GB" sz="3200" dirty="0">
                <a:latin typeface="Bell MT"/>
              </a:rPr>
              <a:t>Safety store and manage digital data</a:t>
            </a:r>
          </a:p>
          <a:p>
            <a:pPr>
              <a:buClr>
                <a:srgbClr val="1287C3"/>
              </a:buClr>
            </a:pPr>
            <a:endParaRPr lang="en-GB" sz="3200" dirty="0">
              <a:latin typeface="Bell MT"/>
            </a:endParaRPr>
          </a:p>
          <a:p>
            <a:pPr>
              <a:buClr>
                <a:srgbClr val="1287C3"/>
              </a:buClr>
            </a:pPr>
            <a:endParaRPr lang="en-GB" dirty="0"/>
          </a:p>
          <a:p>
            <a:pPr>
              <a:buClr>
                <a:srgbClr val="1287C3"/>
              </a:buClr>
            </a:pPr>
            <a:endParaRPr lang="en-GB" dirty="0"/>
          </a:p>
        </p:txBody>
      </p:sp>
    </p:spTree>
    <p:extLst>
      <p:ext uri="{BB962C8B-B14F-4D97-AF65-F5344CB8AC3E}">
        <p14:creationId xmlns:p14="http://schemas.microsoft.com/office/powerpoint/2010/main" val="147146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908C4-0B43-71ED-5B14-F5C5E4192368}"/>
              </a:ext>
            </a:extLst>
          </p:cNvPr>
          <p:cNvSpPr>
            <a:spLocks noGrp="1"/>
          </p:cNvSpPr>
          <p:nvPr>
            <p:ph type="title"/>
          </p:nvPr>
        </p:nvSpPr>
        <p:spPr/>
        <p:txBody>
          <a:bodyPr/>
          <a:lstStyle/>
          <a:p>
            <a:r>
              <a:rPr lang="en-GB" dirty="0">
                <a:latin typeface="Broadway"/>
              </a:rPr>
              <a:t>How is good digital skill used in a care home?</a:t>
            </a:r>
          </a:p>
        </p:txBody>
      </p:sp>
      <p:sp>
        <p:nvSpPr>
          <p:cNvPr id="3" name="Content Placeholder 2">
            <a:extLst>
              <a:ext uri="{FF2B5EF4-FFF2-40B4-BE49-F238E27FC236}">
                <a16:creationId xmlns:a16="http://schemas.microsoft.com/office/drawing/2014/main" id="{A62E7CBB-5644-7C10-9E5B-B3BC59A68186}"/>
              </a:ext>
            </a:extLst>
          </p:cNvPr>
          <p:cNvSpPr>
            <a:spLocks noGrp="1"/>
          </p:cNvSpPr>
          <p:nvPr>
            <p:ph idx="1"/>
          </p:nvPr>
        </p:nvSpPr>
        <p:spPr/>
        <p:txBody>
          <a:bodyPr>
            <a:noAutofit/>
          </a:bodyPr>
          <a:lstStyle/>
          <a:p>
            <a:pPr marL="0" indent="0">
              <a:buNone/>
            </a:pPr>
            <a:r>
              <a:rPr lang="en-GB" sz="3200" dirty="0">
                <a:latin typeface="Bell MT"/>
              </a:rPr>
              <a:t>Digital system are used to deliver care in many ways these days; being able to use digital assets allows us to communicate more faster and effectively. Having a poor digital skill will enables workers to miss out on training and support services. Insufficient knowledge about digital skills can allow gaps in record keeping and reminders, it also helps with  confidentiality and data protection.</a:t>
            </a:r>
          </a:p>
        </p:txBody>
      </p:sp>
    </p:spTree>
    <p:extLst>
      <p:ext uri="{BB962C8B-B14F-4D97-AF65-F5344CB8AC3E}">
        <p14:creationId xmlns:p14="http://schemas.microsoft.com/office/powerpoint/2010/main" val="3879752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6CDD8-C0BF-761C-E909-1C505B7FEF47}"/>
              </a:ext>
            </a:extLst>
          </p:cNvPr>
          <p:cNvSpPr>
            <a:spLocks noGrp="1"/>
          </p:cNvSpPr>
          <p:nvPr>
            <p:ph type="title"/>
          </p:nvPr>
        </p:nvSpPr>
        <p:spPr>
          <a:xfrm>
            <a:off x="1484311" y="-199767"/>
            <a:ext cx="10018713" cy="2638166"/>
          </a:xfrm>
        </p:spPr>
        <p:txBody>
          <a:bodyPr/>
          <a:lstStyle/>
          <a:p>
            <a:r>
              <a:rPr lang="en-GB" dirty="0">
                <a:latin typeface="Broadway"/>
              </a:rPr>
              <a:t>Impact of limited digital skills</a:t>
            </a:r>
          </a:p>
        </p:txBody>
      </p:sp>
      <p:sp>
        <p:nvSpPr>
          <p:cNvPr id="3" name="Content Placeholder 2">
            <a:extLst>
              <a:ext uri="{FF2B5EF4-FFF2-40B4-BE49-F238E27FC236}">
                <a16:creationId xmlns:a16="http://schemas.microsoft.com/office/drawing/2014/main" id="{7F48935E-8A9D-BB34-7845-74D83802549B}"/>
              </a:ext>
            </a:extLst>
          </p:cNvPr>
          <p:cNvSpPr>
            <a:spLocks noGrp="1"/>
          </p:cNvSpPr>
          <p:nvPr>
            <p:ph idx="1"/>
          </p:nvPr>
        </p:nvSpPr>
        <p:spPr>
          <a:xfrm>
            <a:off x="1484310" y="1719649"/>
            <a:ext cx="10018713" cy="5121875"/>
          </a:xfrm>
        </p:spPr>
        <p:txBody>
          <a:bodyPr>
            <a:normAutofit/>
          </a:bodyPr>
          <a:lstStyle/>
          <a:p>
            <a:pPr marL="342900" indent="-342900"/>
            <a:r>
              <a:rPr lang="en-GB" sz="3200" dirty="0">
                <a:latin typeface="Bell MT"/>
              </a:rPr>
              <a:t>Medication errors</a:t>
            </a:r>
            <a:endParaRPr lang="en-US" sz="3200">
              <a:latin typeface="Bell MT"/>
            </a:endParaRPr>
          </a:p>
          <a:p>
            <a:pPr marL="342900" indent="-342900"/>
            <a:r>
              <a:rPr lang="en-GB" sz="3200" dirty="0">
                <a:latin typeface="Bell MT"/>
              </a:rPr>
              <a:t>Incorrect use of equipment</a:t>
            </a:r>
          </a:p>
          <a:p>
            <a:pPr marL="342900" indent="-342900"/>
            <a:r>
              <a:rPr lang="en-GB" sz="3200" dirty="0">
                <a:latin typeface="Bell MT"/>
              </a:rPr>
              <a:t>Poor quality of record keeping</a:t>
            </a:r>
          </a:p>
          <a:p>
            <a:pPr marL="342900" indent="-342900"/>
            <a:r>
              <a:rPr lang="en-GB" sz="3200" dirty="0">
                <a:latin typeface="Bell MT"/>
              </a:rPr>
              <a:t>Reduced service user confidence</a:t>
            </a:r>
          </a:p>
          <a:p>
            <a:pPr marL="342900" indent="-342900"/>
            <a:r>
              <a:rPr lang="en-GB" sz="3200" dirty="0">
                <a:latin typeface="Bell MT"/>
              </a:rPr>
              <a:t>Increased risk of abuse or neglect</a:t>
            </a:r>
          </a:p>
          <a:p>
            <a:pPr marL="342900" indent="-342900"/>
            <a:r>
              <a:rPr lang="en-GB" sz="3200" dirty="0">
                <a:latin typeface="Bell MT"/>
              </a:rPr>
              <a:t>Missed health changes</a:t>
            </a:r>
          </a:p>
          <a:p>
            <a:pPr marL="342900" indent="-342900"/>
            <a:r>
              <a:rPr lang="en-GB" sz="3200" dirty="0">
                <a:latin typeface="Bell MT"/>
              </a:rPr>
              <a:t>Difficulty in accessing or sharing information.</a:t>
            </a:r>
          </a:p>
        </p:txBody>
      </p:sp>
      <p:pic>
        <p:nvPicPr>
          <p:cNvPr id="4" name="Picture 3" descr="A group of people working on computers&#10;&#10;AI-generated content may be incorrect.">
            <a:extLst>
              <a:ext uri="{FF2B5EF4-FFF2-40B4-BE49-F238E27FC236}">
                <a16:creationId xmlns:a16="http://schemas.microsoft.com/office/drawing/2014/main" id="{C80EFF89-0FB9-FB9A-F865-89434A3005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56822" y="1465305"/>
            <a:ext cx="2689655" cy="2022390"/>
          </a:xfrm>
          <a:prstGeom prst="rect">
            <a:avLst/>
          </a:prstGeom>
        </p:spPr>
      </p:pic>
      <p:sp>
        <p:nvSpPr>
          <p:cNvPr id="5" name="TextBox 4">
            <a:extLst>
              <a:ext uri="{FF2B5EF4-FFF2-40B4-BE49-F238E27FC236}">
                <a16:creationId xmlns:a16="http://schemas.microsoft.com/office/drawing/2014/main" id="{360D86E0-7174-02F5-FCAE-C9361226A69B}"/>
              </a:ext>
            </a:extLst>
          </p:cNvPr>
          <p:cNvSpPr txBox="1"/>
          <p:nvPr/>
        </p:nvSpPr>
        <p:spPr>
          <a:xfrm>
            <a:off x="8756822" y="3745127"/>
            <a:ext cx="2689655" cy="6006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512511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Parallax</vt:lpstr>
      <vt:lpstr>Group Presentation</vt:lpstr>
      <vt:lpstr>What is digital skills?</vt:lpstr>
      <vt:lpstr>What are the benefits of good digital skills in a care setting?</vt:lpstr>
      <vt:lpstr>How is good digital skill used in a care home?</vt:lpstr>
      <vt:lpstr>Impact of limited digital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295</cp:revision>
  <dcterms:created xsi:type="dcterms:W3CDTF">2025-09-30T14:01:11Z</dcterms:created>
  <dcterms:modified xsi:type="dcterms:W3CDTF">2025-10-05T11:19:41Z</dcterms:modified>
</cp:coreProperties>
</file>