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9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932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45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97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82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92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002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759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715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62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855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F69F3-E8A1-4FA3-ADF4-CE49B5D37FAF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439B8-3EE8-40F8-AA75-77B982E23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201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hatis.techtarget.com/definition/unique-selling-point-USP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USP</a:t>
            </a:r>
            <a:br>
              <a:rPr lang="en-GB" dirty="0" smtClean="0"/>
            </a:br>
            <a:r>
              <a:rPr lang="en-GB" dirty="0" smtClean="0"/>
              <a:t>(Unique Selling Point)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656" y="18029"/>
            <a:ext cx="1384344" cy="982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6431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USP?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5088258" cy="3108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9943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 as USP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85" y="2204864"/>
            <a:ext cx="1609749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838" y="1628800"/>
            <a:ext cx="2375545" cy="2375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838" y="4149080"/>
            <a:ext cx="2301162" cy="1500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6756"/>
            <a:ext cx="2650801" cy="1659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273" y="4000607"/>
            <a:ext cx="2653704" cy="1875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2716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 as USP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42" y="1628800"/>
            <a:ext cx="3138115" cy="1124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068960"/>
            <a:ext cx="3140618" cy="1194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33" y="4510261"/>
            <a:ext cx="2958455" cy="1120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2034677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1798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unique selling proposition (USP, also seen as unique selling point) is a factor that differentiates a product from its competitors, such as the lowest cost, the highest quality or the first-ever product of its kind. A USP could be thought of as “what you have that competitors don't.”</a:t>
            </a:r>
          </a:p>
          <a:p>
            <a:pPr marL="0" indent="0">
              <a:buNone/>
            </a:pPr>
            <a:r>
              <a:rPr lang="en-GB" sz="2200" dirty="0" smtClean="0"/>
              <a:t>(Taken from:  </a:t>
            </a:r>
            <a:r>
              <a:rPr lang="en-GB" sz="2200" dirty="0" smtClean="0">
                <a:hlinkClick r:id="rId2"/>
              </a:rPr>
              <a:t>www.whatis.techtarget.com/definition/unique-selling-point-USP</a:t>
            </a:r>
            <a:r>
              <a:rPr lang="en-GB" sz="2200" dirty="0" smtClean="0"/>
              <a:t>, 09:25 01/10/2015)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554111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Unique is Good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First entrant – untapped market</a:t>
            </a:r>
          </a:p>
          <a:p>
            <a:r>
              <a:rPr lang="en-GB" dirty="0" smtClean="0"/>
              <a:t>First entrant – supernormal profits</a:t>
            </a:r>
          </a:p>
          <a:p>
            <a:pPr lvl="1"/>
            <a:r>
              <a:rPr lang="en-GB" dirty="0" smtClean="0"/>
              <a:t>An idea related to return on risk adoption</a:t>
            </a:r>
          </a:p>
          <a:p>
            <a:pPr lvl="1"/>
            <a:r>
              <a:rPr lang="en-GB" dirty="0" smtClean="0"/>
              <a:t>Look it up in any economics textbook.  It’s worth knowing about (as is </a:t>
            </a:r>
            <a:r>
              <a:rPr lang="en-GB" i="1" dirty="0" smtClean="0"/>
              <a:t>normal</a:t>
            </a:r>
            <a:r>
              <a:rPr lang="en-GB" dirty="0" smtClean="0"/>
              <a:t> profit)</a:t>
            </a:r>
          </a:p>
          <a:p>
            <a:r>
              <a:rPr lang="en-GB" dirty="0" smtClean="0"/>
              <a:t>Design protection is possible</a:t>
            </a:r>
          </a:p>
          <a:p>
            <a:pPr lvl="1"/>
            <a:r>
              <a:rPr lang="en-GB" dirty="0" smtClean="0"/>
              <a:t>But you need the money to pay the lawyers to protect your patent, registered design, etc.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Unique is only good if your idea is good!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287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Unique is Unusual!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previous examples</a:t>
            </a:r>
          </a:p>
          <a:p>
            <a:r>
              <a:rPr lang="en-GB" dirty="0" smtClean="0"/>
              <a:t>Unique?  Hardly!</a:t>
            </a:r>
          </a:p>
          <a:p>
            <a:r>
              <a:rPr lang="en-GB" dirty="0" smtClean="0"/>
              <a:t>So what are we </a:t>
            </a:r>
            <a:r>
              <a:rPr lang="en-GB" i="1" dirty="0" smtClean="0"/>
              <a:t>really</a:t>
            </a:r>
            <a:r>
              <a:rPr lang="en-GB" dirty="0" smtClean="0"/>
              <a:t> offering?</a:t>
            </a:r>
          </a:p>
          <a:p>
            <a:r>
              <a:rPr lang="en-GB" dirty="0" smtClean="0"/>
              <a:t>What is the client buying, or buying into?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895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Proposition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value proposition is a promise of value to be delivered and acknowledged and a belief from the customer that value will be delivered and experienced. A value proposition can apply to an entire organization, or parts thereof, or customer accounts, or products or services.</a:t>
            </a:r>
          </a:p>
          <a:p>
            <a:r>
              <a:rPr lang="en-GB" dirty="0" smtClean="0"/>
              <a:t>The benefits, costs and value that an organization can deliver to its customers, prospective customers, and other constituent groups</a:t>
            </a:r>
          </a:p>
          <a:p>
            <a:pPr marL="0" indent="0">
              <a:buNone/>
            </a:pPr>
            <a:r>
              <a:rPr lang="en-GB" sz="2000" dirty="0" smtClean="0"/>
              <a:t>(Taken from the Wikipedia definition of value proposition)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7663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Define, Evaluate, Measure and Build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the problem and check whether it’s a problem worth solving</a:t>
            </a:r>
          </a:p>
          <a:p>
            <a:r>
              <a:rPr lang="en-GB" dirty="0" smtClean="0"/>
              <a:t>EVALUATE whether your innovation is unique and compelling</a:t>
            </a:r>
          </a:p>
          <a:p>
            <a:r>
              <a:rPr lang="en-GB" dirty="0" smtClean="0"/>
              <a:t>MEASURE (estimate) potential customer adoption  (e.g. Gain/Pain Ratio)</a:t>
            </a:r>
          </a:p>
          <a:p>
            <a:r>
              <a:rPr lang="en-GB" dirty="0" smtClean="0"/>
              <a:t>BUILD the Value Proposition</a:t>
            </a:r>
          </a:p>
        </p:txBody>
      </p:sp>
    </p:spTree>
    <p:extLst>
      <p:ext uri="{BB962C8B-B14F-4D97-AF65-F5344CB8AC3E}">
        <p14:creationId xmlns:p14="http://schemas.microsoft.com/office/powerpoint/2010/main" val="1571025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Think Through the Value Proposition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This product/service is for </a:t>
            </a:r>
            <a:r>
              <a:rPr lang="en-GB" i="1" dirty="0" smtClean="0"/>
              <a:t>(our target customers)</a:t>
            </a:r>
          </a:p>
          <a:p>
            <a:r>
              <a:rPr lang="en-GB" dirty="0" smtClean="0"/>
              <a:t>Who are dissatisfied with (</a:t>
            </a:r>
            <a:r>
              <a:rPr lang="en-GB" i="1" dirty="0" smtClean="0"/>
              <a:t>the current alternative</a:t>
            </a:r>
            <a:r>
              <a:rPr lang="en-GB" dirty="0" smtClean="0"/>
              <a:t>)</a:t>
            </a:r>
          </a:p>
          <a:p>
            <a:r>
              <a:rPr lang="en-GB" dirty="0" smtClean="0"/>
              <a:t>Because (</a:t>
            </a:r>
            <a:r>
              <a:rPr lang="en-GB" i="1" dirty="0" smtClean="0"/>
              <a:t>reason for dissatisfaction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Our product is a (</a:t>
            </a:r>
            <a:r>
              <a:rPr lang="en-GB" i="1" dirty="0" smtClean="0"/>
              <a:t>new?, amended?, improved?,  cheaper? product/service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That provides (</a:t>
            </a:r>
            <a:r>
              <a:rPr lang="en-GB" i="1" dirty="0" smtClean="0"/>
              <a:t>key problem-solving capability</a:t>
            </a:r>
            <a:r>
              <a:rPr lang="en-GB" dirty="0" smtClean="0"/>
              <a:t>)</a:t>
            </a:r>
          </a:p>
          <a:p>
            <a:r>
              <a:rPr lang="en-GB" dirty="0" smtClean="0"/>
              <a:t>Unlike (</a:t>
            </a:r>
            <a:r>
              <a:rPr lang="en-GB" i="1" dirty="0" smtClean="0"/>
              <a:t>the product alternative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69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Proposition?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1"/>
            <a:ext cx="1584176" cy="1515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16831"/>
            <a:ext cx="2016224" cy="1514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75050"/>
            <a:ext cx="1690223" cy="1598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382" y="4149080"/>
            <a:ext cx="1726627" cy="1726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710" y="4349378"/>
            <a:ext cx="1528564" cy="1326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993" y="4190849"/>
            <a:ext cx="1380555" cy="164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9369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So, What About Your Service?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>
                <a:solidFill>
                  <a:srgbClr val="FF0000"/>
                </a:solidFill>
              </a:rPr>
              <a:t>Time to Get Thinking!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56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381</Words>
  <Application>Microsoft Office PowerPoint</Application>
  <PresentationFormat>On-screen Show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USP (Unique Selling Point)</vt:lpstr>
      <vt:lpstr>USP?</vt:lpstr>
      <vt:lpstr>Function as USP</vt:lpstr>
      <vt:lpstr>Function as USP</vt:lpstr>
      <vt:lpstr>USP</vt:lpstr>
      <vt:lpstr>Unique is Good</vt:lpstr>
      <vt:lpstr>But Unique is Unusual!</vt:lpstr>
      <vt:lpstr>Value Proposition</vt:lpstr>
      <vt:lpstr>Define, Evaluate, Measure and Build</vt:lpstr>
      <vt:lpstr>Think Through the Value Proposition</vt:lpstr>
      <vt:lpstr>Value Proposition?</vt:lpstr>
      <vt:lpstr>So, What About Your Service?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USP (Unique Selling Point)</dc:title>
  <dc:creator>Rees, John</dc:creator>
  <cp:lastModifiedBy>Rees, John</cp:lastModifiedBy>
  <cp:revision>4</cp:revision>
  <dcterms:created xsi:type="dcterms:W3CDTF">2015-10-01T08:11:04Z</dcterms:created>
  <dcterms:modified xsi:type="dcterms:W3CDTF">2015-10-01T08:48:53Z</dcterms:modified>
</cp:coreProperties>
</file>