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p:cViewPr varScale="1">
        <p:scale>
          <a:sx n="72" d="100"/>
          <a:sy n="72" d="100"/>
        </p:scale>
        <p:origin x="1926"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7/29/2021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7/29/2021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7/29/2021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7/29/2021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7/29/2021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sz="2000" dirty="0">
                <a:latin typeface="Calibri" panose="020F0502020204030204" pitchFamily="34" charset="0"/>
              </a:rPr>
              <a:t>Bart Plange – Senior Assessments Officer </a:t>
            </a:r>
          </a:p>
          <a:p>
            <a:r>
              <a:rPr lang="en-GB" sz="2000" dirty="0">
                <a:latin typeface="Calibri" panose="020F0502020204030204" pitchFamily="34" charset="0"/>
              </a:rPr>
              <a:t>Deepika Sachdeva– Assessments Officer</a:t>
            </a:r>
          </a:p>
          <a:p>
            <a:r>
              <a:rPr lang="en-GB" sz="2000" dirty="0">
                <a:latin typeface="Calibri" panose="020F0502020204030204" pitchFamily="34" charset="0"/>
              </a:rPr>
              <a:t>Albert Fedillaga - Assessments  Officer </a:t>
            </a:r>
          </a:p>
          <a:p>
            <a:r>
              <a:rPr lang="en-GB" sz="2000" dirty="0" err="1">
                <a:latin typeface="Calibri" panose="020F0502020204030204" pitchFamily="34" charset="0"/>
              </a:rPr>
              <a:t>Novia</a:t>
            </a:r>
            <a:r>
              <a:rPr lang="en-GB" sz="2000" dirty="0">
                <a:latin typeface="Calibri" panose="020F0502020204030204" pitchFamily="34" charset="0"/>
              </a:rPr>
              <a:t> Ng – Assessments Officer </a:t>
            </a:r>
          </a:p>
          <a:p>
            <a:r>
              <a:rPr lang="en-GB" sz="2000" dirty="0">
                <a:latin typeface="Calibri" panose="020F0502020204030204" pitchFamily="34" charset="0"/>
              </a:rPr>
              <a:t>Manjula Sivasatkunanathan - Assessments  Officer (Weekends)</a:t>
            </a:r>
          </a:p>
          <a:p>
            <a:r>
              <a:rPr lang="en-GB" sz="2000" dirty="0" err="1">
                <a:latin typeface="Calibri" panose="020F0502020204030204" pitchFamily="34" charset="0"/>
              </a:rPr>
              <a:t>Jossett</a:t>
            </a:r>
            <a:r>
              <a:rPr lang="en-GB" sz="2000" dirty="0">
                <a:latin typeface="Calibri" panose="020F0502020204030204" pitchFamily="34" charset="0"/>
              </a:rPr>
              <a:t> Hector – Assessments Officer (Weekends)</a:t>
            </a:r>
          </a:p>
          <a:p>
            <a:endParaRPr lang="en-GB" sz="2000" dirty="0">
              <a:latin typeface="Calibri" panose="020F0502020204030204" pitchFamily="34" charset="0"/>
            </a:endParaRPr>
          </a:p>
          <a:p>
            <a:r>
              <a:rPr lang="en-GB" sz="1800" i="1" dirty="0">
                <a:latin typeface="Calibri" panose="020F0502020204030204" pitchFamily="34" charset="0"/>
              </a:rPr>
              <a:t>June 2021 Intake </a:t>
            </a:r>
          </a:p>
          <a:p>
            <a:endParaRPr lang="en-US" sz="18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June 2021 submissions will be released on Friday 8</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October 2021. This is the same date where you will be able to view the October 2021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3630</TotalTime>
  <Words>2506</Words>
  <Application>Microsoft Office PowerPoint</Application>
  <PresentationFormat>On-screen Show (4:3)</PresentationFormat>
  <Paragraphs>235</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Manjula Sivasatkunanathan</cp:lastModifiedBy>
  <cp:revision>194</cp:revision>
  <cp:lastPrinted>2016-11-23T13:46:39Z</cp:lastPrinted>
  <dcterms:created xsi:type="dcterms:W3CDTF">2013-10-14T09:25:34Z</dcterms:created>
  <dcterms:modified xsi:type="dcterms:W3CDTF">2021-07-29T06:54:47Z</dcterms:modified>
</cp:coreProperties>
</file>