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317" r:id="rId2"/>
    <p:sldId id="318" r:id="rId3"/>
    <p:sldId id="320" r:id="rId4"/>
    <p:sldId id="321" r:id="rId5"/>
    <p:sldId id="296" r:id="rId6"/>
    <p:sldId id="319" r:id="rId7"/>
    <p:sldId id="306" r:id="rId8"/>
    <p:sldId id="322" r:id="rId9"/>
    <p:sldId id="323" r:id="rId10"/>
    <p:sldId id="324" r:id="rId11"/>
    <p:sldId id="325" r:id="rId12"/>
    <p:sldId id="327" r:id="rId13"/>
    <p:sldId id="326" r:id="rId14"/>
    <p:sldId id="316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3292A"/>
    <a:srgbClr val="B2C8CD"/>
    <a:srgbClr val="A9D7D9"/>
    <a:srgbClr val="93D3D9"/>
    <a:srgbClr val="AAD6FF"/>
    <a:srgbClr val="CCD8D6"/>
    <a:srgbClr val="4F5945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228C15-58A1-F642-B594-54E31B3DC2DB}" v="840" dt="2025-12-07T18:36:48.7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294" autoAdjust="0"/>
    <p:restoredTop sz="94879" autoAdjust="0"/>
  </p:normalViewPr>
  <p:slideViewPr>
    <p:cSldViewPr snapToGrid="0">
      <p:cViewPr varScale="1">
        <p:scale>
          <a:sx n="115" d="100"/>
          <a:sy n="115" d="100"/>
        </p:scale>
        <p:origin x="792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5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Ancuta Sigartau (2425074)" userId="6686b68a-6fd1-4102-b8d6-806824e16c11" providerId="ADAL" clId="{A955FA53-EEB8-4E53-9618-0700EC79C260}"/>
    <pc:docChg chg="undo custSel addSld delSld modSld">
      <pc:chgData name="Carmen Ancuta Sigartau (2425074)" userId="6686b68a-6fd1-4102-b8d6-806824e16c11" providerId="ADAL" clId="{A955FA53-EEB8-4E53-9618-0700EC79C260}" dt="2025-12-07T19:55:03.226" v="2295" actId="20577"/>
      <pc:docMkLst>
        <pc:docMk/>
      </pc:docMkLst>
      <pc:sldChg chg="addSp delSp modSp del mod modClrScheme chgLayout">
        <pc:chgData name="Carmen Ancuta Sigartau (2425074)" userId="6686b68a-6fd1-4102-b8d6-806824e16c11" providerId="ADAL" clId="{A955FA53-EEB8-4E53-9618-0700EC79C260}" dt="2025-12-07T18:29:08.917" v="897" actId="2696"/>
        <pc:sldMkLst>
          <pc:docMk/>
          <pc:sldMk cId="2985610029" sldId="294"/>
        </pc:sldMkLst>
        <pc:spChg chg="add del mod ord">
          <ac:chgData name="Carmen Ancuta Sigartau (2425074)" userId="6686b68a-6fd1-4102-b8d6-806824e16c11" providerId="ADAL" clId="{A955FA53-EEB8-4E53-9618-0700EC79C260}" dt="2025-12-07T18:28:47.477" v="896" actId="700"/>
          <ac:spMkLst>
            <pc:docMk/>
            <pc:sldMk cId="2985610029" sldId="294"/>
            <ac:spMk id="2" creationId="{57A17888-413D-2E19-BE65-FD765D57D217}"/>
          </ac:spMkLst>
        </pc:spChg>
        <pc:spChg chg="add del mod ord">
          <ac:chgData name="Carmen Ancuta Sigartau (2425074)" userId="6686b68a-6fd1-4102-b8d6-806824e16c11" providerId="ADAL" clId="{A955FA53-EEB8-4E53-9618-0700EC79C260}" dt="2025-12-07T18:28:47.477" v="896" actId="700"/>
          <ac:spMkLst>
            <pc:docMk/>
            <pc:sldMk cId="2985610029" sldId="294"/>
            <ac:spMk id="3" creationId="{732FA6D2-E2B9-687C-3DB7-A02C3D68FF74}"/>
          </ac:spMkLst>
        </pc:spChg>
        <pc:spChg chg="add del mod ord">
          <ac:chgData name="Carmen Ancuta Sigartau (2425074)" userId="6686b68a-6fd1-4102-b8d6-806824e16c11" providerId="ADAL" clId="{A955FA53-EEB8-4E53-9618-0700EC79C260}" dt="2025-12-07T18:28:47.477" v="896" actId="700"/>
          <ac:spMkLst>
            <pc:docMk/>
            <pc:sldMk cId="2985610029" sldId="294"/>
            <ac:spMk id="4" creationId="{998EDA8F-213B-770E-FF62-DB44C8D9FA47}"/>
          </ac:spMkLst>
        </pc:spChg>
        <pc:spChg chg="add del mod ord">
          <ac:chgData name="Carmen Ancuta Sigartau (2425074)" userId="6686b68a-6fd1-4102-b8d6-806824e16c11" providerId="ADAL" clId="{A955FA53-EEB8-4E53-9618-0700EC79C260}" dt="2025-12-07T18:28:47.477" v="896" actId="700"/>
          <ac:spMkLst>
            <pc:docMk/>
            <pc:sldMk cId="2985610029" sldId="294"/>
            <ac:spMk id="5" creationId="{DF0CFB7E-55DE-C663-F96B-4BD0F354528B}"/>
          </ac:spMkLst>
        </pc:spChg>
        <pc:spChg chg="mod ord">
          <ac:chgData name="Carmen Ancuta Sigartau (2425074)" userId="6686b68a-6fd1-4102-b8d6-806824e16c11" providerId="ADAL" clId="{A955FA53-EEB8-4E53-9618-0700EC79C260}" dt="2025-12-07T18:28:47.477" v="896" actId="700"/>
          <ac:spMkLst>
            <pc:docMk/>
            <pc:sldMk cId="2985610029" sldId="294"/>
            <ac:spMk id="6" creationId="{6003BB77-34B4-B86B-9F8E-1F61FDC6F94D}"/>
          </ac:spMkLst>
        </pc:spChg>
        <pc:spChg chg="mod ord">
          <ac:chgData name="Carmen Ancuta Sigartau (2425074)" userId="6686b68a-6fd1-4102-b8d6-806824e16c11" providerId="ADAL" clId="{A955FA53-EEB8-4E53-9618-0700EC79C260}" dt="2025-12-07T18:28:47.477" v="896" actId="700"/>
          <ac:spMkLst>
            <pc:docMk/>
            <pc:sldMk cId="2985610029" sldId="294"/>
            <ac:spMk id="26" creationId="{FAA80863-7DDD-E33E-7C2A-C806622CEF7D}"/>
          </ac:spMkLst>
        </pc:spChg>
        <pc:picChg chg="mod ord">
          <ac:chgData name="Carmen Ancuta Sigartau (2425074)" userId="6686b68a-6fd1-4102-b8d6-806824e16c11" providerId="ADAL" clId="{A955FA53-EEB8-4E53-9618-0700EC79C260}" dt="2025-12-07T18:28:47.477" v="896" actId="700"/>
          <ac:picMkLst>
            <pc:docMk/>
            <pc:sldMk cId="2985610029" sldId="294"/>
            <ac:picMk id="15" creationId="{D32F1DF3-248F-A960-04FA-31F8B64435C0}"/>
          </ac:picMkLst>
        </pc:picChg>
      </pc:sldChg>
      <pc:sldChg chg="addSp delSp modSp mod">
        <pc:chgData name="Carmen Ancuta Sigartau (2425074)" userId="6686b68a-6fd1-4102-b8d6-806824e16c11" providerId="ADAL" clId="{A955FA53-EEB8-4E53-9618-0700EC79C260}" dt="2025-12-07T18:28:17.933" v="894" actId="14100"/>
        <pc:sldMkLst>
          <pc:docMk/>
          <pc:sldMk cId="1859527893" sldId="296"/>
        </pc:sldMkLst>
        <pc:spChg chg="mod">
          <ac:chgData name="Carmen Ancuta Sigartau (2425074)" userId="6686b68a-6fd1-4102-b8d6-806824e16c11" providerId="ADAL" clId="{A955FA53-EEB8-4E53-9618-0700EC79C260}" dt="2025-12-07T18:28:17.933" v="894" actId="14100"/>
          <ac:spMkLst>
            <pc:docMk/>
            <pc:sldMk cId="1859527893" sldId="296"/>
            <ac:spMk id="2" creationId="{912DF434-28DB-4621-A497-D62C41CE0419}"/>
          </ac:spMkLst>
        </pc:spChg>
        <pc:spChg chg="del">
          <ac:chgData name="Carmen Ancuta Sigartau (2425074)" userId="6686b68a-6fd1-4102-b8d6-806824e16c11" providerId="ADAL" clId="{A955FA53-EEB8-4E53-9618-0700EC79C260}" dt="2025-12-07T18:24:05.310" v="686" actId="478"/>
          <ac:spMkLst>
            <pc:docMk/>
            <pc:sldMk cId="1859527893" sldId="296"/>
            <ac:spMk id="3" creationId="{22788C46-D0BC-4307-AE55-7601A139E7CB}"/>
          </ac:spMkLst>
        </pc:spChg>
        <pc:spChg chg="mod">
          <ac:chgData name="Carmen Ancuta Sigartau (2425074)" userId="6686b68a-6fd1-4102-b8d6-806824e16c11" providerId="ADAL" clId="{A955FA53-EEB8-4E53-9618-0700EC79C260}" dt="2025-12-07T18:25:16.632" v="731" actId="207"/>
          <ac:spMkLst>
            <pc:docMk/>
            <pc:sldMk cId="1859527893" sldId="296"/>
            <ac:spMk id="4" creationId="{7090AC0D-F624-B281-1AB5-687E5F6B3291}"/>
          </ac:spMkLst>
        </pc:spChg>
        <pc:spChg chg="add mod">
          <ac:chgData name="Carmen Ancuta Sigartau (2425074)" userId="6686b68a-6fd1-4102-b8d6-806824e16c11" providerId="ADAL" clId="{A955FA53-EEB8-4E53-9618-0700EC79C260}" dt="2025-12-07T18:27:42.366" v="864" actId="1076"/>
          <ac:spMkLst>
            <pc:docMk/>
            <pc:sldMk cId="1859527893" sldId="296"/>
            <ac:spMk id="6" creationId="{C8EF7F1E-6758-511D-61EE-926CA35082AE}"/>
          </ac:spMkLst>
        </pc:spChg>
      </pc:sldChg>
      <pc:sldChg chg="modSp mod">
        <pc:chgData name="Carmen Ancuta Sigartau (2425074)" userId="6686b68a-6fd1-4102-b8d6-806824e16c11" providerId="ADAL" clId="{A955FA53-EEB8-4E53-9618-0700EC79C260}" dt="2025-12-07T19:35:54.102" v="1725" actId="20577"/>
        <pc:sldMkLst>
          <pc:docMk/>
          <pc:sldMk cId="1732999477" sldId="306"/>
        </pc:sldMkLst>
        <pc:spChg chg="mod">
          <ac:chgData name="Carmen Ancuta Sigartau (2425074)" userId="6686b68a-6fd1-4102-b8d6-806824e16c11" providerId="ADAL" clId="{A955FA53-EEB8-4E53-9618-0700EC79C260}" dt="2025-12-07T19:34:47.485" v="1632" actId="20577"/>
          <ac:spMkLst>
            <pc:docMk/>
            <pc:sldMk cId="1732999477" sldId="306"/>
            <ac:spMk id="2" creationId="{56002655-34DF-25F9-4640-B2CE5329AD1A}"/>
          </ac:spMkLst>
        </pc:spChg>
        <pc:spChg chg="mod">
          <ac:chgData name="Carmen Ancuta Sigartau (2425074)" userId="6686b68a-6fd1-4102-b8d6-806824e16c11" providerId="ADAL" clId="{A955FA53-EEB8-4E53-9618-0700EC79C260}" dt="2025-12-07T19:35:54.102" v="1725" actId="20577"/>
          <ac:spMkLst>
            <pc:docMk/>
            <pc:sldMk cId="1732999477" sldId="306"/>
            <ac:spMk id="3" creationId="{1A585715-2793-160B-269E-D9516C84D73A}"/>
          </ac:spMkLst>
        </pc:spChg>
      </pc:sldChg>
      <pc:sldChg chg="addSp delSp modSp del mod">
        <pc:chgData name="Carmen Ancuta Sigartau (2425074)" userId="6686b68a-6fd1-4102-b8d6-806824e16c11" providerId="ADAL" clId="{A955FA53-EEB8-4E53-9618-0700EC79C260}" dt="2025-12-07T18:23:52.697" v="681" actId="2696"/>
        <pc:sldMkLst>
          <pc:docMk/>
          <pc:sldMk cId="2276839930" sldId="307"/>
        </pc:sldMkLst>
        <pc:spChg chg="add mod">
          <ac:chgData name="Carmen Ancuta Sigartau (2425074)" userId="6686b68a-6fd1-4102-b8d6-806824e16c11" providerId="ADAL" clId="{A955FA53-EEB8-4E53-9618-0700EC79C260}" dt="2025-12-07T18:22:45.764" v="679" actId="21"/>
          <ac:spMkLst>
            <pc:docMk/>
            <pc:sldMk cId="2276839930" sldId="307"/>
            <ac:spMk id="3" creationId="{4A72C4B2-A7F0-51E5-1F5E-DDC64693D3F3}"/>
          </ac:spMkLst>
        </pc:spChg>
        <pc:spChg chg="add mod">
          <ac:chgData name="Carmen Ancuta Sigartau (2425074)" userId="6686b68a-6fd1-4102-b8d6-806824e16c11" providerId="ADAL" clId="{A955FA53-EEB8-4E53-9618-0700EC79C260}" dt="2025-12-07T18:22:49.487" v="680" actId="21"/>
          <ac:spMkLst>
            <pc:docMk/>
            <pc:sldMk cId="2276839930" sldId="307"/>
            <ac:spMk id="5" creationId="{29ED89D2-3E12-F3E6-33EF-3F9006F549FF}"/>
          </ac:spMkLst>
        </pc:spChg>
        <pc:spChg chg="mod">
          <ac:chgData name="Carmen Ancuta Sigartau (2425074)" userId="6686b68a-6fd1-4102-b8d6-806824e16c11" providerId="ADAL" clId="{A955FA53-EEB8-4E53-9618-0700EC79C260}" dt="2025-12-07T18:22:35.747" v="678" actId="20577"/>
          <ac:spMkLst>
            <pc:docMk/>
            <pc:sldMk cId="2276839930" sldId="307"/>
            <ac:spMk id="77" creationId="{D9A0AA8E-BE3B-E949-89DB-0208EE4A67DD}"/>
          </ac:spMkLst>
        </pc:spChg>
        <pc:picChg chg="del">
          <ac:chgData name="Carmen Ancuta Sigartau (2425074)" userId="6686b68a-6fd1-4102-b8d6-806824e16c11" providerId="ADAL" clId="{A955FA53-EEB8-4E53-9618-0700EC79C260}" dt="2025-12-07T18:22:45.764" v="679" actId="21"/>
          <ac:picMkLst>
            <pc:docMk/>
            <pc:sldMk cId="2276839930" sldId="307"/>
            <ac:picMk id="11" creationId="{26B37DAE-CA61-77C5-CE7E-2E2C090E3B1A}"/>
          </ac:picMkLst>
        </pc:picChg>
        <pc:picChg chg="del">
          <ac:chgData name="Carmen Ancuta Sigartau (2425074)" userId="6686b68a-6fd1-4102-b8d6-806824e16c11" providerId="ADAL" clId="{A955FA53-EEB8-4E53-9618-0700EC79C260}" dt="2025-12-07T18:22:49.487" v="680" actId="21"/>
          <ac:picMkLst>
            <pc:docMk/>
            <pc:sldMk cId="2276839930" sldId="307"/>
            <ac:picMk id="15" creationId="{43914F77-A9C5-2D47-09D9-BB8A442921DB}"/>
          </ac:picMkLst>
        </pc:picChg>
      </pc:sldChg>
      <pc:sldChg chg="modSp del mod modClrScheme chgLayout">
        <pc:chgData name="Carmen Ancuta Sigartau (2425074)" userId="6686b68a-6fd1-4102-b8d6-806824e16c11" providerId="ADAL" clId="{A955FA53-EEB8-4E53-9618-0700EC79C260}" dt="2025-12-07T19:36:20.381" v="1727" actId="2696"/>
        <pc:sldMkLst>
          <pc:docMk/>
          <pc:sldMk cId="2068121164" sldId="313"/>
        </pc:sldMkLst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2" creationId="{7CEF4D5B-3E14-1349-3E16-232AA74EEBAF}"/>
          </ac:spMkLst>
        </pc:spChg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3" creationId="{E698CE0E-745C-A7EE-B0DE-4912A73B00D8}"/>
          </ac:spMkLst>
        </pc:spChg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4" creationId="{E336DC79-3EA6-7325-3D0B-C041B850142A}"/>
          </ac:spMkLst>
        </pc:spChg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5" creationId="{8FD645B0-0A7B-7091-C8D6-E7D27FA25E51}"/>
          </ac:spMkLst>
        </pc:spChg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6" creationId="{3C7B8494-23AF-BB4F-382C-D2B07675EBB6}"/>
          </ac:spMkLst>
        </pc:spChg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9" creationId="{F0CC0C3B-96FD-06F4-C3EC-91658544150B}"/>
          </ac:spMkLst>
        </pc:spChg>
        <pc:spChg chg="mod ord">
          <ac:chgData name="Carmen Ancuta Sigartau (2425074)" userId="6686b68a-6fd1-4102-b8d6-806824e16c11" providerId="ADAL" clId="{A955FA53-EEB8-4E53-9618-0700EC79C260}" dt="2025-12-07T19:36:14.836" v="1726" actId="700"/>
          <ac:spMkLst>
            <pc:docMk/>
            <pc:sldMk cId="2068121164" sldId="313"/>
            <ac:spMk id="10" creationId="{6E802B29-40B6-000C-8EDD-903910D08A61}"/>
          </ac:spMkLst>
        </pc:spChg>
      </pc:sldChg>
      <pc:sldChg chg="addSp delSp modSp mod modClrScheme chgLayout">
        <pc:chgData name="Carmen Ancuta Sigartau (2425074)" userId="6686b68a-6fd1-4102-b8d6-806824e16c11" providerId="ADAL" clId="{A955FA53-EEB8-4E53-9618-0700EC79C260}" dt="2025-12-07T19:53:29.497" v="2274" actId="20577"/>
        <pc:sldMkLst>
          <pc:docMk/>
          <pc:sldMk cId="2790251853" sldId="316"/>
        </pc:sldMkLst>
        <pc:spChg chg="mod ord">
          <ac:chgData name="Carmen Ancuta Sigartau (2425074)" userId="6686b68a-6fd1-4102-b8d6-806824e16c11" providerId="ADAL" clId="{A955FA53-EEB8-4E53-9618-0700EC79C260}" dt="2025-12-07T19:53:09.514" v="2240" actId="1076"/>
          <ac:spMkLst>
            <pc:docMk/>
            <pc:sldMk cId="2790251853" sldId="316"/>
            <ac:spMk id="2" creationId="{5A5EB5DC-8C2B-5750-6E12-9A35C0FFBA00}"/>
          </ac:spMkLst>
        </pc:spChg>
        <pc:spChg chg="add mod ord">
          <ac:chgData name="Carmen Ancuta Sigartau (2425074)" userId="6686b68a-6fd1-4102-b8d6-806824e16c11" providerId="ADAL" clId="{A955FA53-EEB8-4E53-9618-0700EC79C260}" dt="2025-12-07T19:53:04.995" v="2238" actId="700"/>
          <ac:spMkLst>
            <pc:docMk/>
            <pc:sldMk cId="2790251853" sldId="316"/>
            <ac:spMk id="3" creationId="{D8E1BF00-BD5F-6A73-1E67-E9EC3F147321}"/>
          </ac:spMkLst>
        </pc:spChg>
        <pc:spChg chg="add mod ord">
          <ac:chgData name="Carmen Ancuta Sigartau (2425074)" userId="6686b68a-6fd1-4102-b8d6-806824e16c11" providerId="ADAL" clId="{A955FA53-EEB8-4E53-9618-0700EC79C260}" dt="2025-12-07T19:53:04.995" v="2238" actId="700"/>
          <ac:spMkLst>
            <pc:docMk/>
            <pc:sldMk cId="2790251853" sldId="316"/>
            <ac:spMk id="4" creationId="{7851E0A4-09BC-719C-7241-DA1B0FF19C78}"/>
          </ac:spMkLst>
        </pc:spChg>
        <pc:spChg chg="del mod ord">
          <ac:chgData name="Carmen Ancuta Sigartau (2425074)" userId="6686b68a-6fd1-4102-b8d6-806824e16c11" providerId="ADAL" clId="{A955FA53-EEB8-4E53-9618-0700EC79C260}" dt="2025-12-07T19:53:11.070" v="2241" actId="478"/>
          <ac:spMkLst>
            <pc:docMk/>
            <pc:sldMk cId="2790251853" sldId="316"/>
            <ac:spMk id="5" creationId="{AAF5CF3F-E5EF-5769-3F83-24ADB4412BBF}"/>
          </ac:spMkLst>
        </pc:spChg>
        <pc:spChg chg="add mod">
          <ac:chgData name="Carmen Ancuta Sigartau (2425074)" userId="6686b68a-6fd1-4102-b8d6-806824e16c11" providerId="ADAL" clId="{A955FA53-EEB8-4E53-9618-0700EC79C260}" dt="2025-12-07T19:53:29.497" v="2274" actId="20577"/>
          <ac:spMkLst>
            <pc:docMk/>
            <pc:sldMk cId="2790251853" sldId="316"/>
            <ac:spMk id="7" creationId="{B90199C5-333C-9B32-F4ED-B5C4D7751289}"/>
          </ac:spMkLst>
        </pc:spChg>
      </pc:sldChg>
      <pc:sldChg chg="modSp mod">
        <pc:chgData name="Carmen Ancuta Sigartau (2425074)" userId="6686b68a-6fd1-4102-b8d6-806824e16c11" providerId="ADAL" clId="{A955FA53-EEB8-4E53-9618-0700EC79C260}" dt="2025-12-07T19:55:03.226" v="2295" actId="20577"/>
        <pc:sldMkLst>
          <pc:docMk/>
          <pc:sldMk cId="2480575109" sldId="317"/>
        </pc:sldMkLst>
        <pc:spChg chg="mod">
          <ac:chgData name="Carmen Ancuta Sigartau (2425074)" userId="6686b68a-6fd1-4102-b8d6-806824e16c11" providerId="ADAL" clId="{A955FA53-EEB8-4E53-9618-0700EC79C260}" dt="2025-12-07T19:55:03.226" v="2295" actId="20577"/>
          <ac:spMkLst>
            <pc:docMk/>
            <pc:sldMk cId="2480575109" sldId="317"/>
            <ac:spMk id="2" creationId="{DD24180B-35BA-C28E-820F-59C84FBDD99A}"/>
          </ac:spMkLst>
        </pc:spChg>
        <pc:spChg chg="mod">
          <ac:chgData name="Carmen Ancuta Sigartau (2425074)" userId="6686b68a-6fd1-4102-b8d6-806824e16c11" providerId="ADAL" clId="{A955FA53-EEB8-4E53-9618-0700EC79C260}" dt="2025-12-07T17:08:22.354" v="39" actId="20577"/>
          <ac:spMkLst>
            <pc:docMk/>
            <pc:sldMk cId="2480575109" sldId="317"/>
            <ac:spMk id="3" creationId="{626260E8-21BF-1371-4767-5E86248A7A7B}"/>
          </ac:spMkLst>
        </pc:spChg>
      </pc:sldChg>
      <pc:sldChg chg="addSp delSp modSp add del mod modClrScheme chgLayout">
        <pc:chgData name="Carmen Ancuta Sigartau (2425074)" userId="6686b68a-6fd1-4102-b8d6-806824e16c11" providerId="ADAL" clId="{A955FA53-EEB8-4E53-9618-0700EC79C260}" dt="2025-12-07T17:21:41.212" v="401" actId="700"/>
        <pc:sldMkLst>
          <pc:docMk/>
          <pc:sldMk cId="2313099929" sldId="318"/>
        </pc:sldMkLst>
        <pc:spChg chg="mod ord">
          <ac:chgData name="Carmen Ancuta Sigartau (2425074)" userId="6686b68a-6fd1-4102-b8d6-806824e16c11" providerId="ADAL" clId="{A955FA53-EEB8-4E53-9618-0700EC79C260}" dt="2025-12-07T17:21:41.212" v="401" actId="700"/>
          <ac:spMkLst>
            <pc:docMk/>
            <pc:sldMk cId="2313099929" sldId="318"/>
            <ac:spMk id="2" creationId="{8460295B-54B9-4937-90E3-BAB9CE69E30B}"/>
          </ac:spMkLst>
        </pc:spChg>
        <pc:spChg chg="add mod">
          <ac:chgData name="Carmen Ancuta Sigartau (2425074)" userId="6686b68a-6fd1-4102-b8d6-806824e16c11" providerId="ADAL" clId="{A955FA53-EEB8-4E53-9618-0700EC79C260}" dt="2025-12-07T17:20:02.428" v="387" actId="20577"/>
          <ac:spMkLst>
            <pc:docMk/>
            <pc:sldMk cId="2313099929" sldId="318"/>
            <ac:spMk id="3" creationId="{2959134F-C1BE-7D1E-1F9B-B5BA8D634C76}"/>
          </ac:spMkLst>
        </pc:spChg>
        <pc:spChg chg="del mod">
          <ac:chgData name="Carmen Ancuta Sigartau (2425074)" userId="6686b68a-6fd1-4102-b8d6-806824e16c11" providerId="ADAL" clId="{A955FA53-EEB8-4E53-9618-0700EC79C260}" dt="2025-12-07T17:17:06.846" v="192" actId="478"/>
          <ac:spMkLst>
            <pc:docMk/>
            <pc:sldMk cId="2313099929" sldId="318"/>
            <ac:spMk id="4" creationId="{D51A6D85-3837-435F-A342-5A3F98172B12}"/>
          </ac:spMkLst>
        </pc:spChg>
        <pc:spChg chg="add del mod">
          <ac:chgData name="Carmen Ancuta Sigartau (2425074)" userId="6686b68a-6fd1-4102-b8d6-806824e16c11" providerId="ADAL" clId="{A955FA53-EEB8-4E53-9618-0700EC79C260}" dt="2025-12-07T17:17:17.272" v="196" actId="478"/>
          <ac:spMkLst>
            <pc:docMk/>
            <pc:sldMk cId="2313099929" sldId="318"/>
            <ac:spMk id="5" creationId="{0C94DF91-346D-7A31-FD8D-F5F104FD40D1}"/>
          </ac:spMkLst>
        </pc:spChg>
        <pc:spChg chg="mod ord">
          <ac:chgData name="Carmen Ancuta Sigartau (2425074)" userId="6686b68a-6fd1-4102-b8d6-806824e16c11" providerId="ADAL" clId="{A955FA53-EEB8-4E53-9618-0700EC79C260}" dt="2025-12-07T17:21:41.212" v="401" actId="700"/>
          <ac:spMkLst>
            <pc:docMk/>
            <pc:sldMk cId="2313099929" sldId="318"/>
            <ac:spMk id="10" creationId="{9208C296-D23D-74DC-F966-975CBED22414}"/>
          </ac:spMkLst>
        </pc:spChg>
      </pc:sldChg>
      <pc:sldChg chg="modSp mod">
        <pc:chgData name="Carmen Ancuta Sigartau (2425074)" userId="6686b68a-6fd1-4102-b8d6-806824e16c11" providerId="ADAL" clId="{A955FA53-EEB8-4E53-9618-0700EC79C260}" dt="2025-12-07T18:36:31.893" v="1243" actId="20577"/>
        <pc:sldMkLst>
          <pc:docMk/>
          <pc:sldMk cId="3287893939" sldId="319"/>
        </pc:sldMkLst>
        <pc:spChg chg="mod">
          <ac:chgData name="Carmen Ancuta Sigartau (2425074)" userId="6686b68a-6fd1-4102-b8d6-806824e16c11" providerId="ADAL" clId="{A955FA53-EEB8-4E53-9618-0700EC79C260}" dt="2025-12-07T18:36:31.893" v="1243" actId="20577"/>
          <ac:spMkLst>
            <pc:docMk/>
            <pc:sldMk cId="3287893939" sldId="319"/>
            <ac:spMk id="2" creationId="{3788562B-F17F-D293-9C7D-4F98B9DA339C}"/>
          </ac:spMkLst>
        </pc:spChg>
        <pc:graphicFrameChg chg="mod modGraphic">
          <ac:chgData name="Carmen Ancuta Sigartau (2425074)" userId="6686b68a-6fd1-4102-b8d6-806824e16c11" providerId="ADAL" clId="{A955FA53-EEB8-4E53-9618-0700EC79C260}" dt="2025-12-07T18:35:55.876" v="1218" actId="113"/>
          <ac:graphicFrameMkLst>
            <pc:docMk/>
            <pc:sldMk cId="3287893939" sldId="319"/>
            <ac:graphicFrameMk id="6" creationId="{FF8562E4-D0FA-A613-4DDD-8D98CFA58ACB}"/>
          </ac:graphicFrameMkLst>
        </pc:graphicFrameChg>
      </pc:sldChg>
      <pc:sldChg chg="addSp delSp modSp new mod modClrScheme chgLayout">
        <pc:chgData name="Carmen Ancuta Sigartau (2425074)" userId="6686b68a-6fd1-4102-b8d6-806824e16c11" providerId="ADAL" clId="{A955FA53-EEB8-4E53-9618-0700EC79C260}" dt="2025-12-07T18:22:13.555" v="639" actId="27636"/>
        <pc:sldMkLst>
          <pc:docMk/>
          <pc:sldMk cId="2096935369" sldId="320"/>
        </pc:sldMkLst>
        <pc:spChg chg="mod ord">
          <ac:chgData name="Carmen Ancuta Sigartau (2425074)" userId="6686b68a-6fd1-4102-b8d6-806824e16c11" providerId="ADAL" clId="{A955FA53-EEB8-4E53-9618-0700EC79C260}" dt="2025-12-07T18:20:24.770" v="535" actId="20577"/>
          <ac:spMkLst>
            <pc:docMk/>
            <pc:sldMk cId="2096935369" sldId="320"/>
            <ac:spMk id="2" creationId="{C613D076-B543-99CB-9118-664661C22622}"/>
          </ac:spMkLst>
        </pc:spChg>
        <pc:spChg chg="del mod ord">
          <ac:chgData name="Carmen Ancuta Sigartau (2425074)" userId="6686b68a-6fd1-4102-b8d6-806824e16c11" providerId="ADAL" clId="{A955FA53-EEB8-4E53-9618-0700EC79C260}" dt="2025-12-07T17:22:01.465" v="404" actId="700"/>
          <ac:spMkLst>
            <pc:docMk/>
            <pc:sldMk cId="2096935369" sldId="320"/>
            <ac:spMk id="3" creationId="{08B2957D-300F-6005-5D51-ABDBB65A8D2A}"/>
          </ac:spMkLst>
        </pc:spChg>
        <pc:spChg chg="del mod ord">
          <ac:chgData name="Carmen Ancuta Sigartau (2425074)" userId="6686b68a-6fd1-4102-b8d6-806824e16c11" providerId="ADAL" clId="{A955FA53-EEB8-4E53-9618-0700EC79C260}" dt="2025-12-07T17:22:01.465" v="404" actId="700"/>
          <ac:spMkLst>
            <pc:docMk/>
            <pc:sldMk cId="2096935369" sldId="320"/>
            <ac:spMk id="4" creationId="{7483DB80-0114-B882-6EB6-96E9412D19BD}"/>
          </ac:spMkLst>
        </pc:spChg>
        <pc:spChg chg="add mod ord">
          <ac:chgData name="Carmen Ancuta Sigartau (2425074)" userId="6686b68a-6fd1-4102-b8d6-806824e16c11" providerId="ADAL" clId="{A955FA53-EEB8-4E53-9618-0700EC79C260}" dt="2025-12-07T18:22:13.555" v="639" actId="27636"/>
          <ac:spMkLst>
            <pc:docMk/>
            <pc:sldMk cId="2096935369" sldId="320"/>
            <ac:spMk id="5" creationId="{F5035187-8161-D5B5-6841-F04AE986D873}"/>
          </ac:spMkLst>
        </pc:spChg>
        <pc:spChg chg="add del mod ord">
          <ac:chgData name="Carmen Ancuta Sigartau (2425074)" userId="6686b68a-6fd1-4102-b8d6-806824e16c11" providerId="ADAL" clId="{A955FA53-EEB8-4E53-9618-0700EC79C260}" dt="2025-12-07T17:22:01.465" v="404" actId="700"/>
          <ac:spMkLst>
            <pc:docMk/>
            <pc:sldMk cId="2096935369" sldId="320"/>
            <ac:spMk id="6" creationId="{623697C8-A33C-3127-0696-EDCAB78FAD1F}"/>
          </ac:spMkLst>
        </pc:spChg>
        <pc:spChg chg="add del mod ord">
          <ac:chgData name="Carmen Ancuta Sigartau (2425074)" userId="6686b68a-6fd1-4102-b8d6-806824e16c11" providerId="ADAL" clId="{A955FA53-EEB8-4E53-9618-0700EC79C260}" dt="2025-12-07T17:22:01.465" v="404" actId="700"/>
          <ac:spMkLst>
            <pc:docMk/>
            <pc:sldMk cId="2096935369" sldId="320"/>
            <ac:spMk id="7" creationId="{97B8D3A8-24B6-9604-F7B9-0FBA8EF65CE6}"/>
          </ac:spMkLst>
        </pc:spChg>
        <pc:spChg chg="add del mod ord">
          <ac:chgData name="Carmen Ancuta Sigartau (2425074)" userId="6686b68a-6fd1-4102-b8d6-806824e16c11" providerId="ADAL" clId="{A955FA53-EEB8-4E53-9618-0700EC79C260}" dt="2025-12-07T17:22:01.465" v="404" actId="700"/>
          <ac:spMkLst>
            <pc:docMk/>
            <pc:sldMk cId="2096935369" sldId="320"/>
            <ac:spMk id="8" creationId="{78CE4CB3-2A25-93F3-B722-43A683D54676}"/>
          </ac:spMkLst>
        </pc:spChg>
        <pc:spChg chg="add mod">
          <ac:chgData name="Carmen Ancuta Sigartau (2425074)" userId="6686b68a-6fd1-4102-b8d6-806824e16c11" providerId="ADAL" clId="{A955FA53-EEB8-4E53-9618-0700EC79C260}" dt="2025-12-07T18:18:36.280" v="425" actId="1076"/>
          <ac:spMkLst>
            <pc:docMk/>
            <pc:sldMk cId="2096935369" sldId="320"/>
            <ac:spMk id="9" creationId="{82899B20-921E-A582-91BE-CDECAD8BF5B3}"/>
          </ac:spMkLst>
        </pc:spChg>
      </pc:sldChg>
      <pc:sldChg chg="addSp delSp modSp new mod modClrScheme chgLayout">
        <pc:chgData name="Carmen Ancuta Sigartau (2425074)" userId="6686b68a-6fd1-4102-b8d6-806824e16c11" providerId="ADAL" clId="{A955FA53-EEB8-4E53-9618-0700EC79C260}" dt="2025-12-07T19:33:22.290" v="1610" actId="1076"/>
        <pc:sldMkLst>
          <pc:docMk/>
          <pc:sldMk cId="2501147482" sldId="321"/>
        </pc:sldMkLst>
        <pc:spChg chg="mod ord">
          <ac:chgData name="Carmen Ancuta Sigartau (2425074)" userId="6686b68a-6fd1-4102-b8d6-806824e16c11" providerId="ADAL" clId="{A955FA53-EEB8-4E53-9618-0700EC79C260}" dt="2025-12-07T19:22:03.789" v="1349" actId="1076"/>
          <ac:spMkLst>
            <pc:docMk/>
            <pc:sldMk cId="2501147482" sldId="321"/>
            <ac:spMk id="2" creationId="{B8E4FBD9-19B1-9C9E-E0B8-DF537B5A1796}"/>
          </ac:spMkLst>
        </pc:spChg>
        <pc:spChg chg="mod ord">
          <ac:chgData name="Carmen Ancuta Sigartau (2425074)" userId="6686b68a-6fd1-4102-b8d6-806824e16c11" providerId="ADAL" clId="{A955FA53-EEB8-4E53-9618-0700EC79C260}" dt="2025-12-07T19:33:22.290" v="1610" actId="1076"/>
          <ac:spMkLst>
            <pc:docMk/>
            <pc:sldMk cId="2501147482" sldId="321"/>
            <ac:spMk id="3" creationId="{69EA0883-F643-9362-DD37-99F98751A244}"/>
          </ac:spMkLst>
        </pc:spChg>
        <pc:spChg chg="add mod ord">
          <ac:chgData name="Carmen Ancuta Sigartau (2425074)" userId="6686b68a-6fd1-4102-b8d6-806824e16c11" providerId="ADAL" clId="{A955FA53-EEB8-4E53-9618-0700EC79C260}" dt="2025-12-07T19:33:20.558" v="1609" actId="1076"/>
          <ac:spMkLst>
            <pc:docMk/>
            <pc:sldMk cId="2501147482" sldId="321"/>
            <ac:spMk id="4" creationId="{4B07C232-C583-23B2-B51A-A4D0CBA9E556}"/>
          </ac:spMkLst>
        </pc:spChg>
        <pc:inkChg chg="add">
          <ac:chgData name="Carmen Ancuta Sigartau (2425074)" userId="6686b68a-6fd1-4102-b8d6-806824e16c11" providerId="ADAL" clId="{A955FA53-EEB8-4E53-9618-0700EC79C260}" dt="2025-12-07T19:22:47.439" v="1352"/>
          <ac:inkMkLst>
            <pc:docMk/>
            <pc:sldMk cId="2501147482" sldId="321"/>
            <ac:inkMk id="5" creationId="{D325271B-3765-42D5-423F-2904F1B4BDA5}"/>
          </ac:inkMkLst>
        </pc:inkChg>
        <pc:inkChg chg="add">
          <ac:chgData name="Carmen Ancuta Sigartau (2425074)" userId="6686b68a-6fd1-4102-b8d6-806824e16c11" providerId="ADAL" clId="{A955FA53-EEB8-4E53-9618-0700EC79C260}" dt="2025-12-07T19:23:04.203" v="1353"/>
          <ac:inkMkLst>
            <pc:docMk/>
            <pc:sldMk cId="2501147482" sldId="321"/>
            <ac:inkMk id="6" creationId="{19FF56F2-AECE-11F7-C07C-3566A39A3899}"/>
          </ac:inkMkLst>
        </pc:inkChg>
        <pc:inkChg chg="add">
          <ac:chgData name="Carmen Ancuta Sigartau (2425074)" userId="6686b68a-6fd1-4102-b8d6-806824e16c11" providerId="ADAL" clId="{A955FA53-EEB8-4E53-9618-0700EC79C260}" dt="2025-12-07T19:23:09.635" v="1354"/>
          <ac:inkMkLst>
            <pc:docMk/>
            <pc:sldMk cId="2501147482" sldId="321"/>
            <ac:inkMk id="7" creationId="{DC5528F2-6DC7-E2FF-4E30-FE39DA708590}"/>
          </ac:inkMkLst>
        </pc:inkChg>
        <pc:inkChg chg="add del">
          <ac:chgData name="Carmen Ancuta Sigartau (2425074)" userId="6686b68a-6fd1-4102-b8d6-806824e16c11" providerId="ADAL" clId="{A955FA53-EEB8-4E53-9618-0700EC79C260}" dt="2025-12-07T19:23:14.997" v="1356"/>
          <ac:inkMkLst>
            <pc:docMk/>
            <pc:sldMk cId="2501147482" sldId="321"/>
            <ac:inkMk id="8" creationId="{84740626-8B35-3FC5-B18F-2463FA4379A4}"/>
          </ac:inkMkLst>
        </pc:inkChg>
        <pc:inkChg chg="add del">
          <ac:chgData name="Carmen Ancuta Sigartau (2425074)" userId="6686b68a-6fd1-4102-b8d6-806824e16c11" providerId="ADAL" clId="{A955FA53-EEB8-4E53-9618-0700EC79C260}" dt="2025-12-07T19:23:24.619" v="1358"/>
          <ac:inkMkLst>
            <pc:docMk/>
            <pc:sldMk cId="2501147482" sldId="321"/>
            <ac:inkMk id="9" creationId="{2D81E208-C846-9EC1-A7D2-82846E8F6082}"/>
          </ac:inkMkLst>
        </pc:inkChg>
        <pc:cxnChg chg="add del">
          <ac:chgData name="Carmen Ancuta Sigartau (2425074)" userId="6686b68a-6fd1-4102-b8d6-806824e16c11" providerId="ADAL" clId="{A955FA53-EEB8-4E53-9618-0700EC79C260}" dt="2025-12-07T19:24:21.278" v="1360" actId="2640"/>
          <ac:cxnSpMkLst>
            <pc:docMk/>
            <pc:sldMk cId="2501147482" sldId="321"/>
            <ac:cxnSpMk id="10" creationId="{B7FE7D35-7784-1264-E0F3-4591D5B70795}"/>
          </ac:cxnSpMkLst>
        </pc:cxnChg>
      </pc:sldChg>
      <pc:sldChg chg="addSp modSp new mod modClrScheme chgLayout">
        <pc:chgData name="Carmen Ancuta Sigartau (2425074)" userId="6686b68a-6fd1-4102-b8d6-806824e16c11" providerId="ADAL" clId="{A955FA53-EEB8-4E53-9618-0700EC79C260}" dt="2025-12-07T19:40:43.932" v="1896" actId="700"/>
        <pc:sldMkLst>
          <pc:docMk/>
          <pc:sldMk cId="3547707399" sldId="322"/>
        </pc:sldMkLst>
        <pc:spChg chg="mod ord">
          <ac:chgData name="Carmen Ancuta Sigartau (2425074)" userId="6686b68a-6fd1-4102-b8d6-806824e16c11" providerId="ADAL" clId="{A955FA53-EEB8-4E53-9618-0700EC79C260}" dt="2025-12-07T19:40:43.932" v="1896" actId="700"/>
          <ac:spMkLst>
            <pc:docMk/>
            <pc:sldMk cId="3547707399" sldId="322"/>
            <ac:spMk id="2" creationId="{CD150109-1BDA-0D4E-323B-DC9607AA53D6}"/>
          </ac:spMkLst>
        </pc:spChg>
        <pc:spChg chg="mod ord">
          <ac:chgData name="Carmen Ancuta Sigartau (2425074)" userId="6686b68a-6fd1-4102-b8d6-806824e16c11" providerId="ADAL" clId="{A955FA53-EEB8-4E53-9618-0700EC79C260}" dt="2025-12-07T19:40:43.932" v="1896" actId="700"/>
          <ac:spMkLst>
            <pc:docMk/>
            <pc:sldMk cId="3547707399" sldId="322"/>
            <ac:spMk id="3" creationId="{1D4B13F0-E68A-5915-F848-3AA5881153B6}"/>
          </ac:spMkLst>
        </pc:spChg>
        <pc:spChg chg="mod ord">
          <ac:chgData name="Carmen Ancuta Sigartau (2425074)" userId="6686b68a-6fd1-4102-b8d6-806824e16c11" providerId="ADAL" clId="{A955FA53-EEB8-4E53-9618-0700EC79C260}" dt="2025-12-07T19:40:43.932" v="1896" actId="700"/>
          <ac:spMkLst>
            <pc:docMk/>
            <pc:sldMk cId="3547707399" sldId="322"/>
            <ac:spMk id="4" creationId="{F28B1EB4-9043-63EC-E26A-DFEC89CD8C0E}"/>
          </ac:spMkLst>
        </pc:spChg>
        <pc:spChg chg="mod ord">
          <ac:chgData name="Carmen Ancuta Sigartau (2425074)" userId="6686b68a-6fd1-4102-b8d6-806824e16c11" providerId="ADAL" clId="{A955FA53-EEB8-4E53-9618-0700EC79C260}" dt="2025-12-07T19:40:43.932" v="1896" actId="700"/>
          <ac:spMkLst>
            <pc:docMk/>
            <pc:sldMk cId="3547707399" sldId="322"/>
            <ac:spMk id="5" creationId="{32E9E564-5327-EF4D-0136-326D5A95CF3E}"/>
          </ac:spMkLst>
        </pc:spChg>
        <pc:spChg chg="add mod ord">
          <ac:chgData name="Carmen Ancuta Sigartau (2425074)" userId="6686b68a-6fd1-4102-b8d6-806824e16c11" providerId="ADAL" clId="{A955FA53-EEB8-4E53-9618-0700EC79C260}" dt="2025-12-07T19:40:43.932" v="1896" actId="700"/>
          <ac:spMkLst>
            <pc:docMk/>
            <pc:sldMk cId="3547707399" sldId="322"/>
            <ac:spMk id="6" creationId="{AF39B4CC-209D-C64E-F3F6-59BD49EA880A}"/>
          </ac:spMkLst>
        </pc:spChg>
      </pc:sldChg>
      <pc:sldChg chg="new del">
        <pc:chgData name="Carmen Ancuta Sigartau (2425074)" userId="6686b68a-6fd1-4102-b8d6-806824e16c11" providerId="ADAL" clId="{A955FA53-EEB8-4E53-9618-0700EC79C260}" dt="2025-12-07T19:36:30.279" v="1729" actId="2696"/>
        <pc:sldMkLst>
          <pc:docMk/>
          <pc:sldMk cId="3821918743" sldId="322"/>
        </pc:sldMkLst>
      </pc:sldChg>
      <pc:sldChg chg="addSp delSp modSp new mod modClrScheme chgLayout">
        <pc:chgData name="Carmen Ancuta Sigartau (2425074)" userId="6686b68a-6fd1-4102-b8d6-806824e16c11" providerId="ADAL" clId="{A955FA53-EEB8-4E53-9618-0700EC79C260}" dt="2025-12-07T19:44:07.639" v="1962" actId="1076"/>
        <pc:sldMkLst>
          <pc:docMk/>
          <pc:sldMk cId="242379572" sldId="323"/>
        </pc:sldMkLst>
        <pc:spChg chg="add del mod ord">
          <ac:chgData name="Carmen Ancuta Sigartau (2425074)" userId="6686b68a-6fd1-4102-b8d6-806824e16c11" providerId="ADAL" clId="{A955FA53-EEB8-4E53-9618-0700EC79C260}" dt="2025-12-07T19:44:03.959" v="1961" actId="478"/>
          <ac:spMkLst>
            <pc:docMk/>
            <pc:sldMk cId="242379572" sldId="323"/>
            <ac:spMk id="2" creationId="{8DBC88EC-74D6-D72B-404D-DC78AEFF4F5D}"/>
          </ac:spMkLst>
        </pc:spChg>
        <pc:spChg chg="mod ord">
          <ac:chgData name="Carmen Ancuta Sigartau (2425074)" userId="6686b68a-6fd1-4102-b8d6-806824e16c11" providerId="ADAL" clId="{A955FA53-EEB8-4E53-9618-0700EC79C260}" dt="2025-12-07T19:44:07.639" v="1962" actId="1076"/>
          <ac:spMkLst>
            <pc:docMk/>
            <pc:sldMk cId="242379572" sldId="323"/>
            <ac:spMk id="3" creationId="{54E3A09B-1B73-BDB8-76AE-B2549430AC70}"/>
          </ac:spMkLst>
        </pc:spChg>
        <pc:spChg chg="mod ord">
          <ac:chgData name="Carmen Ancuta Sigartau (2425074)" userId="6686b68a-6fd1-4102-b8d6-806824e16c11" providerId="ADAL" clId="{A955FA53-EEB8-4E53-9618-0700EC79C260}" dt="2025-12-07T19:42:40.880" v="1934" actId="1076"/>
          <ac:spMkLst>
            <pc:docMk/>
            <pc:sldMk cId="242379572" sldId="323"/>
            <ac:spMk id="4" creationId="{E03A0F56-FC7C-2BC9-69BF-0D263976AAB9}"/>
          </ac:spMkLst>
        </pc:spChg>
        <pc:spChg chg="mod ord">
          <ac:chgData name="Carmen Ancuta Sigartau (2425074)" userId="6686b68a-6fd1-4102-b8d6-806824e16c11" providerId="ADAL" clId="{A955FA53-EEB8-4E53-9618-0700EC79C260}" dt="2025-12-07T19:40:48.811" v="1898" actId="700"/>
          <ac:spMkLst>
            <pc:docMk/>
            <pc:sldMk cId="242379572" sldId="323"/>
            <ac:spMk id="5" creationId="{571A8FAF-D6BA-379A-0D04-32B53BDC0C9D}"/>
          </ac:spMkLst>
        </pc:spChg>
        <pc:spChg chg="mod ord">
          <ac:chgData name="Carmen Ancuta Sigartau (2425074)" userId="6686b68a-6fd1-4102-b8d6-806824e16c11" providerId="ADAL" clId="{A955FA53-EEB8-4E53-9618-0700EC79C260}" dt="2025-12-07T19:40:48.811" v="1898" actId="700"/>
          <ac:spMkLst>
            <pc:docMk/>
            <pc:sldMk cId="242379572" sldId="323"/>
            <ac:spMk id="6" creationId="{BD4316EF-B99E-5649-9EFB-3A7121E2976C}"/>
          </ac:spMkLst>
        </pc:spChg>
        <pc:spChg chg="add del mod">
          <ac:chgData name="Carmen Ancuta Sigartau (2425074)" userId="6686b68a-6fd1-4102-b8d6-806824e16c11" providerId="ADAL" clId="{A955FA53-EEB8-4E53-9618-0700EC79C260}" dt="2025-12-07T19:44:03.959" v="1961" actId="478"/>
          <ac:spMkLst>
            <pc:docMk/>
            <pc:sldMk cId="242379572" sldId="323"/>
            <ac:spMk id="12" creationId="{011D0BE2-9A89-C0A1-A994-C03B6E7C07C3}"/>
          </ac:spMkLst>
        </pc:spChg>
        <pc:graphicFrameChg chg="add mod modGraphic">
          <ac:chgData name="Carmen Ancuta Sigartau (2425074)" userId="6686b68a-6fd1-4102-b8d6-806824e16c11" providerId="ADAL" clId="{A955FA53-EEB8-4E53-9618-0700EC79C260}" dt="2025-12-07T19:43:43.637" v="1955" actId="14100"/>
          <ac:graphicFrameMkLst>
            <pc:docMk/>
            <pc:sldMk cId="242379572" sldId="323"/>
            <ac:graphicFrameMk id="8" creationId="{2C0A1234-CF2F-44FA-6F62-107BDBFEDFD3}"/>
          </ac:graphicFrameMkLst>
        </pc:graphicFrameChg>
        <pc:graphicFrameChg chg="add mod modGraphic">
          <ac:chgData name="Carmen Ancuta Sigartau (2425074)" userId="6686b68a-6fd1-4102-b8d6-806824e16c11" providerId="ADAL" clId="{A955FA53-EEB8-4E53-9618-0700EC79C260}" dt="2025-12-07T19:43:39.534" v="1954" actId="14100"/>
          <ac:graphicFrameMkLst>
            <pc:docMk/>
            <pc:sldMk cId="242379572" sldId="323"/>
            <ac:graphicFrameMk id="10" creationId="{F7DF0EDC-98C8-2702-8A11-8E02F5F29BF3}"/>
          </ac:graphicFrameMkLst>
        </pc:graphicFrameChg>
      </pc:sldChg>
      <pc:sldChg chg="addSp delSp modSp new mod modClrScheme chgLayout">
        <pc:chgData name="Carmen Ancuta Sigartau (2425074)" userId="6686b68a-6fd1-4102-b8d6-806824e16c11" providerId="ADAL" clId="{A955FA53-EEB8-4E53-9618-0700EC79C260}" dt="2025-12-07T19:45:44.233" v="2007" actId="1076"/>
        <pc:sldMkLst>
          <pc:docMk/>
          <pc:sldMk cId="2386816814" sldId="324"/>
        </pc:sldMkLst>
        <pc:spChg chg="mod ord">
          <ac:chgData name="Carmen Ancuta Sigartau (2425074)" userId="6686b68a-6fd1-4102-b8d6-806824e16c11" providerId="ADAL" clId="{A955FA53-EEB8-4E53-9618-0700EC79C260}" dt="2025-12-07T19:45:08.714" v="2001" actId="20577"/>
          <ac:spMkLst>
            <pc:docMk/>
            <pc:sldMk cId="2386816814" sldId="324"/>
            <ac:spMk id="2" creationId="{6417E9FD-5E37-07E1-812E-8113F87CB3F4}"/>
          </ac:spMkLst>
        </pc:spChg>
        <pc:spChg chg="del mod ord">
          <ac:chgData name="Carmen Ancuta Sigartau (2425074)" userId="6686b68a-6fd1-4102-b8d6-806824e16c11" providerId="ADAL" clId="{A955FA53-EEB8-4E53-9618-0700EC79C260}" dt="2025-12-07T19:45:34.384" v="2004" actId="478"/>
          <ac:spMkLst>
            <pc:docMk/>
            <pc:sldMk cId="2386816814" sldId="324"/>
            <ac:spMk id="3" creationId="{F87FD145-169E-A41D-46F9-9B038A76E1F1}"/>
          </ac:spMkLst>
        </pc:spChg>
        <pc:spChg chg="del">
          <ac:chgData name="Carmen Ancuta Sigartau (2425074)" userId="6686b68a-6fd1-4102-b8d6-806824e16c11" providerId="ADAL" clId="{A955FA53-EEB8-4E53-9618-0700EC79C260}" dt="2025-12-07T19:44:48.516" v="1972" actId="700"/>
          <ac:spMkLst>
            <pc:docMk/>
            <pc:sldMk cId="2386816814" sldId="324"/>
            <ac:spMk id="4" creationId="{7EC36F53-4D58-2266-7B77-80757A100C4B}"/>
          </ac:spMkLst>
        </pc:spChg>
        <pc:spChg chg="mod ord">
          <ac:chgData name="Carmen Ancuta Sigartau (2425074)" userId="6686b68a-6fd1-4102-b8d6-806824e16c11" providerId="ADAL" clId="{A955FA53-EEB8-4E53-9618-0700EC79C260}" dt="2025-12-07T19:44:48.516" v="1972" actId="700"/>
          <ac:spMkLst>
            <pc:docMk/>
            <pc:sldMk cId="2386816814" sldId="324"/>
            <ac:spMk id="5" creationId="{EF696AA8-B1D0-FA19-BF0C-31977507AD23}"/>
          </ac:spMkLst>
        </pc:spChg>
        <pc:spChg chg="mod ord">
          <ac:chgData name="Carmen Ancuta Sigartau (2425074)" userId="6686b68a-6fd1-4102-b8d6-806824e16c11" providerId="ADAL" clId="{A955FA53-EEB8-4E53-9618-0700EC79C260}" dt="2025-12-07T19:44:48.516" v="1972" actId="700"/>
          <ac:spMkLst>
            <pc:docMk/>
            <pc:sldMk cId="2386816814" sldId="324"/>
            <ac:spMk id="6" creationId="{3FDC1B90-F1B6-F50D-F7D6-4015A1124BC2}"/>
          </ac:spMkLst>
        </pc:spChg>
        <pc:graphicFrameChg chg="add mod modGraphic">
          <ac:chgData name="Carmen Ancuta Sigartau (2425074)" userId="6686b68a-6fd1-4102-b8d6-806824e16c11" providerId="ADAL" clId="{A955FA53-EEB8-4E53-9618-0700EC79C260}" dt="2025-12-07T19:45:44.233" v="2007" actId="1076"/>
          <ac:graphicFrameMkLst>
            <pc:docMk/>
            <pc:sldMk cId="2386816814" sldId="324"/>
            <ac:graphicFrameMk id="8" creationId="{0D32E17B-B8B7-10DE-2340-15A6D93AB436}"/>
          </ac:graphicFrameMkLst>
        </pc:graphicFrameChg>
      </pc:sldChg>
      <pc:sldChg chg="addSp modSp new mod modClrScheme chgLayout">
        <pc:chgData name="Carmen Ancuta Sigartau (2425074)" userId="6686b68a-6fd1-4102-b8d6-806824e16c11" providerId="ADAL" clId="{A955FA53-EEB8-4E53-9618-0700EC79C260}" dt="2025-12-07T19:47:41.219" v="2045" actId="27636"/>
        <pc:sldMkLst>
          <pc:docMk/>
          <pc:sldMk cId="179519484" sldId="325"/>
        </pc:sldMkLst>
        <pc:spChg chg="mod ord">
          <ac:chgData name="Carmen Ancuta Sigartau (2425074)" userId="6686b68a-6fd1-4102-b8d6-806824e16c11" providerId="ADAL" clId="{A955FA53-EEB8-4E53-9618-0700EC79C260}" dt="2025-12-07T19:47:41.218" v="2044" actId="27636"/>
          <ac:spMkLst>
            <pc:docMk/>
            <pc:sldMk cId="179519484" sldId="325"/>
            <ac:spMk id="2" creationId="{03EC1C79-C3B1-A66B-3F68-7F615BDB7967}"/>
          </ac:spMkLst>
        </pc:spChg>
        <pc:spChg chg="mod ord">
          <ac:chgData name="Carmen Ancuta Sigartau (2425074)" userId="6686b68a-6fd1-4102-b8d6-806824e16c11" providerId="ADAL" clId="{A955FA53-EEB8-4E53-9618-0700EC79C260}" dt="2025-12-07T19:45:58.856" v="2009" actId="700"/>
          <ac:spMkLst>
            <pc:docMk/>
            <pc:sldMk cId="179519484" sldId="325"/>
            <ac:spMk id="3" creationId="{B012D586-C926-C7D6-BBE1-7C7B69D2C237}"/>
          </ac:spMkLst>
        </pc:spChg>
        <pc:spChg chg="mod ord">
          <ac:chgData name="Carmen Ancuta Sigartau (2425074)" userId="6686b68a-6fd1-4102-b8d6-806824e16c11" providerId="ADAL" clId="{A955FA53-EEB8-4E53-9618-0700EC79C260}" dt="2025-12-07T19:45:58.856" v="2009" actId="700"/>
          <ac:spMkLst>
            <pc:docMk/>
            <pc:sldMk cId="179519484" sldId="325"/>
            <ac:spMk id="4" creationId="{AD5BE98E-813D-F8AA-F30C-4D7FA92C96AC}"/>
          </ac:spMkLst>
        </pc:spChg>
        <pc:spChg chg="mod ord">
          <ac:chgData name="Carmen Ancuta Sigartau (2425074)" userId="6686b68a-6fd1-4102-b8d6-806824e16c11" providerId="ADAL" clId="{A955FA53-EEB8-4E53-9618-0700EC79C260}" dt="2025-12-07T19:47:41.219" v="2045" actId="27636"/>
          <ac:spMkLst>
            <pc:docMk/>
            <pc:sldMk cId="179519484" sldId="325"/>
            <ac:spMk id="5" creationId="{A2DA0C05-84F0-8C7F-55F9-68DD0B4D151B}"/>
          </ac:spMkLst>
        </pc:spChg>
        <pc:graphicFrameChg chg="add mod modGraphic">
          <ac:chgData name="Carmen Ancuta Sigartau (2425074)" userId="6686b68a-6fd1-4102-b8d6-806824e16c11" providerId="ADAL" clId="{A955FA53-EEB8-4E53-9618-0700EC79C260}" dt="2025-12-07T19:47:21.926" v="2041" actId="14100"/>
          <ac:graphicFrameMkLst>
            <pc:docMk/>
            <pc:sldMk cId="179519484" sldId="325"/>
            <ac:graphicFrameMk id="7" creationId="{B78D5FF5-BB5D-BFBD-0832-A90216A65FEC}"/>
          </ac:graphicFrameMkLst>
        </pc:graphicFrameChg>
      </pc:sldChg>
      <pc:sldChg chg="modSp new mod modClrScheme chgLayout">
        <pc:chgData name="Carmen Ancuta Sigartau (2425074)" userId="6686b68a-6fd1-4102-b8d6-806824e16c11" providerId="ADAL" clId="{A955FA53-EEB8-4E53-9618-0700EC79C260}" dt="2025-12-07T19:48:39.102" v="2061" actId="1076"/>
        <pc:sldMkLst>
          <pc:docMk/>
          <pc:sldMk cId="1176005996" sldId="326"/>
        </pc:sldMkLst>
        <pc:spChg chg="mod ord">
          <ac:chgData name="Carmen Ancuta Sigartau (2425074)" userId="6686b68a-6fd1-4102-b8d6-806824e16c11" providerId="ADAL" clId="{A955FA53-EEB8-4E53-9618-0700EC79C260}" dt="2025-12-07T19:47:57.068" v="2058" actId="20577"/>
          <ac:spMkLst>
            <pc:docMk/>
            <pc:sldMk cId="1176005996" sldId="326"/>
            <ac:spMk id="2" creationId="{DFAD1844-076E-18DD-5FB0-18C07F666169}"/>
          </ac:spMkLst>
        </pc:spChg>
        <pc:spChg chg="mod ord">
          <ac:chgData name="Carmen Ancuta Sigartau (2425074)" userId="6686b68a-6fd1-4102-b8d6-806824e16c11" providerId="ADAL" clId="{A955FA53-EEB8-4E53-9618-0700EC79C260}" dt="2025-12-07T19:48:39.102" v="2061" actId="1076"/>
          <ac:spMkLst>
            <pc:docMk/>
            <pc:sldMk cId="1176005996" sldId="326"/>
            <ac:spMk id="3" creationId="{263BD9E4-ADBB-B031-01EA-84B8BCAB719C}"/>
          </ac:spMkLst>
        </pc:spChg>
        <pc:spChg chg="mod ord">
          <ac:chgData name="Carmen Ancuta Sigartau (2425074)" userId="6686b68a-6fd1-4102-b8d6-806824e16c11" providerId="ADAL" clId="{A955FA53-EEB8-4E53-9618-0700EC79C260}" dt="2025-12-07T19:47:48.564" v="2047" actId="700"/>
          <ac:spMkLst>
            <pc:docMk/>
            <pc:sldMk cId="1176005996" sldId="326"/>
            <ac:spMk id="4" creationId="{50061CEB-D7DA-9EB6-A7BC-6C6942ADA59B}"/>
          </ac:spMkLst>
        </pc:spChg>
        <pc:spChg chg="mod ord">
          <ac:chgData name="Carmen Ancuta Sigartau (2425074)" userId="6686b68a-6fd1-4102-b8d6-806824e16c11" providerId="ADAL" clId="{A955FA53-EEB8-4E53-9618-0700EC79C260}" dt="2025-12-07T19:47:48.564" v="2047" actId="700"/>
          <ac:spMkLst>
            <pc:docMk/>
            <pc:sldMk cId="1176005996" sldId="326"/>
            <ac:spMk id="5" creationId="{3A3E9586-D09D-0A2B-0CF3-A76513009BB8}"/>
          </ac:spMkLst>
        </pc:spChg>
      </pc:sldChg>
      <pc:sldChg chg="addSp delSp modSp new mod modClrScheme chgLayout">
        <pc:chgData name="Carmen Ancuta Sigartau (2425074)" userId="6686b68a-6fd1-4102-b8d6-806824e16c11" providerId="ADAL" clId="{A955FA53-EEB8-4E53-9618-0700EC79C260}" dt="2025-12-07T19:52:44.290" v="2237" actId="20577"/>
        <pc:sldMkLst>
          <pc:docMk/>
          <pc:sldMk cId="1640714486" sldId="327"/>
        </pc:sldMkLst>
        <pc:spChg chg="mod ord">
          <ac:chgData name="Carmen Ancuta Sigartau (2425074)" userId="6686b68a-6fd1-4102-b8d6-806824e16c11" providerId="ADAL" clId="{A955FA53-EEB8-4E53-9618-0700EC79C260}" dt="2025-12-07T19:49:43.146" v="2078" actId="1076"/>
          <ac:spMkLst>
            <pc:docMk/>
            <pc:sldMk cId="1640714486" sldId="327"/>
            <ac:spMk id="2" creationId="{CD0CFC6F-5955-7626-CD8B-A522F7048779}"/>
          </ac:spMkLst>
        </pc:spChg>
        <pc:spChg chg="del mod ord">
          <ac:chgData name="Carmen Ancuta Sigartau (2425074)" userId="6686b68a-6fd1-4102-b8d6-806824e16c11" providerId="ADAL" clId="{A955FA53-EEB8-4E53-9618-0700EC79C260}" dt="2025-12-07T19:49:27.832" v="2064" actId="478"/>
          <ac:spMkLst>
            <pc:docMk/>
            <pc:sldMk cId="1640714486" sldId="327"/>
            <ac:spMk id="3" creationId="{B515920D-7E52-58C4-2343-6882A65B9519}"/>
          </ac:spMkLst>
        </pc:spChg>
        <pc:spChg chg="mod ord">
          <ac:chgData name="Carmen Ancuta Sigartau (2425074)" userId="6686b68a-6fd1-4102-b8d6-806824e16c11" providerId="ADAL" clId="{A955FA53-EEB8-4E53-9618-0700EC79C260}" dt="2025-12-07T19:49:25.725" v="2063" actId="700"/>
          <ac:spMkLst>
            <pc:docMk/>
            <pc:sldMk cId="1640714486" sldId="327"/>
            <ac:spMk id="4" creationId="{7D732B6E-A238-93F0-AFEE-63856028E280}"/>
          </ac:spMkLst>
        </pc:spChg>
        <pc:spChg chg="mod ord">
          <ac:chgData name="Carmen Ancuta Sigartau (2425074)" userId="6686b68a-6fd1-4102-b8d6-806824e16c11" providerId="ADAL" clId="{A955FA53-EEB8-4E53-9618-0700EC79C260}" dt="2025-12-07T19:49:25.725" v="2063" actId="700"/>
          <ac:spMkLst>
            <pc:docMk/>
            <pc:sldMk cId="1640714486" sldId="327"/>
            <ac:spMk id="5" creationId="{EA447A58-7FE5-7A24-833B-1E4CECC3509E}"/>
          </ac:spMkLst>
        </pc:spChg>
        <pc:spChg chg="add mod ord">
          <ac:chgData name="Carmen Ancuta Sigartau (2425074)" userId="6686b68a-6fd1-4102-b8d6-806824e16c11" providerId="ADAL" clId="{A955FA53-EEB8-4E53-9618-0700EC79C260}" dt="2025-12-07T19:52:44.290" v="2237" actId="20577"/>
          <ac:spMkLst>
            <pc:docMk/>
            <pc:sldMk cId="1640714486" sldId="327"/>
            <ac:spMk id="6" creationId="{1F14EE88-6AF1-3C1E-6D67-EC7849E55E7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FE81FEC-2664-411F-AEB3-065F29F52751}">
      <dgm:prSet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1600" b="0" i="0" dirty="0">
              <a:latin typeface="Gill Sans Nova Light" panose="020B0302020104020203" pitchFamily="34" charset="0"/>
              <a:cs typeface="Gill Sans Light" panose="020B0302020104020203" pitchFamily="34" charset="-79"/>
            </a:rPr>
            <a:t>Social media helps advertising </a:t>
          </a:r>
        </a:p>
      </dgm:t>
    </dgm:pt>
    <dgm:pt modelId="{BCBC007E-0269-421B-9C41-DE26D5C3A822}" type="parTrans" cxnId="{711E093C-AD42-45A4-8D40-A2D39702062E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0230EB7-7230-4881-A631-309C07417378}" type="sibTrans" cxnId="{711E093C-AD42-45A4-8D40-A2D39702062E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73D947E0-108F-4D20-A71E-3CF329F97212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2000" dirty="0">
              <a:latin typeface="Baskerville Old Face" panose="02020602080505020303" pitchFamily="18" charset="77"/>
              <a:ea typeface="Baskerville" panose="02020502070401020303" pitchFamily="18" charset="0"/>
            </a:rPr>
            <a:t>Political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AE813459-65AB-4FA9-B717-330DDA6DFA4E}" type="sib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B1AFA1AF-0FF8-45B3-A6D0-0E255A2F637D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2000" b="0" dirty="0">
              <a:latin typeface="Baskerville Old Face"/>
              <a:ea typeface="Baskerville" panose="02020502070401020303" pitchFamily="18" charset="0"/>
            </a:rPr>
            <a:t>Support for small UK businesses 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8649F7A-400B-4056-965D-C9AC0B3AD942}" type="sib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E9682B4F-0217-4B50-923E-C104AA24290F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2000" dirty="0">
              <a:latin typeface="Baskerville Old Face" panose="02020602080505020303" pitchFamily="18" charset="77"/>
              <a:ea typeface="Baskerville" panose="02020502070401020303" pitchFamily="18" charset="0"/>
            </a:rPr>
            <a:t>Economic 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B8632E42-D7EB-4C31-877E-6F1B2801851A}" type="sib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0EC0C300-11E4-45CF-8418-973585107209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1600" b="0" i="0" dirty="0">
              <a:latin typeface="Gill Sans Nova Light" panose="020B0302020104020203" pitchFamily="34" charset="0"/>
              <a:cs typeface="Gill Sans Light" panose="020B0302020104020203" pitchFamily="34" charset="-79"/>
            </a:rPr>
            <a:t>Material costs increasing </a:t>
          </a:r>
        </a:p>
      </dgm:t>
    </dgm:pt>
    <dgm:pt modelId="{1E4DD98E-100E-46B7-B24A-408BBF69E9FA}" type="par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90FAB5D1-62B3-4FF6-A07D-EE607F529C32}" type="sib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FEB4A941-E9FA-4A86-A673-85FF34B35F20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1600" b="0" i="0" dirty="0">
              <a:latin typeface="Gill Sans Nova Light" panose="020B0302020104020203" pitchFamily="34" charset="0"/>
              <a:cs typeface="Gill Sans Light" panose="020B0302020104020203" pitchFamily="34" charset="-79"/>
            </a:rPr>
            <a:t>People like personalities décor </a:t>
          </a:r>
        </a:p>
      </dgm:t>
    </dgm:pt>
    <dgm:pt modelId="{39522508-BC4E-4DD5-A744-AFEFFE36DB74}" type="parTrans" cxnId="{F942F56C-9025-4AA1-9B36-C5AE0A93B0F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97624CC8-6315-4683-B26C-C30D552DA5A6}" type="sibTrans" cxnId="{F942F56C-9025-4AA1-9B36-C5AE0A93B0F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A2322D3A-7AC2-4C5C-9D7E-EAB2313D47D4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2000" dirty="0">
              <a:latin typeface="Baskerville Old Face" panose="02020602080505020303" pitchFamily="18" charset="77"/>
              <a:ea typeface="Baskerville" panose="02020502070401020303" pitchFamily="18" charset="0"/>
            </a:rPr>
            <a:t>Technological </a:t>
          </a:r>
        </a:p>
      </dgm:t>
    </dgm:pt>
    <dgm:pt modelId="{4A8C15D4-B36F-4764-B4FF-F2AF790D3E17}" type="parTrans" cxnId="{179FAFCF-F878-464E-A8A6-1185EFA0E38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4DE1C3A-3FC7-4DB3-88ED-33F65A71557A}" type="sibTrans" cxnId="{179FAFCF-F878-464E-A8A6-1185EFA0E38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4F85505A-81B6-4FDA-A144-900B71DAD946}">
      <dgm:prSet phldr="0"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2000" dirty="0">
              <a:latin typeface="Baskerville Old Face" panose="02020602080505020303" pitchFamily="18" charset="77"/>
              <a:ea typeface="Baskerville" panose="02020502070401020303" pitchFamily="18" charset="0"/>
            </a:rPr>
            <a:t>Social </a:t>
          </a:r>
        </a:p>
      </dgm:t>
    </dgm:pt>
    <dgm:pt modelId="{D9A96E25-7BBE-4DDD-8DDE-B4970D4340A8}" type="parTrans" cxnId="{2D633B56-E147-4EFC-B9EE-6C0413F329B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68F74A88-49DC-44B1-BC0D-220A7B97601C}" type="sibTrans" cxnId="{2D633B56-E147-4EFC-B9EE-6C0413F329B0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06A06941-9749-3A4F-9AA0-F1569F7CA3BC}">
      <dgm:prSet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2000" b="0" i="0" dirty="0">
              <a:latin typeface="Baskerville" panose="02020502070401020303" pitchFamily="18" charset="0"/>
              <a:ea typeface="Baskerville" panose="02020502070401020303" pitchFamily="18" charset="0"/>
              <a:cs typeface="Gill Sans Light" panose="020B0302020104020203" pitchFamily="34" charset="-79"/>
            </a:rPr>
            <a:t>Environmental </a:t>
          </a:r>
        </a:p>
      </dgm:t>
    </dgm:pt>
    <dgm:pt modelId="{F3FE8867-1B8E-424A-BC4F-956FAED2C156}" type="parTrans" cxnId="{B3CFCE6D-F273-2B48-B562-1D54B2674BE2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05E27B93-7F7F-5B40-AB03-73D3B708D2A4}" type="sibTrans" cxnId="{B3CFCE6D-F273-2B48-B562-1D54B2674BE2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53EA00B2-1296-0A43-98FE-BC2CC4419795}">
      <dgm:prSet custT="1"/>
      <dgm:spPr/>
      <dgm:t>
        <a:bodyPr rtlCol="0"/>
        <a:lstStyle>
          <a:defPPr>
            <a:defRPr lang="en-GB"/>
          </a:defPPr>
        </a:lstStyle>
        <a:p>
          <a:pPr rtl="0"/>
          <a:r>
            <a:rPr lang="en-GB" sz="1600" b="0" i="0" dirty="0">
              <a:latin typeface="Gill Sans Nova Light" panose="020B0302020104020203" pitchFamily="34" charset="0"/>
              <a:cs typeface="Gill Sans Light" panose="020B0302020104020203" pitchFamily="34" charset="-79"/>
            </a:rPr>
            <a:t>Use of eco friendly items</a:t>
          </a:r>
        </a:p>
      </dgm:t>
    </dgm:pt>
    <dgm:pt modelId="{B8EA6F3B-B715-C74D-AFF5-B52A5773D415}" type="parTrans" cxnId="{8602F95F-2C68-EC46-B432-12029153EA7C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7F674326-16B5-524E-9A8D-B76680694B09}" type="sibTrans" cxnId="{8602F95F-2C68-EC46-B432-12029153EA7C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77B72C4-CAFB-ED4C-8C71-318D51709169}">
      <dgm:prSet/>
      <dgm:spPr/>
      <dgm:t>
        <a:bodyPr/>
        <a:lstStyle/>
        <a:p>
          <a:r>
            <a:rPr lang="en-GB" dirty="0"/>
            <a:t>Legal</a:t>
          </a:r>
        </a:p>
      </dgm:t>
    </dgm:pt>
    <dgm:pt modelId="{4DA6B0FE-29DC-4446-A4CC-A569442382BF}" type="parTrans" cxnId="{A242B252-19E3-1F46-89C6-74DF774EC91D}">
      <dgm:prSet/>
      <dgm:spPr/>
      <dgm:t>
        <a:bodyPr/>
        <a:lstStyle/>
        <a:p>
          <a:endParaRPr lang="en-GB"/>
        </a:p>
      </dgm:t>
    </dgm:pt>
    <dgm:pt modelId="{88491B34-C83B-C940-A536-07C8FB0AA367}" type="sibTrans" cxnId="{A242B252-19E3-1F46-89C6-74DF774EC91D}">
      <dgm:prSet/>
      <dgm:spPr/>
      <dgm:t>
        <a:bodyPr/>
        <a:lstStyle/>
        <a:p>
          <a:endParaRPr lang="en-GB"/>
        </a:p>
      </dgm:t>
    </dgm:pt>
    <dgm:pt modelId="{A115673F-53A5-8147-B7F5-9FD73B932FB9}">
      <dgm:prSet/>
      <dgm:spPr/>
      <dgm:t>
        <a:bodyPr/>
        <a:lstStyle/>
        <a:p>
          <a:r>
            <a:rPr lang="en-GB" dirty="0"/>
            <a:t>Follow customer protection rules</a:t>
          </a:r>
        </a:p>
      </dgm:t>
    </dgm:pt>
    <dgm:pt modelId="{C2C4178F-8D42-F445-91D1-D35A08A01AC6}" type="parTrans" cxnId="{695915C7-2BB2-4249-A366-15AFA37F2534}">
      <dgm:prSet/>
      <dgm:spPr/>
      <dgm:t>
        <a:bodyPr/>
        <a:lstStyle/>
        <a:p>
          <a:endParaRPr lang="en-GB"/>
        </a:p>
      </dgm:t>
    </dgm:pt>
    <dgm:pt modelId="{EFE3963E-D203-AF4A-9069-A2BB0600CE16}" type="sibTrans" cxnId="{695915C7-2BB2-4249-A366-15AFA37F2534}">
      <dgm:prSet/>
      <dgm:spPr/>
      <dgm:t>
        <a:bodyPr/>
        <a:lstStyle/>
        <a:p>
          <a:endParaRPr lang="en-GB"/>
        </a:p>
      </dgm:t>
    </dgm:pt>
    <dgm:pt modelId="{328A631B-1674-734B-B00B-A48281B16EE6}" type="pres">
      <dgm:prSet presAssocID="{0DD8915E-DC14-41D6-9BB5-F49E1C265163}" presName="diagram" presStyleCnt="0">
        <dgm:presLayoutVars>
          <dgm:dir/>
          <dgm:resizeHandles val="exact"/>
        </dgm:presLayoutVars>
      </dgm:prSet>
      <dgm:spPr/>
    </dgm:pt>
    <dgm:pt modelId="{F6F62501-F28B-F24B-A96C-4421516B130B}" type="pres">
      <dgm:prSet presAssocID="{73D947E0-108F-4D20-A71E-3CF329F97212}" presName="node" presStyleLbl="node1" presStyleIdx="0" presStyleCnt="6">
        <dgm:presLayoutVars>
          <dgm:bulletEnabled val="1"/>
        </dgm:presLayoutVars>
      </dgm:prSet>
      <dgm:spPr/>
    </dgm:pt>
    <dgm:pt modelId="{8F1EE955-62CF-1E49-91F7-28E10F86480B}" type="pres">
      <dgm:prSet presAssocID="{AE813459-65AB-4FA9-B717-330DDA6DFA4E}" presName="sibTrans" presStyleCnt="0"/>
      <dgm:spPr/>
    </dgm:pt>
    <dgm:pt modelId="{75A87AEC-AF3E-0041-80F1-A11CAAB77B5D}" type="pres">
      <dgm:prSet presAssocID="{E9682B4F-0217-4B50-923E-C104AA24290F}" presName="node" presStyleLbl="node1" presStyleIdx="1" presStyleCnt="6">
        <dgm:presLayoutVars>
          <dgm:bulletEnabled val="1"/>
        </dgm:presLayoutVars>
      </dgm:prSet>
      <dgm:spPr/>
    </dgm:pt>
    <dgm:pt modelId="{78E86934-285B-704E-8CF5-5B11385728B9}" type="pres">
      <dgm:prSet presAssocID="{B8632E42-D7EB-4C31-877E-6F1B2801851A}" presName="sibTrans" presStyleCnt="0"/>
      <dgm:spPr/>
    </dgm:pt>
    <dgm:pt modelId="{BBC11F0F-0EC3-6249-B3AF-B5A389A06C03}" type="pres">
      <dgm:prSet presAssocID="{4F85505A-81B6-4FDA-A144-900B71DAD946}" presName="node" presStyleLbl="node1" presStyleIdx="2" presStyleCnt="6">
        <dgm:presLayoutVars>
          <dgm:bulletEnabled val="1"/>
        </dgm:presLayoutVars>
      </dgm:prSet>
      <dgm:spPr/>
    </dgm:pt>
    <dgm:pt modelId="{30F76C90-825E-F345-AE8B-EFD5E05F4F14}" type="pres">
      <dgm:prSet presAssocID="{68F74A88-49DC-44B1-BC0D-220A7B97601C}" presName="sibTrans" presStyleCnt="0"/>
      <dgm:spPr/>
    </dgm:pt>
    <dgm:pt modelId="{165CB05D-F624-D54D-B4F6-2588464D0854}" type="pres">
      <dgm:prSet presAssocID="{A2322D3A-7AC2-4C5C-9D7E-EAB2313D47D4}" presName="node" presStyleLbl="node1" presStyleIdx="3" presStyleCnt="6">
        <dgm:presLayoutVars>
          <dgm:bulletEnabled val="1"/>
        </dgm:presLayoutVars>
      </dgm:prSet>
      <dgm:spPr/>
    </dgm:pt>
    <dgm:pt modelId="{EB2E63B9-766D-7A41-9C8A-4C0B73FC9898}" type="pres">
      <dgm:prSet presAssocID="{84DE1C3A-3FC7-4DB3-88ED-33F65A71557A}" presName="sibTrans" presStyleCnt="0"/>
      <dgm:spPr/>
    </dgm:pt>
    <dgm:pt modelId="{8DF009D9-93A2-C140-B57B-C7EFEECA0395}" type="pres">
      <dgm:prSet presAssocID="{06A06941-9749-3A4F-9AA0-F1569F7CA3BC}" presName="node" presStyleLbl="node1" presStyleIdx="4" presStyleCnt="6">
        <dgm:presLayoutVars>
          <dgm:bulletEnabled val="1"/>
        </dgm:presLayoutVars>
      </dgm:prSet>
      <dgm:spPr/>
    </dgm:pt>
    <dgm:pt modelId="{4028CC7B-6136-F344-8B5D-2703CB5EC5FB}" type="pres">
      <dgm:prSet presAssocID="{05E27B93-7F7F-5B40-AB03-73D3B708D2A4}" presName="sibTrans" presStyleCnt="0"/>
      <dgm:spPr/>
    </dgm:pt>
    <dgm:pt modelId="{F65C875B-B634-2646-A2ED-17E29FF3B5F2}" type="pres">
      <dgm:prSet presAssocID="{877B72C4-CAFB-ED4C-8C71-318D51709169}" presName="node" presStyleLbl="node1" presStyleIdx="5" presStyleCnt="6">
        <dgm:presLayoutVars>
          <dgm:bulletEnabled val="1"/>
        </dgm:presLayoutVars>
      </dgm:prSet>
      <dgm:spPr/>
    </dgm:pt>
  </dgm:ptLst>
  <dgm:cxnLst>
    <dgm:cxn modelId="{F28D7702-2FC3-49BD-BB13-C989E5EE622A}" srcId="{73D947E0-108F-4D20-A71E-3CF329F97212}" destId="{B1AFA1AF-0FF8-45B3-A6D0-0E255A2F637D}" srcOrd="0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711E093C-AD42-45A4-8D40-A2D39702062E}" srcId="{A2322D3A-7AC2-4C5C-9D7E-EAB2313D47D4}" destId="{8FE81FEC-2664-411F-AEB3-065F29F52751}" srcOrd="0" destOrd="0" parTransId="{BCBC007E-0269-421B-9C41-DE26D5C3A822}" sibTransId="{80230EB7-7230-4881-A631-309C07417378}"/>
    <dgm:cxn modelId="{C2B76B45-5850-0347-B55A-1043803E3442}" type="presOf" srcId="{FEB4A941-E9FA-4A86-A673-85FF34B35F20}" destId="{BBC11F0F-0EC3-6249-B3AF-B5A389A06C03}" srcOrd="0" destOrd="1" presId="urn:microsoft.com/office/officeart/2005/8/layout/default"/>
    <dgm:cxn modelId="{BDD3E247-C565-384E-81EE-0B2CFCDF7C75}" type="presOf" srcId="{B1AFA1AF-0FF8-45B3-A6D0-0E255A2F637D}" destId="{F6F62501-F28B-F24B-A96C-4421516B130B}" srcOrd="0" destOrd="1" presId="urn:microsoft.com/office/officeart/2005/8/layout/default"/>
    <dgm:cxn modelId="{51563A4F-C0EB-47D6-B5BC-47A4E599AD4B}" srcId="{E9682B4F-0217-4B50-923E-C104AA24290F}" destId="{0EC0C300-11E4-45CF-8418-973585107209}" srcOrd="0" destOrd="0" parTransId="{1E4DD98E-100E-46B7-B24A-408BBF69E9FA}" sibTransId="{90FAB5D1-62B3-4FF6-A07D-EE607F529C32}"/>
    <dgm:cxn modelId="{A242B252-19E3-1F46-89C6-74DF774EC91D}" srcId="{0DD8915E-DC14-41D6-9BB5-F49E1C265163}" destId="{877B72C4-CAFB-ED4C-8C71-318D51709169}" srcOrd="5" destOrd="0" parTransId="{4DA6B0FE-29DC-4446-A4CC-A569442382BF}" sibTransId="{88491B34-C83B-C940-A536-07C8FB0AA367}"/>
    <dgm:cxn modelId="{3F458354-09CB-2F4F-AE4A-E76475736528}" type="presOf" srcId="{73D947E0-108F-4D20-A71E-3CF329F97212}" destId="{F6F62501-F28B-F24B-A96C-4421516B130B}" srcOrd="0" destOrd="0" presId="urn:microsoft.com/office/officeart/2005/8/layout/default"/>
    <dgm:cxn modelId="{CA87D354-2D9D-FF43-8946-85A5F6812D87}" type="presOf" srcId="{06A06941-9749-3A4F-9AA0-F1569F7CA3BC}" destId="{8DF009D9-93A2-C140-B57B-C7EFEECA0395}" srcOrd="0" destOrd="0" presId="urn:microsoft.com/office/officeart/2005/8/layout/default"/>
    <dgm:cxn modelId="{2D633B56-E147-4EFC-B9EE-6C0413F329B0}" srcId="{0DD8915E-DC14-41D6-9BB5-F49E1C265163}" destId="{4F85505A-81B6-4FDA-A144-900B71DAD946}" srcOrd="2" destOrd="0" parTransId="{D9A96E25-7BBE-4DDD-8DDE-B4970D4340A8}" sibTransId="{68F74A88-49DC-44B1-BC0D-220A7B97601C}"/>
    <dgm:cxn modelId="{8602F95F-2C68-EC46-B432-12029153EA7C}" srcId="{06A06941-9749-3A4F-9AA0-F1569F7CA3BC}" destId="{53EA00B2-1296-0A43-98FE-BC2CC4419795}" srcOrd="0" destOrd="0" parTransId="{B8EA6F3B-B715-C74D-AFF5-B52A5773D415}" sibTransId="{7F674326-16B5-524E-9A8D-B76680694B09}"/>
    <dgm:cxn modelId="{F942F56C-9025-4AA1-9B36-C5AE0A93B0F5}" srcId="{4F85505A-81B6-4FDA-A144-900B71DAD946}" destId="{FEB4A941-E9FA-4A86-A673-85FF34B35F20}" srcOrd="0" destOrd="0" parTransId="{39522508-BC4E-4DD5-A744-AFEFFE36DB74}" sibTransId="{97624CC8-6315-4683-B26C-C30D552DA5A6}"/>
    <dgm:cxn modelId="{B3CFCE6D-F273-2B48-B562-1D54B2674BE2}" srcId="{0DD8915E-DC14-41D6-9BB5-F49E1C265163}" destId="{06A06941-9749-3A4F-9AA0-F1569F7CA3BC}" srcOrd="4" destOrd="0" parTransId="{F3FE8867-1B8E-424A-BC4F-956FAED2C156}" sibTransId="{05E27B93-7F7F-5B40-AB03-73D3B708D2A4}"/>
    <dgm:cxn modelId="{290D4C70-40D5-014E-8B7D-CDDCE45752F7}" type="presOf" srcId="{0DD8915E-DC14-41D6-9BB5-F49E1C265163}" destId="{328A631B-1674-734B-B00B-A48281B16EE6}" srcOrd="0" destOrd="0" presId="urn:microsoft.com/office/officeart/2005/8/layout/default"/>
    <dgm:cxn modelId="{6FDD4E74-1B5F-2040-8C48-35CC6D7A4E5B}" type="presOf" srcId="{4F85505A-81B6-4FDA-A144-900B71DAD946}" destId="{BBC11F0F-0EC3-6249-B3AF-B5A389A06C03}" srcOrd="0" destOrd="0" presId="urn:microsoft.com/office/officeart/2005/8/layout/default"/>
    <dgm:cxn modelId="{E40865A8-7487-F342-83FD-9193D7F2DF1E}" type="presOf" srcId="{A115673F-53A5-8147-B7F5-9FD73B932FB9}" destId="{F65C875B-B634-2646-A2ED-17E29FF3B5F2}" srcOrd="0" destOrd="1" presId="urn:microsoft.com/office/officeart/2005/8/layout/default"/>
    <dgm:cxn modelId="{695915C7-2BB2-4249-A366-15AFA37F2534}" srcId="{877B72C4-CAFB-ED4C-8C71-318D51709169}" destId="{A115673F-53A5-8147-B7F5-9FD73B932FB9}" srcOrd="0" destOrd="0" parTransId="{C2C4178F-8D42-F445-91D1-D35A08A01AC6}" sibTransId="{EFE3963E-D203-AF4A-9069-A2BB0600CE16}"/>
    <dgm:cxn modelId="{6C23D0C9-74B2-4C8B-AB2F-A03B3B0EBE56}" srcId="{0DD8915E-DC14-41D6-9BB5-F49E1C265163}" destId="{E9682B4F-0217-4B50-923E-C104AA24290F}" srcOrd="1" destOrd="0" parTransId="{E0F6C4AF-9BBB-4698-91D7-F9AE3EACBD5D}" sibTransId="{B8632E42-D7EB-4C31-877E-6F1B2801851A}"/>
    <dgm:cxn modelId="{179FAFCF-F878-464E-A8A6-1185EFA0E380}" srcId="{0DD8915E-DC14-41D6-9BB5-F49E1C265163}" destId="{A2322D3A-7AC2-4C5C-9D7E-EAB2313D47D4}" srcOrd="3" destOrd="0" parTransId="{4A8C15D4-B36F-4764-B4FF-F2AF790D3E17}" sibTransId="{84DE1C3A-3FC7-4DB3-88ED-33F65A71557A}"/>
    <dgm:cxn modelId="{DA5AC7E2-2650-DE4D-95F0-89B68A4A6B1B}" type="presOf" srcId="{E9682B4F-0217-4B50-923E-C104AA24290F}" destId="{75A87AEC-AF3E-0041-80F1-A11CAAB77B5D}" srcOrd="0" destOrd="0" presId="urn:microsoft.com/office/officeart/2005/8/layout/default"/>
    <dgm:cxn modelId="{F2CFA0ED-3093-524E-8654-E9FC3887E73F}" type="presOf" srcId="{A2322D3A-7AC2-4C5C-9D7E-EAB2313D47D4}" destId="{165CB05D-F624-D54D-B4F6-2588464D0854}" srcOrd="0" destOrd="0" presId="urn:microsoft.com/office/officeart/2005/8/layout/default"/>
    <dgm:cxn modelId="{B9975DEE-60BD-0F47-9882-569A4ACB0A3A}" type="presOf" srcId="{877B72C4-CAFB-ED4C-8C71-318D51709169}" destId="{F65C875B-B634-2646-A2ED-17E29FF3B5F2}" srcOrd="0" destOrd="0" presId="urn:microsoft.com/office/officeart/2005/8/layout/default"/>
    <dgm:cxn modelId="{929E7CF8-A726-B740-97B7-3D0FD2594DFE}" type="presOf" srcId="{53EA00B2-1296-0A43-98FE-BC2CC4419795}" destId="{8DF009D9-93A2-C140-B57B-C7EFEECA0395}" srcOrd="0" destOrd="1" presId="urn:microsoft.com/office/officeart/2005/8/layout/default"/>
    <dgm:cxn modelId="{EA1ECCFB-6F50-AA45-A6EB-46A02C3BCEF9}" type="presOf" srcId="{8FE81FEC-2664-411F-AEB3-065F29F52751}" destId="{165CB05D-F624-D54D-B4F6-2588464D0854}" srcOrd="0" destOrd="1" presId="urn:microsoft.com/office/officeart/2005/8/layout/default"/>
    <dgm:cxn modelId="{45966FFC-B879-0441-8C99-22C5A8A4AC6B}" type="presOf" srcId="{0EC0C300-11E4-45CF-8418-973585107209}" destId="{75A87AEC-AF3E-0041-80F1-A11CAAB77B5D}" srcOrd="0" destOrd="1" presId="urn:microsoft.com/office/officeart/2005/8/layout/default"/>
    <dgm:cxn modelId="{F1FDD026-BE68-3849-BBDB-57DC1D6702FB}" type="presParOf" srcId="{328A631B-1674-734B-B00B-A48281B16EE6}" destId="{F6F62501-F28B-F24B-A96C-4421516B130B}" srcOrd="0" destOrd="0" presId="urn:microsoft.com/office/officeart/2005/8/layout/default"/>
    <dgm:cxn modelId="{54D8E268-E691-634E-ABEA-8036F740DAD3}" type="presParOf" srcId="{328A631B-1674-734B-B00B-A48281B16EE6}" destId="{8F1EE955-62CF-1E49-91F7-28E10F86480B}" srcOrd="1" destOrd="0" presId="urn:microsoft.com/office/officeart/2005/8/layout/default"/>
    <dgm:cxn modelId="{460F52D6-0B98-E446-BB70-30B4D28807B1}" type="presParOf" srcId="{328A631B-1674-734B-B00B-A48281B16EE6}" destId="{75A87AEC-AF3E-0041-80F1-A11CAAB77B5D}" srcOrd="2" destOrd="0" presId="urn:microsoft.com/office/officeart/2005/8/layout/default"/>
    <dgm:cxn modelId="{31D688DC-53F8-8645-BD1A-C5B30677FFF9}" type="presParOf" srcId="{328A631B-1674-734B-B00B-A48281B16EE6}" destId="{78E86934-285B-704E-8CF5-5B11385728B9}" srcOrd="3" destOrd="0" presId="urn:microsoft.com/office/officeart/2005/8/layout/default"/>
    <dgm:cxn modelId="{1BEE9F57-6D58-B144-99AF-EB8BCE847311}" type="presParOf" srcId="{328A631B-1674-734B-B00B-A48281B16EE6}" destId="{BBC11F0F-0EC3-6249-B3AF-B5A389A06C03}" srcOrd="4" destOrd="0" presId="urn:microsoft.com/office/officeart/2005/8/layout/default"/>
    <dgm:cxn modelId="{F5206B76-2060-A341-BC03-17B02F510821}" type="presParOf" srcId="{328A631B-1674-734B-B00B-A48281B16EE6}" destId="{30F76C90-825E-F345-AE8B-EFD5E05F4F14}" srcOrd="5" destOrd="0" presId="urn:microsoft.com/office/officeart/2005/8/layout/default"/>
    <dgm:cxn modelId="{1B3BB779-9307-4E46-AA59-00134E84382D}" type="presParOf" srcId="{328A631B-1674-734B-B00B-A48281B16EE6}" destId="{165CB05D-F624-D54D-B4F6-2588464D0854}" srcOrd="6" destOrd="0" presId="urn:microsoft.com/office/officeart/2005/8/layout/default"/>
    <dgm:cxn modelId="{5256F14E-C5ED-3D44-B199-22FF9D9C955B}" type="presParOf" srcId="{328A631B-1674-734B-B00B-A48281B16EE6}" destId="{EB2E63B9-766D-7A41-9C8A-4C0B73FC9898}" srcOrd="7" destOrd="0" presId="urn:microsoft.com/office/officeart/2005/8/layout/default"/>
    <dgm:cxn modelId="{75C2C4DA-9502-744A-BF67-425377AF61CA}" type="presParOf" srcId="{328A631B-1674-734B-B00B-A48281B16EE6}" destId="{8DF009D9-93A2-C140-B57B-C7EFEECA0395}" srcOrd="8" destOrd="0" presId="urn:microsoft.com/office/officeart/2005/8/layout/default"/>
    <dgm:cxn modelId="{DCE205D2-F96F-FD46-BC92-47C62FBBF579}" type="presParOf" srcId="{328A631B-1674-734B-B00B-A48281B16EE6}" destId="{4028CC7B-6136-F344-8B5D-2703CB5EC5FB}" srcOrd="9" destOrd="0" presId="urn:microsoft.com/office/officeart/2005/8/layout/default"/>
    <dgm:cxn modelId="{0F5AA0B7-1B15-2641-BDF6-F810475ED9A0}" type="presParOf" srcId="{328A631B-1674-734B-B00B-A48281B16EE6}" destId="{F65C875B-B634-2646-A2ED-17E29FF3B5F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F62501-F28B-F24B-A96C-4421516B130B}">
      <dsp:nvSpPr>
        <dsp:cNvPr id="0" name=""/>
        <dsp:cNvSpPr/>
      </dsp:nvSpPr>
      <dsp:spPr>
        <a:xfrm>
          <a:off x="1348918" y="1219"/>
          <a:ext cx="2615691" cy="15694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rtlCol="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Baskerville Old Face" panose="02020602080505020303" pitchFamily="18" charset="77"/>
              <a:ea typeface="Baskerville" panose="02020502070401020303" pitchFamily="18" charset="0"/>
            </a:rPr>
            <a:t>Political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latin typeface="Baskerville Old Face"/>
              <a:ea typeface="Baskerville" panose="02020502070401020303" pitchFamily="18" charset="0"/>
            </a:rPr>
            <a:t>Support for small UK businesses </a:t>
          </a:r>
        </a:p>
      </dsp:txBody>
      <dsp:txXfrm>
        <a:off x="1348918" y="1219"/>
        <a:ext cx="2615691" cy="1569414"/>
      </dsp:txXfrm>
    </dsp:sp>
    <dsp:sp modelId="{75A87AEC-AF3E-0041-80F1-A11CAAB77B5D}">
      <dsp:nvSpPr>
        <dsp:cNvPr id="0" name=""/>
        <dsp:cNvSpPr/>
      </dsp:nvSpPr>
      <dsp:spPr>
        <a:xfrm>
          <a:off x="4226179" y="1219"/>
          <a:ext cx="2615691" cy="15694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rtlCol="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Baskerville Old Face" panose="02020602080505020303" pitchFamily="18" charset="77"/>
              <a:ea typeface="Baskerville" panose="02020502070401020303" pitchFamily="18" charset="0"/>
            </a:rPr>
            <a:t>Economic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>
              <a:latin typeface="Gill Sans Nova Light" panose="020B0302020104020203" pitchFamily="34" charset="0"/>
              <a:cs typeface="Gill Sans Light" panose="020B0302020104020203" pitchFamily="34" charset="-79"/>
            </a:rPr>
            <a:t>Material costs increasing </a:t>
          </a:r>
        </a:p>
      </dsp:txBody>
      <dsp:txXfrm>
        <a:off x="4226179" y="1219"/>
        <a:ext cx="2615691" cy="1569414"/>
      </dsp:txXfrm>
    </dsp:sp>
    <dsp:sp modelId="{BBC11F0F-0EC3-6249-B3AF-B5A389A06C03}">
      <dsp:nvSpPr>
        <dsp:cNvPr id="0" name=""/>
        <dsp:cNvSpPr/>
      </dsp:nvSpPr>
      <dsp:spPr>
        <a:xfrm>
          <a:off x="7103439" y="1219"/>
          <a:ext cx="2615691" cy="15694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rtlCol="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Baskerville Old Face" panose="02020602080505020303" pitchFamily="18" charset="77"/>
              <a:ea typeface="Baskerville" panose="02020502070401020303" pitchFamily="18" charset="0"/>
            </a:rPr>
            <a:t>Social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>
              <a:latin typeface="Gill Sans Nova Light" panose="020B0302020104020203" pitchFamily="34" charset="0"/>
              <a:cs typeface="Gill Sans Light" panose="020B0302020104020203" pitchFamily="34" charset="-79"/>
            </a:rPr>
            <a:t>People like personalities décor </a:t>
          </a:r>
        </a:p>
      </dsp:txBody>
      <dsp:txXfrm>
        <a:off x="7103439" y="1219"/>
        <a:ext cx="2615691" cy="1569414"/>
      </dsp:txXfrm>
    </dsp:sp>
    <dsp:sp modelId="{165CB05D-F624-D54D-B4F6-2588464D0854}">
      <dsp:nvSpPr>
        <dsp:cNvPr id="0" name=""/>
        <dsp:cNvSpPr/>
      </dsp:nvSpPr>
      <dsp:spPr>
        <a:xfrm>
          <a:off x="1348918" y="1832203"/>
          <a:ext cx="2615691" cy="15694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rtlCol="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Baskerville Old Face" panose="02020602080505020303" pitchFamily="18" charset="77"/>
              <a:ea typeface="Baskerville" panose="02020502070401020303" pitchFamily="18" charset="0"/>
            </a:rPr>
            <a:t>Technological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>
              <a:latin typeface="Gill Sans Nova Light" panose="020B0302020104020203" pitchFamily="34" charset="0"/>
              <a:cs typeface="Gill Sans Light" panose="020B0302020104020203" pitchFamily="34" charset="-79"/>
            </a:rPr>
            <a:t>Social media helps advertising </a:t>
          </a:r>
        </a:p>
      </dsp:txBody>
      <dsp:txXfrm>
        <a:off x="1348918" y="1832203"/>
        <a:ext cx="2615691" cy="1569414"/>
      </dsp:txXfrm>
    </dsp:sp>
    <dsp:sp modelId="{8DF009D9-93A2-C140-B57B-C7EFEECA0395}">
      <dsp:nvSpPr>
        <dsp:cNvPr id="0" name=""/>
        <dsp:cNvSpPr/>
      </dsp:nvSpPr>
      <dsp:spPr>
        <a:xfrm>
          <a:off x="4226179" y="1832203"/>
          <a:ext cx="2615691" cy="15694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rtlCol="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Baskerville" panose="02020502070401020303" pitchFamily="18" charset="0"/>
              <a:ea typeface="Baskerville" panose="02020502070401020303" pitchFamily="18" charset="0"/>
              <a:cs typeface="Gill Sans Light" panose="020B0302020104020203" pitchFamily="34" charset="-79"/>
            </a:rPr>
            <a:t>Environmental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>
              <a:latin typeface="Gill Sans Nova Light" panose="020B0302020104020203" pitchFamily="34" charset="0"/>
              <a:cs typeface="Gill Sans Light" panose="020B0302020104020203" pitchFamily="34" charset="-79"/>
            </a:rPr>
            <a:t>Use of eco friendly items</a:t>
          </a:r>
        </a:p>
      </dsp:txBody>
      <dsp:txXfrm>
        <a:off x="4226179" y="1832203"/>
        <a:ext cx="2615691" cy="1569414"/>
      </dsp:txXfrm>
    </dsp:sp>
    <dsp:sp modelId="{F65C875B-B634-2646-A2ED-17E29FF3B5F2}">
      <dsp:nvSpPr>
        <dsp:cNvPr id="0" name=""/>
        <dsp:cNvSpPr/>
      </dsp:nvSpPr>
      <dsp:spPr>
        <a:xfrm>
          <a:off x="7103439" y="1832203"/>
          <a:ext cx="2615691" cy="15694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Legal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Follow customer protection rules</a:t>
          </a:r>
        </a:p>
      </dsp:txBody>
      <dsp:txXfrm>
        <a:off x="7103439" y="1832203"/>
        <a:ext cx="2615691" cy="15694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7C810B01-107F-4A82-B5E6-62F27B7091CB}" type="datetime1">
              <a:rPr lang="en-GB" smtClean="0"/>
              <a:t>07/12/2025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17369B77-94AB-0344-9EBF-9DB9EE8D3AB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2-07T19:22:47.43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20448,'9'0'-726,"-1"0"770,-8 0 1,2 0-14,4 0 1,3 0-1,9 0-32,-1 0 1,1 0-1,-1 0 1,1 0 12,-1 0 1,3 0 0,1 0 0,2 0 45,-1 0 1,-1 0 0,0 0 0,3 0 8,-3 0 1,4 0-1,0 0 1,1 0 9,-1 0 0,4 0 0,-4 0 1,0 0-37,1 0 0,3 0 1,-4 0-1,2 0-28,4 0 1,-4 0 0,0 0 0,1 0-8,-1 0 0,2 0 0,6 0 0,0 0 1,0 0 0,7 0 1,5 0-1,3 0-2,3 0 0,5 0 0,2 0 0,0 0-13,0 0 0,3 0 1,-9 0-1,-4 0 10,1 0 1,-7 0-1,5 0 1,3 0-16,5 0 1,1 0 0,-4 0 0,2 0 5,3 0 0,5 0 0,-6 0 0,-2 0 4,-1 0 0,-3 0 1,0 0-1,1 0 1,-1 0 0,6 0 0,1 0 0,-1 0-1,2 0 1,2 0 0,6 0 0,-4 0 9,-6 0 0,-4 0 1,-1 0-1,-3 0 31,-3 0 1,-2 0 0,-7 0 0,5 0 37,2 0 0,-1 0 0,3 0 1,-6 0-53,-5 0 1,-1 0-1,0 0 1,-2 0-19,-4 0 1,2 0 0,-7 0-1,-3 0-29,-1 0 0,-3 0 0,0 0 0,1 0 2,-1 0 0,1 0 1,1 0-1,3 0 32,1 0 1,0 0 0,-3 0 0,1 0 16,2 0 0,8 0 0,-2 0 0,4 0-6,2 0 0,0 0 0,2 0 1,2 0 6,2 0 0,5 0 0,-5 0 0,0 0 13,1 0 1,-5 0 0,4 0-1,-4 0-28,-2 0 0,0 0 0,0 0 0,0 0-17,0 0 1,1 0 0,3 0 0,2 0-6,-2 0 1,9 0 0,1 0 0,-1 0-1,3 0 1,-1 0 0,3 0-1,-3 0-3,-3 0 1,-5 0 0,-7 0 0,-2 0-8,-4 0 1,4 0 0,-6 0 0,1 0 2,-5 0 0,4 0 1,2 0-1,4 0 6,2 0 0,0 0 0,0 0 0,0 0 2,0 0 0,8 0 0,1 0 0,1 0-6,-4 0 0,1 0 0,-1 0 1,-2 0-18,-2 0 0,-2 0 1,0 0-1,-2 0-8,-4 0 0,9 0 0,-3 0 1,2 0 1,0 0 0,-2 0 0,2 0 1,2 0 23,1 0 0,-1 0 0,-8 0 0,-2 0 34,2 0 0,1 0 0,-1 0 0,-4 0 11,-2 0 1,4 0 0,-4 0-1,2 0-2,4 0 0,-3 0 0,-1 0 1,0 0-21,0 0 1,2 0-1,6 0 1,0 0-22,0 0 1,6 0 0,0 0-1,-3 0-6,-1 0 0,-2 0 1,0 0-1,0 0 10,0 0 1,-2 0 0,-2 0-1,-4 0 6,-2 0 0,-1 0 0,-5 0 1,2 0 0,3 0 0,-1 0 0,-6 0 0,1 0 1,-1 0-1,1 0 1,-1 0-2,1 0 0,-1 0 0,1 0 1,-1 0-1,1 0 0,-1 0 0,1 0 0,-1 0 4,0 0 1,3 0 0,1 0-1,3 0 3,-3 0 1,-2 0 0,1 0 0,1 0-4,2 0 0,3 0 0,-5 0 0,4 0-4,2 0 1,-5 0 0,3 0 0,-2 0 7,0 0 0,1 0 0,-5 0 0,2 0 1,3 0 0,-1 0 1,-6 0-1,1 0-3,-1 0 0,7 0 0,-1 0 0,-2 0-4,-1 0 0,-1 0 0,2 0 0,5 0-5,1 0 1,-4 0 0,4 0 0,0 0-3,1 0 1,-1 0-1,4 0 1,-2 0 2,2 0 1,2 0-1,2 0 1,0 0 0,0 0 1,-6 0 0,0 0 0,2 0-1,2 0 0,-4 0 1,-2 0-1,-1 0-3,-5 0 1,-2 0 0,-1 0 0,-1 0 0,1 0 1,-1 0-1,1 0 2,-1 0 0,1 0 0,-1 0 1,0 0 0,1 0 0,-1 0 0,1 0 0,-1 0 0,1 0 0,-1 0 0,1 0 0,-1 0 0,1 0 0,-1 0-1,1 0 1,-1 0 0,1 0 0,-1 0-2,0 0 0,1 0-1,-1 0 1,1 0 0,-1 0-1,1 0 1,-7 0-1,1 0 0,2 0 0,1 0 0,3 0 0,-1 0 0,1 0 0,-1 0 0,0 0 0,-5 0 0,0 0-1,1 0 0,3 0 1,1 0 1,-5 0-2,0 0 3,-1 0 0,1 0 1,0 0 0,-7 0-44,7 0 32,-8 0 0,6 0-22,-5 0 1,5 0-29,8 0 1,-7 0 26,1 0 1,-6 0 49,5 0 57,-7 0 1,6 0 300,-4 0-317,-4 0 1,4 0 44,-12 0 0,-4 0-63,-7 0 1,5 0-1,0 0-13,-1 0-1,3 0 1,-2 0 13,-1 0 0,-3 0-34,-1 0 0,5 0-65,0 0-123,1 0-133,-7 0 191,9 0 157,1 0 4,8 0-169,0 0 145,-8 0 1,4 0 65,-7 0 1,5 0-28,-6 0 0,0 0 45,-5 0 0,5 0 16,1 0 0,5 0-6,-6 0-88,8 0 0,-5 0-87,3 0-351,4 0 1,-4 0-274,12 0 694,4 0 0,30 0 0,7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2-07T19:23:04.20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18 20030,'0'12'-390,"0"0"1,0-6 600,0 5 0,0-5 54,0 6-259,0-8-123,0 11-31,0-5 161,0 7 1,0 1 33,0-1 1,0-5 27,0-1 1,0 1-78,0 6 1,0-1 0,0 0-15,0 1 0,0-1-37,0 1 0,0-1-6,0 1 54,0-1 0,0-5 48,0 0 258,0-9-256,0 5 1,0-10-49,0-4 1,0 3-1,0-9 18,0-2 0,0 5 0,0-3 1,0-2 25,0-1 0,0-3 0,0 1 2,0-1 0,0 1 1,0 0 11,0-1 1,0 1-1,0-1 1,0 1-26,0-1 0,0 7 1,0-1 62,0-2 0,0-1 30,0-3 0,0 1 213,0-1-230,0 9-188,0 1 0,0 10-30,0 4 1,0-2 0,0 7 38,0 3 0,0 1 0,0 3 31,0-1 0,0-5 0,0 0 8,0 1 1,0 3 0,0 1-5,0 1 1,0-1 0,0 1-1,0-1 35,0 0 1,0 1 0,0 1-1,0 3 2,0 1 0,0 0 0,0-5 0,0-1 4,0 1 0,0 5 1,0 0-1,0-1-6,0-3 0,0-2 1,0 1-6,0-1 1,0 1 9,0-1 0,0-5 8,0 0 25,0-1 0,0 1 24,0-1 0,0-5-18,0 6 1,0-6 12,0 5-62,0-7-16,0 4 121,0-8 170,0 0-270,0-8 0,0 4 39,0-7 0,0 5 0,0-6-26,0-1 0,0-3 0,0-1 0,0-1-6,0 1 0,0-8 1,0-3-1,0-1-5,0 0 1,0 0-1,0-6 1,0 0 6,0 0 0,0 6 1,0 2-1,0 2 14,0 3 0,0-3 1,0 2-1,0 2-18,0 1 0,0 3 0,0-1-1,0 1 0,0-1-13,0 1 1,0 5-9,0 1 16,0 7 6,0-4 9,0 8 0,0 2-5,0 4 0,0-2-5,0 7 0,0-5-2,0 6 0,0-1 13,0 7 1,0-1-1,0 1-7,0-1 0,0 1 0,0-1 1,0 1 2,0-1 1,0 1-1,0-1 1,0 0 14,0 1 0,0-1 1,0 1-1,0-1 14,0 1 0,0 5 0,0 0 0,0-1-18,0-3 0,0-1 1,0-1-1,0 0-2,0 1 1,0-1-124,0 1 53,0-1 26,0 1 27,0-8-6,0-3-6,0-7 465,0 0-463,0-7 1,0-3 0,0-8 4,0 1 0,0-1 1,0 1-1,0-1-3,0 1 1,0-2 0,0-3 0,0-1 2,0 2 1,0-5 0,0 1-1,0 0 5,0 0 0,0-4 0,0 5 1,0 3-1,0 2 0,0-5 0,0 1 0,0 2 0,0 1-330,0 3 5,0 7-598,0 2-183,0 8 1106,0 0 0,0 8 0,0 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2-07T19:23:09.63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50 20294,'0'-17'176,"0"0"-19,0 7 0,0 4-33,0 12 0,0-2-96,0 7 1,0-5 61,0 6 1,0-6-46,0 5 1,0 1-1,0 5-14,0 1 0,0-1 1,0 1-1,0-1-35,0 1 1,0 5 0,0 0 0,0 1-28,0 1 0,0 2 1,0 8-1,0 0-15,0 0 1,0-2 0,0-2-1,0-2-21,0 2 0,0-6 0,0 0 1,0-1 5,0-1 0,0 0 0,0-5 59,0-1 1,0 1 2,0-1 0,0 1 12,0-1 0,0 1 1,0-1 4,0 0 0,0 1 1,0-1-16,0 1 1,0-1-1,0 1-3,0-1 0,0 1 0,0-1 0,0 1 0,0-7 0,0 1 0,0 1 0,0 3 0,0 1 0,0 1 0,0-1 0,0-5 0,0 0 0,0-1 0,0 7 0,0-1 11,0 1 1,0-1 15,0 1 1,0-7 0,0 1-26,0 2 1,0-5 0,0 3-7,0 1 1,0-3 1,0 2 1,0-1-14,0 7 1,0-1-18,0 1 0,0-1 12,0 1 1,0-1 1,0 1 1,0-7 28,0 1-10,0 0 1,0 5 3,0 1 0,0-7 7,0 1 1,0-6-12,0 5 0,0 1-1,0 5 0,0-5 1,0 0-1,0 1 0,0-3-2,0 2 1,0-1-4,0 7 0,0-7-10,0 1 1,0-6 9,0 5 0,0 1 3,0 6 242,0-9-127,0 7 0,0-12-56,0 7 1,0-5-87,0 6 1,0-6-22,0 5 1,0-5-7,0 6 45,0-8 11,0 11 0,0-11 8,0 8 1,0-7-8,0 7 1,0-6-2,0 6 1,0-7-2,0 7-1,0-8 1,0 6-2,0-5 3,0-3 0,0 8-23,0-4 12,0-4 11,0 13 1,0-11 0,0 8-14,0-8-13,0 4 1,0-7 45,0 5 1,0-4-1,0 6 42,0-8 54,0 0 87,0-8-41,0 6 1,0-7-64,0 3 1,0 2-14,0-8 0,0 1-130,0-7 0,0 7 1,0-1 20,0-2 0,0 5 0,0-3 1,0-2 0,0-1 13,0-3 0,0 1 5,0-1 1,0 1 1,0 0 1,0-1 1,0 1 0,0-1 0,0 1 0,0-1 0,0 1 2,0-1 1,0 7 0,0-1 32,0-2 0,0 5 0,0-3-9,0-2 1,0 5-1,0-3 32,0-1 1,0 3-7,0-2 1,0 1 28,0-7 1,0 6-54,0 1 1,0 5 0,0-6 17,0-1 1,0 3-28,0-2 1,0 1 0,0-7-14,0 1 1,0-1-1,0 1-12,0-1 1,0 7 0,0-1 0,0-1-31,0-3 1,0 4 0,0 1 0,0-3 12,0-1 0,0-3 1,0 1 16,0-1 0,0 1 0,0-1 0,0 1 4,0-1 0,0 1 1,0-1-1,0 1-17,0 0 0,0-1 0,0 1-19,0-1 0,0 1 0,0-1 0,0 1-4,0-1 1,0 7-1,0-1 1,0-2-7,0-1 1,0-3 42,0 1 1,0 0 39,0-1 0,0 1-35,0-1 0,0 6 0,0 1 28,0-3 0,0 5-21,0-3 0,0 0-2,0-5 1,0-1-1,0 1-13,0-1 0,0 7 1,0-1-27,0-1 0,0-3 0,0-1-5,0-1 1,0 6 0,0 1 21,0-3 1,0-1 34,0-3 0,0 1 42,0-1 0,0 7-5,0-1 1,0 6 30,0-5-24,0 7-95,0-12-177,0 14-333,0-13 1,0 11 542,0-8 0,0-15 0,0-10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98BE82AD-8233-4EA2-905C-9F3E1164E03F}" type="datetime1">
              <a:rPr lang="en-US" smtClean="0"/>
              <a:pPr/>
              <a:t>12/7/25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75476F-A808-1F46-A368-07984F6DA2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775476F-A808-1F46-A368-07984F6DA22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5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40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232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775476F-A808-1F46-A368-07984F6DA22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960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</p:spPr>
        <p:txBody>
          <a:bodyPr/>
          <a:lstStyle/>
          <a:p>
            <a:pPr rtl="0"/>
            <a:fld id="{0775476F-A808-1F46-A368-07984F6DA22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44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887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0284" y="3163824"/>
            <a:ext cx="5591432" cy="713232"/>
          </a:xfrm>
        </p:spPr>
        <p:txBody>
          <a:bodyPr rtlCol="0" anchor="t">
            <a:noAutofit/>
          </a:bodyPr>
          <a:lstStyle>
            <a:lvl1pPr algn="ctr">
              <a:defRPr lang="en-GB" sz="46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0" y="2542032"/>
            <a:ext cx="4866640" cy="438912"/>
          </a:xfrm>
        </p:spPr>
        <p:txBody>
          <a:bodyPr rtlCol="0"/>
          <a:lstStyle>
            <a:lvl1pPr marL="0" indent="0" algn="ctr">
              <a:buNone/>
              <a:defRPr lang="en-GB" sz="24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055435"/>
            <a:ext cx="12192000" cy="26483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-61536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367464"/>
            <a:ext cx="11740896" cy="20555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468" y="3075540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4041648"/>
            <a:ext cx="9884664" cy="731520"/>
          </a:xfrm>
        </p:spPr>
        <p:txBody>
          <a:bodyPr rtlCol="0" anchor="b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73168"/>
            <a:ext cx="9884664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F985769-113A-DF15-0359-78B06126CA60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1153668" y="3666744"/>
            <a:ext cx="9884664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2544268" y="226441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474253" y="4413884"/>
            <a:ext cx="2194560" cy="569595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996670" y="226441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932063" y="4394081"/>
            <a:ext cx="2194560" cy="589398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7449072" y="226441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94625" y="4413885"/>
            <a:ext cx="2194560" cy="589398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4" name="Footer Placeholder 5">
            <a:extLst>
              <a:ext uri="{FF2B5EF4-FFF2-40B4-BE49-F238E27FC236}">
                <a16:creationId xmlns:a16="http://schemas.microsoft.com/office/drawing/2014/main" id="{51ACD1D2-913C-7E43-3334-5E2EE1E71AD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57784" y="6356350"/>
            <a:ext cx="41148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5" name="Slide Number Placeholder 6">
            <a:extLst>
              <a:ext uri="{FF2B5EF4-FFF2-40B4-BE49-F238E27FC236}">
                <a16:creationId xmlns:a16="http://schemas.microsoft.com/office/drawing/2014/main" id="{97F4A8EA-6EA7-EEB3-DDC8-13706CE21A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numb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8D39C64-BD11-078C-9918-C61915360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8705" y="1570629"/>
            <a:ext cx="3749040" cy="357834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1154D9C6-A5E6-826A-057F-E747FCE83E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577613" y="1361923"/>
            <a:ext cx="1562100" cy="4394200"/>
          </a:xfrm>
          <a:prstGeom prst="rect">
            <a:avLst/>
          </a:prstGeom>
        </p:spPr>
      </p:pic>
      <p:pic>
        <p:nvPicPr>
          <p:cNvPr id="5" name="Picture 4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F7D4B7FF-5096-A31D-06E2-7FB16EE8F3E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32802">
            <a:off x="5721350" y="213461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72119" y="1437615"/>
            <a:ext cx="3922776" cy="4242816"/>
          </a:xfrm>
        </p:spPr>
        <p:txBody>
          <a:bodyPr rtlCol="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lang="en-GB" sz="278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42F01A6-2296-3E1F-EF81-CA2E24A87578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72119" y="1437615"/>
            <a:ext cx="3922776" cy="45720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396A0109-3A78-F6D5-7AAA-6A03D183574C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872119" y="6356350"/>
            <a:ext cx="3922776" cy="365125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48EB97DC-3CB3-2050-4885-8E50824F04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umber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6096000" y="0"/>
            <a:ext cx="6096000" cy="68695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6F8EF2C-11DE-25F6-B26C-8B73CA298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5944" y="1399032"/>
            <a:ext cx="1024128" cy="512064"/>
          </a:xfrm>
        </p:spPr>
        <p:txBody>
          <a:bodyPr rtlCol="0">
            <a:noAutofit/>
          </a:bodyPr>
          <a:lstStyle>
            <a:lvl1pPr algn="ctr">
              <a:defRPr lang="en-GB" sz="2000">
                <a:latin typeface="+mn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072207-AA92-79CD-5E5B-FF5161E9580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-1"/>
            <a:ext cx="6095999" cy="6857999"/>
          </a:xfrm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9056565" y="1652568"/>
            <a:ext cx="970220" cy="2236127"/>
          </a:xfrm>
          <a:prstGeom prst="rect">
            <a:avLst/>
          </a:prstGeom>
        </p:spPr>
      </p:pic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93616" y="2323348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46619" y="1359345"/>
            <a:ext cx="3922776" cy="4242816"/>
          </a:xfrm>
        </p:spPr>
        <p:txBody>
          <a:bodyPr rtlCol="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lang="en-GB" sz="278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BB1421B-0330-F994-05B3-B7643F78BB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41248" y="6356350"/>
            <a:ext cx="41148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A8DD443-A9C0-3688-DC5F-5ABBF5A61A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10515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lang="en-GB"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1174276" y="6356350"/>
            <a:ext cx="41148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rtlCol="0" anchor="t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679" y="6356350"/>
            <a:ext cx="41148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7112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rtlCol="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lang="en-GB"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8" r:id="rId4"/>
    <p:sldLayoutId id="2147483653" r:id="rId5"/>
    <p:sldLayoutId id="2147483662" r:id="rId6"/>
    <p:sldLayoutId id="2147483659" r:id="rId7"/>
    <p:sldLayoutId id="2147483665" r:id="rId8"/>
    <p:sldLayoutId id="2147483664" r:id="rId9"/>
    <p:sldLayoutId id="2147483667" r:id="rId10"/>
    <p:sldLayoutId id="214748365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lang="en-GB"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5" Type="http://schemas.openxmlformats.org/officeDocument/2006/relationships/image" Target="../media/image16.png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600" dirty="0"/>
              <a:t>Enterprises and Entrepreneurship</a:t>
            </a:r>
            <a:r>
              <a:rPr lang="en-GB" sz="900" dirty="0"/>
              <a:t> </a:t>
            </a:r>
            <a:br>
              <a:rPr lang="en-GB" sz="900" dirty="0"/>
            </a:br>
            <a:r>
              <a:rPr lang="en-GB" sz="900" dirty="0"/>
              <a:t>LCLM4006_LON</a:t>
            </a:r>
            <a:br>
              <a:rPr lang="en-GB" sz="900" dirty="0"/>
            </a:br>
            <a:r>
              <a:rPr lang="en-GB" sz="900" dirty="0"/>
              <a:t>LECTURE: Charles </a:t>
            </a:r>
            <a:r>
              <a:rPr lang="en-GB" sz="900" dirty="0" err="1"/>
              <a:t>Obinwa</a:t>
            </a:r>
            <a:br>
              <a:rPr lang="en-GB" sz="900" dirty="0"/>
            </a:br>
            <a:r>
              <a:rPr lang="en-GB" sz="1100" dirty="0"/>
              <a:t>Individual presentation pitch to lecturer</a:t>
            </a:r>
            <a:br>
              <a:rPr lang="en-GB" sz="900" dirty="0"/>
            </a:br>
            <a:br>
              <a:rPr lang="en-GB" sz="900" dirty="0"/>
            </a:br>
            <a:br>
              <a:rPr lang="en-GB" sz="900" dirty="0"/>
            </a:br>
            <a:br>
              <a:rPr lang="en-GB" sz="900" dirty="0"/>
            </a:br>
            <a:br>
              <a:rPr lang="en-GB" sz="900" dirty="0"/>
            </a:br>
            <a:br>
              <a:rPr lang="en-GB" sz="900" dirty="0"/>
            </a:br>
            <a:br>
              <a:rPr lang="en-GB" sz="900" dirty="0"/>
            </a:br>
            <a:br>
              <a:rPr lang="en-GB" sz="900" dirty="0"/>
            </a:br>
            <a:r>
              <a:rPr lang="en-GB" sz="2400" dirty="0"/>
              <a:t>Ancuta’s decorations 🌺</a:t>
            </a:r>
            <a:endParaRPr lang="en-GB" sz="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Carmen Ancuța Sigartau- 2425074</a:t>
            </a:r>
          </a:p>
        </p:txBody>
      </p:sp>
    </p:spTree>
    <p:extLst>
      <p:ext uri="{BB962C8B-B14F-4D97-AF65-F5344CB8AC3E}">
        <p14:creationId xmlns:p14="http://schemas.microsoft.com/office/powerpoint/2010/main" val="2480575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629" y="1140486"/>
            <a:ext cx="9884664" cy="73152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Ancuta’s decorations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208C296-D23D-74DC-F966-975CBED22414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1153668" y="4778218"/>
            <a:ext cx="9884664" cy="45267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Make events and homes look beautiful and personalised.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59134F-C1BE-7D1E-1F9B-B5BA8D634C76}"/>
              </a:ext>
            </a:extLst>
          </p:cNvPr>
          <p:cNvSpPr txBox="1"/>
          <p:nvPr/>
        </p:nvSpPr>
        <p:spPr>
          <a:xfrm>
            <a:off x="563829" y="3571087"/>
            <a:ext cx="110643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Provide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Event decorations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Floral arrangements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Décor items </a:t>
            </a:r>
          </a:p>
        </p:txBody>
      </p:sp>
    </p:spTree>
    <p:extLst>
      <p:ext uri="{BB962C8B-B14F-4D97-AF65-F5344CB8AC3E}">
        <p14:creationId xmlns:p14="http://schemas.microsoft.com/office/powerpoint/2010/main" val="2313099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3D076-B543-99CB-9118-664661C22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Objectives:</a:t>
            </a:r>
            <a:br>
              <a:rPr lang="en-GB" sz="2400" b="1" dirty="0"/>
            </a:br>
            <a:r>
              <a:rPr lang="en-GB" sz="2400" b="1" dirty="0"/>
              <a:t>- 50 loyal customers in 6 months </a:t>
            </a:r>
            <a:endParaRPr lang="en-US" sz="2400" b="1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5035187-8161-D5B5-6841-F04AE986D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6890" y="2007108"/>
            <a:ext cx="3980688" cy="2843784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1" dirty="0"/>
              <a:t>Mission:</a:t>
            </a:r>
            <a:r>
              <a:rPr lang="en-GB" dirty="0"/>
              <a:t> Create beautiful, high quality decorations for any occasion </a:t>
            </a:r>
          </a:p>
          <a:p>
            <a:pPr algn="ctr"/>
            <a:r>
              <a:rPr lang="en-GB" b="1" dirty="0"/>
              <a:t>Vision:</a:t>
            </a:r>
            <a:r>
              <a:rPr lang="en-GB" dirty="0"/>
              <a:t> Become a recognised local decoration business.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899B20-921E-A582-91BE-CDECAD8BF5B3}"/>
              </a:ext>
            </a:extLst>
          </p:cNvPr>
          <p:cNvSpPr txBox="1"/>
          <p:nvPr/>
        </p:nvSpPr>
        <p:spPr>
          <a:xfrm>
            <a:off x="4493021" y="301943"/>
            <a:ext cx="61035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dirty="0"/>
              <a:t>Mission and Vision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096935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4FBD9-19B1-9C9E-E0B8-DF537B5A1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33236"/>
            <a:ext cx="5348390" cy="3578344"/>
          </a:xfrm>
        </p:spPr>
        <p:txBody>
          <a:bodyPr>
            <a:normAutofit/>
          </a:bodyPr>
          <a:lstStyle/>
          <a:p>
            <a: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Owner/Manager (me) </a:t>
            </a:r>
            <a:b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600" b="1" dirty="0">
                <a:effectLst/>
              </a:rPr>
            </a:br>
            <a: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Part time designer (peak season)             </a:t>
            </a:r>
            <a:b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</a:t>
            </a:r>
            <a:b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Freelance Accountant </a:t>
            </a:r>
            <a:br>
              <a:rPr lang="en-GB" sz="16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6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07C232-C583-23B2-B51A-A4D0CBA9E5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58030" y="1184911"/>
            <a:ext cx="3922776" cy="4242816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Owner/Manager: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solidFill>
                  <a:schemeClr val="tx1"/>
                </a:solidFill>
              </a:rPr>
              <a:t>Designs products, handles marketing/ orders online and manages inventory.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Part-time designer: 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solidFill>
                  <a:schemeClr val="tx1"/>
                </a:solidFill>
              </a:rPr>
              <a:t>Helps with production, events and packaging.</a:t>
            </a:r>
          </a:p>
          <a:p>
            <a:pPr marL="285750" indent="-285750">
              <a:buFontTx/>
              <a:buChar char="-"/>
            </a:pPr>
            <a:endParaRPr lang="en-GB" sz="1800" dirty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1800" dirty="0">
                <a:solidFill>
                  <a:schemeClr val="tx1"/>
                </a:solidFill>
              </a:rPr>
              <a:t>Freelance Accountant: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solidFill>
                  <a:schemeClr val="tx1"/>
                </a:solidFill>
              </a:rPr>
              <a:t>Handles bookkeeping, taxes, payroll and monthly reports.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A0883-F643-9362-DD37-99F98751A244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7328189" y="973073"/>
            <a:ext cx="3922776" cy="457200"/>
          </a:xfrm>
        </p:spPr>
        <p:txBody>
          <a:bodyPr/>
          <a:lstStyle/>
          <a:p>
            <a:r>
              <a:rPr lang="en-GB" dirty="0"/>
              <a:t>Roles and responsibilities 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325271B-3765-42D5-423F-2904F1B4BDA5}"/>
                  </a:ext>
                </a:extLst>
              </p14:cNvPr>
              <p14:cNvContentPartPr/>
              <p14:nvPr/>
            </p14:nvContentPartPr>
            <p14:xfrm>
              <a:off x="344983" y="3052519"/>
              <a:ext cx="3614760" cy="36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325271B-3765-42D5-423F-2904F1B4BDA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8863" y="3046399"/>
                <a:ext cx="36270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9FF56F2-AECE-11F7-C07C-3566A39A3899}"/>
                  </a:ext>
                </a:extLst>
              </p14:cNvPr>
              <p14:cNvContentPartPr/>
              <p14:nvPr/>
            </p14:nvContentPartPr>
            <p14:xfrm>
              <a:off x="2920423" y="3060799"/>
              <a:ext cx="360" cy="2455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9FF56F2-AECE-11F7-C07C-3566A39A389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914303" y="3054679"/>
                <a:ext cx="12600" cy="25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C5528F2-6DC7-E2FF-4E30-FE39DA708590}"/>
                  </a:ext>
                </a:extLst>
              </p14:cNvPr>
              <p14:cNvContentPartPr/>
              <p14:nvPr/>
            </p14:nvContentPartPr>
            <p14:xfrm>
              <a:off x="1210423" y="3036679"/>
              <a:ext cx="360" cy="71640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C5528F2-6DC7-E2FF-4E30-FE39DA70859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04303" y="3030559"/>
                <a:ext cx="12600" cy="728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01147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106" y="1437615"/>
            <a:ext cx="4606441" cy="424281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2400" b="1" dirty="0"/>
              <a:t>Why</a:t>
            </a:r>
            <a:r>
              <a:rPr lang="en-GB" sz="2400" dirty="0"/>
              <a:t>: </a:t>
            </a:r>
            <a:br>
              <a:rPr lang="en-GB" sz="2400" dirty="0"/>
            </a:br>
            <a:r>
              <a:rPr lang="en-GB" sz="2400" dirty="0"/>
              <a:t>- Easy to start </a:t>
            </a:r>
            <a:br>
              <a:rPr lang="en-GB" sz="2400" dirty="0"/>
            </a:br>
            <a:r>
              <a:rPr lang="en-GB" sz="2400" dirty="0"/>
              <a:t>- Low cost </a:t>
            </a:r>
            <a:br>
              <a:rPr lang="en-GB" sz="2400" dirty="0"/>
            </a:br>
            <a:r>
              <a:rPr lang="en-GB" sz="2400" dirty="0"/>
              <a:t>- Full control over decisions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Management:</a:t>
            </a:r>
            <a:br>
              <a:rPr lang="en-GB" sz="2400" b="1" dirty="0"/>
            </a:br>
            <a:r>
              <a:rPr lang="en-GB" sz="2400" b="1" dirty="0"/>
              <a:t>-</a:t>
            </a:r>
            <a:r>
              <a:rPr lang="en-GB" sz="2400" dirty="0"/>
              <a:t>Owner runs the business </a:t>
            </a:r>
            <a:br>
              <a:rPr lang="en-GB" sz="2400" dirty="0"/>
            </a:br>
            <a:r>
              <a:rPr lang="en-GB" sz="2400" dirty="0"/>
              <a:t>-Part-time help when busy </a:t>
            </a:r>
            <a:br>
              <a:rPr lang="en-GB" sz="2400" dirty="0"/>
            </a:br>
            <a:r>
              <a:rPr lang="en-GB" sz="2400" dirty="0"/>
              <a:t>- Accountant for finance.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90AC0D-F624-B281-1AB5-687E5F6B32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b="1" dirty="0">
                <a:solidFill>
                  <a:srgbClr val="73292A"/>
                </a:solidFill>
              </a:rPr>
              <a:t>Legal structure: Solo Trader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8EF7F1E-6758-511D-61EE-926CA35082AE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en-GB" dirty="0"/>
              <a:t>Business setup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7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8562B-F17F-D293-9C7D-4F98B9DA3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PESTEL</a:t>
            </a: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FF8562E4-D0FA-A613-4DDD-8D98CFA58AC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97140581"/>
              </p:ext>
            </p:extLst>
          </p:nvPr>
        </p:nvGraphicFramePr>
        <p:xfrm>
          <a:off x="285750" y="3115469"/>
          <a:ext cx="11068050" cy="3402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7893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655-34DF-25F9-4640-B2CE5329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Target Customers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85715-2793-160B-269E-D9516C84D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Tx/>
              <a:buChar char="-"/>
            </a:pPr>
            <a:r>
              <a:rPr lang="en-GB" dirty="0"/>
              <a:t>Women aged 18-55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People planning events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Home decorations lovers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People buying personalised gifts</a:t>
            </a:r>
          </a:p>
        </p:txBody>
      </p:sp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50109-1BDA-0D4E-323B-DC9607AA5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107" y="1769851"/>
            <a:ext cx="3749040" cy="3578344"/>
          </a:xfrm>
        </p:spPr>
        <p:txBody>
          <a:bodyPr/>
          <a:lstStyle/>
          <a:p>
            <a:r>
              <a:rPr lang="en-GB" dirty="0"/>
              <a:t>Methods:</a:t>
            </a:r>
            <a:br>
              <a:rPr lang="en-GB" dirty="0"/>
            </a:br>
            <a:r>
              <a:rPr lang="en-GB" dirty="0"/>
              <a:t>- </a:t>
            </a:r>
            <a:r>
              <a:rPr lang="en-GB" sz="2400" dirty="0"/>
              <a:t>Photos and videos of designs </a:t>
            </a:r>
            <a:br>
              <a:rPr lang="en-GB" sz="2400" dirty="0"/>
            </a:br>
            <a:r>
              <a:rPr lang="en-GB" sz="2400" dirty="0"/>
              <a:t>-  Seasonal promotions </a:t>
            </a:r>
            <a:br>
              <a:rPr lang="en-GB" sz="2400" dirty="0"/>
            </a:br>
            <a:r>
              <a:rPr lang="en-GB" sz="2400" dirty="0"/>
              <a:t>-  Customers review </a:t>
            </a:r>
            <a:endParaRPr lang="en-US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8B1EB4-9043-63EC-E26A-DFEC89CD8C0E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39B4CC-209D-C64E-F3F6-59BD49EA880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/>
          <a:lstStyle/>
          <a:p>
            <a:r>
              <a:rPr lang="en-GB" sz="3200" dirty="0"/>
              <a:t>Promoted through:</a:t>
            </a:r>
          </a:p>
          <a:p>
            <a:pPr marL="457200" indent="-457200">
              <a:buFontTx/>
              <a:buChar char="-"/>
            </a:pPr>
            <a:r>
              <a:rPr lang="en-GB" sz="3200" dirty="0">
                <a:solidFill>
                  <a:schemeClr val="tx1"/>
                </a:solidFill>
              </a:rPr>
              <a:t>Instagram </a:t>
            </a:r>
          </a:p>
          <a:p>
            <a:pPr marL="457200" indent="-457200">
              <a:buFontTx/>
              <a:buChar char="-"/>
            </a:pPr>
            <a:r>
              <a:rPr lang="en-GB" sz="3200" dirty="0">
                <a:solidFill>
                  <a:schemeClr val="tx1"/>
                </a:solidFill>
              </a:rPr>
              <a:t>TikTok </a:t>
            </a:r>
          </a:p>
          <a:p>
            <a:pPr marL="457200" indent="-457200">
              <a:buFontTx/>
              <a:buChar char="-"/>
            </a:pPr>
            <a:r>
              <a:rPr lang="en-GB" sz="3200" dirty="0">
                <a:solidFill>
                  <a:schemeClr val="tx1"/>
                </a:solidFill>
              </a:rPr>
              <a:t>Pinterest 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B13F0-E68A-5915-F848-3AA5881153B6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134612" y="363252"/>
            <a:ext cx="3922776" cy="457200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Marketing strategy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9E564-5327-EF4D-0136-326D5A95CF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707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88EC-74D6-D72B-404D-DC78AEFF4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Needed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3A0F56-FC7C-2BC9-69BF-0D263976AA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0" y="2263337"/>
            <a:ext cx="5181600" cy="36512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Startup costs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3A09B-1B73-BDB8-76AE-B2549430AC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7522" y="2310830"/>
            <a:ext cx="3864897" cy="365125"/>
          </a:xfrm>
        </p:spPr>
        <p:txBody>
          <a:bodyPr>
            <a:normAutofit fontScale="77500" lnSpcReduction="20000"/>
          </a:bodyPr>
          <a:lstStyle/>
          <a:p>
            <a:r>
              <a:rPr lang="en-GB" sz="2700" dirty="0"/>
              <a:t>Fixed costs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A8FAF-D6BA-379A-0D04-32B53BDC0C9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316EF-B99E-5649-9EFB-3A7121E29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9</a:t>
            </a:fld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C0A1234-CF2F-44FA-6F62-107BDBFEDF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7305977"/>
              </p:ext>
            </p:extLst>
          </p:nvPr>
        </p:nvGraphicFramePr>
        <p:xfrm>
          <a:off x="381000" y="2628460"/>
          <a:ext cx="5715000" cy="38485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76065">
                  <a:extLst>
                    <a:ext uri="{9D8B030D-6E8A-4147-A177-3AD203B41FA5}">
                      <a16:colId xmlns:a16="http://schemas.microsoft.com/office/drawing/2014/main" val="1242403616"/>
                    </a:ext>
                  </a:extLst>
                </a:gridCol>
                <a:gridCol w="1138935">
                  <a:extLst>
                    <a:ext uri="{9D8B030D-6E8A-4147-A177-3AD203B41FA5}">
                      <a16:colId xmlns:a16="http://schemas.microsoft.com/office/drawing/2014/main" val="3414721845"/>
                    </a:ext>
                  </a:extLst>
                </a:gridCol>
              </a:tblGrid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Startup cost item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Cost (£)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3097643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Studio setup and  equipment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71973310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Initial inventory (flowers, ornaments, etc…)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£1500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5327940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Website and branding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6115926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Marketing materials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841149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Legal and insurance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£500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3502799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Transportation / delivery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£1200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4224294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Contingency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55525585"/>
                  </a:ext>
                </a:extLst>
              </a:tr>
              <a:tr h="427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 startup cost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£8000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40869844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7DF0EDC-98C8-2702-8A11-8E02F5F29B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3080771"/>
              </p:ext>
            </p:extLst>
          </p:nvPr>
        </p:nvGraphicFramePr>
        <p:xfrm>
          <a:off x="6274619" y="2628461"/>
          <a:ext cx="5612991" cy="38485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92014">
                  <a:extLst>
                    <a:ext uri="{9D8B030D-6E8A-4147-A177-3AD203B41FA5}">
                      <a16:colId xmlns:a16="http://schemas.microsoft.com/office/drawing/2014/main" val="3495998050"/>
                    </a:ext>
                  </a:extLst>
                </a:gridCol>
                <a:gridCol w="1820977">
                  <a:extLst>
                    <a:ext uri="{9D8B030D-6E8A-4147-A177-3AD203B41FA5}">
                      <a16:colId xmlns:a16="http://schemas.microsoft.com/office/drawing/2014/main" val="3152626212"/>
                    </a:ext>
                  </a:extLst>
                </a:gridCol>
              </a:tblGrid>
              <a:tr h="555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Fixed cost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Monthly cost (£)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82343"/>
                  </a:ext>
                </a:extLst>
              </a:tr>
              <a:tr h="555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Rent and utilities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£400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2735753"/>
                  </a:ext>
                </a:extLst>
              </a:tr>
              <a:tr h="555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Accountant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7006626"/>
                  </a:ext>
                </a:extLst>
              </a:tr>
              <a:tr h="555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Staff wages (part time)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606087"/>
                  </a:ext>
                </a:extLst>
              </a:tr>
              <a:tr h="555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Insurance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33503571"/>
                  </a:ext>
                </a:extLst>
              </a:tr>
              <a:tr h="555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Websites hosting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24547104"/>
                  </a:ext>
                </a:extLst>
              </a:tr>
              <a:tr h="5178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 fixed costs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£850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86809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379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7E9FD-5E37-07E1-812E-8113F87CB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costs (monthly)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96AA8-B1D0-FA19-BF0C-31977507AD2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DC1B90-F1B6-F50D-F7D6-4015A1124B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D32E17B-B8B7-10DE-2340-15A6D93AB4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8806205"/>
              </p:ext>
            </p:extLst>
          </p:nvPr>
        </p:nvGraphicFramePr>
        <p:xfrm>
          <a:off x="551688" y="2989106"/>
          <a:ext cx="11047329" cy="33672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63403">
                  <a:extLst>
                    <a:ext uri="{9D8B030D-6E8A-4147-A177-3AD203B41FA5}">
                      <a16:colId xmlns:a16="http://schemas.microsoft.com/office/drawing/2014/main" val="3453850708"/>
                    </a:ext>
                  </a:extLst>
                </a:gridCol>
                <a:gridCol w="1571329">
                  <a:extLst>
                    <a:ext uri="{9D8B030D-6E8A-4147-A177-3AD203B41FA5}">
                      <a16:colId xmlns:a16="http://schemas.microsoft.com/office/drawing/2014/main" val="4053248202"/>
                    </a:ext>
                  </a:extLst>
                </a:gridCol>
                <a:gridCol w="1403852">
                  <a:extLst>
                    <a:ext uri="{9D8B030D-6E8A-4147-A177-3AD203B41FA5}">
                      <a16:colId xmlns:a16="http://schemas.microsoft.com/office/drawing/2014/main" val="1641789072"/>
                    </a:ext>
                  </a:extLst>
                </a:gridCol>
                <a:gridCol w="1571329">
                  <a:extLst>
                    <a:ext uri="{9D8B030D-6E8A-4147-A177-3AD203B41FA5}">
                      <a16:colId xmlns:a16="http://schemas.microsoft.com/office/drawing/2014/main" val="929335089"/>
                    </a:ext>
                  </a:extLst>
                </a:gridCol>
                <a:gridCol w="1403852">
                  <a:extLst>
                    <a:ext uri="{9D8B030D-6E8A-4147-A177-3AD203B41FA5}">
                      <a16:colId xmlns:a16="http://schemas.microsoft.com/office/drawing/2014/main" val="3375872137"/>
                    </a:ext>
                  </a:extLst>
                </a:gridCol>
                <a:gridCol w="1403852">
                  <a:extLst>
                    <a:ext uri="{9D8B030D-6E8A-4147-A177-3AD203B41FA5}">
                      <a16:colId xmlns:a16="http://schemas.microsoft.com/office/drawing/2014/main" val="1052147629"/>
                    </a:ext>
                  </a:extLst>
                </a:gridCol>
                <a:gridCol w="1429712">
                  <a:extLst>
                    <a:ext uri="{9D8B030D-6E8A-4147-A177-3AD203B41FA5}">
                      <a16:colId xmlns:a16="http://schemas.microsoft.com/office/drawing/2014/main" val="4132315295"/>
                    </a:ext>
                  </a:extLst>
                </a:gridCol>
              </a:tblGrid>
              <a:tr h="553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Cost type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Jan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Feb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Apr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May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Jun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5812783"/>
                  </a:ext>
                </a:extLst>
              </a:tr>
              <a:tr h="553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Electricity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£70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65267658"/>
                  </a:ext>
                </a:extLst>
              </a:tr>
              <a:tr h="553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Raw materials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£300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£450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£500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£750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5856164"/>
                  </a:ext>
                </a:extLst>
              </a:tr>
              <a:tr h="553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Packaging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1654750"/>
                  </a:ext>
                </a:extLst>
              </a:tr>
              <a:tr h="553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Delivery fuel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£40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£70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£70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0618893"/>
                  </a:ext>
                </a:extLst>
              </a:tr>
              <a:tr h="601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 variable cost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£450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£740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£1080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95494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6816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1C79-C3B1-A66B-3F68-7F615BDB7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5693410"/>
            <a:ext cx="8695944" cy="1325880"/>
          </a:xfrm>
        </p:spPr>
        <p:txBody>
          <a:bodyPr>
            <a:normAutofit fontScale="90000"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Investment needed= Total Startup cost + sum of loss… up to the breakeven point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Investment needed = £8000+£700+£600+£190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Investment needed = £9490.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DA0C05-84F0-8C7F-55F9-68DD0B4D1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3402" y="1365353"/>
            <a:ext cx="8045196" cy="3798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Six months financial forecast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12D586-C926-C7D6-BBE1-7C7B69D2C23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5BE98E-813D-F8AA-F30C-4D7FA92C96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78D5FF5-BB5D-BFBD-0832-A90216A65F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7617313"/>
              </p:ext>
            </p:extLst>
          </p:nvPr>
        </p:nvGraphicFramePr>
        <p:xfrm>
          <a:off x="1898142" y="1945968"/>
          <a:ext cx="8370570" cy="29660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95095">
                  <a:extLst>
                    <a:ext uri="{9D8B030D-6E8A-4147-A177-3AD203B41FA5}">
                      <a16:colId xmlns:a16="http://schemas.microsoft.com/office/drawing/2014/main" val="1459029360"/>
                    </a:ext>
                  </a:extLst>
                </a:gridCol>
                <a:gridCol w="1395095">
                  <a:extLst>
                    <a:ext uri="{9D8B030D-6E8A-4147-A177-3AD203B41FA5}">
                      <a16:colId xmlns:a16="http://schemas.microsoft.com/office/drawing/2014/main" val="1458753541"/>
                    </a:ext>
                  </a:extLst>
                </a:gridCol>
                <a:gridCol w="1395095">
                  <a:extLst>
                    <a:ext uri="{9D8B030D-6E8A-4147-A177-3AD203B41FA5}">
                      <a16:colId xmlns:a16="http://schemas.microsoft.com/office/drawing/2014/main" val="2426950400"/>
                    </a:ext>
                  </a:extLst>
                </a:gridCol>
                <a:gridCol w="1395095">
                  <a:extLst>
                    <a:ext uri="{9D8B030D-6E8A-4147-A177-3AD203B41FA5}">
                      <a16:colId xmlns:a16="http://schemas.microsoft.com/office/drawing/2014/main" val="2007975652"/>
                    </a:ext>
                  </a:extLst>
                </a:gridCol>
                <a:gridCol w="1395095">
                  <a:extLst>
                    <a:ext uri="{9D8B030D-6E8A-4147-A177-3AD203B41FA5}">
                      <a16:colId xmlns:a16="http://schemas.microsoft.com/office/drawing/2014/main" val="1037943085"/>
                    </a:ext>
                  </a:extLst>
                </a:gridCol>
                <a:gridCol w="1395095">
                  <a:extLst>
                    <a:ext uri="{9D8B030D-6E8A-4147-A177-3AD203B41FA5}">
                      <a16:colId xmlns:a16="http://schemas.microsoft.com/office/drawing/2014/main" val="4160320854"/>
                    </a:ext>
                  </a:extLst>
                </a:gridCol>
              </a:tblGrid>
              <a:tr h="431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Month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Fixed(£)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Variable (£)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 cost (£)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Revenue (£)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Profit/Loss (£)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96397937"/>
                  </a:ext>
                </a:extLst>
              </a:tr>
              <a:tr h="431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Jan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£450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£1300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£-700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50525064"/>
                  </a:ext>
                </a:extLst>
              </a:tr>
              <a:tr h="431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Feb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£650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£1500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£-600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10536527"/>
                  </a:ext>
                </a:extLst>
              </a:tr>
              <a:tr h="431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£740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£1590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£1400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£-190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66858719"/>
                  </a:ext>
                </a:extLst>
              </a:tr>
              <a:tr h="431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Apr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£1780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2714713"/>
                  </a:ext>
                </a:extLst>
              </a:tr>
              <a:tr h="403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May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£930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£1780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£2300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£520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72210729"/>
                  </a:ext>
                </a:extLst>
              </a:tr>
              <a:tr h="4037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Jun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£850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£1080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£1930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£2700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£770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6938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5194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CFC6F-5955-7626-CD8B-A522F7048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68" y="3283745"/>
            <a:ext cx="9884664" cy="731520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F14EE88-6AF1-3C1E-6D67-EC7849E55E7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935736" y="4015264"/>
            <a:ext cx="10102596" cy="106473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Ancuta’s decorations will offer personalised and creative decorations, attracting customers through quality design and online promotion, among to grow into a recognised local business.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2B6E-A238-93F0-AFEE-63856028E280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47A58-7FE5-7A24-833B-1E4CECC3509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714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D1844-076E-18DD-5FB0-18C07F666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061CEB-D7DA-9EB6-A7BC-6C6942ADA59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E9586-D09D-0A2B-0CF3-A76513009B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BD9E4-ADBB-B031-01EA-84B8BCAB71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5152" y="2990411"/>
            <a:ext cx="10515600" cy="3548501"/>
          </a:xfrm>
        </p:spPr>
        <p:txBody>
          <a:bodyPr/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	Department for Business and Trade (2024). Starting a business in the UK: Guide for entrepreneurs. Gov.uk. https://www.gov.uk/set-up-business￼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2.	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Kotler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P., &amp; Keller, K. (2016). Marketing Management (15th ed.). Pearson Education.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3.	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(2024). Floristry market in the UK – statistics &amp; facts.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www.statista.com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/topics/5161/floristry-market-in-the-uk/￼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4.	Small Business Administration (2023). How to write a business plan.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www.sba.gov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/business-guide/plan-your-business/write-your-business-plan￼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5.	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Mintel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(2023). UK Home &amp; Gift Market Report: Trends in Decorative and Gift Products. [Available via university library or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Mintel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database]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005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798" y="2893483"/>
            <a:ext cx="8705088" cy="200253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51E0A4-09BC-719C-7241-DA1B0FF19C7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1BF00-BD5F-6A73-1E67-E9EC3F14732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90199C5-333C-9B32-F4ED-B5C4D77512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Carmen Ancuța Sigartau owner of the business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70155733_TF00199975_Win32" id="{5BEAFC2D-812C-4682-BCDB-D43A7E587D35}" vid="{5DE9A5E8-8837-42E3-9501-9504CD28F9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208</Words>
  <Application>Microsoft Office PowerPoint</Application>
  <PresentationFormat>Widescreen</PresentationFormat>
  <Paragraphs>52</Paragraphs>
  <Slides>14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Enterprises and Entrepreneurship  LCLM4006_LON LECTURE: Charles Obinwa Individual presentation pitch to lecturer        Ancuta’s decorations 🌺</vt:lpstr>
      <vt:lpstr>Ancuta’s decorations </vt:lpstr>
      <vt:lpstr>Objectives: - 50 loyal customers in 6 months </vt:lpstr>
      <vt:lpstr>                        Owner/Manager (me)                                             Part time designer (peak season)                                                                                       Freelance Accountant  </vt:lpstr>
      <vt:lpstr>Why:  - Easy to start  - Low cost  - Full control over decisions  Management: -Owner runs the business  -Part-time help when busy  - Accountant for finance. </vt:lpstr>
      <vt:lpstr>PESTEL</vt:lpstr>
      <vt:lpstr>Target Customers </vt:lpstr>
      <vt:lpstr>Methods: - Photos and videos of designs  -  Seasonal promotions  -  Customers review </vt:lpstr>
      <vt:lpstr>Funding Needed</vt:lpstr>
      <vt:lpstr>Variable costs (monthly)</vt:lpstr>
      <vt:lpstr>Investment needed= Total Startup cost + sum of loss… up to the breakeven point Investment needed = £8000+£700+£600+£190 Investment needed = £9490. </vt:lpstr>
      <vt:lpstr>Conclusion 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Enterprises and Entrepreneurship  LCLM4006_LON LECTURE: Charles Obinwa Individual presentation pitch to lecturer        Ancuta’s decorations 🌺</dc:title>
  <dc:creator>Carmen Ancuta Sigartau (2425074)</dc:creator>
  <cp:lastModifiedBy>Carmen Ancuta Sigartau (2425074)</cp:lastModifiedBy>
  <cp:revision>1</cp:revision>
  <dcterms:created xsi:type="dcterms:W3CDTF">2025-12-07T17:04:29Z</dcterms:created>
  <dcterms:modified xsi:type="dcterms:W3CDTF">2025-12-07T19:55:40Z</dcterms:modified>
</cp:coreProperties>
</file>