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6"/>
  </p:notesMasterIdLst>
  <p:sldIdLst>
    <p:sldId id="256" r:id="rId2"/>
    <p:sldId id="257" r:id="rId3"/>
    <p:sldId id="261" r:id="rId4"/>
    <p:sldId id="258" r:id="rId5"/>
    <p:sldId id="259" r:id="rId6"/>
    <p:sldId id="262" r:id="rId7"/>
    <p:sldId id="263" r:id="rId8"/>
    <p:sldId id="264" r:id="rId9"/>
    <p:sldId id="266" r:id="rId10"/>
    <p:sldId id="267" r:id="rId11"/>
    <p:sldId id="268" r:id="rId12"/>
    <p:sldId id="269" r:id="rId13"/>
    <p:sldId id="265"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174509-6A55-A247-9533-3C208149B4EE}" v="23" dt="2026-04-29T22:13:44.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74"/>
    <p:restoredTop sz="96321"/>
  </p:normalViewPr>
  <p:slideViewPr>
    <p:cSldViewPr snapToGrid="0">
      <p:cViewPr varScale="1">
        <p:scale>
          <a:sx n="138" d="100"/>
          <a:sy n="138" d="100"/>
        </p:scale>
        <p:origin x="608" y="48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Moldoveanu" userId="129a72115cff775a" providerId="LiveId" clId="{A9174509-6A55-A247-9533-3C208149B4EE}"/>
    <pc:docChg chg="custSel addSld modSld">
      <pc:chgData name="Bianca Moldoveanu" userId="129a72115cff775a" providerId="LiveId" clId="{A9174509-6A55-A247-9533-3C208149B4EE}" dt="2026-04-29T22:14:20.431" v="1527" actId="1076"/>
      <pc:docMkLst>
        <pc:docMk/>
      </pc:docMkLst>
      <pc:sldChg chg="addSp delSp modSp mod">
        <pc:chgData name="Bianca Moldoveanu" userId="129a72115cff775a" providerId="LiveId" clId="{A9174509-6A55-A247-9533-3C208149B4EE}" dt="2026-04-29T21:56:18.719" v="1494" actId="14100"/>
        <pc:sldMkLst>
          <pc:docMk/>
          <pc:sldMk cId="257661682" sldId="256"/>
        </pc:sldMkLst>
        <pc:spChg chg="mod">
          <ac:chgData name="Bianca Moldoveanu" userId="129a72115cff775a" providerId="LiveId" clId="{A9174509-6A55-A247-9533-3C208149B4EE}" dt="2026-04-29T21:55:01.743" v="1489" actId="26606"/>
          <ac:spMkLst>
            <pc:docMk/>
            <pc:sldMk cId="257661682" sldId="256"/>
            <ac:spMk id="2" creationId="{F41D90A8-D8F4-075F-A02F-4149C2F89E19}"/>
          </ac:spMkLst>
        </pc:spChg>
        <pc:spChg chg="mod">
          <ac:chgData name="Bianca Moldoveanu" userId="129a72115cff775a" providerId="LiveId" clId="{A9174509-6A55-A247-9533-3C208149B4EE}" dt="2026-04-29T21:55:01.743" v="1489" actId="26606"/>
          <ac:spMkLst>
            <pc:docMk/>
            <pc:sldMk cId="257661682" sldId="256"/>
            <ac:spMk id="3" creationId="{ECAB2CD1-F939-AF79-14AF-D95C9F1E6070}"/>
          </ac:spMkLst>
        </pc:spChg>
        <pc:spChg chg="del">
          <ac:chgData name="Bianca Moldoveanu" userId="129a72115cff775a" providerId="LiveId" clId="{A9174509-6A55-A247-9533-3C208149B4EE}" dt="2026-04-29T21:55:01.743" v="1489" actId="26606"/>
          <ac:spMkLst>
            <pc:docMk/>
            <pc:sldMk cId="257661682" sldId="256"/>
            <ac:spMk id="9" creationId="{8930EBA3-4D2E-42E8-B828-834555328D85}"/>
          </ac:spMkLst>
        </pc:spChg>
        <pc:spChg chg="del">
          <ac:chgData name="Bianca Moldoveanu" userId="129a72115cff775a" providerId="LiveId" clId="{A9174509-6A55-A247-9533-3C208149B4EE}" dt="2026-04-29T21:55:01.743" v="1489" actId="26606"/>
          <ac:spMkLst>
            <pc:docMk/>
            <pc:sldMk cId="257661682" sldId="256"/>
            <ac:spMk id="11" creationId="{E58B2195-5055-402F-A3E7-53FF0E4980C3}"/>
          </ac:spMkLst>
        </pc:spChg>
        <pc:spChg chg="del">
          <ac:chgData name="Bianca Moldoveanu" userId="129a72115cff775a" providerId="LiveId" clId="{A9174509-6A55-A247-9533-3C208149B4EE}" dt="2026-04-29T21:55:01.743" v="1489" actId="26606"/>
          <ac:spMkLst>
            <pc:docMk/>
            <pc:sldMk cId="257661682" sldId="256"/>
            <ac:spMk id="13" creationId="{528AA953-F4F9-4DC5-97C7-491F4AF937DC}"/>
          </ac:spMkLst>
        </pc:spChg>
        <pc:spChg chg="add">
          <ac:chgData name="Bianca Moldoveanu" userId="129a72115cff775a" providerId="LiveId" clId="{A9174509-6A55-A247-9533-3C208149B4EE}" dt="2026-04-29T21:55:01.743" v="1489" actId="26606"/>
          <ac:spMkLst>
            <pc:docMk/>
            <pc:sldMk cId="257661682" sldId="256"/>
            <ac:spMk id="18" creationId="{265517E6-731F-4E8F-9FC3-57499CC1D260}"/>
          </ac:spMkLst>
        </pc:spChg>
        <pc:spChg chg="add">
          <ac:chgData name="Bianca Moldoveanu" userId="129a72115cff775a" providerId="LiveId" clId="{A9174509-6A55-A247-9533-3C208149B4EE}" dt="2026-04-29T21:55:01.743" v="1489" actId="26606"/>
          <ac:spMkLst>
            <pc:docMk/>
            <pc:sldMk cId="257661682" sldId="256"/>
            <ac:spMk id="20" creationId="{6024FDB6-ADEE-441F-BE33-7FBD2998E76F}"/>
          </ac:spMkLst>
        </pc:spChg>
        <pc:spChg chg="add">
          <ac:chgData name="Bianca Moldoveanu" userId="129a72115cff775a" providerId="LiveId" clId="{A9174509-6A55-A247-9533-3C208149B4EE}" dt="2026-04-29T21:55:01.743" v="1489" actId="26606"/>
          <ac:spMkLst>
            <pc:docMk/>
            <pc:sldMk cId="257661682" sldId="256"/>
            <ac:spMk id="22" creationId="{18E928D9-3091-4385-B979-265D55AD02CE}"/>
          </ac:spMkLst>
        </pc:spChg>
        <pc:spChg chg="add">
          <ac:chgData name="Bianca Moldoveanu" userId="129a72115cff775a" providerId="LiveId" clId="{A9174509-6A55-A247-9533-3C208149B4EE}" dt="2026-04-29T21:55:01.743" v="1489" actId="26606"/>
          <ac:spMkLst>
            <pc:docMk/>
            <pc:sldMk cId="257661682" sldId="256"/>
            <ac:spMk id="24" creationId="{7D602432-D774-4CF5-94E8-7D52D01059D2}"/>
          </ac:spMkLst>
        </pc:spChg>
        <pc:picChg chg="del mod">
          <ac:chgData name="Bianca Moldoveanu" userId="129a72115cff775a" providerId="LiveId" clId="{A9174509-6A55-A247-9533-3C208149B4EE}" dt="2026-04-29T21:54:37.466" v="1487" actId="21"/>
          <ac:picMkLst>
            <pc:docMk/>
            <pc:sldMk cId="257661682" sldId="256"/>
            <ac:picMk id="4" creationId="{495A1121-229B-8015-513D-4CEB00B12A99}"/>
          </ac:picMkLst>
        </pc:picChg>
        <pc:picChg chg="add">
          <ac:chgData name="Bianca Moldoveanu" userId="129a72115cff775a" providerId="LiveId" clId="{A9174509-6A55-A247-9533-3C208149B4EE}" dt="2026-04-29T21:53:21.822" v="1481"/>
          <ac:picMkLst>
            <pc:docMk/>
            <pc:sldMk cId="257661682" sldId="256"/>
            <ac:picMk id="5" creationId="{FE092A23-E3F5-DC48-E71C-0AEA19CD9838}"/>
          </ac:picMkLst>
        </pc:picChg>
        <pc:picChg chg="add mod ord">
          <ac:chgData name="Bianca Moldoveanu" userId="129a72115cff775a" providerId="LiveId" clId="{A9174509-6A55-A247-9533-3C208149B4EE}" dt="2026-04-29T21:55:08.033" v="1490" actId="27614"/>
          <ac:picMkLst>
            <pc:docMk/>
            <pc:sldMk cId="257661682" sldId="256"/>
            <ac:picMk id="6" creationId="{1BD5AB5F-9061-7F5E-6A8E-3B374884476A}"/>
          </ac:picMkLst>
        </pc:picChg>
        <pc:picChg chg="add mod">
          <ac:chgData name="Bianca Moldoveanu" userId="129a72115cff775a" providerId="LiveId" clId="{A9174509-6A55-A247-9533-3C208149B4EE}" dt="2026-04-29T21:56:18.719" v="1494" actId="14100"/>
          <ac:picMkLst>
            <pc:docMk/>
            <pc:sldMk cId="257661682" sldId="256"/>
            <ac:picMk id="7" creationId="{2112C767-B836-90E5-5D62-5181637E86E6}"/>
          </ac:picMkLst>
        </pc:picChg>
        <pc:picChg chg="add">
          <ac:chgData name="Bianca Moldoveanu" userId="129a72115cff775a" providerId="LiveId" clId="{A9174509-6A55-A247-9533-3C208149B4EE}" dt="2026-04-29T21:52:56.528" v="1480"/>
          <ac:picMkLst>
            <pc:docMk/>
            <pc:sldMk cId="257661682" sldId="256"/>
            <ac:picMk id="1026" creationId="{30267ECB-0575-BF34-7977-2D537194141D}"/>
          </ac:picMkLst>
        </pc:picChg>
        <pc:picChg chg="add">
          <ac:chgData name="Bianca Moldoveanu" userId="129a72115cff775a" providerId="LiveId" clId="{A9174509-6A55-A247-9533-3C208149B4EE}" dt="2026-04-29T21:53:28.835" v="1482"/>
          <ac:picMkLst>
            <pc:docMk/>
            <pc:sldMk cId="257661682" sldId="256"/>
            <ac:picMk id="1028" creationId="{85FC6014-6E05-80AC-D26C-04643225F2D2}"/>
          </ac:picMkLst>
        </pc:picChg>
        <pc:picChg chg="add">
          <ac:chgData name="Bianca Moldoveanu" userId="129a72115cff775a" providerId="LiveId" clId="{A9174509-6A55-A247-9533-3C208149B4EE}" dt="2026-04-29T21:53:31.906" v="1483"/>
          <ac:picMkLst>
            <pc:docMk/>
            <pc:sldMk cId="257661682" sldId="256"/>
            <ac:picMk id="1030" creationId="{D825C11F-EA5B-F676-B1A0-A59F39911152}"/>
          </ac:picMkLst>
        </pc:picChg>
      </pc:sldChg>
      <pc:sldChg chg="addSp modSp mod setBg">
        <pc:chgData name="Bianca Moldoveanu" userId="129a72115cff775a" providerId="LiveId" clId="{A9174509-6A55-A247-9533-3C208149B4EE}" dt="2026-04-29T22:01:05.556" v="1496" actId="26606"/>
        <pc:sldMkLst>
          <pc:docMk/>
          <pc:sldMk cId="3950552712" sldId="257"/>
        </pc:sldMkLst>
        <pc:spChg chg="mod">
          <ac:chgData name="Bianca Moldoveanu" userId="129a72115cff775a" providerId="LiveId" clId="{A9174509-6A55-A247-9533-3C208149B4EE}" dt="2026-04-29T22:01:05.556" v="1496" actId="26606"/>
          <ac:spMkLst>
            <pc:docMk/>
            <pc:sldMk cId="3950552712" sldId="257"/>
            <ac:spMk id="2" creationId="{85C7A0E6-4F8F-EBBC-223E-1336B9AF8E47}"/>
          </ac:spMkLst>
        </pc:spChg>
        <pc:spChg chg="mod">
          <ac:chgData name="Bianca Moldoveanu" userId="129a72115cff775a" providerId="LiveId" clId="{A9174509-6A55-A247-9533-3C208149B4EE}" dt="2026-04-29T22:01:05.556" v="1496" actId="26606"/>
          <ac:spMkLst>
            <pc:docMk/>
            <pc:sldMk cId="3950552712" sldId="257"/>
            <ac:spMk id="3" creationId="{58338CEA-A10E-AB28-CC76-5FED70B8DEEE}"/>
          </ac:spMkLst>
        </pc:spChg>
        <pc:spChg chg="add mod">
          <ac:chgData name="Bianca Moldoveanu" userId="129a72115cff775a" providerId="LiveId" clId="{A9174509-6A55-A247-9533-3C208149B4EE}" dt="2026-04-29T22:01:05.556" v="1496" actId="26606"/>
          <ac:spMkLst>
            <pc:docMk/>
            <pc:sldMk cId="3950552712" sldId="257"/>
            <ac:spMk id="6" creationId="{66160F20-280F-3B54-8365-237F508E3CC3}"/>
          </ac:spMkLst>
        </pc:spChg>
        <pc:spChg chg="add">
          <ac:chgData name="Bianca Moldoveanu" userId="129a72115cff775a" providerId="LiveId" clId="{A9174509-6A55-A247-9533-3C208149B4EE}" dt="2026-04-29T22:01:05.556" v="1496" actId="26606"/>
          <ac:spMkLst>
            <pc:docMk/>
            <pc:sldMk cId="3950552712" sldId="257"/>
            <ac:spMk id="11" creationId="{442D2C40-7ED8-45E4-9E7D-C3407F9CAB7A}"/>
          </ac:spMkLst>
        </pc:spChg>
        <pc:spChg chg="add">
          <ac:chgData name="Bianca Moldoveanu" userId="129a72115cff775a" providerId="LiveId" clId="{A9174509-6A55-A247-9533-3C208149B4EE}" dt="2026-04-29T22:01:05.556" v="1496" actId="26606"/>
          <ac:spMkLst>
            <pc:docMk/>
            <pc:sldMk cId="3950552712" sldId="257"/>
            <ac:spMk id="13" creationId="{081E4A58-353D-44AE-B2FC-2A74E2E400F7}"/>
          </ac:spMkLst>
        </pc:spChg>
        <pc:picChg chg="add mod ord">
          <ac:chgData name="Bianca Moldoveanu" userId="129a72115cff775a" providerId="LiveId" clId="{A9174509-6A55-A247-9533-3C208149B4EE}" dt="2026-04-29T22:01:05.556" v="1496" actId="26606"/>
          <ac:picMkLst>
            <pc:docMk/>
            <pc:sldMk cId="3950552712" sldId="257"/>
            <ac:picMk id="5" creationId="{A0194D93-6343-177F-15DC-DA231111EA52}"/>
          </ac:picMkLst>
        </pc:picChg>
      </pc:sldChg>
      <pc:sldChg chg="addSp modSp mod setBg">
        <pc:chgData name="Bianca Moldoveanu" userId="129a72115cff775a" providerId="LiveId" clId="{A9174509-6A55-A247-9533-3C208149B4EE}" dt="2026-04-29T22:04:36.195" v="1504" actId="26606"/>
        <pc:sldMkLst>
          <pc:docMk/>
          <pc:sldMk cId="621967698" sldId="259"/>
        </pc:sldMkLst>
        <pc:spChg chg="mod">
          <ac:chgData name="Bianca Moldoveanu" userId="129a72115cff775a" providerId="LiveId" clId="{A9174509-6A55-A247-9533-3C208149B4EE}" dt="2026-04-29T22:04:36.195" v="1504" actId="26606"/>
          <ac:spMkLst>
            <pc:docMk/>
            <pc:sldMk cId="621967698" sldId="259"/>
            <ac:spMk id="2" creationId="{01951424-737B-330D-1282-FDFF0DA9BA15}"/>
          </ac:spMkLst>
        </pc:spChg>
        <pc:spChg chg="mod">
          <ac:chgData name="Bianca Moldoveanu" userId="129a72115cff775a" providerId="LiveId" clId="{A9174509-6A55-A247-9533-3C208149B4EE}" dt="2026-04-29T22:04:36.195" v="1504" actId="26606"/>
          <ac:spMkLst>
            <pc:docMk/>
            <pc:sldMk cId="621967698" sldId="259"/>
            <ac:spMk id="3" creationId="{A45745BC-7EE7-1D18-F25D-6C55E72684A9}"/>
          </ac:spMkLst>
        </pc:spChg>
        <pc:spChg chg="add">
          <ac:chgData name="Bianca Moldoveanu" userId="129a72115cff775a" providerId="LiveId" clId="{A9174509-6A55-A247-9533-3C208149B4EE}" dt="2026-04-29T22:04:36.195" v="1504" actId="26606"/>
          <ac:spMkLst>
            <pc:docMk/>
            <pc:sldMk cId="621967698" sldId="259"/>
            <ac:spMk id="10" creationId="{4F7EBAE4-9945-4473-9E34-B2C66EA0F03D}"/>
          </ac:spMkLst>
        </pc:spChg>
        <pc:spChg chg="add">
          <ac:chgData name="Bianca Moldoveanu" userId="129a72115cff775a" providerId="LiveId" clId="{A9174509-6A55-A247-9533-3C208149B4EE}" dt="2026-04-29T22:04:36.195" v="1504" actId="26606"/>
          <ac:spMkLst>
            <pc:docMk/>
            <pc:sldMk cId="621967698" sldId="259"/>
            <ac:spMk id="12" creationId="{70BEB1E7-2F88-40BC-B73D-42E5B6F80BFC}"/>
          </ac:spMkLst>
        </pc:spChg>
        <pc:spChg chg="add">
          <ac:chgData name="Bianca Moldoveanu" userId="129a72115cff775a" providerId="LiveId" clId="{A9174509-6A55-A247-9533-3C208149B4EE}" dt="2026-04-29T22:04:36.195" v="1504" actId="26606"/>
          <ac:spMkLst>
            <pc:docMk/>
            <pc:sldMk cId="621967698" sldId="259"/>
            <ac:spMk id="14" creationId="{A7B99495-F43F-4D80-A44F-2CB4764EB90B}"/>
          </ac:spMkLst>
        </pc:spChg>
        <pc:picChg chg="add mod">
          <ac:chgData name="Bianca Moldoveanu" userId="129a72115cff775a" providerId="LiveId" clId="{A9174509-6A55-A247-9533-3C208149B4EE}" dt="2026-04-29T22:04:36.195" v="1504" actId="26606"/>
          <ac:picMkLst>
            <pc:docMk/>
            <pc:sldMk cId="621967698" sldId="259"/>
            <ac:picMk id="5" creationId="{A8C38EED-BDBC-55E1-AB2C-73732ABC63C4}"/>
          </ac:picMkLst>
        </pc:picChg>
      </pc:sldChg>
      <pc:sldChg chg="addSp modSp mod setBg">
        <pc:chgData name="Bianca Moldoveanu" userId="129a72115cff775a" providerId="LiveId" clId="{A9174509-6A55-A247-9533-3C208149B4EE}" dt="2026-04-29T22:03:10.426" v="1500" actId="26606"/>
        <pc:sldMkLst>
          <pc:docMk/>
          <pc:sldMk cId="31924053" sldId="261"/>
        </pc:sldMkLst>
        <pc:spChg chg="mod">
          <ac:chgData name="Bianca Moldoveanu" userId="129a72115cff775a" providerId="LiveId" clId="{A9174509-6A55-A247-9533-3C208149B4EE}" dt="2026-04-29T22:03:10.426" v="1500" actId="26606"/>
          <ac:spMkLst>
            <pc:docMk/>
            <pc:sldMk cId="31924053" sldId="261"/>
            <ac:spMk id="2" creationId="{16C994E1-5551-079F-48E3-DCC68302FADB}"/>
          </ac:spMkLst>
        </pc:spChg>
        <pc:spChg chg="mod">
          <ac:chgData name="Bianca Moldoveanu" userId="129a72115cff775a" providerId="LiveId" clId="{A9174509-6A55-A247-9533-3C208149B4EE}" dt="2026-04-29T22:03:10.426" v="1500" actId="26606"/>
          <ac:spMkLst>
            <pc:docMk/>
            <pc:sldMk cId="31924053" sldId="261"/>
            <ac:spMk id="3" creationId="{1356DD05-CD5F-D4F5-BB44-3CA29150559E}"/>
          </ac:spMkLst>
        </pc:spChg>
        <pc:spChg chg="add">
          <ac:chgData name="Bianca Moldoveanu" userId="129a72115cff775a" providerId="LiveId" clId="{A9174509-6A55-A247-9533-3C208149B4EE}" dt="2026-04-29T22:03:10.426" v="1500" actId="26606"/>
          <ac:spMkLst>
            <pc:docMk/>
            <pc:sldMk cId="31924053" sldId="261"/>
            <ac:spMk id="10" creationId="{DB304A14-32D0-4873-B914-423ED7B8DAFD}"/>
          </ac:spMkLst>
        </pc:spChg>
        <pc:spChg chg="add">
          <ac:chgData name="Bianca Moldoveanu" userId="129a72115cff775a" providerId="LiveId" clId="{A9174509-6A55-A247-9533-3C208149B4EE}" dt="2026-04-29T22:03:10.426" v="1500" actId="26606"/>
          <ac:spMkLst>
            <pc:docMk/>
            <pc:sldMk cId="31924053" sldId="261"/>
            <ac:spMk id="12" creationId="{1D460C86-854F-4FB3-ABC2-E823D8FEB9DB}"/>
          </ac:spMkLst>
        </pc:spChg>
        <pc:spChg chg="add">
          <ac:chgData name="Bianca Moldoveanu" userId="129a72115cff775a" providerId="LiveId" clId="{A9174509-6A55-A247-9533-3C208149B4EE}" dt="2026-04-29T22:03:10.426" v="1500" actId="26606"/>
          <ac:spMkLst>
            <pc:docMk/>
            <pc:sldMk cId="31924053" sldId="261"/>
            <ac:spMk id="14" creationId="{BB48116A-278A-4CC5-89D3-9DE8E8FF1245}"/>
          </ac:spMkLst>
        </pc:spChg>
        <pc:picChg chg="add mod">
          <ac:chgData name="Bianca Moldoveanu" userId="129a72115cff775a" providerId="LiveId" clId="{A9174509-6A55-A247-9533-3C208149B4EE}" dt="2026-04-29T22:03:10.426" v="1500" actId="26606"/>
          <ac:picMkLst>
            <pc:docMk/>
            <pc:sldMk cId="31924053" sldId="261"/>
            <ac:picMk id="5" creationId="{953D38A6-EE84-F5DB-D391-24F448DC4CAE}"/>
          </ac:picMkLst>
        </pc:picChg>
      </pc:sldChg>
      <pc:sldChg chg="addSp modSp mod setBg">
        <pc:chgData name="Bianca Moldoveanu" userId="129a72115cff775a" providerId="LiveId" clId="{A9174509-6A55-A247-9533-3C208149B4EE}" dt="2026-04-29T22:05:44.842" v="1508" actId="26606"/>
        <pc:sldMkLst>
          <pc:docMk/>
          <pc:sldMk cId="1713046149" sldId="262"/>
        </pc:sldMkLst>
        <pc:spChg chg="mod">
          <ac:chgData name="Bianca Moldoveanu" userId="129a72115cff775a" providerId="LiveId" clId="{A9174509-6A55-A247-9533-3C208149B4EE}" dt="2026-04-29T22:05:44.842" v="1508" actId="26606"/>
          <ac:spMkLst>
            <pc:docMk/>
            <pc:sldMk cId="1713046149" sldId="262"/>
            <ac:spMk id="2" creationId="{69A2C4B4-3795-9463-7EE9-F558E14EDBAD}"/>
          </ac:spMkLst>
        </pc:spChg>
        <pc:spChg chg="mod">
          <ac:chgData name="Bianca Moldoveanu" userId="129a72115cff775a" providerId="LiveId" clId="{A9174509-6A55-A247-9533-3C208149B4EE}" dt="2026-04-29T22:05:44.842" v="1508" actId="26606"/>
          <ac:spMkLst>
            <pc:docMk/>
            <pc:sldMk cId="1713046149" sldId="262"/>
            <ac:spMk id="3" creationId="{D46E18C5-EC00-2A99-3AE7-6DDFD8281224}"/>
          </ac:spMkLst>
        </pc:spChg>
        <pc:spChg chg="add">
          <ac:chgData name="Bianca Moldoveanu" userId="129a72115cff775a" providerId="LiveId" clId="{A9174509-6A55-A247-9533-3C208149B4EE}" dt="2026-04-29T22:05:44.842" v="1508" actId="26606"/>
          <ac:spMkLst>
            <pc:docMk/>
            <pc:sldMk cId="1713046149" sldId="262"/>
            <ac:spMk id="10" creationId="{460B0EFB-53ED-4F35-B05D-F658EA021C65}"/>
          </ac:spMkLst>
        </pc:spChg>
        <pc:spChg chg="add">
          <ac:chgData name="Bianca Moldoveanu" userId="129a72115cff775a" providerId="LiveId" clId="{A9174509-6A55-A247-9533-3C208149B4EE}" dt="2026-04-29T22:05:44.842" v="1508" actId="26606"/>
          <ac:spMkLst>
            <pc:docMk/>
            <pc:sldMk cId="1713046149" sldId="262"/>
            <ac:spMk id="12" creationId="{835EF3DD-7D43-4A27-8967-A92FD8CC9365}"/>
          </ac:spMkLst>
        </pc:spChg>
        <pc:picChg chg="add mod ord">
          <ac:chgData name="Bianca Moldoveanu" userId="129a72115cff775a" providerId="LiveId" clId="{A9174509-6A55-A247-9533-3C208149B4EE}" dt="2026-04-29T22:05:44.842" v="1508" actId="26606"/>
          <ac:picMkLst>
            <pc:docMk/>
            <pc:sldMk cId="1713046149" sldId="262"/>
            <ac:picMk id="5" creationId="{DE5151ED-3B83-E047-1D2A-6A751EB6EE24}"/>
          </ac:picMkLst>
        </pc:picChg>
      </pc:sldChg>
      <pc:sldChg chg="addSp modSp mod setBg">
        <pc:chgData name="Bianca Moldoveanu" userId="129a72115cff775a" providerId="LiveId" clId="{A9174509-6A55-A247-9533-3C208149B4EE}" dt="2026-04-29T22:07:20.274" v="1512" actId="26606"/>
        <pc:sldMkLst>
          <pc:docMk/>
          <pc:sldMk cId="979043760" sldId="263"/>
        </pc:sldMkLst>
        <pc:spChg chg="mod">
          <ac:chgData name="Bianca Moldoveanu" userId="129a72115cff775a" providerId="LiveId" clId="{A9174509-6A55-A247-9533-3C208149B4EE}" dt="2026-04-29T22:07:20.274" v="1512" actId="26606"/>
          <ac:spMkLst>
            <pc:docMk/>
            <pc:sldMk cId="979043760" sldId="263"/>
            <ac:spMk id="2" creationId="{315C31F2-F39D-FED4-1BE5-EEDA3EB069CA}"/>
          </ac:spMkLst>
        </pc:spChg>
        <pc:spChg chg="mod">
          <ac:chgData name="Bianca Moldoveanu" userId="129a72115cff775a" providerId="LiveId" clId="{A9174509-6A55-A247-9533-3C208149B4EE}" dt="2026-04-29T22:07:20.274" v="1512" actId="26606"/>
          <ac:spMkLst>
            <pc:docMk/>
            <pc:sldMk cId="979043760" sldId="263"/>
            <ac:spMk id="3" creationId="{26BFD749-F504-919F-45F7-077DDFB1FE2D}"/>
          </ac:spMkLst>
        </pc:spChg>
        <pc:spChg chg="add">
          <ac:chgData name="Bianca Moldoveanu" userId="129a72115cff775a" providerId="LiveId" clId="{A9174509-6A55-A247-9533-3C208149B4EE}" dt="2026-04-29T22:07:20.274" v="1512" actId="26606"/>
          <ac:spMkLst>
            <pc:docMk/>
            <pc:sldMk cId="979043760" sldId="263"/>
            <ac:spMk id="10" creationId="{4F7EBAE4-9945-4473-9E34-B2C66EA0F03D}"/>
          </ac:spMkLst>
        </pc:spChg>
        <pc:spChg chg="add">
          <ac:chgData name="Bianca Moldoveanu" userId="129a72115cff775a" providerId="LiveId" clId="{A9174509-6A55-A247-9533-3C208149B4EE}" dt="2026-04-29T22:07:20.274" v="1512" actId="26606"/>
          <ac:spMkLst>
            <pc:docMk/>
            <pc:sldMk cId="979043760" sldId="263"/>
            <ac:spMk id="12" creationId="{70BEB1E7-2F88-40BC-B73D-42E5B6F80BFC}"/>
          </ac:spMkLst>
        </pc:spChg>
        <pc:spChg chg="add">
          <ac:chgData name="Bianca Moldoveanu" userId="129a72115cff775a" providerId="LiveId" clId="{A9174509-6A55-A247-9533-3C208149B4EE}" dt="2026-04-29T22:07:20.274" v="1512" actId="26606"/>
          <ac:spMkLst>
            <pc:docMk/>
            <pc:sldMk cId="979043760" sldId="263"/>
            <ac:spMk id="14" creationId="{A7B99495-F43F-4D80-A44F-2CB4764EB90B}"/>
          </ac:spMkLst>
        </pc:spChg>
        <pc:picChg chg="add mod">
          <ac:chgData name="Bianca Moldoveanu" userId="129a72115cff775a" providerId="LiveId" clId="{A9174509-6A55-A247-9533-3C208149B4EE}" dt="2026-04-29T22:07:20.274" v="1512" actId="26606"/>
          <ac:picMkLst>
            <pc:docMk/>
            <pc:sldMk cId="979043760" sldId="263"/>
            <ac:picMk id="5" creationId="{2B8963E2-EC3B-619D-37A4-2A2C208645DF}"/>
          </ac:picMkLst>
        </pc:picChg>
      </pc:sldChg>
      <pc:sldChg chg="addSp modSp mod">
        <pc:chgData name="Bianca Moldoveanu" userId="129a72115cff775a" providerId="LiveId" clId="{A9174509-6A55-A247-9533-3C208149B4EE}" dt="2026-04-29T22:09:23.848" v="1520" actId="14100"/>
        <pc:sldMkLst>
          <pc:docMk/>
          <pc:sldMk cId="661206026" sldId="264"/>
        </pc:sldMkLst>
        <pc:picChg chg="add mod">
          <ac:chgData name="Bianca Moldoveanu" userId="129a72115cff775a" providerId="LiveId" clId="{A9174509-6A55-A247-9533-3C208149B4EE}" dt="2026-04-29T22:09:23.848" v="1520" actId="14100"/>
          <ac:picMkLst>
            <pc:docMk/>
            <pc:sldMk cId="661206026" sldId="264"/>
            <ac:picMk id="6" creationId="{83F41715-D21B-6C29-6024-7270E94A0D51}"/>
          </ac:picMkLst>
        </pc:picChg>
      </pc:sldChg>
      <pc:sldChg chg="modSp mod">
        <pc:chgData name="Bianca Moldoveanu" userId="129a72115cff775a" providerId="LiveId" clId="{A9174509-6A55-A247-9533-3C208149B4EE}" dt="2026-04-29T20:03:33.487" v="1025" actId="20577"/>
        <pc:sldMkLst>
          <pc:docMk/>
          <pc:sldMk cId="2633513244" sldId="266"/>
        </pc:sldMkLst>
        <pc:spChg chg="mod">
          <ac:chgData name="Bianca Moldoveanu" userId="129a72115cff775a" providerId="LiveId" clId="{A9174509-6A55-A247-9533-3C208149B4EE}" dt="2026-04-29T20:03:33.487" v="1025" actId="20577"/>
          <ac:spMkLst>
            <pc:docMk/>
            <pc:sldMk cId="2633513244" sldId="266"/>
            <ac:spMk id="3" creationId="{53EAF44C-780F-4803-E37E-5DF4252F3C62}"/>
          </ac:spMkLst>
        </pc:spChg>
      </pc:sldChg>
      <pc:sldChg chg="addSp modSp mod">
        <pc:chgData name="Bianca Moldoveanu" userId="129a72115cff775a" providerId="LiveId" clId="{A9174509-6A55-A247-9533-3C208149B4EE}" dt="2026-04-29T22:14:20.431" v="1527" actId="1076"/>
        <pc:sldMkLst>
          <pc:docMk/>
          <pc:sldMk cId="2102193236" sldId="267"/>
        </pc:sldMkLst>
        <pc:spChg chg="mod">
          <ac:chgData name="Bianca Moldoveanu" userId="129a72115cff775a" providerId="LiveId" clId="{A9174509-6A55-A247-9533-3C208149B4EE}" dt="2026-04-29T21:10:50.048" v="1476" actId="20577"/>
          <ac:spMkLst>
            <pc:docMk/>
            <pc:sldMk cId="2102193236" sldId="267"/>
            <ac:spMk id="2" creationId="{B6BA6B18-7CF8-8AFF-D6A9-925B0ACF8579}"/>
          </ac:spMkLst>
        </pc:spChg>
        <pc:spChg chg="mod">
          <ac:chgData name="Bianca Moldoveanu" userId="129a72115cff775a" providerId="LiveId" clId="{A9174509-6A55-A247-9533-3C208149B4EE}" dt="2026-04-29T21:10:20.521" v="1468" actId="27636"/>
          <ac:spMkLst>
            <pc:docMk/>
            <pc:sldMk cId="2102193236" sldId="267"/>
            <ac:spMk id="3" creationId="{AFC0CCC3-8CF8-A106-A093-A494B43D112E}"/>
          </ac:spMkLst>
        </pc:spChg>
        <pc:spChg chg="add mod">
          <ac:chgData name="Bianca Moldoveanu" userId="129a72115cff775a" providerId="LiveId" clId="{A9174509-6A55-A247-9533-3C208149B4EE}" dt="2026-04-29T21:11:05.856" v="1479" actId="403"/>
          <ac:spMkLst>
            <pc:docMk/>
            <pc:sldMk cId="2102193236" sldId="267"/>
            <ac:spMk id="4" creationId="{69560D0A-C227-2239-CF66-1108EF5CD1C8}"/>
          </ac:spMkLst>
        </pc:spChg>
        <pc:picChg chg="add mod">
          <ac:chgData name="Bianca Moldoveanu" userId="129a72115cff775a" providerId="LiveId" clId="{A9174509-6A55-A247-9533-3C208149B4EE}" dt="2026-04-29T22:14:20.431" v="1527" actId="1076"/>
          <ac:picMkLst>
            <pc:docMk/>
            <pc:sldMk cId="2102193236" sldId="267"/>
            <ac:picMk id="6" creationId="{3783BA49-3248-F74D-9746-B4D79A5C0A64}"/>
          </ac:picMkLst>
        </pc:picChg>
      </pc:sldChg>
      <pc:sldChg chg="modSp new mod">
        <pc:chgData name="Bianca Moldoveanu" userId="129a72115cff775a" providerId="LiveId" clId="{A9174509-6A55-A247-9533-3C208149B4EE}" dt="2026-04-29T13:09:05.202" v="659" actId="27636"/>
        <pc:sldMkLst>
          <pc:docMk/>
          <pc:sldMk cId="3613633070" sldId="270"/>
        </pc:sldMkLst>
        <pc:spChg chg="mod">
          <ac:chgData name="Bianca Moldoveanu" userId="129a72115cff775a" providerId="LiveId" clId="{A9174509-6A55-A247-9533-3C208149B4EE}" dt="2026-04-29T12:59:27.724" v="67" actId="20577"/>
          <ac:spMkLst>
            <pc:docMk/>
            <pc:sldMk cId="3613633070" sldId="270"/>
            <ac:spMk id="2" creationId="{9147B15E-8DD5-8300-C050-8AD712DBBFC8}"/>
          </ac:spMkLst>
        </pc:spChg>
        <pc:spChg chg="mod">
          <ac:chgData name="Bianca Moldoveanu" userId="129a72115cff775a" providerId="LiveId" clId="{A9174509-6A55-A247-9533-3C208149B4EE}" dt="2026-04-29T13:09:05.202" v="659" actId="27636"/>
          <ac:spMkLst>
            <pc:docMk/>
            <pc:sldMk cId="3613633070" sldId="270"/>
            <ac:spMk id="3" creationId="{68F84279-3829-B898-61B2-74AC53DD937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A25BA6-B7C8-4924-B845-B0C6EA05B177}"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5CED15A-B276-447D-8B26-CDE87A20E595}">
      <dgm:prSet/>
      <dgm:spPr/>
      <dgm:t>
        <a:bodyPr/>
        <a:lstStyle/>
        <a:p>
          <a:r>
            <a:rPr lang="en-US"/>
            <a:t>Week 1 – Topic Identification and Basic Planning Chosen the presentation topic, outlined essential research questions, and organized the presentation framework.</a:t>
          </a:r>
        </a:p>
      </dgm:t>
    </dgm:pt>
    <dgm:pt modelId="{C68522D2-488C-44E3-ACF6-9174F5B2BE8A}" type="parTrans" cxnId="{E682FB28-87D6-4C9F-B139-824B1BDABEF1}">
      <dgm:prSet/>
      <dgm:spPr/>
      <dgm:t>
        <a:bodyPr/>
        <a:lstStyle/>
        <a:p>
          <a:endParaRPr lang="en-US"/>
        </a:p>
      </dgm:t>
    </dgm:pt>
    <dgm:pt modelId="{6B17AB83-8D82-4F27-AAB4-97D8344B9BED}" type="sibTrans" cxnId="{E682FB28-87D6-4C9F-B139-824B1BDABEF1}">
      <dgm:prSet/>
      <dgm:spPr/>
      <dgm:t>
        <a:bodyPr/>
        <a:lstStyle/>
        <a:p>
          <a:endParaRPr lang="en-US"/>
        </a:p>
      </dgm:t>
    </dgm:pt>
    <dgm:pt modelId="{2B8B7325-1655-47C4-A552-84D03C9D1DA6}">
      <dgm:prSet/>
      <dgm:spPr/>
      <dgm:t>
        <a:bodyPr/>
        <a:lstStyle/>
        <a:p>
          <a:r>
            <a:rPr lang="en-US" dirty="0"/>
            <a:t>week 2- Investigation and Source Evaluation, examined research papers, College of Policing directives, National Intelligence Model framework, the intelligence cycle, 3x5x2 grading, as well as relevant legislation including GDPR, the Data Protection Act, and MoPI.</a:t>
          </a:r>
        </a:p>
      </dgm:t>
    </dgm:pt>
    <dgm:pt modelId="{51D6A2DB-AAF3-4315-9F8F-282D2DA1C3E5}" type="parTrans" cxnId="{CA6223BD-4DC7-4B66-A0C8-D9C54130A410}">
      <dgm:prSet/>
      <dgm:spPr/>
      <dgm:t>
        <a:bodyPr/>
        <a:lstStyle/>
        <a:p>
          <a:endParaRPr lang="en-US"/>
        </a:p>
      </dgm:t>
    </dgm:pt>
    <dgm:pt modelId="{19EABC20-4315-48E4-A171-E85648FC25D1}" type="sibTrans" cxnId="{CA6223BD-4DC7-4B66-A0C8-D9C54130A410}">
      <dgm:prSet/>
      <dgm:spPr/>
      <dgm:t>
        <a:bodyPr/>
        <a:lstStyle/>
        <a:p>
          <a:endParaRPr lang="en-US"/>
        </a:p>
      </dgm:t>
    </dgm:pt>
    <dgm:pt modelId="{0AD049D0-4620-45E0-A98A-8468F1AA4184}">
      <dgm:prSet/>
      <dgm:spPr/>
      <dgm:t>
        <a:bodyPr/>
        <a:lstStyle/>
        <a:p>
          <a:r>
            <a:rPr lang="en-US"/>
            <a:t>week 3-  Developed presentation slides, incorporated essential operational and digital policing principles, including Harvard references, built the timeline graphic, and finalized changes and practice.</a:t>
          </a:r>
        </a:p>
      </dgm:t>
    </dgm:pt>
    <dgm:pt modelId="{CB5EAF1E-3ADD-4829-B1D1-F6C73680B7FE}" type="parTrans" cxnId="{0C45407D-2EA6-48B5-B6B9-BFE529AF137A}">
      <dgm:prSet/>
      <dgm:spPr/>
      <dgm:t>
        <a:bodyPr/>
        <a:lstStyle/>
        <a:p>
          <a:endParaRPr lang="en-US"/>
        </a:p>
      </dgm:t>
    </dgm:pt>
    <dgm:pt modelId="{FC2F687E-2458-4F50-B135-BA4A17B698C7}" type="sibTrans" cxnId="{0C45407D-2EA6-48B5-B6B9-BFE529AF137A}">
      <dgm:prSet/>
      <dgm:spPr/>
      <dgm:t>
        <a:bodyPr/>
        <a:lstStyle/>
        <a:p>
          <a:endParaRPr lang="en-US"/>
        </a:p>
      </dgm:t>
    </dgm:pt>
    <dgm:pt modelId="{357B7372-8E41-6146-815B-539557BB9432}" type="pres">
      <dgm:prSet presAssocID="{80A25BA6-B7C8-4924-B845-B0C6EA05B177}" presName="outerComposite" presStyleCnt="0">
        <dgm:presLayoutVars>
          <dgm:chMax val="5"/>
          <dgm:dir/>
          <dgm:resizeHandles val="exact"/>
        </dgm:presLayoutVars>
      </dgm:prSet>
      <dgm:spPr/>
    </dgm:pt>
    <dgm:pt modelId="{9A2BF728-615C-7345-9CCF-7589FDDC3508}" type="pres">
      <dgm:prSet presAssocID="{80A25BA6-B7C8-4924-B845-B0C6EA05B177}" presName="dummyMaxCanvas" presStyleCnt="0">
        <dgm:presLayoutVars/>
      </dgm:prSet>
      <dgm:spPr/>
    </dgm:pt>
    <dgm:pt modelId="{FDEC38DC-0F30-7E4B-93B1-1CAD3DD97372}" type="pres">
      <dgm:prSet presAssocID="{80A25BA6-B7C8-4924-B845-B0C6EA05B177}" presName="ThreeNodes_1" presStyleLbl="node1" presStyleIdx="0" presStyleCnt="3">
        <dgm:presLayoutVars>
          <dgm:bulletEnabled val="1"/>
        </dgm:presLayoutVars>
      </dgm:prSet>
      <dgm:spPr/>
    </dgm:pt>
    <dgm:pt modelId="{1E8D1788-6F86-5B46-9BB6-2E125860CB74}" type="pres">
      <dgm:prSet presAssocID="{80A25BA6-B7C8-4924-B845-B0C6EA05B177}" presName="ThreeNodes_2" presStyleLbl="node1" presStyleIdx="1" presStyleCnt="3">
        <dgm:presLayoutVars>
          <dgm:bulletEnabled val="1"/>
        </dgm:presLayoutVars>
      </dgm:prSet>
      <dgm:spPr/>
    </dgm:pt>
    <dgm:pt modelId="{99EAC3DB-3EBD-164F-A7F2-6F5A64638C69}" type="pres">
      <dgm:prSet presAssocID="{80A25BA6-B7C8-4924-B845-B0C6EA05B177}" presName="ThreeNodes_3" presStyleLbl="node1" presStyleIdx="2" presStyleCnt="3">
        <dgm:presLayoutVars>
          <dgm:bulletEnabled val="1"/>
        </dgm:presLayoutVars>
      </dgm:prSet>
      <dgm:spPr/>
    </dgm:pt>
    <dgm:pt modelId="{778A2D1B-8E46-EC40-884E-54534B8A176E}" type="pres">
      <dgm:prSet presAssocID="{80A25BA6-B7C8-4924-B845-B0C6EA05B177}" presName="ThreeConn_1-2" presStyleLbl="fgAccFollowNode1" presStyleIdx="0" presStyleCnt="2">
        <dgm:presLayoutVars>
          <dgm:bulletEnabled val="1"/>
        </dgm:presLayoutVars>
      </dgm:prSet>
      <dgm:spPr/>
    </dgm:pt>
    <dgm:pt modelId="{3E67DE0F-88A0-B542-A9A1-71D88417F405}" type="pres">
      <dgm:prSet presAssocID="{80A25BA6-B7C8-4924-B845-B0C6EA05B177}" presName="ThreeConn_2-3" presStyleLbl="fgAccFollowNode1" presStyleIdx="1" presStyleCnt="2">
        <dgm:presLayoutVars>
          <dgm:bulletEnabled val="1"/>
        </dgm:presLayoutVars>
      </dgm:prSet>
      <dgm:spPr/>
    </dgm:pt>
    <dgm:pt modelId="{53EC1802-595A-9A48-8B58-5B4778DE52AB}" type="pres">
      <dgm:prSet presAssocID="{80A25BA6-B7C8-4924-B845-B0C6EA05B177}" presName="ThreeNodes_1_text" presStyleLbl="node1" presStyleIdx="2" presStyleCnt="3">
        <dgm:presLayoutVars>
          <dgm:bulletEnabled val="1"/>
        </dgm:presLayoutVars>
      </dgm:prSet>
      <dgm:spPr/>
    </dgm:pt>
    <dgm:pt modelId="{9FBEBF89-7E93-0144-B58C-A857332C86E1}" type="pres">
      <dgm:prSet presAssocID="{80A25BA6-B7C8-4924-B845-B0C6EA05B177}" presName="ThreeNodes_2_text" presStyleLbl="node1" presStyleIdx="2" presStyleCnt="3">
        <dgm:presLayoutVars>
          <dgm:bulletEnabled val="1"/>
        </dgm:presLayoutVars>
      </dgm:prSet>
      <dgm:spPr/>
    </dgm:pt>
    <dgm:pt modelId="{D62C0B09-310C-8949-9B1F-7B0AEE7E50F8}" type="pres">
      <dgm:prSet presAssocID="{80A25BA6-B7C8-4924-B845-B0C6EA05B177}" presName="ThreeNodes_3_text" presStyleLbl="node1" presStyleIdx="2" presStyleCnt="3">
        <dgm:presLayoutVars>
          <dgm:bulletEnabled val="1"/>
        </dgm:presLayoutVars>
      </dgm:prSet>
      <dgm:spPr/>
    </dgm:pt>
  </dgm:ptLst>
  <dgm:cxnLst>
    <dgm:cxn modelId="{A5465517-B3DC-6C48-A7B7-EE06CEE80491}" type="presOf" srcId="{D5CED15A-B276-447D-8B26-CDE87A20E595}" destId="{53EC1802-595A-9A48-8B58-5B4778DE52AB}" srcOrd="1" destOrd="0" presId="urn:microsoft.com/office/officeart/2005/8/layout/vProcess5"/>
    <dgm:cxn modelId="{5226DC26-05D1-2F4C-89A8-91AD4CBA1C2B}" type="presOf" srcId="{0AD049D0-4620-45E0-A98A-8468F1AA4184}" destId="{D62C0B09-310C-8949-9B1F-7B0AEE7E50F8}" srcOrd="1" destOrd="0" presId="urn:microsoft.com/office/officeart/2005/8/layout/vProcess5"/>
    <dgm:cxn modelId="{E682FB28-87D6-4C9F-B139-824B1BDABEF1}" srcId="{80A25BA6-B7C8-4924-B845-B0C6EA05B177}" destId="{D5CED15A-B276-447D-8B26-CDE87A20E595}" srcOrd="0" destOrd="0" parTransId="{C68522D2-488C-44E3-ACF6-9174F5B2BE8A}" sibTransId="{6B17AB83-8D82-4F27-AAB4-97D8344B9BED}"/>
    <dgm:cxn modelId="{44E2463B-BC6E-7C4E-B2A8-05D160BF5C1A}" type="presOf" srcId="{0AD049D0-4620-45E0-A98A-8468F1AA4184}" destId="{99EAC3DB-3EBD-164F-A7F2-6F5A64638C69}" srcOrd="0" destOrd="0" presId="urn:microsoft.com/office/officeart/2005/8/layout/vProcess5"/>
    <dgm:cxn modelId="{0C45407D-2EA6-48B5-B6B9-BFE529AF137A}" srcId="{80A25BA6-B7C8-4924-B845-B0C6EA05B177}" destId="{0AD049D0-4620-45E0-A98A-8468F1AA4184}" srcOrd="2" destOrd="0" parTransId="{CB5EAF1E-3ADD-4829-B1D1-F6C73680B7FE}" sibTransId="{FC2F687E-2458-4F50-B135-BA4A17B698C7}"/>
    <dgm:cxn modelId="{E84CEF86-0D2F-7241-B31A-7E01668B3834}" type="presOf" srcId="{2B8B7325-1655-47C4-A552-84D03C9D1DA6}" destId="{1E8D1788-6F86-5B46-9BB6-2E125860CB74}" srcOrd="0" destOrd="0" presId="urn:microsoft.com/office/officeart/2005/8/layout/vProcess5"/>
    <dgm:cxn modelId="{3281878D-1800-AF4C-8A79-DC4D64CE7393}" type="presOf" srcId="{6B17AB83-8D82-4F27-AAB4-97D8344B9BED}" destId="{778A2D1B-8E46-EC40-884E-54534B8A176E}" srcOrd="0" destOrd="0" presId="urn:microsoft.com/office/officeart/2005/8/layout/vProcess5"/>
    <dgm:cxn modelId="{44D257B5-E04F-A944-A2F4-B59473509891}" type="presOf" srcId="{80A25BA6-B7C8-4924-B845-B0C6EA05B177}" destId="{357B7372-8E41-6146-815B-539557BB9432}" srcOrd="0" destOrd="0" presId="urn:microsoft.com/office/officeart/2005/8/layout/vProcess5"/>
    <dgm:cxn modelId="{F2338CB5-D28A-4B4C-93DA-B4AB43DC89DE}" type="presOf" srcId="{D5CED15A-B276-447D-8B26-CDE87A20E595}" destId="{FDEC38DC-0F30-7E4B-93B1-1CAD3DD97372}" srcOrd="0" destOrd="0" presId="urn:microsoft.com/office/officeart/2005/8/layout/vProcess5"/>
    <dgm:cxn modelId="{CA6223BD-4DC7-4B66-A0C8-D9C54130A410}" srcId="{80A25BA6-B7C8-4924-B845-B0C6EA05B177}" destId="{2B8B7325-1655-47C4-A552-84D03C9D1DA6}" srcOrd="1" destOrd="0" parTransId="{51D6A2DB-AAF3-4315-9F8F-282D2DA1C3E5}" sibTransId="{19EABC20-4315-48E4-A171-E85648FC25D1}"/>
    <dgm:cxn modelId="{AC7CFBC0-9EA2-8044-8C55-7B809BD2FADD}" type="presOf" srcId="{19EABC20-4315-48E4-A171-E85648FC25D1}" destId="{3E67DE0F-88A0-B542-A9A1-71D88417F405}" srcOrd="0" destOrd="0" presId="urn:microsoft.com/office/officeart/2005/8/layout/vProcess5"/>
    <dgm:cxn modelId="{13D7B1DB-CC84-AC49-BB55-7826106A2F7B}" type="presOf" srcId="{2B8B7325-1655-47C4-A552-84D03C9D1DA6}" destId="{9FBEBF89-7E93-0144-B58C-A857332C86E1}" srcOrd="1" destOrd="0" presId="urn:microsoft.com/office/officeart/2005/8/layout/vProcess5"/>
    <dgm:cxn modelId="{6492D23E-1C70-CE4E-8DBB-93509F66AEA2}" type="presParOf" srcId="{357B7372-8E41-6146-815B-539557BB9432}" destId="{9A2BF728-615C-7345-9CCF-7589FDDC3508}" srcOrd="0" destOrd="0" presId="urn:microsoft.com/office/officeart/2005/8/layout/vProcess5"/>
    <dgm:cxn modelId="{C2E2B3A3-2402-3149-BC73-73A2E312B5C9}" type="presParOf" srcId="{357B7372-8E41-6146-815B-539557BB9432}" destId="{FDEC38DC-0F30-7E4B-93B1-1CAD3DD97372}" srcOrd="1" destOrd="0" presId="urn:microsoft.com/office/officeart/2005/8/layout/vProcess5"/>
    <dgm:cxn modelId="{14823DA9-383D-5549-AA07-B1F61D73A8D8}" type="presParOf" srcId="{357B7372-8E41-6146-815B-539557BB9432}" destId="{1E8D1788-6F86-5B46-9BB6-2E125860CB74}" srcOrd="2" destOrd="0" presId="urn:microsoft.com/office/officeart/2005/8/layout/vProcess5"/>
    <dgm:cxn modelId="{5FF80B68-5B73-BD45-9FC4-3064C3387F82}" type="presParOf" srcId="{357B7372-8E41-6146-815B-539557BB9432}" destId="{99EAC3DB-3EBD-164F-A7F2-6F5A64638C69}" srcOrd="3" destOrd="0" presId="urn:microsoft.com/office/officeart/2005/8/layout/vProcess5"/>
    <dgm:cxn modelId="{76DDEF17-B71F-8749-9EAE-22BB4360A690}" type="presParOf" srcId="{357B7372-8E41-6146-815B-539557BB9432}" destId="{778A2D1B-8E46-EC40-884E-54534B8A176E}" srcOrd="4" destOrd="0" presId="urn:microsoft.com/office/officeart/2005/8/layout/vProcess5"/>
    <dgm:cxn modelId="{2EA652C5-FC18-6141-89E5-F80EE9C1C107}" type="presParOf" srcId="{357B7372-8E41-6146-815B-539557BB9432}" destId="{3E67DE0F-88A0-B542-A9A1-71D88417F405}" srcOrd="5" destOrd="0" presId="urn:microsoft.com/office/officeart/2005/8/layout/vProcess5"/>
    <dgm:cxn modelId="{37580FCD-7910-C849-B456-367C7A87A824}" type="presParOf" srcId="{357B7372-8E41-6146-815B-539557BB9432}" destId="{53EC1802-595A-9A48-8B58-5B4778DE52AB}" srcOrd="6" destOrd="0" presId="urn:microsoft.com/office/officeart/2005/8/layout/vProcess5"/>
    <dgm:cxn modelId="{C81DE40A-DE8D-444A-8895-5B0974F9E0EF}" type="presParOf" srcId="{357B7372-8E41-6146-815B-539557BB9432}" destId="{9FBEBF89-7E93-0144-B58C-A857332C86E1}" srcOrd="7" destOrd="0" presId="urn:microsoft.com/office/officeart/2005/8/layout/vProcess5"/>
    <dgm:cxn modelId="{1D8FD087-A127-4048-95AB-748155168DE9}" type="presParOf" srcId="{357B7372-8E41-6146-815B-539557BB9432}" destId="{D62C0B09-310C-8949-9B1F-7B0AEE7E50F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C38DC-0F30-7E4B-93B1-1CAD3DD97372}">
      <dsp:nvSpPr>
        <dsp:cNvPr id="0" name=""/>
        <dsp:cNvSpPr/>
      </dsp:nvSpPr>
      <dsp:spPr>
        <a:xfrm>
          <a:off x="0" y="0"/>
          <a:ext cx="5358169" cy="16682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Week 1 – Topic Identification and Basic Planning Chosen the presentation topic, outlined essential research questions, and organized the presentation framework.</a:t>
          </a:r>
        </a:p>
      </dsp:txBody>
      <dsp:txXfrm>
        <a:off x="48861" y="48861"/>
        <a:ext cx="3557996" cy="1570529"/>
      </dsp:txXfrm>
    </dsp:sp>
    <dsp:sp modelId="{1E8D1788-6F86-5B46-9BB6-2E125860CB74}">
      <dsp:nvSpPr>
        <dsp:cNvPr id="0" name=""/>
        <dsp:cNvSpPr/>
      </dsp:nvSpPr>
      <dsp:spPr>
        <a:xfrm>
          <a:off x="472779" y="1946293"/>
          <a:ext cx="5358169" cy="16682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week 2- Investigation and Source Evaluation, examined research papers, College of Policing directives, National Intelligence Model framework, the intelligence cycle, 3x5x2 grading, as well as relevant legislation including GDPR, the Data Protection Act, and MoPI.</a:t>
          </a:r>
        </a:p>
      </dsp:txBody>
      <dsp:txXfrm>
        <a:off x="521640" y="1995154"/>
        <a:ext cx="3703304" cy="1570529"/>
      </dsp:txXfrm>
    </dsp:sp>
    <dsp:sp modelId="{99EAC3DB-3EBD-164F-A7F2-6F5A64638C69}">
      <dsp:nvSpPr>
        <dsp:cNvPr id="0" name=""/>
        <dsp:cNvSpPr/>
      </dsp:nvSpPr>
      <dsp:spPr>
        <a:xfrm>
          <a:off x="945559" y="3892587"/>
          <a:ext cx="5358169" cy="16682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week 3-  Developed presentation slides, incorporated essential operational and digital policing principles, including Harvard references, built the timeline graphic, and finalized changes and practice.</a:t>
          </a:r>
        </a:p>
      </dsp:txBody>
      <dsp:txXfrm>
        <a:off x="994420" y="3941448"/>
        <a:ext cx="3703304" cy="1570529"/>
      </dsp:txXfrm>
    </dsp:sp>
    <dsp:sp modelId="{778A2D1B-8E46-EC40-884E-54534B8A176E}">
      <dsp:nvSpPr>
        <dsp:cNvPr id="0" name=""/>
        <dsp:cNvSpPr/>
      </dsp:nvSpPr>
      <dsp:spPr>
        <a:xfrm>
          <a:off x="4273806" y="1265090"/>
          <a:ext cx="1084363" cy="108436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17788" y="1265090"/>
        <a:ext cx="596399" cy="815983"/>
      </dsp:txXfrm>
    </dsp:sp>
    <dsp:sp modelId="{3E67DE0F-88A0-B542-A9A1-71D88417F405}">
      <dsp:nvSpPr>
        <dsp:cNvPr id="0" name=""/>
        <dsp:cNvSpPr/>
      </dsp:nvSpPr>
      <dsp:spPr>
        <a:xfrm>
          <a:off x="4746585" y="3200262"/>
          <a:ext cx="1084363" cy="108436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90567" y="3200262"/>
        <a:ext cx="596399" cy="81598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CEDE61-7CF8-6D48-A47D-79D8E8E93AD0}" type="datetimeFigureOut">
              <a:rPr lang="en-US" smtClean="0"/>
              <a:t>4/29/26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2505E-81A5-6D48-8B7A-0FCF4837746D}" type="slidenum">
              <a:rPr lang="en-US" smtClean="0"/>
              <a:t>‹#›</a:t>
            </a:fld>
            <a:endParaRPr lang="en-US"/>
          </a:p>
        </p:txBody>
      </p:sp>
    </p:spTree>
    <p:extLst>
      <p:ext uri="{BB962C8B-B14F-4D97-AF65-F5344CB8AC3E}">
        <p14:creationId xmlns:p14="http://schemas.microsoft.com/office/powerpoint/2010/main" val="17769202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72505E-81A5-6D48-8B7A-0FCF4837746D}" type="slidenum">
              <a:rPr lang="en-US" smtClean="0"/>
              <a:t>2</a:t>
            </a:fld>
            <a:endParaRPr lang="en-US"/>
          </a:p>
        </p:txBody>
      </p:sp>
    </p:spTree>
    <p:extLst>
      <p:ext uri="{BB962C8B-B14F-4D97-AF65-F5344CB8AC3E}">
        <p14:creationId xmlns:p14="http://schemas.microsoft.com/office/powerpoint/2010/main" val="2907237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F72505E-81A5-6D48-8B7A-0FCF4837746D}" type="slidenum">
              <a:rPr lang="en-US" smtClean="0"/>
              <a:t>10</a:t>
            </a:fld>
            <a:endParaRPr lang="en-US"/>
          </a:p>
        </p:txBody>
      </p:sp>
    </p:spTree>
    <p:extLst>
      <p:ext uri="{BB962C8B-B14F-4D97-AF65-F5344CB8AC3E}">
        <p14:creationId xmlns:p14="http://schemas.microsoft.com/office/powerpoint/2010/main" val="2244002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4/29/26</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1798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4/29/26</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320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4921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0625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4620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706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1959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8328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004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205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4/29/26</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5189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4/29/26</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94779222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blogs.ed.ac.uk/digitalcitizen/2020/03/18/digital-communities-trying-times/"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5517E6-731F-4E8F-9FC3-57499CC1D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6024FDB6-ADEE-441F-BE33-7FBD2998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578600" cy="6858003"/>
          </a:xfrm>
          <a:custGeom>
            <a:avLst/>
            <a:gdLst>
              <a:gd name="connsiteX0" fmla="*/ 3840831 w 6450535"/>
              <a:gd name="connsiteY0" fmla="*/ 0 h 6858003"/>
              <a:gd name="connsiteX1" fmla="*/ 0 w 6450535"/>
              <a:gd name="connsiteY1" fmla="*/ 0 h 6858003"/>
              <a:gd name="connsiteX2" fmla="*/ 0 w 6450535"/>
              <a:gd name="connsiteY2" fmla="*/ 6858002 h 6858003"/>
              <a:gd name="connsiteX3" fmla="*/ 222478 w 6450535"/>
              <a:gd name="connsiteY3" fmla="*/ 6858002 h 6858003"/>
              <a:gd name="connsiteX4" fmla="*/ 222478 w 6450535"/>
              <a:gd name="connsiteY4" fmla="*/ 6858003 h 6858003"/>
              <a:gd name="connsiteX5" fmla="*/ 6450535 w 6450535"/>
              <a:gd name="connsiteY5" fmla="*/ 6858003 h 6858003"/>
              <a:gd name="connsiteX6" fmla="*/ 6450535 w 6450535"/>
              <a:gd name="connsiteY6" fmla="*/ 1 h 6858003"/>
              <a:gd name="connsiteX7" fmla="*/ 3840836 w 6450535"/>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50535" h="6858003">
                <a:moveTo>
                  <a:pt x="3840831" y="0"/>
                </a:moveTo>
                <a:lnTo>
                  <a:pt x="0" y="0"/>
                </a:lnTo>
                <a:lnTo>
                  <a:pt x="0" y="6858002"/>
                </a:lnTo>
                <a:lnTo>
                  <a:pt x="222478" y="6858002"/>
                </a:lnTo>
                <a:lnTo>
                  <a:pt x="222478" y="6858003"/>
                </a:lnTo>
                <a:lnTo>
                  <a:pt x="6450535" y="6858003"/>
                </a:lnTo>
                <a:lnTo>
                  <a:pt x="6450535" y="1"/>
                </a:lnTo>
                <a:lnTo>
                  <a:pt x="3840836"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41D90A8-D8F4-075F-A02F-4149C2F89E19}"/>
              </a:ext>
            </a:extLst>
          </p:cNvPr>
          <p:cNvSpPr>
            <a:spLocks noGrp="1"/>
          </p:cNvSpPr>
          <p:nvPr>
            <p:ph type="ctrTitle"/>
          </p:nvPr>
        </p:nvSpPr>
        <p:spPr>
          <a:xfrm>
            <a:off x="643467" y="795509"/>
            <a:ext cx="5271106" cy="2798604"/>
          </a:xfrm>
        </p:spPr>
        <p:txBody>
          <a:bodyPr>
            <a:normAutofit/>
          </a:bodyPr>
          <a:lstStyle/>
          <a:p>
            <a:pPr algn="l"/>
            <a:r>
              <a:rPr lang="en-US" sz="2900">
                <a:solidFill>
                  <a:srgbClr val="FFFFFF"/>
                </a:solidFill>
              </a:rPr>
              <a:t>How does the integration of information and intelligence enhance the effective of both operational and digital policing?</a:t>
            </a:r>
          </a:p>
        </p:txBody>
      </p:sp>
      <p:pic>
        <p:nvPicPr>
          <p:cNvPr id="6" name="Picture 5" descr="A computer screen with many images&#10;&#10;AI-generated content may be incorrect.">
            <a:extLst>
              <a:ext uri="{FF2B5EF4-FFF2-40B4-BE49-F238E27FC236}">
                <a16:creationId xmlns:a16="http://schemas.microsoft.com/office/drawing/2014/main" id="{1BD5AB5F-9061-7F5E-6A8E-3B374884476A}"/>
              </a:ext>
            </a:extLst>
          </p:cNvPr>
          <p:cNvPicPr>
            <a:picLocks noChangeAspect="1"/>
          </p:cNvPicPr>
          <p:nvPr/>
        </p:nvPicPr>
        <p:blipFill>
          <a:blip r:embed="rId2"/>
          <a:stretch>
            <a:fillRect/>
          </a:stretch>
        </p:blipFill>
        <p:spPr>
          <a:xfrm>
            <a:off x="6864836" y="256180"/>
            <a:ext cx="5096871" cy="2917958"/>
          </a:xfrm>
          <a:custGeom>
            <a:avLst/>
            <a:gdLst/>
            <a:ahLst/>
            <a:cxnLst/>
            <a:rect l="l" t="t" r="r" b="b"/>
            <a:pathLst>
              <a:path w="5096871" h="3143436">
                <a:moveTo>
                  <a:pt x="75600" y="0"/>
                </a:moveTo>
                <a:lnTo>
                  <a:pt x="5021271" y="0"/>
                </a:lnTo>
                <a:cubicBezTo>
                  <a:pt x="5063024" y="0"/>
                  <a:pt x="5096871" y="33847"/>
                  <a:pt x="5096871" y="75600"/>
                </a:cubicBezTo>
                <a:lnTo>
                  <a:pt x="5096871" y="3067836"/>
                </a:lnTo>
                <a:cubicBezTo>
                  <a:pt x="5096871" y="3109589"/>
                  <a:pt x="5063024" y="3143436"/>
                  <a:pt x="5021271" y="3143436"/>
                </a:cubicBezTo>
                <a:lnTo>
                  <a:pt x="75600" y="3143436"/>
                </a:lnTo>
                <a:cubicBezTo>
                  <a:pt x="33847" y="3143436"/>
                  <a:pt x="0" y="3109589"/>
                  <a:pt x="0" y="3067836"/>
                </a:cubicBezTo>
                <a:lnTo>
                  <a:pt x="0" y="75600"/>
                </a:lnTo>
                <a:cubicBezTo>
                  <a:pt x="0" y="33847"/>
                  <a:pt x="33847" y="0"/>
                  <a:pt x="75600" y="0"/>
                </a:cubicBezTo>
                <a:close/>
              </a:path>
            </a:pathLst>
          </a:custGeom>
        </p:spPr>
      </p:pic>
      <p:sp>
        <p:nvSpPr>
          <p:cNvPr id="24" name="Oval 23">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ECAB2CD1-F939-AF79-14AF-D95C9F1E6070}"/>
              </a:ext>
            </a:extLst>
          </p:cNvPr>
          <p:cNvSpPr>
            <a:spLocks noGrp="1"/>
          </p:cNvSpPr>
          <p:nvPr>
            <p:ph type="subTitle" idx="1"/>
          </p:nvPr>
        </p:nvSpPr>
        <p:spPr>
          <a:xfrm>
            <a:off x="643467" y="3686187"/>
            <a:ext cx="5271106" cy="2292581"/>
          </a:xfrm>
        </p:spPr>
        <p:txBody>
          <a:bodyPr>
            <a:normAutofit/>
          </a:bodyPr>
          <a:lstStyle/>
          <a:p>
            <a:pPr algn="l"/>
            <a:r>
              <a:rPr lang="en-US">
                <a:solidFill>
                  <a:srgbClr val="FFFFFF"/>
                </a:solidFill>
              </a:rPr>
              <a:t>Student Name: Bianca Moldoveanu</a:t>
            </a:r>
          </a:p>
          <a:p>
            <a:pPr algn="l"/>
            <a:r>
              <a:rPr lang="en-US">
                <a:solidFill>
                  <a:srgbClr val="FFFFFF"/>
                </a:solidFill>
              </a:rPr>
              <a:t>Student Number: 1905825</a:t>
            </a:r>
          </a:p>
          <a:p>
            <a:pPr algn="l"/>
            <a:r>
              <a:rPr lang="en-US">
                <a:solidFill>
                  <a:srgbClr val="FFFFFF"/>
                </a:solidFill>
              </a:rPr>
              <a:t>Module code:BMPL6017A</a:t>
            </a:r>
          </a:p>
        </p:txBody>
      </p:sp>
      <p:pic>
        <p:nvPicPr>
          <p:cNvPr id="7" name="Picture 6" descr="A colorful dots in a white background&#10;&#10;AI-generated content may be incorrect.">
            <a:extLst>
              <a:ext uri="{FF2B5EF4-FFF2-40B4-BE49-F238E27FC236}">
                <a16:creationId xmlns:a16="http://schemas.microsoft.com/office/drawing/2014/main" id="{2112C767-B836-90E5-5D62-5181637E86E6}"/>
              </a:ext>
            </a:extLst>
          </p:cNvPr>
          <p:cNvPicPr>
            <a:picLocks noChangeAspect="1"/>
          </p:cNvPicPr>
          <p:nvPr/>
        </p:nvPicPr>
        <p:blipFill>
          <a:blip r:embed="rId3"/>
          <a:stretch>
            <a:fillRect/>
          </a:stretch>
        </p:blipFill>
        <p:spPr>
          <a:xfrm>
            <a:off x="6851348" y="3260436"/>
            <a:ext cx="5340652" cy="3528291"/>
          </a:xfrm>
          <a:custGeom>
            <a:avLst/>
            <a:gdLst/>
            <a:ahLst/>
            <a:cxnLst/>
            <a:rect l="l" t="t" r="r" b="b"/>
            <a:pathLst>
              <a:path w="5096871" h="3143436">
                <a:moveTo>
                  <a:pt x="75600" y="0"/>
                </a:moveTo>
                <a:lnTo>
                  <a:pt x="5021271" y="0"/>
                </a:lnTo>
                <a:cubicBezTo>
                  <a:pt x="5063024" y="0"/>
                  <a:pt x="5096871" y="33847"/>
                  <a:pt x="5096871" y="75600"/>
                </a:cubicBezTo>
                <a:lnTo>
                  <a:pt x="5096871" y="3067836"/>
                </a:lnTo>
                <a:cubicBezTo>
                  <a:pt x="5096871" y="3109589"/>
                  <a:pt x="5063024" y="3143436"/>
                  <a:pt x="5021271" y="3143436"/>
                </a:cubicBezTo>
                <a:lnTo>
                  <a:pt x="75600" y="3143436"/>
                </a:lnTo>
                <a:cubicBezTo>
                  <a:pt x="33847" y="3143436"/>
                  <a:pt x="0" y="3109589"/>
                  <a:pt x="0" y="3067836"/>
                </a:cubicBezTo>
                <a:lnTo>
                  <a:pt x="0" y="75600"/>
                </a:lnTo>
                <a:cubicBezTo>
                  <a:pt x="0" y="33847"/>
                  <a:pt x="33847" y="0"/>
                  <a:pt x="75600" y="0"/>
                </a:cubicBezTo>
                <a:close/>
              </a:path>
            </a:pathLst>
          </a:custGeom>
        </p:spPr>
      </p:pic>
    </p:spTree>
    <p:extLst>
      <p:ext uri="{BB962C8B-B14F-4D97-AF65-F5344CB8AC3E}">
        <p14:creationId xmlns:p14="http://schemas.microsoft.com/office/powerpoint/2010/main" val="257661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442D2C40-7ED8-45E4-9E7D-C3407F9CA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0194D93-6343-177F-15DC-DA231111EA52}"/>
              </a:ext>
            </a:extLst>
          </p:cNvPr>
          <p:cNvPicPr>
            <a:picLocks noChangeAspect="1"/>
          </p:cNvPicPr>
          <p:nvPr/>
        </p:nvPicPr>
        <p:blipFill>
          <a:blip r:embed="rId3">
            <a:alphaModFix amt="35000"/>
            <a:extLst>
              <a:ext uri="{837473B0-CC2E-450A-ABE3-18F120FF3D39}">
                <a1611:picAttrSrcUrl xmlns:a1611="http://schemas.microsoft.com/office/drawing/2016/11/main" r:id="rId4"/>
              </a:ext>
            </a:extLst>
          </a:blip>
          <a:srcRect r="10778" b="1"/>
          <a:stretch>
            <a:fillRect/>
          </a:stretch>
        </p:blipFill>
        <p:spPr>
          <a:xfrm>
            <a:off x="20" y="-8467"/>
            <a:ext cx="12191980" cy="6866467"/>
          </a:xfrm>
          <a:prstGeom prst="rect">
            <a:avLst/>
          </a:prstGeom>
        </p:spPr>
      </p:pic>
      <p:sp>
        <p:nvSpPr>
          <p:cNvPr id="2" name="Title 1">
            <a:extLst>
              <a:ext uri="{FF2B5EF4-FFF2-40B4-BE49-F238E27FC236}">
                <a16:creationId xmlns:a16="http://schemas.microsoft.com/office/drawing/2014/main" id="{85C7A0E6-4F8F-EBBC-223E-1336B9AF8E47}"/>
              </a:ext>
            </a:extLst>
          </p:cNvPr>
          <p:cNvSpPr>
            <a:spLocks noGrp="1"/>
          </p:cNvSpPr>
          <p:nvPr>
            <p:ph type="title"/>
          </p:nvPr>
        </p:nvSpPr>
        <p:spPr>
          <a:xfrm>
            <a:off x="686834" y="591344"/>
            <a:ext cx="3200400" cy="5585619"/>
          </a:xfrm>
        </p:spPr>
        <p:txBody>
          <a:bodyPr>
            <a:normAutofit/>
          </a:bodyPr>
          <a:lstStyle/>
          <a:p>
            <a:r>
              <a:rPr lang="en-US">
                <a:solidFill>
                  <a:srgbClr val="FFFFFF"/>
                </a:solidFill>
              </a:rPr>
              <a:t>Introduction</a:t>
            </a:r>
          </a:p>
        </p:txBody>
      </p:sp>
      <p:sp>
        <p:nvSpPr>
          <p:cNvPr id="3" name="Content Placeholder 2">
            <a:extLst>
              <a:ext uri="{FF2B5EF4-FFF2-40B4-BE49-F238E27FC236}">
                <a16:creationId xmlns:a16="http://schemas.microsoft.com/office/drawing/2014/main" id="{58338CEA-A10E-AB28-CC76-5FED70B8DEEE}"/>
              </a:ext>
            </a:extLst>
          </p:cNvPr>
          <p:cNvSpPr>
            <a:spLocks noGrp="1"/>
          </p:cNvSpPr>
          <p:nvPr>
            <p:ph idx="1"/>
          </p:nvPr>
        </p:nvSpPr>
        <p:spPr>
          <a:xfrm>
            <a:off x="4447308" y="591344"/>
            <a:ext cx="6906491" cy="5585619"/>
          </a:xfrm>
        </p:spPr>
        <p:txBody>
          <a:bodyPr anchor="ctr">
            <a:normAutofit/>
          </a:bodyPr>
          <a:lstStyle/>
          <a:p>
            <a:r>
              <a:rPr lang="en-US" sz="2000">
                <a:solidFill>
                  <a:srgbClr val="FFFFFF"/>
                </a:solidFill>
              </a:rPr>
              <a:t>This presentation examines the improvement of policing efficacy through the integration of information and intelligence in both operational and digital contexts, while addressing legislation, advantages, and obstacles.</a:t>
            </a:r>
          </a:p>
          <a:p>
            <a:pPr marL="0" indent="0">
              <a:buNone/>
            </a:pPr>
            <a:endParaRPr lang="en-US" sz="2000" b="1">
              <a:solidFill>
                <a:srgbClr val="FFFFFF"/>
              </a:solidFill>
            </a:endParaRPr>
          </a:p>
          <a:p>
            <a:pPr marL="0" indent="0">
              <a:buNone/>
            </a:pPr>
            <a:r>
              <a:rPr lang="en-US" sz="2000" b="1">
                <a:solidFill>
                  <a:srgbClr val="FFFFFF"/>
                </a:solidFill>
              </a:rPr>
              <a:t>The presentation will include:</a:t>
            </a:r>
          </a:p>
          <a:p>
            <a:pPr marL="0" indent="0">
              <a:buNone/>
            </a:pPr>
            <a:endParaRPr lang="en-US" sz="2000" b="1">
              <a:solidFill>
                <a:srgbClr val="FFFFFF"/>
              </a:solidFill>
            </a:endParaRPr>
          </a:p>
          <a:p>
            <a:r>
              <a:rPr lang="en-US" sz="2000">
                <a:solidFill>
                  <a:srgbClr val="FFFFFF"/>
                </a:solidFill>
              </a:rPr>
              <a:t>Clarifies the concepts of information and intelligence (College of Policing, 2023).</a:t>
            </a:r>
          </a:p>
          <a:p>
            <a:r>
              <a:rPr lang="en-US" sz="2000">
                <a:solidFill>
                  <a:srgbClr val="FFFFFF"/>
                </a:solidFill>
              </a:rPr>
              <a:t>Clarifies NIM, the intelligence cycle, and the 3x5x2 framework (College of Policing, 2026).</a:t>
            </a:r>
          </a:p>
          <a:p>
            <a:r>
              <a:rPr lang="en-US" sz="2000">
                <a:solidFill>
                  <a:srgbClr val="FFFFFF"/>
                </a:solidFill>
              </a:rPr>
              <a:t>Evaluates legal frameworks ( Data Protection Act 2018; UK GDPR).</a:t>
            </a:r>
          </a:p>
          <a:p>
            <a:r>
              <a:rPr lang="en-US" sz="2000">
                <a:solidFill>
                  <a:srgbClr val="FFFFFF"/>
                </a:solidFill>
              </a:rPr>
              <a:t>Assesses operational and digital law enforcement. </a:t>
            </a:r>
          </a:p>
          <a:p>
            <a:r>
              <a:rPr lang="en-US" sz="2000">
                <a:solidFill>
                  <a:srgbClr val="FFFFFF"/>
                </a:solidFill>
              </a:rPr>
              <a:t>Analyzes advantages and obstacles (HMICFRS, 2024).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66160F20-280F-3B54-8365-237F508E3CC3}"/>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blogs.ed.ac.uk/digitalcitizen/2020/03/18/digital-communities-trying-time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950552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C994E1-5551-079F-48E3-DCC68302FADB}"/>
              </a:ext>
            </a:extLst>
          </p:cNvPr>
          <p:cNvSpPr>
            <a:spLocks noGrp="1"/>
          </p:cNvSpPr>
          <p:nvPr>
            <p:ph type="title"/>
          </p:nvPr>
        </p:nvSpPr>
        <p:spPr>
          <a:xfrm>
            <a:off x="838200" y="365125"/>
            <a:ext cx="5387502" cy="1325563"/>
          </a:xfrm>
        </p:spPr>
        <p:txBody>
          <a:bodyPr>
            <a:normAutofit/>
          </a:bodyPr>
          <a:lstStyle/>
          <a:p>
            <a:r>
              <a:rPr lang="en-US" sz="2500"/>
              <a:t>The Function of Integrated Information and Intelligence in Contemporary Law Enforcement</a:t>
            </a:r>
          </a:p>
        </p:txBody>
      </p:sp>
      <p:sp>
        <p:nvSpPr>
          <p:cNvPr id="3" name="Content Placeholder 2">
            <a:extLst>
              <a:ext uri="{FF2B5EF4-FFF2-40B4-BE49-F238E27FC236}">
                <a16:creationId xmlns:a16="http://schemas.microsoft.com/office/drawing/2014/main" id="{1356DD05-CD5F-D4F5-BB44-3CA29150559E}"/>
              </a:ext>
            </a:extLst>
          </p:cNvPr>
          <p:cNvSpPr>
            <a:spLocks noGrp="1"/>
          </p:cNvSpPr>
          <p:nvPr>
            <p:ph idx="1"/>
          </p:nvPr>
        </p:nvSpPr>
        <p:spPr>
          <a:xfrm>
            <a:off x="838200" y="1825625"/>
            <a:ext cx="5387502" cy="4351338"/>
          </a:xfrm>
        </p:spPr>
        <p:txBody>
          <a:bodyPr>
            <a:normAutofit/>
          </a:bodyPr>
          <a:lstStyle/>
          <a:p>
            <a:pPr marL="0" indent="0">
              <a:buNone/>
            </a:pPr>
            <a:endParaRPr lang="en-US" sz="2200"/>
          </a:p>
          <a:p>
            <a:pPr marL="0" indent="0">
              <a:buNone/>
            </a:pPr>
            <a:r>
              <a:rPr lang="en-US" sz="2200"/>
              <a:t>The Police Information include crime reports, witness testimonies, CCTV footage, and digital proof (College of Policing, 2026).</a:t>
            </a:r>
          </a:p>
          <a:p>
            <a:pPr marL="0" indent="0">
              <a:buNone/>
            </a:pPr>
            <a:r>
              <a:rPr lang="en-US" sz="2200"/>
              <a:t>Intelligence is generated by the analysis of information to discern dangers, hazards, and patterns.</a:t>
            </a:r>
          </a:p>
          <a:p>
            <a:pPr marL="0" indent="0">
              <a:buNone/>
            </a:pPr>
            <a:r>
              <a:rPr lang="en-US" sz="2200"/>
              <a:t>Effective integration enables law enforcement to proactively prevent crime instead of responding to it reactively.</a:t>
            </a:r>
          </a:p>
          <a:p>
            <a:endParaRPr lang="en-US" sz="2200"/>
          </a:p>
        </p:txBody>
      </p:sp>
      <p:pic>
        <p:nvPicPr>
          <p:cNvPr id="5" name="Picture 4" descr="A blue light in the dark&#10;&#10;AI-generated content may be incorrect.">
            <a:extLst>
              <a:ext uri="{FF2B5EF4-FFF2-40B4-BE49-F238E27FC236}">
                <a16:creationId xmlns:a16="http://schemas.microsoft.com/office/drawing/2014/main" id="{953D38A6-EE84-F5DB-D391-24F448DC4CAE}"/>
              </a:ext>
            </a:extLst>
          </p:cNvPr>
          <p:cNvPicPr>
            <a:picLocks noChangeAspect="1"/>
          </p:cNvPicPr>
          <p:nvPr/>
        </p:nvPicPr>
        <p:blipFill>
          <a:blip r:embed="rId2"/>
          <a:srcRect l="43667" r="2"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24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9E6CAB-A290-A3CF-079D-FB88DBCC4B62}"/>
              </a:ext>
            </a:extLst>
          </p:cNvPr>
          <p:cNvSpPr>
            <a:spLocks noGrp="1"/>
          </p:cNvSpPr>
          <p:nvPr>
            <p:ph type="title"/>
          </p:nvPr>
        </p:nvSpPr>
        <p:spPr>
          <a:xfrm>
            <a:off x="838200" y="365125"/>
            <a:ext cx="5558489" cy="1325563"/>
          </a:xfrm>
        </p:spPr>
        <p:txBody>
          <a:bodyPr>
            <a:normAutofit/>
          </a:bodyPr>
          <a:lstStyle/>
          <a:p>
            <a:r>
              <a:rPr lang="en-US">
                <a:latin typeface="Aptos" panose="020B0004020202020204" pitchFamily="34" charset="0"/>
              </a:rPr>
              <a:t>National Intelligence Model (NIM)</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0B29CC-BC63-C55D-D2D5-590B90477464}"/>
              </a:ext>
            </a:extLst>
          </p:cNvPr>
          <p:cNvSpPr>
            <a:spLocks noGrp="1"/>
          </p:cNvSpPr>
          <p:nvPr>
            <p:ph idx="1"/>
          </p:nvPr>
        </p:nvSpPr>
        <p:spPr>
          <a:xfrm>
            <a:off x="302278" y="2071963"/>
            <a:ext cx="5558489" cy="4420911"/>
          </a:xfrm>
        </p:spPr>
        <p:txBody>
          <a:bodyPr>
            <a:normAutofit/>
          </a:bodyPr>
          <a:lstStyle/>
          <a:p>
            <a:pPr marL="0" indent="0">
              <a:buNone/>
            </a:pPr>
            <a:r>
              <a:rPr lang="en-US" dirty="0"/>
              <a:t>NIM standardizes intelligence management throughout UK policing. It improves decision-making by assisting law enforcement in prioritizing threats and allocating resources efficiently (Home Office, 2005; College of Policing, 2026).</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721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951424-737B-330D-1282-FDFF0DA9BA15}"/>
              </a:ext>
            </a:extLst>
          </p:cNvPr>
          <p:cNvSpPr>
            <a:spLocks noGrp="1"/>
          </p:cNvSpPr>
          <p:nvPr>
            <p:ph type="title"/>
          </p:nvPr>
        </p:nvSpPr>
        <p:spPr>
          <a:xfrm>
            <a:off x="838200" y="365125"/>
            <a:ext cx="5393361" cy="1325563"/>
          </a:xfrm>
        </p:spPr>
        <p:txBody>
          <a:bodyPr>
            <a:normAutofit/>
          </a:bodyPr>
          <a:lstStyle/>
          <a:p>
            <a:r>
              <a:rPr lang="en-US" dirty="0"/>
              <a:t>Intelligence Cycle</a:t>
            </a:r>
          </a:p>
        </p:txBody>
      </p:sp>
      <p:sp>
        <p:nvSpPr>
          <p:cNvPr id="3" name="Content Placeholder 2">
            <a:extLst>
              <a:ext uri="{FF2B5EF4-FFF2-40B4-BE49-F238E27FC236}">
                <a16:creationId xmlns:a16="http://schemas.microsoft.com/office/drawing/2014/main" id="{A45745BC-7EE7-1D18-F25D-6C55E72684A9}"/>
              </a:ext>
            </a:extLst>
          </p:cNvPr>
          <p:cNvSpPr>
            <a:spLocks noGrp="1"/>
          </p:cNvSpPr>
          <p:nvPr>
            <p:ph idx="1"/>
          </p:nvPr>
        </p:nvSpPr>
        <p:spPr>
          <a:xfrm>
            <a:off x="838200" y="1825625"/>
            <a:ext cx="5393361" cy="4351338"/>
          </a:xfrm>
        </p:spPr>
        <p:txBody>
          <a:bodyPr>
            <a:normAutofit/>
          </a:bodyPr>
          <a:lstStyle/>
          <a:p>
            <a:r>
              <a:rPr lang="en-US" sz="2600"/>
              <a:t>Gathering</a:t>
            </a:r>
          </a:p>
          <a:p>
            <a:r>
              <a:rPr lang="en-US" sz="2600"/>
              <a:t>Assessment</a:t>
            </a:r>
          </a:p>
          <a:p>
            <a:r>
              <a:rPr lang="en-US" sz="2600"/>
              <a:t>Analysis</a:t>
            </a:r>
          </a:p>
          <a:p>
            <a:r>
              <a:rPr lang="en-US" sz="2600"/>
              <a:t>Distribution</a:t>
            </a:r>
          </a:p>
          <a:p>
            <a:pPr marL="0" indent="0">
              <a:buNone/>
            </a:pPr>
            <a:r>
              <a:rPr lang="en-US" sz="2600"/>
              <a:t>The Intelligence cycle ensures organised and efficient policing responses by converting unprocessed data into actionable intelligence (College of policing, 2026).</a:t>
            </a:r>
          </a:p>
        </p:txBody>
      </p:sp>
      <p:pic>
        <p:nvPicPr>
          <p:cNvPr id="5" name="Picture 4" descr="A person wearing a virtual reality headset&#10;&#10;AI-generated content may be incorrect.">
            <a:extLst>
              <a:ext uri="{FF2B5EF4-FFF2-40B4-BE49-F238E27FC236}">
                <a16:creationId xmlns:a16="http://schemas.microsoft.com/office/drawing/2014/main" id="{A8C38EED-BDBC-55E1-AB2C-73732ABC63C4}"/>
              </a:ext>
            </a:extLst>
          </p:cNvPr>
          <p:cNvPicPr>
            <a:picLocks noChangeAspect="1"/>
          </p:cNvPicPr>
          <p:nvPr/>
        </p:nvPicPr>
        <p:blipFill>
          <a:blip r:embed="rId2"/>
          <a:srcRect l="20911" r="6839"/>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1967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olice officer's body guard&#10;&#10;AI-generated content may be incorrect.">
            <a:extLst>
              <a:ext uri="{FF2B5EF4-FFF2-40B4-BE49-F238E27FC236}">
                <a16:creationId xmlns:a16="http://schemas.microsoft.com/office/drawing/2014/main" id="{DE5151ED-3B83-E047-1D2A-6A751EB6EE24}"/>
              </a:ext>
            </a:extLst>
          </p:cNvPr>
          <p:cNvPicPr>
            <a:picLocks noChangeAspect="1"/>
          </p:cNvPicPr>
          <p:nvPr/>
        </p:nvPicPr>
        <p:blipFill>
          <a:blip r:embed="rId2"/>
          <a:srcRect l="8872" r="43867"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A2C4B4-3795-9463-7EE9-F558E14EDBAD}"/>
              </a:ext>
            </a:extLst>
          </p:cNvPr>
          <p:cNvSpPr>
            <a:spLocks noGrp="1"/>
          </p:cNvSpPr>
          <p:nvPr>
            <p:ph type="title"/>
          </p:nvPr>
        </p:nvSpPr>
        <p:spPr>
          <a:xfrm>
            <a:off x="5827048" y="407987"/>
            <a:ext cx="5721484" cy="1325563"/>
          </a:xfrm>
        </p:spPr>
        <p:txBody>
          <a:bodyPr>
            <a:normAutofit/>
          </a:bodyPr>
          <a:lstStyle/>
          <a:p>
            <a:r>
              <a:rPr lang="en-US" dirty="0">
                <a:latin typeface="Aptos" panose="020B0004020202020204" pitchFamily="34" charset="0"/>
              </a:rPr>
              <a:t>3x5x2 Intelligence Assessment Framework</a:t>
            </a:r>
          </a:p>
        </p:txBody>
      </p:sp>
      <p:sp>
        <p:nvSpPr>
          <p:cNvPr id="3" name="Content Placeholder 2">
            <a:extLst>
              <a:ext uri="{FF2B5EF4-FFF2-40B4-BE49-F238E27FC236}">
                <a16:creationId xmlns:a16="http://schemas.microsoft.com/office/drawing/2014/main" id="{D46E18C5-EC00-2A99-3AE7-6DDFD8281224}"/>
              </a:ext>
            </a:extLst>
          </p:cNvPr>
          <p:cNvSpPr>
            <a:spLocks noGrp="1"/>
          </p:cNvSpPr>
          <p:nvPr>
            <p:ph idx="1"/>
          </p:nvPr>
        </p:nvSpPr>
        <p:spPr>
          <a:xfrm>
            <a:off x="5827048" y="1868487"/>
            <a:ext cx="5721484" cy="4351338"/>
          </a:xfrm>
        </p:spPr>
        <p:txBody>
          <a:bodyPr>
            <a:normAutofit/>
          </a:bodyPr>
          <a:lstStyle/>
          <a:p>
            <a:r>
              <a:rPr lang="en-US" sz="2200"/>
              <a:t>Evaluation of source reliability</a:t>
            </a:r>
          </a:p>
          <a:p>
            <a:r>
              <a:rPr lang="en-US" sz="2200"/>
              <a:t>Assessment of Information quality</a:t>
            </a:r>
          </a:p>
          <a:p>
            <a:r>
              <a:rPr lang="en-US" sz="2200"/>
              <a:t>Management and distribution controls</a:t>
            </a:r>
          </a:p>
          <a:p>
            <a:r>
              <a:rPr lang="en-US" sz="2200"/>
              <a:t>Facilitates secure use of intelligence</a:t>
            </a:r>
          </a:p>
          <a:p>
            <a:pPr marL="0" indent="0">
              <a:buNone/>
            </a:pPr>
            <a:endParaRPr lang="en-US" sz="2200"/>
          </a:p>
          <a:p>
            <a:pPr marL="0" indent="0">
              <a:buNone/>
            </a:pPr>
            <a:r>
              <a:rPr lang="en-US" sz="2200"/>
              <a:t>The 3x5x2 system evaluates the quality and security of intelligence prior to operational activation. It decreases risk by ensuring that police choices are founded on credible and properly managed intelligence (college of Policing, 2026).</a:t>
            </a:r>
          </a:p>
        </p:txBody>
      </p:sp>
    </p:spTree>
    <p:extLst>
      <p:ext uri="{BB962C8B-B14F-4D97-AF65-F5344CB8AC3E}">
        <p14:creationId xmlns:p14="http://schemas.microsoft.com/office/powerpoint/2010/main" val="1713046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15C31F2-F39D-FED4-1BE5-EEDA3EB069CA}"/>
              </a:ext>
            </a:extLst>
          </p:cNvPr>
          <p:cNvSpPr>
            <a:spLocks noGrp="1"/>
          </p:cNvSpPr>
          <p:nvPr>
            <p:ph type="title"/>
          </p:nvPr>
        </p:nvSpPr>
        <p:spPr>
          <a:xfrm>
            <a:off x="838200" y="365125"/>
            <a:ext cx="5393361" cy="1325563"/>
          </a:xfrm>
        </p:spPr>
        <p:txBody>
          <a:bodyPr>
            <a:normAutofit/>
          </a:bodyPr>
          <a:lstStyle/>
          <a:p>
            <a:r>
              <a:rPr lang="en-US" sz="3700"/>
              <a:t>Applicable Legislation and Instructions</a:t>
            </a:r>
          </a:p>
        </p:txBody>
      </p:sp>
      <p:sp>
        <p:nvSpPr>
          <p:cNvPr id="3" name="Content Placeholder 2">
            <a:extLst>
              <a:ext uri="{FF2B5EF4-FFF2-40B4-BE49-F238E27FC236}">
                <a16:creationId xmlns:a16="http://schemas.microsoft.com/office/drawing/2014/main" id="{26BFD749-F504-919F-45F7-077DDFB1FE2D}"/>
              </a:ext>
            </a:extLst>
          </p:cNvPr>
          <p:cNvSpPr>
            <a:spLocks noGrp="1"/>
          </p:cNvSpPr>
          <p:nvPr>
            <p:ph idx="1"/>
          </p:nvPr>
        </p:nvSpPr>
        <p:spPr>
          <a:xfrm>
            <a:off x="838200" y="1825625"/>
            <a:ext cx="5393361" cy="4351338"/>
          </a:xfrm>
        </p:spPr>
        <p:txBody>
          <a:bodyPr>
            <a:normAutofit/>
          </a:bodyPr>
          <a:lstStyle/>
          <a:p>
            <a:pPr marL="0" indent="0">
              <a:buNone/>
            </a:pPr>
            <a:r>
              <a:rPr lang="en-US" sz="2200"/>
              <a:t>These laws make sure the utilization of intelligence is lawful, balanced, and responsible. (UK Government, 2018; College of Policing, 2023).</a:t>
            </a:r>
          </a:p>
          <a:p>
            <a:pPr marL="0" indent="0">
              <a:buNone/>
            </a:pPr>
            <a:endParaRPr lang="en-US" sz="2200"/>
          </a:p>
          <a:p>
            <a:r>
              <a:rPr lang="en-US" sz="2200"/>
              <a:t>Data Protection Act 2018</a:t>
            </a:r>
          </a:p>
          <a:p>
            <a:r>
              <a:rPr lang="en-US" sz="2200"/>
              <a:t>UK GDPR</a:t>
            </a:r>
          </a:p>
          <a:p>
            <a:r>
              <a:rPr lang="en-US" sz="2200"/>
              <a:t>Human Rights Act 1998</a:t>
            </a:r>
          </a:p>
          <a:p>
            <a:r>
              <a:rPr lang="en-US" sz="2200"/>
              <a:t>PACE 1984</a:t>
            </a:r>
          </a:p>
          <a:p>
            <a:r>
              <a:rPr lang="en-US" sz="2200"/>
              <a:t>MoPI code of Practice 2005</a:t>
            </a:r>
          </a:p>
          <a:p>
            <a:r>
              <a:rPr lang="en-US" sz="2200"/>
              <a:t>College of Policing APP</a:t>
            </a:r>
          </a:p>
          <a:p>
            <a:endParaRPr lang="en-US" sz="2200"/>
          </a:p>
          <a:p>
            <a:endParaRPr lang="en-US" sz="2200"/>
          </a:p>
        </p:txBody>
      </p:sp>
      <p:pic>
        <p:nvPicPr>
          <p:cNvPr id="5" name="Picture 4" descr="A blue and white logo&#10;&#10;AI-generated content may be incorrect.">
            <a:extLst>
              <a:ext uri="{FF2B5EF4-FFF2-40B4-BE49-F238E27FC236}">
                <a16:creationId xmlns:a16="http://schemas.microsoft.com/office/drawing/2014/main" id="{2B8963E2-EC3B-619D-37A4-2A2C208645DF}"/>
              </a:ext>
            </a:extLst>
          </p:cNvPr>
          <p:cNvPicPr>
            <a:picLocks noChangeAspect="1"/>
          </p:cNvPicPr>
          <p:nvPr/>
        </p:nvPicPr>
        <p:blipFill>
          <a:blip r:embed="rId2"/>
          <a:srcRect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9043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215DE-2D8C-CD97-66D9-6368CF164D54}"/>
              </a:ext>
            </a:extLst>
          </p:cNvPr>
          <p:cNvSpPr>
            <a:spLocks noGrp="1"/>
          </p:cNvSpPr>
          <p:nvPr>
            <p:ph type="title"/>
          </p:nvPr>
        </p:nvSpPr>
        <p:spPr/>
        <p:txBody>
          <a:bodyPr/>
          <a:lstStyle/>
          <a:p>
            <a:r>
              <a:rPr lang="en-US" dirty="0">
                <a:latin typeface="Aptos" panose="020B0004020202020204" pitchFamily="34" charset="0"/>
              </a:rPr>
              <a:t>Advantages for Operational Law Enforcement</a:t>
            </a:r>
          </a:p>
        </p:txBody>
      </p:sp>
      <p:sp>
        <p:nvSpPr>
          <p:cNvPr id="3" name="Content Placeholder 2">
            <a:extLst>
              <a:ext uri="{FF2B5EF4-FFF2-40B4-BE49-F238E27FC236}">
                <a16:creationId xmlns:a16="http://schemas.microsoft.com/office/drawing/2014/main" id="{2877E64E-15E6-89E1-4786-A3DB4DEF8463}"/>
              </a:ext>
            </a:extLst>
          </p:cNvPr>
          <p:cNvSpPr>
            <a:spLocks noGrp="1"/>
          </p:cNvSpPr>
          <p:nvPr>
            <p:ph idx="1"/>
          </p:nvPr>
        </p:nvSpPr>
        <p:spPr>
          <a:xfrm>
            <a:off x="838200" y="1690688"/>
            <a:ext cx="10515600" cy="2885017"/>
          </a:xfrm>
        </p:spPr>
        <p:txBody>
          <a:bodyPr/>
          <a:lstStyle/>
          <a:p>
            <a:r>
              <a:rPr lang="en-US" dirty="0"/>
              <a:t>Integrated intelligence improves operational policing by increasing safeguarding, facilitating early intervention, supporting significant investigations, and reinforcing public protection through more efficient allocation of police resources.</a:t>
            </a:r>
          </a:p>
        </p:txBody>
      </p:sp>
      <p:sp>
        <p:nvSpPr>
          <p:cNvPr id="4" name="TextBox 3">
            <a:extLst>
              <a:ext uri="{FF2B5EF4-FFF2-40B4-BE49-F238E27FC236}">
                <a16:creationId xmlns:a16="http://schemas.microsoft.com/office/drawing/2014/main" id="{DB6D73D8-A3CA-AF16-26DA-A87D2C21356B}"/>
              </a:ext>
            </a:extLst>
          </p:cNvPr>
          <p:cNvSpPr txBox="1"/>
          <p:nvPr/>
        </p:nvSpPr>
        <p:spPr>
          <a:xfrm>
            <a:off x="2457450" y="4400550"/>
            <a:ext cx="8496300" cy="1200329"/>
          </a:xfrm>
          <a:prstGeom prst="rect">
            <a:avLst/>
          </a:prstGeom>
          <a:noFill/>
        </p:spPr>
        <p:txBody>
          <a:bodyPr wrap="square" rtlCol="0">
            <a:spAutoFit/>
          </a:bodyPr>
          <a:lstStyle/>
          <a:p>
            <a:pPr marL="285750" indent="-285750">
              <a:buFont typeface="Arial" panose="020B0604020202020204" pitchFamily="34" charset="0"/>
              <a:buChar char="•"/>
            </a:pPr>
            <a:r>
              <a:rPr lang="en-US" dirty="0"/>
              <a:t>Faster investigation .</a:t>
            </a:r>
          </a:p>
          <a:p>
            <a:pPr marL="285750" indent="-285750">
              <a:buFont typeface="Arial" panose="020B0604020202020204" pitchFamily="34" charset="0"/>
              <a:buChar char="•"/>
            </a:pPr>
            <a:r>
              <a:rPr lang="en-US" dirty="0"/>
              <a:t>Better safeguarding.</a:t>
            </a:r>
          </a:p>
          <a:p>
            <a:pPr marL="285750" indent="-285750">
              <a:buFont typeface="Arial" panose="020B0604020202020204" pitchFamily="34" charset="0"/>
              <a:buChar char="•"/>
            </a:pPr>
            <a:r>
              <a:rPr lang="en-US" dirty="0"/>
              <a:t>Disruption of serious organized crime.</a:t>
            </a:r>
          </a:p>
          <a:p>
            <a:pPr marL="285750" indent="-285750">
              <a:buFont typeface="Arial" panose="020B0604020202020204" pitchFamily="34" charset="0"/>
              <a:buChar char="•"/>
            </a:pPr>
            <a:r>
              <a:rPr lang="en-US" dirty="0"/>
              <a:t>Better frontline decision-making.</a:t>
            </a:r>
          </a:p>
        </p:txBody>
      </p:sp>
      <p:pic>
        <p:nvPicPr>
          <p:cNvPr id="6" name="Picture 5" descr="A robot touching a recycle symbol&#10;&#10;AI-generated content may be incorrect.">
            <a:extLst>
              <a:ext uri="{FF2B5EF4-FFF2-40B4-BE49-F238E27FC236}">
                <a16:creationId xmlns:a16="http://schemas.microsoft.com/office/drawing/2014/main" id="{83F41715-D21B-6C29-6024-7270E94A0D51}"/>
              </a:ext>
            </a:extLst>
          </p:cNvPr>
          <p:cNvPicPr>
            <a:picLocks noChangeAspect="1"/>
          </p:cNvPicPr>
          <p:nvPr/>
        </p:nvPicPr>
        <p:blipFill>
          <a:blip r:embed="rId2"/>
          <a:stretch>
            <a:fillRect/>
          </a:stretch>
        </p:blipFill>
        <p:spPr>
          <a:xfrm>
            <a:off x="6977743" y="3428999"/>
            <a:ext cx="4713514" cy="2885017"/>
          </a:xfrm>
          <a:prstGeom prst="rect">
            <a:avLst/>
          </a:prstGeom>
        </p:spPr>
      </p:pic>
    </p:spTree>
    <p:extLst>
      <p:ext uri="{BB962C8B-B14F-4D97-AF65-F5344CB8AC3E}">
        <p14:creationId xmlns:p14="http://schemas.microsoft.com/office/powerpoint/2010/main" val="661206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CCCF6-BD00-00A0-1C91-0830A71A68C2}"/>
              </a:ext>
            </a:extLst>
          </p:cNvPr>
          <p:cNvSpPr>
            <a:spLocks noGrp="1"/>
          </p:cNvSpPr>
          <p:nvPr>
            <p:ph type="title"/>
          </p:nvPr>
        </p:nvSpPr>
        <p:spPr/>
        <p:txBody>
          <a:bodyPr/>
          <a:lstStyle/>
          <a:p>
            <a:r>
              <a:rPr lang="en-US" dirty="0">
                <a:latin typeface="Aptos" panose="020B0004020202020204" pitchFamily="34" charset="0"/>
              </a:rPr>
              <a:t>Advantages of Digital Policing</a:t>
            </a:r>
          </a:p>
        </p:txBody>
      </p:sp>
      <p:sp>
        <p:nvSpPr>
          <p:cNvPr id="3" name="Content Placeholder 2">
            <a:extLst>
              <a:ext uri="{FF2B5EF4-FFF2-40B4-BE49-F238E27FC236}">
                <a16:creationId xmlns:a16="http://schemas.microsoft.com/office/drawing/2014/main" id="{53EAF44C-780F-4803-E37E-5DF4252F3C62}"/>
              </a:ext>
            </a:extLst>
          </p:cNvPr>
          <p:cNvSpPr>
            <a:spLocks noGrp="1"/>
          </p:cNvSpPr>
          <p:nvPr>
            <p:ph idx="1"/>
          </p:nvPr>
        </p:nvSpPr>
        <p:spPr/>
        <p:txBody>
          <a:bodyPr/>
          <a:lstStyle/>
          <a:p>
            <a:r>
              <a:rPr lang="en-US" dirty="0"/>
              <a:t>Digital protection </a:t>
            </a:r>
          </a:p>
          <a:p>
            <a:r>
              <a:rPr lang="en-US" dirty="0"/>
              <a:t>Immediate digital threat identification </a:t>
            </a:r>
          </a:p>
          <a:p>
            <a:r>
              <a:rPr lang="en-US" dirty="0"/>
              <a:t>Investigation of cybercrime</a:t>
            </a:r>
          </a:p>
          <a:p>
            <a:r>
              <a:rPr lang="en-US" dirty="0"/>
              <a:t>Digital forensics </a:t>
            </a:r>
          </a:p>
          <a:p>
            <a:pPr marL="0" indent="0">
              <a:buNone/>
            </a:pPr>
            <a:endParaRPr lang="en-US" dirty="0"/>
          </a:p>
          <a:p>
            <a:pPr marL="0" indent="0">
              <a:buNone/>
            </a:pPr>
            <a:r>
              <a:rPr lang="en-US" dirty="0"/>
              <a:t>These capabilities improve contemporary law enforcement by advancing digital protection, threat identification, evidence collection, and cybercrime inquiries.</a:t>
            </a:r>
          </a:p>
        </p:txBody>
      </p:sp>
    </p:spTree>
    <p:extLst>
      <p:ext uri="{BB962C8B-B14F-4D97-AF65-F5344CB8AC3E}">
        <p14:creationId xmlns:p14="http://schemas.microsoft.com/office/powerpoint/2010/main" val="2633513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6B18-7CF8-8AFF-D6A9-925B0ACF8579}"/>
              </a:ext>
            </a:extLst>
          </p:cNvPr>
          <p:cNvSpPr>
            <a:spLocks noGrp="1"/>
          </p:cNvSpPr>
          <p:nvPr>
            <p:ph type="title"/>
          </p:nvPr>
        </p:nvSpPr>
        <p:spPr>
          <a:xfrm>
            <a:off x="838200" y="727075"/>
            <a:ext cx="10515600" cy="1325563"/>
          </a:xfrm>
        </p:spPr>
        <p:txBody>
          <a:bodyPr>
            <a:normAutofit fontScale="90000"/>
          </a:bodyPr>
          <a:lstStyle/>
          <a:p>
            <a:pPr>
              <a:lnSpc>
                <a:spcPct val="150000"/>
              </a:lnSpc>
            </a:pPr>
            <a:r>
              <a:rPr lang="en-US" sz="3600" dirty="0"/>
              <a:t>   KEY CHALLENGES                      KEY RISCKS</a:t>
            </a:r>
            <a:br>
              <a:rPr lang="en-US" sz="3600" dirty="0"/>
            </a:br>
            <a:r>
              <a:rPr lang="en-US" sz="3600" dirty="0"/>
              <a:t>                          OF Digital Policing</a:t>
            </a:r>
          </a:p>
        </p:txBody>
      </p:sp>
      <p:sp>
        <p:nvSpPr>
          <p:cNvPr id="3" name="Content Placeholder 2">
            <a:extLst>
              <a:ext uri="{FF2B5EF4-FFF2-40B4-BE49-F238E27FC236}">
                <a16:creationId xmlns:a16="http://schemas.microsoft.com/office/drawing/2014/main" id="{AFC0CCC3-8CF8-A106-A093-A494B43D112E}"/>
              </a:ext>
            </a:extLst>
          </p:cNvPr>
          <p:cNvSpPr>
            <a:spLocks noGrp="1"/>
          </p:cNvSpPr>
          <p:nvPr>
            <p:ph idx="1"/>
          </p:nvPr>
        </p:nvSpPr>
        <p:spPr>
          <a:xfrm>
            <a:off x="838200" y="2266421"/>
            <a:ext cx="4991100" cy="2877079"/>
          </a:xfrm>
        </p:spPr>
        <p:txBody>
          <a:bodyPr>
            <a:normAutofit fontScale="77500" lnSpcReduction="20000"/>
          </a:bodyPr>
          <a:lstStyle/>
          <a:p>
            <a:pPr>
              <a:lnSpc>
                <a:spcPct val="150000"/>
              </a:lnSpc>
            </a:pPr>
            <a:r>
              <a:rPr lang="en-US" sz="2400" dirty="0"/>
              <a:t>Compatibility challenges                                      </a:t>
            </a:r>
          </a:p>
          <a:p>
            <a:pPr>
              <a:lnSpc>
                <a:spcPct val="150000"/>
              </a:lnSpc>
            </a:pPr>
            <a:r>
              <a:rPr lang="en-US" sz="2400" dirty="0"/>
              <a:t>Failures in specialist training</a:t>
            </a:r>
          </a:p>
          <a:p>
            <a:pPr>
              <a:lnSpc>
                <a:spcPct val="150000"/>
              </a:lnSpc>
            </a:pPr>
            <a:r>
              <a:rPr lang="en-US" sz="2400" dirty="0"/>
              <a:t>Weak supervision and regulation</a:t>
            </a:r>
          </a:p>
          <a:p>
            <a:pPr>
              <a:lnSpc>
                <a:spcPct val="150000"/>
              </a:lnSpc>
            </a:pPr>
            <a:r>
              <a:rPr lang="en-US" sz="2400" dirty="0"/>
              <a:t>Issues of transparency</a:t>
            </a:r>
          </a:p>
          <a:p>
            <a:pPr>
              <a:lnSpc>
                <a:spcPct val="150000"/>
              </a:lnSpc>
            </a:pPr>
            <a:r>
              <a:rPr lang="en-US" sz="2400" dirty="0"/>
              <a:t>Problems in purchasing government funds</a:t>
            </a:r>
          </a:p>
        </p:txBody>
      </p:sp>
      <p:sp>
        <p:nvSpPr>
          <p:cNvPr id="4" name="TextBox 3">
            <a:extLst>
              <a:ext uri="{FF2B5EF4-FFF2-40B4-BE49-F238E27FC236}">
                <a16:creationId xmlns:a16="http://schemas.microsoft.com/office/drawing/2014/main" id="{69560D0A-C227-2239-CF66-1108EF5CD1C8}"/>
              </a:ext>
            </a:extLst>
          </p:cNvPr>
          <p:cNvSpPr txBox="1"/>
          <p:nvPr/>
        </p:nvSpPr>
        <p:spPr>
          <a:xfrm>
            <a:off x="6819900" y="2266421"/>
            <a:ext cx="4686300" cy="281032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t>Ethical Risks</a:t>
            </a:r>
          </a:p>
          <a:p>
            <a:pPr marL="285750" indent="-285750">
              <a:lnSpc>
                <a:spcPct val="150000"/>
              </a:lnSpc>
              <a:buFont typeface="Arial" panose="020B0604020202020204" pitchFamily="34" charset="0"/>
              <a:buChar char="•"/>
            </a:pPr>
            <a:r>
              <a:rPr lang="en-US" sz="2000" dirty="0"/>
              <a:t>Issues about Privacy</a:t>
            </a:r>
          </a:p>
          <a:p>
            <a:pPr marL="285750" indent="-285750">
              <a:lnSpc>
                <a:spcPct val="150000"/>
              </a:lnSpc>
              <a:buFont typeface="Arial" panose="020B0604020202020204" pitchFamily="34" charset="0"/>
              <a:buChar char="•"/>
            </a:pPr>
            <a:r>
              <a:rPr lang="en-US" sz="2000" dirty="0"/>
              <a:t>Ethical bias</a:t>
            </a:r>
          </a:p>
          <a:p>
            <a:pPr marL="285750" indent="-285750">
              <a:lnSpc>
                <a:spcPct val="150000"/>
              </a:lnSpc>
              <a:buFont typeface="Arial" panose="020B0604020202020204" pitchFamily="34" charset="0"/>
              <a:buChar char="•"/>
            </a:pPr>
            <a:r>
              <a:rPr lang="en-US" sz="2000" dirty="0"/>
              <a:t>Compromise Data</a:t>
            </a:r>
          </a:p>
          <a:p>
            <a:pPr marL="285750" indent="-285750">
              <a:lnSpc>
                <a:spcPct val="150000"/>
              </a:lnSpc>
              <a:buFont typeface="Arial" panose="020B0604020202020204" pitchFamily="34" charset="0"/>
              <a:buChar char="•"/>
            </a:pPr>
            <a:r>
              <a:rPr lang="en-US" sz="2000" dirty="0"/>
              <a:t>Public doubt</a:t>
            </a:r>
          </a:p>
          <a:p>
            <a:pPr marL="285750" indent="-285750">
              <a:lnSpc>
                <a:spcPct val="150000"/>
              </a:lnSpc>
              <a:buFont typeface="Arial" panose="020B0604020202020204" pitchFamily="34" charset="0"/>
              <a:buChar char="•"/>
            </a:pPr>
            <a:r>
              <a:rPr lang="en-US" sz="2000" dirty="0"/>
              <a:t>Hacking attacks</a:t>
            </a:r>
            <a:endParaRPr lang="en-US" dirty="0"/>
          </a:p>
        </p:txBody>
      </p:sp>
      <p:pic>
        <p:nvPicPr>
          <p:cNvPr id="6" name="Picture 5" descr="A gavel and scales of justice&#10;&#10;AI-generated content may be incorrect.">
            <a:extLst>
              <a:ext uri="{FF2B5EF4-FFF2-40B4-BE49-F238E27FC236}">
                <a16:creationId xmlns:a16="http://schemas.microsoft.com/office/drawing/2014/main" id="{3783BA49-3248-F74D-9746-B4D79A5C0A64}"/>
              </a:ext>
            </a:extLst>
          </p:cNvPr>
          <p:cNvPicPr>
            <a:picLocks noChangeAspect="1"/>
          </p:cNvPicPr>
          <p:nvPr/>
        </p:nvPicPr>
        <p:blipFill>
          <a:blip r:embed="rId3"/>
          <a:stretch>
            <a:fillRect/>
          </a:stretch>
        </p:blipFill>
        <p:spPr>
          <a:xfrm>
            <a:off x="4682836" y="5290525"/>
            <a:ext cx="2645064" cy="1477061"/>
          </a:xfrm>
          <a:prstGeom prst="rect">
            <a:avLst/>
          </a:prstGeom>
        </p:spPr>
      </p:pic>
    </p:spTree>
    <p:extLst>
      <p:ext uri="{BB962C8B-B14F-4D97-AF65-F5344CB8AC3E}">
        <p14:creationId xmlns:p14="http://schemas.microsoft.com/office/powerpoint/2010/main" val="2102193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0C237-83DE-27FC-5C00-DEB1594CEB7E}"/>
              </a:ext>
            </a:extLst>
          </p:cNvPr>
          <p:cNvSpPr>
            <a:spLocks noGrp="1"/>
          </p:cNvSpPr>
          <p:nvPr>
            <p:ph type="title"/>
          </p:nvPr>
        </p:nvSpPr>
        <p:spPr/>
        <p:txBody>
          <a:bodyPr/>
          <a:lstStyle/>
          <a:p>
            <a:r>
              <a:rPr lang="en-US" dirty="0"/>
              <a:t>Careful examination</a:t>
            </a:r>
          </a:p>
        </p:txBody>
      </p:sp>
      <p:sp>
        <p:nvSpPr>
          <p:cNvPr id="3" name="Content Placeholder 2">
            <a:extLst>
              <a:ext uri="{FF2B5EF4-FFF2-40B4-BE49-F238E27FC236}">
                <a16:creationId xmlns:a16="http://schemas.microsoft.com/office/drawing/2014/main" id="{F08BEAA8-7066-5767-7E00-9CA2E666792F}"/>
              </a:ext>
            </a:extLst>
          </p:cNvPr>
          <p:cNvSpPr>
            <a:spLocks noGrp="1"/>
          </p:cNvSpPr>
          <p:nvPr>
            <p:ph idx="1"/>
          </p:nvPr>
        </p:nvSpPr>
        <p:spPr>
          <a:xfrm>
            <a:off x="838200" y="2952749"/>
            <a:ext cx="10515600" cy="2732617"/>
          </a:xfrm>
        </p:spPr>
        <p:txBody>
          <a:bodyPr/>
          <a:lstStyle/>
          <a:p>
            <a:r>
              <a:rPr lang="en-US" dirty="0"/>
              <a:t>The use of intelligence is effective solely when reinforced by transparency, responsibility and ethical governance. Excessive dependence on monitoring or technology might damage public trust if not meticulously monitored.</a:t>
            </a:r>
          </a:p>
        </p:txBody>
      </p:sp>
    </p:spTree>
    <p:extLst>
      <p:ext uri="{BB962C8B-B14F-4D97-AF65-F5344CB8AC3E}">
        <p14:creationId xmlns:p14="http://schemas.microsoft.com/office/powerpoint/2010/main" val="3274921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CDFFC-2856-793E-C2EC-11C639E2272C}"/>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DC46EB23-329E-A206-B202-7384B4D13A98}"/>
              </a:ext>
            </a:extLst>
          </p:cNvPr>
          <p:cNvSpPr>
            <a:spLocks noGrp="1"/>
          </p:cNvSpPr>
          <p:nvPr>
            <p:ph idx="1"/>
          </p:nvPr>
        </p:nvSpPr>
        <p:spPr>
          <a:xfrm>
            <a:off x="838200" y="2225675"/>
            <a:ext cx="10515600" cy="2974975"/>
          </a:xfrm>
        </p:spPr>
        <p:txBody>
          <a:bodyPr/>
          <a:lstStyle/>
          <a:p>
            <a:r>
              <a:rPr lang="en-US" dirty="0"/>
              <a:t>The consolidation of academic Knowledge and intelligence substantially supports policing efficacy by improving the prevention, protection and investigative processes. </a:t>
            </a:r>
          </a:p>
          <a:p>
            <a:r>
              <a:rPr lang="en-US" dirty="0"/>
              <a:t>However, its continuing effectiveness relies on academic and professional requirements, legal adherence, ethical supervision and sustaining public trust.</a:t>
            </a:r>
          </a:p>
        </p:txBody>
      </p:sp>
    </p:spTree>
    <p:extLst>
      <p:ext uri="{BB962C8B-B14F-4D97-AF65-F5344CB8AC3E}">
        <p14:creationId xmlns:p14="http://schemas.microsoft.com/office/powerpoint/2010/main" val="3414832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FBBEC5-5C8D-78EA-026C-9100C75338AA}"/>
              </a:ext>
            </a:extLst>
          </p:cNvPr>
          <p:cNvSpPr>
            <a:spLocks noGrp="1"/>
          </p:cNvSpPr>
          <p:nvPr>
            <p:ph type="title"/>
          </p:nvPr>
        </p:nvSpPr>
        <p:spPr>
          <a:xfrm>
            <a:off x="838200" y="643467"/>
            <a:ext cx="2951205" cy="5571066"/>
          </a:xfrm>
        </p:spPr>
        <p:txBody>
          <a:bodyPr>
            <a:normAutofit/>
          </a:bodyPr>
          <a:lstStyle/>
          <a:p>
            <a:r>
              <a:rPr lang="en-US" dirty="0">
                <a:solidFill>
                  <a:srgbClr val="FFFFFF"/>
                </a:solidFill>
              </a:rPr>
              <a:t>Timeline Graphic</a:t>
            </a:r>
          </a:p>
        </p:txBody>
      </p:sp>
      <p:graphicFrame>
        <p:nvGraphicFramePr>
          <p:cNvPr id="5" name="Content Placeholder 2">
            <a:extLst>
              <a:ext uri="{FF2B5EF4-FFF2-40B4-BE49-F238E27FC236}">
                <a16:creationId xmlns:a16="http://schemas.microsoft.com/office/drawing/2014/main" id="{BCDB1413-8887-6D63-F6A8-48E2D43E6729}"/>
              </a:ext>
            </a:extLst>
          </p:cNvPr>
          <p:cNvGraphicFramePr>
            <a:graphicFrameLocks noGrp="1"/>
          </p:cNvGraphicFramePr>
          <p:nvPr>
            <p:ph idx="1"/>
            <p:extLst>
              <p:ext uri="{D42A27DB-BD31-4B8C-83A1-F6EECF244321}">
                <p14:modId xmlns:p14="http://schemas.microsoft.com/office/powerpoint/2010/main" val="4036238788"/>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7195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7B15E-8DD5-8300-C050-8AD712DBBFC8}"/>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68F84279-3829-B898-61B2-74AC53DD937B}"/>
              </a:ext>
            </a:extLst>
          </p:cNvPr>
          <p:cNvSpPr>
            <a:spLocks noGrp="1"/>
          </p:cNvSpPr>
          <p:nvPr>
            <p:ph idx="1"/>
          </p:nvPr>
        </p:nvSpPr>
        <p:spPr/>
        <p:txBody>
          <a:bodyPr>
            <a:normAutofit fontScale="92500" lnSpcReduction="10000"/>
          </a:bodyPr>
          <a:lstStyle/>
          <a:p>
            <a:pPr>
              <a:lnSpc>
                <a:spcPct val="150000"/>
              </a:lnSpc>
            </a:pPr>
            <a:r>
              <a:rPr lang="en-US" sz="2000" dirty="0"/>
              <a:t>College of Policing (2023) Code of Practice on Police Information and Records Management. College of Policing. </a:t>
            </a:r>
          </a:p>
          <a:p>
            <a:pPr>
              <a:lnSpc>
                <a:spcPct val="150000"/>
              </a:lnSpc>
            </a:pPr>
            <a:r>
              <a:rPr lang="en-US" sz="2000" dirty="0"/>
              <a:t>College of Policing (2026) Intelligence management authorised professional practice (APP). College of Policing.</a:t>
            </a:r>
          </a:p>
          <a:p>
            <a:pPr>
              <a:lnSpc>
                <a:spcPct val="150000"/>
              </a:lnSpc>
            </a:pPr>
            <a:r>
              <a:rPr lang="en-US" sz="2000" dirty="0"/>
              <a:t>Home Office (2005) National Intelligence Model Code of Practice. London; Home Office.</a:t>
            </a:r>
          </a:p>
          <a:p>
            <a:pPr>
              <a:lnSpc>
                <a:spcPct val="150000"/>
              </a:lnSpc>
            </a:pPr>
            <a:r>
              <a:rPr lang="en-US" sz="2000" dirty="0"/>
              <a:t>UK Government (2018) Data Protection Act 2018. London; The Stationery Office.</a:t>
            </a:r>
          </a:p>
          <a:p>
            <a:pPr>
              <a:lnSpc>
                <a:spcPct val="150000"/>
              </a:lnSpc>
            </a:pPr>
            <a:r>
              <a:rPr lang="en-US" sz="2100" dirty="0"/>
              <a:t>HMICFRS (2024) Memorandum of Understanding between HMICFRS and College of Policing. Londo</a:t>
            </a:r>
            <a:r>
              <a:rPr lang="en-US" sz="2400" dirty="0"/>
              <a:t>n; His </a:t>
            </a:r>
            <a:r>
              <a:rPr lang="en-US" sz="2100" dirty="0"/>
              <a:t>Majesty’s Inspectorate of Constabulary and Fire &amp; Rescue Services.</a:t>
            </a:r>
            <a:endParaRPr lang="en-US" sz="2400" dirty="0"/>
          </a:p>
        </p:txBody>
      </p:sp>
    </p:spTree>
    <p:extLst>
      <p:ext uri="{BB962C8B-B14F-4D97-AF65-F5344CB8AC3E}">
        <p14:creationId xmlns:p14="http://schemas.microsoft.com/office/powerpoint/2010/main" val="3613633070"/>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1640</TotalTime>
  <Words>792</Words>
  <Application>Microsoft Macintosh PowerPoint</Application>
  <PresentationFormat>Widescreen</PresentationFormat>
  <Paragraphs>86</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Aharoni</vt:lpstr>
      <vt:lpstr>Aptos</vt:lpstr>
      <vt:lpstr>Arial</vt:lpstr>
      <vt:lpstr>Avenir Next LT Pro</vt:lpstr>
      <vt:lpstr>Calibri</vt:lpstr>
      <vt:lpstr>ShapesVTI</vt:lpstr>
      <vt:lpstr>How does the integration of information and intelligence enhance the effective of both operational and digital policing?</vt:lpstr>
      <vt:lpstr>Introduction</vt:lpstr>
      <vt:lpstr>The Function of Integrated Information and Intelligence in Contemporary Law Enforcement</vt:lpstr>
      <vt:lpstr>National Intelligence Model (NIM)</vt:lpstr>
      <vt:lpstr>Intelligence Cycle</vt:lpstr>
      <vt:lpstr>3x5x2 Intelligence Assessment Framework</vt:lpstr>
      <vt:lpstr>Applicable Legislation and Instructions</vt:lpstr>
      <vt:lpstr>Advantages for Operational Law Enforcement</vt:lpstr>
      <vt:lpstr>Advantages of Digital Policing</vt:lpstr>
      <vt:lpstr>   KEY CHALLENGES                      KEY RISCKS                           OF Digital Policing</vt:lpstr>
      <vt:lpstr>Careful examination</vt:lpstr>
      <vt:lpstr>Conclusion </vt:lpstr>
      <vt:lpstr>Timeline Graphic</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Bianca Moldoveanu</dc:creator>
  <cp:lastModifiedBy>Bianca Moldoveanu</cp:lastModifiedBy>
  <cp:revision>2</cp:revision>
  <dcterms:created xsi:type="dcterms:W3CDTF">2026-04-28T18:44:09Z</dcterms:created>
  <dcterms:modified xsi:type="dcterms:W3CDTF">2026-04-29T22:14:59Z</dcterms:modified>
</cp:coreProperties>
</file>