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62" r:id="rId3"/>
    <p:sldId id="257" r:id="rId4"/>
    <p:sldId id="258" r:id="rId5"/>
    <p:sldId id="259" r:id="rId6"/>
    <p:sldId id="260" r:id="rId7"/>
    <p:sldId id="261"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D883F8-BEC1-F82C-0069-DFB0E669CF84}" v="1096" dt="2023-07-20T00:35:08.9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jir Ali (2232684)" userId="S::2232684@student.uwtsd.ac.uk::101218c1-b4c0-4ff8-8f6f-d0a45e007157" providerId="AD" clId="Web-{81D883F8-BEC1-F82C-0069-DFB0E669CF84}"/>
    <pc:docChg chg="addSld modSld sldOrd addMainMaster delMainMaster modMainMaster">
      <pc:chgData name="Ajir Ali (2232684)" userId="S::2232684@student.uwtsd.ac.uk::101218c1-b4c0-4ff8-8f6f-d0a45e007157" providerId="AD" clId="Web-{81D883F8-BEC1-F82C-0069-DFB0E669CF84}" dt="2023-07-20T00:35:08.912" v="918"/>
      <pc:docMkLst>
        <pc:docMk/>
      </pc:docMkLst>
      <pc:sldChg chg="addSp delSp modSp mod modTransition setBg modClrScheme setClrOvrMap chgLayout">
        <pc:chgData name="Ajir Ali (2232684)" userId="S::2232684@student.uwtsd.ac.uk::101218c1-b4c0-4ff8-8f6f-d0a45e007157" providerId="AD" clId="Web-{81D883F8-BEC1-F82C-0069-DFB0E669CF84}" dt="2023-07-20T00:35:08.912" v="918"/>
        <pc:sldMkLst>
          <pc:docMk/>
          <pc:sldMk cId="109857222" sldId="256"/>
        </pc:sldMkLst>
        <pc:spChg chg="mod">
          <ac:chgData name="Ajir Ali (2232684)" userId="S::2232684@student.uwtsd.ac.uk::101218c1-b4c0-4ff8-8f6f-d0a45e007157" providerId="AD" clId="Web-{81D883F8-BEC1-F82C-0069-DFB0E669CF84}" dt="2023-07-20T00:12:07.915" v="635" actId="20577"/>
          <ac:spMkLst>
            <pc:docMk/>
            <pc:sldMk cId="109857222" sldId="256"/>
            <ac:spMk id="2" creationId="{00000000-0000-0000-0000-000000000000}"/>
          </ac:spMkLst>
        </pc:spChg>
        <pc:spChg chg="mod">
          <ac:chgData name="Ajir Ali (2232684)" userId="S::2232684@student.uwtsd.ac.uk::101218c1-b4c0-4ff8-8f6f-d0a45e007157" providerId="AD" clId="Web-{81D883F8-BEC1-F82C-0069-DFB0E669CF84}" dt="2023-07-19T22:40:50.786" v="41"/>
          <ac:spMkLst>
            <pc:docMk/>
            <pc:sldMk cId="109857222" sldId="256"/>
            <ac:spMk id="3" creationId="{00000000-0000-0000-0000-000000000000}"/>
          </ac:spMkLst>
        </pc:spChg>
        <pc:spChg chg="add del mod">
          <ac:chgData name="Ajir Ali (2232684)" userId="S::2232684@student.uwtsd.ac.uk::101218c1-b4c0-4ff8-8f6f-d0a45e007157" providerId="AD" clId="Web-{81D883F8-BEC1-F82C-0069-DFB0E669CF84}" dt="2023-07-19T22:40:50.786" v="41"/>
          <ac:spMkLst>
            <pc:docMk/>
            <pc:sldMk cId="109857222" sldId="256"/>
            <ac:spMk id="5" creationId="{BA6830DF-D810-47A8-F9DA-CD49FD31A731}"/>
          </ac:spMkLst>
        </pc:spChg>
        <pc:spChg chg="add del">
          <ac:chgData name="Ajir Ali (2232684)" userId="S::2232684@student.uwtsd.ac.uk::101218c1-b4c0-4ff8-8f6f-d0a45e007157" providerId="AD" clId="Web-{81D883F8-BEC1-F82C-0069-DFB0E669CF84}" dt="2023-07-19T22:40:50.786" v="41"/>
          <ac:spMkLst>
            <pc:docMk/>
            <pc:sldMk cId="109857222" sldId="256"/>
            <ac:spMk id="9" creationId="{0E91F5CA-B392-444C-88E3-BF5BAAEBDEB0}"/>
          </ac:spMkLst>
        </pc:spChg>
        <pc:spChg chg="add del">
          <ac:chgData name="Ajir Ali (2232684)" userId="S::2232684@student.uwtsd.ac.uk::101218c1-b4c0-4ff8-8f6f-d0a45e007157" providerId="AD" clId="Web-{81D883F8-BEC1-F82C-0069-DFB0E669CF84}" dt="2023-07-19T22:40:50.786" v="41"/>
          <ac:spMkLst>
            <pc:docMk/>
            <pc:sldMk cId="109857222" sldId="256"/>
            <ac:spMk id="11" creationId="{0459807F-B6FA-44D3-9A53-C55B6B56884A}"/>
          </ac:spMkLst>
        </pc:spChg>
        <pc:spChg chg="add del">
          <ac:chgData name="Ajir Ali (2232684)" userId="S::2232684@student.uwtsd.ac.uk::101218c1-b4c0-4ff8-8f6f-d0a45e007157" providerId="AD" clId="Web-{81D883F8-BEC1-F82C-0069-DFB0E669CF84}" dt="2023-07-19T22:40:19.846" v="30"/>
          <ac:spMkLst>
            <pc:docMk/>
            <pc:sldMk cId="109857222" sldId="256"/>
            <ac:spMk id="16" creationId="{3768F94E-2BF1-56A5-87AC-0C427079334B}"/>
          </ac:spMkLst>
        </pc:spChg>
        <pc:spChg chg="add del">
          <ac:chgData name="Ajir Ali (2232684)" userId="S::2232684@student.uwtsd.ac.uk::101218c1-b4c0-4ff8-8f6f-d0a45e007157" providerId="AD" clId="Web-{81D883F8-BEC1-F82C-0069-DFB0E669CF84}" dt="2023-07-19T22:40:19.846" v="30"/>
          <ac:spMkLst>
            <pc:docMk/>
            <pc:sldMk cId="109857222" sldId="256"/>
            <ac:spMk id="18" creationId="{393D8CD4-7FBE-9118-0CEB-9C1A2FA6AE5A}"/>
          </ac:spMkLst>
        </pc:spChg>
        <pc:spChg chg="add del">
          <ac:chgData name="Ajir Ali (2232684)" userId="S::2232684@student.uwtsd.ac.uk::101218c1-b4c0-4ff8-8f6f-d0a45e007157" providerId="AD" clId="Web-{81D883F8-BEC1-F82C-0069-DFB0E669CF84}" dt="2023-07-19T22:40:23.143" v="32"/>
          <ac:spMkLst>
            <pc:docMk/>
            <pc:sldMk cId="109857222" sldId="256"/>
            <ac:spMk id="20" creationId="{220FBD20-EC25-4BEE-AD5F-E459FA1E6A47}"/>
          </ac:spMkLst>
        </pc:spChg>
        <pc:spChg chg="add del">
          <ac:chgData name="Ajir Ali (2232684)" userId="S::2232684@student.uwtsd.ac.uk::101218c1-b4c0-4ff8-8f6f-d0a45e007157" providerId="AD" clId="Web-{81D883F8-BEC1-F82C-0069-DFB0E669CF84}" dt="2023-07-19T22:40:23.143" v="32"/>
          <ac:spMkLst>
            <pc:docMk/>
            <pc:sldMk cId="109857222" sldId="256"/>
            <ac:spMk id="21" creationId="{67F1335F-97CE-4842-9A57-2B6A3F459D82}"/>
          </ac:spMkLst>
        </pc:spChg>
        <pc:spChg chg="add del">
          <ac:chgData name="Ajir Ali (2232684)" userId="S::2232684@student.uwtsd.ac.uk::101218c1-b4c0-4ff8-8f6f-d0a45e007157" providerId="AD" clId="Web-{81D883F8-BEC1-F82C-0069-DFB0E669CF84}" dt="2023-07-19T22:40:50.739" v="40"/>
          <ac:spMkLst>
            <pc:docMk/>
            <pc:sldMk cId="109857222" sldId="256"/>
            <ac:spMk id="22" creationId="{5A54E502-E41E-47D5-8AB9-683E3D3EEDC7}"/>
          </ac:spMkLst>
        </pc:spChg>
        <pc:spChg chg="add del">
          <ac:chgData name="Ajir Ali (2232684)" userId="S::2232684@student.uwtsd.ac.uk::101218c1-b4c0-4ff8-8f6f-d0a45e007157" providerId="AD" clId="Web-{81D883F8-BEC1-F82C-0069-DFB0E669CF84}" dt="2023-07-19T22:40:35.597" v="34"/>
          <ac:spMkLst>
            <pc:docMk/>
            <pc:sldMk cId="109857222" sldId="256"/>
            <ac:spMk id="23" creationId="{0AF4F2BA-3C03-4E2C-8ABC-0949B61B3C5E}"/>
          </ac:spMkLst>
        </pc:spChg>
        <pc:spChg chg="add del">
          <ac:chgData name="Ajir Ali (2232684)" userId="S::2232684@student.uwtsd.ac.uk::101218c1-b4c0-4ff8-8f6f-d0a45e007157" providerId="AD" clId="Web-{81D883F8-BEC1-F82C-0069-DFB0E669CF84}" dt="2023-07-19T22:40:35.597" v="34"/>
          <ac:spMkLst>
            <pc:docMk/>
            <pc:sldMk cId="109857222" sldId="256"/>
            <ac:spMk id="25" creationId="{B40A8CA7-7D5A-43B0-A1A0-B558ECA9EED1}"/>
          </ac:spMkLst>
        </pc:spChg>
        <pc:spChg chg="add del">
          <ac:chgData name="Ajir Ali (2232684)" userId="S::2232684@student.uwtsd.ac.uk::101218c1-b4c0-4ff8-8f6f-d0a45e007157" providerId="AD" clId="Web-{81D883F8-BEC1-F82C-0069-DFB0E669CF84}" dt="2023-07-19T22:40:47.364" v="38"/>
          <ac:spMkLst>
            <pc:docMk/>
            <pc:sldMk cId="109857222" sldId="256"/>
            <ac:spMk id="26" creationId="{AE6FDE22-1F54-452D-A9BA-1BE9FDB53450}"/>
          </ac:spMkLst>
        </pc:spChg>
        <pc:spChg chg="add del">
          <ac:chgData name="Ajir Ali (2232684)" userId="S::2232684@student.uwtsd.ac.uk::101218c1-b4c0-4ff8-8f6f-d0a45e007157" providerId="AD" clId="Web-{81D883F8-BEC1-F82C-0069-DFB0E669CF84}" dt="2023-07-19T22:40:39.410" v="36"/>
          <ac:spMkLst>
            <pc:docMk/>
            <pc:sldMk cId="109857222" sldId="256"/>
            <ac:spMk id="27" creationId="{A5D0B0D3-D735-4619-AA45-B57B791E1744}"/>
          </ac:spMkLst>
        </pc:spChg>
        <pc:spChg chg="add del">
          <ac:chgData name="Ajir Ali (2232684)" userId="S::2232684@student.uwtsd.ac.uk::101218c1-b4c0-4ff8-8f6f-d0a45e007157" providerId="AD" clId="Web-{81D883F8-BEC1-F82C-0069-DFB0E669CF84}" dt="2023-07-19T22:40:39.410" v="36"/>
          <ac:spMkLst>
            <pc:docMk/>
            <pc:sldMk cId="109857222" sldId="256"/>
            <ac:spMk id="28" creationId="{3D505D40-32E9-4C48-81F8-AD80433BE6B7}"/>
          </ac:spMkLst>
        </pc:spChg>
        <pc:spChg chg="add del">
          <ac:chgData name="Ajir Ali (2232684)" userId="S::2232684@student.uwtsd.ac.uk::101218c1-b4c0-4ff8-8f6f-d0a45e007157" providerId="AD" clId="Web-{81D883F8-BEC1-F82C-0069-DFB0E669CF84}" dt="2023-07-19T22:40:39.410" v="36"/>
          <ac:spMkLst>
            <pc:docMk/>
            <pc:sldMk cId="109857222" sldId="256"/>
            <ac:spMk id="29" creationId="{CF7F2079-504C-499A-A644-58F4DDC7643B}"/>
          </ac:spMkLst>
        </pc:spChg>
        <pc:spChg chg="add del">
          <ac:chgData name="Ajir Ali (2232684)" userId="S::2232684@student.uwtsd.ac.uk::101218c1-b4c0-4ff8-8f6f-d0a45e007157" providerId="AD" clId="Web-{81D883F8-BEC1-F82C-0069-DFB0E669CF84}" dt="2023-07-19T22:40:47.364" v="38"/>
          <ac:spMkLst>
            <pc:docMk/>
            <pc:sldMk cId="109857222" sldId="256"/>
            <ac:spMk id="44" creationId="{2293296F-4C3A-4530-98F5-F83646ACE913}"/>
          </ac:spMkLst>
        </pc:spChg>
        <pc:spChg chg="add del">
          <ac:chgData name="Ajir Ali (2232684)" userId="S::2232684@student.uwtsd.ac.uk::101218c1-b4c0-4ff8-8f6f-d0a45e007157" providerId="AD" clId="Web-{81D883F8-BEC1-F82C-0069-DFB0E669CF84}" dt="2023-07-19T22:40:47.364" v="38"/>
          <ac:spMkLst>
            <pc:docMk/>
            <pc:sldMk cId="109857222" sldId="256"/>
            <ac:spMk id="50" creationId="{F06127CE-6F15-49AE-9751-398F3AC67163}"/>
          </ac:spMkLst>
        </pc:spChg>
        <pc:spChg chg="add del">
          <ac:chgData name="Ajir Ali (2232684)" userId="S::2232684@student.uwtsd.ac.uk::101218c1-b4c0-4ff8-8f6f-d0a45e007157" providerId="AD" clId="Web-{81D883F8-BEC1-F82C-0069-DFB0E669CF84}" dt="2023-07-19T22:40:50.739" v="40"/>
          <ac:spMkLst>
            <pc:docMk/>
            <pc:sldMk cId="109857222" sldId="256"/>
            <ac:spMk id="53" creationId="{FED3E28F-E990-4EB1-BDE1-DEF2B7F98CF4}"/>
          </ac:spMkLst>
        </pc:spChg>
        <pc:spChg chg="add del">
          <ac:chgData name="Ajir Ali (2232684)" userId="S::2232684@student.uwtsd.ac.uk::101218c1-b4c0-4ff8-8f6f-d0a45e007157" providerId="AD" clId="Web-{81D883F8-BEC1-F82C-0069-DFB0E669CF84}" dt="2023-07-19T22:40:50.739" v="40"/>
          <ac:spMkLst>
            <pc:docMk/>
            <pc:sldMk cId="109857222" sldId="256"/>
            <ac:spMk id="54" creationId="{F5CA07C1-041F-475C-9FC6-2E431653212E}"/>
          </ac:spMkLst>
        </pc:spChg>
        <pc:spChg chg="add del">
          <ac:chgData name="Ajir Ali (2232684)" userId="S::2232684@student.uwtsd.ac.uk::101218c1-b4c0-4ff8-8f6f-d0a45e007157" providerId="AD" clId="Web-{81D883F8-BEC1-F82C-0069-DFB0E669CF84}" dt="2023-07-19T22:40:50.739" v="40"/>
          <ac:spMkLst>
            <pc:docMk/>
            <pc:sldMk cId="109857222" sldId="256"/>
            <ac:spMk id="55" creationId="{82749E47-91E3-4256-A517-9E7E684EB4DF}"/>
          </ac:spMkLst>
        </pc:spChg>
        <pc:spChg chg="add del">
          <ac:chgData name="Ajir Ali (2232684)" userId="S::2232684@student.uwtsd.ac.uk::101218c1-b4c0-4ff8-8f6f-d0a45e007157" providerId="AD" clId="Web-{81D883F8-BEC1-F82C-0069-DFB0E669CF84}" dt="2023-07-19T22:40:50.739" v="40"/>
          <ac:spMkLst>
            <pc:docMk/>
            <pc:sldMk cId="109857222" sldId="256"/>
            <ac:spMk id="56" creationId="{3FCBF8AE-1318-4240-B3C3-A276ADFA57B5}"/>
          </ac:spMkLst>
        </pc:spChg>
        <pc:spChg chg="add">
          <ac:chgData name="Ajir Ali (2232684)" userId="S::2232684@student.uwtsd.ac.uk::101218c1-b4c0-4ff8-8f6f-d0a45e007157" providerId="AD" clId="Web-{81D883F8-BEC1-F82C-0069-DFB0E669CF84}" dt="2023-07-19T22:40:50.786" v="41"/>
          <ac:spMkLst>
            <pc:docMk/>
            <pc:sldMk cId="109857222" sldId="256"/>
            <ac:spMk id="58" creationId="{0AF4F2BA-3C03-4E2C-8ABC-0949B61B3C5E}"/>
          </ac:spMkLst>
        </pc:spChg>
        <pc:spChg chg="add">
          <ac:chgData name="Ajir Ali (2232684)" userId="S::2232684@student.uwtsd.ac.uk::101218c1-b4c0-4ff8-8f6f-d0a45e007157" providerId="AD" clId="Web-{81D883F8-BEC1-F82C-0069-DFB0E669CF84}" dt="2023-07-19T22:40:50.786" v="41"/>
          <ac:spMkLst>
            <pc:docMk/>
            <pc:sldMk cId="109857222" sldId="256"/>
            <ac:spMk id="60" creationId="{B40A8CA7-7D5A-43B0-A1A0-B558ECA9EED1}"/>
          </ac:spMkLst>
        </pc:spChg>
        <pc:grpChg chg="add del">
          <ac:chgData name="Ajir Ali (2232684)" userId="S::2232684@student.uwtsd.ac.uk::101218c1-b4c0-4ff8-8f6f-d0a45e007157" providerId="AD" clId="Web-{81D883F8-BEC1-F82C-0069-DFB0E669CF84}" dt="2023-07-19T22:40:39.410" v="36"/>
          <ac:grpSpMkLst>
            <pc:docMk/>
            <pc:sldMk cId="109857222" sldId="256"/>
            <ac:grpSpMk id="30" creationId="{C507BF36-B92B-4CAC-BCA7-8364B51E1F09}"/>
          </ac:grpSpMkLst>
        </pc:grpChg>
        <pc:grpChg chg="add del">
          <ac:chgData name="Ajir Ali (2232684)" userId="S::2232684@student.uwtsd.ac.uk::101218c1-b4c0-4ff8-8f6f-d0a45e007157" providerId="AD" clId="Web-{81D883F8-BEC1-F82C-0069-DFB0E669CF84}" dt="2023-07-19T22:40:39.410" v="36"/>
          <ac:grpSpMkLst>
            <pc:docMk/>
            <pc:sldMk cId="109857222" sldId="256"/>
            <ac:grpSpMk id="38" creationId="{DBBA0A0D-8F6A-400A-9E49-8C008E2C7DB1}"/>
          </ac:grpSpMkLst>
        </pc:grpChg>
        <pc:grpChg chg="add del">
          <ac:chgData name="Ajir Ali (2232684)" userId="S::2232684@student.uwtsd.ac.uk::101218c1-b4c0-4ff8-8f6f-d0a45e007157" providerId="AD" clId="Web-{81D883F8-BEC1-F82C-0069-DFB0E669CF84}" dt="2023-07-19T22:40:47.364" v="38"/>
          <ac:grpSpMkLst>
            <pc:docMk/>
            <pc:sldMk cId="109857222" sldId="256"/>
            <ac:grpSpMk id="45" creationId="{3914D2BD-3C47-433D-81FE-DC6C39595F0E}"/>
          </ac:grpSpMkLst>
        </pc:grpChg>
        <pc:grpChg chg="add del">
          <ac:chgData name="Ajir Ali (2232684)" userId="S::2232684@student.uwtsd.ac.uk::101218c1-b4c0-4ff8-8f6f-d0a45e007157" providerId="AD" clId="Web-{81D883F8-BEC1-F82C-0069-DFB0E669CF84}" dt="2023-07-19T22:40:47.364" v="38"/>
          <ac:grpSpMkLst>
            <pc:docMk/>
            <pc:sldMk cId="109857222" sldId="256"/>
            <ac:grpSpMk id="51" creationId="{FCAB7548-8099-4066-AA4A-668904679008}"/>
          </ac:grpSpMkLst>
        </pc:grpChg>
        <pc:picChg chg="add mod ord">
          <ac:chgData name="Ajir Ali (2232684)" userId="S::2232684@student.uwtsd.ac.uk::101218c1-b4c0-4ff8-8f6f-d0a45e007157" providerId="AD" clId="Web-{81D883F8-BEC1-F82C-0069-DFB0E669CF84}" dt="2023-07-19T22:40:50.786" v="41"/>
          <ac:picMkLst>
            <pc:docMk/>
            <pc:sldMk cId="109857222" sldId="256"/>
            <ac:picMk id="4" creationId="{757F6BB8-BD0A-AF82-1F5B-F5497873600D}"/>
          </ac:picMkLst>
        </pc:picChg>
        <pc:cxnChg chg="add del">
          <ac:chgData name="Ajir Ali (2232684)" userId="S::2232684@student.uwtsd.ac.uk::101218c1-b4c0-4ff8-8f6f-d0a45e007157" providerId="AD" clId="Web-{81D883F8-BEC1-F82C-0069-DFB0E669CF84}" dt="2023-07-19T22:40:35.597" v="34"/>
          <ac:cxnSpMkLst>
            <pc:docMk/>
            <pc:sldMk cId="109857222" sldId="256"/>
            <ac:cxnSpMk id="24" creationId="{A07787ED-5EDC-4C54-AD87-55B60D0FE397}"/>
          </ac:cxnSpMkLst>
        </pc:cxnChg>
        <pc:cxnChg chg="add">
          <ac:chgData name="Ajir Ali (2232684)" userId="S::2232684@student.uwtsd.ac.uk::101218c1-b4c0-4ff8-8f6f-d0a45e007157" providerId="AD" clId="Web-{81D883F8-BEC1-F82C-0069-DFB0E669CF84}" dt="2023-07-19T22:40:50.786" v="41"/>
          <ac:cxnSpMkLst>
            <pc:docMk/>
            <pc:sldMk cId="109857222" sldId="256"/>
            <ac:cxnSpMk id="59" creationId="{A07787ED-5EDC-4C54-AD87-55B60D0FE397}"/>
          </ac:cxnSpMkLst>
        </pc:cxnChg>
      </pc:sldChg>
      <pc:sldChg chg="addSp delSp modSp new mod modTransition setBg setClrOvrMap">
        <pc:chgData name="Ajir Ali (2232684)" userId="S::2232684@student.uwtsd.ac.uk::101218c1-b4c0-4ff8-8f6f-d0a45e007157" providerId="AD" clId="Web-{81D883F8-BEC1-F82C-0069-DFB0E669CF84}" dt="2023-07-20T00:35:08.912" v="918"/>
        <pc:sldMkLst>
          <pc:docMk/>
          <pc:sldMk cId="2316996557" sldId="257"/>
        </pc:sldMkLst>
        <pc:spChg chg="del mod">
          <ac:chgData name="Ajir Ali (2232684)" userId="S::2232684@student.uwtsd.ac.uk::101218c1-b4c0-4ff8-8f6f-d0a45e007157" providerId="AD" clId="Web-{81D883F8-BEC1-F82C-0069-DFB0E669CF84}" dt="2023-07-19T22:50:26.433" v="51"/>
          <ac:spMkLst>
            <pc:docMk/>
            <pc:sldMk cId="2316996557" sldId="257"/>
            <ac:spMk id="2" creationId="{1653FFFA-8039-A43E-53D4-8704D2815377}"/>
          </ac:spMkLst>
        </pc:spChg>
        <pc:spChg chg="del">
          <ac:chgData name="Ajir Ali (2232684)" userId="S::2232684@student.uwtsd.ac.uk::101218c1-b4c0-4ff8-8f6f-d0a45e007157" providerId="AD" clId="Web-{81D883F8-BEC1-F82C-0069-DFB0E669CF84}" dt="2023-07-19T22:48:23.159" v="43"/>
          <ac:spMkLst>
            <pc:docMk/>
            <pc:sldMk cId="2316996557" sldId="257"/>
            <ac:spMk id="3" creationId="{27A4FF8C-FD7B-1A30-3103-C66D200CD497}"/>
          </ac:spMkLst>
        </pc:spChg>
        <pc:spChg chg="add mod">
          <ac:chgData name="Ajir Ali (2232684)" userId="S::2232684@student.uwtsd.ac.uk::101218c1-b4c0-4ff8-8f6f-d0a45e007157" providerId="AD" clId="Web-{81D883F8-BEC1-F82C-0069-DFB0E669CF84}" dt="2023-07-19T22:52:03.705" v="57" actId="20577"/>
          <ac:spMkLst>
            <pc:docMk/>
            <pc:sldMk cId="2316996557" sldId="257"/>
            <ac:spMk id="5" creationId="{F1B339A7-E6B6-B87C-A9B9-CE96CADDD631}"/>
          </ac:spMkLst>
        </pc:spChg>
        <pc:spChg chg="add del">
          <ac:chgData name="Ajir Ali (2232684)" userId="S::2232684@student.uwtsd.ac.uk::101218c1-b4c0-4ff8-8f6f-d0a45e007157" providerId="AD" clId="Web-{81D883F8-BEC1-F82C-0069-DFB0E669CF84}" dt="2023-07-19T22:52:12.518" v="58"/>
          <ac:spMkLst>
            <pc:docMk/>
            <pc:sldMk cId="2316996557" sldId="257"/>
            <ac:spMk id="9" creationId="{A8E9C91B-7EAD-4562-AB0E-DFB9663AECE3}"/>
          </ac:spMkLst>
        </pc:spChg>
        <pc:spChg chg="add mod">
          <ac:chgData name="Ajir Ali (2232684)" userId="S::2232684@student.uwtsd.ac.uk::101218c1-b4c0-4ff8-8f6f-d0a45e007157" providerId="AD" clId="Web-{81D883F8-BEC1-F82C-0069-DFB0E669CF84}" dt="2023-07-20T00:11:45.210" v="627" actId="20577"/>
          <ac:spMkLst>
            <pc:docMk/>
            <pc:sldMk cId="2316996557" sldId="257"/>
            <ac:spMk id="13" creationId="{89BFFE93-8695-62D6-AECF-1C96B9924FD2}"/>
          </ac:spMkLst>
        </pc:spChg>
        <pc:spChg chg="add">
          <ac:chgData name="Ajir Ali (2232684)" userId="S::2232684@student.uwtsd.ac.uk::101218c1-b4c0-4ff8-8f6f-d0a45e007157" providerId="AD" clId="Web-{81D883F8-BEC1-F82C-0069-DFB0E669CF84}" dt="2023-07-19T22:52:12.518" v="58"/>
          <ac:spMkLst>
            <pc:docMk/>
            <pc:sldMk cId="2316996557" sldId="257"/>
            <ac:spMk id="16" creationId="{E844E128-FF69-4E9F-8327-6B504B3C5AE1}"/>
          </ac:spMkLst>
        </pc:spChg>
        <pc:picChg chg="add mod ord">
          <ac:chgData name="Ajir Ali (2232684)" userId="S::2232684@student.uwtsd.ac.uk::101218c1-b4c0-4ff8-8f6f-d0a45e007157" providerId="AD" clId="Web-{81D883F8-BEC1-F82C-0069-DFB0E669CF84}" dt="2023-07-19T22:52:12.518" v="58"/>
          <ac:picMkLst>
            <pc:docMk/>
            <pc:sldMk cId="2316996557" sldId="257"/>
            <ac:picMk id="4" creationId="{955D197D-F35B-A9E6-EF59-B29602B2A41F}"/>
          </ac:picMkLst>
        </pc:picChg>
        <pc:cxnChg chg="add">
          <ac:chgData name="Ajir Ali (2232684)" userId="S::2232684@student.uwtsd.ac.uk::101218c1-b4c0-4ff8-8f6f-d0a45e007157" providerId="AD" clId="Web-{81D883F8-BEC1-F82C-0069-DFB0E669CF84}" dt="2023-07-19T22:52:12.518" v="58"/>
          <ac:cxnSpMkLst>
            <pc:docMk/>
            <pc:sldMk cId="2316996557" sldId="257"/>
            <ac:cxnSpMk id="18" creationId="{055CEADF-09EA-423C-8C45-F94AF44D5AF0}"/>
          </ac:cxnSpMkLst>
        </pc:cxnChg>
      </pc:sldChg>
      <pc:sldChg chg="addSp delSp modSp new mod ord modTransition setBg">
        <pc:chgData name="Ajir Ali (2232684)" userId="S::2232684@student.uwtsd.ac.uk::101218c1-b4c0-4ff8-8f6f-d0a45e007157" providerId="AD" clId="Web-{81D883F8-BEC1-F82C-0069-DFB0E669CF84}" dt="2023-07-20T00:35:08.912" v="918"/>
        <pc:sldMkLst>
          <pc:docMk/>
          <pc:sldMk cId="1197356083" sldId="258"/>
        </pc:sldMkLst>
        <pc:spChg chg="mod">
          <ac:chgData name="Ajir Ali (2232684)" userId="S::2232684@student.uwtsd.ac.uk::101218c1-b4c0-4ff8-8f6f-d0a45e007157" providerId="AD" clId="Web-{81D883F8-BEC1-F82C-0069-DFB0E669CF84}" dt="2023-07-19T23:18:02.264" v="352"/>
          <ac:spMkLst>
            <pc:docMk/>
            <pc:sldMk cId="1197356083" sldId="258"/>
            <ac:spMk id="2" creationId="{A808D411-2AB2-0234-957E-36761185C4AA}"/>
          </ac:spMkLst>
        </pc:spChg>
        <pc:spChg chg="del mod">
          <ac:chgData name="Ajir Ali (2232684)" userId="S::2232684@student.uwtsd.ac.uk::101218c1-b4c0-4ff8-8f6f-d0a45e007157" providerId="AD" clId="Web-{81D883F8-BEC1-F82C-0069-DFB0E669CF84}" dt="2023-07-19T23:10:25.199" v="256"/>
          <ac:spMkLst>
            <pc:docMk/>
            <pc:sldMk cId="1197356083" sldId="258"/>
            <ac:spMk id="3" creationId="{D45F2898-D9CF-9A5E-0569-2A216EC7AC98}"/>
          </ac:spMkLst>
        </pc:spChg>
        <pc:spChg chg="add del">
          <ac:chgData name="Ajir Ali (2232684)" userId="S::2232684@student.uwtsd.ac.uk::101218c1-b4c0-4ff8-8f6f-d0a45e007157" providerId="AD" clId="Web-{81D883F8-BEC1-F82C-0069-DFB0E669CF84}" dt="2023-07-19T23:18:02.264" v="352"/>
          <ac:spMkLst>
            <pc:docMk/>
            <pc:sldMk cId="1197356083" sldId="258"/>
            <ac:spMk id="8" creationId="{3741B58E-3B65-4A01-A276-975AB2CF8A08}"/>
          </ac:spMkLst>
        </pc:spChg>
        <pc:spChg chg="add del">
          <ac:chgData name="Ajir Ali (2232684)" userId="S::2232684@student.uwtsd.ac.uk::101218c1-b4c0-4ff8-8f6f-d0a45e007157" providerId="AD" clId="Web-{81D883F8-BEC1-F82C-0069-DFB0E669CF84}" dt="2023-07-19T23:18:02.264" v="352"/>
          <ac:spMkLst>
            <pc:docMk/>
            <pc:sldMk cId="1197356083" sldId="258"/>
            <ac:spMk id="10" creationId="{7AAC67C3-831B-4AB1-A259-DFB839CAFAFC}"/>
          </ac:spMkLst>
        </pc:spChg>
        <pc:spChg chg="add">
          <ac:chgData name="Ajir Ali (2232684)" userId="S::2232684@student.uwtsd.ac.uk::101218c1-b4c0-4ff8-8f6f-d0a45e007157" providerId="AD" clId="Web-{81D883F8-BEC1-F82C-0069-DFB0E669CF84}" dt="2023-07-19T23:18:02.264" v="352"/>
          <ac:spMkLst>
            <pc:docMk/>
            <pc:sldMk cId="1197356083" sldId="258"/>
            <ac:spMk id="15" creationId="{39E3965E-AC41-4711-9D10-E25ABB132D86}"/>
          </ac:spMkLst>
        </pc:spChg>
        <pc:spChg chg="add">
          <ac:chgData name="Ajir Ali (2232684)" userId="S::2232684@student.uwtsd.ac.uk::101218c1-b4c0-4ff8-8f6f-d0a45e007157" providerId="AD" clId="Web-{81D883F8-BEC1-F82C-0069-DFB0E669CF84}" dt="2023-07-19T23:18:02.264" v="352"/>
          <ac:spMkLst>
            <pc:docMk/>
            <pc:sldMk cId="1197356083" sldId="258"/>
            <ac:spMk id="19" creationId="{D1B4E201-164F-4793-895E-C149B2F2FCA0}"/>
          </ac:spMkLst>
        </pc:spChg>
        <pc:spChg chg="add">
          <ac:chgData name="Ajir Ali (2232684)" userId="S::2232684@student.uwtsd.ac.uk::101218c1-b4c0-4ff8-8f6f-d0a45e007157" providerId="AD" clId="Web-{81D883F8-BEC1-F82C-0069-DFB0E669CF84}" dt="2023-07-19T23:18:02.264" v="352"/>
          <ac:spMkLst>
            <pc:docMk/>
            <pc:sldMk cId="1197356083" sldId="258"/>
            <ac:spMk id="21" creationId="{765F4110-C0FC-4D61-ACD2-A7C950EAE908}"/>
          </ac:spMkLst>
        </pc:spChg>
        <pc:picChg chg="add mod ord">
          <ac:chgData name="Ajir Ali (2232684)" userId="S::2232684@student.uwtsd.ac.uk::101218c1-b4c0-4ff8-8f6f-d0a45e007157" providerId="AD" clId="Web-{81D883F8-BEC1-F82C-0069-DFB0E669CF84}" dt="2023-07-19T23:18:02.264" v="352"/>
          <ac:picMkLst>
            <pc:docMk/>
            <pc:sldMk cId="1197356083" sldId="258"/>
            <ac:picMk id="4" creationId="{70D4FFCB-D17C-F70B-3474-9D06E0C195AE}"/>
          </ac:picMkLst>
        </pc:picChg>
        <pc:picChg chg="add mod">
          <ac:chgData name="Ajir Ali (2232684)" userId="S::2232684@student.uwtsd.ac.uk::101218c1-b4c0-4ff8-8f6f-d0a45e007157" providerId="AD" clId="Web-{81D883F8-BEC1-F82C-0069-DFB0E669CF84}" dt="2023-07-19T23:18:02.264" v="352"/>
          <ac:picMkLst>
            <pc:docMk/>
            <pc:sldMk cId="1197356083" sldId="258"/>
            <ac:picMk id="5" creationId="{ACB24395-7C0C-BA29-CF21-DD5E568DA9E3}"/>
          </ac:picMkLst>
        </pc:picChg>
        <pc:picChg chg="add mod">
          <ac:chgData name="Ajir Ali (2232684)" userId="S::2232684@student.uwtsd.ac.uk::101218c1-b4c0-4ff8-8f6f-d0a45e007157" providerId="AD" clId="Web-{81D883F8-BEC1-F82C-0069-DFB0E669CF84}" dt="2023-07-19T23:18:02.264" v="352"/>
          <ac:picMkLst>
            <pc:docMk/>
            <pc:sldMk cId="1197356083" sldId="258"/>
            <ac:picMk id="6" creationId="{7EBF32C1-20D5-3BEA-F841-03DD7400DD76}"/>
          </ac:picMkLst>
        </pc:picChg>
        <pc:picChg chg="add mod ord">
          <ac:chgData name="Ajir Ali (2232684)" userId="S::2232684@student.uwtsd.ac.uk::101218c1-b4c0-4ff8-8f6f-d0a45e007157" providerId="AD" clId="Web-{81D883F8-BEC1-F82C-0069-DFB0E669CF84}" dt="2023-07-19T23:18:02.264" v="352"/>
          <ac:picMkLst>
            <pc:docMk/>
            <pc:sldMk cId="1197356083" sldId="258"/>
            <ac:picMk id="7" creationId="{C5659E92-73DC-D36D-B24D-16AB5FBE5678}"/>
          </ac:picMkLst>
        </pc:picChg>
        <pc:cxnChg chg="add">
          <ac:chgData name="Ajir Ali (2232684)" userId="S::2232684@student.uwtsd.ac.uk::101218c1-b4c0-4ff8-8f6f-d0a45e007157" providerId="AD" clId="Web-{81D883F8-BEC1-F82C-0069-DFB0E669CF84}" dt="2023-07-19T23:18:02.264" v="352"/>
          <ac:cxnSpMkLst>
            <pc:docMk/>
            <pc:sldMk cId="1197356083" sldId="258"/>
            <ac:cxnSpMk id="17" creationId="{1F5DC8C3-BA5F-4EED-BB9A-A14272BD82A1}"/>
          </ac:cxnSpMkLst>
        </pc:cxnChg>
        <pc:cxnChg chg="add">
          <ac:chgData name="Ajir Ali (2232684)" userId="S::2232684@student.uwtsd.ac.uk::101218c1-b4c0-4ff8-8f6f-d0a45e007157" providerId="AD" clId="Web-{81D883F8-BEC1-F82C-0069-DFB0E669CF84}" dt="2023-07-19T23:18:02.264" v="352"/>
          <ac:cxnSpMkLst>
            <pc:docMk/>
            <pc:sldMk cId="1197356083" sldId="258"/>
            <ac:cxnSpMk id="23" creationId="{FACE2D80-77E9-4433-B62B-693C5B7B2AEF}"/>
          </ac:cxnSpMkLst>
        </pc:cxnChg>
      </pc:sldChg>
      <pc:sldChg chg="addSp delSp modSp new mod ord modTransition setBg setClrOvrMap">
        <pc:chgData name="Ajir Ali (2232684)" userId="S::2232684@student.uwtsd.ac.uk::101218c1-b4c0-4ff8-8f6f-d0a45e007157" providerId="AD" clId="Web-{81D883F8-BEC1-F82C-0069-DFB0E669CF84}" dt="2023-07-20T00:35:08.912" v="918"/>
        <pc:sldMkLst>
          <pc:docMk/>
          <pc:sldMk cId="2160888378" sldId="259"/>
        </pc:sldMkLst>
        <pc:spChg chg="mod">
          <ac:chgData name="Ajir Ali (2232684)" userId="S::2232684@student.uwtsd.ac.uk::101218c1-b4c0-4ff8-8f6f-d0a45e007157" providerId="AD" clId="Web-{81D883F8-BEC1-F82C-0069-DFB0E669CF84}" dt="2023-07-19T23:29:10.714" v="385"/>
          <ac:spMkLst>
            <pc:docMk/>
            <pc:sldMk cId="2160888378" sldId="259"/>
            <ac:spMk id="2" creationId="{76196FED-DC3C-F7D9-CA5F-87355B2049A6}"/>
          </ac:spMkLst>
        </pc:spChg>
        <pc:spChg chg="mod ord">
          <ac:chgData name="Ajir Ali (2232684)" userId="S::2232684@student.uwtsd.ac.uk::101218c1-b4c0-4ff8-8f6f-d0a45e007157" providerId="AD" clId="Web-{81D883F8-BEC1-F82C-0069-DFB0E669CF84}" dt="2023-07-19T23:29:10.714" v="385"/>
          <ac:spMkLst>
            <pc:docMk/>
            <pc:sldMk cId="2160888378" sldId="259"/>
            <ac:spMk id="3" creationId="{D2D8EE03-8AAD-0249-CBE8-2AF4906A7AA5}"/>
          </ac:spMkLst>
        </pc:spChg>
        <pc:spChg chg="add del">
          <ac:chgData name="Ajir Ali (2232684)" userId="S::2232684@student.uwtsd.ac.uk::101218c1-b4c0-4ff8-8f6f-d0a45e007157" providerId="AD" clId="Web-{81D883F8-BEC1-F82C-0069-DFB0E669CF84}" dt="2023-07-19T23:24:35.665" v="373"/>
          <ac:spMkLst>
            <pc:docMk/>
            <pc:sldMk cId="2160888378" sldId="259"/>
            <ac:spMk id="10" creationId="{E844E128-FF69-4E9F-8327-6B504B3C5AE1}"/>
          </ac:spMkLst>
        </pc:spChg>
        <pc:spChg chg="add del">
          <ac:chgData name="Ajir Ali (2232684)" userId="S::2232684@student.uwtsd.ac.uk::101218c1-b4c0-4ff8-8f6f-d0a45e007157" providerId="AD" clId="Web-{81D883F8-BEC1-F82C-0069-DFB0E669CF84}" dt="2023-07-19T23:29:10.714" v="385"/>
          <ac:spMkLst>
            <pc:docMk/>
            <pc:sldMk cId="2160888378" sldId="259"/>
            <ac:spMk id="17" creationId="{D40791F6-715D-481A-9C4A-3645AECFD5A0}"/>
          </ac:spMkLst>
        </pc:spChg>
        <pc:spChg chg="add del">
          <ac:chgData name="Ajir Ali (2232684)" userId="S::2232684@student.uwtsd.ac.uk::101218c1-b4c0-4ff8-8f6f-d0a45e007157" providerId="AD" clId="Web-{81D883F8-BEC1-F82C-0069-DFB0E669CF84}" dt="2023-07-19T23:29:10.714" v="385"/>
          <ac:spMkLst>
            <pc:docMk/>
            <pc:sldMk cId="2160888378" sldId="259"/>
            <ac:spMk id="21" creationId="{811CBAFA-D7E0-40A7-BB94-2C05304B407B}"/>
          </ac:spMkLst>
        </pc:spChg>
        <pc:spChg chg="add">
          <ac:chgData name="Ajir Ali (2232684)" userId="S::2232684@student.uwtsd.ac.uk::101218c1-b4c0-4ff8-8f6f-d0a45e007157" providerId="AD" clId="Web-{81D883F8-BEC1-F82C-0069-DFB0E669CF84}" dt="2023-07-19T23:29:10.714" v="385"/>
          <ac:spMkLst>
            <pc:docMk/>
            <pc:sldMk cId="2160888378" sldId="259"/>
            <ac:spMk id="26" creationId="{E844E128-FF69-4E9F-8327-6B504B3C5AE1}"/>
          </ac:spMkLst>
        </pc:spChg>
        <pc:picChg chg="add mod ord">
          <ac:chgData name="Ajir Ali (2232684)" userId="S::2232684@student.uwtsd.ac.uk::101218c1-b4c0-4ff8-8f6f-d0a45e007157" providerId="AD" clId="Web-{81D883F8-BEC1-F82C-0069-DFB0E669CF84}" dt="2023-07-19T23:29:10.714" v="385"/>
          <ac:picMkLst>
            <pc:docMk/>
            <pc:sldMk cId="2160888378" sldId="259"/>
            <ac:picMk id="4" creationId="{51AD497A-EC2F-82C6-0801-DB6CB8DE6409}"/>
          </ac:picMkLst>
        </pc:picChg>
        <pc:picChg chg="add mod ord">
          <ac:chgData name="Ajir Ali (2232684)" userId="S::2232684@student.uwtsd.ac.uk::101218c1-b4c0-4ff8-8f6f-d0a45e007157" providerId="AD" clId="Web-{81D883F8-BEC1-F82C-0069-DFB0E669CF84}" dt="2023-07-19T23:29:10.714" v="385"/>
          <ac:picMkLst>
            <pc:docMk/>
            <pc:sldMk cId="2160888378" sldId="259"/>
            <ac:picMk id="5" creationId="{65D3B0E7-5CCB-BB78-584B-BC286F58E1A9}"/>
          </ac:picMkLst>
        </pc:picChg>
        <pc:picChg chg="add mod">
          <ac:chgData name="Ajir Ali (2232684)" userId="S::2232684@student.uwtsd.ac.uk::101218c1-b4c0-4ff8-8f6f-d0a45e007157" providerId="AD" clId="Web-{81D883F8-BEC1-F82C-0069-DFB0E669CF84}" dt="2023-07-19T23:29:10.714" v="385"/>
          <ac:picMkLst>
            <pc:docMk/>
            <pc:sldMk cId="2160888378" sldId="259"/>
            <ac:picMk id="6" creationId="{DEBE0BC1-EB26-4478-501C-682C39B0F564}"/>
          </ac:picMkLst>
        </pc:picChg>
        <pc:cxnChg chg="add del">
          <ac:chgData name="Ajir Ali (2232684)" userId="S::2232684@student.uwtsd.ac.uk::101218c1-b4c0-4ff8-8f6f-d0a45e007157" providerId="AD" clId="Web-{81D883F8-BEC1-F82C-0069-DFB0E669CF84}" dt="2023-07-19T23:24:35.665" v="373"/>
          <ac:cxnSpMkLst>
            <pc:docMk/>
            <pc:sldMk cId="2160888378" sldId="259"/>
            <ac:cxnSpMk id="12" creationId="{055CEADF-09EA-423C-8C45-F94AF44D5AF0}"/>
          </ac:cxnSpMkLst>
        </pc:cxnChg>
        <pc:cxnChg chg="add del">
          <ac:chgData name="Ajir Ali (2232684)" userId="S::2232684@student.uwtsd.ac.uk::101218c1-b4c0-4ff8-8f6f-d0a45e007157" providerId="AD" clId="Web-{81D883F8-BEC1-F82C-0069-DFB0E669CF84}" dt="2023-07-19T23:29:10.714" v="385"/>
          <ac:cxnSpMkLst>
            <pc:docMk/>
            <pc:sldMk cId="2160888378" sldId="259"/>
            <ac:cxnSpMk id="19" creationId="{740F83A4-FAC4-4867-95A5-BBFD280C7BF5}"/>
          </ac:cxnSpMkLst>
        </pc:cxnChg>
        <pc:cxnChg chg="add">
          <ac:chgData name="Ajir Ali (2232684)" userId="S::2232684@student.uwtsd.ac.uk::101218c1-b4c0-4ff8-8f6f-d0a45e007157" providerId="AD" clId="Web-{81D883F8-BEC1-F82C-0069-DFB0E669CF84}" dt="2023-07-19T23:29:10.714" v="385"/>
          <ac:cxnSpMkLst>
            <pc:docMk/>
            <pc:sldMk cId="2160888378" sldId="259"/>
            <ac:cxnSpMk id="28" creationId="{055CEADF-09EA-423C-8C45-F94AF44D5AF0}"/>
          </ac:cxnSpMkLst>
        </pc:cxnChg>
      </pc:sldChg>
      <pc:sldChg chg="addSp modSp new mod ord modTransition setBg setClrOvrMap">
        <pc:chgData name="Ajir Ali (2232684)" userId="S::2232684@student.uwtsd.ac.uk::101218c1-b4c0-4ff8-8f6f-d0a45e007157" providerId="AD" clId="Web-{81D883F8-BEC1-F82C-0069-DFB0E669CF84}" dt="2023-07-20T00:35:08.912" v="918"/>
        <pc:sldMkLst>
          <pc:docMk/>
          <pc:sldMk cId="1297898198" sldId="260"/>
        </pc:sldMkLst>
        <pc:spChg chg="mod">
          <ac:chgData name="Ajir Ali (2232684)" userId="S::2232684@student.uwtsd.ac.uk::101218c1-b4c0-4ff8-8f6f-d0a45e007157" providerId="AD" clId="Web-{81D883F8-BEC1-F82C-0069-DFB0E669CF84}" dt="2023-07-19T23:40:31.712" v="471"/>
          <ac:spMkLst>
            <pc:docMk/>
            <pc:sldMk cId="1297898198" sldId="260"/>
            <ac:spMk id="2" creationId="{7ACC1438-7F0D-8835-009A-C70D619FD557}"/>
          </ac:spMkLst>
        </pc:spChg>
        <pc:spChg chg="mod">
          <ac:chgData name="Ajir Ali (2232684)" userId="S::2232684@student.uwtsd.ac.uk::101218c1-b4c0-4ff8-8f6f-d0a45e007157" providerId="AD" clId="Web-{81D883F8-BEC1-F82C-0069-DFB0E669CF84}" dt="2023-07-19T23:40:31.712" v="471"/>
          <ac:spMkLst>
            <pc:docMk/>
            <pc:sldMk cId="1297898198" sldId="260"/>
            <ac:spMk id="3" creationId="{CD5AEA39-E024-5C24-DC36-17C38E3C55C8}"/>
          </ac:spMkLst>
        </pc:spChg>
        <pc:spChg chg="add mod">
          <ac:chgData name="Ajir Ali (2232684)" userId="S::2232684@student.uwtsd.ac.uk::101218c1-b4c0-4ff8-8f6f-d0a45e007157" providerId="AD" clId="Web-{81D883F8-BEC1-F82C-0069-DFB0E669CF84}" dt="2023-07-19T23:40:31.712" v="471"/>
          <ac:spMkLst>
            <pc:docMk/>
            <pc:sldMk cId="1297898198" sldId="260"/>
            <ac:spMk id="5" creationId="{DC7C87C0-57C8-097C-0EA5-2134B2C482F2}"/>
          </ac:spMkLst>
        </pc:spChg>
        <pc:spChg chg="add mod">
          <ac:chgData name="Ajir Ali (2232684)" userId="S::2232684@student.uwtsd.ac.uk::101218c1-b4c0-4ff8-8f6f-d0a45e007157" providerId="AD" clId="Web-{81D883F8-BEC1-F82C-0069-DFB0E669CF84}" dt="2023-07-19T23:41:29.826" v="476" actId="1076"/>
          <ac:spMkLst>
            <pc:docMk/>
            <pc:sldMk cId="1297898198" sldId="260"/>
            <ac:spMk id="7" creationId="{314BBE43-50D9-6526-0117-A7D5D3B6D6CF}"/>
          </ac:spMkLst>
        </pc:spChg>
        <pc:spChg chg="add">
          <ac:chgData name="Ajir Ali (2232684)" userId="S::2232684@student.uwtsd.ac.uk::101218c1-b4c0-4ff8-8f6f-d0a45e007157" providerId="AD" clId="Web-{81D883F8-BEC1-F82C-0069-DFB0E669CF84}" dt="2023-07-19T23:40:31.712" v="471"/>
          <ac:spMkLst>
            <pc:docMk/>
            <pc:sldMk cId="1297898198" sldId="260"/>
            <ac:spMk id="13" creationId="{0F6F1E82-F603-49E4-9641-09EEA984A343}"/>
          </ac:spMkLst>
        </pc:spChg>
        <pc:spChg chg="add">
          <ac:chgData name="Ajir Ali (2232684)" userId="S::2232684@student.uwtsd.ac.uk::101218c1-b4c0-4ff8-8f6f-d0a45e007157" providerId="AD" clId="Web-{81D883F8-BEC1-F82C-0069-DFB0E669CF84}" dt="2023-07-19T23:40:31.712" v="471"/>
          <ac:spMkLst>
            <pc:docMk/>
            <pc:sldMk cId="1297898198" sldId="260"/>
            <ac:spMk id="17" creationId="{9D1595AB-90F6-488F-B5E3-F8CFCC8FAA19}"/>
          </ac:spMkLst>
        </pc:spChg>
        <pc:picChg chg="add mod">
          <ac:chgData name="Ajir Ali (2232684)" userId="S::2232684@student.uwtsd.ac.uk::101218c1-b4c0-4ff8-8f6f-d0a45e007157" providerId="AD" clId="Web-{81D883F8-BEC1-F82C-0069-DFB0E669CF84}" dt="2023-07-19T23:40:31.712" v="471"/>
          <ac:picMkLst>
            <pc:docMk/>
            <pc:sldMk cId="1297898198" sldId="260"/>
            <ac:picMk id="4" creationId="{7A6D3C19-B248-21AD-C92D-30080C0A8D41}"/>
          </ac:picMkLst>
        </pc:picChg>
        <pc:picChg chg="add mod">
          <ac:chgData name="Ajir Ali (2232684)" userId="S::2232684@student.uwtsd.ac.uk::101218c1-b4c0-4ff8-8f6f-d0a45e007157" providerId="AD" clId="Web-{81D883F8-BEC1-F82C-0069-DFB0E669CF84}" dt="2023-07-19T23:41:22.450" v="474" actId="14100"/>
          <ac:picMkLst>
            <pc:docMk/>
            <pc:sldMk cId="1297898198" sldId="260"/>
            <ac:picMk id="6" creationId="{03857563-B6DB-07D2-8AC4-C2745B5850E6}"/>
          </ac:picMkLst>
        </pc:picChg>
        <pc:cxnChg chg="add">
          <ac:chgData name="Ajir Ali (2232684)" userId="S::2232684@student.uwtsd.ac.uk::101218c1-b4c0-4ff8-8f6f-d0a45e007157" providerId="AD" clId="Web-{81D883F8-BEC1-F82C-0069-DFB0E669CF84}" dt="2023-07-19T23:40:31.712" v="471"/>
          <ac:cxnSpMkLst>
            <pc:docMk/>
            <pc:sldMk cId="1297898198" sldId="260"/>
            <ac:cxnSpMk id="15" creationId="{C81CFD00-FC30-4AFB-A61F-3127B2C90F71}"/>
          </ac:cxnSpMkLst>
        </pc:cxnChg>
      </pc:sldChg>
      <pc:sldChg chg="addSp delSp modSp new mod modTransition setBg setClrOvrMap">
        <pc:chgData name="Ajir Ali (2232684)" userId="S::2232684@student.uwtsd.ac.uk::101218c1-b4c0-4ff8-8f6f-d0a45e007157" providerId="AD" clId="Web-{81D883F8-BEC1-F82C-0069-DFB0E669CF84}" dt="2023-07-20T00:35:08.912" v="918"/>
        <pc:sldMkLst>
          <pc:docMk/>
          <pc:sldMk cId="678410893" sldId="261"/>
        </pc:sldMkLst>
        <pc:spChg chg="mod">
          <ac:chgData name="Ajir Ali (2232684)" userId="S::2232684@student.uwtsd.ac.uk::101218c1-b4c0-4ff8-8f6f-d0a45e007157" providerId="AD" clId="Web-{81D883F8-BEC1-F82C-0069-DFB0E669CF84}" dt="2023-07-19T23:50:13.813" v="537"/>
          <ac:spMkLst>
            <pc:docMk/>
            <pc:sldMk cId="678410893" sldId="261"/>
            <ac:spMk id="2" creationId="{0BD31C5E-8D9F-C670-5F06-4E4A34265747}"/>
          </ac:spMkLst>
        </pc:spChg>
        <pc:spChg chg="del">
          <ac:chgData name="Ajir Ali (2232684)" userId="S::2232684@student.uwtsd.ac.uk::101218c1-b4c0-4ff8-8f6f-d0a45e007157" providerId="AD" clId="Web-{81D883F8-BEC1-F82C-0069-DFB0E669CF84}" dt="2023-07-19T23:43:57.429" v="485"/>
          <ac:spMkLst>
            <pc:docMk/>
            <pc:sldMk cId="678410893" sldId="261"/>
            <ac:spMk id="3" creationId="{31FF2A41-2E5E-578C-979E-27764B69DA59}"/>
          </ac:spMkLst>
        </pc:spChg>
        <pc:spChg chg="add mod">
          <ac:chgData name="Ajir Ali (2232684)" userId="S::2232684@student.uwtsd.ac.uk::101218c1-b4c0-4ff8-8f6f-d0a45e007157" providerId="AD" clId="Web-{81D883F8-BEC1-F82C-0069-DFB0E669CF84}" dt="2023-07-19T23:50:13.813" v="537"/>
          <ac:spMkLst>
            <pc:docMk/>
            <pc:sldMk cId="678410893" sldId="261"/>
            <ac:spMk id="6" creationId="{842F2DDC-9AA4-8C40-568A-82910C9F18F4}"/>
          </ac:spMkLst>
        </pc:spChg>
        <pc:spChg chg="add">
          <ac:chgData name="Ajir Ali (2232684)" userId="S::2232684@student.uwtsd.ac.uk::101218c1-b4c0-4ff8-8f6f-d0a45e007157" providerId="AD" clId="Web-{81D883F8-BEC1-F82C-0069-DFB0E669CF84}" dt="2023-07-19T23:50:13.813" v="537"/>
          <ac:spMkLst>
            <pc:docMk/>
            <pc:sldMk cId="678410893" sldId="261"/>
            <ac:spMk id="11" creationId="{B0E58038-8ACE-4AD9-B404-25C603550D83}"/>
          </ac:spMkLst>
        </pc:spChg>
        <pc:spChg chg="add">
          <ac:chgData name="Ajir Ali (2232684)" userId="S::2232684@student.uwtsd.ac.uk::101218c1-b4c0-4ff8-8f6f-d0a45e007157" providerId="AD" clId="Web-{81D883F8-BEC1-F82C-0069-DFB0E669CF84}" dt="2023-07-19T23:50:13.813" v="537"/>
          <ac:spMkLst>
            <pc:docMk/>
            <pc:sldMk cId="678410893" sldId="261"/>
            <ac:spMk id="13" creationId="{5B3FFBAC-AB0F-448D-A038-E132C4CF5333}"/>
          </ac:spMkLst>
        </pc:spChg>
        <pc:spChg chg="add">
          <ac:chgData name="Ajir Ali (2232684)" userId="S::2232684@student.uwtsd.ac.uk::101218c1-b4c0-4ff8-8f6f-d0a45e007157" providerId="AD" clId="Web-{81D883F8-BEC1-F82C-0069-DFB0E669CF84}" dt="2023-07-19T23:50:13.813" v="537"/>
          <ac:spMkLst>
            <pc:docMk/>
            <pc:sldMk cId="678410893" sldId="261"/>
            <ac:spMk id="17" creationId="{82BCDE19-2810-4337-9C49-8589C421767D}"/>
          </ac:spMkLst>
        </pc:spChg>
        <pc:picChg chg="add mod ord">
          <ac:chgData name="Ajir Ali (2232684)" userId="S::2232684@student.uwtsd.ac.uk::101218c1-b4c0-4ff8-8f6f-d0a45e007157" providerId="AD" clId="Web-{81D883F8-BEC1-F82C-0069-DFB0E669CF84}" dt="2023-07-19T23:50:13.813" v="537"/>
          <ac:picMkLst>
            <pc:docMk/>
            <pc:sldMk cId="678410893" sldId="261"/>
            <ac:picMk id="4" creationId="{163D5D12-10F7-C832-4724-FF2FB655E936}"/>
          </ac:picMkLst>
        </pc:picChg>
        <pc:picChg chg="add mod ord">
          <ac:chgData name="Ajir Ali (2232684)" userId="S::2232684@student.uwtsd.ac.uk::101218c1-b4c0-4ff8-8f6f-d0a45e007157" providerId="AD" clId="Web-{81D883F8-BEC1-F82C-0069-DFB0E669CF84}" dt="2023-07-19T23:50:13.813" v="537"/>
          <ac:picMkLst>
            <pc:docMk/>
            <pc:sldMk cId="678410893" sldId="261"/>
            <ac:picMk id="5" creationId="{F1439E9B-8464-3A4C-E345-BCB633F2B5EB}"/>
          </ac:picMkLst>
        </pc:picChg>
        <pc:cxnChg chg="add">
          <ac:chgData name="Ajir Ali (2232684)" userId="S::2232684@student.uwtsd.ac.uk::101218c1-b4c0-4ff8-8f6f-d0a45e007157" providerId="AD" clId="Web-{81D883F8-BEC1-F82C-0069-DFB0E669CF84}" dt="2023-07-19T23:50:13.813" v="537"/>
          <ac:cxnSpMkLst>
            <pc:docMk/>
            <pc:sldMk cId="678410893" sldId="261"/>
            <ac:cxnSpMk id="15" creationId="{38A34772-9011-42B5-AA63-FD6DEC92EE72}"/>
          </ac:cxnSpMkLst>
        </pc:cxnChg>
      </pc:sldChg>
      <pc:sldChg chg="addSp delSp modSp new mod ord modTransition setBg addAnim setClrOvrMap">
        <pc:chgData name="Ajir Ali (2232684)" userId="S::2232684@student.uwtsd.ac.uk::101218c1-b4c0-4ff8-8f6f-d0a45e007157" providerId="AD" clId="Web-{81D883F8-BEC1-F82C-0069-DFB0E669CF84}" dt="2023-07-20T00:35:08.912" v="918"/>
        <pc:sldMkLst>
          <pc:docMk/>
          <pc:sldMk cId="238781223" sldId="262"/>
        </pc:sldMkLst>
        <pc:spChg chg="mod">
          <ac:chgData name="Ajir Ali (2232684)" userId="S::2232684@student.uwtsd.ac.uk::101218c1-b4c0-4ff8-8f6f-d0a45e007157" providerId="AD" clId="Web-{81D883F8-BEC1-F82C-0069-DFB0E669CF84}" dt="2023-07-20T00:17:21.389" v="745"/>
          <ac:spMkLst>
            <pc:docMk/>
            <pc:sldMk cId="238781223" sldId="262"/>
            <ac:spMk id="2" creationId="{279E6412-CE5E-C35E-5C7A-8ADB079B1F26}"/>
          </ac:spMkLst>
        </pc:spChg>
        <pc:spChg chg="mod">
          <ac:chgData name="Ajir Ali (2232684)" userId="S::2232684@student.uwtsd.ac.uk::101218c1-b4c0-4ff8-8f6f-d0a45e007157" providerId="AD" clId="Web-{81D883F8-BEC1-F82C-0069-DFB0E669CF84}" dt="2023-07-20T00:17:21.389" v="745"/>
          <ac:spMkLst>
            <pc:docMk/>
            <pc:sldMk cId="238781223" sldId="262"/>
            <ac:spMk id="3" creationId="{2F642334-AB83-17E7-9C32-6A80838CDB7D}"/>
          </ac:spMkLst>
        </pc:spChg>
        <pc:spChg chg="add del">
          <ac:chgData name="Ajir Ali (2232684)" userId="S::2232684@student.uwtsd.ac.uk::101218c1-b4c0-4ff8-8f6f-d0a45e007157" providerId="AD" clId="Web-{81D883F8-BEC1-F82C-0069-DFB0E669CF84}" dt="2023-07-20T00:17:21.389" v="745"/>
          <ac:spMkLst>
            <pc:docMk/>
            <pc:sldMk cId="238781223" sldId="262"/>
            <ac:spMk id="9" creationId="{39E3965E-AC41-4711-9D10-E25ABB132D86}"/>
          </ac:spMkLst>
        </pc:spChg>
        <pc:spChg chg="add del">
          <ac:chgData name="Ajir Ali (2232684)" userId="S::2232684@student.uwtsd.ac.uk::101218c1-b4c0-4ff8-8f6f-d0a45e007157" providerId="AD" clId="Web-{81D883F8-BEC1-F82C-0069-DFB0E669CF84}" dt="2023-07-20T00:17:21.389" v="745"/>
          <ac:spMkLst>
            <pc:docMk/>
            <pc:sldMk cId="238781223" sldId="262"/>
            <ac:spMk id="13" creationId="{2FDF0794-1B86-42B2-B8C7-F60123E638ED}"/>
          </ac:spMkLst>
        </pc:spChg>
        <pc:spChg chg="add del">
          <ac:chgData name="Ajir Ali (2232684)" userId="S::2232684@student.uwtsd.ac.uk::101218c1-b4c0-4ff8-8f6f-d0a45e007157" providerId="AD" clId="Web-{81D883F8-BEC1-F82C-0069-DFB0E669CF84}" dt="2023-07-20T00:17:21.389" v="745"/>
          <ac:spMkLst>
            <pc:docMk/>
            <pc:sldMk cId="238781223" sldId="262"/>
            <ac:spMk id="15" creationId="{B94BE868-D43F-4940-8CE9-93D953A11A21}"/>
          </ac:spMkLst>
        </pc:spChg>
        <pc:spChg chg="add del">
          <ac:chgData name="Ajir Ali (2232684)" userId="S::2232684@student.uwtsd.ac.uk::101218c1-b4c0-4ff8-8f6f-d0a45e007157" providerId="AD" clId="Web-{81D883F8-BEC1-F82C-0069-DFB0E669CF84}" dt="2023-07-20T00:18:13.736" v="748"/>
          <ac:spMkLst>
            <pc:docMk/>
            <pc:sldMk cId="238781223" sldId="262"/>
            <ac:spMk id="22" creationId="{E844E128-FF69-4E9F-8327-6B504B3C5AE1}"/>
          </ac:spMkLst>
        </pc:spChg>
        <pc:spChg chg="add">
          <ac:chgData name="Ajir Ali (2232684)" userId="S::2232684@student.uwtsd.ac.uk::101218c1-b4c0-4ff8-8f6f-d0a45e007157" providerId="AD" clId="Web-{81D883F8-BEC1-F82C-0069-DFB0E669CF84}" dt="2023-07-20T00:18:13.736" v="748"/>
          <ac:spMkLst>
            <pc:docMk/>
            <pc:sldMk cId="238781223" sldId="262"/>
            <ac:spMk id="29" creationId="{E844E128-FF69-4E9F-8327-6B504B3C5AE1}"/>
          </ac:spMkLst>
        </pc:spChg>
        <pc:picChg chg="add mod ord">
          <ac:chgData name="Ajir Ali (2232684)" userId="S::2232684@student.uwtsd.ac.uk::101218c1-b4c0-4ff8-8f6f-d0a45e007157" providerId="AD" clId="Web-{81D883F8-BEC1-F82C-0069-DFB0E669CF84}" dt="2023-07-20T00:18:13.736" v="748"/>
          <ac:picMkLst>
            <pc:docMk/>
            <pc:sldMk cId="238781223" sldId="262"/>
            <ac:picMk id="5" creationId="{91B14E8F-BE9E-CDF7-ED4B-EB488D875AA5}"/>
          </ac:picMkLst>
        </pc:picChg>
        <pc:cxnChg chg="add del">
          <ac:chgData name="Ajir Ali (2232684)" userId="S::2232684@student.uwtsd.ac.uk::101218c1-b4c0-4ff8-8f6f-d0a45e007157" providerId="AD" clId="Web-{81D883F8-BEC1-F82C-0069-DFB0E669CF84}" dt="2023-07-20T00:17:21.389" v="745"/>
          <ac:cxnSpMkLst>
            <pc:docMk/>
            <pc:sldMk cId="238781223" sldId="262"/>
            <ac:cxnSpMk id="11" creationId="{1F5DC8C3-BA5F-4EED-BB9A-A14272BD82A1}"/>
          </ac:cxnSpMkLst>
        </pc:cxnChg>
        <pc:cxnChg chg="add del">
          <ac:chgData name="Ajir Ali (2232684)" userId="S::2232684@student.uwtsd.ac.uk::101218c1-b4c0-4ff8-8f6f-d0a45e007157" providerId="AD" clId="Web-{81D883F8-BEC1-F82C-0069-DFB0E669CF84}" dt="2023-07-20T00:17:21.389" v="745"/>
          <ac:cxnSpMkLst>
            <pc:docMk/>
            <pc:sldMk cId="238781223" sldId="262"/>
            <ac:cxnSpMk id="17" creationId="{96D07482-83A3-4451-943C-B46961082957}"/>
          </ac:cxnSpMkLst>
        </pc:cxnChg>
        <pc:cxnChg chg="add del">
          <ac:chgData name="Ajir Ali (2232684)" userId="S::2232684@student.uwtsd.ac.uk::101218c1-b4c0-4ff8-8f6f-d0a45e007157" providerId="AD" clId="Web-{81D883F8-BEC1-F82C-0069-DFB0E669CF84}" dt="2023-07-20T00:18:13.736" v="748"/>
          <ac:cxnSpMkLst>
            <pc:docMk/>
            <pc:sldMk cId="238781223" sldId="262"/>
            <ac:cxnSpMk id="24" creationId="{055CEADF-09EA-423C-8C45-F94AF44D5AF0}"/>
          </ac:cxnSpMkLst>
        </pc:cxnChg>
        <pc:cxnChg chg="add">
          <ac:chgData name="Ajir Ali (2232684)" userId="S::2232684@student.uwtsd.ac.uk::101218c1-b4c0-4ff8-8f6f-d0a45e007157" providerId="AD" clId="Web-{81D883F8-BEC1-F82C-0069-DFB0E669CF84}" dt="2023-07-20T00:18:13.736" v="748"/>
          <ac:cxnSpMkLst>
            <pc:docMk/>
            <pc:sldMk cId="238781223" sldId="262"/>
            <ac:cxnSpMk id="31" creationId="{055CEADF-09EA-423C-8C45-F94AF44D5AF0}"/>
          </ac:cxnSpMkLst>
        </pc:cxnChg>
      </pc:sldChg>
      <pc:sldChg chg="addSp delSp modSp new mod modTransition setBg setClrOvrMap">
        <pc:chgData name="Ajir Ali (2232684)" userId="S::2232684@student.uwtsd.ac.uk::101218c1-b4c0-4ff8-8f6f-d0a45e007157" providerId="AD" clId="Web-{81D883F8-BEC1-F82C-0069-DFB0E669CF84}" dt="2023-07-20T00:35:08.912" v="918"/>
        <pc:sldMkLst>
          <pc:docMk/>
          <pc:sldMk cId="3627766373" sldId="263"/>
        </pc:sldMkLst>
        <pc:spChg chg="mod">
          <ac:chgData name="Ajir Ali (2232684)" userId="S::2232684@student.uwtsd.ac.uk::101218c1-b4c0-4ff8-8f6f-d0a45e007157" providerId="AD" clId="Web-{81D883F8-BEC1-F82C-0069-DFB0E669CF84}" dt="2023-07-20T00:01:07.747" v="598"/>
          <ac:spMkLst>
            <pc:docMk/>
            <pc:sldMk cId="3627766373" sldId="263"/>
            <ac:spMk id="2" creationId="{E2F39C4C-9631-4699-9787-55AE10060783}"/>
          </ac:spMkLst>
        </pc:spChg>
        <pc:spChg chg="mod ord">
          <ac:chgData name="Ajir Ali (2232684)" userId="S::2232684@student.uwtsd.ac.uk::101218c1-b4c0-4ff8-8f6f-d0a45e007157" providerId="AD" clId="Web-{81D883F8-BEC1-F82C-0069-DFB0E669CF84}" dt="2023-07-20T00:01:07.747" v="598"/>
          <ac:spMkLst>
            <pc:docMk/>
            <pc:sldMk cId="3627766373" sldId="263"/>
            <ac:spMk id="3" creationId="{0E365AA5-862C-E053-F75C-432C25468485}"/>
          </ac:spMkLst>
        </pc:spChg>
        <pc:spChg chg="add del">
          <ac:chgData name="Ajir Ali (2232684)" userId="S::2232684@student.uwtsd.ac.uk::101218c1-b4c0-4ff8-8f6f-d0a45e007157" providerId="AD" clId="Web-{81D883F8-BEC1-F82C-0069-DFB0E669CF84}" dt="2023-07-20T00:01:07.747" v="598"/>
          <ac:spMkLst>
            <pc:docMk/>
            <pc:sldMk cId="3627766373" sldId="263"/>
            <ac:spMk id="9" creationId="{990D0034-F768-41E7-85D4-F38C4DE85770}"/>
          </ac:spMkLst>
        </pc:spChg>
        <pc:spChg chg="add del">
          <ac:chgData name="Ajir Ali (2232684)" userId="S::2232684@student.uwtsd.ac.uk::101218c1-b4c0-4ff8-8f6f-d0a45e007157" providerId="AD" clId="Web-{81D883F8-BEC1-F82C-0069-DFB0E669CF84}" dt="2023-07-20T00:01:07.747" v="598"/>
          <ac:spMkLst>
            <pc:docMk/>
            <pc:sldMk cId="3627766373" sldId="263"/>
            <ac:spMk id="11" creationId="{95B38FD6-641F-41BF-B466-C1C6366420F0}"/>
          </ac:spMkLst>
        </pc:spChg>
        <pc:spChg chg="add del">
          <ac:chgData name="Ajir Ali (2232684)" userId="S::2232684@student.uwtsd.ac.uk::101218c1-b4c0-4ff8-8f6f-d0a45e007157" providerId="AD" clId="Web-{81D883F8-BEC1-F82C-0069-DFB0E669CF84}" dt="2023-07-20T00:01:07.747" v="598"/>
          <ac:spMkLst>
            <pc:docMk/>
            <pc:sldMk cId="3627766373" sldId="263"/>
            <ac:spMk id="15" creationId="{1FE461C7-FF45-427F-83D7-18DFBD48188D}"/>
          </ac:spMkLst>
        </pc:spChg>
        <pc:spChg chg="add">
          <ac:chgData name="Ajir Ali (2232684)" userId="S::2232684@student.uwtsd.ac.uk::101218c1-b4c0-4ff8-8f6f-d0a45e007157" providerId="AD" clId="Web-{81D883F8-BEC1-F82C-0069-DFB0E669CF84}" dt="2023-07-20T00:01:07.747" v="598"/>
          <ac:spMkLst>
            <pc:docMk/>
            <pc:sldMk cId="3627766373" sldId="263"/>
            <ac:spMk id="20" creationId="{B0E58038-8ACE-4AD9-B404-25C603550D83}"/>
          </ac:spMkLst>
        </pc:spChg>
        <pc:spChg chg="add">
          <ac:chgData name="Ajir Ali (2232684)" userId="S::2232684@student.uwtsd.ac.uk::101218c1-b4c0-4ff8-8f6f-d0a45e007157" providerId="AD" clId="Web-{81D883F8-BEC1-F82C-0069-DFB0E669CF84}" dt="2023-07-20T00:01:07.747" v="598"/>
          <ac:spMkLst>
            <pc:docMk/>
            <pc:sldMk cId="3627766373" sldId="263"/>
            <ac:spMk id="22" creationId="{5B3FFBAC-AB0F-448D-A038-E132C4CF5333}"/>
          </ac:spMkLst>
        </pc:spChg>
        <pc:spChg chg="add">
          <ac:chgData name="Ajir Ali (2232684)" userId="S::2232684@student.uwtsd.ac.uk::101218c1-b4c0-4ff8-8f6f-d0a45e007157" providerId="AD" clId="Web-{81D883F8-BEC1-F82C-0069-DFB0E669CF84}" dt="2023-07-20T00:01:07.747" v="598"/>
          <ac:spMkLst>
            <pc:docMk/>
            <pc:sldMk cId="3627766373" sldId="263"/>
            <ac:spMk id="26" creationId="{82BCDE19-2810-4337-9C49-8589C421767D}"/>
          </ac:spMkLst>
        </pc:spChg>
        <pc:picChg chg="add mod">
          <ac:chgData name="Ajir Ali (2232684)" userId="S::2232684@student.uwtsd.ac.uk::101218c1-b4c0-4ff8-8f6f-d0a45e007157" providerId="AD" clId="Web-{81D883F8-BEC1-F82C-0069-DFB0E669CF84}" dt="2023-07-20T00:01:07.747" v="598"/>
          <ac:picMkLst>
            <pc:docMk/>
            <pc:sldMk cId="3627766373" sldId="263"/>
            <ac:picMk id="4" creationId="{3513AB5A-92AC-A9AF-78EC-0140706EB723}"/>
          </ac:picMkLst>
        </pc:picChg>
        <pc:picChg chg="add mod">
          <ac:chgData name="Ajir Ali (2232684)" userId="S::2232684@student.uwtsd.ac.uk::101218c1-b4c0-4ff8-8f6f-d0a45e007157" providerId="AD" clId="Web-{81D883F8-BEC1-F82C-0069-DFB0E669CF84}" dt="2023-07-20T00:01:07.747" v="598"/>
          <ac:picMkLst>
            <pc:docMk/>
            <pc:sldMk cId="3627766373" sldId="263"/>
            <ac:picMk id="5" creationId="{49B71854-8B47-9D17-5A60-F6C3359EE2AC}"/>
          </ac:picMkLst>
        </pc:picChg>
        <pc:cxnChg chg="add del">
          <ac:chgData name="Ajir Ali (2232684)" userId="S::2232684@student.uwtsd.ac.uk::101218c1-b4c0-4ff8-8f6f-d0a45e007157" providerId="AD" clId="Web-{81D883F8-BEC1-F82C-0069-DFB0E669CF84}" dt="2023-07-20T00:01:07.747" v="598"/>
          <ac:cxnSpMkLst>
            <pc:docMk/>
            <pc:sldMk cId="3627766373" sldId="263"/>
            <ac:cxnSpMk id="13" creationId="{6BF9119E-766E-4526-AAE5-639F577C0493}"/>
          </ac:cxnSpMkLst>
        </pc:cxnChg>
        <pc:cxnChg chg="add">
          <ac:chgData name="Ajir Ali (2232684)" userId="S::2232684@student.uwtsd.ac.uk::101218c1-b4c0-4ff8-8f6f-d0a45e007157" providerId="AD" clId="Web-{81D883F8-BEC1-F82C-0069-DFB0E669CF84}" dt="2023-07-20T00:01:07.747" v="598"/>
          <ac:cxnSpMkLst>
            <pc:docMk/>
            <pc:sldMk cId="3627766373" sldId="263"/>
            <ac:cxnSpMk id="24" creationId="{38A34772-9011-42B5-AA63-FD6DEC92EE72}"/>
          </ac:cxnSpMkLst>
        </pc:cxnChg>
      </pc:sldChg>
      <pc:sldChg chg="addSp delSp modSp new mod modTransition setBg">
        <pc:chgData name="Ajir Ali (2232684)" userId="S::2232684@student.uwtsd.ac.uk::101218c1-b4c0-4ff8-8f6f-d0a45e007157" providerId="AD" clId="Web-{81D883F8-BEC1-F82C-0069-DFB0E669CF84}" dt="2023-07-20T00:35:08.912" v="918"/>
        <pc:sldMkLst>
          <pc:docMk/>
          <pc:sldMk cId="1211655002" sldId="264"/>
        </pc:sldMkLst>
        <pc:spChg chg="mod">
          <ac:chgData name="Ajir Ali (2232684)" userId="S::2232684@student.uwtsd.ac.uk::101218c1-b4c0-4ff8-8f6f-d0a45e007157" providerId="AD" clId="Web-{81D883F8-BEC1-F82C-0069-DFB0E669CF84}" dt="2023-07-20T00:10:44.581" v="616"/>
          <ac:spMkLst>
            <pc:docMk/>
            <pc:sldMk cId="1211655002" sldId="264"/>
            <ac:spMk id="2" creationId="{ED0D3FC3-2627-9E25-0799-2BDFCE390664}"/>
          </ac:spMkLst>
        </pc:spChg>
        <pc:spChg chg="del">
          <ac:chgData name="Ajir Ali (2232684)" userId="S::2232684@student.uwtsd.ac.uk::101218c1-b4c0-4ff8-8f6f-d0a45e007157" providerId="AD" clId="Web-{81D883F8-BEC1-F82C-0069-DFB0E669CF84}" dt="2023-07-20T00:05:51.906" v="600"/>
          <ac:spMkLst>
            <pc:docMk/>
            <pc:sldMk cId="1211655002" sldId="264"/>
            <ac:spMk id="3" creationId="{5E982007-16B8-662A-95A7-861A9E72F338}"/>
          </ac:spMkLst>
        </pc:spChg>
        <pc:spChg chg="add del">
          <ac:chgData name="Ajir Ali (2232684)" userId="S::2232684@student.uwtsd.ac.uk::101218c1-b4c0-4ff8-8f6f-d0a45e007157" providerId="AD" clId="Web-{81D883F8-BEC1-F82C-0069-DFB0E669CF84}" dt="2023-07-20T00:06:57.160" v="607"/>
          <ac:spMkLst>
            <pc:docMk/>
            <pc:sldMk cId="1211655002" sldId="264"/>
            <ac:spMk id="8" creationId="{B86038C7-793D-A15E-E63E-84A2AC952784}"/>
          </ac:spMkLst>
        </pc:spChg>
        <pc:spChg chg="add del">
          <ac:chgData name="Ajir Ali (2232684)" userId="S::2232684@student.uwtsd.ac.uk::101218c1-b4c0-4ff8-8f6f-d0a45e007157" providerId="AD" clId="Web-{81D883F8-BEC1-F82C-0069-DFB0E669CF84}" dt="2023-07-20T00:06:57.160" v="607"/>
          <ac:spMkLst>
            <pc:docMk/>
            <pc:sldMk cId="1211655002" sldId="264"/>
            <ac:spMk id="11" creationId="{0AB6E427-3F73-4C06-A5D5-AE52C3883B50}"/>
          </ac:spMkLst>
        </pc:spChg>
        <pc:spChg chg="add del">
          <ac:chgData name="Ajir Ali (2232684)" userId="S::2232684@student.uwtsd.ac.uk::101218c1-b4c0-4ff8-8f6f-d0a45e007157" providerId="AD" clId="Web-{81D883F8-BEC1-F82C-0069-DFB0E669CF84}" dt="2023-07-20T00:06:57.160" v="607"/>
          <ac:spMkLst>
            <pc:docMk/>
            <pc:sldMk cId="1211655002" sldId="264"/>
            <ac:spMk id="13" creationId="{D8C9BDAA-0390-4B39-9B5C-BC95E5120DA4}"/>
          </ac:spMkLst>
        </pc:spChg>
        <pc:spChg chg="add del">
          <ac:chgData name="Ajir Ali (2232684)" userId="S::2232684@student.uwtsd.ac.uk::101218c1-b4c0-4ff8-8f6f-d0a45e007157" providerId="AD" clId="Web-{81D883F8-BEC1-F82C-0069-DFB0E669CF84}" dt="2023-07-20T00:10:44.581" v="616"/>
          <ac:spMkLst>
            <pc:docMk/>
            <pc:sldMk cId="1211655002" sldId="264"/>
            <ac:spMk id="20" creationId="{39E3965E-AC41-4711-9D10-E25ABB132D86}"/>
          </ac:spMkLst>
        </pc:spChg>
        <pc:spChg chg="add del">
          <ac:chgData name="Ajir Ali (2232684)" userId="S::2232684@student.uwtsd.ac.uk::101218c1-b4c0-4ff8-8f6f-d0a45e007157" providerId="AD" clId="Web-{81D883F8-BEC1-F82C-0069-DFB0E669CF84}" dt="2023-07-20T00:10:44.581" v="616"/>
          <ac:spMkLst>
            <pc:docMk/>
            <pc:sldMk cId="1211655002" sldId="264"/>
            <ac:spMk id="24" creationId="{B4D0E555-16F6-44D0-BF56-AF5FF5BDE9D6}"/>
          </ac:spMkLst>
        </pc:spChg>
        <pc:spChg chg="add del">
          <ac:chgData name="Ajir Ali (2232684)" userId="S::2232684@student.uwtsd.ac.uk::101218c1-b4c0-4ff8-8f6f-d0a45e007157" providerId="AD" clId="Web-{81D883F8-BEC1-F82C-0069-DFB0E669CF84}" dt="2023-07-20T00:10:44.581" v="616"/>
          <ac:spMkLst>
            <pc:docMk/>
            <pc:sldMk cId="1211655002" sldId="264"/>
            <ac:spMk id="26" creationId="{8117041D-1A7B-4ECA-AB68-3CFDB6726B8E}"/>
          </ac:spMkLst>
        </pc:spChg>
        <pc:spChg chg="add">
          <ac:chgData name="Ajir Ali (2232684)" userId="S::2232684@student.uwtsd.ac.uk::101218c1-b4c0-4ff8-8f6f-d0a45e007157" providerId="AD" clId="Web-{81D883F8-BEC1-F82C-0069-DFB0E669CF84}" dt="2023-07-20T00:10:44.581" v="616"/>
          <ac:spMkLst>
            <pc:docMk/>
            <pc:sldMk cId="1211655002" sldId="264"/>
            <ac:spMk id="33" creationId="{39E3965E-AC41-4711-9D10-E25ABB132D86}"/>
          </ac:spMkLst>
        </pc:spChg>
        <pc:spChg chg="add">
          <ac:chgData name="Ajir Ali (2232684)" userId="S::2232684@student.uwtsd.ac.uk::101218c1-b4c0-4ff8-8f6f-d0a45e007157" providerId="AD" clId="Web-{81D883F8-BEC1-F82C-0069-DFB0E669CF84}" dt="2023-07-20T00:10:44.581" v="616"/>
          <ac:spMkLst>
            <pc:docMk/>
            <pc:sldMk cId="1211655002" sldId="264"/>
            <ac:spMk id="37" creationId="{B4D0E555-16F6-44D0-BF56-AF5FF5BDE9D6}"/>
          </ac:spMkLst>
        </pc:spChg>
        <pc:spChg chg="add">
          <ac:chgData name="Ajir Ali (2232684)" userId="S::2232684@student.uwtsd.ac.uk::101218c1-b4c0-4ff8-8f6f-d0a45e007157" providerId="AD" clId="Web-{81D883F8-BEC1-F82C-0069-DFB0E669CF84}" dt="2023-07-20T00:10:44.581" v="616"/>
          <ac:spMkLst>
            <pc:docMk/>
            <pc:sldMk cId="1211655002" sldId="264"/>
            <ac:spMk id="39" creationId="{8117041D-1A7B-4ECA-AB68-3CFDB6726B8E}"/>
          </ac:spMkLst>
        </pc:spChg>
        <pc:picChg chg="add mod ord">
          <ac:chgData name="Ajir Ali (2232684)" userId="S::2232684@student.uwtsd.ac.uk::101218c1-b4c0-4ff8-8f6f-d0a45e007157" providerId="AD" clId="Web-{81D883F8-BEC1-F82C-0069-DFB0E669CF84}" dt="2023-07-20T00:10:44.581" v="616"/>
          <ac:picMkLst>
            <pc:docMk/>
            <pc:sldMk cId="1211655002" sldId="264"/>
            <ac:picMk id="4" creationId="{AC519E7D-64F5-195B-DEE9-23E30D61978D}"/>
          </ac:picMkLst>
        </pc:picChg>
        <pc:cxnChg chg="add del">
          <ac:chgData name="Ajir Ali (2232684)" userId="S::2232684@student.uwtsd.ac.uk::101218c1-b4c0-4ff8-8f6f-d0a45e007157" providerId="AD" clId="Web-{81D883F8-BEC1-F82C-0069-DFB0E669CF84}" dt="2023-07-20T00:06:57.160" v="607"/>
          <ac:cxnSpMkLst>
            <pc:docMk/>
            <pc:sldMk cId="1211655002" sldId="264"/>
            <ac:cxnSpMk id="15" creationId="{E04A321A-A039-4720-87B4-66A4210E0D57}"/>
          </ac:cxnSpMkLst>
        </pc:cxnChg>
        <pc:cxnChg chg="add del">
          <ac:chgData name="Ajir Ali (2232684)" userId="S::2232684@student.uwtsd.ac.uk::101218c1-b4c0-4ff8-8f6f-d0a45e007157" providerId="AD" clId="Web-{81D883F8-BEC1-F82C-0069-DFB0E669CF84}" dt="2023-07-20T00:10:44.581" v="616"/>
          <ac:cxnSpMkLst>
            <pc:docMk/>
            <pc:sldMk cId="1211655002" sldId="264"/>
            <ac:cxnSpMk id="22" creationId="{1F5DC8C3-BA5F-4EED-BB9A-A14272BD82A1}"/>
          </ac:cxnSpMkLst>
        </pc:cxnChg>
        <pc:cxnChg chg="add del">
          <ac:chgData name="Ajir Ali (2232684)" userId="S::2232684@student.uwtsd.ac.uk::101218c1-b4c0-4ff8-8f6f-d0a45e007157" providerId="AD" clId="Web-{81D883F8-BEC1-F82C-0069-DFB0E669CF84}" dt="2023-07-20T00:10:44.581" v="616"/>
          <ac:cxnSpMkLst>
            <pc:docMk/>
            <pc:sldMk cId="1211655002" sldId="264"/>
            <ac:cxnSpMk id="28" creationId="{ABCD2462-4C1E-401A-AC2D-F799A138B245}"/>
          </ac:cxnSpMkLst>
        </pc:cxnChg>
        <pc:cxnChg chg="add">
          <ac:chgData name="Ajir Ali (2232684)" userId="S::2232684@student.uwtsd.ac.uk::101218c1-b4c0-4ff8-8f6f-d0a45e007157" providerId="AD" clId="Web-{81D883F8-BEC1-F82C-0069-DFB0E669CF84}" dt="2023-07-20T00:10:44.581" v="616"/>
          <ac:cxnSpMkLst>
            <pc:docMk/>
            <pc:sldMk cId="1211655002" sldId="264"/>
            <ac:cxnSpMk id="35" creationId="{1F5DC8C3-BA5F-4EED-BB9A-A14272BD82A1}"/>
          </ac:cxnSpMkLst>
        </pc:cxnChg>
        <pc:cxnChg chg="add">
          <ac:chgData name="Ajir Ali (2232684)" userId="S::2232684@student.uwtsd.ac.uk::101218c1-b4c0-4ff8-8f6f-d0a45e007157" providerId="AD" clId="Web-{81D883F8-BEC1-F82C-0069-DFB0E669CF84}" dt="2023-07-20T00:10:44.581" v="616"/>
          <ac:cxnSpMkLst>
            <pc:docMk/>
            <pc:sldMk cId="1211655002" sldId="264"/>
            <ac:cxnSpMk id="41" creationId="{ABCD2462-4C1E-401A-AC2D-F799A138B245}"/>
          </ac:cxnSpMkLst>
        </pc:cxnChg>
      </pc:sldChg>
      <pc:sldChg chg="addSp delSp modSp new mod modTransition setBg setClrOvrMap">
        <pc:chgData name="Ajir Ali (2232684)" userId="S::2232684@student.uwtsd.ac.uk::101218c1-b4c0-4ff8-8f6f-d0a45e007157" providerId="AD" clId="Web-{81D883F8-BEC1-F82C-0069-DFB0E669CF84}" dt="2023-07-20T00:35:08.912" v="918"/>
        <pc:sldMkLst>
          <pc:docMk/>
          <pc:sldMk cId="3907536640" sldId="265"/>
        </pc:sldMkLst>
        <pc:spChg chg="mod">
          <ac:chgData name="Ajir Ali (2232684)" userId="S::2232684@student.uwtsd.ac.uk::101218c1-b4c0-4ff8-8f6f-d0a45e007157" providerId="AD" clId="Web-{81D883F8-BEC1-F82C-0069-DFB0E669CF84}" dt="2023-07-20T00:25:03.294" v="883"/>
          <ac:spMkLst>
            <pc:docMk/>
            <pc:sldMk cId="3907536640" sldId="265"/>
            <ac:spMk id="2" creationId="{20BBFD10-104B-1E47-F5ED-F97BC2222CF1}"/>
          </ac:spMkLst>
        </pc:spChg>
        <pc:spChg chg="del">
          <ac:chgData name="Ajir Ali (2232684)" userId="S::2232684@student.uwtsd.ac.uk::101218c1-b4c0-4ff8-8f6f-d0a45e007157" providerId="AD" clId="Web-{81D883F8-BEC1-F82C-0069-DFB0E669CF84}" dt="2023-07-20T00:21:09.091" v="763"/>
          <ac:spMkLst>
            <pc:docMk/>
            <pc:sldMk cId="3907536640" sldId="265"/>
            <ac:spMk id="3" creationId="{CAEAD339-A56B-574B-C2B3-60AABA2F0C49}"/>
          </ac:spMkLst>
        </pc:spChg>
        <pc:spChg chg="add mod">
          <ac:chgData name="Ajir Ali (2232684)" userId="S::2232684@student.uwtsd.ac.uk::101218c1-b4c0-4ff8-8f6f-d0a45e007157" providerId="AD" clId="Web-{81D883F8-BEC1-F82C-0069-DFB0E669CF84}" dt="2023-07-20T00:26:14.017" v="903" actId="20577"/>
          <ac:spMkLst>
            <pc:docMk/>
            <pc:sldMk cId="3907536640" sldId="265"/>
            <ac:spMk id="5" creationId="{E2458203-5E03-C0B4-4114-EB9C921E65F7}"/>
          </ac:spMkLst>
        </pc:spChg>
        <pc:spChg chg="add">
          <ac:chgData name="Ajir Ali (2232684)" userId="S::2232684@student.uwtsd.ac.uk::101218c1-b4c0-4ff8-8f6f-d0a45e007157" providerId="AD" clId="Web-{81D883F8-BEC1-F82C-0069-DFB0E669CF84}" dt="2023-07-20T00:25:03.294" v="883"/>
          <ac:spMkLst>
            <pc:docMk/>
            <pc:sldMk cId="3907536640" sldId="265"/>
            <ac:spMk id="10" creationId="{E844E128-FF69-4E9F-8327-6B504B3C5AE1}"/>
          </ac:spMkLst>
        </pc:spChg>
        <pc:picChg chg="add mod ord">
          <ac:chgData name="Ajir Ali (2232684)" userId="S::2232684@student.uwtsd.ac.uk::101218c1-b4c0-4ff8-8f6f-d0a45e007157" providerId="AD" clId="Web-{81D883F8-BEC1-F82C-0069-DFB0E669CF84}" dt="2023-07-20T00:25:03.294" v="883"/>
          <ac:picMkLst>
            <pc:docMk/>
            <pc:sldMk cId="3907536640" sldId="265"/>
            <ac:picMk id="4" creationId="{4A136632-9020-88FF-757B-043862DDB1F6}"/>
          </ac:picMkLst>
        </pc:picChg>
        <pc:cxnChg chg="add">
          <ac:chgData name="Ajir Ali (2232684)" userId="S::2232684@student.uwtsd.ac.uk::101218c1-b4c0-4ff8-8f6f-d0a45e007157" providerId="AD" clId="Web-{81D883F8-BEC1-F82C-0069-DFB0E669CF84}" dt="2023-07-20T00:25:03.294" v="883"/>
          <ac:cxnSpMkLst>
            <pc:docMk/>
            <pc:sldMk cId="3907536640" sldId="265"/>
            <ac:cxnSpMk id="12" creationId="{055CEADF-09EA-423C-8C45-F94AF44D5AF0}"/>
          </ac:cxnSpMkLst>
        </pc:cxnChg>
      </pc:sldChg>
      <pc:sldMasterChg chg="del delSldLayout">
        <pc:chgData name="Ajir Ali (2232684)" userId="S::2232684@student.uwtsd.ac.uk::101218c1-b4c0-4ff8-8f6f-d0a45e007157" providerId="AD" clId="Web-{81D883F8-BEC1-F82C-0069-DFB0E669CF84}" dt="2023-07-19T22:37:30.741" v="0"/>
        <pc:sldMasterMkLst>
          <pc:docMk/>
          <pc:sldMasterMk cId="2460954070" sldId="2147483660"/>
        </pc:sldMasterMkLst>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2385387890" sldId="2147483661"/>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949138452" sldId="2147483662"/>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2591524520" sldId="2147483663"/>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1203092039" sldId="2147483664"/>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3733172339" sldId="2147483665"/>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3210312558" sldId="2147483666"/>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3146388984" sldId="2147483667"/>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3171841454" sldId="2147483668"/>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1718958274" sldId="2147483669"/>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2202905451" sldId="2147483670"/>
          </pc:sldLayoutMkLst>
        </pc:sldLayoutChg>
        <pc:sldLayoutChg chg="del">
          <pc:chgData name="Ajir Ali (2232684)" userId="S::2232684@student.uwtsd.ac.uk::101218c1-b4c0-4ff8-8f6f-d0a45e007157" providerId="AD" clId="Web-{81D883F8-BEC1-F82C-0069-DFB0E669CF84}" dt="2023-07-19T22:37:30.741" v="0"/>
          <pc:sldLayoutMkLst>
            <pc:docMk/>
            <pc:sldMasterMk cId="2460954070" sldId="2147483660"/>
            <pc:sldLayoutMk cId="3479445657" sldId="2147483671"/>
          </pc:sldLayoutMkLst>
        </pc:sldLayoutChg>
      </pc:sldMasterChg>
      <pc:sldMasterChg chg="add del addSldLayout delSldLayout">
        <pc:chgData name="Ajir Ali (2232684)" userId="S::2232684@student.uwtsd.ac.uk::101218c1-b4c0-4ff8-8f6f-d0a45e007157" providerId="AD" clId="Web-{81D883F8-BEC1-F82C-0069-DFB0E669CF84}" dt="2023-07-19T22:40:50.786" v="41"/>
        <pc:sldMasterMkLst>
          <pc:docMk/>
          <pc:sldMasterMk cId="1056271785" sldId="2147483698"/>
        </pc:sldMasterMkLst>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2824245107" sldId="2147483687"/>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1956735769" sldId="2147483688"/>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2310234197" sldId="2147483689"/>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2952107156" sldId="2147483690"/>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610580285" sldId="2147483691"/>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182958310" sldId="2147483692"/>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3208522340" sldId="2147483693"/>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2808767592" sldId="2147483694"/>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4075264787" sldId="2147483695"/>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2444688542" sldId="2147483696"/>
          </pc:sldLayoutMkLst>
        </pc:sldLayoutChg>
        <pc:sldLayoutChg chg="add del">
          <pc:chgData name="Ajir Ali (2232684)" userId="S::2232684@student.uwtsd.ac.uk::101218c1-b4c0-4ff8-8f6f-d0a45e007157" providerId="AD" clId="Web-{81D883F8-BEC1-F82C-0069-DFB0E669CF84}" dt="2023-07-19T22:40:50.786" v="41"/>
          <pc:sldLayoutMkLst>
            <pc:docMk/>
            <pc:sldMasterMk cId="1056271785" sldId="2147483698"/>
            <pc:sldLayoutMk cId="379398939" sldId="2147483697"/>
          </pc:sldLayoutMkLst>
        </pc:sldLayoutChg>
      </pc:sldMasterChg>
      <pc:sldMasterChg chg="add del addSldLayout delSldLayout">
        <pc:chgData name="Ajir Ali (2232684)" userId="S::2232684@student.uwtsd.ac.uk::101218c1-b4c0-4ff8-8f6f-d0a45e007157" providerId="AD" clId="Web-{81D883F8-BEC1-F82C-0069-DFB0E669CF84}" dt="2023-07-19T22:40:19.846" v="30"/>
        <pc:sldMasterMkLst>
          <pc:docMk/>
          <pc:sldMasterMk cId="1976326708" sldId="2147483699"/>
        </pc:sldMasterMkLst>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909017889" sldId="2147483700"/>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1896539371" sldId="2147483701"/>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785614382" sldId="2147483702"/>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2646549081" sldId="2147483703"/>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1632620895" sldId="2147483704"/>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2308348929" sldId="2147483705"/>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1834031636" sldId="2147483706"/>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3860584252" sldId="2147483707"/>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501501138" sldId="2147483708"/>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4117933131" sldId="2147483709"/>
          </pc:sldLayoutMkLst>
        </pc:sldLayoutChg>
        <pc:sldLayoutChg chg="add del">
          <pc:chgData name="Ajir Ali (2232684)" userId="S::2232684@student.uwtsd.ac.uk::101218c1-b4c0-4ff8-8f6f-d0a45e007157" providerId="AD" clId="Web-{81D883F8-BEC1-F82C-0069-DFB0E669CF84}" dt="2023-07-19T22:40:19.846" v="30"/>
          <pc:sldLayoutMkLst>
            <pc:docMk/>
            <pc:sldMasterMk cId="1976326708" sldId="2147483699"/>
            <pc:sldLayoutMk cId="2158009924" sldId="2147483710"/>
          </pc:sldLayoutMkLst>
        </pc:sldLayoutChg>
      </pc:sldMasterChg>
      <pc:sldMasterChg chg="add del addSldLayout delSldLayout">
        <pc:chgData name="Ajir Ali (2232684)" userId="S::2232684@student.uwtsd.ac.uk::101218c1-b4c0-4ff8-8f6f-d0a45e007157" providerId="AD" clId="Web-{81D883F8-BEC1-F82C-0069-DFB0E669CF84}" dt="2023-07-19T22:40:23.143" v="32"/>
        <pc:sldMasterMkLst>
          <pc:docMk/>
          <pc:sldMasterMk cId="2401197426" sldId="2147483722"/>
        </pc:sldMasterMkLst>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3531019560" sldId="2147483711"/>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73207294" sldId="2147483712"/>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4281084548" sldId="2147483713"/>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1760375727" sldId="2147483714"/>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869036561" sldId="2147483715"/>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3270609260" sldId="2147483716"/>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1950219944" sldId="2147483717"/>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850815203" sldId="2147483718"/>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942236361" sldId="2147483719"/>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1269244669" sldId="2147483720"/>
          </pc:sldLayoutMkLst>
        </pc:sldLayoutChg>
        <pc:sldLayoutChg chg="add del">
          <pc:chgData name="Ajir Ali (2232684)" userId="S::2232684@student.uwtsd.ac.uk::101218c1-b4c0-4ff8-8f6f-d0a45e007157" providerId="AD" clId="Web-{81D883F8-BEC1-F82C-0069-DFB0E669CF84}" dt="2023-07-19T22:40:23.143" v="32"/>
          <pc:sldLayoutMkLst>
            <pc:docMk/>
            <pc:sldMasterMk cId="2401197426" sldId="2147483722"/>
            <pc:sldLayoutMk cId="300207155" sldId="2147483721"/>
          </pc:sldLayoutMkLst>
        </pc:sldLayoutChg>
      </pc:sldMasterChg>
      <pc:sldMasterChg chg="add del modTransition addSldLayout delSldLayout modSldLayout">
        <pc:chgData name="Ajir Ali (2232684)" userId="S::2232684@student.uwtsd.ac.uk::101218c1-b4c0-4ff8-8f6f-d0a45e007157" providerId="AD" clId="Web-{81D883F8-BEC1-F82C-0069-DFB0E669CF84}" dt="2023-07-20T00:35:08.912" v="918"/>
        <pc:sldMasterMkLst>
          <pc:docMk/>
          <pc:sldMasterMk cId="4085516554" sldId="2147483735"/>
        </pc:sldMasterMkLst>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2253468702" sldId="2147483724"/>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16228495" sldId="2147483725"/>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216091942" sldId="2147483726"/>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2972832520" sldId="2147483727"/>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1367896673" sldId="2147483728"/>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372987246" sldId="2147483729"/>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4119443082" sldId="2147483730"/>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572760673" sldId="2147483731"/>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1262045663" sldId="2147483732"/>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3811113925" sldId="2147483733"/>
          </pc:sldLayoutMkLst>
        </pc:sldLayoutChg>
        <pc:sldLayoutChg chg="add del modTransition">
          <pc:chgData name="Ajir Ali (2232684)" userId="S::2232684@student.uwtsd.ac.uk::101218c1-b4c0-4ff8-8f6f-d0a45e007157" providerId="AD" clId="Web-{81D883F8-BEC1-F82C-0069-DFB0E669CF84}" dt="2023-07-20T00:35:08.912" v="918"/>
          <pc:sldLayoutMkLst>
            <pc:docMk/>
            <pc:sldMasterMk cId="4085516554" sldId="2147483735"/>
            <pc:sldLayoutMk cId="2395756166" sldId="2147483734"/>
          </pc:sldLayoutMkLst>
        </pc:sldLayoutChg>
      </pc:sldMasterChg>
      <pc:sldMasterChg chg="add del addSldLayout delSldLayout">
        <pc:chgData name="Ajir Ali (2232684)" userId="S::2232684@student.uwtsd.ac.uk::101218c1-b4c0-4ff8-8f6f-d0a45e007157" providerId="AD" clId="Web-{81D883F8-BEC1-F82C-0069-DFB0E669CF84}" dt="2023-07-19T22:40:50.739" v="40"/>
        <pc:sldMasterMkLst>
          <pc:docMk/>
          <pc:sldMasterMk cId="1232117880" sldId="2147483748"/>
        </pc:sldMasterMkLst>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1033626824" sldId="2147483737"/>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1736524956" sldId="2147483738"/>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1053865096" sldId="2147483739"/>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3990316821" sldId="2147483740"/>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2892977003" sldId="2147483741"/>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1936713909" sldId="2147483742"/>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1485911455" sldId="2147483743"/>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2262915281" sldId="2147483744"/>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4230178308" sldId="2147483745"/>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4115220162" sldId="2147483746"/>
          </pc:sldLayoutMkLst>
        </pc:sldLayoutChg>
        <pc:sldLayoutChg chg="add del">
          <pc:chgData name="Ajir Ali (2232684)" userId="S::2232684@student.uwtsd.ac.uk::101218c1-b4c0-4ff8-8f6f-d0a45e007157" providerId="AD" clId="Web-{81D883F8-BEC1-F82C-0069-DFB0E669CF84}" dt="2023-07-19T22:40:50.739" v="40"/>
          <pc:sldLayoutMkLst>
            <pc:docMk/>
            <pc:sldMasterMk cId="1232117880" sldId="2147483748"/>
            <pc:sldLayoutMk cId="2142916900" sldId="2147483747"/>
          </pc:sldLayoutMkLst>
        </pc:sldLayoutChg>
      </pc:sldMasterChg>
      <pc:sldMasterChg chg="add del addSldLayout delSldLayout">
        <pc:chgData name="Ajir Ali (2232684)" userId="S::2232684@student.uwtsd.ac.uk::101218c1-b4c0-4ff8-8f6f-d0a45e007157" providerId="AD" clId="Web-{81D883F8-BEC1-F82C-0069-DFB0E669CF84}" dt="2023-07-19T22:40:47.364" v="38"/>
        <pc:sldMasterMkLst>
          <pc:docMk/>
          <pc:sldMasterMk cId="2285865156" sldId="2147483761"/>
        </pc:sldMasterMkLst>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2874115718" sldId="2147483750"/>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4029505607" sldId="2147483751"/>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2832264797" sldId="2147483752"/>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2566224443" sldId="2147483753"/>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3048878882" sldId="2147483754"/>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4238318402" sldId="2147483755"/>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4267576711" sldId="2147483756"/>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1750481662" sldId="2147483757"/>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1615106745" sldId="2147483758"/>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4150339701" sldId="2147483759"/>
          </pc:sldLayoutMkLst>
        </pc:sldLayoutChg>
        <pc:sldLayoutChg chg="add del">
          <pc:chgData name="Ajir Ali (2232684)" userId="S::2232684@student.uwtsd.ac.uk::101218c1-b4c0-4ff8-8f6f-d0a45e007157" providerId="AD" clId="Web-{81D883F8-BEC1-F82C-0069-DFB0E669CF84}" dt="2023-07-19T22:40:47.364" v="38"/>
          <pc:sldLayoutMkLst>
            <pc:docMk/>
            <pc:sldMasterMk cId="2285865156" sldId="2147483761"/>
            <pc:sldLayoutMk cId="2139618045" sldId="2147483760"/>
          </pc:sldLayoutMkLst>
        </pc:sldLayoutChg>
      </pc:sldMasterChg>
      <pc:sldMasterChg chg="add del addSldLayout delSldLayout">
        <pc:chgData name="Ajir Ali (2232684)" userId="S::2232684@student.uwtsd.ac.uk::101218c1-b4c0-4ff8-8f6f-d0a45e007157" providerId="AD" clId="Web-{81D883F8-BEC1-F82C-0069-DFB0E669CF84}" dt="2023-07-19T22:40:39.410" v="36"/>
        <pc:sldMasterMkLst>
          <pc:docMk/>
          <pc:sldMasterMk cId="2306211205" sldId="2147483774"/>
        </pc:sldMasterMkLst>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4141152252" sldId="2147483763"/>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2734409181" sldId="2147483764"/>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4038586393" sldId="2147483765"/>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4217697620" sldId="2147483766"/>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3213965128" sldId="2147483767"/>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3741698353" sldId="2147483768"/>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65022935" sldId="2147483769"/>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905301909" sldId="2147483770"/>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3591085952" sldId="2147483771"/>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2286753292" sldId="2147483772"/>
          </pc:sldLayoutMkLst>
        </pc:sldLayoutChg>
        <pc:sldLayoutChg chg="add del">
          <pc:chgData name="Ajir Ali (2232684)" userId="S::2232684@student.uwtsd.ac.uk::101218c1-b4c0-4ff8-8f6f-d0a45e007157" providerId="AD" clId="Web-{81D883F8-BEC1-F82C-0069-DFB0E669CF84}" dt="2023-07-19T22:40:39.410" v="36"/>
          <pc:sldLayoutMkLst>
            <pc:docMk/>
            <pc:sldMasterMk cId="2306211205" sldId="2147483774"/>
            <pc:sldLayoutMk cId="2112684097" sldId="214748377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7/19/2023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94430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7/19/2023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27606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7/19/2023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20456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7/19/2023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11139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7/19/2023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57561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7/19/2023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78966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7/19/2023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34687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7/19/2023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2284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7/19/2023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0919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7/19/2023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28325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7/19/2023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9872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7/19/2023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5516554"/>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15">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avy 3D art">
            <a:extLst>
              <a:ext uri="{FF2B5EF4-FFF2-40B4-BE49-F238E27FC236}">
                <a16:creationId xmlns:a16="http://schemas.microsoft.com/office/drawing/2014/main" id="{757F6BB8-BD0A-AF82-1F5B-F5497873600D}"/>
              </a:ext>
            </a:extLst>
          </p:cNvPr>
          <p:cNvPicPr>
            <a:picLocks noChangeAspect="1"/>
          </p:cNvPicPr>
          <p:nvPr/>
        </p:nvPicPr>
        <p:blipFill rotWithShape="1">
          <a:blip r:embed="rId2">
            <a:alphaModFix amt="35000"/>
          </a:blip>
          <a:srcRect t="13150" b="14270"/>
          <a:stretch/>
        </p:blipFill>
        <p:spPr>
          <a:xfrm>
            <a:off x="20" y="10"/>
            <a:ext cx="12191980" cy="6857990"/>
          </a:xfrm>
          <a:prstGeom prst="rect">
            <a:avLst/>
          </a:prstGeom>
        </p:spPr>
      </p:pic>
      <p:sp>
        <p:nvSpPr>
          <p:cNvPr id="2" name="Title 1"/>
          <p:cNvSpPr>
            <a:spLocks noGrp="1"/>
          </p:cNvSpPr>
          <p:nvPr>
            <p:ph type="ctrTitle"/>
          </p:nvPr>
        </p:nvSpPr>
        <p:spPr>
          <a:xfrm>
            <a:off x="1097280" y="758952"/>
            <a:ext cx="10058400" cy="3566160"/>
          </a:xfrm>
        </p:spPr>
        <p:txBody>
          <a:bodyPr>
            <a:normAutofit/>
          </a:bodyPr>
          <a:lstStyle/>
          <a:p>
            <a:r>
              <a:rPr lang="en-GB" dirty="0">
                <a:solidFill>
                  <a:srgbClr val="FFFFFF"/>
                </a:solidFill>
                <a:ea typeface="Batang"/>
              </a:rPr>
              <a:t>My slide presentation</a:t>
            </a:r>
          </a:p>
        </p:txBody>
      </p:sp>
      <p:sp>
        <p:nvSpPr>
          <p:cNvPr id="3" name="Subtitle 2"/>
          <p:cNvSpPr>
            <a:spLocks noGrp="1"/>
          </p:cNvSpPr>
          <p:nvPr>
            <p:ph type="subTitle" idx="1"/>
          </p:nvPr>
        </p:nvSpPr>
        <p:spPr>
          <a:xfrm>
            <a:off x="1100051" y="4645152"/>
            <a:ext cx="10058400" cy="1143000"/>
          </a:xfrm>
        </p:spPr>
        <p:txBody>
          <a:bodyPr>
            <a:normAutofit/>
          </a:bodyPr>
          <a:lstStyle/>
          <a:p>
            <a:r>
              <a:rPr lang="en-GB">
                <a:solidFill>
                  <a:srgbClr val="FFFFFF"/>
                </a:solidFill>
              </a:rPr>
              <a:t>Ajir ali 2232684</a:t>
            </a:r>
          </a:p>
        </p:txBody>
      </p:sp>
      <p:cxnSp>
        <p:nvCxnSpPr>
          <p:cNvPr id="59" name="Straight Connector 17">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0" name="!!footer rectangle">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9E6412-CE5E-C35E-5C7A-8ADB079B1F26}"/>
              </a:ext>
            </a:extLst>
          </p:cNvPr>
          <p:cNvSpPr>
            <a:spLocks noGrp="1"/>
          </p:cNvSpPr>
          <p:nvPr>
            <p:ph type="title"/>
          </p:nvPr>
        </p:nvSpPr>
        <p:spPr>
          <a:xfrm>
            <a:off x="643467" y="516835"/>
            <a:ext cx="3448259" cy="1666501"/>
          </a:xfrm>
        </p:spPr>
        <p:txBody>
          <a:bodyPr vert="horz" lIns="91440" tIns="45720" rIns="91440" bIns="45720" rtlCol="0">
            <a:normAutofit/>
          </a:bodyPr>
          <a:lstStyle/>
          <a:p>
            <a:r>
              <a:rPr lang="en-US" sz="4000">
                <a:solidFill>
                  <a:srgbClr val="FFFFFF"/>
                </a:solidFill>
              </a:rPr>
              <a:t>introduction</a:t>
            </a: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642334-AB83-17E7-9C32-6A80838CDB7D}"/>
              </a:ext>
            </a:extLst>
          </p:cNvPr>
          <p:cNvSpPr>
            <a:spLocks noGrp="1"/>
          </p:cNvSpPr>
          <p:nvPr>
            <p:ph idx="1"/>
          </p:nvPr>
        </p:nvSpPr>
        <p:spPr>
          <a:xfrm>
            <a:off x="643467" y="2546224"/>
            <a:ext cx="3448259" cy="3342747"/>
          </a:xfrm>
        </p:spPr>
        <p:txBody>
          <a:bodyPr vert="horz" lIns="91440" tIns="45720" rIns="91440" bIns="45720" rtlCol="0">
            <a:normAutofit/>
          </a:bodyPr>
          <a:lstStyle/>
          <a:p>
            <a:pPr marL="0" indent="0">
              <a:buNone/>
            </a:pPr>
            <a:r>
              <a:rPr lang="en-US" sz="1800" cap="all" spc="200">
                <a:solidFill>
                  <a:srgbClr val="FFFFFF"/>
                </a:solidFill>
              </a:rPr>
              <a:t>This a presentation of the work I did during the past few weeks on skills development in the workplace.  leant abouth the different things in life and also first time using powerpoints to make a slide</a:t>
            </a:r>
          </a:p>
        </p:txBody>
      </p:sp>
      <p:pic>
        <p:nvPicPr>
          <p:cNvPr id="5" name="Picture 4" descr="Working space background">
            <a:extLst>
              <a:ext uri="{FF2B5EF4-FFF2-40B4-BE49-F238E27FC236}">
                <a16:creationId xmlns:a16="http://schemas.microsoft.com/office/drawing/2014/main" id="{91B14E8F-BE9E-CDF7-ED4B-EB488D875AA5}"/>
              </a:ext>
            </a:extLst>
          </p:cNvPr>
          <p:cNvPicPr>
            <a:picLocks noChangeAspect="1"/>
          </p:cNvPicPr>
          <p:nvPr/>
        </p:nvPicPr>
        <p:blipFill rotWithShape="1">
          <a:blip r:embed="rId2"/>
          <a:srcRect l="13318" r="13315" b="-1"/>
          <a:stretch/>
        </p:blipFill>
        <p:spPr>
          <a:xfrm>
            <a:off x="4654296" y="10"/>
            <a:ext cx="7537703" cy="6857990"/>
          </a:xfrm>
          <a:prstGeom prst="rect">
            <a:avLst/>
          </a:prstGeom>
        </p:spPr>
      </p:pic>
    </p:spTree>
    <p:extLst>
      <p:ext uri="{BB962C8B-B14F-4D97-AF65-F5344CB8AC3E}">
        <p14:creationId xmlns:p14="http://schemas.microsoft.com/office/powerpoint/2010/main" val="238781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89BFFE93-8695-62D6-AECF-1C96B9924FD2}"/>
              </a:ext>
            </a:extLst>
          </p:cNvPr>
          <p:cNvSpPr>
            <a:spLocks noGrp="1"/>
          </p:cNvSpPr>
          <p:nvPr>
            <p:ph idx="1"/>
          </p:nvPr>
        </p:nvSpPr>
        <p:spPr>
          <a:xfrm>
            <a:off x="643467" y="147336"/>
            <a:ext cx="3448259" cy="5741635"/>
          </a:xfrm>
        </p:spPr>
        <p:txBody>
          <a:bodyPr vert="horz" lIns="0" tIns="45720" rIns="0" bIns="45720" rtlCol="0" anchor="t">
            <a:normAutofit/>
          </a:bodyPr>
          <a:lstStyle/>
          <a:p>
            <a:pPr marL="0" indent="0">
              <a:buNone/>
            </a:pPr>
            <a:r>
              <a:rPr lang="en-US" sz="1800" dirty="0">
                <a:solidFill>
                  <a:srgbClr val="FFFFFF"/>
                </a:solidFill>
              </a:rPr>
              <a:t>  Green energy</a:t>
            </a:r>
          </a:p>
          <a:p>
            <a:r>
              <a:rPr lang="en-US" sz="1800" dirty="0">
                <a:solidFill>
                  <a:srgbClr val="FFFFFF"/>
                </a:solidFill>
              </a:rPr>
              <a:t>In the light of urgent environmental concerns green energy has become a crucial priority.</a:t>
            </a:r>
          </a:p>
          <a:p>
            <a:r>
              <a:rPr lang="en-US" sz="1800" dirty="0">
                <a:solidFill>
                  <a:srgbClr val="FFFFFF"/>
                </a:solidFill>
              </a:rPr>
              <a:t>The ability to satisfy current demands without compromising the capacity of future generation to satisfy their own wants is known as sustainability.</a:t>
            </a:r>
          </a:p>
          <a:p>
            <a:r>
              <a:rPr lang="en-US" sz="1800" dirty="0">
                <a:solidFill>
                  <a:srgbClr val="FFFFFF"/>
                </a:solidFill>
              </a:rPr>
              <a:t>Green energy is crucial for societies economic.</a:t>
            </a:r>
          </a:p>
          <a:p>
            <a:endParaRPr lang="en-US" sz="1800" dirty="0">
              <a:solidFill>
                <a:srgbClr val="FFFFFF"/>
              </a:solidFill>
            </a:endParaRPr>
          </a:p>
        </p:txBody>
      </p:sp>
      <p:pic>
        <p:nvPicPr>
          <p:cNvPr id="4" name="Picture 4" descr="A solar panel and wind turbines on a small island&#10;&#10;Description automatically generated">
            <a:extLst>
              <a:ext uri="{FF2B5EF4-FFF2-40B4-BE49-F238E27FC236}">
                <a16:creationId xmlns:a16="http://schemas.microsoft.com/office/drawing/2014/main" id="{955D197D-F35B-A9E6-EF59-B29602B2A41F}"/>
              </a:ext>
            </a:extLst>
          </p:cNvPr>
          <p:cNvPicPr>
            <a:picLocks noChangeAspect="1"/>
          </p:cNvPicPr>
          <p:nvPr/>
        </p:nvPicPr>
        <p:blipFill rotWithShape="1">
          <a:blip r:embed="rId2"/>
          <a:srcRect l="13317" r="13316" b="-1"/>
          <a:stretch/>
        </p:blipFill>
        <p:spPr>
          <a:xfrm>
            <a:off x="4654296" y="10"/>
            <a:ext cx="7537703" cy="6857990"/>
          </a:xfrm>
          <a:prstGeom prst="rect">
            <a:avLst/>
          </a:prstGeom>
        </p:spPr>
      </p:pic>
      <p:sp>
        <p:nvSpPr>
          <p:cNvPr id="5" name="TextBox 4">
            <a:extLst>
              <a:ext uri="{FF2B5EF4-FFF2-40B4-BE49-F238E27FC236}">
                <a16:creationId xmlns:a16="http://schemas.microsoft.com/office/drawing/2014/main" id="{F1B339A7-E6B6-B87C-A9B9-CE96CADDD631}"/>
              </a:ext>
            </a:extLst>
          </p:cNvPr>
          <p:cNvSpPr txBox="1"/>
          <p:nvPr/>
        </p:nvSpPr>
        <p:spPr>
          <a:xfrm>
            <a:off x="762000" y="4882444"/>
            <a:ext cx="11034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dirty="0"/>
          </a:p>
        </p:txBody>
      </p:sp>
    </p:spTree>
    <p:extLst>
      <p:ext uri="{BB962C8B-B14F-4D97-AF65-F5344CB8AC3E}">
        <p14:creationId xmlns:p14="http://schemas.microsoft.com/office/powerpoint/2010/main" val="23169965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1B4E201-164F-4793-895E-C149B2F2F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60711" y="3506289"/>
            <a:ext cx="7210670" cy="2967839"/>
          </a:xfrm>
          <a:prstGeom prst="rect">
            <a:avLst/>
          </a:prstGeom>
          <a:solidFill>
            <a:srgbClr val="434C5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8D411-2AB2-0234-957E-36761185C4AA}"/>
              </a:ext>
            </a:extLst>
          </p:cNvPr>
          <p:cNvSpPr>
            <a:spLocks noGrp="1"/>
          </p:cNvSpPr>
          <p:nvPr>
            <p:ph type="title"/>
          </p:nvPr>
        </p:nvSpPr>
        <p:spPr>
          <a:xfrm>
            <a:off x="5021821" y="3812955"/>
            <a:ext cx="6465287" cy="1486192"/>
          </a:xfrm>
        </p:spPr>
        <p:txBody>
          <a:bodyPr vert="horz" lIns="91440" tIns="45720" rIns="91440" bIns="45720" rtlCol="0" anchor="b">
            <a:normAutofit/>
          </a:bodyPr>
          <a:lstStyle/>
          <a:p>
            <a:r>
              <a:rPr lang="en-US" sz="2200">
                <a:solidFill>
                  <a:schemeClr val="bg1"/>
                </a:solidFill>
              </a:rPr>
              <a:t>Climate change, biodiversity loss, water shortages and pollution are a few enviromental issues that put sustainability at risk.</a:t>
            </a:r>
          </a:p>
        </p:txBody>
      </p:sp>
      <p:pic>
        <p:nvPicPr>
          <p:cNvPr id="7" name="Picture 8" descr="A group of people standing next to a group of plastic containers&#10;&#10;Description automatically generated">
            <a:extLst>
              <a:ext uri="{FF2B5EF4-FFF2-40B4-BE49-F238E27FC236}">
                <a16:creationId xmlns:a16="http://schemas.microsoft.com/office/drawing/2014/main" id="{C5659E92-73DC-D36D-B24D-16AB5FBE5678}"/>
              </a:ext>
            </a:extLst>
          </p:cNvPr>
          <p:cNvPicPr>
            <a:picLocks noChangeAspect="1"/>
          </p:cNvPicPr>
          <p:nvPr/>
        </p:nvPicPr>
        <p:blipFill rotWithShape="1">
          <a:blip r:embed="rId2"/>
          <a:srcRect l="8067" r="1" b="1"/>
          <a:stretch/>
        </p:blipFill>
        <p:spPr>
          <a:xfrm>
            <a:off x="317634" y="321731"/>
            <a:ext cx="4188775" cy="3029978"/>
          </a:xfrm>
          <a:prstGeom prst="rect">
            <a:avLst/>
          </a:prstGeom>
        </p:spPr>
      </p:pic>
      <p:pic>
        <p:nvPicPr>
          <p:cNvPr id="4" name="Picture 4" descr="A glass globe with a map inside&#10;&#10;Description automatically generated">
            <a:extLst>
              <a:ext uri="{FF2B5EF4-FFF2-40B4-BE49-F238E27FC236}">
                <a16:creationId xmlns:a16="http://schemas.microsoft.com/office/drawing/2014/main" id="{70D4FFCB-D17C-F70B-3474-9D06E0C195AE}"/>
              </a:ext>
            </a:extLst>
          </p:cNvPr>
          <p:cNvPicPr>
            <a:picLocks noGrp="1" noChangeAspect="1"/>
          </p:cNvPicPr>
          <p:nvPr>
            <p:ph idx="1"/>
          </p:nvPr>
        </p:nvPicPr>
        <p:blipFill rotWithShape="1">
          <a:blip r:embed="rId3"/>
          <a:srcRect r="22704"/>
          <a:stretch/>
        </p:blipFill>
        <p:spPr>
          <a:xfrm>
            <a:off x="4654297" y="299362"/>
            <a:ext cx="3534598" cy="3052346"/>
          </a:xfrm>
          <a:prstGeom prst="rect">
            <a:avLst/>
          </a:prstGeom>
        </p:spPr>
      </p:pic>
      <p:pic>
        <p:nvPicPr>
          <p:cNvPr id="5" name="Picture 5" descr="Smoke from factory">
            <a:extLst>
              <a:ext uri="{FF2B5EF4-FFF2-40B4-BE49-F238E27FC236}">
                <a16:creationId xmlns:a16="http://schemas.microsoft.com/office/drawing/2014/main" id="{ACB24395-7C0C-BA29-CF21-DD5E568DA9E3}"/>
              </a:ext>
            </a:extLst>
          </p:cNvPr>
          <p:cNvPicPr>
            <a:picLocks noChangeAspect="1"/>
          </p:cNvPicPr>
          <p:nvPr/>
        </p:nvPicPr>
        <p:blipFill rotWithShape="1">
          <a:blip r:embed="rId4"/>
          <a:srcRect l="14473" r="8810" b="-3"/>
          <a:stretch/>
        </p:blipFill>
        <p:spPr>
          <a:xfrm>
            <a:off x="8349763" y="287532"/>
            <a:ext cx="3521618" cy="3064178"/>
          </a:xfrm>
          <a:prstGeom prst="rect">
            <a:avLst/>
          </a:prstGeom>
        </p:spPr>
      </p:pic>
      <p:cxnSp>
        <p:nvCxnSpPr>
          <p:cNvPr id="23" name="Straight Connector 22">
            <a:extLst>
              <a:ext uri="{FF2B5EF4-FFF2-40B4-BE49-F238E27FC236}">
                <a16:creationId xmlns:a16="http://schemas.microsoft.com/office/drawing/2014/main" id="{FACE2D80-77E9-4433-B62B-693C5B7B2A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5393160"/>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A close-up of hands pouring water from a faucet&#10;&#10;Description automatically generated">
            <a:extLst>
              <a:ext uri="{FF2B5EF4-FFF2-40B4-BE49-F238E27FC236}">
                <a16:creationId xmlns:a16="http://schemas.microsoft.com/office/drawing/2014/main" id="{7EBF32C1-20D5-3BEA-F841-03DD7400DD76}"/>
              </a:ext>
            </a:extLst>
          </p:cNvPr>
          <p:cNvPicPr>
            <a:picLocks noChangeAspect="1"/>
          </p:cNvPicPr>
          <p:nvPr/>
        </p:nvPicPr>
        <p:blipFill rotWithShape="1">
          <a:blip r:embed="rId5"/>
          <a:srcRect r="5794" b="4"/>
          <a:stretch/>
        </p:blipFill>
        <p:spPr>
          <a:xfrm>
            <a:off x="317635" y="3506292"/>
            <a:ext cx="4188774" cy="2967839"/>
          </a:xfrm>
          <a:prstGeom prst="rect">
            <a:avLst/>
          </a:prstGeom>
        </p:spPr>
      </p:pic>
    </p:spTree>
    <p:extLst>
      <p:ext uri="{BB962C8B-B14F-4D97-AF65-F5344CB8AC3E}">
        <p14:creationId xmlns:p14="http://schemas.microsoft.com/office/powerpoint/2010/main" val="11973560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6196FED-DC3C-F7D9-CA5F-87355B2049A6}"/>
              </a:ext>
            </a:extLst>
          </p:cNvPr>
          <p:cNvSpPr>
            <a:spLocks noGrp="1"/>
          </p:cNvSpPr>
          <p:nvPr>
            <p:ph type="title"/>
          </p:nvPr>
        </p:nvSpPr>
        <p:spPr>
          <a:xfrm>
            <a:off x="643467" y="516835"/>
            <a:ext cx="2994815" cy="1666501"/>
          </a:xfrm>
        </p:spPr>
        <p:txBody>
          <a:bodyPr>
            <a:normAutofit/>
          </a:bodyPr>
          <a:lstStyle/>
          <a:p>
            <a:r>
              <a:rPr lang="en-GB" sz="4000">
                <a:solidFill>
                  <a:schemeClr val="tx1"/>
                </a:solidFill>
              </a:rPr>
              <a:t>renewable</a:t>
            </a:r>
          </a:p>
        </p:txBody>
      </p:sp>
      <p:cxnSp>
        <p:nvCxnSpPr>
          <p:cNvPr id="28" name="Straight Connector 2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D8EE03-8AAD-0249-CBE8-2AF4906A7AA5}"/>
              </a:ext>
            </a:extLst>
          </p:cNvPr>
          <p:cNvSpPr>
            <a:spLocks noGrp="1"/>
          </p:cNvSpPr>
          <p:nvPr>
            <p:ph idx="1"/>
          </p:nvPr>
        </p:nvSpPr>
        <p:spPr>
          <a:xfrm>
            <a:off x="643467" y="2546224"/>
            <a:ext cx="2994815" cy="3342747"/>
          </a:xfrm>
        </p:spPr>
        <p:txBody>
          <a:bodyPr vert="horz" lIns="0" tIns="45720" rIns="0" bIns="45720" rtlCol="0">
            <a:normAutofit/>
          </a:bodyPr>
          <a:lstStyle/>
          <a:p>
            <a:pPr>
              <a:lnSpc>
                <a:spcPct val="100000"/>
              </a:lnSpc>
            </a:pPr>
            <a:r>
              <a:rPr lang="en-GB" sz="1400">
                <a:solidFill>
                  <a:schemeClr val="tx1"/>
                </a:solidFill>
                <a:latin typeface="Segoe UI"/>
                <a:cs typeface="Segoe UI"/>
              </a:rPr>
              <a:t>One of the key areas in sustainability is the transition to renewable energy sources. Fossil fuels, which have powered our economies for centuries, are not only finite but also contribute significantly to greenhouse gas emissions.</a:t>
            </a:r>
          </a:p>
          <a:p>
            <a:pPr>
              <a:lnSpc>
                <a:spcPct val="100000"/>
              </a:lnSpc>
            </a:pPr>
            <a:endParaRPr lang="en-GB" sz="1400">
              <a:solidFill>
                <a:schemeClr val="tx1"/>
              </a:solidFill>
              <a:latin typeface="Segoe UI"/>
              <a:cs typeface="Segoe UI"/>
            </a:endParaRPr>
          </a:p>
          <a:p>
            <a:pPr>
              <a:lnSpc>
                <a:spcPct val="100000"/>
              </a:lnSpc>
            </a:pPr>
            <a:r>
              <a:rPr lang="en-GB" sz="1400">
                <a:solidFill>
                  <a:schemeClr val="tx1"/>
                </a:solidFill>
                <a:latin typeface="Segoe UI"/>
                <a:cs typeface="Segoe UI"/>
              </a:rPr>
              <a:t>Buildings, and transportation can contribute to significant energy savings and reduce carbon emissions.</a:t>
            </a:r>
          </a:p>
        </p:txBody>
      </p:sp>
      <p:pic>
        <p:nvPicPr>
          <p:cNvPr id="6" name="Picture 6" descr="Electric car being charged">
            <a:extLst>
              <a:ext uri="{FF2B5EF4-FFF2-40B4-BE49-F238E27FC236}">
                <a16:creationId xmlns:a16="http://schemas.microsoft.com/office/drawing/2014/main" id="{DEBE0BC1-EB26-4478-501C-682C39B0F564}"/>
              </a:ext>
            </a:extLst>
          </p:cNvPr>
          <p:cNvPicPr>
            <a:picLocks noChangeAspect="1"/>
          </p:cNvPicPr>
          <p:nvPr/>
        </p:nvPicPr>
        <p:blipFill rotWithShape="1">
          <a:blip r:embed="rId2"/>
          <a:srcRect l="1986" r="18808"/>
          <a:stretch/>
        </p:blipFill>
        <p:spPr>
          <a:xfrm>
            <a:off x="4059920" y="1"/>
            <a:ext cx="4035714" cy="3401058"/>
          </a:xfrm>
          <a:prstGeom prst="rect">
            <a:avLst/>
          </a:prstGeom>
        </p:spPr>
      </p:pic>
      <p:pic>
        <p:nvPicPr>
          <p:cNvPr id="5" name="Picture 5" descr="A solar panel farm">
            <a:extLst>
              <a:ext uri="{FF2B5EF4-FFF2-40B4-BE49-F238E27FC236}">
                <a16:creationId xmlns:a16="http://schemas.microsoft.com/office/drawing/2014/main" id="{65D3B0E7-5CCB-BB78-584B-BC286F58E1A9}"/>
              </a:ext>
            </a:extLst>
          </p:cNvPr>
          <p:cNvPicPr>
            <a:picLocks noChangeAspect="1"/>
          </p:cNvPicPr>
          <p:nvPr/>
        </p:nvPicPr>
        <p:blipFill rotWithShape="1">
          <a:blip r:embed="rId3"/>
          <a:srcRect l="13039" r="8212" b="-1"/>
          <a:stretch/>
        </p:blipFill>
        <p:spPr>
          <a:xfrm>
            <a:off x="4059924" y="3474720"/>
            <a:ext cx="4021571" cy="3383280"/>
          </a:xfrm>
          <a:prstGeom prst="rect">
            <a:avLst/>
          </a:prstGeom>
        </p:spPr>
      </p:pic>
      <p:pic>
        <p:nvPicPr>
          <p:cNvPr id="4" name="Picture 4" descr="Wind farm at twilight">
            <a:extLst>
              <a:ext uri="{FF2B5EF4-FFF2-40B4-BE49-F238E27FC236}">
                <a16:creationId xmlns:a16="http://schemas.microsoft.com/office/drawing/2014/main" id="{51AD497A-EC2F-82C6-0801-DB6CB8DE6409}"/>
              </a:ext>
            </a:extLst>
          </p:cNvPr>
          <p:cNvPicPr>
            <a:picLocks noChangeAspect="1"/>
          </p:cNvPicPr>
          <p:nvPr/>
        </p:nvPicPr>
        <p:blipFill rotWithShape="1">
          <a:blip r:embed="rId4"/>
          <a:srcRect l="27466" r="34434" b="2"/>
          <a:stretch/>
        </p:blipFill>
        <p:spPr>
          <a:xfrm>
            <a:off x="8175592" y="6086"/>
            <a:ext cx="4016407" cy="6851914"/>
          </a:xfrm>
          <a:prstGeom prst="rect">
            <a:avLst/>
          </a:prstGeom>
        </p:spPr>
      </p:pic>
    </p:spTree>
    <p:extLst>
      <p:ext uri="{BB962C8B-B14F-4D97-AF65-F5344CB8AC3E}">
        <p14:creationId xmlns:p14="http://schemas.microsoft.com/office/powerpoint/2010/main" val="21608883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C1438-7F0D-8835-009A-C70D619FD557}"/>
              </a:ext>
            </a:extLst>
          </p:cNvPr>
          <p:cNvSpPr>
            <a:spLocks noGrp="1"/>
          </p:cNvSpPr>
          <p:nvPr>
            <p:ph type="title"/>
          </p:nvPr>
        </p:nvSpPr>
        <p:spPr>
          <a:xfrm>
            <a:off x="1097280" y="286603"/>
            <a:ext cx="10058400" cy="1450757"/>
          </a:xfrm>
        </p:spPr>
        <p:txBody>
          <a:bodyPr>
            <a:normAutofit/>
          </a:bodyPr>
          <a:lstStyle/>
          <a:p>
            <a:r>
              <a:rPr lang="en-GB" dirty="0"/>
              <a:t>Change makers</a:t>
            </a:r>
            <a:br>
              <a:rPr lang="en-GB" dirty="0"/>
            </a:br>
            <a:endParaRPr lang="en-GB" dirty="0"/>
          </a:p>
        </p:txBody>
      </p:sp>
      <p:cxnSp>
        <p:nvCxnSpPr>
          <p:cNvPr id="15" name="Straight Connector 14">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D5AEA39-E024-5C24-DC36-17C38E3C55C8}"/>
              </a:ext>
            </a:extLst>
          </p:cNvPr>
          <p:cNvSpPr>
            <a:spLocks noGrp="1"/>
          </p:cNvSpPr>
          <p:nvPr>
            <p:ph idx="1"/>
          </p:nvPr>
        </p:nvSpPr>
        <p:spPr>
          <a:xfrm>
            <a:off x="1356356" y="2098515"/>
            <a:ext cx="9345914" cy="3494488"/>
          </a:xfrm>
        </p:spPr>
        <p:txBody>
          <a:bodyPr vert="horz" lIns="0" tIns="45720" rIns="0" bIns="45720" rtlCol="0" anchor="t">
            <a:normAutofit/>
          </a:bodyPr>
          <a:lstStyle/>
          <a:p>
            <a:pPr marL="0" indent="0" defTabSz="841248">
              <a:spcBef>
                <a:spcPts val="1104"/>
              </a:spcBef>
              <a:spcAft>
                <a:spcPts val="184"/>
              </a:spcAft>
              <a:buNone/>
            </a:pPr>
            <a:r>
              <a:rPr lang="en-GB" sz="1748" kern="1200">
                <a:solidFill>
                  <a:schemeClr val="tx1">
                    <a:lumMod val="75000"/>
                    <a:lumOff val="25000"/>
                  </a:schemeClr>
                </a:solidFill>
                <a:latin typeface="+mn-lt"/>
                <a:ea typeface="+mn-ea"/>
                <a:cs typeface="+mn-cs"/>
              </a:rPr>
              <a:t>Nelson Mandela </a:t>
            </a:r>
            <a:endParaRPr lang="en-GB"/>
          </a:p>
        </p:txBody>
      </p:sp>
      <p:pic>
        <p:nvPicPr>
          <p:cNvPr id="4" name="Picture 4" descr="A person in a suit waving&#10;&#10;Description automatically generated">
            <a:extLst>
              <a:ext uri="{FF2B5EF4-FFF2-40B4-BE49-F238E27FC236}">
                <a16:creationId xmlns:a16="http://schemas.microsoft.com/office/drawing/2014/main" id="{7A6D3C19-B248-21AD-C92D-30080C0A8D41}"/>
              </a:ext>
            </a:extLst>
          </p:cNvPr>
          <p:cNvPicPr>
            <a:picLocks noChangeAspect="1"/>
          </p:cNvPicPr>
          <p:nvPr/>
        </p:nvPicPr>
        <p:blipFill>
          <a:blip r:embed="rId2"/>
          <a:stretch>
            <a:fillRect/>
          </a:stretch>
        </p:blipFill>
        <p:spPr>
          <a:xfrm>
            <a:off x="1404956" y="2569523"/>
            <a:ext cx="2548886" cy="1879589"/>
          </a:xfrm>
          <a:prstGeom prst="rect">
            <a:avLst/>
          </a:prstGeom>
        </p:spPr>
      </p:pic>
      <p:sp>
        <p:nvSpPr>
          <p:cNvPr id="5" name="TextBox 4">
            <a:extLst>
              <a:ext uri="{FF2B5EF4-FFF2-40B4-BE49-F238E27FC236}">
                <a16:creationId xmlns:a16="http://schemas.microsoft.com/office/drawing/2014/main" id="{DC7C87C0-57C8-097C-0EA5-2134B2C482F2}"/>
              </a:ext>
            </a:extLst>
          </p:cNvPr>
          <p:cNvSpPr txBox="1"/>
          <p:nvPr/>
        </p:nvSpPr>
        <p:spPr>
          <a:xfrm>
            <a:off x="1404956" y="4511913"/>
            <a:ext cx="2846080" cy="13726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GB" sz="1656" kern="1200">
                <a:solidFill>
                  <a:schemeClr val="tx1"/>
                </a:solidFill>
                <a:latin typeface="WordVisi_MSFontService"/>
                <a:ea typeface="+mn-ea"/>
                <a:cs typeface="+mn-cs"/>
              </a:rPr>
              <a:t>an iconic figure in world history, revolutionized the world through his unwavering commitment to justice, reconciliation, and equality. </a:t>
            </a:r>
            <a:endParaRPr lang="en-GB"/>
          </a:p>
        </p:txBody>
      </p:sp>
      <p:pic>
        <p:nvPicPr>
          <p:cNvPr id="6" name="Picture 6" descr="A person and person smiling&#10;&#10;Description automatically generated">
            <a:extLst>
              <a:ext uri="{FF2B5EF4-FFF2-40B4-BE49-F238E27FC236}">
                <a16:creationId xmlns:a16="http://schemas.microsoft.com/office/drawing/2014/main" id="{03857563-B6DB-07D2-8AC4-C2745B5850E6}"/>
              </a:ext>
            </a:extLst>
          </p:cNvPr>
          <p:cNvPicPr>
            <a:picLocks noChangeAspect="1"/>
          </p:cNvPicPr>
          <p:nvPr/>
        </p:nvPicPr>
        <p:blipFill>
          <a:blip r:embed="rId3"/>
          <a:stretch>
            <a:fillRect/>
          </a:stretch>
        </p:blipFill>
        <p:spPr>
          <a:xfrm>
            <a:off x="4345275" y="2598502"/>
            <a:ext cx="2548886" cy="1851577"/>
          </a:xfrm>
          <a:prstGeom prst="rect">
            <a:avLst/>
          </a:prstGeom>
        </p:spPr>
      </p:pic>
      <p:sp>
        <p:nvSpPr>
          <p:cNvPr id="7" name="TextBox 6">
            <a:extLst>
              <a:ext uri="{FF2B5EF4-FFF2-40B4-BE49-F238E27FC236}">
                <a16:creationId xmlns:a16="http://schemas.microsoft.com/office/drawing/2014/main" id="{314BBE43-50D9-6526-0117-A7D5D3B6D6CF}"/>
              </a:ext>
            </a:extLst>
          </p:cNvPr>
          <p:cNvSpPr txBox="1"/>
          <p:nvPr/>
        </p:nvSpPr>
        <p:spPr>
          <a:xfrm>
            <a:off x="7328530" y="2654323"/>
            <a:ext cx="3181736" cy="8579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GB" sz="1656" kern="1200">
                <a:solidFill>
                  <a:schemeClr val="tx1"/>
                </a:solidFill>
                <a:latin typeface="+mn-lt"/>
                <a:ea typeface="+mn-ea"/>
                <a:cs typeface="+mn-cs"/>
              </a:rPr>
              <a:t>As a child used to watch about him on the news and the struggles he went through</a:t>
            </a:r>
            <a:endParaRPr lang="en-GB"/>
          </a:p>
        </p:txBody>
      </p:sp>
    </p:spTree>
    <p:extLst>
      <p:ext uri="{BB962C8B-B14F-4D97-AF65-F5344CB8AC3E}">
        <p14:creationId xmlns:p14="http://schemas.microsoft.com/office/powerpoint/2010/main" val="12978981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icons in the air&#10;&#10;Description automatically generated">
            <a:extLst>
              <a:ext uri="{FF2B5EF4-FFF2-40B4-BE49-F238E27FC236}">
                <a16:creationId xmlns:a16="http://schemas.microsoft.com/office/drawing/2014/main" id="{F1439E9B-8464-3A4C-E345-BCB633F2B5EB}"/>
              </a:ext>
            </a:extLst>
          </p:cNvPr>
          <p:cNvPicPr>
            <a:picLocks noChangeAspect="1"/>
          </p:cNvPicPr>
          <p:nvPr/>
        </p:nvPicPr>
        <p:blipFill rotWithShape="1">
          <a:blip r:embed="rId2">
            <a:alphaModFix amt="35000"/>
          </a:blip>
          <a:srcRect/>
          <a:stretch/>
        </p:blipFill>
        <p:spPr>
          <a:xfrm>
            <a:off x="-1" y="-2"/>
            <a:ext cx="12191999" cy="6858000"/>
          </a:xfrm>
          <a:prstGeom prst="rect">
            <a:avLst/>
          </a:prstGeom>
        </p:spPr>
      </p:pic>
      <p:sp>
        <p:nvSpPr>
          <p:cNvPr id="2" name="Title 1">
            <a:extLst>
              <a:ext uri="{FF2B5EF4-FFF2-40B4-BE49-F238E27FC236}">
                <a16:creationId xmlns:a16="http://schemas.microsoft.com/office/drawing/2014/main" id="{0BD31C5E-8D9F-C670-5F06-4E4A34265747}"/>
              </a:ext>
            </a:extLst>
          </p:cNvPr>
          <p:cNvSpPr>
            <a:spLocks noGrp="1"/>
          </p:cNvSpPr>
          <p:nvPr>
            <p:ph type="title"/>
          </p:nvPr>
        </p:nvSpPr>
        <p:spPr>
          <a:xfrm>
            <a:off x="5459582" y="521595"/>
            <a:ext cx="5696097" cy="1691904"/>
          </a:xfrm>
        </p:spPr>
        <p:txBody>
          <a:bodyPr vert="horz" lIns="91440" tIns="45720" rIns="91440" bIns="45720" rtlCol="0" anchor="b">
            <a:normAutofit/>
          </a:bodyPr>
          <a:lstStyle/>
          <a:p>
            <a:r>
              <a:rPr lang="en-US" sz="4800"/>
              <a:t>Bill Gates </a:t>
            </a:r>
          </a:p>
        </p:txBody>
      </p:sp>
      <p:sp>
        <p:nvSpPr>
          <p:cNvPr id="13" name="Rectangle 12">
            <a:extLst>
              <a:ext uri="{FF2B5EF4-FFF2-40B4-BE49-F238E27FC236}">
                <a16:creationId xmlns:a16="http://schemas.microsoft.com/office/drawing/2014/main" id="{5B3FFBAC-AB0F-448D-A038-E132C4CF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939" y="1091146"/>
            <a:ext cx="3694176" cy="4581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in a suit and tie&#10;&#10;Description automatically generated">
            <a:extLst>
              <a:ext uri="{FF2B5EF4-FFF2-40B4-BE49-F238E27FC236}">
                <a16:creationId xmlns:a16="http://schemas.microsoft.com/office/drawing/2014/main" id="{163D5D12-10F7-C832-4724-FF2FB655E936}"/>
              </a:ext>
            </a:extLst>
          </p:cNvPr>
          <p:cNvPicPr>
            <a:picLocks noGrp="1" noChangeAspect="1"/>
          </p:cNvPicPr>
          <p:nvPr>
            <p:ph idx="1"/>
          </p:nvPr>
        </p:nvPicPr>
        <p:blipFill rotWithShape="1">
          <a:blip r:embed="rId3"/>
          <a:srcRect l="33387" r="22139" b="2"/>
          <a:stretch/>
        </p:blipFill>
        <p:spPr>
          <a:xfrm>
            <a:off x="1286934" y="1254281"/>
            <a:ext cx="3364187" cy="4254879"/>
          </a:xfrm>
          <a:prstGeom prst="rect">
            <a:avLst/>
          </a:prstGeom>
        </p:spPr>
      </p:pic>
      <p:cxnSp>
        <p:nvCxnSpPr>
          <p:cNvPr id="15" name="Straight Connector 14">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992" y="2374385"/>
            <a:ext cx="55775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42F2DDC-9AA4-8C40-568A-82910C9F18F4}"/>
              </a:ext>
            </a:extLst>
          </p:cNvPr>
          <p:cNvSpPr txBox="1"/>
          <p:nvPr/>
        </p:nvSpPr>
        <p:spPr>
          <a:xfrm>
            <a:off x="5459582" y="2535234"/>
            <a:ext cx="5696098" cy="3333857"/>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a:spcAft>
                <a:spcPts val="600"/>
              </a:spcAft>
              <a:buFont typeface="Calibri" panose="020F0502020204030204" pitchFamily="34" charset="0"/>
            </a:pPr>
            <a:r>
              <a:rPr lang="en-US">
                <a:solidFill>
                  <a:schemeClr val="tx1">
                    <a:lumMod val="75000"/>
                    <a:lumOff val="25000"/>
                  </a:schemeClr>
                </a:solidFill>
              </a:rPr>
              <a:t> A</a:t>
            </a:r>
            <a:r>
              <a:rPr lang="en-US" b="0" i="0">
                <a:solidFill>
                  <a:schemeClr val="tx1">
                    <a:lumMod val="75000"/>
                    <a:lumOff val="25000"/>
                  </a:schemeClr>
                </a:solidFill>
              </a:rPr>
              <a:t> tech visionary and philanthropist, </a:t>
            </a:r>
            <a:r>
              <a:rPr lang="en-US">
                <a:solidFill>
                  <a:schemeClr val="tx1">
                    <a:lumMod val="75000"/>
                    <a:lumOff val="25000"/>
                  </a:schemeClr>
                </a:solidFill>
              </a:rPr>
              <a:t>he </a:t>
            </a:r>
            <a:r>
              <a:rPr lang="en-US" b="0" i="0">
                <a:solidFill>
                  <a:schemeClr val="tx1">
                    <a:lumMod val="75000"/>
                    <a:lumOff val="25000"/>
                  </a:schemeClr>
                </a:solidFill>
              </a:rPr>
              <a:t>profoundly transformed the world through his pioneering work in the field of technology and his commitment to global health and education</a:t>
            </a:r>
            <a:r>
              <a:rPr lang="en-US">
                <a:solidFill>
                  <a:schemeClr val="tx1">
                    <a:lumMod val="75000"/>
                    <a:lumOff val="25000"/>
                  </a:schemeClr>
                </a:solidFill>
              </a:rPr>
              <a:t>. With out him computers wouldn’t of been accessible to nearly all the people.</a:t>
            </a:r>
          </a:p>
        </p:txBody>
      </p:sp>
      <p:sp>
        <p:nvSpPr>
          <p:cNvPr id="17" name="Rectangle 16">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784108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c stand with a microphone on a lit stage">
            <a:extLst>
              <a:ext uri="{FF2B5EF4-FFF2-40B4-BE49-F238E27FC236}">
                <a16:creationId xmlns:a16="http://schemas.microsoft.com/office/drawing/2014/main" id="{49B71854-8B47-9D17-5A60-F6C3359EE2AC}"/>
              </a:ext>
            </a:extLst>
          </p:cNvPr>
          <p:cNvPicPr>
            <a:picLocks noChangeAspect="1"/>
          </p:cNvPicPr>
          <p:nvPr/>
        </p:nvPicPr>
        <p:blipFill rotWithShape="1">
          <a:blip r:embed="rId2">
            <a:alphaModFix amt="35000"/>
          </a:blip>
          <a:srcRect b="15730"/>
          <a:stretch/>
        </p:blipFill>
        <p:spPr>
          <a:xfrm>
            <a:off x="-1" y="-2"/>
            <a:ext cx="12191999" cy="6858000"/>
          </a:xfrm>
          <a:prstGeom prst="rect">
            <a:avLst/>
          </a:prstGeom>
        </p:spPr>
      </p:pic>
      <p:sp>
        <p:nvSpPr>
          <p:cNvPr id="2" name="Title 1">
            <a:extLst>
              <a:ext uri="{FF2B5EF4-FFF2-40B4-BE49-F238E27FC236}">
                <a16:creationId xmlns:a16="http://schemas.microsoft.com/office/drawing/2014/main" id="{E2F39C4C-9631-4699-9787-55AE10060783}"/>
              </a:ext>
            </a:extLst>
          </p:cNvPr>
          <p:cNvSpPr>
            <a:spLocks noGrp="1"/>
          </p:cNvSpPr>
          <p:nvPr>
            <p:ph type="title"/>
          </p:nvPr>
        </p:nvSpPr>
        <p:spPr>
          <a:xfrm>
            <a:off x="5459582" y="521595"/>
            <a:ext cx="5696097" cy="1691904"/>
          </a:xfrm>
        </p:spPr>
        <p:txBody>
          <a:bodyPr>
            <a:normAutofit/>
          </a:bodyPr>
          <a:lstStyle/>
          <a:p>
            <a:r>
              <a:rPr lang="en-GB"/>
              <a:t>Micheal Jackson</a:t>
            </a:r>
          </a:p>
        </p:txBody>
      </p:sp>
      <p:sp>
        <p:nvSpPr>
          <p:cNvPr id="22" name="Rectangle 21">
            <a:extLst>
              <a:ext uri="{FF2B5EF4-FFF2-40B4-BE49-F238E27FC236}">
                <a16:creationId xmlns:a16="http://schemas.microsoft.com/office/drawing/2014/main" id="{5B3FFBAC-AB0F-448D-A038-E132C4CF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939" y="1091146"/>
            <a:ext cx="3694176" cy="4581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silhouette of a person dancing&#10;&#10;Description automatically generated">
            <a:extLst>
              <a:ext uri="{FF2B5EF4-FFF2-40B4-BE49-F238E27FC236}">
                <a16:creationId xmlns:a16="http://schemas.microsoft.com/office/drawing/2014/main" id="{3513AB5A-92AC-A9AF-78EC-0140706EB723}"/>
              </a:ext>
            </a:extLst>
          </p:cNvPr>
          <p:cNvPicPr>
            <a:picLocks noChangeAspect="1"/>
          </p:cNvPicPr>
          <p:nvPr/>
        </p:nvPicPr>
        <p:blipFill rotWithShape="1">
          <a:blip r:embed="rId3"/>
          <a:srcRect l="19968" r="964" b="-2"/>
          <a:stretch/>
        </p:blipFill>
        <p:spPr>
          <a:xfrm>
            <a:off x="1286934" y="1254281"/>
            <a:ext cx="3364187" cy="4254879"/>
          </a:xfrm>
          <a:prstGeom prst="rect">
            <a:avLst/>
          </a:prstGeom>
        </p:spPr>
      </p:pic>
      <p:cxnSp>
        <p:nvCxnSpPr>
          <p:cNvPr id="24" name="Straight Connector 2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992" y="2374385"/>
            <a:ext cx="55775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365AA5-862C-E053-F75C-432C25468485}"/>
              </a:ext>
            </a:extLst>
          </p:cNvPr>
          <p:cNvSpPr>
            <a:spLocks noGrp="1"/>
          </p:cNvSpPr>
          <p:nvPr>
            <p:ph idx="1"/>
          </p:nvPr>
        </p:nvSpPr>
        <p:spPr>
          <a:xfrm>
            <a:off x="5459582" y="2535234"/>
            <a:ext cx="5696098" cy="3333857"/>
          </a:xfrm>
        </p:spPr>
        <p:txBody>
          <a:bodyPr vert="horz" lIns="0" tIns="45720" rIns="0" bIns="45720" rtlCol="0">
            <a:normAutofit/>
          </a:bodyPr>
          <a:lstStyle/>
          <a:p>
            <a:r>
              <a:rPr lang="en-GB">
                <a:latin typeface="system-ui"/>
              </a:rPr>
              <a:t>the King of Pop, revolutionized the world of music and left an unparalleled impact on the industry. With his exceptional talent, innovative dance moves, and mesmerizing stage presence.</a:t>
            </a:r>
          </a:p>
          <a:p>
            <a:r>
              <a:rPr lang="en-GB" dirty="0">
                <a:latin typeface="system-ui"/>
              </a:rPr>
              <a:t>This is the guy </a:t>
            </a:r>
            <a:r>
              <a:rPr lang="en-GB" dirty="0" err="1">
                <a:latin typeface="system-ui"/>
              </a:rPr>
              <a:t>whos</a:t>
            </a:r>
            <a:r>
              <a:rPr lang="en-GB" dirty="0">
                <a:latin typeface="system-ui"/>
              </a:rPr>
              <a:t> music I still </a:t>
            </a:r>
            <a:r>
              <a:rPr lang="en-GB" dirty="0" err="1">
                <a:latin typeface="system-ui"/>
              </a:rPr>
              <a:t>listern</a:t>
            </a:r>
            <a:r>
              <a:rPr lang="en-GB" dirty="0">
                <a:latin typeface="system-ui"/>
              </a:rPr>
              <a:t> to till this day and will continue to do so</a:t>
            </a:r>
          </a:p>
          <a:p>
            <a:endParaRPr lang="en-GB">
              <a:latin typeface="system-ui"/>
            </a:endParaRPr>
          </a:p>
        </p:txBody>
      </p:sp>
      <p:sp>
        <p:nvSpPr>
          <p:cNvPr id="26" name="Rectangle 2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77663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D0D3FC3-2627-9E25-0799-2BDFCE390664}"/>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1800">
                <a:solidFill>
                  <a:srgbClr val="FFFFFF"/>
                </a:solidFill>
              </a:rPr>
              <a:t>Collaboration fosters an environment conducive to creativity and innovation. When individuals with diverse backgrounds, perspectives, and expertise come together, they can combine their unique knowledge and skills to generate novel ideas and approaches</a:t>
            </a:r>
          </a:p>
          <a:p>
            <a:endParaRPr lang="en-US" sz="1800">
              <a:solidFill>
                <a:srgbClr val="FFFFFF"/>
              </a:solidFill>
            </a:endParaRPr>
          </a:p>
          <a:p>
            <a:endParaRPr lang="en-US" sz="1800">
              <a:solidFill>
                <a:srgbClr val="FFFFFF"/>
              </a:solidFill>
            </a:endParaRPr>
          </a:p>
        </p:txBody>
      </p:sp>
      <p:cxnSp>
        <p:nvCxnSpPr>
          <p:cNvPr id="41" name="Straight Connector 40">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A graphic of hands with a person in the middle&#10;&#10;Description automatically generated">
            <a:extLst>
              <a:ext uri="{FF2B5EF4-FFF2-40B4-BE49-F238E27FC236}">
                <a16:creationId xmlns:a16="http://schemas.microsoft.com/office/drawing/2014/main" id="{AC519E7D-64F5-195B-DEE9-23E30D61978D}"/>
              </a:ext>
            </a:extLst>
          </p:cNvPr>
          <p:cNvPicPr>
            <a:picLocks noGrp="1" noChangeAspect="1"/>
          </p:cNvPicPr>
          <p:nvPr>
            <p:ph idx="1"/>
          </p:nvPr>
        </p:nvPicPr>
        <p:blipFill>
          <a:blip r:embed="rId2"/>
          <a:stretch>
            <a:fillRect/>
          </a:stretch>
        </p:blipFill>
        <p:spPr>
          <a:xfrm>
            <a:off x="5282335" y="1012868"/>
            <a:ext cx="6275667" cy="4832263"/>
          </a:xfrm>
          <a:prstGeom prst="rect">
            <a:avLst/>
          </a:prstGeom>
        </p:spPr>
      </p:pic>
    </p:spTree>
    <p:extLst>
      <p:ext uri="{BB962C8B-B14F-4D97-AF65-F5344CB8AC3E}">
        <p14:creationId xmlns:p14="http://schemas.microsoft.com/office/powerpoint/2010/main" val="12116550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BBFD10-104B-1E47-F5ED-F97BC2222CF1}"/>
              </a:ext>
            </a:extLst>
          </p:cNvPr>
          <p:cNvSpPr>
            <a:spLocks noGrp="1"/>
          </p:cNvSpPr>
          <p:nvPr>
            <p:ph type="title"/>
          </p:nvPr>
        </p:nvSpPr>
        <p:spPr>
          <a:xfrm>
            <a:off x="643467" y="516835"/>
            <a:ext cx="3448259" cy="1666501"/>
          </a:xfrm>
        </p:spPr>
        <p:txBody>
          <a:bodyPr vert="horz" lIns="91440" tIns="45720" rIns="91440" bIns="45720" rtlCol="0" anchor="b">
            <a:normAutofit/>
          </a:bodyPr>
          <a:lstStyle/>
          <a:p>
            <a:r>
              <a:rPr lang="en-US" sz="4000">
                <a:solidFill>
                  <a:srgbClr val="FFFFFF"/>
                </a:solidFill>
              </a:rPr>
              <a:t>About my experience </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2458203-5E03-C0B4-4114-EB9C921E65F7}"/>
              </a:ext>
            </a:extLst>
          </p:cNvPr>
          <p:cNvSpPr txBox="1"/>
          <p:nvPr/>
        </p:nvSpPr>
        <p:spPr>
          <a:xfrm>
            <a:off x="643467" y="2546224"/>
            <a:ext cx="3448259" cy="3342747"/>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a:lnSpc>
                <a:spcPct val="90000"/>
              </a:lnSpc>
              <a:spcAft>
                <a:spcPts val="600"/>
              </a:spcAft>
              <a:buFont typeface="Calibri" panose="020F0502020204030204" pitchFamily="34" charset="0"/>
            </a:pPr>
            <a:r>
              <a:rPr lang="en-US" dirty="0">
                <a:solidFill>
                  <a:srgbClr val="FFFFFF"/>
                </a:solidFill>
              </a:rPr>
              <a:t>Something I did in life without no prior to any experience in opening a business. Which I learnt the hard way in a massive loss . Which set me back a lot in life .</a:t>
            </a:r>
          </a:p>
          <a:p>
            <a:pPr>
              <a:lnSpc>
                <a:spcPct val="90000"/>
              </a:lnSpc>
              <a:spcAft>
                <a:spcPts val="600"/>
              </a:spcAft>
              <a:buFont typeface="Calibri" panose="020F0502020204030204" pitchFamily="34" charset="0"/>
            </a:pPr>
            <a:endParaRPr lang="en-US">
              <a:solidFill>
                <a:srgbClr val="FFFFFF"/>
              </a:solidFill>
            </a:endParaRPr>
          </a:p>
          <a:p>
            <a:pPr>
              <a:lnSpc>
                <a:spcPct val="90000"/>
              </a:lnSpc>
              <a:spcAft>
                <a:spcPts val="600"/>
              </a:spcAft>
              <a:buFont typeface="Calibri" panose="020F0502020204030204" pitchFamily="34" charset="0"/>
            </a:pPr>
            <a:r>
              <a:rPr lang="en-US" dirty="0">
                <a:solidFill>
                  <a:srgbClr val="FFFFFF"/>
                </a:solidFill>
              </a:rPr>
              <a:t>like in the previous slide if I collided with others instead of venturing on my own probably the outcome would have been different.</a:t>
            </a:r>
          </a:p>
        </p:txBody>
      </p:sp>
      <p:pic>
        <p:nvPicPr>
          <p:cNvPr id="4" name="Picture 4" descr="A plate of food on a table&#10;&#10;Description automatically generated">
            <a:extLst>
              <a:ext uri="{FF2B5EF4-FFF2-40B4-BE49-F238E27FC236}">
                <a16:creationId xmlns:a16="http://schemas.microsoft.com/office/drawing/2014/main" id="{4A136632-9020-88FF-757B-043862DDB1F6}"/>
              </a:ext>
            </a:extLst>
          </p:cNvPr>
          <p:cNvPicPr>
            <a:picLocks noGrp="1" noChangeAspect="1"/>
          </p:cNvPicPr>
          <p:nvPr>
            <p:ph idx="1"/>
          </p:nvPr>
        </p:nvPicPr>
        <p:blipFill rotWithShape="1">
          <a:blip r:embed="rId2"/>
          <a:srcRect l="19413" r="19035" b="-3"/>
          <a:stretch/>
        </p:blipFill>
        <p:spPr>
          <a:xfrm>
            <a:off x="4654296" y="10"/>
            <a:ext cx="7537703" cy="6857990"/>
          </a:xfrm>
          <a:prstGeom prst="rect">
            <a:avLst/>
          </a:prstGeom>
        </p:spPr>
      </p:pic>
    </p:spTree>
    <p:extLst>
      <p:ext uri="{BB962C8B-B14F-4D97-AF65-F5344CB8AC3E}">
        <p14:creationId xmlns:p14="http://schemas.microsoft.com/office/powerpoint/2010/main" val="39075366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500">
        <p159:morph option="byObject"/>
      </p:transition>
    </mc:Choice>
    <mc:Fallback>
      <p:transition spd="slow">
        <p:fade/>
      </p:transition>
    </mc:Fallback>
  </mc:AlternateContent>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RetrospectVTI</vt:lpstr>
      <vt:lpstr>My slide presentation</vt:lpstr>
      <vt:lpstr>introduction</vt:lpstr>
      <vt:lpstr>PowerPoint Presentation</vt:lpstr>
      <vt:lpstr>Climate change, biodiversity loss, water shortages and pollution are a few enviromental issues that put sustainability at risk.</vt:lpstr>
      <vt:lpstr>renewable</vt:lpstr>
      <vt:lpstr>Change makers </vt:lpstr>
      <vt:lpstr>Bill Gates </vt:lpstr>
      <vt:lpstr>Micheal Jackson</vt:lpstr>
      <vt:lpstr>Collaboration fosters an environment conducive to creativity and innovation. When individuals with diverse backgrounds, perspectives, and expertise come together, they can combine their unique knowledge and skills to generate novel ideas and approaches  </vt:lpstr>
      <vt:lpstr>About my experience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344</cp:revision>
  <dcterms:created xsi:type="dcterms:W3CDTF">2023-07-19T22:36:14Z</dcterms:created>
  <dcterms:modified xsi:type="dcterms:W3CDTF">2023-07-20T00:35:11Z</dcterms:modified>
</cp:coreProperties>
</file>