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sldIdLst>
    <p:sldId id="256" r:id="rId5"/>
    <p:sldId id="291" r:id="rId6"/>
    <p:sldId id="296" r:id="rId7"/>
    <p:sldId id="292" r:id="rId8"/>
    <p:sldId id="294" r:id="rId9"/>
    <p:sldId id="295" r:id="rId10"/>
    <p:sldId id="293" r:id="rId11"/>
    <p:sldId id="297" r:id="rId12"/>
    <p:sldId id="299" r:id="rId13"/>
    <p:sldId id="30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64A3B7"/>
    <a:srgbClr val="EFF4F5"/>
    <a:srgbClr val="D6E1E4"/>
    <a:srgbClr val="FBEFE6"/>
    <a:srgbClr val="EBD4C5"/>
    <a:srgbClr val="E3C7B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1024C1-9981-46A9-A77F-2CD64F0C0100}" v="471" dt="2024-11-26T17:13:15.5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4" autoAdjust="0"/>
    <p:restoredTop sz="94660"/>
  </p:normalViewPr>
  <p:slideViewPr>
    <p:cSldViewPr snapToGrid="0">
      <p:cViewPr varScale="1">
        <p:scale>
          <a:sx n="93" d="100"/>
          <a:sy n="93" d="100"/>
        </p:scale>
        <p:origin x="156" y="4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image" Target="../media/image8.jpg"/><Relationship Id="rId7" Type="http://schemas.openxmlformats.org/officeDocument/2006/relationships/image" Target="../media/image12.JPG"/><Relationship Id="rId2" Type="http://schemas.openxmlformats.org/officeDocument/2006/relationships/image" Target="../media/image7.jpg"/><Relationship Id="rId1" Type="http://schemas.openxmlformats.org/officeDocument/2006/relationships/image" Target="../media/image6.jpg"/><Relationship Id="rId6" Type="http://schemas.openxmlformats.org/officeDocument/2006/relationships/image" Target="../media/image11.JPG"/><Relationship Id="rId5" Type="http://schemas.openxmlformats.org/officeDocument/2006/relationships/image" Target="../media/image10.jpg"/><Relationship Id="rId4" Type="http://schemas.openxmlformats.org/officeDocument/2006/relationships/image" Target="../media/image9.jp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ata4.xml.rels><?xml version="1.0" encoding="UTF-8" standalone="yes"?>
<Relationships xmlns="http://schemas.openxmlformats.org/package/2006/relationships"><Relationship Id="rId8" Type="http://schemas.openxmlformats.org/officeDocument/2006/relationships/image" Target="../media/image26.svg"/><Relationship Id="rId13" Type="http://schemas.openxmlformats.org/officeDocument/2006/relationships/image" Target="../media/image31.pn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6" Type="http://schemas.openxmlformats.org/officeDocument/2006/relationships/image" Target="../media/image34.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5" Type="http://schemas.openxmlformats.org/officeDocument/2006/relationships/image" Target="../media/image3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 Id="rId14" Type="http://schemas.openxmlformats.org/officeDocument/2006/relationships/image" Target="../media/image32.svg"/></Relationships>
</file>

<file path=ppt/diagrams/_rels/data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36.jpg"/><Relationship Id="rId1" Type="http://schemas.openxmlformats.org/officeDocument/2006/relationships/image" Target="../media/image35.jpg"/><Relationship Id="rId5" Type="http://schemas.openxmlformats.org/officeDocument/2006/relationships/image" Target="../media/image38.jpg"/><Relationship Id="rId4" Type="http://schemas.openxmlformats.org/officeDocument/2006/relationships/image" Target="../media/image3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image" Target="../media/image8.jpg"/><Relationship Id="rId7" Type="http://schemas.openxmlformats.org/officeDocument/2006/relationships/image" Target="../media/image12.JPG"/><Relationship Id="rId2" Type="http://schemas.openxmlformats.org/officeDocument/2006/relationships/image" Target="../media/image7.jpg"/><Relationship Id="rId1" Type="http://schemas.openxmlformats.org/officeDocument/2006/relationships/image" Target="../media/image6.jpg"/><Relationship Id="rId6" Type="http://schemas.openxmlformats.org/officeDocument/2006/relationships/image" Target="../media/image11.JPG"/><Relationship Id="rId5" Type="http://schemas.openxmlformats.org/officeDocument/2006/relationships/image" Target="../media/image10.jpg"/><Relationship Id="rId4" Type="http://schemas.openxmlformats.org/officeDocument/2006/relationships/image" Target="../media/image9.jp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6.svg"/><Relationship Id="rId13" Type="http://schemas.openxmlformats.org/officeDocument/2006/relationships/image" Target="../media/image31.pn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6" Type="http://schemas.openxmlformats.org/officeDocument/2006/relationships/image" Target="../media/image34.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5" Type="http://schemas.openxmlformats.org/officeDocument/2006/relationships/image" Target="../media/image3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 Id="rId14" Type="http://schemas.openxmlformats.org/officeDocument/2006/relationships/image" Target="../media/image3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36.jpg"/><Relationship Id="rId1" Type="http://schemas.openxmlformats.org/officeDocument/2006/relationships/image" Target="../media/image35.jpg"/><Relationship Id="rId5" Type="http://schemas.openxmlformats.org/officeDocument/2006/relationships/image" Target="../media/image38.jpg"/><Relationship Id="rId4" Type="http://schemas.openxmlformats.org/officeDocument/2006/relationships/image" Target="../media/image3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D24375-B60F-42FF-BD9F-DBBA73399276}"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148DACFF-365C-4D4B-845A-BCE06813F767}">
      <dgm:prSet phldrT="[Text]"/>
      <dgm:spPr/>
      <dgm:t>
        <a:bodyPr/>
        <a:lstStyle/>
        <a:p>
          <a:r>
            <a:rPr lang="en-GB" dirty="0">
              <a:solidFill>
                <a:schemeClr val="bg1">
                  <a:lumMod val="10000"/>
                </a:schemeClr>
              </a:solidFill>
            </a:rPr>
            <a:t>Community Digs</a:t>
          </a:r>
        </a:p>
      </dgm:t>
    </dgm:pt>
    <dgm:pt modelId="{ABC90D5E-5E53-43E5-AE5D-35DBB4700864}" type="parTrans" cxnId="{2BBE529E-21F1-49F5-BECE-96B06E22D442}">
      <dgm:prSet/>
      <dgm:spPr/>
      <dgm:t>
        <a:bodyPr/>
        <a:lstStyle/>
        <a:p>
          <a:endParaRPr lang="en-GB"/>
        </a:p>
      </dgm:t>
    </dgm:pt>
    <dgm:pt modelId="{AFB4E75F-56AE-4F71-9658-674DD183F6EF}" type="sibTrans" cxnId="{2BBE529E-21F1-49F5-BECE-96B06E22D442}">
      <dgm:prSet/>
      <dgm:spPr/>
      <dgm:t>
        <a:bodyPr/>
        <a:lstStyle/>
        <a:p>
          <a:endParaRPr lang="en-GB"/>
        </a:p>
      </dgm:t>
    </dgm:pt>
    <dgm:pt modelId="{88F7A8CD-DF45-49CB-A069-AC082DDA94B0}">
      <dgm:prSet phldrT="[Text]"/>
      <dgm:spPr/>
      <dgm:t>
        <a:bodyPr/>
        <a:lstStyle/>
        <a:p>
          <a:r>
            <a:rPr lang="en-GB" dirty="0">
              <a:solidFill>
                <a:schemeClr val="bg1">
                  <a:lumMod val="10000"/>
                </a:schemeClr>
              </a:solidFill>
            </a:rPr>
            <a:t>Museum and Family Days</a:t>
          </a:r>
        </a:p>
      </dgm:t>
    </dgm:pt>
    <dgm:pt modelId="{7A03EFB1-49EE-4284-8E4F-274B8103B474}" type="parTrans" cxnId="{BEC21BAF-3A65-45F0-B640-BF4DA5A41129}">
      <dgm:prSet/>
      <dgm:spPr/>
      <dgm:t>
        <a:bodyPr/>
        <a:lstStyle/>
        <a:p>
          <a:endParaRPr lang="en-GB"/>
        </a:p>
      </dgm:t>
    </dgm:pt>
    <dgm:pt modelId="{1C4E7D8C-3F31-42BA-BF28-1320AB576DFB}" type="sibTrans" cxnId="{BEC21BAF-3A65-45F0-B640-BF4DA5A41129}">
      <dgm:prSet/>
      <dgm:spPr/>
      <dgm:t>
        <a:bodyPr/>
        <a:lstStyle/>
        <a:p>
          <a:endParaRPr lang="en-GB"/>
        </a:p>
      </dgm:t>
    </dgm:pt>
    <dgm:pt modelId="{26413EB6-5DC2-4F8D-8027-5139C8A9BFFF}">
      <dgm:prSet phldrT="[Text]"/>
      <dgm:spPr/>
      <dgm:t>
        <a:bodyPr/>
        <a:lstStyle/>
        <a:p>
          <a:r>
            <a:rPr lang="en-GB" dirty="0">
              <a:solidFill>
                <a:schemeClr val="bg1">
                  <a:lumMod val="10000"/>
                </a:schemeClr>
              </a:solidFill>
            </a:rPr>
            <a:t>Talks</a:t>
          </a:r>
        </a:p>
      </dgm:t>
    </dgm:pt>
    <dgm:pt modelId="{6DF63072-C844-41BE-95DE-9BC82FD4F823}" type="parTrans" cxnId="{7E3C4704-773E-4AB6-8433-DB814ED14F29}">
      <dgm:prSet/>
      <dgm:spPr/>
      <dgm:t>
        <a:bodyPr/>
        <a:lstStyle/>
        <a:p>
          <a:endParaRPr lang="en-GB"/>
        </a:p>
      </dgm:t>
    </dgm:pt>
    <dgm:pt modelId="{7409CA2E-BDE2-4424-8803-9448E2107768}" type="sibTrans" cxnId="{7E3C4704-773E-4AB6-8433-DB814ED14F29}">
      <dgm:prSet/>
      <dgm:spPr/>
      <dgm:t>
        <a:bodyPr/>
        <a:lstStyle/>
        <a:p>
          <a:endParaRPr lang="en-GB"/>
        </a:p>
      </dgm:t>
    </dgm:pt>
    <dgm:pt modelId="{569BF8B7-EC92-4F65-8D8A-A13B1A20066E}">
      <dgm:prSet phldrT="[Text]"/>
      <dgm:spPr/>
      <dgm:t>
        <a:bodyPr/>
        <a:lstStyle/>
        <a:p>
          <a:r>
            <a:rPr lang="en-GB" dirty="0">
              <a:solidFill>
                <a:schemeClr val="bg1">
                  <a:lumMod val="10000"/>
                </a:schemeClr>
              </a:solidFill>
            </a:rPr>
            <a:t>Office volunteers</a:t>
          </a:r>
        </a:p>
      </dgm:t>
    </dgm:pt>
    <dgm:pt modelId="{052FC279-7ECA-45BF-BE38-9AAA146177B1}" type="parTrans" cxnId="{890C1D15-488F-4025-AE29-8BBB2685A3FD}">
      <dgm:prSet/>
      <dgm:spPr/>
      <dgm:t>
        <a:bodyPr/>
        <a:lstStyle/>
        <a:p>
          <a:endParaRPr lang="en-GB"/>
        </a:p>
      </dgm:t>
    </dgm:pt>
    <dgm:pt modelId="{1FFDB339-34B2-4356-999B-01A869C9D8D1}" type="sibTrans" cxnId="{890C1D15-488F-4025-AE29-8BBB2685A3FD}">
      <dgm:prSet/>
      <dgm:spPr/>
      <dgm:t>
        <a:bodyPr/>
        <a:lstStyle/>
        <a:p>
          <a:endParaRPr lang="en-GB"/>
        </a:p>
      </dgm:t>
    </dgm:pt>
    <dgm:pt modelId="{07E978C6-9C2D-49C1-943E-2D36CFBC7BF7}">
      <dgm:prSet phldrT="[Text]"/>
      <dgm:spPr/>
      <dgm:t>
        <a:bodyPr/>
        <a:lstStyle/>
        <a:p>
          <a:r>
            <a:rPr lang="en-GB" dirty="0">
              <a:solidFill>
                <a:schemeClr val="bg1">
                  <a:lumMod val="10000"/>
                </a:schemeClr>
              </a:solidFill>
            </a:rPr>
            <a:t>Work Experience</a:t>
          </a:r>
        </a:p>
      </dgm:t>
    </dgm:pt>
    <dgm:pt modelId="{8B740D57-F2CE-4F6E-A620-50138DF29941}" type="parTrans" cxnId="{2AF57A83-391F-452B-80AE-C235770F3F58}">
      <dgm:prSet/>
      <dgm:spPr/>
      <dgm:t>
        <a:bodyPr/>
        <a:lstStyle/>
        <a:p>
          <a:endParaRPr lang="en-GB"/>
        </a:p>
      </dgm:t>
    </dgm:pt>
    <dgm:pt modelId="{80B7520D-5586-4B48-BE0E-C82664633EC5}" type="sibTrans" cxnId="{2AF57A83-391F-452B-80AE-C235770F3F58}">
      <dgm:prSet/>
      <dgm:spPr/>
      <dgm:t>
        <a:bodyPr/>
        <a:lstStyle/>
        <a:p>
          <a:endParaRPr lang="en-GB"/>
        </a:p>
      </dgm:t>
    </dgm:pt>
    <dgm:pt modelId="{073C8737-E703-42C1-9156-8068856EB32F}">
      <dgm:prSet phldrT="[Text]"/>
      <dgm:spPr/>
      <dgm:t>
        <a:bodyPr/>
        <a:lstStyle/>
        <a:p>
          <a:r>
            <a:rPr lang="en-GB" dirty="0">
              <a:solidFill>
                <a:schemeClr val="bg1">
                  <a:lumMod val="10000"/>
                </a:schemeClr>
              </a:solidFill>
            </a:rPr>
            <a:t>Schools</a:t>
          </a:r>
        </a:p>
      </dgm:t>
    </dgm:pt>
    <dgm:pt modelId="{6EA96477-2D59-4BBA-A54E-164EE4E14722}" type="parTrans" cxnId="{BDEF5C5E-842E-47DF-BD5B-00745D16428F}">
      <dgm:prSet/>
      <dgm:spPr/>
      <dgm:t>
        <a:bodyPr/>
        <a:lstStyle/>
        <a:p>
          <a:endParaRPr lang="en-GB"/>
        </a:p>
      </dgm:t>
    </dgm:pt>
    <dgm:pt modelId="{BDC736E7-8654-4BD5-B7D2-D8D75672EB70}" type="sibTrans" cxnId="{BDEF5C5E-842E-47DF-BD5B-00745D16428F}">
      <dgm:prSet/>
      <dgm:spPr/>
      <dgm:t>
        <a:bodyPr/>
        <a:lstStyle/>
        <a:p>
          <a:endParaRPr lang="en-GB"/>
        </a:p>
      </dgm:t>
    </dgm:pt>
    <dgm:pt modelId="{909C6B0A-CD50-4641-AA06-606E1B6A1E16}">
      <dgm:prSet phldrT="[Text]"/>
      <dgm:spPr/>
      <dgm:t>
        <a:bodyPr/>
        <a:lstStyle/>
        <a:p>
          <a:r>
            <a:rPr lang="en-GB" dirty="0">
              <a:solidFill>
                <a:schemeClr val="bg1">
                  <a:lumMod val="10000"/>
                </a:schemeClr>
              </a:solidFill>
            </a:rPr>
            <a:t>Pop-up exhibitions</a:t>
          </a:r>
        </a:p>
      </dgm:t>
    </dgm:pt>
    <dgm:pt modelId="{DD497173-9339-466D-B52B-EAAE621278EE}" type="parTrans" cxnId="{D4B4AA24-7946-430F-9CD2-B3A96474214D}">
      <dgm:prSet/>
      <dgm:spPr/>
      <dgm:t>
        <a:bodyPr/>
        <a:lstStyle/>
        <a:p>
          <a:endParaRPr lang="en-GB"/>
        </a:p>
      </dgm:t>
    </dgm:pt>
    <dgm:pt modelId="{C1F87958-985D-435D-8DD8-D2F9E8AEB68C}" type="sibTrans" cxnId="{D4B4AA24-7946-430F-9CD2-B3A96474214D}">
      <dgm:prSet/>
      <dgm:spPr/>
      <dgm:t>
        <a:bodyPr/>
        <a:lstStyle/>
        <a:p>
          <a:endParaRPr lang="en-GB"/>
        </a:p>
      </dgm:t>
    </dgm:pt>
    <dgm:pt modelId="{4F33F7DD-4357-447A-84E8-6726892E7248}">
      <dgm:prSet phldrT="[Text]"/>
      <dgm:spPr/>
      <dgm:t>
        <a:bodyPr/>
        <a:lstStyle/>
        <a:p>
          <a:r>
            <a:rPr lang="en-GB" dirty="0">
              <a:solidFill>
                <a:schemeClr val="bg1">
                  <a:lumMod val="10000"/>
                </a:schemeClr>
              </a:solidFill>
            </a:rPr>
            <a:t>On-site open days</a:t>
          </a:r>
        </a:p>
      </dgm:t>
    </dgm:pt>
    <dgm:pt modelId="{B8BE2C79-1D94-4FD4-A471-593524279E44}" type="parTrans" cxnId="{65D64945-2BE0-48C2-B5B6-83446216DC4F}">
      <dgm:prSet/>
      <dgm:spPr/>
      <dgm:t>
        <a:bodyPr/>
        <a:lstStyle/>
        <a:p>
          <a:endParaRPr lang="en-GB"/>
        </a:p>
      </dgm:t>
    </dgm:pt>
    <dgm:pt modelId="{54FF00D0-BF45-44B6-87D3-7CEE8D8DA028}" type="sibTrans" cxnId="{65D64945-2BE0-48C2-B5B6-83446216DC4F}">
      <dgm:prSet/>
      <dgm:spPr/>
      <dgm:t>
        <a:bodyPr/>
        <a:lstStyle/>
        <a:p>
          <a:endParaRPr lang="en-GB"/>
        </a:p>
      </dgm:t>
    </dgm:pt>
    <dgm:pt modelId="{D4D275F8-7EAB-48F2-A7DC-13D2E9087CF2}" type="pres">
      <dgm:prSet presAssocID="{18D24375-B60F-42FF-BD9F-DBBA73399276}" presName="Name0" presStyleCnt="0">
        <dgm:presLayoutVars>
          <dgm:dir/>
          <dgm:resizeHandles val="exact"/>
        </dgm:presLayoutVars>
      </dgm:prSet>
      <dgm:spPr/>
    </dgm:pt>
    <dgm:pt modelId="{D32DA55C-B801-4964-A3C3-A8E95A51F3BE}" type="pres">
      <dgm:prSet presAssocID="{148DACFF-365C-4D4B-845A-BCE06813F767}" presName="compNode" presStyleCnt="0"/>
      <dgm:spPr/>
    </dgm:pt>
    <dgm:pt modelId="{3FF8260F-BFC7-4C4B-9BA0-50476D5CDF9B}" type="pres">
      <dgm:prSet presAssocID="{148DACFF-365C-4D4B-845A-BCE06813F767}" presName="pictRect" presStyleLbl="node1" presStyleIdx="0" presStyleCnt="8"/>
      <dgm:spPr>
        <a:blipFill>
          <a:blip xmlns:r="http://schemas.openxmlformats.org/officeDocument/2006/relationships" r:embed="rId1"/>
          <a:srcRect/>
          <a:stretch>
            <a:fillRect t="-4000" b="-4000"/>
          </a:stretch>
        </a:blipFill>
      </dgm:spPr>
    </dgm:pt>
    <dgm:pt modelId="{8D96FF92-2B5F-43AD-92A7-D9FD388304A2}" type="pres">
      <dgm:prSet presAssocID="{148DACFF-365C-4D4B-845A-BCE06813F767}" presName="textRect" presStyleLbl="revTx" presStyleIdx="0" presStyleCnt="8">
        <dgm:presLayoutVars>
          <dgm:bulletEnabled val="1"/>
        </dgm:presLayoutVars>
      </dgm:prSet>
      <dgm:spPr/>
    </dgm:pt>
    <dgm:pt modelId="{1E86E2B6-0CA6-4CAF-98B9-593896464003}" type="pres">
      <dgm:prSet presAssocID="{AFB4E75F-56AE-4F71-9658-674DD183F6EF}" presName="sibTrans" presStyleLbl="sibTrans2D1" presStyleIdx="0" presStyleCnt="0"/>
      <dgm:spPr/>
    </dgm:pt>
    <dgm:pt modelId="{56A553B6-FD03-4E71-9BF9-2BA8AC9B73CF}" type="pres">
      <dgm:prSet presAssocID="{88F7A8CD-DF45-49CB-A069-AC082DDA94B0}" presName="compNode" presStyleCnt="0"/>
      <dgm:spPr/>
    </dgm:pt>
    <dgm:pt modelId="{5B115214-2387-4102-9BD4-ED87878241F9}" type="pres">
      <dgm:prSet presAssocID="{88F7A8CD-DF45-49CB-A069-AC082DDA94B0}" presName="pictRect" presStyleLbl="node1" presStyleIdx="1" presStyleCnt="8"/>
      <dgm:spPr>
        <a:blipFill>
          <a:blip xmlns:r="http://schemas.openxmlformats.org/officeDocument/2006/relationships" r:embed="rId2"/>
          <a:srcRect/>
          <a:stretch>
            <a:fillRect t="-4000" b="-4000"/>
          </a:stretch>
        </a:blipFill>
      </dgm:spPr>
    </dgm:pt>
    <dgm:pt modelId="{BFF34205-FC46-41B6-9099-855848BD62E9}" type="pres">
      <dgm:prSet presAssocID="{88F7A8CD-DF45-49CB-A069-AC082DDA94B0}" presName="textRect" presStyleLbl="revTx" presStyleIdx="1" presStyleCnt="8">
        <dgm:presLayoutVars>
          <dgm:bulletEnabled val="1"/>
        </dgm:presLayoutVars>
      </dgm:prSet>
      <dgm:spPr/>
    </dgm:pt>
    <dgm:pt modelId="{F46898B8-D19A-4F85-9B16-CF6879A12280}" type="pres">
      <dgm:prSet presAssocID="{1C4E7D8C-3F31-42BA-BF28-1320AB576DFB}" presName="sibTrans" presStyleLbl="sibTrans2D1" presStyleIdx="0" presStyleCnt="0"/>
      <dgm:spPr/>
    </dgm:pt>
    <dgm:pt modelId="{E3518F79-88BC-41F3-9B80-9871C92701F9}" type="pres">
      <dgm:prSet presAssocID="{26413EB6-5DC2-4F8D-8027-5139C8A9BFFF}" presName="compNode" presStyleCnt="0"/>
      <dgm:spPr/>
    </dgm:pt>
    <dgm:pt modelId="{0F55BD79-5210-4588-88F2-6FDF48BF9BFD}" type="pres">
      <dgm:prSet presAssocID="{26413EB6-5DC2-4F8D-8027-5139C8A9BFFF}" presName="pictRect" presStyleLbl="node1" presStyleIdx="2" presStyleCnt="8"/>
      <dgm:spPr>
        <a:blipFill>
          <a:blip xmlns:r="http://schemas.openxmlformats.org/officeDocument/2006/relationships" r:embed="rId3"/>
          <a:srcRect/>
          <a:stretch>
            <a:fillRect t="-4000" b="-4000"/>
          </a:stretch>
        </a:blipFill>
      </dgm:spPr>
    </dgm:pt>
    <dgm:pt modelId="{9D4D3DF2-F0E7-4B93-B4C8-A88A456FD0B8}" type="pres">
      <dgm:prSet presAssocID="{26413EB6-5DC2-4F8D-8027-5139C8A9BFFF}" presName="textRect" presStyleLbl="revTx" presStyleIdx="2" presStyleCnt="8">
        <dgm:presLayoutVars>
          <dgm:bulletEnabled val="1"/>
        </dgm:presLayoutVars>
      </dgm:prSet>
      <dgm:spPr/>
    </dgm:pt>
    <dgm:pt modelId="{CAB59CB0-03CD-4814-916F-343DFEBCCCB6}" type="pres">
      <dgm:prSet presAssocID="{7409CA2E-BDE2-4424-8803-9448E2107768}" presName="sibTrans" presStyleLbl="sibTrans2D1" presStyleIdx="0" presStyleCnt="0"/>
      <dgm:spPr/>
    </dgm:pt>
    <dgm:pt modelId="{92B35236-DC60-479E-AC65-8E2B2496CA20}" type="pres">
      <dgm:prSet presAssocID="{07E978C6-9C2D-49C1-943E-2D36CFBC7BF7}" presName="compNode" presStyleCnt="0"/>
      <dgm:spPr/>
    </dgm:pt>
    <dgm:pt modelId="{ED86DF1E-CD94-457D-B6D1-1FDEB144E77C}" type="pres">
      <dgm:prSet presAssocID="{07E978C6-9C2D-49C1-943E-2D36CFBC7BF7}" presName="pictRect" presStyleLbl="node1" presStyleIdx="3" presStyleCnt="8"/>
      <dgm:spPr>
        <a:blipFill>
          <a:blip xmlns:r="http://schemas.openxmlformats.org/officeDocument/2006/relationships" r:embed="rId4"/>
          <a:srcRect/>
          <a:stretch>
            <a:fillRect t="-4000" b="-4000"/>
          </a:stretch>
        </a:blipFill>
      </dgm:spPr>
    </dgm:pt>
    <dgm:pt modelId="{B16F0343-B2A7-4E7E-B834-0209CE31C7D9}" type="pres">
      <dgm:prSet presAssocID="{07E978C6-9C2D-49C1-943E-2D36CFBC7BF7}" presName="textRect" presStyleLbl="revTx" presStyleIdx="3" presStyleCnt="8">
        <dgm:presLayoutVars>
          <dgm:bulletEnabled val="1"/>
        </dgm:presLayoutVars>
      </dgm:prSet>
      <dgm:spPr/>
    </dgm:pt>
    <dgm:pt modelId="{69A174D1-AC12-495A-A35B-CC4240EF9BF1}" type="pres">
      <dgm:prSet presAssocID="{80B7520D-5586-4B48-BE0E-C82664633EC5}" presName="sibTrans" presStyleLbl="sibTrans2D1" presStyleIdx="0" presStyleCnt="0"/>
      <dgm:spPr/>
    </dgm:pt>
    <dgm:pt modelId="{CB9242CF-07CE-4334-95EA-236F3F966A60}" type="pres">
      <dgm:prSet presAssocID="{073C8737-E703-42C1-9156-8068856EB32F}" presName="compNode" presStyleCnt="0"/>
      <dgm:spPr/>
    </dgm:pt>
    <dgm:pt modelId="{049DB953-AC35-48F7-A83E-D85ECAEB78A0}" type="pres">
      <dgm:prSet presAssocID="{073C8737-E703-42C1-9156-8068856EB32F}" presName="pictRect" presStyleLbl="node1" presStyleIdx="4" presStyleCnt="8"/>
      <dgm:spPr>
        <a:blipFill>
          <a:blip xmlns:r="http://schemas.openxmlformats.org/officeDocument/2006/relationships" r:embed="rId5"/>
          <a:srcRect/>
          <a:stretch>
            <a:fillRect t="-4000" b="-4000"/>
          </a:stretch>
        </a:blipFill>
      </dgm:spPr>
    </dgm:pt>
    <dgm:pt modelId="{DB3F0EB7-6C2D-4327-9769-85FBE63A8D25}" type="pres">
      <dgm:prSet presAssocID="{073C8737-E703-42C1-9156-8068856EB32F}" presName="textRect" presStyleLbl="revTx" presStyleIdx="4" presStyleCnt="8">
        <dgm:presLayoutVars>
          <dgm:bulletEnabled val="1"/>
        </dgm:presLayoutVars>
      </dgm:prSet>
      <dgm:spPr/>
    </dgm:pt>
    <dgm:pt modelId="{F6ADD6F3-5E55-4E35-A899-471D660BC924}" type="pres">
      <dgm:prSet presAssocID="{BDC736E7-8654-4BD5-B7D2-D8D75672EB70}" presName="sibTrans" presStyleLbl="sibTrans2D1" presStyleIdx="0" presStyleCnt="0"/>
      <dgm:spPr/>
    </dgm:pt>
    <dgm:pt modelId="{E97448EC-E966-40E5-8FFA-9270D922D757}" type="pres">
      <dgm:prSet presAssocID="{909C6B0A-CD50-4641-AA06-606E1B6A1E16}" presName="compNode" presStyleCnt="0"/>
      <dgm:spPr/>
    </dgm:pt>
    <dgm:pt modelId="{A920DF7E-17D9-4613-8F53-71883AD40C25}" type="pres">
      <dgm:prSet presAssocID="{909C6B0A-CD50-4641-AA06-606E1B6A1E16}" presName="pictRect" presStyleLbl="node1" presStyleIdx="5" presStyleCnt="8"/>
      <dgm:spPr>
        <a:blipFill>
          <a:blip xmlns:r="http://schemas.openxmlformats.org/officeDocument/2006/relationships" r:embed="rId6"/>
          <a:srcRect/>
          <a:stretch>
            <a:fillRect l="-2000" r="-2000"/>
          </a:stretch>
        </a:blipFill>
      </dgm:spPr>
    </dgm:pt>
    <dgm:pt modelId="{F7F2689E-41CF-4517-AE27-AC34D0033212}" type="pres">
      <dgm:prSet presAssocID="{909C6B0A-CD50-4641-AA06-606E1B6A1E16}" presName="textRect" presStyleLbl="revTx" presStyleIdx="5" presStyleCnt="8">
        <dgm:presLayoutVars>
          <dgm:bulletEnabled val="1"/>
        </dgm:presLayoutVars>
      </dgm:prSet>
      <dgm:spPr/>
    </dgm:pt>
    <dgm:pt modelId="{4B59288A-189F-4080-B4DF-F78787A502C6}" type="pres">
      <dgm:prSet presAssocID="{C1F87958-985D-435D-8DD8-D2F9E8AEB68C}" presName="sibTrans" presStyleLbl="sibTrans2D1" presStyleIdx="0" presStyleCnt="0"/>
      <dgm:spPr/>
    </dgm:pt>
    <dgm:pt modelId="{B44AB73E-6426-4BD7-AE8A-E4E0FE8C3E62}" type="pres">
      <dgm:prSet presAssocID="{4F33F7DD-4357-447A-84E8-6726892E7248}" presName="compNode" presStyleCnt="0"/>
      <dgm:spPr/>
    </dgm:pt>
    <dgm:pt modelId="{F857A2DE-92EF-486B-8717-0456304C84C4}" type="pres">
      <dgm:prSet presAssocID="{4F33F7DD-4357-447A-84E8-6726892E7248}" presName="pictRect" presStyleLbl="node1" presStyleIdx="6" presStyleCnt="8"/>
      <dgm:spPr>
        <a:blipFill>
          <a:blip xmlns:r="http://schemas.openxmlformats.org/officeDocument/2006/relationships" r:embed="rId7"/>
          <a:srcRect/>
          <a:stretch>
            <a:fillRect l="-2000" r="-2000"/>
          </a:stretch>
        </a:blipFill>
      </dgm:spPr>
    </dgm:pt>
    <dgm:pt modelId="{07276D70-27FC-4FB5-B885-66972AA78260}" type="pres">
      <dgm:prSet presAssocID="{4F33F7DD-4357-447A-84E8-6726892E7248}" presName="textRect" presStyleLbl="revTx" presStyleIdx="6" presStyleCnt="8">
        <dgm:presLayoutVars>
          <dgm:bulletEnabled val="1"/>
        </dgm:presLayoutVars>
      </dgm:prSet>
      <dgm:spPr/>
    </dgm:pt>
    <dgm:pt modelId="{2B704EF1-9089-4521-85F1-6777E193D7E2}" type="pres">
      <dgm:prSet presAssocID="{54FF00D0-BF45-44B6-87D3-7CEE8D8DA028}" presName="sibTrans" presStyleLbl="sibTrans2D1" presStyleIdx="0" presStyleCnt="0"/>
      <dgm:spPr/>
    </dgm:pt>
    <dgm:pt modelId="{1D57969C-1891-4021-93D7-47F297386F2A}" type="pres">
      <dgm:prSet presAssocID="{569BF8B7-EC92-4F65-8D8A-A13B1A20066E}" presName="compNode" presStyleCnt="0"/>
      <dgm:spPr/>
    </dgm:pt>
    <dgm:pt modelId="{04BBAC20-7A5F-4D59-83AA-9E32CFEAE4FD}" type="pres">
      <dgm:prSet presAssocID="{569BF8B7-EC92-4F65-8D8A-A13B1A20066E}" presName="pictRect" presStyleLbl="node1" presStyleIdx="7" presStyleCnt="8"/>
      <dgm:spPr>
        <a:blipFill>
          <a:blip xmlns:r="http://schemas.openxmlformats.org/officeDocument/2006/relationships" r:embed="rId8"/>
          <a:srcRect/>
          <a:stretch>
            <a:fillRect t="-5000" b="-5000"/>
          </a:stretch>
        </a:blipFill>
      </dgm:spPr>
    </dgm:pt>
    <dgm:pt modelId="{FBD8E255-A9C6-4DC7-A59F-A3DCEDC67439}" type="pres">
      <dgm:prSet presAssocID="{569BF8B7-EC92-4F65-8D8A-A13B1A20066E}" presName="textRect" presStyleLbl="revTx" presStyleIdx="7" presStyleCnt="8">
        <dgm:presLayoutVars>
          <dgm:bulletEnabled val="1"/>
        </dgm:presLayoutVars>
      </dgm:prSet>
      <dgm:spPr/>
    </dgm:pt>
  </dgm:ptLst>
  <dgm:cxnLst>
    <dgm:cxn modelId="{7E3C4704-773E-4AB6-8433-DB814ED14F29}" srcId="{18D24375-B60F-42FF-BD9F-DBBA73399276}" destId="{26413EB6-5DC2-4F8D-8027-5139C8A9BFFF}" srcOrd="2" destOrd="0" parTransId="{6DF63072-C844-41BE-95DE-9BC82FD4F823}" sibTransId="{7409CA2E-BDE2-4424-8803-9448E2107768}"/>
    <dgm:cxn modelId="{8AFF5504-BBDE-413F-8BCE-C88E375F50BB}" type="presOf" srcId="{073C8737-E703-42C1-9156-8068856EB32F}" destId="{DB3F0EB7-6C2D-4327-9769-85FBE63A8D25}" srcOrd="0" destOrd="0" presId="urn:microsoft.com/office/officeart/2005/8/layout/pList1"/>
    <dgm:cxn modelId="{890C1D15-488F-4025-AE29-8BBB2685A3FD}" srcId="{18D24375-B60F-42FF-BD9F-DBBA73399276}" destId="{569BF8B7-EC92-4F65-8D8A-A13B1A20066E}" srcOrd="7" destOrd="0" parTransId="{052FC279-7ECA-45BF-BE38-9AAA146177B1}" sibTransId="{1FFDB339-34B2-4356-999B-01A869C9D8D1}"/>
    <dgm:cxn modelId="{86DEC715-B54C-4E8D-B8BD-2808E349244A}" type="presOf" srcId="{54FF00D0-BF45-44B6-87D3-7CEE8D8DA028}" destId="{2B704EF1-9089-4521-85F1-6777E193D7E2}" srcOrd="0" destOrd="0" presId="urn:microsoft.com/office/officeart/2005/8/layout/pList1"/>
    <dgm:cxn modelId="{9D65C517-1C53-48DF-BE5F-74ED46FD9BEA}" type="presOf" srcId="{26413EB6-5DC2-4F8D-8027-5139C8A9BFFF}" destId="{9D4D3DF2-F0E7-4B93-B4C8-A88A456FD0B8}" srcOrd="0" destOrd="0" presId="urn:microsoft.com/office/officeart/2005/8/layout/pList1"/>
    <dgm:cxn modelId="{D4B4AA24-7946-430F-9CD2-B3A96474214D}" srcId="{18D24375-B60F-42FF-BD9F-DBBA73399276}" destId="{909C6B0A-CD50-4641-AA06-606E1B6A1E16}" srcOrd="5" destOrd="0" parTransId="{DD497173-9339-466D-B52B-EAAE621278EE}" sibTransId="{C1F87958-985D-435D-8DD8-D2F9E8AEB68C}"/>
    <dgm:cxn modelId="{8C057B5C-BE46-469D-8FD8-23A0F1807E1E}" type="presOf" srcId="{BDC736E7-8654-4BD5-B7D2-D8D75672EB70}" destId="{F6ADD6F3-5E55-4E35-A899-471D660BC924}" srcOrd="0" destOrd="0" presId="urn:microsoft.com/office/officeart/2005/8/layout/pList1"/>
    <dgm:cxn modelId="{BDEF5C5E-842E-47DF-BD5B-00745D16428F}" srcId="{18D24375-B60F-42FF-BD9F-DBBA73399276}" destId="{073C8737-E703-42C1-9156-8068856EB32F}" srcOrd="4" destOrd="0" parTransId="{6EA96477-2D59-4BBA-A54E-164EE4E14722}" sibTransId="{BDC736E7-8654-4BD5-B7D2-D8D75672EB70}"/>
    <dgm:cxn modelId="{65D64945-2BE0-48C2-B5B6-83446216DC4F}" srcId="{18D24375-B60F-42FF-BD9F-DBBA73399276}" destId="{4F33F7DD-4357-447A-84E8-6726892E7248}" srcOrd="6" destOrd="0" parTransId="{B8BE2C79-1D94-4FD4-A471-593524279E44}" sibTransId="{54FF00D0-BF45-44B6-87D3-7CEE8D8DA028}"/>
    <dgm:cxn modelId="{54B79F47-7F91-4597-946A-5FAB0499118F}" type="presOf" srcId="{18D24375-B60F-42FF-BD9F-DBBA73399276}" destId="{D4D275F8-7EAB-48F2-A7DC-13D2E9087CF2}" srcOrd="0" destOrd="0" presId="urn:microsoft.com/office/officeart/2005/8/layout/pList1"/>
    <dgm:cxn modelId="{0E06A36E-1F56-4AE5-9E5C-5396D494A2DD}" type="presOf" srcId="{07E978C6-9C2D-49C1-943E-2D36CFBC7BF7}" destId="{B16F0343-B2A7-4E7E-B834-0209CE31C7D9}" srcOrd="0" destOrd="0" presId="urn:microsoft.com/office/officeart/2005/8/layout/pList1"/>
    <dgm:cxn modelId="{B816C76F-8910-4AA9-9FEA-CC61C34DB255}" type="presOf" srcId="{909C6B0A-CD50-4641-AA06-606E1B6A1E16}" destId="{F7F2689E-41CF-4517-AE27-AC34D0033212}" srcOrd="0" destOrd="0" presId="urn:microsoft.com/office/officeart/2005/8/layout/pList1"/>
    <dgm:cxn modelId="{8138DA7F-870B-44FC-99A8-E4BE523BCC36}" type="presOf" srcId="{148DACFF-365C-4D4B-845A-BCE06813F767}" destId="{8D96FF92-2B5F-43AD-92A7-D9FD388304A2}" srcOrd="0" destOrd="0" presId="urn:microsoft.com/office/officeart/2005/8/layout/pList1"/>
    <dgm:cxn modelId="{2AF57A83-391F-452B-80AE-C235770F3F58}" srcId="{18D24375-B60F-42FF-BD9F-DBBA73399276}" destId="{07E978C6-9C2D-49C1-943E-2D36CFBC7BF7}" srcOrd="3" destOrd="0" parTransId="{8B740D57-F2CE-4F6E-A620-50138DF29941}" sibTransId="{80B7520D-5586-4B48-BE0E-C82664633EC5}"/>
    <dgm:cxn modelId="{F3A8778A-C847-4DD3-BBC6-6F8AE0A09EBC}" type="presOf" srcId="{AFB4E75F-56AE-4F71-9658-674DD183F6EF}" destId="{1E86E2B6-0CA6-4CAF-98B9-593896464003}" srcOrd="0" destOrd="0" presId="urn:microsoft.com/office/officeart/2005/8/layout/pList1"/>
    <dgm:cxn modelId="{521AAD92-C870-4CBE-B6EA-7CD6728FBB61}" type="presOf" srcId="{C1F87958-985D-435D-8DD8-D2F9E8AEB68C}" destId="{4B59288A-189F-4080-B4DF-F78787A502C6}" srcOrd="0" destOrd="0" presId="urn:microsoft.com/office/officeart/2005/8/layout/pList1"/>
    <dgm:cxn modelId="{C61AC193-1F7A-4B47-8DD7-B018618C1CD8}" type="presOf" srcId="{80B7520D-5586-4B48-BE0E-C82664633EC5}" destId="{69A174D1-AC12-495A-A35B-CC4240EF9BF1}" srcOrd="0" destOrd="0" presId="urn:microsoft.com/office/officeart/2005/8/layout/pList1"/>
    <dgm:cxn modelId="{F60F3E9D-0430-484D-9247-D24E490AE100}" type="presOf" srcId="{7409CA2E-BDE2-4424-8803-9448E2107768}" destId="{CAB59CB0-03CD-4814-916F-343DFEBCCCB6}" srcOrd="0" destOrd="0" presId="urn:microsoft.com/office/officeart/2005/8/layout/pList1"/>
    <dgm:cxn modelId="{2BBE529E-21F1-49F5-BECE-96B06E22D442}" srcId="{18D24375-B60F-42FF-BD9F-DBBA73399276}" destId="{148DACFF-365C-4D4B-845A-BCE06813F767}" srcOrd="0" destOrd="0" parTransId="{ABC90D5E-5E53-43E5-AE5D-35DBB4700864}" sibTransId="{AFB4E75F-56AE-4F71-9658-674DD183F6EF}"/>
    <dgm:cxn modelId="{BEC21BAF-3A65-45F0-B640-BF4DA5A41129}" srcId="{18D24375-B60F-42FF-BD9F-DBBA73399276}" destId="{88F7A8CD-DF45-49CB-A069-AC082DDA94B0}" srcOrd="1" destOrd="0" parTransId="{7A03EFB1-49EE-4284-8E4F-274B8103B474}" sibTransId="{1C4E7D8C-3F31-42BA-BF28-1320AB576DFB}"/>
    <dgm:cxn modelId="{48DD5FBC-40E2-415D-8CB1-18035513184D}" type="presOf" srcId="{4F33F7DD-4357-447A-84E8-6726892E7248}" destId="{07276D70-27FC-4FB5-B885-66972AA78260}" srcOrd="0" destOrd="0" presId="urn:microsoft.com/office/officeart/2005/8/layout/pList1"/>
    <dgm:cxn modelId="{08FB8DE9-2D90-4C02-8603-0EDB3729015A}" type="presOf" srcId="{1C4E7D8C-3F31-42BA-BF28-1320AB576DFB}" destId="{F46898B8-D19A-4F85-9B16-CF6879A12280}" srcOrd="0" destOrd="0" presId="urn:microsoft.com/office/officeart/2005/8/layout/pList1"/>
    <dgm:cxn modelId="{E5CCE6EB-495F-4400-9FCC-87D9DB995EF3}" type="presOf" srcId="{569BF8B7-EC92-4F65-8D8A-A13B1A20066E}" destId="{FBD8E255-A9C6-4DC7-A59F-A3DCEDC67439}" srcOrd="0" destOrd="0" presId="urn:microsoft.com/office/officeart/2005/8/layout/pList1"/>
    <dgm:cxn modelId="{D4844BEF-11F6-445D-96EE-739A8460821A}" type="presOf" srcId="{88F7A8CD-DF45-49CB-A069-AC082DDA94B0}" destId="{BFF34205-FC46-41B6-9099-855848BD62E9}" srcOrd="0" destOrd="0" presId="urn:microsoft.com/office/officeart/2005/8/layout/pList1"/>
    <dgm:cxn modelId="{2A981825-AEF3-4C6E-8857-31022AC04365}" type="presParOf" srcId="{D4D275F8-7EAB-48F2-A7DC-13D2E9087CF2}" destId="{D32DA55C-B801-4964-A3C3-A8E95A51F3BE}" srcOrd="0" destOrd="0" presId="urn:microsoft.com/office/officeart/2005/8/layout/pList1"/>
    <dgm:cxn modelId="{B57C9429-3E3D-4D79-A226-C7025EC177BC}" type="presParOf" srcId="{D32DA55C-B801-4964-A3C3-A8E95A51F3BE}" destId="{3FF8260F-BFC7-4C4B-9BA0-50476D5CDF9B}" srcOrd="0" destOrd="0" presId="urn:microsoft.com/office/officeart/2005/8/layout/pList1"/>
    <dgm:cxn modelId="{8E3F8DB6-4501-4E47-BC81-6ACE5D89B9B8}" type="presParOf" srcId="{D32DA55C-B801-4964-A3C3-A8E95A51F3BE}" destId="{8D96FF92-2B5F-43AD-92A7-D9FD388304A2}" srcOrd="1" destOrd="0" presId="urn:microsoft.com/office/officeart/2005/8/layout/pList1"/>
    <dgm:cxn modelId="{B4248631-ADB4-404D-9D0A-B9413EFABBF7}" type="presParOf" srcId="{D4D275F8-7EAB-48F2-A7DC-13D2E9087CF2}" destId="{1E86E2B6-0CA6-4CAF-98B9-593896464003}" srcOrd="1" destOrd="0" presId="urn:microsoft.com/office/officeart/2005/8/layout/pList1"/>
    <dgm:cxn modelId="{84A42C7E-36B3-4BED-9068-12750BAE5504}" type="presParOf" srcId="{D4D275F8-7EAB-48F2-A7DC-13D2E9087CF2}" destId="{56A553B6-FD03-4E71-9BF9-2BA8AC9B73CF}" srcOrd="2" destOrd="0" presId="urn:microsoft.com/office/officeart/2005/8/layout/pList1"/>
    <dgm:cxn modelId="{16D7D04F-7C2F-4801-A35F-018D286486DA}" type="presParOf" srcId="{56A553B6-FD03-4E71-9BF9-2BA8AC9B73CF}" destId="{5B115214-2387-4102-9BD4-ED87878241F9}" srcOrd="0" destOrd="0" presId="urn:microsoft.com/office/officeart/2005/8/layout/pList1"/>
    <dgm:cxn modelId="{ACCE686D-E4F9-40BB-96FF-25C195B42373}" type="presParOf" srcId="{56A553B6-FD03-4E71-9BF9-2BA8AC9B73CF}" destId="{BFF34205-FC46-41B6-9099-855848BD62E9}" srcOrd="1" destOrd="0" presId="urn:microsoft.com/office/officeart/2005/8/layout/pList1"/>
    <dgm:cxn modelId="{6DE028FB-1AD3-41ED-8E17-91520CFBA965}" type="presParOf" srcId="{D4D275F8-7EAB-48F2-A7DC-13D2E9087CF2}" destId="{F46898B8-D19A-4F85-9B16-CF6879A12280}" srcOrd="3" destOrd="0" presId="urn:microsoft.com/office/officeart/2005/8/layout/pList1"/>
    <dgm:cxn modelId="{1769B3D9-DBC7-45FA-9791-4B57A920D89F}" type="presParOf" srcId="{D4D275F8-7EAB-48F2-A7DC-13D2E9087CF2}" destId="{E3518F79-88BC-41F3-9B80-9871C92701F9}" srcOrd="4" destOrd="0" presId="urn:microsoft.com/office/officeart/2005/8/layout/pList1"/>
    <dgm:cxn modelId="{0A9BBA5A-2FF5-4596-9763-F3FB765F52BF}" type="presParOf" srcId="{E3518F79-88BC-41F3-9B80-9871C92701F9}" destId="{0F55BD79-5210-4588-88F2-6FDF48BF9BFD}" srcOrd="0" destOrd="0" presId="urn:microsoft.com/office/officeart/2005/8/layout/pList1"/>
    <dgm:cxn modelId="{6E6A6C3C-6767-49F0-A16D-8AF3F010248A}" type="presParOf" srcId="{E3518F79-88BC-41F3-9B80-9871C92701F9}" destId="{9D4D3DF2-F0E7-4B93-B4C8-A88A456FD0B8}" srcOrd="1" destOrd="0" presId="urn:microsoft.com/office/officeart/2005/8/layout/pList1"/>
    <dgm:cxn modelId="{1BE35E00-B0B3-483F-9973-206DBF5B5FB0}" type="presParOf" srcId="{D4D275F8-7EAB-48F2-A7DC-13D2E9087CF2}" destId="{CAB59CB0-03CD-4814-916F-343DFEBCCCB6}" srcOrd="5" destOrd="0" presId="urn:microsoft.com/office/officeart/2005/8/layout/pList1"/>
    <dgm:cxn modelId="{48695C50-1D59-4840-8272-FE693DA57D5E}" type="presParOf" srcId="{D4D275F8-7EAB-48F2-A7DC-13D2E9087CF2}" destId="{92B35236-DC60-479E-AC65-8E2B2496CA20}" srcOrd="6" destOrd="0" presId="urn:microsoft.com/office/officeart/2005/8/layout/pList1"/>
    <dgm:cxn modelId="{6064CB1B-7277-4A81-845F-DADF01F8943E}" type="presParOf" srcId="{92B35236-DC60-479E-AC65-8E2B2496CA20}" destId="{ED86DF1E-CD94-457D-B6D1-1FDEB144E77C}" srcOrd="0" destOrd="0" presId="urn:microsoft.com/office/officeart/2005/8/layout/pList1"/>
    <dgm:cxn modelId="{44A98726-FB33-478E-9D10-43D74AB45B4C}" type="presParOf" srcId="{92B35236-DC60-479E-AC65-8E2B2496CA20}" destId="{B16F0343-B2A7-4E7E-B834-0209CE31C7D9}" srcOrd="1" destOrd="0" presId="urn:microsoft.com/office/officeart/2005/8/layout/pList1"/>
    <dgm:cxn modelId="{A2C2E842-9A03-45B5-9E38-70A86FFE179B}" type="presParOf" srcId="{D4D275F8-7EAB-48F2-A7DC-13D2E9087CF2}" destId="{69A174D1-AC12-495A-A35B-CC4240EF9BF1}" srcOrd="7" destOrd="0" presId="urn:microsoft.com/office/officeart/2005/8/layout/pList1"/>
    <dgm:cxn modelId="{114AD3FB-2393-45D1-9FE9-8723403E5566}" type="presParOf" srcId="{D4D275F8-7EAB-48F2-A7DC-13D2E9087CF2}" destId="{CB9242CF-07CE-4334-95EA-236F3F966A60}" srcOrd="8" destOrd="0" presId="urn:microsoft.com/office/officeart/2005/8/layout/pList1"/>
    <dgm:cxn modelId="{2AD64CC3-24DC-486D-915B-AFF61348CA99}" type="presParOf" srcId="{CB9242CF-07CE-4334-95EA-236F3F966A60}" destId="{049DB953-AC35-48F7-A83E-D85ECAEB78A0}" srcOrd="0" destOrd="0" presId="urn:microsoft.com/office/officeart/2005/8/layout/pList1"/>
    <dgm:cxn modelId="{22F186D7-6F53-4667-8959-169F49281D7B}" type="presParOf" srcId="{CB9242CF-07CE-4334-95EA-236F3F966A60}" destId="{DB3F0EB7-6C2D-4327-9769-85FBE63A8D25}" srcOrd="1" destOrd="0" presId="urn:microsoft.com/office/officeart/2005/8/layout/pList1"/>
    <dgm:cxn modelId="{607FA762-86FE-493C-B0FD-45FA6946DF99}" type="presParOf" srcId="{D4D275F8-7EAB-48F2-A7DC-13D2E9087CF2}" destId="{F6ADD6F3-5E55-4E35-A899-471D660BC924}" srcOrd="9" destOrd="0" presId="urn:microsoft.com/office/officeart/2005/8/layout/pList1"/>
    <dgm:cxn modelId="{59C98F44-964B-4147-AD74-92DEAE0B355A}" type="presParOf" srcId="{D4D275F8-7EAB-48F2-A7DC-13D2E9087CF2}" destId="{E97448EC-E966-40E5-8FFA-9270D922D757}" srcOrd="10" destOrd="0" presId="urn:microsoft.com/office/officeart/2005/8/layout/pList1"/>
    <dgm:cxn modelId="{4CF33D80-E302-480D-94DE-0892BB2B2AC5}" type="presParOf" srcId="{E97448EC-E966-40E5-8FFA-9270D922D757}" destId="{A920DF7E-17D9-4613-8F53-71883AD40C25}" srcOrd="0" destOrd="0" presId="urn:microsoft.com/office/officeart/2005/8/layout/pList1"/>
    <dgm:cxn modelId="{9711F071-E771-4F4D-B182-B237102AE098}" type="presParOf" srcId="{E97448EC-E966-40E5-8FFA-9270D922D757}" destId="{F7F2689E-41CF-4517-AE27-AC34D0033212}" srcOrd="1" destOrd="0" presId="urn:microsoft.com/office/officeart/2005/8/layout/pList1"/>
    <dgm:cxn modelId="{1E3F561D-F1AE-4A79-9E26-E6CFDC4A301F}" type="presParOf" srcId="{D4D275F8-7EAB-48F2-A7DC-13D2E9087CF2}" destId="{4B59288A-189F-4080-B4DF-F78787A502C6}" srcOrd="11" destOrd="0" presId="urn:microsoft.com/office/officeart/2005/8/layout/pList1"/>
    <dgm:cxn modelId="{ECAD8D8A-55D6-4AB9-819F-02C49298F3CB}" type="presParOf" srcId="{D4D275F8-7EAB-48F2-A7DC-13D2E9087CF2}" destId="{B44AB73E-6426-4BD7-AE8A-E4E0FE8C3E62}" srcOrd="12" destOrd="0" presId="urn:microsoft.com/office/officeart/2005/8/layout/pList1"/>
    <dgm:cxn modelId="{790BB8DF-067A-4750-A339-47A47E089159}" type="presParOf" srcId="{B44AB73E-6426-4BD7-AE8A-E4E0FE8C3E62}" destId="{F857A2DE-92EF-486B-8717-0456304C84C4}" srcOrd="0" destOrd="0" presId="urn:microsoft.com/office/officeart/2005/8/layout/pList1"/>
    <dgm:cxn modelId="{B2B26848-3113-4EA8-A286-4AE198308CFC}" type="presParOf" srcId="{B44AB73E-6426-4BD7-AE8A-E4E0FE8C3E62}" destId="{07276D70-27FC-4FB5-B885-66972AA78260}" srcOrd="1" destOrd="0" presId="urn:microsoft.com/office/officeart/2005/8/layout/pList1"/>
    <dgm:cxn modelId="{FAB30F3D-34A8-472E-9333-FAE4C7C3E5CE}" type="presParOf" srcId="{D4D275F8-7EAB-48F2-A7DC-13D2E9087CF2}" destId="{2B704EF1-9089-4521-85F1-6777E193D7E2}" srcOrd="13" destOrd="0" presId="urn:microsoft.com/office/officeart/2005/8/layout/pList1"/>
    <dgm:cxn modelId="{9702C688-330A-4D0C-AB76-BCD8FDCDBD3A}" type="presParOf" srcId="{D4D275F8-7EAB-48F2-A7DC-13D2E9087CF2}" destId="{1D57969C-1891-4021-93D7-47F297386F2A}" srcOrd="14" destOrd="0" presId="urn:microsoft.com/office/officeart/2005/8/layout/pList1"/>
    <dgm:cxn modelId="{5E88F694-8864-4A24-925C-7F41002A4D35}" type="presParOf" srcId="{1D57969C-1891-4021-93D7-47F297386F2A}" destId="{04BBAC20-7A5F-4D59-83AA-9E32CFEAE4FD}" srcOrd="0" destOrd="0" presId="urn:microsoft.com/office/officeart/2005/8/layout/pList1"/>
    <dgm:cxn modelId="{1506E4AD-B109-42AB-BD1F-3FB93AFD55CB}" type="presParOf" srcId="{1D57969C-1891-4021-93D7-47F297386F2A}" destId="{FBD8E255-A9C6-4DC7-A59F-A3DCEDC67439}"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56C2AC-D691-4E80-B024-F6DFF7238838}" type="doc">
      <dgm:prSet loTypeId="urn:microsoft.com/office/officeart/2005/8/layout/vList3" loCatId="list" qsTypeId="urn:microsoft.com/office/officeart/2005/8/quickstyle/simple1" qsCatId="simple" csTypeId="urn:microsoft.com/office/officeart/2005/8/colors/accent5_1" csCatId="accent5" phldr="1"/>
      <dgm:spPr/>
      <dgm:t>
        <a:bodyPr/>
        <a:lstStyle/>
        <a:p>
          <a:endParaRPr lang="en-GB"/>
        </a:p>
      </dgm:t>
    </dgm:pt>
    <dgm:pt modelId="{A52C9D01-50FF-4E9D-AC0B-D33191760799}">
      <dgm:prSet phldrT="[Text]"/>
      <dgm:spPr/>
      <dgm:t>
        <a:bodyPr/>
        <a:lstStyle/>
        <a:p>
          <a:r>
            <a:rPr lang="en-US" dirty="0">
              <a:solidFill>
                <a:schemeClr val="bg1">
                  <a:lumMod val="10000"/>
                </a:schemeClr>
              </a:solidFill>
            </a:rPr>
            <a:t>Directly Funded</a:t>
          </a:r>
          <a:endParaRPr lang="en-GB" dirty="0">
            <a:solidFill>
              <a:schemeClr val="bg1">
                <a:lumMod val="10000"/>
              </a:schemeClr>
            </a:solidFill>
          </a:endParaRPr>
        </a:p>
      </dgm:t>
    </dgm:pt>
    <dgm:pt modelId="{ADC294AA-7694-4740-B4F2-1F7C6F1FB965}" type="parTrans" cxnId="{ED9BABCD-95F9-4A5D-9894-78D3C6E3FF9C}">
      <dgm:prSet/>
      <dgm:spPr/>
      <dgm:t>
        <a:bodyPr/>
        <a:lstStyle/>
        <a:p>
          <a:endParaRPr lang="en-GB"/>
        </a:p>
      </dgm:t>
    </dgm:pt>
    <dgm:pt modelId="{C52480DA-EFC2-4A71-8F1B-0F0287E568C5}" type="sibTrans" cxnId="{ED9BABCD-95F9-4A5D-9894-78D3C6E3FF9C}">
      <dgm:prSet/>
      <dgm:spPr/>
      <dgm:t>
        <a:bodyPr/>
        <a:lstStyle/>
        <a:p>
          <a:endParaRPr lang="en-GB"/>
        </a:p>
      </dgm:t>
    </dgm:pt>
    <dgm:pt modelId="{47AE7C78-2683-47D1-87E5-D71EA931F338}">
      <dgm:prSet phldrT="[Text]"/>
      <dgm:spPr/>
      <dgm:t>
        <a:bodyPr/>
        <a:lstStyle/>
        <a:p>
          <a:r>
            <a:rPr lang="en-US" dirty="0">
              <a:solidFill>
                <a:schemeClr val="bg1">
                  <a:lumMod val="10000"/>
                </a:schemeClr>
              </a:solidFill>
            </a:rPr>
            <a:t>Indirectly Funded</a:t>
          </a:r>
          <a:endParaRPr lang="en-GB" dirty="0">
            <a:solidFill>
              <a:schemeClr val="bg1">
                <a:lumMod val="10000"/>
              </a:schemeClr>
            </a:solidFill>
          </a:endParaRPr>
        </a:p>
      </dgm:t>
    </dgm:pt>
    <dgm:pt modelId="{393F7410-15F9-40B0-92C9-BAC4AB3C1E5C}" type="parTrans" cxnId="{B652BB62-EB2F-428E-9A7F-8B68CD793857}">
      <dgm:prSet/>
      <dgm:spPr/>
      <dgm:t>
        <a:bodyPr/>
        <a:lstStyle/>
        <a:p>
          <a:endParaRPr lang="en-GB"/>
        </a:p>
      </dgm:t>
    </dgm:pt>
    <dgm:pt modelId="{70A2CEE2-F955-4BE0-B980-BD479BDA935E}" type="sibTrans" cxnId="{B652BB62-EB2F-428E-9A7F-8B68CD793857}">
      <dgm:prSet/>
      <dgm:spPr/>
      <dgm:t>
        <a:bodyPr/>
        <a:lstStyle/>
        <a:p>
          <a:endParaRPr lang="en-GB"/>
        </a:p>
      </dgm:t>
    </dgm:pt>
    <dgm:pt modelId="{72BCC208-5DCD-44C5-9F67-FA8DF8F0FE48}" type="pres">
      <dgm:prSet presAssocID="{3A56C2AC-D691-4E80-B024-F6DFF7238838}" presName="linearFlow" presStyleCnt="0">
        <dgm:presLayoutVars>
          <dgm:dir/>
          <dgm:resizeHandles val="exact"/>
        </dgm:presLayoutVars>
      </dgm:prSet>
      <dgm:spPr/>
    </dgm:pt>
    <dgm:pt modelId="{42F25AE9-0282-4A98-B4E0-1AD3B811D021}" type="pres">
      <dgm:prSet presAssocID="{A52C9D01-50FF-4E9D-AC0B-D33191760799}" presName="composite" presStyleCnt="0"/>
      <dgm:spPr/>
    </dgm:pt>
    <dgm:pt modelId="{4584601D-BFF6-4FF9-B34D-0E15AEA608A3}" type="pres">
      <dgm:prSet presAssocID="{A52C9D01-50FF-4E9D-AC0B-D33191760799}" presName="imgShp" presStyleLbl="fgImgPlace1" presStyleIdx="0" presStyleCnt="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ound with solid fill"/>
        </a:ext>
      </dgm:extLst>
    </dgm:pt>
    <dgm:pt modelId="{A8AD175A-C2B4-4449-B570-373791D11CFA}" type="pres">
      <dgm:prSet presAssocID="{A52C9D01-50FF-4E9D-AC0B-D33191760799}" presName="txShp" presStyleLbl="node1" presStyleIdx="0" presStyleCnt="2">
        <dgm:presLayoutVars>
          <dgm:bulletEnabled val="1"/>
        </dgm:presLayoutVars>
      </dgm:prSet>
      <dgm:spPr/>
    </dgm:pt>
    <dgm:pt modelId="{29786724-BC7F-4A43-BE7D-DB249549E60E}" type="pres">
      <dgm:prSet presAssocID="{C52480DA-EFC2-4A71-8F1B-0F0287E568C5}" presName="spacing" presStyleCnt="0"/>
      <dgm:spPr/>
    </dgm:pt>
    <dgm:pt modelId="{6C4811D8-734D-4938-BFF6-41542CC32646}" type="pres">
      <dgm:prSet presAssocID="{47AE7C78-2683-47D1-87E5-D71EA931F338}" presName="composite" presStyleCnt="0"/>
      <dgm:spPr/>
    </dgm:pt>
    <dgm:pt modelId="{9CF8E74B-AD52-487C-9E9E-A45E3E901217}" type="pres">
      <dgm:prSet presAssocID="{47AE7C78-2683-47D1-87E5-D71EA931F338}" presName="imgShp" presStyleLbl="fgImgPlace1" presStyleIdx="1" presStyleCnt="2"/>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Piggy Bank with solid fill"/>
        </a:ext>
      </dgm:extLst>
    </dgm:pt>
    <dgm:pt modelId="{38068873-DA04-45C9-B1FA-2E66A22B7A38}" type="pres">
      <dgm:prSet presAssocID="{47AE7C78-2683-47D1-87E5-D71EA931F338}" presName="txShp" presStyleLbl="node1" presStyleIdx="1" presStyleCnt="2">
        <dgm:presLayoutVars>
          <dgm:bulletEnabled val="1"/>
        </dgm:presLayoutVars>
      </dgm:prSet>
      <dgm:spPr/>
    </dgm:pt>
  </dgm:ptLst>
  <dgm:cxnLst>
    <dgm:cxn modelId="{1DBD9F07-BF8A-4BC1-B424-37F05539E453}" type="presOf" srcId="{A52C9D01-50FF-4E9D-AC0B-D33191760799}" destId="{A8AD175A-C2B4-4449-B570-373791D11CFA}" srcOrd="0" destOrd="0" presId="urn:microsoft.com/office/officeart/2005/8/layout/vList3"/>
    <dgm:cxn modelId="{B652BB62-EB2F-428E-9A7F-8B68CD793857}" srcId="{3A56C2AC-D691-4E80-B024-F6DFF7238838}" destId="{47AE7C78-2683-47D1-87E5-D71EA931F338}" srcOrd="1" destOrd="0" parTransId="{393F7410-15F9-40B0-92C9-BAC4AB3C1E5C}" sibTransId="{70A2CEE2-F955-4BE0-B980-BD479BDA935E}"/>
    <dgm:cxn modelId="{41D69FA7-F0B3-4AD7-AF8F-D541CB60EFAE}" type="presOf" srcId="{47AE7C78-2683-47D1-87E5-D71EA931F338}" destId="{38068873-DA04-45C9-B1FA-2E66A22B7A38}" srcOrd="0" destOrd="0" presId="urn:microsoft.com/office/officeart/2005/8/layout/vList3"/>
    <dgm:cxn modelId="{2359FBBC-CED3-4931-B8DE-AC7AC6753B36}" type="presOf" srcId="{3A56C2AC-D691-4E80-B024-F6DFF7238838}" destId="{72BCC208-5DCD-44C5-9F67-FA8DF8F0FE48}" srcOrd="0" destOrd="0" presId="urn:microsoft.com/office/officeart/2005/8/layout/vList3"/>
    <dgm:cxn modelId="{ED9BABCD-95F9-4A5D-9894-78D3C6E3FF9C}" srcId="{3A56C2AC-D691-4E80-B024-F6DFF7238838}" destId="{A52C9D01-50FF-4E9D-AC0B-D33191760799}" srcOrd="0" destOrd="0" parTransId="{ADC294AA-7694-4740-B4F2-1F7C6F1FB965}" sibTransId="{C52480DA-EFC2-4A71-8F1B-0F0287E568C5}"/>
    <dgm:cxn modelId="{C9DD3019-4A93-4DFA-8A20-9FBD692E1B4B}" type="presParOf" srcId="{72BCC208-5DCD-44C5-9F67-FA8DF8F0FE48}" destId="{42F25AE9-0282-4A98-B4E0-1AD3B811D021}" srcOrd="0" destOrd="0" presId="urn:microsoft.com/office/officeart/2005/8/layout/vList3"/>
    <dgm:cxn modelId="{C2192AD3-60D7-429B-90E7-FBFC9AB42BAC}" type="presParOf" srcId="{42F25AE9-0282-4A98-B4E0-1AD3B811D021}" destId="{4584601D-BFF6-4FF9-B34D-0E15AEA608A3}" srcOrd="0" destOrd="0" presId="urn:microsoft.com/office/officeart/2005/8/layout/vList3"/>
    <dgm:cxn modelId="{519BDCB2-A7BC-4609-8849-431D5548A7CF}" type="presParOf" srcId="{42F25AE9-0282-4A98-B4E0-1AD3B811D021}" destId="{A8AD175A-C2B4-4449-B570-373791D11CFA}" srcOrd="1" destOrd="0" presId="urn:microsoft.com/office/officeart/2005/8/layout/vList3"/>
    <dgm:cxn modelId="{19A178EE-3E02-46EC-B23E-4E6E7E6AC74D}" type="presParOf" srcId="{72BCC208-5DCD-44C5-9F67-FA8DF8F0FE48}" destId="{29786724-BC7F-4A43-BE7D-DB249549E60E}" srcOrd="1" destOrd="0" presId="urn:microsoft.com/office/officeart/2005/8/layout/vList3"/>
    <dgm:cxn modelId="{0DA1311E-FA4D-454F-A4BF-58726CE41A6C}" type="presParOf" srcId="{72BCC208-5DCD-44C5-9F67-FA8DF8F0FE48}" destId="{6C4811D8-734D-4938-BFF6-41542CC32646}" srcOrd="2" destOrd="0" presId="urn:microsoft.com/office/officeart/2005/8/layout/vList3"/>
    <dgm:cxn modelId="{3DA70241-AE3E-473E-8275-D2E94D7A8EBC}" type="presParOf" srcId="{6C4811D8-734D-4938-BFF6-41542CC32646}" destId="{9CF8E74B-AD52-487C-9E9E-A45E3E901217}" srcOrd="0" destOrd="0" presId="urn:microsoft.com/office/officeart/2005/8/layout/vList3"/>
    <dgm:cxn modelId="{9EB8E6E3-6CE9-42A1-90DF-A8C3CBDB64AF}" type="presParOf" srcId="{6C4811D8-734D-4938-BFF6-41542CC32646}" destId="{38068873-DA04-45C9-B1FA-2E66A22B7A38}"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AD7628F-745B-42D9-B3BC-69C228F01C7A}" type="doc">
      <dgm:prSet loTypeId="urn:microsoft.com/office/officeart/2005/8/layout/hierarchy6" loCatId="hierarchy" qsTypeId="urn:microsoft.com/office/officeart/2005/8/quickstyle/simple1" qsCatId="simple" csTypeId="urn:microsoft.com/office/officeart/2005/8/colors/accent0_2" csCatId="mainScheme" phldr="1"/>
      <dgm:spPr/>
      <dgm:t>
        <a:bodyPr/>
        <a:lstStyle/>
        <a:p>
          <a:endParaRPr lang="en-GB"/>
        </a:p>
      </dgm:t>
    </dgm:pt>
    <dgm:pt modelId="{1E5A7350-2901-434E-AF2B-31ECCF04EBE6}">
      <dgm:prSet phldrT="[Text]"/>
      <dgm:spPr/>
      <dgm:t>
        <a:bodyPr/>
        <a:lstStyle/>
        <a:p>
          <a:r>
            <a:rPr lang="en-US" dirty="0"/>
            <a:t>How do we decide what projects we will do?</a:t>
          </a:r>
          <a:endParaRPr lang="en-GB" dirty="0"/>
        </a:p>
      </dgm:t>
    </dgm:pt>
    <dgm:pt modelId="{BD1AC09C-E310-45B5-B4CD-2FCA9E545773}" type="parTrans" cxnId="{8A93FE0D-3CD3-480A-9A5F-CA6DCF6DEED5}">
      <dgm:prSet/>
      <dgm:spPr/>
      <dgm:t>
        <a:bodyPr/>
        <a:lstStyle/>
        <a:p>
          <a:endParaRPr lang="en-GB"/>
        </a:p>
      </dgm:t>
    </dgm:pt>
    <dgm:pt modelId="{02750A17-3352-4527-A2A9-40B8D7B8C736}" type="sibTrans" cxnId="{8A93FE0D-3CD3-480A-9A5F-CA6DCF6DEED5}">
      <dgm:prSet/>
      <dgm:spPr/>
      <dgm:t>
        <a:bodyPr/>
        <a:lstStyle/>
        <a:p>
          <a:endParaRPr lang="en-GB"/>
        </a:p>
      </dgm:t>
    </dgm:pt>
    <dgm:pt modelId="{A42B256C-3683-4B44-8CA8-F8F714465FFD}" type="asst">
      <dgm:prSet phldrT="[Text]"/>
      <dgm:spPr/>
      <dgm:t>
        <a:bodyPr/>
        <a:lstStyle/>
        <a:p>
          <a:r>
            <a:rPr lang="en-US" dirty="0"/>
            <a:t>Cost</a:t>
          </a:r>
          <a:endParaRPr lang="en-GB" dirty="0"/>
        </a:p>
      </dgm:t>
    </dgm:pt>
    <dgm:pt modelId="{AA48A8FA-666C-401F-9FFF-E4461BDCEB3A}" type="parTrans" cxnId="{6530EA74-502D-4EE9-8199-8DFE3D3D4BA2}">
      <dgm:prSet/>
      <dgm:spPr/>
      <dgm:t>
        <a:bodyPr/>
        <a:lstStyle/>
        <a:p>
          <a:endParaRPr lang="en-GB"/>
        </a:p>
      </dgm:t>
    </dgm:pt>
    <dgm:pt modelId="{4D98F9F4-CF97-4A1E-B7F6-D35AFCE3996F}" type="sibTrans" cxnId="{6530EA74-502D-4EE9-8199-8DFE3D3D4BA2}">
      <dgm:prSet/>
      <dgm:spPr/>
      <dgm:t>
        <a:bodyPr/>
        <a:lstStyle/>
        <a:p>
          <a:endParaRPr lang="en-GB"/>
        </a:p>
      </dgm:t>
    </dgm:pt>
    <dgm:pt modelId="{A000A8BD-4096-4075-852E-B7E64A16E133}" type="asst">
      <dgm:prSet phldrT="[Text]"/>
      <dgm:spPr/>
      <dgm:t>
        <a:bodyPr/>
        <a:lstStyle/>
        <a:p>
          <a:r>
            <a:rPr lang="en-US" dirty="0"/>
            <a:t>Capacity</a:t>
          </a:r>
          <a:endParaRPr lang="en-GB" dirty="0"/>
        </a:p>
      </dgm:t>
    </dgm:pt>
    <dgm:pt modelId="{4B66CC20-4A14-4BF7-AD60-F11E0AEC1350}" type="parTrans" cxnId="{250B21A0-E20D-4993-BB1C-024029CF6A46}">
      <dgm:prSet/>
      <dgm:spPr/>
      <dgm:t>
        <a:bodyPr/>
        <a:lstStyle/>
        <a:p>
          <a:endParaRPr lang="en-GB"/>
        </a:p>
      </dgm:t>
    </dgm:pt>
    <dgm:pt modelId="{70420242-0ADE-48EA-941E-0775907E5446}" type="sibTrans" cxnId="{250B21A0-E20D-4993-BB1C-024029CF6A46}">
      <dgm:prSet/>
      <dgm:spPr/>
      <dgm:t>
        <a:bodyPr/>
        <a:lstStyle/>
        <a:p>
          <a:endParaRPr lang="en-GB"/>
        </a:p>
      </dgm:t>
    </dgm:pt>
    <dgm:pt modelId="{CF6A9A72-2EE0-425F-88E1-BDD089B8F591}" type="asst">
      <dgm:prSet phldrT="[Text]"/>
      <dgm:spPr/>
      <dgm:t>
        <a:bodyPr/>
        <a:lstStyle/>
        <a:p>
          <a:r>
            <a:rPr lang="en-US" dirty="0"/>
            <a:t>Value</a:t>
          </a:r>
          <a:endParaRPr lang="en-GB" dirty="0"/>
        </a:p>
      </dgm:t>
    </dgm:pt>
    <dgm:pt modelId="{8079E007-EC8E-4D90-81E5-955D1DA6F48A}" type="parTrans" cxnId="{72D08FF3-4C08-4D30-85D9-A253F7B58EDD}">
      <dgm:prSet/>
      <dgm:spPr/>
      <dgm:t>
        <a:bodyPr/>
        <a:lstStyle/>
        <a:p>
          <a:endParaRPr lang="en-GB"/>
        </a:p>
      </dgm:t>
    </dgm:pt>
    <dgm:pt modelId="{70A43F0E-5680-4BDA-BDF0-47E4E683A141}" type="sibTrans" cxnId="{72D08FF3-4C08-4D30-85D9-A253F7B58EDD}">
      <dgm:prSet/>
      <dgm:spPr/>
      <dgm:t>
        <a:bodyPr/>
        <a:lstStyle/>
        <a:p>
          <a:endParaRPr lang="en-GB"/>
        </a:p>
      </dgm:t>
    </dgm:pt>
    <dgm:pt modelId="{2FAB8317-2616-4709-9795-2C36A94C5E05}" type="pres">
      <dgm:prSet presAssocID="{7AD7628F-745B-42D9-B3BC-69C228F01C7A}" presName="mainComposite" presStyleCnt="0">
        <dgm:presLayoutVars>
          <dgm:chPref val="1"/>
          <dgm:dir/>
          <dgm:animOne val="branch"/>
          <dgm:animLvl val="lvl"/>
          <dgm:resizeHandles val="exact"/>
        </dgm:presLayoutVars>
      </dgm:prSet>
      <dgm:spPr/>
    </dgm:pt>
    <dgm:pt modelId="{DDCE59CA-CC86-4B2A-9A78-6B578B88B275}" type="pres">
      <dgm:prSet presAssocID="{7AD7628F-745B-42D9-B3BC-69C228F01C7A}" presName="hierFlow" presStyleCnt="0"/>
      <dgm:spPr/>
    </dgm:pt>
    <dgm:pt modelId="{9D87D06A-A044-48D8-B5D8-E6A35BB1C065}" type="pres">
      <dgm:prSet presAssocID="{7AD7628F-745B-42D9-B3BC-69C228F01C7A}" presName="hierChild1" presStyleCnt="0">
        <dgm:presLayoutVars>
          <dgm:chPref val="1"/>
          <dgm:animOne val="branch"/>
          <dgm:animLvl val="lvl"/>
        </dgm:presLayoutVars>
      </dgm:prSet>
      <dgm:spPr/>
    </dgm:pt>
    <dgm:pt modelId="{8D102301-B45B-41AF-BA10-23C487728EFD}" type="pres">
      <dgm:prSet presAssocID="{1E5A7350-2901-434E-AF2B-31ECCF04EBE6}" presName="Name14" presStyleCnt="0"/>
      <dgm:spPr/>
    </dgm:pt>
    <dgm:pt modelId="{5E5342CA-3E1B-47A8-9A4D-00A51E75E3CD}" type="pres">
      <dgm:prSet presAssocID="{1E5A7350-2901-434E-AF2B-31ECCF04EBE6}" presName="level1Shape" presStyleLbl="node0" presStyleIdx="0" presStyleCnt="1" custScaleX="249096">
        <dgm:presLayoutVars>
          <dgm:chPref val="3"/>
        </dgm:presLayoutVars>
      </dgm:prSet>
      <dgm:spPr/>
    </dgm:pt>
    <dgm:pt modelId="{A973AEEA-8326-4FD1-A292-874DEEDFE828}" type="pres">
      <dgm:prSet presAssocID="{1E5A7350-2901-434E-AF2B-31ECCF04EBE6}" presName="hierChild2" presStyleCnt="0"/>
      <dgm:spPr/>
    </dgm:pt>
    <dgm:pt modelId="{4EC09BC5-C444-4202-B69D-467868BEDE82}" type="pres">
      <dgm:prSet presAssocID="{8079E007-EC8E-4D90-81E5-955D1DA6F48A}" presName="Name19" presStyleLbl="parChTrans1D2" presStyleIdx="0" presStyleCnt="3"/>
      <dgm:spPr/>
    </dgm:pt>
    <dgm:pt modelId="{C68A74CA-106B-4C9E-A398-7CD577F04A32}" type="pres">
      <dgm:prSet presAssocID="{CF6A9A72-2EE0-425F-88E1-BDD089B8F591}" presName="Name21" presStyleCnt="0"/>
      <dgm:spPr/>
    </dgm:pt>
    <dgm:pt modelId="{434941A1-513E-4E13-BCA5-8DC064182D35}" type="pres">
      <dgm:prSet presAssocID="{CF6A9A72-2EE0-425F-88E1-BDD089B8F591}" presName="level2Shape" presStyleLbl="asst1" presStyleIdx="0" presStyleCnt="3"/>
      <dgm:spPr/>
    </dgm:pt>
    <dgm:pt modelId="{9166156C-7760-415E-B30E-9E5604655F9D}" type="pres">
      <dgm:prSet presAssocID="{CF6A9A72-2EE0-425F-88E1-BDD089B8F591}" presName="hierChild3" presStyleCnt="0"/>
      <dgm:spPr/>
    </dgm:pt>
    <dgm:pt modelId="{FB6A9487-B44E-4E47-AB35-4E621D994AAF}" type="pres">
      <dgm:prSet presAssocID="{4B66CC20-4A14-4BF7-AD60-F11E0AEC1350}" presName="Name19" presStyleLbl="parChTrans1D2" presStyleIdx="1" presStyleCnt="3"/>
      <dgm:spPr/>
    </dgm:pt>
    <dgm:pt modelId="{EA669890-1351-478D-9F77-A4B35290032C}" type="pres">
      <dgm:prSet presAssocID="{A000A8BD-4096-4075-852E-B7E64A16E133}" presName="Name21" presStyleCnt="0"/>
      <dgm:spPr/>
    </dgm:pt>
    <dgm:pt modelId="{C929B763-3D56-49DA-A80C-8D0FC0DF8349}" type="pres">
      <dgm:prSet presAssocID="{A000A8BD-4096-4075-852E-B7E64A16E133}" presName="level2Shape" presStyleLbl="asst1" presStyleIdx="1" presStyleCnt="3"/>
      <dgm:spPr/>
    </dgm:pt>
    <dgm:pt modelId="{BF56166F-20B7-4858-B69B-D7D1DAB9379D}" type="pres">
      <dgm:prSet presAssocID="{A000A8BD-4096-4075-852E-B7E64A16E133}" presName="hierChild3" presStyleCnt="0"/>
      <dgm:spPr/>
    </dgm:pt>
    <dgm:pt modelId="{8BBCE41D-754A-4A5E-82CF-99D27369DC3A}" type="pres">
      <dgm:prSet presAssocID="{AA48A8FA-666C-401F-9FFF-E4461BDCEB3A}" presName="Name19" presStyleLbl="parChTrans1D2" presStyleIdx="2" presStyleCnt="3"/>
      <dgm:spPr/>
    </dgm:pt>
    <dgm:pt modelId="{B0D2D6CC-D434-4AB4-A466-0CBA99EB6FE2}" type="pres">
      <dgm:prSet presAssocID="{A42B256C-3683-4B44-8CA8-F8F714465FFD}" presName="Name21" presStyleCnt="0"/>
      <dgm:spPr/>
    </dgm:pt>
    <dgm:pt modelId="{9BC0F514-BF87-40FD-ABDC-E360C9591969}" type="pres">
      <dgm:prSet presAssocID="{A42B256C-3683-4B44-8CA8-F8F714465FFD}" presName="level2Shape" presStyleLbl="asst1" presStyleIdx="2" presStyleCnt="3"/>
      <dgm:spPr/>
    </dgm:pt>
    <dgm:pt modelId="{FD0983A9-DA6F-4537-A652-8B500203193E}" type="pres">
      <dgm:prSet presAssocID="{A42B256C-3683-4B44-8CA8-F8F714465FFD}" presName="hierChild3" presStyleCnt="0"/>
      <dgm:spPr/>
    </dgm:pt>
    <dgm:pt modelId="{30A9ED77-4F04-4920-827A-DDB153C5684E}" type="pres">
      <dgm:prSet presAssocID="{7AD7628F-745B-42D9-B3BC-69C228F01C7A}" presName="bgShapesFlow" presStyleCnt="0"/>
      <dgm:spPr/>
    </dgm:pt>
  </dgm:ptLst>
  <dgm:cxnLst>
    <dgm:cxn modelId="{8A93FE0D-3CD3-480A-9A5F-CA6DCF6DEED5}" srcId="{7AD7628F-745B-42D9-B3BC-69C228F01C7A}" destId="{1E5A7350-2901-434E-AF2B-31ECCF04EBE6}" srcOrd="0" destOrd="0" parTransId="{BD1AC09C-E310-45B5-B4CD-2FCA9E545773}" sibTransId="{02750A17-3352-4527-A2A9-40B8D7B8C736}"/>
    <dgm:cxn modelId="{B92D9F10-40E3-4FD1-8DDD-BF4DF88B410F}" type="presOf" srcId="{A000A8BD-4096-4075-852E-B7E64A16E133}" destId="{C929B763-3D56-49DA-A80C-8D0FC0DF8349}" srcOrd="0" destOrd="0" presId="urn:microsoft.com/office/officeart/2005/8/layout/hierarchy6"/>
    <dgm:cxn modelId="{A2ED2439-0851-45F3-A789-53B6947F8C28}" type="presOf" srcId="{8079E007-EC8E-4D90-81E5-955D1DA6F48A}" destId="{4EC09BC5-C444-4202-B69D-467868BEDE82}" srcOrd="0" destOrd="0" presId="urn:microsoft.com/office/officeart/2005/8/layout/hierarchy6"/>
    <dgm:cxn modelId="{8A6DA865-729E-4C92-96C9-32E589C804CB}" type="presOf" srcId="{CF6A9A72-2EE0-425F-88E1-BDD089B8F591}" destId="{434941A1-513E-4E13-BCA5-8DC064182D35}" srcOrd="0" destOrd="0" presId="urn:microsoft.com/office/officeart/2005/8/layout/hierarchy6"/>
    <dgm:cxn modelId="{2E559D74-F93D-42CE-A4C4-28E04CB37D20}" type="presOf" srcId="{A42B256C-3683-4B44-8CA8-F8F714465FFD}" destId="{9BC0F514-BF87-40FD-ABDC-E360C9591969}" srcOrd="0" destOrd="0" presId="urn:microsoft.com/office/officeart/2005/8/layout/hierarchy6"/>
    <dgm:cxn modelId="{6530EA74-502D-4EE9-8199-8DFE3D3D4BA2}" srcId="{1E5A7350-2901-434E-AF2B-31ECCF04EBE6}" destId="{A42B256C-3683-4B44-8CA8-F8F714465FFD}" srcOrd="2" destOrd="0" parTransId="{AA48A8FA-666C-401F-9FFF-E4461BDCEB3A}" sibTransId="{4D98F9F4-CF97-4A1E-B7F6-D35AFCE3996F}"/>
    <dgm:cxn modelId="{250B21A0-E20D-4993-BB1C-024029CF6A46}" srcId="{1E5A7350-2901-434E-AF2B-31ECCF04EBE6}" destId="{A000A8BD-4096-4075-852E-B7E64A16E133}" srcOrd="1" destOrd="0" parTransId="{4B66CC20-4A14-4BF7-AD60-F11E0AEC1350}" sibTransId="{70420242-0ADE-48EA-941E-0775907E5446}"/>
    <dgm:cxn modelId="{43AAC5A1-5C36-4800-BDF0-A666C09CF943}" type="presOf" srcId="{4B66CC20-4A14-4BF7-AD60-F11E0AEC1350}" destId="{FB6A9487-B44E-4E47-AB35-4E621D994AAF}" srcOrd="0" destOrd="0" presId="urn:microsoft.com/office/officeart/2005/8/layout/hierarchy6"/>
    <dgm:cxn modelId="{EA538BE5-E88C-4361-BE6A-BA5FF5E83B43}" type="presOf" srcId="{7AD7628F-745B-42D9-B3BC-69C228F01C7A}" destId="{2FAB8317-2616-4709-9795-2C36A94C5E05}" srcOrd="0" destOrd="0" presId="urn:microsoft.com/office/officeart/2005/8/layout/hierarchy6"/>
    <dgm:cxn modelId="{3E14E5E5-BBCD-4AC4-A648-F0DB410EAA57}" type="presOf" srcId="{1E5A7350-2901-434E-AF2B-31ECCF04EBE6}" destId="{5E5342CA-3E1B-47A8-9A4D-00A51E75E3CD}" srcOrd="0" destOrd="0" presId="urn:microsoft.com/office/officeart/2005/8/layout/hierarchy6"/>
    <dgm:cxn modelId="{3602B9E7-F05B-46BA-B2E0-647CC1A0F5AD}" type="presOf" srcId="{AA48A8FA-666C-401F-9FFF-E4461BDCEB3A}" destId="{8BBCE41D-754A-4A5E-82CF-99D27369DC3A}" srcOrd="0" destOrd="0" presId="urn:microsoft.com/office/officeart/2005/8/layout/hierarchy6"/>
    <dgm:cxn modelId="{72D08FF3-4C08-4D30-85D9-A253F7B58EDD}" srcId="{1E5A7350-2901-434E-AF2B-31ECCF04EBE6}" destId="{CF6A9A72-2EE0-425F-88E1-BDD089B8F591}" srcOrd="0" destOrd="0" parTransId="{8079E007-EC8E-4D90-81E5-955D1DA6F48A}" sibTransId="{70A43F0E-5680-4BDA-BDF0-47E4E683A141}"/>
    <dgm:cxn modelId="{394A8D0A-6803-477B-9895-76BE48802D03}" type="presParOf" srcId="{2FAB8317-2616-4709-9795-2C36A94C5E05}" destId="{DDCE59CA-CC86-4B2A-9A78-6B578B88B275}" srcOrd="0" destOrd="0" presId="urn:microsoft.com/office/officeart/2005/8/layout/hierarchy6"/>
    <dgm:cxn modelId="{7B400C38-15C9-4790-B5BD-3312B45DB735}" type="presParOf" srcId="{DDCE59CA-CC86-4B2A-9A78-6B578B88B275}" destId="{9D87D06A-A044-48D8-B5D8-E6A35BB1C065}" srcOrd="0" destOrd="0" presId="urn:microsoft.com/office/officeart/2005/8/layout/hierarchy6"/>
    <dgm:cxn modelId="{CB80E432-0D9E-4BAA-B79A-72A18296CEE4}" type="presParOf" srcId="{9D87D06A-A044-48D8-B5D8-E6A35BB1C065}" destId="{8D102301-B45B-41AF-BA10-23C487728EFD}" srcOrd="0" destOrd="0" presId="urn:microsoft.com/office/officeart/2005/8/layout/hierarchy6"/>
    <dgm:cxn modelId="{9F1049F4-3213-410A-983D-43DB783CC3E5}" type="presParOf" srcId="{8D102301-B45B-41AF-BA10-23C487728EFD}" destId="{5E5342CA-3E1B-47A8-9A4D-00A51E75E3CD}" srcOrd="0" destOrd="0" presId="urn:microsoft.com/office/officeart/2005/8/layout/hierarchy6"/>
    <dgm:cxn modelId="{A1594201-0886-46AA-8523-ECD80D8DD6D8}" type="presParOf" srcId="{8D102301-B45B-41AF-BA10-23C487728EFD}" destId="{A973AEEA-8326-4FD1-A292-874DEEDFE828}" srcOrd="1" destOrd="0" presId="urn:microsoft.com/office/officeart/2005/8/layout/hierarchy6"/>
    <dgm:cxn modelId="{CD919EC6-B36A-4421-A8EC-3BE7036C09B1}" type="presParOf" srcId="{A973AEEA-8326-4FD1-A292-874DEEDFE828}" destId="{4EC09BC5-C444-4202-B69D-467868BEDE82}" srcOrd="0" destOrd="0" presId="urn:microsoft.com/office/officeart/2005/8/layout/hierarchy6"/>
    <dgm:cxn modelId="{BA6D80AE-B24F-4488-A207-8B5B9174A5F7}" type="presParOf" srcId="{A973AEEA-8326-4FD1-A292-874DEEDFE828}" destId="{C68A74CA-106B-4C9E-A398-7CD577F04A32}" srcOrd="1" destOrd="0" presId="urn:microsoft.com/office/officeart/2005/8/layout/hierarchy6"/>
    <dgm:cxn modelId="{3940683F-B47B-46C3-A3E8-134CEC7C7185}" type="presParOf" srcId="{C68A74CA-106B-4C9E-A398-7CD577F04A32}" destId="{434941A1-513E-4E13-BCA5-8DC064182D35}" srcOrd="0" destOrd="0" presId="urn:microsoft.com/office/officeart/2005/8/layout/hierarchy6"/>
    <dgm:cxn modelId="{1FF4869C-CDB0-43F4-BBD2-3F06367288CD}" type="presParOf" srcId="{C68A74CA-106B-4C9E-A398-7CD577F04A32}" destId="{9166156C-7760-415E-B30E-9E5604655F9D}" srcOrd="1" destOrd="0" presId="urn:microsoft.com/office/officeart/2005/8/layout/hierarchy6"/>
    <dgm:cxn modelId="{00A16910-3C54-4A5F-93D3-42B911C2EEDC}" type="presParOf" srcId="{A973AEEA-8326-4FD1-A292-874DEEDFE828}" destId="{FB6A9487-B44E-4E47-AB35-4E621D994AAF}" srcOrd="2" destOrd="0" presId="urn:microsoft.com/office/officeart/2005/8/layout/hierarchy6"/>
    <dgm:cxn modelId="{E74585E5-8212-4885-A668-D89263A9BBF3}" type="presParOf" srcId="{A973AEEA-8326-4FD1-A292-874DEEDFE828}" destId="{EA669890-1351-478D-9F77-A4B35290032C}" srcOrd="3" destOrd="0" presId="urn:microsoft.com/office/officeart/2005/8/layout/hierarchy6"/>
    <dgm:cxn modelId="{DD23E9EC-902C-490E-BD37-904D211D542B}" type="presParOf" srcId="{EA669890-1351-478D-9F77-A4B35290032C}" destId="{C929B763-3D56-49DA-A80C-8D0FC0DF8349}" srcOrd="0" destOrd="0" presId="urn:microsoft.com/office/officeart/2005/8/layout/hierarchy6"/>
    <dgm:cxn modelId="{1278A2F5-5E42-4458-A735-496263470E44}" type="presParOf" srcId="{EA669890-1351-478D-9F77-A4B35290032C}" destId="{BF56166F-20B7-4858-B69B-D7D1DAB9379D}" srcOrd="1" destOrd="0" presId="urn:microsoft.com/office/officeart/2005/8/layout/hierarchy6"/>
    <dgm:cxn modelId="{EB6033F7-A4CC-46D0-9CA3-B50B6D399697}" type="presParOf" srcId="{A973AEEA-8326-4FD1-A292-874DEEDFE828}" destId="{8BBCE41D-754A-4A5E-82CF-99D27369DC3A}" srcOrd="4" destOrd="0" presId="urn:microsoft.com/office/officeart/2005/8/layout/hierarchy6"/>
    <dgm:cxn modelId="{6E08F16A-2E2F-4285-B1B2-CAAAE18CF9A1}" type="presParOf" srcId="{A973AEEA-8326-4FD1-A292-874DEEDFE828}" destId="{B0D2D6CC-D434-4AB4-A466-0CBA99EB6FE2}" srcOrd="5" destOrd="0" presId="urn:microsoft.com/office/officeart/2005/8/layout/hierarchy6"/>
    <dgm:cxn modelId="{2D6E1831-2881-41CB-B38D-E526F59759F2}" type="presParOf" srcId="{B0D2D6CC-D434-4AB4-A466-0CBA99EB6FE2}" destId="{9BC0F514-BF87-40FD-ABDC-E360C9591969}" srcOrd="0" destOrd="0" presId="urn:microsoft.com/office/officeart/2005/8/layout/hierarchy6"/>
    <dgm:cxn modelId="{497DBE27-5032-4C50-91B3-DA50EB7510C5}" type="presParOf" srcId="{B0D2D6CC-D434-4AB4-A466-0CBA99EB6FE2}" destId="{FD0983A9-DA6F-4537-A652-8B500203193E}" srcOrd="1" destOrd="0" presId="urn:microsoft.com/office/officeart/2005/8/layout/hierarchy6"/>
    <dgm:cxn modelId="{1AAD583F-58D6-4BD3-8EC4-F58EDAC5E5B4}" type="presParOf" srcId="{2FAB8317-2616-4709-9795-2C36A94C5E05}" destId="{30A9ED77-4F04-4920-827A-DDB153C5684E}" srcOrd="1" destOrd="0" presId="urn:microsoft.com/office/officeart/2005/8/layout/hierarchy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0696BDF-FB0A-4001-AA57-933FEA1F5AD5}"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53B4789-744B-4D6D-A4BC-0765513F3459}">
      <dgm:prSet/>
      <dgm:spPr/>
      <dgm:t>
        <a:bodyPr/>
        <a:lstStyle/>
        <a:p>
          <a:pPr>
            <a:lnSpc>
              <a:spcPct val="100000"/>
            </a:lnSpc>
            <a:defRPr cap="all"/>
          </a:pPr>
          <a:r>
            <a:rPr lang="en-GB">
              <a:solidFill>
                <a:schemeClr val="bg1">
                  <a:lumMod val="10000"/>
                </a:schemeClr>
              </a:solidFill>
            </a:rPr>
            <a:t>Social media</a:t>
          </a:r>
          <a:endParaRPr lang="en-US">
            <a:solidFill>
              <a:schemeClr val="bg1">
                <a:lumMod val="10000"/>
              </a:schemeClr>
            </a:solidFill>
          </a:endParaRPr>
        </a:p>
      </dgm:t>
    </dgm:pt>
    <dgm:pt modelId="{5B0B0E4A-6743-4E9C-B1B4-DD9F8B647859}" type="parTrans" cxnId="{F9FF8F20-ECC6-49C4-8515-F04A22FB7C0C}">
      <dgm:prSet/>
      <dgm:spPr/>
      <dgm:t>
        <a:bodyPr/>
        <a:lstStyle/>
        <a:p>
          <a:endParaRPr lang="en-US">
            <a:solidFill>
              <a:schemeClr val="bg1">
                <a:lumMod val="10000"/>
              </a:schemeClr>
            </a:solidFill>
          </a:endParaRPr>
        </a:p>
      </dgm:t>
    </dgm:pt>
    <dgm:pt modelId="{053EF779-A4DC-4998-91FF-50DFEFF17A01}" type="sibTrans" cxnId="{F9FF8F20-ECC6-49C4-8515-F04A22FB7C0C}">
      <dgm:prSet/>
      <dgm:spPr/>
      <dgm:t>
        <a:bodyPr/>
        <a:lstStyle/>
        <a:p>
          <a:endParaRPr lang="en-US">
            <a:solidFill>
              <a:schemeClr val="bg1">
                <a:lumMod val="10000"/>
              </a:schemeClr>
            </a:solidFill>
          </a:endParaRPr>
        </a:p>
      </dgm:t>
    </dgm:pt>
    <dgm:pt modelId="{3AD2E2E0-9589-4B05-9E7B-7DD7DC979955}">
      <dgm:prSet/>
      <dgm:spPr/>
      <dgm:t>
        <a:bodyPr/>
        <a:lstStyle/>
        <a:p>
          <a:pPr>
            <a:lnSpc>
              <a:spcPct val="100000"/>
            </a:lnSpc>
            <a:defRPr cap="all"/>
          </a:pPr>
          <a:r>
            <a:rPr lang="en-GB" dirty="0">
              <a:solidFill>
                <a:schemeClr val="bg1">
                  <a:lumMod val="10000"/>
                </a:schemeClr>
              </a:solidFill>
            </a:rPr>
            <a:t>News articles on website</a:t>
          </a:r>
          <a:endParaRPr lang="en-US" dirty="0">
            <a:solidFill>
              <a:schemeClr val="bg1">
                <a:lumMod val="10000"/>
              </a:schemeClr>
            </a:solidFill>
          </a:endParaRPr>
        </a:p>
      </dgm:t>
    </dgm:pt>
    <dgm:pt modelId="{55A5FBC8-E6D0-4376-B78D-10B4E3E4A64F}" type="parTrans" cxnId="{E2F55666-FFA5-4AAD-AE64-B8A50875F8E5}">
      <dgm:prSet/>
      <dgm:spPr/>
      <dgm:t>
        <a:bodyPr/>
        <a:lstStyle/>
        <a:p>
          <a:endParaRPr lang="en-US">
            <a:solidFill>
              <a:schemeClr val="bg1">
                <a:lumMod val="10000"/>
              </a:schemeClr>
            </a:solidFill>
          </a:endParaRPr>
        </a:p>
      </dgm:t>
    </dgm:pt>
    <dgm:pt modelId="{89AB58FD-02A4-4618-8751-3DC9DF50795A}" type="sibTrans" cxnId="{E2F55666-FFA5-4AAD-AE64-B8A50875F8E5}">
      <dgm:prSet/>
      <dgm:spPr/>
      <dgm:t>
        <a:bodyPr/>
        <a:lstStyle/>
        <a:p>
          <a:endParaRPr lang="en-US">
            <a:solidFill>
              <a:schemeClr val="bg1">
                <a:lumMod val="10000"/>
              </a:schemeClr>
            </a:solidFill>
          </a:endParaRPr>
        </a:p>
      </dgm:t>
    </dgm:pt>
    <dgm:pt modelId="{9CEFED18-98D5-462D-891C-648DF58F4E74}">
      <dgm:prSet/>
      <dgm:spPr/>
      <dgm:t>
        <a:bodyPr/>
        <a:lstStyle/>
        <a:p>
          <a:pPr>
            <a:lnSpc>
              <a:spcPct val="100000"/>
            </a:lnSpc>
            <a:defRPr cap="all"/>
          </a:pPr>
          <a:r>
            <a:rPr lang="en-GB" dirty="0">
              <a:solidFill>
                <a:schemeClr val="bg1">
                  <a:lumMod val="10000"/>
                </a:schemeClr>
              </a:solidFill>
            </a:rPr>
            <a:t>Virtual museums</a:t>
          </a:r>
          <a:endParaRPr lang="en-US" dirty="0">
            <a:solidFill>
              <a:schemeClr val="bg1">
                <a:lumMod val="10000"/>
              </a:schemeClr>
            </a:solidFill>
          </a:endParaRPr>
        </a:p>
      </dgm:t>
    </dgm:pt>
    <dgm:pt modelId="{D12C7DBA-DAC5-4EB7-B962-DF571FBF6FE4}" type="parTrans" cxnId="{EBDD2064-E9E8-4F03-81A9-A4CEF0F2A5CA}">
      <dgm:prSet/>
      <dgm:spPr/>
      <dgm:t>
        <a:bodyPr/>
        <a:lstStyle/>
        <a:p>
          <a:endParaRPr lang="en-US">
            <a:solidFill>
              <a:schemeClr val="bg1">
                <a:lumMod val="10000"/>
              </a:schemeClr>
            </a:solidFill>
          </a:endParaRPr>
        </a:p>
      </dgm:t>
    </dgm:pt>
    <dgm:pt modelId="{424605D4-5067-462B-A2C6-850CDAC9CCC2}" type="sibTrans" cxnId="{EBDD2064-E9E8-4F03-81A9-A4CEF0F2A5CA}">
      <dgm:prSet/>
      <dgm:spPr/>
      <dgm:t>
        <a:bodyPr/>
        <a:lstStyle/>
        <a:p>
          <a:endParaRPr lang="en-US">
            <a:solidFill>
              <a:schemeClr val="bg1">
                <a:lumMod val="10000"/>
              </a:schemeClr>
            </a:solidFill>
          </a:endParaRPr>
        </a:p>
      </dgm:t>
    </dgm:pt>
    <dgm:pt modelId="{70937901-70E6-43B3-B9CD-F23BA2E8C026}">
      <dgm:prSet/>
      <dgm:spPr/>
      <dgm:t>
        <a:bodyPr/>
        <a:lstStyle/>
        <a:p>
          <a:pPr>
            <a:lnSpc>
              <a:spcPct val="100000"/>
            </a:lnSpc>
            <a:defRPr cap="all"/>
          </a:pPr>
          <a:r>
            <a:rPr lang="en-GB">
              <a:solidFill>
                <a:schemeClr val="bg1">
                  <a:lumMod val="10000"/>
                </a:schemeClr>
              </a:solidFill>
            </a:rPr>
            <a:t>Traditional press</a:t>
          </a:r>
          <a:endParaRPr lang="en-US">
            <a:solidFill>
              <a:schemeClr val="bg1">
                <a:lumMod val="10000"/>
              </a:schemeClr>
            </a:solidFill>
          </a:endParaRPr>
        </a:p>
      </dgm:t>
    </dgm:pt>
    <dgm:pt modelId="{D43E5045-7135-4533-B5A2-FB132E43F2DD}" type="parTrans" cxnId="{C8BD32E5-65A7-4C68-97D9-BC4C3160E98D}">
      <dgm:prSet/>
      <dgm:spPr/>
      <dgm:t>
        <a:bodyPr/>
        <a:lstStyle/>
        <a:p>
          <a:endParaRPr lang="en-US">
            <a:solidFill>
              <a:schemeClr val="bg1">
                <a:lumMod val="10000"/>
              </a:schemeClr>
            </a:solidFill>
          </a:endParaRPr>
        </a:p>
      </dgm:t>
    </dgm:pt>
    <dgm:pt modelId="{45C804C0-EAB4-48AA-B1D8-9A3B112D6E44}" type="sibTrans" cxnId="{C8BD32E5-65A7-4C68-97D9-BC4C3160E98D}">
      <dgm:prSet/>
      <dgm:spPr/>
      <dgm:t>
        <a:bodyPr/>
        <a:lstStyle/>
        <a:p>
          <a:endParaRPr lang="en-US">
            <a:solidFill>
              <a:schemeClr val="bg1">
                <a:lumMod val="10000"/>
              </a:schemeClr>
            </a:solidFill>
          </a:endParaRPr>
        </a:p>
      </dgm:t>
    </dgm:pt>
    <dgm:pt modelId="{447653D2-41D8-4550-B859-4408C738271F}">
      <dgm:prSet/>
      <dgm:spPr/>
      <dgm:t>
        <a:bodyPr/>
        <a:lstStyle/>
        <a:p>
          <a:pPr>
            <a:lnSpc>
              <a:spcPct val="100000"/>
            </a:lnSpc>
            <a:defRPr cap="all"/>
          </a:pPr>
          <a:r>
            <a:rPr lang="en-GB" dirty="0">
              <a:solidFill>
                <a:schemeClr val="bg1">
                  <a:lumMod val="10000"/>
                </a:schemeClr>
              </a:solidFill>
            </a:rPr>
            <a:t>TV documentaries</a:t>
          </a:r>
          <a:endParaRPr lang="en-US" dirty="0">
            <a:solidFill>
              <a:schemeClr val="bg1">
                <a:lumMod val="10000"/>
              </a:schemeClr>
            </a:solidFill>
          </a:endParaRPr>
        </a:p>
      </dgm:t>
    </dgm:pt>
    <dgm:pt modelId="{3FE98468-429C-46C0-BF4D-6A8212E1692E}" type="parTrans" cxnId="{A1362D53-294A-46DF-99A9-46ECB2C79427}">
      <dgm:prSet/>
      <dgm:spPr/>
      <dgm:t>
        <a:bodyPr/>
        <a:lstStyle/>
        <a:p>
          <a:endParaRPr lang="en-US">
            <a:solidFill>
              <a:schemeClr val="bg1">
                <a:lumMod val="10000"/>
              </a:schemeClr>
            </a:solidFill>
          </a:endParaRPr>
        </a:p>
      </dgm:t>
    </dgm:pt>
    <dgm:pt modelId="{463081FD-68A1-4BBF-84A7-DDF1317940F9}" type="sibTrans" cxnId="{A1362D53-294A-46DF-99A9-46ECB2C79427}">
      <dgm:prSet/>
      <dgm:spPr/>
      <dgm:t>
        <a:bodyPr/>
        <a:lstStyle/>
        <a:p>
          <a:endParaRPr lang="en-US">
            <a:solidFill>
              <a:schemeClr val="bg1">
                <a:lumMod val="10000"/>
              </a:schemeClr>
            </a:solidFill>
          </a:endParaRPr>
        </a:p>
      </dgm:t>
    </dgm:pt>
    <dgm:pt modelId="{1C70711F-869C-49C3-874A-CE506F84CC4C}">
      <dgm:prSet/>
      <dgm:spPr/>
      <dgm:t>
        <a:bodyPr/>
        <a:lstStyle/>
        <a:p>
          <a:pPr>
            <a:lnSpc>
              <a:spcPct val="100000"/>
            </a:lnSpc>
            <a:defRPr cap="all"/>
          </a:pPr>
          <a:r>
            <a:rPr lang="en-GB" dirty="0">
              <a:solidFill>
                <a:schemeClr val="bg1">
                  <a:lumMod val="10000"/>
                </a:schemeClr>
              </a:solidFill>
            </a:rPr>
            <a:t>Webinars</a:t>
          </a:r>
          <a:endParaRPr lang="en-US" dirty="0">
            <a:solidFill>
              <a:schemeClr val="bg1">
                <a:lumMod val="10000"/>
              </a:schemeClr>
            </a:solidFill>
          </a:endParaRPr>
        </a:p>
      </dgm:t>
    </dgm:pt>
    <dgm:pt modelId="{BBBC35BB-9305-491D-8B34-7BF0E16C1463}" type="parTrans" cxnId="{287C2AA6-C6D4-4F8F-A58A-6A0FD04624AB}">
      <dgm:prSet/>
      <dgm:spPr/>
      <dgm:t>
        <a:bodyPr/>
        <a:lstStyle/>
        <a:p>
          <a:endParaRPr lang="en-US">
            <a:solidFill>
              <a:schemeClr val="bg1">
                <a:lumMod val="10000"/>
              </a:schemeClr>
            </a:solidFill>
          </a:endParaRPr>
        </a:p>
      </dgm:t>
    </dgm:pt>
    <dgm:pt modelId="{127811C0-156F-4896-92E2-01D5A6BAFEDA}" type="sibTrans" cxnId="{287C2AA6-C6D4-4F8F-A58A-6A0FD04624AB}">
      <dgm:prSet/>
      <dgm:spPr/>
      <dgm:t>
        <a:bodyPr/>
        <a:lstStyle/>
        <a:p>
          <a:endParaRPr lang="en-US">
            <a:solidFill>
              <a:schemeClr val="bg1">
                <a:lumMod val="10000"/>
              </a:schemeClr>
            </a:solidFill>
          </a:endParaRPr>
        </a:p>
      </dgm:t>
    </dgm:pt>
    <dgm:pt modelId="{3874AF88-5BDB-4F29-94B4-D0D22F8ABED8}">
      <dgm:prSet/>
      <dgm:spPr/>
      <dgm:t>
        <a:bodyPr/>
        <a:lstStyle/>
        <a:p>
          <a:pPr>
            <a:lnSpc>
              <a:spcPct val="100000"/>
            </a:lnSpc>
            <a:defRPr cap="all"/>
          </a:pPr>
          <a:r>
            <a:rPr lang="en-US" dirty="0">
              <a:solidFill>
                <a:schemeClr val="bg1">
                  <a:lumMod val="10000"/>
                </a:schemeClr>
              </a:solidFill>
            </a:rPr>
            <a:t>Citizen Science</a:t>
          </a:r>
        </a:p>
      </dgm:t>
    </dgm:pt>
    <dgm:pt modelId="{F7B1B132-79B9-41C5-9DCF-B4E838CD2017}" type="parTrans" cxnId="{9E803F4A-BA42-43BD-9894-7085A4C267D4}">
      <dgm:prSet/>
      <dgm:spPr/>
      <dgm:t>
        <a:bodyPr/>
        <a:lstStyle/>
        <a:p>
          <a:endParaRPr lang="en-GB"/>
        </a:p>
      </dgm:t>
    </dgm:pt>
    <dgm:pt modelId="{4AEBC439-3706-417C-8CAC-92A868E53A03}" type="sibTrans" cxnId="{9E803F4A-BA42-43BD-9894-7085A4C267D4}">
      <dgm:prSet/>
      <dgm:spPr/>
      <dgm:t>
        <a:bodyPr/>
        <a:lstStyle/>
        <a:p>
          <a:endParaRPr lang="en-GB"/>
        </a:p>
      </dgm:t>
    </dgm:pt>
    <dgm:pt modelId="{A574CAF7-6707-4157-9393-DDEABBD79406}">
      <dgm:prSet/>
      <dgm:spPr/>
      <dgm:t>
        <a:bodyPr/>
        <a:lstStyle/>
        <a:p>
          <a:pPr>
            <a:lnSpc>
              <a:spcPct val="100000"/>
            </a:lnSpc>
            <a:defRPr cap="all"/>
          </a:pPr>
          <a:r>
            <a:rPr lang="en-GB" dirty="0">
              <a:solidFill>
                <a:schemeClr val="bg1">
                  <a:lumMod val="10000"/>
                </a:schemeClr>
              </a:solidFill>
            </a:rPr>
            <a:t>Virtual Site tours </a:t>
          </a:r>
          <a:endParaRPr lang="en-US" dirty="0">
            <a:solidFill>
              <a:schemeClr val="bg1">
                <a:lumMod val="10000"/>
              </a:schemeClr>
            </a:solidFill>
          </a:endParaRPr>
        </a:p>
      </dgm:t>
    </dgm:pt>
    <dgm:pt modelId="{B0215D74-CB7B-458B-8BF2-0F2A66326F4C}" type="parTrans" cxnId="{CAE22479-CFFB-4CBD-90AF-718FD68FBF2A}">
      <dgm:prSet/>
      <dgm:spPr/>
      <dgm:t>
        <a:bodyPr/>
        <a:lstStyle/>
        <a:p>
          <a:endParaRPr lang="en-GB"/>
        </a:p>
      </dgm:t>
    </dgm:pt>
    <dgm:pt modelId="{70BED078-FB1F-4718-9431-6FFFE8AC9CBB}" type="sibTrans" cxnId="{CAE22479-CFFB-4CBD-90AF-718FD68FBF2A}">
      <dgm:prSet/>
      <dgm:spPr/>
      <dgm:t>
        <a:bodyPr/>
        <a:lstStyle/>
        <a:p>
          <a:endParaRPr lang="en-GB"/>
        </a:p>
      </dgm:t>
    </dgm:pt>
    <dgm:pt modelId="{062231F7-E31F-4377-8B33-F17448ACFC1F}" type="pres">
      <dgm:prSet presAssocID="{60696BDF-FB0A-4001-AA57-933FEA1F5AD5}" presName="root" presStyleCnt="0">
        <dgm:presLayoutVars>
          <dgm:dir/>
          <dgm:resizeHandles val="exact"/>
        </dgm:presLayoutVars>
      </dgm:prSet>
      <dgm:spPr/>
    </dgm:pt>
    <dgm:pt modelId="{912A65BB-4D03-4C17-AE10-4C550459251B}" type="pres">
      <dgm:prSet presAssocID="{153B4789-744B-4D6D-A4BC-0765513F3459}" presName="compNode" presStyleCnt="0"/>
      <dgm:spPr/>
    </dgm:pt>
    <dgm:pt modelId="{3B864082-E401-4D4F-B262-10D57F3B11BD}" type="pres">
      <dgm:prSet presAssocID="{153B4789-744B-4D6D-A4BC-0765513F3459}" presName="iconBgRect" presStyleLbl="bgShp" presStyleIdx="0" presStyleCnt="8"/>
      <dgm:spPr/>
    </dgm:pt>
    <dgm:pt modelId="{329576BF-8732-4DC6-A434-CBB2353048CF}" type="pres">
      <dgm:prSet presAssocID="{153B4789-744B-4D6D-A4BC-0765513F3459}"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ECF27AB5-0DFF-4236-AACD-670DB975AF67}" type="pres">
      <dgm:prSet presAssocID="{153B4789-744B-4D6D-A4BC-0765513F3459}" presName="spaceRect" presStyleCnt="0"/>
      <dgm:spPr/>
    </dgm:pt>
    <dgm:pt modelId="{5A575361-4A32-4467-AA8A-0F8F4530FDD6}" type="pres">
      <dgm:prSet presAssocID="{153B4789-744B-4D6D-A4BC-0765513F3459}" presName="textRect" presStyleLbl="revTx" presStyleIdx="0" presStyleCnt="8">
        <dgm:presLayoutVars>
          <dgm:chMax val="1"/>
          <dgm:chPref val="1"/>
        </dgm:presLayoutVars>
      </dgm:prSet>
      <dgm:spPr/>
    </dgm:pt>
    <dgm:pt modelId="{89394AFC-7F78-4A5C-81D4-85E6E814F035}" type="pres">
      <dgm:prSet presAssocID="{053EF779-A4DC-4998-91FF-50DFEFF17A01}" presName="sibTrans" presStyleCnt="0"/>
      <dgm:spPr/>
    </dgm:pt>
    <dgm:pt modelId="{5ED05D33-DAB8-4FCF-B43D-004739B5F9F8}" type="pres">
      <dgm:prSet presAssocID="{3AD2E2E0-9589-4B05-9E7B-7DD7DC979955}" presName="compNode" presStyleCnt="0"/>
      <dgm:spPr/>
    </dgm:pt>
    <dgm:pt modelId="{0D3A771E-B7CF-479D-83CF-AD3F882819CC}" type="pres">
      <dgm:prSet presAssocID="{3AD2E2E0-9589-4B05-9E7B-7DD7DC979955}" presName="iconBgRect" presStyleLbl="bgShp" presStyleIdx="1" presStyleCnt="8"/>
      <dgm:spPr/>
    </dgm:pt>
    <dgm:pt modelId="{B6CADF85-80D1-44BF-A5F1-EF7712259664}" type="pres">
      <dgm:prSet presAssocID="{3AD2E2E0-9589-4B05-9E7B-7DD7DC979955}" presName="iconRect" presStyleLbl="node1" presStyleIdx="1" presStyleCnt="8"/>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Monitor with solid fill"/>
        </a:ext>
      </dgm:extLst>
    </dgm:pt>
    <dgm:pt modelId="{EE210167-F96B-4978-9F5E-8AE076AC7698}" type="pres">
      <dgm:prSet presAssocID="{3AD2E2E0-9589-4B05-9E7B-7DD7DC979955}" presName="spaceRect" presStyleCnt="0"/>
      <dgm:spPr/>
    </dgm:pt>
    <dgm:pt modelId="{63EDD363-0FE4-4480-AA45-134388651CC3}" type="pres">
      <dgm:prSet presAssocID="{3AD2E2E0-9589-4B05-9E7B-7DD7DC979955}" presName="textRect" presStyleLbl="revTx" presStyleIdx="1" presStyleCnt="8">
        <dgm:presLayoutVars>
          <dgm:chMax val="1"/>
          <dgm:chPref val="1"/>
        </dgm:presLayoutVars>
      </dgm:prSet>
      <dgm:spPr/>
    </dgm:pt>
    <dgm:pt modelId="{44285088-6410-4C71-83A5-ED74D248BBF2}" type="pres">
      <dgm:prSet presAssocID="{89AB58FD-02A4-4618-8751-3DC9DF50795A}" presName="sibTrans" presStyleCnt="0"/>
      <dgm:spPr/>
    </dgm:pt>
    <dgm:pt modelId="{60F83849-027A-478A-B7D2-B4CA889E1FDA}" type="pres">
      <dgm:prSet presAssocID="{9CEFED18-98D5-462D-891C-648DF58F4E74}" presName="compNode" presStyleCnt="0"/>
      <dgm:spPr/>
    </dgm:pt>
    <dgm:pt modelId="{EA4FB946-5B9B-4860-AFE5-11B187D8DE2E}" type="pres">
      <dgm:prSet presAssocID="{9CEFED18-98D5-462D-891C-648DF58F4E74}" presName="iconBgRect" presStyleLbl="bgShp" presStyleIdx="2" presStyleCnt="8"/>
      <dgm:spPr/>
    </dgm:pt>
    <dgm:pt modelId="{838E8DF5-3F03-4E1F-A0D6-9FD645B66600}" type="pres">
      <dgm:prSet presAssocID="{9CEFED18-98D5-462D-891C-648DF58F4E74}"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D25DF8B3-8B6F-4171-8E9E-FAC121143A17}" type="pres">
      <dgm:prSet presAssocID="{9CEFED18-98D5-462D-891C-648DF58F4E74}" presName="spaceRect" presStyleCnt="0"/>
      <dgm:spPr/>
    </dgm:pt>
    <dgm:pt modelId="{58D2D38C-1311-453F-9DAF-A9B3B7084F65}" type="pres">
      <dgm:prSet presAssocID="{9CEFED18-98D5-462D-891C-648DF58F4E74}" presName="textRect" presStyleLbl="revTx" presStyleIdx="2" presStyleCnt="8">
        <dgm:presLayoutVars>
          <dgm:chMax val="1"/>
          <dgm:chPref val="1"/>
        </dgm:presLayoutVars>
      </dgm:prSet>
      <dgm:spPr/>
    </dgm:pt>
    <dgm:pt modelId="{1E744006-C45C-48EF-BA06-0474D1E97307}" type="pres">
      <dgm:prSet presAssocID="{424605D4-5067-462B-A2C6-850CDAC9CCC2}" presName="sibTrans" presStyleCnt="0"/>
      <dgm:spPr/>
    </dgm:pt>
    <dgm:pt modelId="{CB825066-25D0-4EEC-9344-1EC8F6397455}" type="pres">
      <dgm:prSet presAssocID="{70937901-70E6-43B3-B9CD-F23BA2E8C026}" presName="compNode" presStyleCnt="0"/>
      <dgm:spPr/>
    </dgm:pt>
    <dgm:pt modelId="{25646FB4-F40C-47AD-94D7-256C4676659B}" type="pres">
      <dgm:prSet presAssocID="{70937901-70E6-43B3-B9CD-F23BA2E8C026}" presName="iconBgRect" presStyleLbl="bgShp" presStyleIdx="3" presStyleCnt="8"/>
      <dgm:spPr/>
    </dgm:pt>
    <dgm:pt modelId="{F5DA9551-8E02-460F-AA4F-23AACA52F90D}" type="pres">
      <dgm:prSet presAssocID="{70937901-70E6-43B3-B9CD-F23BA2E8C026}" presName="iconRect" presStyleLbl="node1" presStyleIdx="3" presStyleCnt="8"/>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Newspaper with solid fill"/>
        </a:ext>
      </dgm:extLst>
    </dgm:pt>
    <dgm:pt modelId="{4B16D787-0B96-4C14-A966-21C3C7EC2172}" type="pres">
      <dgm:prSet presAssocID="{70937901-70E6-43B3-B9CD-F23BA2E8C026}" presName="spaceRect" presStyleCnt="0"/>
      <dgm:spPr/>
    </dgm:pt>
    <dgm:pt modelId="{932105C8-9306-4E1B-BFEC-9C21C440F806}" type="pres">
      <dgm:prSet presAssocID="{70937901-70E6-43B3-B9CD-F23BA2E8C026}" presName="textRect" presStyleLbl="revTx" presStyleIdx="3" presStyleCnt="8">
        <dgm:presLayoutVars>
          <dgm:chMax val="1"/>
          <dgm:chPref val="1"/>
        </dgm:presLayoutVars>
      </dgm:prSet>
      <dgm:spPr/>
    </dgm:pt>
    <dgm:pt modelId="{A01B5581-ADBB-4584-91E3-CD0C568FE3BD}" type="pres">
      <dgm:prSet presAssocID="{45C804C0-EAB4-48AA-B1D8-9A3B112D6E44}" presName="sibTrans" presStyleCnt="0"/>
      <dgm:spPr/>
    </dgm:pt>
    <dgm:pt modelId="{2CC5C051-17F7-461B-82C5-0DA1D55B40A9}" type="pres">
      <dgm:prSet presAssocID="{447653D2-41D8-4550-B859-4408C738271F}" presName="compNode" presStyleCnt="0"/>
      <dgm:spPr/>
    </dgm:pt>
    <dgm:pt modelId="{183B2451-C1BB-4495-91CE-B8333E211768}" type="pres">
      <dgm:prSet presAssocID="{447653D2-41D8-4550-B859-4408C738271F}" presName="iconBgRect" presStyleLbl="bgShp" presStyleIdx="4" presStyleCnt="8"/>
      <dgm:spPr/>
    </dgm:pt>
    <dgm:pt modelId="{84D7B97A-A2D7-4B3E-A138-15872DEDEDA6}" type="pres">
      <dgm:prSet presAssocID="{447653D2-41D8-4550-B859-4408C738271F}"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levision"/>
        </a:ext>
      </dgm:extLst>
    </dgm:pt>
    <dgm:pt modelId="{17A8CA4F-E3F0-4CEE-9E50-7C8083F6997C}" type="pres">
      <dgm:prSet presAssocID="{447653D2-41D8-4550-B859-4408C738271F}" presName="spaceRect" presStyleCnt="0"/>
      <dgm:spPr/>
    </dgm:pt>
    <dgm:pt modelId="{3860D08C-1CAA-4474-B7BB-EA69888B9ADA}" type="pres">
      <dgm:prSet presAssocID="{447653D2-41D8-4550-B859-4408C738271F}" presName="textRect" presStyleLbl="revTx" presStyleIdx="4" presStyleCnt="8">
        <dgm:presLayoutVars>
          <dgm:chMax val="1"/>
          <dgm:chPref val="1"/>
        </dgm:presLayoutVars>
      </dgm:prSet>
      <dgm:spPr/>
    </dgm:pt>
    <dgm:pt modelId="{9168551B-6CEC-4FBC-805D-9161EA5FE04A}" type="pres">
      <dgm:prSet presAssocID="{463081FD-68A1-4BBF-84A7-DDF1317940F9}" presName="sibTrans" presStyleCnt="0"/>
      <dgm:spPr/>
    </dgm:pt>
    <dgm:pt modelId="{B948EE1B-205A-4578-B2F0-800D3434ED8C}" type="pres">
      <dgm:prSet presAssocID="{A574CAF7-6707-4157-9393-DDEABBD79406}" presName="compNode" presStyleCnt="0"/>
      <dgm:spPr/>
    </dgm:pt>
    <dgm:pt modelId="{C4AB6005-D55D-4095-8C35-A699F3139282}" type="pres">
      <dgm:prSet presAssocID="{A574CAF7-6707-4157-9393-DDEABBD79406}" presName="iconBgRect" presStyleLbl="bgShp" presStyleIdx="5" presStyleCnt="8"/>
      <dgm:spPr/>
    </dgm:pt>
    <dgm:pt modelId="{5EFAC4B4-5BD1-4B54-9B75-EE7808FD3DE8}" type="pres">
      <dgm:prSet presAssocID="{A574CAF7-6707-4157-9393-DDEABBD79406}" presName="iconRect" presStyleLbl="node1" presStyleIdx="5" presStyleCnt="8"/>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dgm:spPr>
      <dgm:extLst>
        <a:ext uri="{E40237B7-FDA0-4F09-8148-C483321AD2D9}">
          <dgm14:cNvPr xmlns:dgm14="http://schemas.microsoft.com/office/drawing/2010/diagram" id="0" name="" descr="Compass with solid fill"/>
        </a:ext>
      </dgm:extLst>
    </dgm:pt>
    <dgm:pt modelId="{09BF1060-87D1-40CB-AF5B-A491CE8F9241}" type="pres">
      <dgm:prSet presAssocID="{A574CAF7-6707-4157-9393-DDEABBD79406}" presName="spaceRect" presStyleCnt="0"/>
      <dgm:spPr/>
    </dgm:pt>
    <dgm:pt modelId="{D1124704-8D69-41DD-AFC8-B949E959C7B0}" type="pres">
      <dgm:prSet presAssocID="{A574CAF7-6707-4157-9393-DDEABBD79406}" presName="textRect" presStyleLbl="revTx" presStyleIdx="5" presStyleCnt="8">
        <dgm:presLayoutVars>
          <dgm:chMax val="1"/>
          <dgm:chPref val="1"/>
        </dgm:presLayoutVars>
      </dgm:prSet>
      <dgm:spPr/>
    </dgm:pt>
    <dgm:pt modelId="{AF44F6ED-354C-491E-96B2-FC73903CD5D2}" type="pres">
      <dgm:prSet presAssocID="{70BED078-FB1F-4718-9431-6FFFE8AC9CBB}" presName="sibTrans" presStyleCnt="0"/>
      <dgm:spPr/>
    </dgm:pt>
    <dgm:pt modelId="{04B8F5FD-D7B2-403F-A96D-6A6DC6268D0F}" type="pres">
      <dgm:prSet presAssocID="{1C70711F-869C-49C3-874A-CE506F84CC4C}" presName="compNode" presStyleCnt="0"/>
      <dgm:spPr/>
    </dgm:pt>
    <dgm:pt modelId="{12B58265-9A80-4947-A532-2941F6A678A4}" type="pres">
      <dgm:prSet presAssocID="{1C70711F-869C-49C3-874A-CE506F84CC4C}" presName="iconBgRect" presStyleLbl="bgShp" presStyleIdx="6" presStyleCnt="8"/>
      <dgm:spPr/>
    </dgm:pt>
    <dgm:pt modelId="{10105767-963D-450D-ACD2-924BDD0D2FC8}" type="pres">
      <dgm:prSet presAssocID="{1C70711F-869C-49C3-874A-CE506F84CC4C}"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Laptop"/>
        </a:ext>
      </dgm:extLst>
    </dgm:pt>
    <dgm:pt modelId="{69AAE972-2420-43D6-8B69-EC08021D6344}" type="pres">
      <dgm:prSet presAssocID="{1C70711F-869C-49C3-874A-CE506F84CC4C}" presName="spaceRect" presStyleCnt="0"/>
      <dgm:spPr/>
    </dgm:pt>
    <dgm:pt modelId="{D76E4AA8-8F9A-4658-8E88-6DAEB7313C75}" type="pres">
      <dgm:prSet presAssocID="{1C70711F-869C-49C3-874A-CE506F84CC4C}" presName="textRect" presStyleLbl="revTx" presStyleIdx="6" presStyleCnt="8">
        <dgm:presLayoutVars>
          <dgm:chMax val="1"/>
          <dgm:chPref val="1"/>
        </dgm:presLayoutVars>
      </dgm:prSet>
      <dgm:spPr/>
    </dgm:pt>
    <dgm:pt modelId="{0FD0EB62-3B23-4512-AF00-9167B89040F0}" type="pres">
      <dgm:prSet presAssocID="{127811C0-156F-4896-92E2-01D5A6BAFEDA}" presName="sibTrans" presStyleCnt="0"/>
      <dgm:spPr/>
    </dgm:pt>
    <dgm:pt modelId="{E8FDAC67-F350-4CC9-BBD5-B38B912CF215}" type="pres">
      <dgm:prSet presAssocID="{3874AF88-5BDB-4F29-94B4-D0D22F8ABED8}" presName="compNode" presStyleCnt="0"/>
      <dgm:spPr/>
    </dgm:pt>
    <dgm:pt modelId="{E214FC72-5A8F-43E4-A7E5-A0125E30B9A8}" type="pres">
      <dgm:prSet presAssocID="{3874AF88-5BDB-4F29-94B4-D0D22F8ABED8}" presName="iconBgRect" presStyleLbl="bgShp" presStyleIdx="7" presStyleCnt="8"/>
      <dgm:spPr/>
    </dgm:pt>
    <dgm:pt modelId="{A7BBB306-C10D-43AA-AF5C-9073BB02860D}" type="pres">
      <dgm:prSet presAssocID="{3874AF88-5BDB-4F29-94B4-D0D22F8ABED8}" presName="iconRect" presStyleLbl="node1" presStyleIdx="7" presStyleCnt="8"/>
      <dgm:spPr>
        <a:blipFill>
          <a:blip xmlns:r="http://schemas.openxmlformats.org/officeDocument/2006/relationships" r:embed="rId15">
            <a:extLst>
              <a:ext uri="{96DAC541-7B7A-43D3-8B79-37D633B846F1}">
                <asvg:svgBlip xmlns:asvg="http://schemas.microsoft.com/office/drawing/2016/SVG/main" r:embed="rId16"/>
              </a:ext>
            </a:extLst>
          </a:blip>
          <a:srcRect/>
          <a:stretch>
            <a:fillRect/>
          </a:stretch>
        </a:blipFill>
      </dgm:spPr>
      <dgm:extLst>
        <a:ext uri="{E40237B7-FDA0-4F09-8148-C483321AD2D9}">
          <dgm14:cNvPr xmlns:dgm14="http://schemas.microsoft.com/office/drawing/2010/diagram" id="0" name="" descr="Microscope with solid fill"/>
        </a:ext>
      </dgm:extLst>
    </dgm:pt>
    <dgm:pt modelId="{0919145D-CB58-434F-AFB3-49FF5C30D38F}" type="pres">
      <dgm:prSet presAssocID="{3874AF88-5BDB-4F29-94B4-D0D22F8ABED8}" presName="spaceRect" presStyleCnt="0"/>
      <dgm:spPr/>
    </dgm:pt>
    <dgm:pt modelId="{0C492BDC-4E7C-4B58-B833-D856E5F764F0}" type="pres">
      <dgm:prSet presAssocID="{3874AF88-5BDB-4F29-94B4-D0D22F8ABED8}" presName="textRect" presStyleLbl="revTx" presStyleIdx="7" presStyleCnt="8">
        <dgm:presLayoutVars>
          <dgm:chMax val="1"/>
          <dgm:chPref val="1"/>
        </dgm:presLayoutVars>
      </dgm:prSet>
      <dgm:spPr/>
    </dgm:pt>
  </dgm:ptLst>
  <dgm:cxnLst>
    <dgm:cxn modelId="{6999AB0D-1420-4FF3-AC11-C7F2F397A4A4}" type="presOf" srcId="{70937901-70E6-43B3-B9CD-F23BA2E8C026}" destId="{932105C8-9306-4E1B-BFEC-9C21C440F806}" srcOrd="0" destOrd="0" presId="urn:microsoft.com/office/officeart/2018/5/layout/IconCircleLabelList"/>
    <dgm:cxn modelId="{10572812-386D-4E58-AA2D-381B26C96FEA}" type="presOf" srcId="{447653D2-41D8-4550-B859-4408C738271F}" destId="{3860D08C-1CAA-4474-B7BB-EA69888B9ADA}" srcOrd="0" destOrd="0" presId="urn:microsoft.com/office/officeart/2018/5/layout/IconCircleLabelList"/>
    <dgm:cxn modelId="{3538911B-5FCA-4029-8406-FA33BCDCE616}" type="presOf" srcId="{9CEFED18-98D5-462D-891C-648DF58F4E74}" destId="{58D2D38C-1311-453F-9DAF-A9B3B7084F65}" srcOrd="0" destOrd="0" presId="urn:microsoft.com/office/officeart/2018/5/layout/IconCircleLabelList"/>
    <dgm:cxn modelId="{F9FF8F20-ECC6-49C4-8515-F04A22FB7C0C}" srcId="{60696BDF-FB0A-4001-AA57-933FEA1F5AD5}" destId="{153B4789-744B-4D6D-A4BC-0765513F3459}" srcOrd="0" destOrd="0" parTransId="{5B0B0E4A-6743-4E9C-B1B4-DD9F8B647859}" sibTransId="{053EF779-A4DC-4998-91FF-50DFEFF17A01}"/>
    <dgm:cxn modelId="{FA166029-711D-428A-BE07-5B776FCFE8F8}" type="presOf" srcId="{3AD2E2E0-9589-4B05-9E7B-7DD7DC979955}" destId="{63EDD363-0FE4-4480-AA45-134388651CC3}" srcOrd="0" destOrd="0" presId="urn:microsoft.com/office/officeart/2018/5/layout/IconCircleLabelList"/>
    <dgm:cxn modelId="{9B7F832F-D6EF-4F55-80C8-43929B44CBE2}" type="presOf" srcId="{1C70711F-869C-49C3-874A-CE506F84CC4C}" destId="{D76E4AA8-8F9A-4658-8E88-6DAEB7313C75}" srcOrd="0" destOrd="0" presId="urn:microsoft.com/office/officeart/2018/5/layout/IconCircleLabelList"/>
    <dgm:cxn modelId="{EBDD2064-E9E8-4F03-81A9-A4CEF0F2A5CA}" srcId="{60696BDF-FB0A-4001-AA57-933FEA1F5AD5}" destId="{9CEFED18-98D5-462D-891C-648DF58F4E74}" srcOrd="2" destOrd="0" parTransId="{D12C7DBA-DAC5-4EB7-B962-DF571FBF6FE4}" sibTransId="{424605D4-5067-462B-A2C6-850CDAC9CCC2}"/>
    <dgm:cxn modelId="{E2F55666-FFA5-4AAD-AE64-B8A50875F8E5}" srcId="{60696BDF-FB0A-4001-AA57-933FEA1F5AD5}" destId="{3AD2E2E0-9589-4B05-9E7B-7DD7DC979955}" srcOrd="1" destOrd="0" parTransId="{55A5FBC8-E6D0-4376-B78D-10B4E3E4A64F}" sibTransId="{89AB58FD-02A4-4618-8751-3DC9DF50795A}"/>
    <dgm:cxn modelId="{9E803F4A-BA42-43BD-9894-7085A4C267D4}" srcId="{60696BDF-FB0A-4001-AA57-933FEA1F5AD5}" destId="{3874AF88-5BDB-4F29-94B4-D0D22F8ABED8}" srcOrd="7" destOrd="0" parTransId="{F7B1B132-79B9-41C5-9DCF-B4E838CD2017}" sibTransId="{4AEBC439-3706-417C-8CAC-92A868E53A03}"/>
    <dgm:cxn modelId="{A1362D53-294A-46DF-99A9-46ECB2C79427}" srcId="{60696BDF-FB0A-4001-AA57-933FEA1F5AD5}" destId="{447653D2-41D8-4550-B859-4408C738271F}" srcOrd="4" destOrd="0" parTransId="{3FE98468-429C-46C0-BF4D-6A8212E1692E}" sibTransId="{463081FD-68A1-4BBF-84A7-DDF1317940F9}"/>
    <dgm:cxn modelId="{CAE22479-CFFB-4CBD-90AF-718FD68FBF2A}" srcId="{60696BDF-FB0A-4001-AA57-933FEA1F5AD5}" destId="{A574CAF7-6707-4157-9393-DDEABBD79406}" srcOrd="5" destOrd="0" parTransId="{B0215D74-CB7B-458B-8BF2-0F2A66326F4C}" sibTransId="{70BED078-FB1F-4718-9431-6FFFE8AC9CBB}"/>
    <dgm:cxn modelId="{04C43384-0874-4447-A36B-B6D02E37F0F9}" type="presOf" srcId="{153B4789-744B-4D6D-A4BC-0765513F3459}" destId="{5A575361-4A32-4467-AA8A-0F8F4530FDD6}" srcOrd="0" destOrd="0" presId="urn:microsoft.com/office/officeart/2018/5/layout/IconCircleLabelList"/>
    <dgm:cxn modelId="{E0EC5697-17B3-451D-9619-340516259DAC}" type="presOf" srcId="{60696BDF-FB0A-4001-AA57-933FEA1F5AD5}" destId="{062231F7-E31F-4377-8B33-F17448ACFC1F}" srcOrd="0" destOrd="0" presId="urn:microsoft.com/office/officeart/2018/5/layout/IconCircleLabelList"/>
    <dgm:cxn modelId="{287C2AA6-C6D4-4F8F-A58A-6A0FD04624AB}" srcId="{60696BDF-FB0A-4001-AA57-933FEA1F5AD5}" destId="{1C70711F-869C-49C3-874A-CE506F84CC4C}" srcOrd="6" destOrd="0" parTransId="{BBBC35BB-9305-491D-8B34-7BF0E16C1463}" sibTransId="{127811C0-156F-4896-92E2-01D5A6BAFEDA}"/>
    <dgm:cxn modelId="{E33DA5A9-CF2F-491A-A79F-4023CD13D941}" type="presOf" srcId="{3874AF88-5BDB-4F29-94B4-D0D22F8ABED8}" destId="{0C492BDC-4E7C-4B58-B833-D856E5F764F0}" srcOrd="0" destOrd="0" presId="urn:microsoft.com/office/officeart/2018/5/layout/IconCircleLabelList"/>
    <dgm:cxn modelId="{A4028FDD-2183-40BD-81B1-277055C7E767}" type="presOf" srcId="{A574CAF7-6707-4157-9393-DDEABBD79406}" destId="{D1124704-8D69-41DD-AFC8-B949E959C7B0}" srcOrd="0" destOrd="0" presId="urn:microsoft.com/office/officeart/2018/5/layout/IconCircleLabelList"/>
    <dgm:cxn modelId="{C8BD32E5-65A7-4C68-97D9-BC4C3160E98D}" srcId="{60696BDF-FB0A-4001-AA57-933FEA1F5AD5}" destId="{70937901-70E6-43B3-B9CD-F23BA2E8C026}" srcOrd="3" destOrd="0" parTransId="{D43E5045-7135-4533-B5A2-FB132E43F2DD}" sibTransId="{45C804C0-EAB4-48AA-B1D8-9A3B112D6E44}"/>
    <dgm:cxn modelId="{3C5A0393-40D8-43A2-A1D9-40485C4274B1}" type="presParOf" srcId="{062231F7-E31F-4377-8B33-F17448ACFC1F}" destId="{912A65BB-4D03-4C17-AE10-4C550459251B}" srcOrd="0" destOrd="0" presId="urn:microsoft.com/office/officeart/2018/5/layout/IconCircleLabelList"/>
    <dgm:cxn modelId="{44E64025-3E57-499B-A090-B72F68E473AE}" type="presParOf" srcId="{912A65BB-4D03-4C17-AE10-4C550459251B}" destId="{3B864082-E401-4D4F-B262-10D57F3B11BD}" srcOrd="0" destOrd="0" presId="urn:microsoft.com/office/officeart/2018/5/layout/IconCircleLabelList"/>
    <dgm:cxn modelId="{8EC14E53-1E78-45EA-8AD7-E9971EE02B6C}" type="presParOf" srcId="{912A65BB-4D03-4C17-AE10-4C550459251B}" destId="{329576BF-8732-4DC6-A434-CBB2353048CF}" srcOrd="1" destOrd="0" presId="urn:microsoft.com/office/officeart/2018/5/layout/IconCircleLabelList"/>
    <dgm:cxn modelId="{DC23433D-21FA-4DA6-B065-661BE06D7164}" type="presParOf" srcId="{912A65BB-4D03-4C17-AE10-4C550459251B}" destId="{ECF27AB5-0DFF-4236-AACD-670DB975AF67}" srcOrd="2" destOrd="0" presId="urn:microsoft.com/office/officeart/2018/5/layout/IconCircleLabelList"/>
    <dgm:cxn modelId="{656021DD-C76B-4458-8717-FEE8CC29899B}" type="presParOf" srcId="{912A65BB-4D03-4C17-AE10-4C550459251B}" destId="{5A575361-4A32-4467-AA8A-0F8F4530FDD6}" srcOrd="3" destOrd="0" presId="urn:microsoft.com/office/officeart/2018/5/layout/IconCircleLabelList"/>
    <dgm:cxn modelId="{21308716-C917-4E53-BBC2-DEF448B10ECA}" type="presParOf" srcId="{062231F7-E31F-4377-8B33-F17448ACFC1F}" destId="{89394AFC-7F78-4A5C-81D4-85E6E814F035}" srcOrd="1" destOrd="0" presId="urn:microsoft.com/office/officeart/2018/5/layout/IconCircleLabelList"/>
    <dgm:cxn modelId="{53C30750-F46F-43DD-8692-71A8D0272815}" type="presParOf" srcId="{062231F7-E31F-4377-8B33-F17448ACFC1F}" destId="{5ED05D33-DAB8-4FCF-B43D-004739B5F9F8}" srcOrd="2" destOrd="0" presId="urn:microsoft.com/office/officeart/2018/5/layout/IconCircleLabelList"/>
    <dgm:cxn modelId="{53F355C9-B35E-455E-ACD8-977AAED96965}" type="presParOf" srcId="{5ED05D33-DAB8-4FCF-B43D-004739B5F9F8}" destId="{0D3A771E-B7CF-479D-83CF-AD3F882819CC}" srcOrd="0" destOrd="0" presId="urn:microsoft.com/office/officeart/2018/5/layout/IconCircleLabelList"/>
    <dgm:cxn modelId="{0A51EFDE-4A6A-4353-A28C-C9EC6DF8E206}" type="presParOf" srcId="{5ED05D33-DAB8-4FCF-B43D-004739B5F9F8}" destId="{B6CADF85-80D1-44BF-A5F1-EF7712259664}" srcOrd="1" destOrd="0" presId="urn:microsoft.com/office/officeart/2018/5/layout/IconCircleLabelList"/>
    <dgm:cxn modelId="{D9E287A8-00B6-4949-AF0E-7A09B4FB66F1}" type="presParOf" srcId="{5ED05D33-DAB8-4FCF-B43D-004739B5F9F8}" destId="{EE210167-F96B-4978-9F5E-8AE076AC7698}" srcOrd="2" destOrd="0" presId="urn:microsoft.com/office/officeart/2018/5/layout/IconCircleLabelList"/>
    <dgm:cxn modelId="{614E8A6B-504F-48C5-8817-F7513DF8A260}" type="presParOf" srcId="{5ED05D33-DAB8-4FCF-B43D-004739B5F9F8}" destId="{63EDD363-0FE4-4480-AA45-134388651CC3}" srcOrd="3" destOrd="0" presId="urn:microsoft.com/office/officeart/2018/5/layout/IconCircleLabelList"/>
    <dgm:cxn modelId="{5565792C-5E2B-4362-B331-18EB0DB4556D}" type="presParOf" srcId="{062231F7-E31F-4377-8B33-F17448ACFC1F}" destId="{44285088-6410-4C71-83A5-ED74D248BBF2}" srcOrd="3" destOrd="0" presId="urn:microsoft.com/office/officeart/2018/5/layout/IconCircleLabelList"/>
    <dgm:cxn modelId="{FF23EFFD-6A05-474F-A8A5-0052F04B0E0D}" type="presParOf" srcId="{062231F7-E31F-4377-8B33-F17448ACFC1F}" destId="{60F83849-027A-478A-B7D2-B4CA889E1FDA}" srcOrd="4" destOrd="0" presId="urn:microsoft.com/office/officeart/2018/5/layout/IconCircleLabelList"/>
    <dgm:cxn modelId="{DAAEF4F6-9728-4FD8-A069-701289529E0C}" type="presParOf" srcId="{60F83849-027A-478A-B7D2-B4CA889E1FDA}" destId="{EA4FB946-5B9B-4860-AFE5-11B187D8DE2E}" srcOrd="0" destOrd="0" presId="urn:microsoft.com/office/officeart/2018/5/layout/IconCircleLabelList"/>
    <dgm:cxn modelId="{41B1818C-79EC-4946-ADFB-43190B8690C7}" type="presParOf" srcId="{60F83849-027A-478A-B7D2-B4CA889E1FDA}" destId="{838E8DF5-3F03-4E1F-A0D6-9FD645B66600}" srcOrd="1" destOrd="0" presId="urn:microsoft.com/office/officeart/2018/5/layout/IconCircleLabelList"/>
    <dgm:cxn modelId="{7AF7FC8D-F6ED-4C7C-BD4F-CAA1765F00DA}" type="presParOf" srcId="{60F83849-027A-478A-B7D2-B4CA889E1FDA}" destId="{D25DF8B3-8B6F-4171-8E9E-FAC121143A17}" srcOrd="2" destOrd="0" presId="urn:microsoft.com/office/officeart/2018/5/layout/IconCircleLabelList"/>
    <dgm:cxn modelId="{D56D46CE-8ED1-4E23-8947-BE43DD05226C}" type="presParOf" srcId="{60F83849-027A-478A-B7D2-B4CA889E1FDA}" destId="{58D2D38C-1311-453F-9DAF-A9B3B7084F65}" srcOrd="3" destOrd="0" presId="urn:microsoft.com/office/officeart/2018/5/layout/IconCircleLabelList"/>
    <dgm:cxn modelId="{BB1CF8FA-BAD8-497F-B92F-C290387AE749}" type="presParOf" srcId="{062231F7-E31F-4377-8B33-F17448ACFC1F}" destId="{1E744006-C45C-48EF-BA06-0474D1E97307}" srcOrd="5" destOrd="0" presId="urn:microsoft.com/office/officeart/2018/5/layout/IconCircleLabelList"/>
    <dgm:cxn modelId="{27C88F47-841F-48BB-85F0-ADD2B5B5B559}" type="presParOf" srcId="{062231F7-E31F-4377-8B33-F17448ACFC1F}" destId="{CB825066-25D0-4EEC-9344-1EC8F6397455}" srcOrd="6" destOrd="0" presId="urn:microsoft.com/office/officeart/2018/5/layout/IconCircleLabelList"/>
    <dgm:cxn modelId="{AF292805-17DF-475D-A77E-3EADA94037C8}" type="presParOf" srcId="{CB825066-25D0-4EEC-9344-1EC8F6397455}" destId="{25646FB4-F40C-47AD-94D7-256C4676659B}" srcOrd="0" destOrd="0" presId="urn:microsoft.com/office/officeart/2018/5/layout/IconCircleLabelList"/>
    <dgm:cxn modelId="{8F6C6ACE-5D24-4E64-9A73-3D3B01507A0D}" type="presParOf" srcId="{CB825066-25D0-4EEC-9344-1EC8F6397455}" destId="{F5DA9551-8E02-460F-AA4F-23AACA52F90D}" srcOrd="1" destOrd="0" presId="urn:microsoft.com/office/officeart/2018/5/layout/IconCircleLabelList"/>
    <dgm:cxn modelId="{BB723290-C967-40A9-BBE0-CF11B16A62AE}" type="presParOf" srcId="{CB825066-25D0-4EEC-9344-1EC8F6397455}" destId="{4B16D787-0B96-4C14-A966-21C3C7EC2172}" srcOrd="2" destOrd="0" presId="urn:microsoft.com/office/officeart/2018/5/layout/IconCircleLabelList"/>
    <dgm:cxn modelId="{5905E853-E2C9-482C-B855-2AEA59976498}" type="presParOf" srcId="{CB825066-25D0-4EEC-9344-1EC8F6397455}" destId="{932105C8-9306-4E1B-BFEC-9C21C440F806}" srcOrd="3" destOrd="0" presId="urn:microsoft.com/office/officeart/2018/5/layout/IconCircleLabelList"/>
    <dgm:cxn modelId="{C08763B3-47F2-4DB5-851D-08CA4847A5B8}" type="presParOf" srcId="{062231F7-E31F-4377-8B33-F17448ACFC1F}" destId="{A01B5581-ADBB-4584-91E3-CD0C568FE3BD}" srcOrd="7" destOrd="0" presId="urn:microsoft.com/office/officeart/2018/5/layout/IconCircleLabelList"/>
    <dgm:cxn modelId="{AB19D16F-6264-4567-AECA-034B5C82815E}" type="presParOf" srcId="{062231F7-E31F-4377-8B33-F17448ACFC1F}" destId="{2CC5C051-17F7-461B-82C5-0DA1D55B40A9}" srcOrd="8" destOrd="0" presId="urn:microsoft.com/office/officeart/2018/5/layout/IconCircleLabelList"/>
    <dgm:cxn modelId="{2918D380-577D-4821-AEE7-5ED00B6313B1}" type="presParOf" srcId="{2CC5C051-17F7-461B-82C5-0DA1D55B40A9}" destId="{183B2451-C1BB-4495-91CE-B8333E211768}" srcOrd="0" destOrd="0" presId="urn:microsoft.com/office/officeart/2018/5/layout/IconCircleLabelList"/>
    <dgm:cxn modelId="{9426F30C-4012-497E-BBD5-782314A49A55}" type="presParOf" srcId="{2CC5C051-17F7-461B-82C5-0DA1D55B40A9}" destId="{84D7B97A-A2D7-4B3E-A138-15872DEDEDA6}" srcOrd="1" destOrd="0" presId="urn:microsoft.com/office/officeart/2018/5/layout/IconCircleLabelList"/>
    <dgm:cxn modelId="{43A7E8FC-0C7D-4E6D-8D0C-F31B1A1F3C66}" type="presParOf" srcId="{2CC5C051-17F7-461B-82C5-0DA1D55B40A9}" destId="{17A8CA4F-E3F0-4CEE-9E50-7C8083F6997C}" srcOrd="2" destOrd="0" presId="urn:microsoft.com/office/officeart/2018/5/layout/IconCircleLabelList"/>
    <dgm:cxn modelId="{0B6C0ADF-8C3C-42AD-9EF2-0A3F08B7DF45}" type="presParOf" srcId="{2CC5C051-17F7-461B-82C5-0DA1D55B40A9}" destId="{3860D08C-1CAA-4474-B7BB-EA69888B9ADA}" srcOrd="3" destOrd="0" presId="urn:microsoft.com/office/officeart/2018/5/layout/IconCircleLabelList"/>
    <dgm:cxn modelId="{DA6B7F32-E42E-470F-A6B4-9594277A1B17}" type="presParOf" srcId="{062231F7-E31F-4377-8B33-F17448ACFC1F}" destId="{9168551B-6CEC-4FBC-805D-9161EA5FE04A}" srcOrd="9" destOrd="0" presId="urn:microsoft.com/office/officeart/2018/5/layout/IconCircleLabelList"/>
    <dgm:cxn modelId="{85C314DB-7652-4063-9AFC-1B6B7C565FE5}" type="presParOf" srcId="{062231F7-E31F-4377-8B33-F17448ACFC1F}" destId="{B948EE1B-205A-4578-B2F0-800D3434ED8C}" srcOrd="10" destOrd="0" presId="urn:microsoft.com/office/officeart/2018/5/layout/IconCircleLabelList"/>
    <dgm:cxn modelId="{019B1FA3-9DC0-4C93-8E6E-5EAB4324567B}" type="presParOf" srcId="{B948EE1B-205A-4578-B2F0-800D3434ED8C}" destId="{C4AB6005-D55D-4095-8C35-A699F3139282}" srcOrd="0" destOrd="0" presId="urn:microsoft.com/office/officeart/2018/5/layout/IconCircleLabelList"/>
    <dgm:cxn modelId="{B183D029-33FF-432B-AE6A-1CD4D63C3228}" type="presParOf" srcId="{B948EE1B-205A-4578-B2F0-800D3434ED8C}" destId="{5EFAC4B4-5BD1-4B54-9B75-EE7808FD3DE8}" srcOrd="1" destOrd="0" presId="urn:microsoft.com/office/officeart/2018/5/layout/IconCircleLabelList"/>
    <dgm:cxn modelId="{5203F6BE-2E92-439A-BDC8-16C0A1756027}" type="presParOf" srcId="{B948EE1B-205A-4578-B2F0-800D3434ED8C}" destId="{09BF1060-87D1-40CB-AF5B-A491CE8F9241}" srcOrd="2" destOrd="0" presId="urn:microsoft.com/office/officeart/2018/5/layout/IconCircleLabelList"/>
    <dgm:cxn modelId="{44AE8D4D-12B7-4F91-AF40-15CD0E0017C1}" type="presParOf" srcId="{B948EE1B-205A-4578-B2F0-800D3434ED8C}" destId="{D1124704-8D69-41DD-AFC8-B949E959C7B0}" srcOrd="3" destOrd="0" presId="urn:microsoft.com/office/officeart/2018/5/layout/IconCircleLabelList"/>
    <dgm:cxn modelId="{A7EBBBB9-72F0-4F9D-A091-4DAB68A226B5}" type="presParOf" srcId="{062231F7-E31F-4377-8B33-F17448ACFC1F}" destId="{AF44F6ED-354C-491E-96B2-FC73903CD5D2}" srcOrd="11" destOrd="0" presId="urn:microsoft.com/office/officeart/2018/5/layout/IconCircleLabelList"/>
    <dgm:cxn modelId="{8F106B4A-1447-472B-9447-AED9E40E7CE3}" type="presParOf" srcId="{062231F7-E31F-4377-8B33-F17448ACFC1F}" destId="{04B8F5FD-D7B2-403F-A96D-6A6DC6268D0F}" srcOrd="12" destOrd="0" presId="urn:microsoft.com/office/officeart/2018/5/layout/IconCircleLabelList"/>
    <dgm:cxn modelId="{CB932CC8-FFC5-47D9-AB86-2A5DD45B98D5}" type="presParOf" srcId="{04B8F5FD-D7B2-403F-A96D-6A6DC6268D0F}" destId="{12B58265-9A80-4947-A532-2941F6A678A4}" srcOrd="0" destOrd="0" presId="urn:microsoft.com/office/officeart/2018/5/layout/IconCircleLabelList"/>
    <dgm:cxn modelId="{09B39421-42C0-4496-8C77-33A0AA07CC09}" type="presParOf" srcId="{04B8F5FD-D7B2-403F-A96D-6A6DC6268D0F}" destId="{10105767-963D-450D-ACD2-924BDD0D2FC8}" srcOrd="1" destOrd="0" presId="urn:microsoft.com/office/officeart/2018/5/layout/IconCircleLabelList"/>
    <dgm:cxn modelId="{792E15AB-F734-434B-A790-FBFB212E8F33}" type="presParOf" srcId="{04B8F5FD-D7B2-403F-A96D-6A6DC6268D0F}" destId="{69AAE972-2420-43D6-8B69-EC08021D6344}" srcOrd="2" destOrd="0" presId="urn:microsoft.com/office/officeart/2018/5/layout/IconCircleLabelList"/>
    <dgm:cxn modelId="{B1C1A8AC-35D2-46D1-932B-B5FEFAF8905C}" type="presParOf" srcId="{04B8F5FD-D7B2-403F-A96D-6A6DC6268D0F}" destId="{D76E4AA8-8F9A-4658-8E88-6DAEB7313C75}" srcOrd="3" destOrd="0" presId="urn:microsoft.com/office/officeart/2018/5/layout/IconCircleLabelList"/>
    <dgm:cxn modelId="{43259E23-1C52-4620-9625-17FB3950083D}" type="presParOf" srcId="{062231F7-E31F-4377-8B33-F17448ACFC1F}" destId="{0FD0EB62-3B23-4512-AF00-9167B89040F0}" srcOrd="13" destOrd="0" presId="urn:microsoft.com/office/officeart/2018/5/layout/IconCircleLabelList"/>
    <dgm:cxn modelId="{B1C290ED-5AF6-4564-97F8-47CEAA03A79A}" type="presParOf" srcId="{062231F7-E31F-4377-8B33-F17448ACFC1F}" destId="{E8FDAC67-F350-4CC9-BBD5-B38B912CF215}" srcOrd="14" destOrd="0" presId="urn:microsoft.com/office/officeart/2018/5/layout/IconCircleLabelList"/>
    <dgm:cxn modelId="{4801E04D-9569-4E8F-BA4C-67512FD8874E}" type="presParOf" srcId="{E8FDAC67-F350-4CC9-BBD5-B38B912CF215}" destId="{E214FC72-5A8F-43E4-A7E5-A0125E30B9A8}" srcOrd="0" destOrd="0" presId="urn:microsoft.com/office/officeart/2018/5/layout/IconCircleLabelList"/>
    <dgm:cxn modelId="{ABAD8C68-FDD5-4E16-B151-B882B44ADE56}" type="presParOf" srcId="{E8FDAC67-F350-4CC9-BBD5-B38B912CF215}" destId="{A7BBB306-C10D-43AA-AF5C-9073BB02860D}" srcOrd="1" destOrd="0" presId="urn:microsoft.com/office/officeart/2018/5/layout/IconCircleLabelList"/>
    <dgm:cxn modelId="{A66CAB66-B342-44B2-AC3B-896175DB347D}" type="presParOf" srcId="{E8FDAC67-F350-4CC9-BBD5-B38B912CF215}" destId="{0919145D-CB58-434F-AFB3-49FF5C30D38F}" srcOrd="2" destOrd="0" presId="urn:microsoft.com/office/officeart/2018/5/layout/IconCircleLabelList"/>
    <dgm:cxn modelId="{A1AAC986-068D-4533-95F5-F4FAC05E543B}" type="presParOf" srcId="{E8FDAC67-F350-4CC9-BBD5-B38B912CF215}" destId="{0C492BDC-4E7C-4B58-B833-D856E5F764F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8D24375-B60F-42FF-BD9F-DBBA73399276}"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148DACFF-365C-4D4B-845A-BCE06813F767}">
      <dgm:prSet phldrT="[Text]"/>
      <dgm:spPr/>
      <dgm:t>
        <a:bodyPr/>
        <a:lstStyle/>
        <a:p>
          <a:r>
            <a:rPr lang="en-GB" dirty="0">
              <a:solidFill>
                <a:schemeClr val="bg1">
                  <a:lumMod val="10000"/>
                </a:schemeClr>
              </a:solidFill>
            </a:rPr>
            <a:t>Jack of all trades</a:t>
          </a:r>
        </a:p>
      </dgm:t>
    </dgm:pt>
    <dgm:pt modelId="{ABC90D5E-5E53-43E5-AE5D-35DBB4700864}" type="parTrans" cxnId="{2BBE529E-21F1-49F5-BECE-96B06E22D442}">
      <dgm:prSet/>
      <dgm:spPr/>
      <dgm:t>
        <a:bodyPr/>
        <a:lstStyle/>
        <a:p>
          <a:endParaRPr lang="en-GB"/>
        </a:p>
      </dgm:t>
    </dgm:pt>
    <dgm:pt modelId="{AFB4E75F-56AE-4F71-9658-674DD183F6EF}" type="sibTrans" cxnId="{2BBE529E-21F1-49F5-BECE-96B06E22D442}">
      <dgm:prSet/>
      <dgm:spPr/>
      <dgm:t>
        <a:bodyPr/>
        <a:lstStyle/>
        <a:p>
          <a:endParaRPr lang="en-GB"/>
        </a:p>
      </dgm:t>
    </dgm:pt>
    <dgm:pt modelId="{88F7A8CD-DF45-49CB-A069-AC082DDA94B0}">
      <dgm:prSet phldrT="[Text]"/>
      <dgm:spPr/>
      <dgm:t>
        <a:bodyPr/>
        <a:lstStyle/>
        <a:p>
          <a:r>
            <a:rPr lang="en-GB" dirty="0">
              <a:solidFill>
                <a:schemeClr val="bg1">
                  <a:lumMod val="10000"/>
                </a:schemeClr>
              </a:solidFill>
            </a:rPr>
            <a:t>Creativity</a:t>
          </a:r>
        </a:p>
      </dgm:t>
    </dgm:pt>
    <dgm:pt modelId="{7A03EFB1-49EE-4284-8E4F-274B8103B474}" type="parTrans" cxnId="{BEC21BAF-3A65-45F0-B640-BF4DA5A41129}">
      <dgm:prSet/>
      <dgm:spPr/>
      <dgm:t>
        <a:bodyPr/>
        <a:lstStyle/>
        <a:p>
          <a:endParaRPr lang="en-GB"/>
        </a:p>
      </dgm:t>
    </dgm:pt>
    <dgm:pt modelId="{1C4E7D8C-3F31-42BA-BF28-1320AB576DFB}" type="sibTrans" cxnId="{BEC21BAF-3A65-45F0-B640-BF4DA5A41129}">
      <dgm:prSet/>
      <dgm:spPr/>
      <dgm:t>
        <a:bodyPr/>
        <a:lstStyle/>
        <a:p>
          <a:endParaRPr lang="en-GB"/>
        </a:p>
      </dgm:t>
    </dgm:pt>
    <dgm:pt modelId="{26413EB6-5DC2-4F8D-8027-5139C8A9BFFF}">
      <dgm:prSet phldrT="[Text]"/>
      <dgm:spPr/>
      <dgm:t>
        <a:bodyPr/>
        <a:lstStyle/>
        <a:p>
          <a:r>
            <a:rPr lang="en-GB" dirty="0">
              <a:solidFill>
                <a:schemeClr val="bg1">
                  <a:lumMod val="10000"/>
                </a:schemeClr>
              </a:solidFill>
            </a:rPr>
            <a:t>Public speaking</a:t>
          </a:r>
        </a:p>
      </dgm:t>
    </dgm:pt>
    <dgm:pt modelId="{6DF63072-C844-41BE-95DE-9BC82FD4F823}" type="parTrans" cxnId="{7E3C4704-773E-4AB6-8433-DB814ED14F29}">
      <dgm:prSet/>
      <dgm:spPr/>
      <dgm:t>
        <a:bodyPr/>
        <a:lstStyle/>
        <a:p>
          <a:endParaRPr lang="en-GB"/>
        </a:p>
      </dgm:t>
    </dgm:pt>
    <dgm:pt modelId="{7409CA2E-BDE2-4424-8803-9448E2107768}" type="sibTrans" cxnId="{7E3C4704-773E-4AB6-8433-DB814ED14F29}">
      <dgm:prSet/>
      <dgm:spPr/>
      <dgm:t>
        <a:bodyPr/>
        <a:lstStyle/>
        <a:p>
          <a:endParaRPr lang="en-GB"/>
        </a:p>
      </dgm:t>
    </dgm:pt>
    <dgm:pt modelId="{07E978C6-9C2D-49C1-943E-2D36CFBC7BF7}">
      <dgm:prSet phldrT="[Text]"/>
      <dgm:spPr/>
      <dgm:t>
        <a:bodyPr/>
        <a:lstStyle/>
        <a:p>
          <a:r>
            <a:rPr lang="en-GB" dirty="0">
              <a:solidFill>
                <a:schemeClr val="bg1">
                  <a:lumMod val="10000"/>
                </a:schemeClr>
              </a:solidFill>
            </a:rPr>
            <a:t>Digital skills</a:t>
          </a:r>
        </a:p>
      </dgm:t>
    </dgm:pt>
    <dgm:pt modelId="{8B740D57-F2CE-4F6E-A620-50138DF29941}" type="parTrans" cxnId="{2AF57A83-391F-452B-80AE-C235770F3F58}">
      <dgm:prSet/>
      <dgm:spPr/>
      <dgm:t>
        <a:bodyPr/>
        <a:lstStyle/>
        <a:p>
          <a:endParaRPr lang="en-GB"/>
        </a:p>
      </dgm:t>
    </dgm:pt>
    <dgm:pt modelId="{80B7520D-5586-4B48-BE0E-C82664633EC5}" type="sibTrans" cxnId="{2AF57A83-391F-452B-80AE-C235770F3F58}">
      <dgm:prSet/>
      <dgm:spPr/>
      <dgm:t>
        <a:bodyPr/>
        <a:lstStyle/>
        <a:p>
          <a:endParaRPr lang="en-GB"/>
        </a:p>
      </dgm:t>
    </dgm:pt>
    <dgm:pt modelId="{A35029F3-BCD5-459E-BCB9-AD3AB3D71663}">
      <dgm:prSet phldrT="[Text]"/>
      <dgm:spPr/>
      <dgm:t>
        <a:bodyPr/>
        <a:lstStyle/>
        <a:p>
          <a:r>
            <a:rPr lang="en-GB" dirty="0">
              <a:solidFill>
                <a:schemeClr val="bg1">
                  <a:lumMod val="10000"/>
                </a:schemeClr>
              </a:solidFill>
            </a:rPr>
            <a:t>People skills</a:t>
          </a:r>
        </a:p>
      </dgm:t>
    </dgm:pt>
    <dgm:pt modelId="{4824382D-FABB-4B9F-BBD2-AB22459CD9D7}" type="parTrans" cxnId="{1B69D8C4-807F-4F31-B04C-FBE5F88140A2}">
      <dgm:prSet/>
      <dgm:spPr/>
      <dgm:t>
        <a:bodyPr/>
        <a:lstStyle/>
        <a:p>
          <a:endParaRPr lang="en-GB"/>
        </a:p>
      </dgm:t>
    </dgm:pt>
    <dgm:pt modelId="{5C13ABE4-85EF-4562-BFE7-BEDE943369B1}" type="sibTrans" cxnId="{1B69D8C4-807F-4F31-B04C-FBE5F88140A2}">
      <dgm:prSet/>
      <dgm:spPr/>
      <dgm:t>
        <a:bodyPr/>
        <a:lstStyle/>
        <a:p>
          <a:endParaRPr lang="en-GB"/>
        </a:p>
      </dgm:t>
    </dgm:pt>
    <dgm:pt modelId="{D4D275F8-7EAB-48F2-A7DC-13D2E9087CF2}" type="pres">
      <dgm:prSet presAssocID="{18D24375-B60F-42FF-BD9F-DBBA73399276}" presName="Name0" presStyleCnt="0">
        <dgm:presLayoutVars>
          <dgm:dir/>
          <dgm:resizeHandles val="exact"/>
        </dgm:presLayoutVars>
      </dgm:prSet>
      <dgm:spPr/>
    </dgm:pt>
    <dgm:pt modelId="{D32DA55C-B801-4964-A3C3-A8E95A51F3BE}" type="pres">
      <dgm:prSet presAssocID="{148DACFF-365C-4D4B-845A-BCE06813F767}" presName="compNode" presStyleCnt="0"/>
      <dgm:spPr/>
    </dgm:pt>
    <dgm:pt modelId="{3FF8260F-BFC7-4C4B-9BA0-50476D5CDF9B}" type="pres">
      <dgm:prSet presAssocID="{148DACFF-365C-4D4B-845A-BCE06813F767}" presName="pictRect" presStyleLbl="node1" presStyleIdx="0" presStyleCnt="5"/>
      <dgm:spPr>
        <a:blipFill>
          <a:blip xmlns:r="http://schemas.openxmlformats.org/officeDocument/2006/relationships" r:embed="rId1"/>
          <a:srcRect/>
          <a:stretch>
            <a:fillRect t="-4000" b="-4000"/>
          </a:stretch>
        </a:blipFill>
      </dgm:spPr>
    </dgm:pt>
    <dgm:pt modelId="{8D96FF92-2B5F-43AD-92A7-D9FD388304A2}" type="pres">
      <dgm:prSet presAssocID="{148DACFF-365C-4D4B-845A-BCE06813F767}" presName="textRect" presStyleLbl="revTx" presStyleIdx="0" presStyleCnt="5">
        <dgm:presLayoutVars>
          <dgm:bulletEnabled val="1"/>
        </dgm:presLayoutVars>
      </dgm:prSet>
      <dgm:spPr/>
    </dgm:pt>
    <dgm:pt modelId="{1E86E2B6-0CA6-4CAF-98B9-593896464003}" type="pres">
      <dgm:prSet presAssocID="{AFB4E75F-56AE-4F71-9658-674DD183F6EF}" presName="sibTrans" presStyleLbl="sibTrans2D1" presStyleIdx="0" presStyleCnt="0"/>
      <dgm:spPr/>
    </dgm:pt>
    <dgm:pt modelId="{56A553B6-FD03-4E71-9BF9-2BA8AC9B73CF}" type="pres">
      <dgm:prSet presAssocID="{88F7A8CD-DF45-49CB-A069-AC082DDA94B0}" presName="compNode" presStyleCnt="0"/>
      <dgm:spPr/>
    </dgm:pt>
    <dgm:pt modelId="{5B115214-2387-4102-9BD4-ED87878241F9}" type="pres">
      <dgm:prSet presAssocID="{88F7A8CD-DF45-49CB-A069-AC082DDA94B0}" presName="pictRect" presStyleLbl="node1" presStyleIdx="1" presStyleCnt="5"/>
      <dgm:spPr>
        <a:blipFill>
          <a:blip xmlns:r="http://schemas.openxmlformats.org/officeDocument/2006/relationships" r:embed="rId2"/>
          <a:srcRect/>
          <a:stretch>
            <a:fillRect t="-4000" b="-4000"/>
          </a:stretch>
        </a:blipFill>
      </dgm:spPr>
    </dgm:pt>
    <dgm:pt modelId="{BFF34205-FC46-41B6-9099-855848BD62E9}" type="pres">
      <dgm:prSet presAssocID="{88F7A8CD-DF45-49CB-A069-AC082DDA94B0}" presName="textRect" presStyleLbl="revTx" presStyleIdx="1" presStyleCnt="5">
        <dgm:presLayoutVars>
          <dgm:bulletEnabled val="1"/>
        </dgm:presLayoutVars>
      </dgm:prSet>
      <dgm:spPr/>
    </dgm:pt>
    <dgm:pt modelId="{F46898B8-D19A-4F85-9B16-CF6879A12280}" type="pres">
      <dgm:prSet presAssocID="{1C4E7D8C-3F31-42BA-BF28-1320AB576DFB}" presName="sibTrans" presStyleLbl="sibTrans2D1" presStyleIdx="0" presStyleCnt="0"/>
      <dgm:spPr/>
    </dgm:pt>
    <dgm:pt modelId="{E3518F79-88BC-41F3-9B80-9871C92701F9}" type="pres">
      <dgm:prSet presAssocID="{26413EB6-5DC2-4F8D-8027-5139C8A9BFFF}" presName="compNode" presStyleCnt="0"/>
      <dgm:spPr/>
    </dgm:pt>
    <dgm:pt modelId="{0F55BD79-5210-4588-88F2-6FDF48BF9BFD}" type="pres">
      <dgm:prSet presAssocID="{26413EB6-5DC2-4F8D-8027-5139C8A9BFFF}" presName="pictRect" presStyleLbl="node1" presStyleIdx="2" presStyleCnt="5"/>
      <dgm:spPr>
        <a:blipFill>
          <a:blip xmlns:r="http://schemas.openxmlformats.org/officeDocument/2006/relationships" r:embed="rId3"/>
          <a:srcRect/>
          <a:stretch>
            <a:fillRect t="-4000" b="-4000"/>
          </a:stretch>
        </a:blipFill>
      </dgm:spPr>
    </dgm:pt>
    <dgm:pt modelId="{9D4D3DF2-F0E7-4B93-B4C8-A88A456FD0B8}" type="pres">
      <dgm:prSet presAssocID="{26413EB6-5DC2-4F8D-8027-5139C8A9BFFF}" presName="textRect" presStyleLbl="revTx" presStyleIdx="2" presStyleCnt="5">
        <dgm:presLayoutVars>
          <dgm:bulletEnabled val="1"/>
        </dgm:presLayoutVars>
      </dgm:prSet>
      <dgm:spPr/>
    </dgm:pt>
    <dgm:pt modelId="{CAB59CB0-03CD-4814-916F-343DFEBCCCB6}" type="pres">
      <dgm:prSet presAssocID="{7409CA2E-BDE2-4424-8803-9448E2107768}" presName="sibTrans" presStyleLbl="sibTrans2D1" presStyleIdx="0" presStyleCnt="0"/>
      <dgm:spPr/>
    </dgm:pt>
    <dgm:pt modelId="{92B35236-DC60-479E-AC65-8E2B2496CA20}" type="pres">
      <dgm:prSet presAssocID="{07E978C6-9C2D-49C1-943E-2D36CFBC7BF7}" presName="compNode" presStyleCnt="0"/>
      <dgm:spPr/>
    </dgm:pt>
    <dgm:pt modelId="{ED86DF1E-CD94-457D-B6D1-1FDEB144E77C}" type="pres">
      <dgm:prSet presAssocID="{07E978C6-9C2D-49C1-943E-2D36CFBC7BF7}" presName="pictRect" presStyleLbl="node1" presStyleIdx="3" presStyleCnt="5"/>
      <dgm:spPr>
        <a:blipFill>
          <a:blip xmlns:r="http://schemas.openxmlformats.org/officeDocument/2006/relationships" r:embed="rId4"/>
          <a:srcRect/>
          <a:stretch>
            <a:fillRect l="-15000" r="-15000"/>
          </a:stretch>
        </a:blipFill>
      </dgm:spPr>
    </dgm:pt>
    <dgm:pt modelId="{B16F0343-B2A7-4E7E-B834-0209CE31C7D9}" type="pres">
      <dgm:prSet presAssocID="{07E978C6-9C2D-49C1-943E-2D36CFBC7BF7}" presName="textRect" presStyleLbl="revTx" presStyleIdx="3" presStyleCnt="5">
        <dgm:presLayoutVars>
          <dgm:bulletEnabled val="1"/>
        </dgm:presLayoutVars>
      </dgm:prSet>
      <dgm:spPr/>
    </dgm:pt>
    <dgm:pt modelId="{2EEF3D4C-B4F7-4659-8B71-87CBED52AF90}" type="pres">
      <dgm:prSet presAssocID="{80B7520D-5586-4B48-BE0E-C82664633EC5}" presName="sibTrans" presStyleLbl="sibTrans2D1" presStyleIdx="0" presStyleCnt="0"/>
      <dgm:spPr/>
    </dgm:pt>
    <dgm:pt modelId="{78A90D10-4EE4-4AD3-8330-B79FEF522110}" type="pres">
      <dgm:prSet presAssocID="{A35029F3-BCD5-459E-BCB9-AD3AB3D71663}" presName="compNode" presStyleCnt="0"/>
      <dgm:spPr/>
    </dgm:pt>
    <dgm:pt modelId="{7F8D3A48-C353-440F-B057-02D20A027CA9}" type="pres">
      <dgm:prSet presAssocID="{A35029F3-BCD5-459E-BCB9-AD3AB3D71663}" presName="pictRect" presStyleLbl="node1" presStyleIdx="4" presStyleCnt="5"/>
      <dgm:spPr>
        <a:blipFill>
          <a:blip xmlns:r="http://schemas.openxmlformats.org/officeDocument/2006/relationships" r:embed="rId5"/>
          <a:srcRect/>
          <a:stretch>
            <a:fillRect t="-4000" b="-4000"/>
          </a:stretch>
        </a:blipFill>
      </dgm:spPr>
    </dgm:pt>
    <dgm:pt modelId="{61704077-3894-4105-B62C-CC70AC2A0BD2}" type="pres">
      <dgm:prSet presAssocID="{A35029F3-BCD5-459E-BCB9-AD3AB3D71663}" presName="textRect" presStyleLbl="revTx" presStyleIdx="4" presStyleCnt="5">
        <dgm:presLayoutVars>
          <dgm:bulletEnabled val="1"/>
        </dgm:presLayoutVars>
      </dgm:prSet>
      <dgm:spPr/>
    </dgm:pt>
  </dgm:ptLst>
  <dgm:cxnLst>
    <dgm:cxn modelId="{B342B900-3192-440B-81B3-7FFDEA053F38}" type="presOf" srcId="{A35029F3-BCD5-459E-BCB9-AD3AB3D71663}" destId="{61704077-3894-4105-B62C-CC70AC2A0BD2}" srcOrd="0" destOrd="0" presId="urn:microsoft.com/office/officeart/2005/8/layout/pList1"/>
    <dgm:cxn modelId="{7E3C4704-773E-4AB6-8433-DB814ED14F29}" srcId="{18D24375-B60F-42FF-BD9F-DBBA73399276}" destId="{26413EB6-5DC2-4F8D-8027-5139C8A9BFFF}" srcOrd="2" destOrd="0" parTransId="{6DF63072-C844-41BE-95DE-9BC82FD4F823}" sibTransId="{7409CA2E-BDE2-4424-8803-9448E2107768}"/>
    <dgm:cxn modelId="{9D65C517-1C53-48DF-BE5F-74ED46FD9BEA}" type="presOf" srcId="{26413EB6-5DC2-4F8D-8027-5139C8A9BFFF}" destId="{9D4D3DF2-F0E7-4B93-B4C8-A88A456FD0B8}" srcOrd="0" destOrd="0" presId="urn:microsoft.com/office/officeart/2005/8/layout/pList1"/>
    <dgm:cxn modelId="{54B79F47-7F91-4597-946A-5FAB0499118F}" type="presOf" srcId="{18D24375-B60F-42FF-BD9F-DBBA73399276}" destId="{D4D275F8-7EAB-48F2-A7DC-13D2E9087CF2}" srcOrd="0" destOrd="0" presId="urn:microsoft.com/office/officeart/2005/8/layout/pList1"/>
    <dgm:cxn modelId="{0E06A36E-1F56-4AE5-9E5C-5396D494A2DD}" type="presOf" srcId="{07E978C6-9C2D-49C1-943E-2D36CFBC7BF7}" destId="{B16F0343-B2A7-4E7E-B834-0209CE31C7D9}" srcOrd="0" destOrd="0" presId="urn:microsoft.com/office/officeart/2005/8/layout/pList1"/>
    <dgm:cxn modelId="{B0ABC96F-4CA7-4C24-AF56-3902EDDE462C}" type="presOf" srcId="{80B7520D-5586-4B48-BE0E-C82664633EC5}" destId="{2EEF3D4C-B4F7-4659-8B71-87CBED52AF90}" srcOrd="0" destOrd="0" presId="urn:microsoft.com/office/officeart/2005/8/layout/pList1"/>
    <dgm:cxn modelId="{8138DA7F-870B-44FC-99A8-E4BE523BCC36}" type="presOf" srcId="{148DACFF-365C-4D4B-845A-BCE06813F767}" destId="{8D96FF92-2B5F-43AD-92A7-D9FD388304A2}" srcOrd="0" destOrd="0" presId="urn:microsoft.com/office/officeart/2005/8/layout/pList1"/>
    <dgm:cxn modelId="{2AF57A83-391F-452B-80AE-C235770F3F58}" srcId="{18D24375-B60F-42FF-BD9F-DBBA73399276}" destId="{07E978C6-9C2D-49C1-943E-2D36CFBC7BF7}" srcOrd="3" destOrd="0" parTransId="{8B740D57-F2CE-4F6E-A620-50138DF29941}" sibTransId="{80B7520D-5586-4B48-BE0E-C82664633EC5}"/>
    <dgm:cxn modelId="{F3A8778A-C847-4DD3-BBC6-6F8AE0A09EBC}" type="presOf" srcId="{AFB4E75F-56AE-4F71-9658-674DD183F6EF}" destId="{1E86E2B6-0CA6-4CAF-98B9-593896464003}" srcOrd="0" destOrd="0" presId="urn:microsoft.com/office/officeart/2005/8/layout/pList1"/>
    <dgm:cxn modelId="{F60F3E9D-0430-484D-9247-D24E490AE100}" type="presOf" srcId="{7409CA2E-BDE2-4424-8803-9448E2107768}" destId="{CAB59CB0-03CD-4814-916F-343DFEBCCCB6}" srcOrd="0" destOrd="0" presId="urn:microsoft.com/office/officeart/2005/8/layout/pList1"/>
    <dgm:cxn modelId="{2BBE529E-21F1-49F5-BECE-96B06E22D442}" srcId="{18D24375-B60F-42FF-BD9F-DBBA73399276}" destId="{148DACFF-365C-4D4B-845A-BCE06813F767}" srcOrd="0" destOrd="0" parTransId="{ABC90D5E-5E53-43E5-AE5D-35DBB4700864}" sibTransId="{AFB4E75F-56AE-4F71-9658-674DD183F6EF}"/>
    <dgm:cxn modelId="{BEC21BAF-3A65-45F0-B640-BF4DA5A41129}" srcId="{18D24375-B60F-42FF-BD9F-DBBA73399276}" destId="{88F7A8CD-DF45-49CB-A069-AC082DDA94B0}" srcOrd="1" destOrd="0" parTransId="{7A03EFB1-49EE-4284-8E4F-274B8103B474}" sibTransId="{1C4E7D8C-3F31-42BA-BF28-1320AB576DFB}"/>
    <dgm:cxn modelId="{1B69D8C4-807F-4F31-B04C-FBE5F88140A2}" srcId="{18D24375-B60F-42FF-BD9F-DBBA73399276}" destId="{A35029F3-BCD5-459E-BCB9-AD3AB3D71663}" srcOrd="4" destOrd="0" parTransId="{4824382D-FABB-4B9F-BBD2-AB22459CD9D7}" sibTransId="{5C13ABE4-85EF-4562-BFE7-BEDE943369B1}"/>
    <dgm:cxn modelId="{08FB8DE9-2D90-4C02-8603-0EDB3729015A}" type="presOf" srcId="{1C4E7D8C-3F31-42BA-BF28-1320AB576DFB}" destId="{F46898B8-D19A-4F85-9B16-CF6879A12280}" srcOrd="0" destOrd="0" presId="urn:microsoft.com/office/officeart/2005/8/layout/pList1"/>
    <dgm:cxn modelId="{D4844BEF-11F6-445D-96EE-739A8460821A}" type="presOf" srcId="{88F7A8CD-DF45-49CB-A069-AC082DDA94B0}" destId="{BFF34205-FC46-41B6-9099-855848BD62E9}" srcOrd="0" destOrd="0" presId="urn:microsoft.com/office/officeart/2005/8/layout/pList1"/>
    <dgm:cxn modelId="{2A981825-AEF3-4C6E-8857-31022AC04365}" type="presParOf" srcId="{D4D275F8-7EAB-48F2-A7DC-13D2E9087CF2}" destId="{D32DA55C-B801-4964-A3C3-A8E95A51F3BE}" srcOrd="0" destOrd="0" presId="urn:microsoft.com/office/officeart/2005/8/layout/pList1"/>
    <dgm:cxn modelId="{B57C9429-3E3D-4D79-A226-C7025EC177BC}" type="presParOf" srcId="{D32DA55C-B801-4964-A3C3-A8E95A51F3BE}" destId="{3FF8260F-BFC7-4C4B-9BA0-50476D5CDF9B}" srcOrd="0" destOrd="0" presId="urn:microsoft.com/office/officeart/2005/8/layout/pList1"/>
    <dgm:cxn modelId="{8E3F8DB6-4501-4E47-BC81-6ACE5D89B9B8}" type="presParOf" srcId="{D32DA55C-B801-4964-A3C3-A8E95A51F3BE}" destId="{8D96FF92-2B5F-43AD-92A7-D9FD388304A2}" srcOrd="1" destOrd="0" presId="urn:microsoft.com/office/officeart/2005/8/layout/pList1"/>
    <dgm:cxn modelId="{B4248631-ADB4-404D-9D0A-B9413EFABBF7}" type="presParOf" srcId="{D4D275F8-7EAB-48F2-A7DC-13D2E9087CF2}" destId="{1E86E2B6-0CA6-4CAF-98B9-593896464003}" srcOrd="1" destOrd="0" presId="urn:microsoft.com/office/officeart/2005/8/layout/pList1"/>
    <dgm:cxn modelId="{84A42C7E-36B3-4BED-9068-12750BAE5504}" type="presParOf" srcId="{D4D275F8-7EAB-48F2-A7DC-13D2E9087CF2}" destId="{56A553B6-FD03-4E71-9BF9-2BA8AC9B73CF}" srcOrd="2" destOrd="0" presId="urn:microsoft.com/office/officeart/2005/8/layout/pList1"/>
    <dgm:cxn modelId="{16D7D04F-7C2F-4801-A35F-018D286486DA}" type="presParOf" srcId="{56A553B6-FD03-4E71-9BF9-2BA8AC9B73CF}" destId="{5B115214-2387-4102-9BD4-ED87878241F9}" srcOrd="0" destOrd="0" presId="urn:microsoft.com/office/officeart/2005/8/layout/pList1"/>
    <dgm:cxn modelId="{ACCE686D-E4F9-40BB-96FF-25C195B42373}" type="presParOf" srcId="{56A553B6-FD03-4E71-9BF9-2BA8AC9B73CF}" destId="{BFF34205-FC46-41B6-9099-855848BD62E9}" srcOrd="1" destOrd="0" presId="urn:microsoft.com/office/officeart/2005/8/layout/pList1"/>
    <dgm:cxn modelId="{6DE028FB-1AD3-41ED-8E17-91520CFBA965}" type="presParOf" srcId="{D4D275F8-7EAB-48F2-A7DC-13D2E9087CF2}" destId="{F46898B8-D19A-4F85-9B16-CF6879A12280}" srcOrd="3" destOrd="0" presId="urn:microsoft.com/office/officeart/2005/8/layout/pList1"/>
    <dgm:cxn modelId="{1769B3D9-DBC7-45FA-9791-4B57A920D89F}" type="presParOf" srcId="{D4D275F8-7EAB-48F2-A7DC-13D2E9087CF2}" destId="{E3518F79-88BC-41F3-9B80-9871C92701F9}" srcOrd="4" destOrd="0" presId="urn:microsoft.com/office/officeart/2005/8/layout/pList1"/>
    <dgm:cxn modelId="{0A9BBA5A-2FF5-4596-9763-F3FB765F52BF}" type="presParOf" srcId="{E3518F79-88BC-41F3-9B80-9871C92701F9}" destId="{0F55BD79-5210-4588-88F2-6FDF48BF9BFD}" srcOrd="0" destOrd="0" presId="urn:microsoft.com/office/officeart/2005/8/layout/pList1"/>
    <dgm:cxn modelId="{6E6A6C3C-6767-49F0-A16D-8AF3F010248A}" type="presParOf" srcId="{E3518F79-88BC-41F3-9B80-9871C92701F9}" destId="{9D4D3DF2-F0E7-4B93-B4C8-A88A456FD0B8}" srcOrd="1" destOrd="0" presId="urn:microsoft.com/office/officeart/2005/8/layout/pList1"/>
    <dgm:cxn modelId="{1BE35E00-B0B3-483F-9973-206DBF5B5FB0}" type="presParOf" srcId="{D4D275F8-7EAB-48F2-A7DC-13D2E9087CF2}" destId="{CAB59CB0-03CD-4814-916F-343DFEBCCCB6}" srcOrd="5" destOrd="0" presId="urn:microsoft.com/office/officeart/2005/8/layout/pList1"/>
    <dgm:cxn modelId="{48695C50-1D59-4840-8272-FE693DA57D5E}" type="presParOf" srcId="{D4D275F8-7EAB-48F2-A7DC-13D2E9087CF2}" destId="{92B35236-DC60-479E-AC65-8E2B2496CA20}" srcOrd="6" destOrd="0" presId="urn:microsoft.com/office/officeart/2005/8/layout/pList1"/>
    <dgm:cxn modelId="{6064CB1B-7277-4A81-845F-DADF01F8943E}" type="presParOf" srcId="{92B35236-DC60-479E-AC65-8E2B2496CA20}" destId="{ED86DF1E-CD94-457D-B6D1-1FDEB144E77C}" srcOrd="0" destOrd="0" presId="urn:microsoft.com/office/officeart/2005/8/layout/pList1"/>
    <dgm:cxn modelId="{44A98726-FB33-478E-9D10-43D74AB45B4C}" type="presParOf" srcId="{92B35236-DC60-479E-AC65-8E2B2496CA20}" destId="{B16F0343-B2A7-4E7E-B834-0209CE31C7D9}" srcOrd="1" destOrd="0" presId="urn:microsoft.com/office/officeart/2005/8/layout/pList1"/>
    <dgm:cxn modelId="{4325D42B-2EEC-4CFC-83AA-A007117F8DD1}" type="presParOf" srcId="{D4D275F8-7EAB-48F2-A7DC-13D2E9087CF2}" destId="{2EEF3D4C-B4F7-4659-8B71-87CBED52AF90}" srcOrd="7" destOrd="0" presId="urn:microsoft.com/office/officeart/2005/8/layout/pList1"/>
    <dgm:cxn modelId="{655DC421-6585-42E6-A12F-3CCDB3C1200E}" type="presParOf" srcId="{D4D275F8-7EAB-48F2-A7DC-13D2E9087CF2}" destId="{78A90D10-4EE4-4AD3-8330-B79FEF522110}" srcOrd="8" destOrd="0" presId="urn:microsoft.com/office/officeart/2005/8/layout/pList1"/>
    <dgm:cxn modelId="{C094B52C-B100-4976-8D48-8F2948153CEE}" type="presParOf" srcId="{78A90D10-4EE4-4AD3-8330-B79FEF522110}" destId="{7F8D3A48-C353-440F-B057-02D20A027CA9}" srcOrd="0" destOrd="0" presId="urn:microsoft.com/office/officeart/2005/8/layout/pList1"/>
    <dgm:cxn modelId="{706A4C74-5E88-45F8-B4D8-7CA583843F3E}" type="presParOf" srcId="{78A90D10-4EE4-4AD3-8330-B79FEF522110}" destId="{61704077-3894-4105-B62C-CC70AC2A0BD2}"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F8260F-BFC7-4C4B-9BA0-50476D5CDF9B}">
      <dsp:nvSpPr>
        <dsp:cNvPr id="0" name=""/>
        <dsp:cNvSpPr/>
      </dsp:nvSpPr>
      <dsp:spPr>
        <a:xfrm>
          <a:off x="396169" y="1868"/>
          <a:ext cx="2439157" cy="1680579"/>
        </a:xfrm>
        <a:prstGeom prst="roundRect">
          <a:avLst/>
        </a:prstGeom>
        <a:blipFill>
          <a:blip xmlns:r="http://schemas.openxmlformats.org/officeDocument/2006/relationships" r:embed="rId1"/>
          <a:srcRect/>
          <a:stretch>
            <a:fillRect t="-4000" b="-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96FF92-2B5F-43AD-92A7-D9FD388304A2}">
      <dsp:nvSpPr>
        <dsp:cNvPr id="0" name=""/>
        <dsp:cNvSpPr/>
      </dsp:nvSpPr>
      <dsp:spPr>
        <a:xfrm>
          <a:off x="396169" y="1682448"/>
          <a:ext cx="2439157" cy="904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0" numCol="1" spcCol="1270" anchor="t" anchorCtr="0">
          <a:noAutofit/>
        </a:bodyPr>
        <a:lstStyle/>
        <a:p>
          <a:pPr marL="0" lvl="0" indent="0" algn="ctr" defTabSz="1111250">
            <a:lnSpc>
              <a:spcPct val="90000"/>
            </a:lnSpc>
            <a:spcBef>
              <a:spcPct val="0"/>
            </a:spcBef>
            <a:spcAft>
              <a:spcPct val="35000"/>
            </a:spcAft>
            <a:buNone/>
          </a:pPr>
          <a:r>
            <a:rPr lang="en-GB" sz="2500" kern="1200" dirty="0">
              <a:solidFill>
                <a:schemeClr val="bg1">
                  <a:lumMod val="10000"/>
                </a:schemeClr>
              </a:solidFill>
            </a:rPr>
            <a:t>Community Digs</a:t>
          </a:r>
        </a:p>
      </dsp:txBody>
      <dsp:txXfrm>
        <a:off x="396169" y="1682448"/>
        <a:ext cx="2439157" cy="904927"/>
      </dsp:txXfrm>
    </dsp:sp>
    <dsp:sp modelId="{5B115214-2387-4102-9BD4-ED87878241F9}">
      <dsp:nvSpPr>
        <dsp:cNvPr id="0" name=""/>
        <dsp:cNvSpPr/>
      </dsp:nvSpPr>
      <dsp:spPr>
        <a:xfrm>
          <a:off x="3079345" y="1868"/>
          <a:ext cx="2439157" cy="1680579"/>
        </a:xfrm>
        <a:prstGeom prst="roundRect">
          <a:avLst/>
        </a:prstGeom>
        <a:blipFill>
          <a:blip xmlns:r="http://schemas.openxmlformats.org/officeDocument/2006/relationships" r:embed="rId2"/>
          <a:srcRect/>
          <a:stretch>
            <a:fillRect t="-4000" b="-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F34205-FC46-41B6-9099-855848BD62E9}">
      <dsp:nvSpPr>
        <dsp:cNvPr id="0" name=""/>
        <dsp:cNvSpPr/>
      </dsp:nvSpPr>
      <dsp:spPr>
        <a:xfrm>
          <a:off x="3079345" y="1682448"/>
          <a:ext cx="2439157" cy="904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0" numCol="1" spcCol="1270" anchor="t" anchorCtr="0">
          <a:noAutofit/>
        </a:bodyPr>
        <a:lstStyle/>
        <a:p>
          <a:pPr marL="0" lvl="0" indent="0" algn="ctr" defTabSz="1111250">
            <a:lnSpc>
              <a:spcPct val="90000"/>
            </a:lnSpc>
            <a:spcBef>
              <a:spcPct val="0"/>
            </a:spcBef>
            <a:spcAft>
              <a:spcPct val="35000"/>
            </a:spcAft>
            <a:buNone/>
          </a:pPr>
          <a:r>
            <a:rPr lang="en-GB" sz="2500" kern="1200" dirty="0">
              <a:solidFill>
                <a:schemeClr val="bg1">
                  <a:lumMod val="10000"/>
                </a:schemeClr>
              </a:solidFill>
            </a:rPr>
            <a:t>Museum and Family Days</a:t>
          </a:r>
        </a:p>
      </dsp:txBody>
      <dsp:txXfrm>
        <a:off x="3079345" y="1682448"/>
        <a:ext cx="2439157" cy="904927"/>
      </dsp:txXfrm>
    </dsp:sp>
    <dsp:sp modelId="{0F55BD79-5210-4588-88F2-6FDF48BF9BFD}">
      <dsp:nvSpPr>
        <dsp:cNvPr id="0" name=""/>
        <dsp:cNvSpPr/>
      </dsp:nvSpPr>
      <dsp:spPr>
        <a:xfrm>
          <a:off x="5762521" y="1868"/>
          <a:ext cx="2439157" cy="1680579"/>
        </a:xfrm>
        <a:prstGeom prst="roundRect">
          <a:avLst/>
        </a:prstGeom>
        <a:blipFill>
          <a:blip xmlns:r="http://schemas.openxmlformats.org/officeDocument/2006/relationships" r:embed="rId3"/>
          <a:srcRect/>
          <a:stretch>
            <a:fillRect t="-4000" b="-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4D3DF2-F0E7-4B93-B4C8-A88A456FD0B8}">
      <dsp:nvSpPr>
        <dsp:cNvPr id="0" name=""/>
        <dsp:cNvSpPr/>
      </dsp:nvSpPr>
      <dsp:spPr>
        <a:xfrm>
          <a:off x="5762521" y="1682448"/>
          <a:ext cx="2439157" cy="904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0" numCol="1" spcCol="1270" anchor="t" anchorCtr="0">
          <a:noAutofit/>
        </a:bodyPr>
        <a:lstStyle/>
        <a:p>
          <a:pPr marL="0" lvl="0" indent="0" algn="ctr" defTabSz="1111250">
            <a:lnSpc>
              <a:spcPct val="90000"/>
            </a:lnSpc>
            <a:spcBef>
              <a:spcPct val="0"/>
            </a:spcBef>
            <a:spcAft>
              <a:spcPct val="35000"/>
            </a:spcAft>
            <a:buNone/>
          </a:pPr>
          <a:r>
            <a:rPr lang="en-GB" sz="2500" kern="1200" dirty="0">
              <a:solidFill>
                <a:schemeClr val="bg1">
                  <a:lumMod val="10000"/>
                </a:schemeClr>
              </a:solidFill>
            </a:rPr>
            <a:t>Talks</a:t>
          </a:r>
        </a:p>
      </dsp:txBody>
      <dsp:txXfrm>
        <a:off x="5762521" y="1682448"/>
        <a:ext cx="2439157" cy="904927"/>
      </dsp:txXfrm>
    </dsp:sp>
    <dsp:sp modelId="{ED86DF1E-CD94-457D-B6D1-1FDEB144E77C}">
      <dsp:nvSpPr>
        <dsp:cNvPr id="0" name=""/>
        <dsp:cNvSpPr/>
      </dsp:nvSpPr>
      <dsp:spPr>
        <a:xfrm>
          <a:off x="8445696" y="1868"/>
          <a:ext cx="2439157" cy="1680579"/>
        </a:xfrm>
        <a:prstGeom prst="roundRect">
          <a:avLst/>
        </a:prstGeom>
        <a:blipFill>
          <a:blip xmlns:r="http://schemas.openxmlformats.org/officeDocument/2006/relationships" r:embed="rId4"/>
          <a:srcRect/>
          <a:stretch>
            <a:fillRect t="-4000" b="-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6F0343-B2A7-4E7E-B834-0209CE31C7D9}">
      <dsp:nvSpPr>
        <dsp:cNvPr id="0" name=""/>
        <dsp:cNvSpPr/>
      </dsp:nvSpPr>
      <dsp:spPr>
        <a:xfrm>
          <a:off x="8445696" y="1682448"/>
          <a:ext cx="2439157" cy="904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0" numCol="1" spcCol="1270" anchor="t" anchorCtr="0">
          <a:noAutofit/>
        </a:bodyPr>
        <a:lstStyle/>
        <a:p>
          <a:pPr marL="0" lvl="0" indent="0" algn="ctr" defTabSz="1111250">
            <a:lnSpc>
              <a:spcPct val="90000"/>
            </a:lnSpc>
            <a:spcBef>
              <a:spcPct val="0"/>
            </a:spcBef>
            <a:spcAft>
              <a:spcPct val="35000"/>
            </a:spcAft>
            <a:buNone/>
          </a:pPr>
          <a:r>
            <a:rPr lang="en-GB" sz="2500" kern="1200" dirty="0">
              <a:solidFill>
                <a:schemeClr val="bg1">
                  <a:lumMod val="10000"/>
                </a:schemeClr>
              </a:solidFill>
            </a:rPr>
            <a:t>Work Experience</a:t>
          </a:r>
        </a:p>
      </dsp:txBody>
      <dsp:txXfrm>
        <a:off x="8445696" y="1682448"/>
        <a:ext cx="2439157" cy="904927"/>
      </dsp:txXfrm>
    </dsp:sp>
    <dsp:sp modelId="{049DB953-AC35-48F7-A83E-D85ECAEB78A0}">
      <dsp:nvSpPr>
        <dsp:cNvPr id="0" name=""/>
        <dsp:cNvSpPr/>
      </dsp:nvSpPr>
      <dsp:spPr>
        <a:xfrm>
          <a:off x="396169" y="2831291"/>
          <a:ext cx="2439157" cy="1680579"/>
        </a:xfrm>
        <a:prstGeom prst="roundRect">
          <a:avLst/>
        </a:prstGeom>
        <a:blipFill>
          <a:blip xmlns:r="http://schemas.openxmlformats.org/officeDocument/2006/relationships" r:embed="rId5"/>
          <a:srcRect/>
          <a:stretch>
            <a:fillRect t="-4000" b="-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3F0EB7-6C2D-4327-9769-85FBE63A8D25}">
      <dsp:nvSpPr>
        <dsp:cNvPr id="0" name=""/>
        <dsp:cNvSpPr/>
      </dsp:nvSpPr>
      <dsp:spPr>
        <a:xfrm>
          <a:off x="396169" y="4511870"/>
          <a:ext cx="2439157" cy="904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0" numCol="1" spcCol="1270" anchor="t" anchorCtr="0">
          <a:noAutofit/>
        </a:bodyPr>
        <a:lstStyle/>
        <a:p>
          <a:pPr marL="0" lvl="0" indent="0" algn="ctr" defTabSz="1111250">
            <a:lnSpc>
              <a:spcPct val="90000"/>
            </a:lnSpc>
            <a:spcBef>
              <a:spcPct val="0"/>
            </a:spcBef>
            <a:spcAft>
              <a:spcPct val="35000"/>
            </a:spcAft>
            <a:buNone/>
          </a:pPr>
          <a:r>
            <a:rPr lang="en-GB" sz="2500" kern="1200" dirty="0">
              <a:solidFill>
                <a:schemeClr val="bg1">
                  <a:lumMod val="10000"/>
                </a:schemeClr>
              </a:solidFill>
            </a:rPr>
            <a:t>Schools</a:t>
          </a:r>
        </a:p>
      </dsp:txBody>
      <dsp:txXfrm>
        <a:off x="396169" y="4511870"/>
        <a:ext cx="2439157" cy="904927"/>
      </dsp:txXfrm>
    </dsp:sp>
    <dsp:sp modelId="{A920DF7E-17D9-4613-8F53-71883AD40C25}">
      <dsp:nvSpPr>
        <dsp:cNvPr id="0" name=""/>
        <dsp:cNvSpPr/>
      </dsp:nvSpPr>
      <dsp:spPr>
        <a:xfrm>
          <a:off x="3079345" y="2831291"/>
          <a:ext cx="2439157" cy="1680579"/>
        </a:xfrm>
        <a:prstGeom prst="roundRect">
          <a:avLst/>
        </a:prstGeom>
        <a:blipFill>
          <a:blip xmlns:r="http://schemas.openxmlformats.org/officeDocument/2006/relationships" r:embed="rId6"/>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F2689E-41CF-4517-AE27-AC34D0033212}">
      <dsp:nvSpPr>
        <dsp:cNvPr id="0" name=""/>
        <dsp:cNvSpPr/>
      </dsp:nvSpPr>
      <dsp:spPr>
        <a:xfrm>
          <a:off x="3079345" y="4511870"/>
          <a:ext cx="2439157" cy="904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0" numCol="1" spcCol="1270" anchor="t" anchorCtr="0">
          <a:noAutofit/>
        </a:bodyPr>
        <a:lstStyle/>
        <a:p>
          <a:pPr marL="0" lvl="0" indent="0" algn="ctr" defTabSz="1111250">
            <a:lnSpc>
              <a:spcPct val="90000"/>
            </a:lnSpc>
            <a:spcBef>
              <a:spcPct val="0"/>
            </a:spcBef>
            <a:spcAft>
              <a:spcPct val="35000"/>
            </a:spcAft>
            <a:buNone/>
          </a:pPr>
          <a:r>
            <a:rPr lang="en-GB" sz="2500" kern="1200" dirty="0">
              <a:solidFill>
                <a:schemeClr val="bg1">
                  <a:lumMod val="10000"/>
                </a:schemeClr>
              </a:solidFill>
            </a:rPr>
            <a:t>Pop-up exhibitions</a:t>
          </a:r>
        </a:p>
      </dsp:txBody>
      <dsp:txXfrm>
        <a:off x="3079345" y="4511870"/>
        <a:ext cx="2439157" cy="904927"/>
      </dsp:txXfrm>
    </dsp:sp>
    <dsp:sp modelId="{F857A2DE-92EF-486B-8717-0456304C84C4}">
      <dsp:nvSpPr>
        <dsp:cNvPr id="0" name=""/>
        <dsp:cNvSpPr/>
      </dsp:nvSpPr>
      <dsp:spPr>
        <a:xfrm>
          <a:off x="5762521" y="2831291"/>
          <a:ext cx="2439157" cy="1680579"/>
        </a:xfrm>
        <a:prstGeom prst="roundRect">
          <a:avLst/>
        </a:prstGeom>
        <a:blipFill>
          <a:blip xmlns:r="http://schemas.openxmlformats.org/officeDocument/2006/relationships" r:embed="rId7"/>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276D70-27FC-4FB5-B885-66972AA78260}">
      <dsp:nvSpPr>
        <dsp:cNvPr id="0" name=""/>
        <dsp:cNvSpPr/>
      </dsp:nvSpPr>
      <dsp:spPr>
        <a:xfrm>
          <a:off x="5762521" y="4511870"/>
          <a:ext cx="2439157" cy="904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0" numCol="1" spcCol="1270" anchor="t" anchorCtr="0">
          <a:noAutofit/>
        </a:bodyPr>
        <a:lstStyle/>
        <a:p>
          <a:pPr marL="0" lvl="0" indent="0" algn="ctr" defTabSz="1111250">
            <a:lnSpc>
              <a:spcPct val="90000"/>
            </a:lnSpc>
            <a:spcBef>
              <a:spcPct val="0"/>
            </a:spcBef>
            <a:spcAft>
              <a:spcPct val="35000"/>
            </a:spcAft>
            <a:buNone/>
          </a:pPr>
          <a:r>
            <a:rPr lang="en-GB" sz="2500" kern="1200" dirty="0">
              <a:solidFill>
                <a:schemeClr val="bg1">
                  <a:lumMod val="10000"/>
                </a:schemeClr>
              </a:solidFill>
            </a:rPr>
            <a:t>On-site open days</a:t>
          </a:r>
        </a:p>
      </dsp:txBody>
      <dsp:txXfrm>
        <a:off x="5762521" y="4511870"/>
        <a:ext cx="2439157" cy="904927"/>
      </dsp:txXfrm>
    </dsp:sp>
    <dsp:sp modelId="{04BBAC20-7A5F-4D59-83AA-9E32CFEAE4FD}">
      <dsp:nvSpPr>
        <dsp:cNvPr id="0" name=""/>
        <dsp:cNvSpPr/>
      </dsp:nvSpPr>
      <dsp:spPr>
        <a:xfrm>
          <a:off x="8445696" y="2831291"/>
          <a:ext cx="2439157" cy="1680579"/>
        </a:xfrm>
        <a:prstGeom prst="roundRect">
          <a:avLst/>
        </a:prstGeom>
        <a:blipFill>
          <a:blip xmlns:r="http://schemas.openxmlformats.org/officeDocument/2006/relationships" r:embed="rId8"/>
          <a:srcRect/>
          <a:stretch>
            <a:fillRect t="-5000" b="-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D8E255-A9C6-4DC7-A59F-A3DCEDC67439}">
      <dsp:nvSpPr>
        <dsp:cNvPr id="0" name=""/>
        <dsp:cNvSpPr/>
      </dsp:nvSpPr>
      <dsp:spPr>
        <a:xfrm>
          <a:off x="8445696" y="4511870"/>
          <a:ext cx="2439157" cy="904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0" numCol="1" spcCol="1270" anchor="t" anchorCtr="0">
          <a:noAutofit/>
        </a:bodyPr>
        <a:lstStyle/>
        <a:p>
          <a:pPr marL="0" lvl="0" indent="0" algn="ctr" defTabSz="1111250">
            <a:lnSpc>
              <a:spcPct val="90000"/>
            </a:lnSpc>
            <a:spcBef>
              <a:spcPct val="0"/>
            </a:spcBef>
            <a:spcAft>
              <a:spcPct val="35000"/>
            </a:spcAft>
            <a:buNone/>
          </a:pPr>
          <a:r>
            <a:rPr lang="en-GB" sz="2500" kern="1200" dirty="0">
              <a:solidFill>
                <a:schemeClr val="bg1">
                  <a:lumMod val="10000"/>
                </a:schemeClr>
              </a:solidFill>
            </a:rPr>
            <a:t>Office volunteers</a:t>
          </a:r>
        </a:p>
      </dsp:txBody>
      <dsp:txXfrm>
        <a:off x="8445696" y="4511870"/>
        <a:ext cx="2439157" cy="9049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AD175A-C2B4-4449-B570-373791D11CFA}">
      <dsp:nvSpPr>
        <dsp:cNvPr id="0" name=""/>
        <dsp:cNvSpPr/>
      </dsp:nvSpPr>
      <dsp:spPr>
        <a:xfrm rot="10800000">
          <a:off x="2362531" y="1051"/>
          <a:ext cx="6992874" cy="2404673"/>
        </a:xfrm>
        <a:prstGeom prst="homePlate">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394" tIns="247650" rIns="462280" bIns="247650" numCol="1" spcCol="1270" anchor="ctr" anchorCtr="0">
          <a:noAutofit/>
        </a:bodyPr>
        <a:lstStyle/>
        <a:p>
          <a:pPr marL="0" lvl="0" indent="0" algn="ctr" defTabSz="2889250">
            <a:lnSpc>
              <a:spcPct val="90000"/>
            </a:lnSpc>
            <a:spcBef>
              <a:spcPct val="0"/>
            </a:spcBef>
            <a:spcAft>
              <a:spcPct val="35000"/>
            </a:spcAft>
            <a:buNone/>
          </a:pPr>
          <a:r>
            <a:rPr lang="en-US" sz="6500" kern="1200" dirty="0">
              <a:solidFill>
                <a:schemeClr val="bg1">
                  <a:lumMod val="10000"/>
                </a:schemeClr>
              </a:solidFill>
            </a:rPr>
            <a:t>Directly Funded</a:t>
          </a:r>
          <a:endParaRPr lang="en-GB" sz="6500" kern="1200" dirty="0">
            <a:solidFill>
              <a:schemeClr val="bg1">
                <a:lumMod val="10000"/>
              </a:schemeClr>
            </a:solidFill>
          </a:endParaRPr>
        </a:p>
      </dsp:txBody>
      <dsp:txXfrm rot="10800000">
        <a:off x="2963699" y="1051"/>
        <a:ext cx="6391706" cy="2404673"/>
      </dsp:txXfrm>
    </dsp:sp>
    <dsp:sp modelId="{4584601D-BFF6-4FF9-B34D-0E15AEA608A3}">
      <dsp:nvSpPr>
        <dsp:cNvPr id="0" name=""/>
        <dsp:cNvSpPr/>
      </dsp:nvSpPr>
      <dsp:spPr>
        <a:xfrm>
          <a:off x="1160194" y="1051"/>
          <a:ext cx="2404673" cy="2404673"/>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38068873-DA04-45C9-B1FA-2E66A22B7A38}">
      <dsp:nvSpPr>
        <dsp:cNvPr id="0" name=""/>
        <dsp:cNvSpPr/>
      </dsp:nvSpPr>
      <dsp:spPr>
        <a:xfrm rot="10800000">
          <a:off x="2362531" y="3123537"/>
          <a:ext cx="6992874" cy="2404673"/>
        </a:xfrm>
        <a:prstGeom prst="homePlate">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394" tIns="247650" rIns="462280" bIns="247650" numCol="1" spcCol="1270" anchor="ctr" anchorCtr="0">
          <a:noAutofit/>
        </a:bodyPr>
        <a:lstStyle/>
        <a:p>
          <a:pPr marL="0" lvl="0" indent="0" algn="ctr" defTabSz="2889250">
            <a:lnSpc>
              <a:spcPct val="90000"/>
            </a:lnSpc>
            <a:spcBef>
              <a:spcPct val="0"/>
            </a:spcBef>
            <a:spcAft>
              <a:spcPct val="35000"/>
            </a:spcAft>
            <a:buNone/>
          </a:pPr>
          <a:r>
            <a:rPr lang="en-US" sz="6500" kern="1200" dirty="0">
              <a:solidFill>
                <a:schemeClr val="bg1">
                  <a:lumMod val="10000"/>
                </a:schemeClr>
              </a:solidFill>
            </a:rPr>
            <a:t>Indirectly Funded</a:t>
          </a:r>
          <a:endParaRPr lang="en-GB" sz="6500" kern="1200" dirty="0">
            <a:solidFill>
              <a:schemeClr val="bg1">
                <a:lumMod val="10000"/>
              </a:schemeClr>
            </a:solidFill>
          </a:endParaRPr>
        </a:p>
      </dsp:txBody>
      <dsp:txXfrm rot="10800000">
        <a:off x="2963699" y="3123537"/>
        <a:ext cx="6391706" cy="2404673"/>
      </dsp:txXfrm>
    </dsp:sp>
    <dsp:sp modelId="{9CF8E74B-AD52-487C-9E9E-A45E3E901217}">
      <dsp:nvSpPr>
        <dsp:cNvPr id="0" name=""/>
        <dsp:cNvSpPr/>
      </dsp:nvSpPr>
      <dsp:spPr>
        <a:xfrm>
          <a:off x="1160194" y="3123537"/>
          <a:ext cx="2404673" cy="2404673"/>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5342CA-3E1B-47A8-9A4D-00A51E75E3CD}">
      <dsp:nvSpPr>
        <dsp:cNvPr id="0" name=""/>
        <dsp:cNvSpPr/>
      </dsp:nvSpPr>
      <dsp:spPr>
        <a:xfrm>
          <a:off x="1625437" y="431482"/>
          <a:ext cx="7264725" cy="1944290"/>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US" sz="4200" kern="1200" dirty="0"/>
            <a:t>How do we decide what projects we will do?</a:t>
          </a:r>
          <a:endParaRPr lang="en-GB" sz="4200" kern="1200" dirty="0"/>
        </a:p>
      </dsp:txBody>
      <dsp:txXfrm>
        <a:off x="1682383" y="488428"/>
        <a:ext cx="7150833" cy="1830398"/>
      </dsp:txXfrm>
    </dsp:sp>
    <dsp:sp modelId="{4EC09BC5-C444-4202-B69D-467868BEDE82}">
      <dsp:nvSpPr>
        <dsp:cNvPr id="0" name=""/>
        <dsp:cNvSpPr/>
      </dsp:nvSpPr>
      <dsp:spPr>
        <a:xfrm>
          <a:off x="1466433" y="2375773"/>
          <a:ext cx="3791366" cy="777716"/>
        </a:xfrm>
        <a:custGeom>
          <a:avLst/>
          <a:gdLst/>
          <a:ahLst/>
          <a:cxnLst/>
          <a:rect l="0" t="0" r="0" b="0"/>
          <a:pathLst>
            <a:path>
              <a:moveTo>
                <a:pt x="3791366" y="0"/>
              </a:moveTo>
              <a:lnTo>
                <a:pt x="3791366" y="388858"/>
              </a:lnTo>
              <a:lnTo>
                <a:pt x="0" y="388858"/>
              </a:lnTo>
              <a:lnTo>
                <a:pt x="0" y="777716"/>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34941A1-513E-4E13-BCA5-8DC064182D35}">
      <dsp:nvSpPr>
        <dsp:cNvPr id="0" name=""/>
        <dsp:cNvSpPr/>
      </dsp:nvSpPr>
      <dsp:spPr>
        <a:xfrm>
          <a:off x="8215" y="3153489"/>
          <a:ext cx="2916435" cy="1944290"/>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US" sz="4200" kern="1200" dirty="0"/>
            <a:t>Value</a:t>
          </a:r>
          <a:endParaRPr lang="en-GB" sz="4200" kern="1200" dirty="0"/>
        </a:p>
      </dsp:txBody>
      <dsp:txXfrm>
        <a:off x="65161" y="3210435"/>
        <a:ext cx="2802543" cy="1830398"/>
      </dsp:txXfrm>
    </dsp:sp>
    <dsp:sp modelId="{FB6A9487-B44E-4E47-AB35-4E621D994AAF}">
      <dsp:nvSpPr>
        <dsp:cNvPr id="0" name=""/>
        <dsp:cNvSpPr/>
      </dsp:nvSpPr>
      <dsp:spPr>
        <a:xfrm>
          <a:off x="5212080" y="2375773"/>
          <a:ext cx="91440" cy="777716"/>
        </a:xfrm>
        <a:custGeom>
          <a:avLst/>
          <a:gdLst/>
          <a:ahLst/>
          <a:cxnLst/>
          <a:rect l="0" t="0" r="0" b="0"/>
          <a:pathLst>
            <a:path>
              <a:moveTo>
                <a:pt x="45720" y="0"/>
              </a:moveTo>
              <a:lnTo>
                <a:pt x="45720" y="777716"/>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929B763-3D56-49DA-A80C-8D0FC0DF8349}">
      <dsp:nvSpPr>
        <dsp:cNvPr id="0" name=""/>
        <dsp:cNvSpPr/>
      </dsp:nvSpPr>
      <dsp:spPr>
        <a:xfrm>
          <a:off x="3799582" y="3153489"/>
          <a:ext cx="2916435" cy="1944290"/>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US" sz="4200" kern="1200" dirty="0"/>
            <a:t>Capacity</a:t>
          </a:r>
          <a:endParaRPr lang="en-GB" sz="4200" kern="1200" dirty="0"/>
        </a:p>
      </dsp:txBody>
      <dsp:txXfrm>
        <a:off x="3856528" y="3210435"/>
        <a:ext cx="2802543" cy="1830398"/>
      </dsp:txXfrm>
    </dsp:sp>
    <dsp:sp modelId="{8BBCE41D-754A-4A5E-82CF-99D27369DC3A}">
      <dsp:nvSpPr>
        <dsp:cNvPr id="0" name=""/>
        <dsp:cNvSpPr/>
      </dsp:nvSpPr>
      <dsp:spPr>
        <a:xfrm>
          <a:off x="5257800" y="2375773"/>
          <a:ext cx="3791366" cy="777716"/>
        </a:xfrm>
        <a:custGeom>
          <a:avLst/>
          <a:gdLst/>
          <a:ahLst/>
          <a:cxnLst/>
          <a:rect l="0" t="0" r="0" b="0"/>
          <a:pathLst>
            <a:path>
              <a:moveTo>
                <a:pt x="0" y="0"/>
              </a:moveTo>
              <a:lnTo>
                <a:pt x="0" y="388858"/>
              </a:lnTo>
              <a:lnTo>
                <a:pt x="3791366" y="388858"/>
              </a:lnTo>
              <a:lnTo>
                <a:pt x="3791366" y="777716"/>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BC0F514-BF87-40FD-ABDC-E360C9591969}">
      <dsp:nvSpPr>
        <dsp:cNvPr id="0" name=""/>
        <dsp:cNvSpPr/>
      </dsp:nvSpPr>
      <dsp:spPr>
        <a:xfrm>
          <a:off x="7590948" y="3153489"/>
          <a:ext cx="2916435" cy="1944290"/>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US" sz="4200" kern="1200" dirty="0"/>
            <a:t>Cost</a:t>
          </a:r>
          <a:endParaRPr lang="en-GB" sz="4200" kern="1200" dirty="0"/>
        </a:p>
      </dsp:txBody>
      <dsp:txXfrm>
        <a:off x="7647894" y="3210435"/>
        <a:ext cx="2802543" cy="18303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864082-E401-4D4F-B262-10D57F3B11BD}">
      <dsp:nvSpPr>
        <dsp:cNvPr id="0" name=""/>
        <dsp:cNvSpPr/>
      </dsp:nvSpPr>
      <dsp:spPr>
        <a:xfrm>
          <a:off x="775415" y="873"/>
          <a:ext cx="997207" cy="99720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9576BF-8732-4DC6-A434-CBB2353048CF}">
      <dsp:nvSpPr>
        <dsp:cNvPr id="0" name=""/>
        <dsp:cNvSpPr/>
      </dsp:nvSpPr>
      <dsp:spPr>
        <a:xfrm>
          <a:off x="987935" y="213392"/>
          <a:ext cx="572167" cy="5721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575361-4A32-4467-AA8A-0F8F4530FDD6}">
      <dsp:nvSpPr>
        <dsp:cNvPr id="0" name=""/>
        <dsp:cNvSpPr/>
      </dsp:nvSpPr>
      <dsp:spPr>
        <a:xfrm>
          <a:off x="456636" y="1308685"/>
          <a:ext cx="1634765" cy="65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solidFill>
                <a:schemeClr val="bg1">
                  <a:lumMod val="10000"/>
                </a:schemeClr>
              </a:solidFill>
            </a:rPr>
            <a:t>Social media</a:t>
          </a:r>
          <a:endParaRPr lang="en-US" sz="1500" kern="1200">
            <a:solidFill>
              <a:schemeClr val="bg1">
                <a:lumMod val="10000"/>
              </a:schemeClr>
            </a:solidFill>
          </a:endParaRPr>
        </a:p>
      </dsp:txBody>
      <dsp:txXfrm>
        <a:off x="456636" y="1308685"/>
        <a:ext cx="1634765" cy="653906"/>
      </dsp:txXfrm>
    </dsp:sp>
    <dsp:sp modelId="{0D3A771E-B7CF-479D-83CF-AD3F882819CC}">
      <dsp:nvSpPr>
        <dsp:cNvPr id="0" name=""/>
        <dsp:cNvSpPr/>
      </dsp:nvSpPr>
      <dsp:spPr>
        <a:xfrm>
          <a:off x="2696265" y="873"/>
          <a:ext cx="997207" cy="99720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CADF85-80D1-44BF-A5F1-EF7712259664}">
      <dsp:nvSpPr>
        <dsp:cNvPr id="0" name=""/>
        <dsp:cNvSpPr/>
      </dsp:nvSpPr>
      <dsp:spPr>
        <a:xfrm>
          <a:off x="2908784" y="213392"/>
          <a:ext cx="572167" cy="572167"/>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DD363-0FE4-4480-AA45-134388651CC3}">
      <dsp:nvSpPr>
        <dsp:cNvPr id="0" name=""/>
        <dsp:cNvSpPr/>
      </dsp:nvSpPr>
      <dsp:spPr>
        <a:xfrm>
          <a:off x="2377486" y="1308685"/>
          <a:ext cx="1634765" cy="65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solidFill>
                <a:schemeClr val="bg1">
                  <a:lumMod val="10000"/>
                </a:schemeClr>
              </a:solidFill>
            </a:rPr>
            <a:t>News articles on website</a:t>
          </a:r>
          <a:endParaRPr lang="en-US" sz="1500" kern="1200" dirty="0">
            <a:solidFill>
              <a:schemeClr val="bg1">
                <a:lumMod val="10000"/>
              </a:schemeClr>
            </a:solidFill>
          </a:endParaRPr>
        </a:p>
      </dsp:txBody>
      <dsp:txXfrm>
        <a:off x="2377486" y="1308685"/>
        <a:ext cx="1634765" cy="653906"/>
      </dsp:txXfrm>
    </dsp:sp>
    <dsp:sp modelId="{EA4FB946-5B9B-4860-AFE5-11B187D8DE2E}">
      <dsp:nvSpPr>
        <dsp:cNvPr id="0" name=""/>
        <dsp:cNvSpPr/>
      </dsp:nvSpPr>
      <dsp:spPr>
        <a:xfrm>
          <a:off x="4617114" y="873"/>
          <a:ext cx="997207" cy="99720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8E8DF5-3F03-4E1F-A0D6-9FD645B66600}">
      <dsp:nvSpPr>
        <dsp:cNvPr id="0" name=""/>
        <dsp:cNvSpPr/>
      </dsp:nvSpPr>
      <dsp:spPr>
        <a:xfrm>
          <a:off x="4829634" y="213392"/>
          <a:ext cx="572167" cy="5721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D2D38C-1311-453F-9DAF-A9B3B7084F65}">
      <dsp:nvSpPr>
        <dsp:cNvPr id="0" name=""/>
        <dsp:cNvSpPr/>
      </dsp:nvSpPr>
      <dsp:spPr>
        <a:xfrm>
          <a:off x="4298335" y="1308685"/>
          <a:ext cx="1634765" cy="65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solidFill>
                <a:schemeClr val="bg1">
                  <a:lumMod val="10000"/>
                </a:schemeClr>
              </a:solidFill>
            </a:rPr>
            <a:t>Virtual museums</a:t>
          </a:r>
          <a:endParaRPr lang="en-US" sz="1500" kern="1200" dirty="0">
            <a:solidFill>
              <a:schemeClr val="bg1">
                <a:lumMod val="10000"/>
              </a:schemeClr>
            </a:solidFill>
          </a:endParaRPr>
        </a:p>
      </dsp:txBody>
      <dsp:txXfrm>
        <a:off x="4298335" y="1308685"/>
        <a:ext cx="1634765" cy="653906"/>
      </dsp:txXfrm>
    </dsp:sp>
    <dsp:sp modelId="{25646FB4-F40C-47AD-94D7-256C4676659B}">
      <dsp:nvSpPr>
        <dsp:cNvPr id="0" name=""/>
        <dsp:cNvSpPr/>
      </dsp:nvSpPr>
      <dsp:spPr>
        <a:xfrm>
          <a:off x="6537964" y="873"/>
          <a:ext cx="997207" cy="99720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DA9551-8E02-460F-AA4F-23AACA52F90D}">
      <dsp:nvSpPr>
        <dsp:cNvPr id="0" name=""/>
        <dsp:cNvSpPr/>
      </dsp:nvSpPr>
      <dsp:spPr>
        <a:xfrm>
          <a:off x="6750484" y="213392"/>
          <a:ext cx="572167" cy="572167"/>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2105C8-9306-4E1B-BFEC-9C21C440F806}">
      <dsp:nvSpPr>
        <dsp:cNvPr id="0" name=""/>
        <dsp:cNvSpPr/>
      </dsp:nvSpPr>
      <dsp:spPr>
        <a:xfrm>
          <a:off x="6219185" y="1308685"/>
          <a:ext cx="1634765" cy="65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solidFill>
                <a:schemeClr val="bg1">
                  <a:lumMod val="10000"/>
                </a:schemeClr>
              </a:solidFill>
            </a:rPr>
            <a:t>Traditional press</a:t>
          </a:r>
          <a:endParaRPr lang="en-US" sz="1500" kern="1200">
            <a:solidFill>
              <a:schemeClr val="bg1">
                <a:lumMod val="10000"/>
              </a:schemeClr>
            </a:solidFill>
          </a:endParaRPr>
        </a:p>
      </dsp:txBody>
      <dsp:txXfrm>
        <a:off x="6219185" y="1308685"/>
        <a:ext cx="1634765" cy="653906"/>
      </dsp:txXfrm>
    </dsp:sp>
    <dsp:sp modelId="{183B2451-C1BB-4495-91CE-B8333E211768}">
      <dsp:nvSpPr>
        <dsp:cNvPr id="0" name=""/>
        <dsp:cNvSpPr/>
      </dsp:nvSpPr>
      <dsp:spPr>
        <a:xfrm>
          <a:off x="8458814" y="873"/>
          <a:ext cx="997207" cy="99720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D7B97A-A2D7-4B3E-A138-15872DEDEDA6}">
      <dsp:nvSpPr>
        <dsp:cNvPr id="0" name=""/>
        <dsp:cNvSpPr/>
      </dsp:nvSpPr>
      <dsp:spPr>
        <a:xfrm>
          <a:off x="8671333" y="213392"/>
          <a:ext cx="572167" cy="57216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60D08C-1CAA-4474-B7BB-EA69888B9ADA}">
      <dsp:nvSpPr>
        <dsp:cNvPr id="0" name=""/>
        <dsp:cNvSpPr/>
      </dsp:nvSpPr>
      <dsp:spPr>
        <a:xfrm>
          <a:off x="8140034" y="1308685"/>
          <a:ext cx="1634765" cy="65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solidFill>
                <a:schemeClr val="bg1">
                  <a:lumMod val="10000"/>
                </a:schemeClr>
              </a:solidFill>
            </a:rPr>
            <a:t>TV documentaries</a:t>
          </a:r>
          <a:endParaRPr lang="en-US" sz="1500" kern="1200" dirty="0">
            <a:solidFill>
              <a:schemeClr val="bg1">
                <a:lumMod val="10000"/>
              </a:schemeClr>
            </a:solidFill>
          </a:endParaRPr>
        </a:p>
      </dsp:txBody>
      <dsp:txXfrm>
        <a:off x="8140034" y="1308685"/>
        <a:ext cx="1634765" cy="653906"/>
      </dsp:txXfrm>
    </dsp:sp>
    <dsp:sp modelId="{C4AB6005-D55D-4095-8C35-A699F3139282}">
      <dsp:nvSpPr>
        <dsp:cNvPr id="0" name=""/>
        <dsp:cNvSpPr/>
      </dsp:nvSpPr>
      <dsp:spPr>
        <a:xfrm>
          <a:off x="2696265" y="2371283"/>
          <a:ext cx="997207" cy="99720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FAC4B4-5BD1-4B54-9B75-EE7808FD3DE8}">
      <dsp:nvSpPr>
        <dsp:cNvPr id="0" name=""/>
        <dsp:cNvSpPr/>
      </dsp:nvSpPr>
      <dsp:spPr>
        <a:xfrm>
          <a:off x="2908784" y="2583802"/>
          <a:ext cx="572167" cy="572167"/>
        </a:xfrm>
        <a:prstGeom prst="rect">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124704-8D69-41DD-AFC8-B949E959C7B0}">
      <dsp:nvSpPr>
        <dsp:cNvPr id="0" name=""/>
        <dsp:cNvSpPr/>
      </dsp:nvSpPr>
      <dsp:spPr>
        <a:xfrm>
          <a:off x="2377486" y="3679095"/>
          <a:ext cx="1634765" cy="65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solidFill>
                <a:schemeClr val="bg1">
                  <a:lumMod val="10000"/>
                </a:schemeClr>
              </a:solidFill>
            </a:rPr>
            <a:t>Virtual Site tours </a:t>
          </a:r>
          <a:endParaRPr lang="en-US" sz="1500" kern="1200" dirty="0">
            <a:solidFill>
              <a:schemeClr val="bg1">
                <a:lumMod val="10000"/>
              </a:schemeClr>
            </a:solidFill>
          </a:endParaRPr>
        </a:p>
      </dsp:txBody>
      <dsp:txXfrm>
        <a:off x="2377486" y="3679095"/>
        <a:ext cx="1634765" cy="653906"/>
      </dsp:txXfrm>
    </dsp:sp>
    <dsp:sp modelId="{12B58265-9A80-4947-A532-2941F6A678A4}">
      <dsp:nvSpPr>
        <dsp:cNvPr id="0" name=""/>
        <dsp:cNvSpPr/>
      </dsp:nvSpPr>
      <dsp:spPr>
        <a:xfrm>
          <a:off x="4617114" y="2371283"/>
          <a:ext cx="997207" cy="99720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105767-963D-450D-ACD2-924BDD0D2FC8}">
      <dsp:nvSpPr>
        <dsp:cNvPr id="0" name=""/>
        <dsp:cNvSpPr/>
      </dsp:nvSpPr>
      <dsp:spPr>
        <a:xfrm>
          <a:off x="4829634" y="2583802"/>
          <a:ext cx="572167" cy="57216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6E4AA8-8F9A-4658-8E88-6DAEB7313C75}">
      <dsp:nvSpPr>
        <dsp:cNvPr id="0" name=""/>
        <dsp:cNvSpPr/>
      </dsp:nvSpPr>
      <dsp:spPr>
        <a:xfrm>
          <a:off x="4298335" y="3679095"/>
          <a:ext cx="1634765" cy="65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solidFill>
                <a:schemeClr val="bg1">
                  <a:lumMod val="10000"/>
                </a:schemeClr>
              </a:solidFill>
            </a:rPr>
            <a:t>Webinars</a:t>
          </a:r>
          <a:endParaRPr lang="en-US" sz="1500" kern="1200" dirty="0">
            <a:solidFill>
              <a:schemeClr val="bg1">
                <a:lumMod val="10000"/>
              </a:schemeClr>
            </a:solidFill>
          </a:endParaRPr>
        </a:p>
      </dsp:txBody>
      <dsp:txXfrm>
        <a:off x="4298335" y="3679095"/>
        <a:ext cx="1634765" cy="653906"/>
      </dsp:txXfrm>
    </dsp:sp>
    <dsp:sp modelId="{E214FC72-5A8F-43E4-A7E5-A0125E30B9A8}">
      <dsp:nvSpPr>
        <dsp:cNvPr id="0" name=""/>
        <dsp:cNvSpPr/>
      </dsp:nvSpPr>
      <dsp:spPr>
        <a:xfrm>
          <a:off x="6537964" y="2371283"/>
          <a:ext cx="997207" cy="99720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BBB306-C10D-43AA-AF5C-9073BB02860D}">
      <dsp:nvSpPr>
        <dsp:cNvPr id="0" name=""/>
        <dsp:cNvSpPr/>
      </dsp:nvSpPr>
      <dsp:spPr>
        <a:xfrm>
          <a:off x="6750484" y="2583802"/>
          <a:ext cx="572167" cy="572167"/>
        </a:xfrm>
        <a:prstGeom prst="rect">
          <a:avLst/>
        </a:prstGeom>
        <a:blipFill>
          <a:blip xmlns:r="http://schemas.openxmlformats.org/officeDocument/2006/relationships" r:embed="rId15">
            <a:extLst>
              <a:ext uri="{96DAC541-7B7A-43D3-8B79-37D633B846F1}">
                <asvg:svgBlip xmlns:asvg="http://schemas.microsoft.com/office/drawing/2016/SVG/main" r:embed="rId16"/>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492BDC-4E7C-4B58-B833-D856E5F764F0}">
      <dsp:nvSpPr>
        <dsp:cNvPr id="0" name=""/>
        <dsp:cNvSpPr/>
      </dsp:nvSpPr>
      <dsp:spPr>
        <a:xfrm>
          <a:off x="6219185" y="3679095"/>
          <a:ext cx="1634765" cy="653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solidFill>
                <a:schemeClr val="bg1">
                  <a:lumMod val="10000"/>
                </a:schemeClr>
              </a:solidFill>
            </a:rPr>
            <a:t>Citizen Science</a:t>
          </a:r>
        </a:p>
      </dsp:txBody>
      <dsp:txXfrm>
        <a:off x="6219185" y="3679095"/>
        <a:ext cx="1634765" cy="6539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F8260F-BFC7-4C4B-9BA0-50476D5CDF9B}">
      <dsp:nvSpPr>
        <dsp:cNvPr id="0" name=""/>
        <dsp:cNvSpPr/>
      </dsp:nvSpPr>
      <dsp:spPr>
        <a:xfrm>
          <a:off x="833655" y="525"/>
          <a:ext cx="2330455" cy="1605684"/>
        </a:xfrm>
        <a:prstGeom prst="roundRect">
          <a:avLst/>
        </a:prstGeom>
        <a:blipFill>
          <a:blip xmlns:r="http://schemas.openxmlformats.org/officeDocument/2006/relationships" r:embed="rId1"/>
          <a:srcRect/>
          <a:stretch>
            <a:fillRect t="-4000" b="-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96FF92-2B5F-43AD-92A7-D9FD388304A2}">
      <dsp:nvSpPr>
        <dsp:cNvPr id="0" name=""/>
        <dsp:cNvSpPr/>
      </dsp:nvSpPr>
      <dsp:spPr>
        <a:xfrm>
          <a:off x="833655" y="1606209"/>
          <a:ext cx="2330455" cy="864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0" numCol="1" spcCol="1270" anchor="t" anchorCtr="0">
          <a:noAutofit/>
        </a:bodyPr>
        <a:lstStyle/>
        <a:p>
          <a:pPr marL="0" lvl="0" indent="0" algn="ctr" defTabSz="1111250">
            <a:lnSpc>
              <a:spcPct val="90000"/>
            </a:lnSpc>
            <a:spcBef>
              <a:spcPct val="0"/>
            </a:spcBef>
            <a:spcAft>
              <a:spcPct val="35000"/>
            </a:spcAft>
            <a:buNone/>
          </a:pPr>
          <a:r>
            <a:rPr lang="en-GB" sz="2500" kern="1200" dirty="0">
              <a:solidFill>
                <a:schemeClr val="bg1">
                  <a:lumMod val="10000"/>
                </a:schemeClr>
              </a:solidFill>
            </a:rPr>
            <a:t>Jack of all trades</a:t>
          </a:r>
        </a:p>
      </dsp:txBody>
      <dsp:txXfrm>
        <a:off x="833655" y="1606209"/>
        <a:ext cx="2330455" cy="864599"/>
      </dsp:txXfrm>
    </dsp:sp>
    <dsp:sp modelId="{5B115214-2387-4102-9BD4-ED87878241F9}">
      <dsp:nvSpPr>
        <dsp:cNvPr id="0" name=""/>
        <dsp:cNvSpPr/>
      </dsp:nvSpPr>
      <dsp:spPr>
        <a:xfrm>
          <a:off x="3397255" y="525"/>
          <a:ext cx="2330455" cy="1605684"/>
        </a:xfrm>
        <a:prstGeom prst="roundRect">
          <a:avLst/>
        </a:prstGeom>
        <a:blipFill>
          <a:blip xmlns:r="http://schemas.openxmlformats.org/officeDocument/2006/relationships" r:embed="rId2"/>
          <a:srcRect/>
          <a:stretch>
            <a:fillRect t="-4000" b="-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F34205-FC46-41B6-9099-855848BD62E9}">
      <dsp:nvSpPr>
        <dsp:cNvPr id="0" name=""/>
        <dsp:cNvSpPr/>
      </dsp:nvSpPr>
      <dsp:spPr>
        <a:xfrm>
          <a:off x="3397255" y="1606209"/>
          <a:ext cx="2330455" cy="864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0" numCol="1" spcCol="1270" anchor="t" anchorCtr="0">
          <a:noAutofit/>
        </a:bodyPr>
        <a:lstStyle/>
        <a:p>
          <a:pPr marL="0" lvl="0" indent="0" algn="ctr" defTabSz="1111250">
            <a:lnSpc>
              <a:spcPct val="90000"/>
            </a:lnSpc>
            <a:spcBef>
              <a:spcPct val="0"/>
            </a:spcBef>
            <a:spcAft>
              <a:spcPct val="35000"/>
            </a:spcAft>
            <a:buNone/>
          </a:pPr>
          <a:r>
            <a:rPr lang="en-GB" sz="2500" kern="1200" dirty="0">
              <a:solidFill>
                <a:schemeClr val="bg1">
                  <a:lumMod val="10000"/>
                </a:schemeClr>
              </a:solidFill>
            </a:rPr>
            <a:t>Creativity</a:t>
          </a:r>
        </a:p>
      </dsp:txBody>
      <dsp:txXfrm>
        <a:off x="3397255" y="1606209"/>
        <a:ext cx="2330455" cy="864599"/>
      </dsp:txXfrm>
    </dsp:sp>
    <dsp:sp modelId="{0F55BD79-5210-4588-88F2-6FDF48BF9BFD}">
      <dsp:nvSpPr>
        <dsp:cNvPr id="0" name=""/>
        <dsp:cNvSpPr/>
      </dsp:nvSpPr>
      <dsp:spPr>
        <a:xfrm>
          <a:off x="5960854" y="525"/>
          <a:ext cx="2330455" cy="1605684"/>
        </a:xfrm>
        <a:prstGeom prst="roundRect">
          <a:avLst/>
        </a:prstGeom>
        <a:blipFill>
          <a:blip xmlns:r="http://schemas.openxmlformats.org/officeDocument/2006/relationships" r:embed="rId3"/>
          <a:srcRect/>
          <a:stretch>
            <a:fillRect t="-4000" b="-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4D3DF2-F0E7-4B93-B4C8-A88A456FD0B8}">
      <dsp:nvSpPr>
        <dsp:cNvPr id="0" name=""/>
        <dsp:cNvSpPr/>
      </dsp:nvSpPr>
      <dsp:spPr>
        <a:xfrm>
          <a:off x="5960854" y="1606209"/>
          <a:ext cx="2330455" cy="864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0" numCol="1" spcCol="1270" anchor="t" anchorCtr="0">
          <a:noAutofit/>
        </a:bodyPr>
        <a:lstStyle/>
        <a:p>
          <a:pPr marL="0" lvl="0" indent="0" algn="ctr" defTabSz="1111250">
            <a:lnSpc>
              <a:spcPct val="90000"/>
            </a:lnSpc>
            <a:spcBef>
              <a:spcPct val="0"/>
            </a:spcBef>
            <a:spcAft>
              <a:spcPct val="35000"/>
            </a:spcAft>
            <a:buNone/>
          </a:pPr>
          <a:r>
            <a:rPr lang="en-GB" sz="2500" kern="1200" dirty="0">
              <a:solidFill>
                <a:schemeClr val="bg1">
                  <a:lumMod val="10000"/>
                </a:schemeClr>
              </a:solidFill>
            </a:rPr>
            <a:t>Public speaking</a:t>
          </a:r>
        </a:p>
      </dsp:txBody>
      <dsp:txXfrm>
        <a:off x="5960854" y="1606209"/>
        <a:ext cx="2330455" cy="864599"/>
      </dsp:txXfrm>
    </dsp:sp>
    <dsp:sp modelId="{ED86DF1E-CD94-457D-B6D1-1FDEB144E77C}">
      <dsp:nvSpPr>
        <dsp:cNvPr id="0" name=""/>
        <dsp:cNvSpPr/>
      </dsp:nvSpPr>
      <dsp:spPr>
        <a:xfrm>
          <a:off x="8524454" y="525"/>
          <a:ext cx="2330455" cy="1605684"/>
        </a:xfrm>
        <a:prstGeom prst="roundRect">
          <a:avLst/>
        </a:prstGeom>
        <a:blipFill>
          <a:blip xmlns:r="http://schemas.openxmlformats.org/officeDocument/2006/relationships" r:embed="rId4"/>
          <a:srcRect/>
          <a:stretch>
            <a:fillRect l="-15000" r="-1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6F0343-B2A7-4E7E-B834-0209CE31C7D9}">
      <dsp:nvSpPr>
        <dsp:cNvPr id="0" name=""/>
        <dsp:cNvSpPr/>
      </dsp:nvSpPr>
      <dsp:spPr>
        <a:xfrm>
          <a:off x="8524454" y="1606209"/>
          <a:ext cx="2330455" cy="864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0" numCol="1" spcCol="1270" anchor="t" anchorCtr="0">
          <a:noAutofit/>
        </a:bodyPr>
        <a:lstStyle/>
        <a:p>
          <a:pPr marL="0" lvl="0" indent="0" algn="ctr" defTabSz="1111250">
            <a:lnSpc>
              <a:spcPct val="90000"/>
            </a:lnSpc>
            <a:spcBef>
              <a:spcPct val="0"/>
            </a:spcBef>
            <a:spcAft>
              <a:spcPct val="35000"/>
            </a:spcAft>
            <a:buNone/>
          </a:pPr>
          <a:r>
            <a:rPr lang="en-GB" sz="2500" kern="1200" dirty="0">
              <a:solidFill>
                <a:schemeClr val="bg1">
                  <a:lumMod val="10000"/>
                </a:schemeClr>
              </a:solidFill>
            </a:rPr>
            <a:t>Digital skills</a:t>
          </a:r>
        </a:p>
      </dsp:txBody>
      <dsp:txXfrm>
        <a:off x="8524454" y="1606209"/>
        <a:ext cx="2330455" cy="864599"/>
      </dsp:txXfrm>
    </dsp:sp>
    <dsp:sp modelId="{7F8D3A48-C353-440F-B057-02D20A027CA9}">
      <dsp:nvSpPr>
        <dsp:cNvPr id="0" name=""/>
        <dsp:cNvSpPr/>
      </dsp:nvSpPr>
      <dsp:spPr>
        <a:xfrm>
          <a:off x="4679055" y="2703854"/>
          <a:ext cx="2330455" cy="1605684"/>
        </a:xfrm>
        <a:prstGeom prst="roundRect">
          <a:avLst/>
        </a:prstGeom>
        <a:blipFill>
          <a:blip xmlns:r="http://schemas.openxmlformats.org/officeDocument/2006/relationships" r:embed="rId5"/>
          <a:srcRect/>
          <a:stretch>
            <a:fillRect t="-4000" b="-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704077-3894-4105-B62C-CC70AC2A0BD2}">
      <dsp:nvSpPr>
        <dsp:cNvPr id="0" name=""/>
        <dsp:cNvSpPr/>
      </dsp:nvSpPr>
      <dsp:spPr>
        <a:xfrm>
          <a:off x="4679055" y="4309538"/>
          <a:ext cx="2330455" cy="864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0" numCol="1" spcCol="1270" anchor="t" anchorCtr="0">
          <a:noAutofit/>
        </a:bodyPr>
        <a:lstStyle/>
        <a:p>
          <a:pPr marL="0" lvl="0" indent="0" algn="ctr" defTabSz="1111250">
            <a:lnSpc>
              <a:spcPct val="90000"/>
            </a:lnSpc>
            <a:spcBef>
              <a:spcPct val="0"/>
            </a:spcBef>
            <a:spcAft>
              <a:spcPct val="35000"/>
            </a:spcAft>
            <a:buNone/>
          </a:pPr>
          <a:r>
            <a:rPr lang="en-GB" sz="2500" kern="1200" dirty="0">
              <a:solidFill>
                <a:schemeClr val="bg1">
                  <a:lumMod val="10000"/>
                </a:schemeClr>
              </a:solidFill>
            </a:rPr>
            <a:t>People skills</a:t>
          </a:r>
        </a:p>
      </dsp:txBody>
      <dsp:txXfrm>
        <a:off x="4679055" y="4309538"/>
        <a:ext cx="2330455" cy="864599"/>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F44664-274F-440A-90C0-95E3BC3393A8}" type="datetimeFigureOut">
              <a:rPr lang="en-GB" smtClean="0"/>
              <a:t>28/11/2024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01F200-715B-4C60-94A5-C15A8AA41280}" type="slidenum">
              <a:rPr lang="en-GB" smtClean="0"/>
              <a:t>‹#›</a:t>
            </a:fld>
            <a:endParaRPr lang="en-GB"/>
          </a:p>
        </p:txBody>
      </p:sp>
    </p:spTree>
    <p:extLst>
      <p:ext uri="{BB962C8B-B14F-4D97-AF65-F5344CB8AC3E}">
        <p14:creationId xmlns:p14="http://schemas.microsoft.com/office/powerpoint/2010/main" val="3005607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R="0" lvl="0" algn="l" defTabSz="914400" rtl="0" eaLnBrk="1" fontAlgn="auto" latinLnBrk="0" hangingPunct="1">
              <a:lnSpc>
                <a:spcPct val="100000"/>
              </a:lnSpc>
              <a:spcBef>
                <a:spcPts val="0"/>
              </a:spcBef>
              <a:spcAft>
                <a:spcPts val="0"/>
              </a:spcAft>
              <a:buClrTx/>
              <a:buSzTx/>
              <a:tabLst/>
              <a:defRPr/>
            </a:pPr>
            <a:endParaRPr lang="en-GB" sz="1200" kern="1200" dirty="0">
              <a:solidFill>
                <a:schemeClr val="tx1"/>
              </a:solidFill>
              <a:effectLst/>
              <a:latin typeface="+mn-lt"/>
              <a:cs typeface="Calibri"/>
            </a:endParaRPr>
          </a:p>
          <a:p>
            <a:endParaRPr lang="en-GB"/>
          </a:p>
        </p:txBody>
      </p:sp>
      <p:sp>
        <p:nvSpPr>
          <p:cNvPr id="4" name="Slide Number Placeholder 3"/>
          <p:cNvSpPr>
            <a:spLocks noGrp="1"/>
          </p:cNvSpPr>
          <p:nvPr>
            <p:ph type="sldNum" sz="quarter" idx="5"/>
          </p:nvPr>
        </p:nvSpPr>
        <p:spPr/>
        <p:txBody>
          <a:bodyPr/>
          <a:lstStyle/>
          <a:p>
            <a:fld id="{221C33C5-88A9-450F-969E-AC05ECD04019}" type="slidenum">
              <a:rPr lang="en-GB" smtClean="0"/>
              <a:t>1</a:t>
            </a:fld>
            <a:endParaRPr lang="en-GB"/>
          </a:p>
        </p:txBody>
      </p:sp>
    </p:spTree>
    <p:extLst>
      <p:ext uri="{BB962C8B-B14F-4D97-AF65-F5344CB8AC3E}">
        <p14:creationId xmlns:p14="http://schemas.microsoft.com/office/powerpoint/2010/main" val="305980325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2.sv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2.svg"/></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2F5AF7B-0542-FE60-6E96-3D1752AF51E4}"/>
              </a:ext>
            </a:extLst>
          </p:cNvPr>
          <p:cNvSpPr>
            <a:spLocks noGrp="1"/>
          </p:cNvSpPr>
          <p:nvPr>
            <p:ph type="dt" sz="half" idx="10"/>
          </p:nvPr>
        </p:nvSpPr>
        <p:spPr/>
        <p:txBody>
          <a:bodyPr/>
          <a:lstStyle/>
          <a:p>
            <a:fld id="{315807A7-AA17-4DDD-82AF-7FA8C817638A}" type="datetimeFigureOut">
              <a:rPr lang="en-GB" smtClean="0"/>
              <a:t>28/11/2024</a:t>
            </a:fld>
            <a:endParaRPr lang="en-GB"/>
          </a:p>
        </p:txBody>
      </p:sp>
      <p:sp>
        <p:nvSpPr>
          <p:cNvPr id="5" name="Footer Placeholder 4">
            <a:extLst>
              <a:ext uri="{FF2B5EF4-FFF2-40B4-BE49-F238E27FC236}">
                <a16:creationId xmlns:a16="http://schemas.microsoft.com/office/drawing/2014/main" id="{940FB92C-F574-1D0E-1F06-F04CBBE441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18CD77-6559-7CEB-F159-EC9B025258CA}"/>
              </a:ext>
            </a:extLst>
          </p:cNvPr>
          <p:cNvSpPr>
            <a:spLocks noGrp="1"/>
          </p:cNvSpPr>
          <p:nvPr>
            <p:ph type="sldNum" sz="quarter" idx="12"/>
          </p:nvPr>
        </p:nvSpPr>
        <p:spPr/>
        <p:txBody>
          <a:bodyPr/>
          <a:lstStyle/>
          <a:p>
            <a:fld id="{E0BE4A60-7B73-4AE7-9E5A-A34E2F7C007E}" type="slidenum">
              <a:rPr lang="en-GB" smtClean="0"/>
              <a:t>‹#›</a:t>
            </a:fld>
            <a:endParaRPr lang="en-GB"/>
          </a:p>
        </p:txBody>
      </p:sp>
      <p:sp>
        <p:nvSpPr>
          <p:cNvPr id="9" name="Title 1">
            <a:extLst>
              <a:ext uri="{FF2B5EF4-FFF2-40B4-BE49-F238E27FC236}">
                <a16:creationId xmlns:a16="http://schemas.microsoft.com/office/drawing/2014/main" id="{2033DFC1-8FF8-DF1F-97C5-884F555431D5}"/>
              </a:ext>
            </a:extLst>
          </p:cNvPr>
          <p:cNvSpPr txBox="1">
            <a:spLocks/>
          </p:cNvSpPr>
          <p:nvPr userDrawn="1"/>
        </p:nvSpPr>
        <p:spPr>
          <a:xfrm>
            <a:off x="437404" y="2646033"/>
            <a:ext cx="9144000" cy="2387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b="0" kern="1200">
                <a:solidFill>
                  <a:schemeClr val="tx1"/>
                </a:solidFill>
                <a:latin typeface="+mj-lt"/>
                <a:ea typeface="+mj-ea"/>
                <a:cs typeface="+mj-cs"/>
              </a:defRPr>
            </a:lvl1pPr>
          </a:lstStyle>
          <a:p>
            <a:endParaRPr lang="en-GB" dirty="0">
              <a:solidFill>
                <a:schemeClr val="bg1">
                  <a:lumMod val="10000"/>
                </a:schemeClr>
              </a:solidFill>
              <a:latin typeface="Georgia"/>
              <a:ea typeface="Yu Gothic"/>
              <a:cs typeface="Aparajita"/>
            </a:endParaRPr>
          </a:p>
        </p:txBody>
      </p:sp>
      <p:sp>
        <p:nvSpPr>
          <p:cNvPr id="10" name="Subtitle 2">
            <a:extLst>
              <a:ext uri="{FF2B5EF4-FFF2-40B4-BE49-F238E27FC236}">
                <a16:creationId xmlns:a16="http://schemas.microsoft.com/office/drawing/2014/main" id="{B6908200-9912-4FE1-E447-ED3235D38468}"/>
              </a:ext>
            </a:extLst>
          </p:cNvPr>
          <p:cNvSpPr txBox="1">
            <a:spLocks/>
          </p:cNvSpPr>
          <p:nvPr userDrawn="1"/>
        </p:nvSpPr>
        <p:spPr>
          <a:xfrm>
            <a:off x="437404" y="5125708"/>
            <a:ext cx="9144000" cy="16557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200" dirty="0">
              <a:solidFill>
                <a:schemeClr val="bg1">
                  <a:lumMod val="25000"/>
                </a:schemeClr>
              </a:solidFill>
              <a:latin typeface="Montserrat Medium" panose="00000600000000000000" pitchFamily="2" charset="0"/>
            </a:endParaRPr>
          </a:p>
        </p:txBody>
      </p:sp>
      <p:sp>
        <p:nvSpPr>
          <p:cNvPr id="11" name="Title 1">
            <a:extLst>
              <a:ext uri="{FF2B5EF4-FFF2-40B4-BE49-F238E27FC236}">
                <a16:creationId xmlns:a16="http://schemas.microsoft.com/office/drawing/2014/main" id="{87AC18E3-39F3-4349-49B6-A6A2436BD382}"/>
              </a:ext>
            </a:extLst>
          </p:cNvPr>
          <p:cNvSpPr>
            <a:spLocks noGrp="1"/>
          </p:cNvSpPr>
          <p:nvPr>
            <p:ph type="title"/>
          </p:nvPr>
        </p:nvSpPr>
        <p:spPr>
          <a:xfrm>
            <a:off x="730134" y="2131580"/>
            <a:ext cx="6111241" cy="1767089"/>
          </a:xfrm>
        </p:spPr>
        <p:txBody>
          <a:bodyPr/>
          <a:lstStyle>
            <a:lvl1pPr>
              <a:defRPr>
                <a:solidFill>
                  <a:schemeClr val="bg1">
                    <a:lumMod val="10000"/>
                  </a:schemeClr>
                </a:solidFill>
              </a:defRPr>
            </a:lvl1p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10EA7B4D-296E-650D-9871-D8F4B56021D2}"/>
              </a:ext>
            </a:extLst>
          </p:cNvPr>
          <p:cNvSpPr>
            <a:spLocks noGrp="1"/>
          </p:cNvSpPr>
          <p:nvPr>
            <p:ph type="body" sz="quarter" idx="13"/>
          </p:nvPr>
        </p:nvSpPr>
        <p:spPr>
          <a:xfrm>
            <a:off x="729500" y="4066137"/>
            <a:ext cx="6111875" cy="649288"/>
          </a:xfrm>
        </p:spPr>
        <p:txBody>
          <a:bodyPr/>
          <a:lstStyle>
            <a:lvl1pPr marL="0" indent="0">
              <a:buNone/>
              <a:defRPr/>
            </a:lvl1pPr>
          </a:lstStyle>
          <a:p>
            <a:pPr lvl="0"/>
            <a:r>
              <a:rPr lang="en-US" dirty="0"/>
              <a:t>Click to edit Master text styles</a:t>
            </a:r>
          </a:p>
        </p:txBody>
      </p:sp>
      <p:pic>
        <p:nvPicPr>
          <p:cNvPr id="7" name="Graphic 6">
            <a:extLst>
              <a:ext uri="{FF2B5EF4-FFF2-40B4-BE49-F238E27FC236}">
                <a16:creationId xmlns:a16="http://schemas.microsoft.com/office/drawing/2014/main" id="{29AC2C60-C2EA-D5AA-DDB5-E5CE4BBCB37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39439" y="6239105"/>
            <a:ext cx="1298168" cy="555673"/>
          </a:xfrm>
          <a:prstGeom prst="rect">
            <a:avLst/>
          </a:prstGeom>
        </p:spPr>
      </p:pic>
    </p:spTree>
    <p:extLst>
      <p:ext uri="{BB962C8B-B14F-4D97-AF65-F5344CB8AC3E}">
        <p14:creationId xmlns:p14="http://schemas.microsoft.com/office/powerpoint/2010/main" val="3066207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C9620-E801-7CED-23C6-AF9E5A8B05A4}"/>
              </a:ext>
            </a:extLst>
          </p:cNvPr>
          <p:cNvSpPr>
            <a:spLocks noGrp="1"/>
          </p:cNvSpPr>
          <p:nvPr>
            <p:ph type="title"/>
          </p:nvPr>
        </p:nvSpPr>
        <p:spPr/>
        <p:txBody>
          <a:bodyPr/>
          <a:lstStyle/>
          <a:p>
            <a:r>
              <a:rPr lang="en-US"/>
              <a:t>Click to edit Master title style</a:t>
            </a:r>
            <a:endParaRPr lang="en-GB"/>
          </a:p>
        </p:txBody>
      </p:sp>
      <p:sp>
        <p:nvSpPr>
          <p:cNvPr id="4" name="Date Placeholder 3">
            <a:extLst>
              <a:ext uri="{FF2B5EF4-FFF2-40B4-BE49-F238E27FC236}">
                <a16:creationId xmlns:a16="http://schemas.microsoft.com/office/drawing/2014/main" id="{8B926115-C7B7-6665-94F3-48328A50535B}"/>
              </a:ext>
            </a:extLst>
          </p:cNvPr>
          <p:cNvSpPr>
            <a:spLocks noGrp="1"/>
          </p:cNvSpPr>
          <p:nvPr>
            <p:ph type="dt" sz="half" idx="10"/>
          </p:nvPr>
        </p:nvSpPr>
        <p:spPr/>
        <p:txBody>
          <a:bodyPr/>
          <a:lstStyle/>
          <a:p>
            <a:fld id="{315807A7-AA17-4DDD-82AF-7FA8C817638A}" type="datetimeFigureOut">
              <a:rPr lang="en-GB" smtClean="0"/>
              <a:t>28/11/2024</a:t>
            </a:fld>
            <a:endParaRPr lang="en-GB"/>
          </a:p>
        </p:txBody>
      </p:sp>
      <p:sp>
        <p:nvSpPr>
          <p:cNvPr id="5" name="Footer Placeholder 4">
            <a:extLst>
              <a:ext uri="{FF2B5EF4-FFF2-40B4-BE49-F238E27FC236}">
                <a16:creationId xmlns:a16="http://schemas.microsoft.com/office/drawing/2014/main" id="{6D1179EC-4787-B423-8602-6B19934CE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1561-9094-4A85-A057-E4EE2611BB8E}"/>
              </a:ext>
            </a:extLst>
          </p:cNvPr>
          <p:cNvSpPr>
            <a:spLocks noGrp="1"/>
          </p:cNvSpPr>
          <p:nvPr>
            <p:ph type="sldNum" sz="quarter" idx="12"/>
          </p:nvPr>
        </p:nvSpPr>
        <p:spPr/>
        <p:txBody>
          <a:bodyPr/>
          <a:lstStyle/>
          <a:p>
            <a:fld id="{E0BE4A60-7B73-4AE7-9E5A-A34E2F7C007E}" type="slidenum">
              <a:rPr lang="en-GB" smtClean="0"/>
              <a:t>‹#›</a:t>
            </a:fld>
            <a:endParaRPr lang="en-GB"/>
          </a:p>
        </p:txBody>
      </p:sp>
      <p:sp>
        <p:nvSpPr>
          <p:cNvPr id="7" name="Content Placeholder 2">
            <a:extLst>
              <a:ext uri="{FF2B5EF4-FFF2-40B4-BE49-F238E27FC236}">
                <a16:creationId xmlns:a16="http://schemas.microsoft.com/office/drawing/2014/main" id="{FE611E8E-D119-409E-CB93-573B73BBD2AC}"/>
              </a:ext>
            </a:extLst>
          </p:cNvPr>
          <p:cNvSpPr>
            <a:spLocks noGrp="1"/>
          </p:cNvSpPr>
          <p:nvPr>
            <p:ph idx="1"/>
          </p:nvPr>
        </p:nvSpPr>
        <p:spPr>
          <a:xfrm>
            <a:off x="849457" y="1995054"/>
            <a:ext cx="10515600" cy="3899275"/>
          </a:xfrm>
        </p:spPr>
        <p:txBody>
          <a:bodyPr/>
          <a:lstStyle>
            <a:lvl1pPr>
              <a:spcAft>
                <a:spcPts val="1000"/>
              </a:spcAft>
              <a:defRPr>
                <a:solidFill>
                  <a:schemeClr val="bg1">
                    <a:lumMod val="10000"/>
                  </a:schemeClr>
                </a:solidFill>
              </a:defRPr>
            </a:lvl1pPr>
            <a:lvl2pPr>
              <a:defRPr>
                <a:solidFill>
                  <a:schemeClr val="bg1">
                    <a:lumMod val="10000"/>
                  </a:schemeClr>
                </a:solidFill>
              </a:defRPr>
            </a:lvl2pPr>
            <a:lvl3pPr>
              <a:defRPr>
                <a:solidFill>
                  <a:schemeClr val="bg1">
                    <a:lumMod val="10000"/>
                  </a:schemeClr>
                </a:solidFill>
              </a:defRPr>
            </a:lvl3pPr>
            <a:lvl4pPr>
              <a:defRPr>
                <a:solidFill>
                  <a:schemeClr val="bg1">
                    <a:lumMod val="10000"/>
                  </a:schemeClr>
                </a:solidFill>
              </a:defRPr>
            </a:lvl4pPr>
            <a:lvl5pPr>
              <a:defRPr>
                <a:solidFill>
                  <a:schemeClr val="bg1">
                    <a:lumMod val="1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440137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C9620-E801-7CED-23C6-AF9E5A8B05A4}"/>
              </a:ext>
            </a:extLst>
          </p:cNvPr>
          <p:cNvSpPr>
            <a:spLocks noGrp="1"/>
          </p:cNvSpPr>
          <p:nvPr>
            <p:ph type="title"/>
          </p:nvPr>
        </p:nvSpPr>
        <p:spPr/>
        <p:txBody>
          <a:bodyPr/>
          <a:lstStyle/>
          <a:p>
            <a:r>
              <a:rPr lang="en-US"/>
              <a:t>Click to edit Master title style</a:t>
            </a:r>
            <a:endParaRPr lang="en-GB"/>
          </a:p>
        </p:txBody>
      </p:sp>
      <p:sp>
        <p:nvSpPr>
          <p:cNvPr id="4" name="Date Placeholder 3">
            <a:extLst>
              <a:ext uri="{FF2B5EF4-FFF2-40B4-BE49-F238E27FC236}">
                <a16:creationId xmlns:a16="http://schemas.microsoft.com/office/drawing/2014/main" id="{8B926115-C7B7-6665-94F3-48328A50535B}"/>
              </a:ext>
            </a:extLst>
          </p:cNvPr>
          <p:cNvSpPr>
            <a:spLocks noGrp="1"/>
          </p:cNvSpPr>
          <p:nvPr>
            <p:ph type="dt" sz="half" idx="10"/>
          </p:nvPr>
        </p:nvSpPr>
        <p:spPr/>
        <p:txBody>
          <a:bodyPr/>
          <a:lstStyle/>
          <a:p>
            <a:fld id="{315807A7-AA17-4DDD-82AF-7FA8C817638A}" type="datetimeFigureOut">
              <a:rPr lang="en-GB" smtClean="0"/>
              <a:t>28/11/2024</a:t>
            </a:fld>
            <a:endParaRPr lang="en-GB"/>
          </a:p>
        </p:txBody>
      </p:sp>
      <p:sp>
        <p:nvSpPr>
          <p:cNvPr id="5" name="Footer Placeholder 4">
            <a:extLst>
              <a:ext uri="{FF2B5EF4-FFF2-40B4-BE49-F238E27FC236}">
                <a16:creationId xmlns:a16="http://schemas.microsoft.com/office/drawing/2014/main" id="{6D1179EC-4787-B423-8602-6B19934CE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1561-9094-4A85-A057-E4EE2611BB8E}"/>
              </a:ext>
            </a:extLst>
          </p:cNvPr>
          <p:cNvSpPr>
            <a:spLocks noGrp="1"/>
          </p:cNvSpPr>
          <p:nvPr>
            <p:ph type="sldNum" sz="quarter" idx="12"/>
          </p:nvPr>
        </p:nvSpPr>
        <p:spPr/>
        <p:txBody>
          <a:bodyPr/>
          <a:lstStyle/>
          <a:p>
            <a:fld id="{E0BE4A60-7B73-4AE7-9E5A-A34E2F7C007E}" type="slidenum">
              <a:rPr lang="en-GB" smtClean="0"/>
              <a:t>‹#›</a:t>
            </a:fld>
            <a:endParaRPr lang="en-GB"/>
          </a:p>
        </p:txBody>
      </p:sp>
      <p:sp>
        <p:nvSpPr>
          <p:cNvPr id="7" name="Content Placeholder 2">
            <a:extLst>
              <a:ext uri="{FF2B5EF4-FFF2-40B4-BE49-F238E27FC236}">
                <a16:creationId xmlns:a16="http://schemas.microsoft.com/office/drawing/2014/main" id="{FE611E8E-D119-409E-CB93-573B73BBD2AC}"/>
              </a:ext>
            </a:extLst>
          </p:cNvPr>
          <p:cNvSpPr>
            <a:spLocks noGrp="1"/>
          </p:cNvSpPr>
          <p:nvPr>
            <p:ph idx="1"/>
          </p:nvPr>
        </p:nvSpPr>
        <p:spPr>
          <a:xfrm>
            <a:off x="849457" y="1995054"/>
            <a:ext cx="10515600" cy="3899275"/>
          </a:xfrm>
        </p:spPr>
        <p:txBody>
          <a:bodyPr/>
          <a:lstStyle>
            <a:lvl1pPr>
              <a:defRPr>
                <a:solidFill>
                  <a:schemeClr val="bg1">
                    <a:lumMod val="10000"/>
                  </a:schemeClr>
                </a:solidFill>
              </a:defRPr>
            </a:lvl1pPr>
            <a:lvl2pPr>
              <a:defRPr>
                <a:solidFill>
                  <a:schemeClr val="bg1">
                    <a:lumMod val="10000"/>
                  </a:schemeClr>
                </a:solidFill>
              </a:defRPr>
            </a:lvl2pPr>
            <a:lvl3pPr>
              <a:defRPr>
                <a:solidFill>
                  <a:schemeClr val="bg1">
                    <a:lumMod val="10000"/>
                  </a:schemeClr>
                </a:solidFill>
              </a:defRPr>
            </a:lvl3pPr>
            <a:lvl4pPr>
              <a:defRPr>
                <a:solidFill>
                  <a:schemeClr val="bg1">
                    <a:lumMod val="10000"/>
                  </a:schemeClr>
                </a:solidFill>
              </a:defRPr>
            </a:lvl4pPr>
            <a:lvl5pPr>
              <a:defRPr>
                <a:solidFill>
                  <a:schemeClr val="bg1">
                    <a:lumMod val="1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3" name="Graphic 2">
            <a:extLst>
              <a:ext uri="{FF2B5EF4-FFF2-40B4-BE49-F238E27FC236}">
                <a16:creationId xmlns:a16="http://schemas.microsoft.com/office/drawing/2014/main" id="{EA998C61-DFA8-3526-7A40-E725FDE1BE3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39439" y="6239105"/>
            <a:ext cx="1298168" cy="555673"/>
          </a:xfrm>
          <a:prstGeom prst="rect">
            <a:avLst/>
          </a:prstGeom>
        </p:spPr>
      </p:pic>
    </p:spTree>
    <p:extLst>
      <p:ext uri="{BB962C8B-B14F-4D97-AF65-F5344CB8AC3E}">
        <p14:creationId xmlns:p14="http://schemas.microsoft.com/office/powerpoint/2010/main" val="3451487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C9620-E801-7CED-23C6-AF9E5A8B05A4}"/>
              </a:ext>
            </a:extLst>
          </p:cNvPr>
          <p:cNvSpPr>
            <a:spLocks noGrp="1"/>
          </p:cNvSpPr>
          <p:nvPr>
            <p:ph type="title"/>
          </p:nvPr>
        </p:nvSpPr>
        <p:spPr/>
        <p:txBody>
          <a:bodyPr/>
          <a:lstStyle/>
          <a:p>
            <a:r>
              <a:rPr lang="en-US" dirty="0"/>
              <a:t>Click to edit Master title style</a:t>
            </a:r>
            <a:endParaRPr lang="en-GB" dirty="0"/>
          </a:p>
        </p:txBody>
      </p:sp>
      <p:sp>
        <p:nvSpPr>
          <p:cNvPr id="4" name="Date Placeholder 3">
            <a:extLst>
              <a:ext uri="{FF2B5EF4-FFF2-40B4-BE49-F238E27FC236}">
                <a16:creationId xmlns:a16="http://schemas.microsoft.com/office/drawing/2014/main" id="{8B926115-C7B7-6665-94F3-48328A50535B}"/>
              </a:ext>
            </a:extLst>
          </p:cNvPr>
          <p:cNvSpPr>
            <a:spLocks noGrp="1"/>
          </p:cNvSpPr>
          <p:nvPr>
            <p:ph type="dt" sz="half" idx="10"/>
          </p:nvPr>
        </p:nvSpPr>
        <p:spPr/>
        <p:txBody>
          <a:bodyPr/>
          <a:lstStyle/>
          <a:p>
            <a:fld id="{315807A7-AA17-4DDD-82AF-7FA8C817638A}" type="datetimeFigureOut">
              <a:rPr lang="en-GB" smtClean="0"/>
              <a:t>28/11/2024</a:t>
            </a:fld>
            <a:endParaRPr lang="en-GB"/>
          </a:p>
        </p:txBody>
      </p:sp>
      <p:sp>
        <p:nvSpPr>
          <p:cNvPr id="5" name="Footer Placeholder 4">
            <a:extLst>
              <a:ext uri="{FF2B5EF4-FFF2-40B4-BE49-F238E27FC236}">
                <a16:creationId xmlns:a16="http://schemas.microsoft.com/office/drawing/2014/main" id="{6D1179EC-4787-B423-8602-6B19934CE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1561-9094-4A85-A057-E4EE2611BB8E}"/>
              </a:ext>
            </a:extLst>
          </p:cNvPr>
          <p:cNvSpPr>
            <a:spLocks noGrp="1"/>
          </p:cNvSpPr>
          <p:nvPr>
            <p:ph type="sldNum" sz="quarter" idx="12"/>
          </p:nvPr>
        </p:nvSpPr>
        <p:spPr/>
        <p:txBody>
          <a:bodyPr/>
          <a:lstStyle/>
          <a:p>
            <a:fld id="{E0BE4A60-7B73-4AE7-9E5A-A34E2F7C007E}" type="slidenum">
              <a:rPr lang="en-GB" smtClean="0"/>
              <a:t>‹#›</a:t>
            </a:fld>
            <a:endParaRPr lang="en-GB"/>
          </a:p>
        </p:txBody>
      </p:sp>
      <p:sp>
        <p:nvSpPr>
          <p:cNvPr id="15" name="Content Placeholder 2">
            <a:extLst>
              <a:ext uri="{FF2B5EF4-FFF2-40B4-BE49-F238E27FC236}">
                <a16:creationId xmlns:a16="http://schemas.microsoft.com/office/drawing/2014/main" id="{07857CFB-2A0A-1AC0-CD79-F76678670FF2}"/>
              </a:ext>
            </a:extLst>
          </p:cNvPr>
          <p:cNvSpPr>
            <a:spLocks noGrp="1"/>
          </p:cNvSpPr>
          <p:nvPr>
            <p:ph idx="1"/>
          </p:nvPr>
        </p:nvSpPr>
        <p:spPr>
          <a:xfrm>
            <a:off x="849457" y="1995054"/>
            <a:ext cx="10515600" cy="3899275"/>
          </a:xfrm>
        </p:spPr>
        <p:txBody>
          <a:bodyPr/>
          <a:lstStyle>
            <a:lvl1pPr>
              <a:defRPr>
                <a:solidFill>
                  <a:schemeClr val="bg1">
                    <a:lumMod val="10000"/>
                  </a:schemeClr>
                </a:solidFill>
              </a:defRPr>
            </a:lvl1pPr>
            <a:lvl2pPr>
              <a:defRPr>
                <a:solidFill>
                  <a:schemeClr val="bg1">
                    <a:lumMod val="10000"/>
                  </a:schemeClr>
                </a:solidFill>
              </a:defRPr>
            </a:lvl2pPr>
            <a:lvl3pPr>
              <a:defRPr>
                <a:solidFill>
                  <a:schemeClr val="bg1">
                    <a:lumMod val="10000"/>
                  </a:schemeClr>
                </a:solidFill>
              </a:defRPr>
            </a:lvl3pPr>
            <a:lvl4pPr>
              <a:defRPr>
                <a:solidFill>
                  <a:schemeClr val="bg1">
                    <a:lumMod val="10000"/>
                  </a:schemeClr>
                </a:solidFill>
              </a:defRPr>
            </a:lvl4pPr>
            <a:lvl5pPr>
              <a:defRPr>
                <a:solidFill>
                  <a:schemeClr val="bg1">
                    <a:lumMod val="1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20" name="Picture 19" descr="A circular pattern in the sand&#10;&#10;Description automatically generated">
            <a:extLst>
              <a:ext uri="{FF2B5EF4-FFF2-40B4-BE49-F238E27FC236}">
                <a16:creationId xmlns:a16="http://schemas.microsoft.com/office/drawing/2014/main" id="{857B07DF-F702-EE82-1E3F-1446C63465F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41319" r="448" b="51187"/>
          <a:stretch/>
        </p:blipFill>
        <p:spPr>
          <a:xfrm>
            <a:off x="1" y="6186612"/>
            <a:ext cx="12192000" cy="687600"/>
          </a:xfrm>
          <a:prstGeom prst="rect">
            <a:avLst/>
          </a:prstGeom>
        </p:spPr>
      </p:pic>
      <p:sp>
        <p:nvSpPr>
          <p:cNvPr id="21" name="Rectangle 20">
            <a:extLst>
              <a:ext uri="{FF2B5EF4-FFF2-40B4-BE49-F238E27FC236}">
                <a16:creationId xmlns:a16="http://schemas.microsoft.com/office/drawing/2014/main" id="{7F4B65CE-9214-6D40-B177-C0DD6D46AE3B}"/>
              </a:ext>
            </a:extLst>
          </p:cNvPr>
          <p:cNvSpPr/>
          <p:nvPr userDrawn="1"/>
        </p:nvSpPr>
        <p:spPr>
          <a:xfrm>
            <a:off x="11257" y="6195112"/>
            <a:ext cx="12192000" cy="687600"/>
          </a:xfrm>
          <a:prstGeom prst="rect">
            <a:avLst/>
          </a:prstGeom>
          <a:gradFill flip="none" rotWithShape="1">
            <a:gsLst>
              <a:gs pos="0">
                <a:schemeClr val="bg1">
                  <a:lumMod val="10000"/>
                  <a:alpha val="49000"/>
                </a:schemeClr>
              </a:gs>
              <a:gs pos="65000">
                <a:schemeClr val="bg1">
                  <a:lumMod val="10000"/>
                  <a:alpha val="1000"/>
                </a:schemeClr>
              </a:gs>
              <a:gs pos="24000">
                <a:schemeClr val="bg1">
                  <a:lumMod val="10000"/>
                  <a:alpha val="34000"/>
                </a:schemeClr>
              </a:gs>
              <a:gs pos="100000">
                <a:schemeClr val="bg1">
                  <a:lumMod val="10000"/>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Graphic 17">
            <a:extLst>
              <a:ext uri="{FF2B5EF4-FFF2-40B4-BE49-F238E27FC236}">
                <a16:creationId xmlns:a16="http://schemas.microsoft.com/office/drawing/2014/main" id="{05B01BA7-01F1-7404-C4E0-4C074BDB33F2}"/>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339439" y="6239105"/>
            <a:ext cx="1298168" cy="555673"/>
          </a:xfrm>
          <a:prstGeom prst="rect">
            <a:avLst/>
          </a:prstGeom>
        </p:spPr>
      </p:pic>
    </p:spTree>
    <p:extLst>
      <p:ext uri="{BB962C8B-B14F-4D97-AF65-F5344CB8AC3E}">
        <p14:creationId xmlns:p14="http://schemas.microsoft.com/office/powerpoint/2010/main" val="2243068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C9620-E801-7CED-23C6-AF9E5A8B05A4}"/>
              </a:ext>
            </a:extLst>
          </p:cNvPr>
          <p:cNvSpPr>
            <a:spLocks noGrp="1"/>
          </p:cNvSpPr>
          <p:nvPr>
            <p:ph type="title"/>
          </p:nvPr>
        </p:nvSpPr>
        <p:spPr/>
        <p:txBody>
          <a:bodyPr/>
          <a:lstStyle/>
          <a:p>
            <a:r>
              <a:rPr lang="en-US" dirty="0"/>
              <a:t>Click to edit Master title style</a:t>
            </a:r>
            <a:endParaRPr lang="en-GB" dirty="0"/>
          </a:p>
        </p:txBody>
      </p:sp>
      <p:sp>
        <p:nvSpPr>
          <p:cNvPr id="4" name="Date Placeholder 3">
            <a:extLst>
              <a:ext uri="{FF2B5EF4-FFF2-40B4-BE49-F238E27FC236}">
                <a16:creationId xmlns:a16="http://schemas.microsoft.com/office/drawing/2014/main" id="{8B926115-C7B7-6665-94F3-48328A50535B}"/>
              </a:ext>
            </a:extLst>
          </p:cNvPr>
          <p:cNvSpPr>
            <a:spLocks noGrp="1"/>
          </p:cNvSpPr>
          <p:nvPr>
            <p:ph type="dt" sz="half" idx="10"/>
          </p:nvPr>
        </p:nvSpPr>
        <p:spPr/>
        <p:txBody>
          <a:bodyPr/>
          <a:lstStyle/>
          <a:p>
            <a:fld id="{315807A7-AA17-4DDD-82AF-7FA8C817638A}" type="datetimeFigureOut">
              <a:rPr lang="en-GB" smtClean="0"/>
              <a:t>28/11/2024</a:t>
            </a:fld>
            <a:endParaRPr lang="en-GB"/>
          </a:p>
        </p:txBody>
      </p:sp>
      <p:sp>
        <p:nvSpPr>
          <p:cNvPr id="5" name="Footer Placeholder 4">
            <a:extLst>
              <a:ext uri="{FF2B5EF4-FFF2-40B4-BE49-F238E27FC236}">
                <a16:creationId xmlns:a16="http://schemas.microsoft.com/office/drawing/2014/main" id="{6D1179EC-4787-B423-8602-6B19934CE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1561-9094-4A85-A057-E4EE2611BB8E}"/>
              </a:ext>
            </a:extLst>
          </p:cNvPr>
          <p:cNvSpPr>
            <a:spLocks noGrp="1"/>
          </p:cNvSpPr>
          <p:nvPr>
            <p:ph type="sldNum" sz="quarter" idx="12"/>
          </p:nvPr>
        </p:nvSpPr>
        <p:spPr/>
        <p:txBody>
          <a:bodyPr/>
          <a:lstStyle/>
          <a:p>
            <a:fld id="{E0BE4A60-7B73-4AE7-9E5A-A34E2F7C007E}" type="slidenum">
              <a:rPr lang="en-GB" smtClean="0"/>
              <a:t>‹#›</a:t>
            </a:fld>
            <a:endParaRPr lang="en-GB"/>
          </a:p>
        </p:txBody>
      </p:sp>
      <p:sp>
        <p:nvSpPr>
          <p:cNvPr id="15" name="Content Placeholder 2">
            <a:extLst>
              <a:ext uri="{FF2B5EF4-FFF2-40B4-BE49-F238E27FC236}">
                <a16:creationId xmlns:a16="http://schemas.microsoft.com/office/drawing/2014/main" id="{07857CFB-2A0A-1AC0-CD79-F76678670FF2}"/>
              </a:ext>
            </a:extLst>
          </p:cNvPr>
          <p:cNvSpPr>
            <a:spLocks noGrp="1"/>
          </p:cNvSpPr>
          <p:nvPr>
            <p:ph idx="1"/>
          </p:nvPr>
        </p:nvSpPr>
        <p:spPr>
          <a:xfrm>
            <a:off x="849457" y="1995054"/>
            <a:ext cx="10515600" cy="3899275"/>
          </a:xfrm>
        </p:spPr>
        <p:txBody>
          <a:bodyPr/>
          <a:lstStyle>
            <a:lvl1pPr>
              <a:defRPr>
                <a:solidFill>
                  <a:schemeClr val="bg1">
                    <a:lumMod val="10000"/>
                  </a:schemeClr>
                </a:solidFill>
              </a:defRPr>
            </a:lvl1pPr>
            <a:lvl2pPr>
              <a:defRPr>
                <a:solidFill>
                  <a:schemeClr val="bg1">
                    <a:lumMod val="10000"/>
                  </a:schemeClr>
                </a:solidFill>
              </a:defRPr>
            </a:lvl2pPr>
            <a:lvl3pPr>
              <a:defRPr>
                <a:solidFill>
                  <a:schemeClr val="bg1">
                    <a:lumMod val="10000"/>
                  </a:schemeClr>
                </a:solidFill>
              </a:defRPr>
            </a:lvl3pPr>
            <a:lvl4pPr>
              <a:defRPr>
                <a:solidFill>
                  <a:schemeClr val="bg1">
                    <a:lumMod val="10000"/>
                  </a:schemeClr>
                </a:solidFill>
              </a:defRPr>
            </a:lvl4pPr>
            <a:lvl5pPr>
              <a:defRPr>
                <a:solidFill>
                  <a:schemeClr val="bg1">
                    <a:lumMod val="1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20" name="Picture 19" descr="A circular pattern in the sand&#10;&#10;Description automatically generated">
            <a:extLst>
              <a:ext uri="{FF2B5EF4-FFF2-40B4-BE49-F238E27FC236}">
                <a16:creationId xmlns:a16="http://schemas.microsoft.com/office/drawing/2014/main" id="{857B07DF-F702-EE82-1E3F-1446C63465F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41319" r="448" b="51187"/>
          <a:stretch/>
        </p:blipFill>
        <p:spPr>
          <a:xfrm>
            <a:off x="1" y="6186612"/>
            <a:ext cx="12192000" cy="687600"/>
          </a:xfrm>
          <a:prstGeom prst="rect">
            <a:avLst/>
          </a:prstGeom>
        </p:spPr>
      </p:pic>
      <p:sp>
        <p:nvSpPr>
          <p:cNvPr id="21" name="Rectangle 20">
            <a:extLst>
              <a:ext uri="{FF2B5EF4-FFF2-40B4-BE49-F238E27FC236}">
                <a16:creationId xmlns:a16="http://schemas.microsoft.com/office/drawing/2014/main" id="{7F4B65CE-9214-6D40-B177-C0DD6D46AE3B}"/>
              </a:ext>
            </a:extLst>
          </p:cNvPr>
          <p:cNvSpPr/>
          <p:nvPr userDrawn="1"/>
        </p:nvSpPr>
        <p:spPr>
          <a:xfrm>
            <a:off x="0" y="6195112"/>
            <a:ext cx="12192000" cy="687600"/>
          </a:xfrm>
          <a:prstGeom prst="rect">
            <a:avLst/>
          </a:prstGeom>
          <a:gradFill flip="none" rotWithShape="1">
            <a:gsLst>
              <a:gs pos="0">
                <a:schemeClr val="bg1">
                  <a:lumMod val="10000"/>
                  <a:alpha val="49000"/>
                </a:schemeClr>
              </a:gs>
              <a:gs pos="65000">
                <a:schemeClr val="bg1">
                  <a:lumMod val="10000"/>
                  <a:alpha val="1000"/>
                </a:schemeClr>
              </a:gs>
              <a:gs pos="24000">
                <a:schemeClr val="bg1">
                  <a:lumMod val="10000"/>
                  <a:alpha val="34000"/>
                </a:schemeClr>
              </a:gs>
              <a:gs pos="100000">
                <a:schemeClr val="bg1">
                  <a:lumMod val="10000"/>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7183679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7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C9620-E801-7CED-23C6-AF9E5A8B05A4}"/>
              </a:ext>
            </a:extLst>
          </p:cNvPr>
          <p:cNvSpPr>
            <a:spLocks noGrp="1"/>
          </p:cNvSpPr>
          <p:nvPr>
            <p:ph type="title"/>
          </p:nvPr>
        </p:nvSpPr>
        <p:spPr/>
        <p:txBody>
          <a:bodyPr/>
          <a:lstStyle/>
          <a:p>
            <a:r>
              <a:rPr lang="en-US" dirty="0"/>
              <a:t>Click to edit Master title style</a:t>
            </a:r>
            <a:endParaRPr lang="en-GB" dirty="0"/>
          </a:p>
        </p:txBody>
      </p:sp>
      <p:sp>
        <p:nvSpPr>
          <p:cNvPr id="4" name="Date Placeholder 3">
            <a:extLst>
              <a:ext uri="{FF2B5EF4-FFF2-40B4-BE49-F238E27FC236}">
                <a16:creationId xmlns:a16="http://schemas.microsoft.com/office/drawing/2014/main" id="{8B926115-C7B7-6665-94F3-48328A50535B}"/>
              </a:ext>
            </a:extLst>
          </p:cNvPr>
          <p:cNvSpPr>
            <a:spLocks noGrp="1"/>
          </p:cNvSpPr>
          <p:nvPr>
            <p:ph type="dt" sz="half" idx="10"/>
          </p:nvPr>
        </p:nvSpPr>
        <p:spPr/>
        <p:txBody>
          <a:bodyPr/>
          <a:lstStyle/>
          <a:p>
            <a:fld id="{315807A7-AA17-4DDD-82AF-7FA8C817638A}" type="datetimeFigureOut">
              <a:rPr lang="en-GB" smtClean="0"/>
              <a:t>28/11/2024</a:t>
            </a:fld>
            <a:endParaRPr lang="en-GB"/>
          </a:p>
        </p:txBody>
      </p:sp>
      <p:sp>
        <p:nvSpPr>
          <p:cNvPr id="5" name="Footer Placeholder 4">
            <a:extLst>
              <a:ext uri="{FF2B5EF4-FFF2-40B4-BE49-F238E27FC236}">
                <a16:creationId xmlns:a16="http://schemas.microsoft.com/office/drawing/2014/main" id="{6D1179EC-4787-B423-8602-6B19934CE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1561-9094-4A85-A057-E4EE2611BB8E}"/>
              </a:ext>
            </a:extLst>
          </p:cNvPr>
          <p:cNvSpPr>
            <a:spLocks noGrp="1"/>
          </p:cNvSpPr>
          <p:nvPr>
            <p:ph type="sldNum" sz="quarter" idx="12"/>
          </p:nvPr>
        </p:nvSpPr>
        <p:spPr/>
        <p:txBody>
          <a:bodyPr/>
          <a:lstStyle/>
          <a:p>
            <a:fld id="{E0BE4A60-7B73-4AE7-9E5A-A34E2F7C007E}" type="slidenum">
              <a:rPr lang="en-GB" smtClean="0"/>
              <a:t>‹#›</a:t>
            </a:fld>
            <a:endParaRPr lang="en-GB"/>
          </a:p>
        </p:txBody>
      </p:sp>
      <p:sp>
        <p:nvSpPr>
          <p:cNvPr id="15" name="Content Placeholder 2">
            <a:extLst>
              <a:ext uri="{FF2B5EF4-FFF2-40B4-BE49-F238E27FC236}">
                <a16:creationId xmlns:a16="http://schemas.microsoft.com/office/drawing/2014/main" id="{07857CFB-2A0A-1AC0-CD79-F76678670FF2}"/>
              </a:ext>
            </a:extLst>
          </p:cNvPr>
          <p:cNvSpPr>
            <a:spLocks noGrp="1"/>
          </p:cNvSpPr>
          <p:nvPr>
            <p:ph idx="1"/>
          </p:nvPr>
        </p:nvSpPr>
        <p:spPr>
          <a:xfrm>
            <a:off x="849457" y="1995054"/>
            <a:ext cx="10515600" cy="3899275"/>
          </a:xfrm>
        </p:spPr>
        <p:txBody>
          <a:bodyPr/>
          <a:lstStyle>
            <a:lvl1pPr>
              <a:defRPr>
                <a:solidFill>
                  <a:schemeClr val="bg1">
                    <a:lumMod val="10000"/>
                  </a:schemeClr>
                </a:solidFill>
              </a:defRPr>
            </a:lvl1pPr>
            <a:lvl2pPr>
              <a:defRPr>
                <a:solidFill>
                  <a:schemeClr val="bg1">
                    <a:lumMod val="10000"/>
                  </a:schemeClr>
                </a:solidFill>
              </a:defRPr>
            </a:lvl2pPr>
            <a:lvl3pPr>
              <a:defRPr>
                <a:solidFill>
                  <a:schemeClr val="bg1">
                    <a:lumMod val="10000"/>
                  </a:schemeClr>
                </a:solidFill>
              </a:defRPr>
            </a:lvl3pPr>
            <a:lvl4pPr>
              <a:defRPr>
                <a:solidFill>
                  <a:schemeClr val="bg1">
                    <a:lumMod val="10000"/>
                  </a:schemeClr>
                </a:solidFill>
              </a:defRPr>
            </a:lvl4pPr>
            <a:lvl5pPr>
              <a:defRPr>
                <a:solidFill>
                  <a:schemeClr val="bg1">
                    <a:lumMod val="1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9" name="Picture 8" descr="A group of construction workers in orange jackets and white helmet&#10;&#10;Description automatically generated">
            <a:extLst>
              <a:ext uri="{FF2B5EF4-FFF2-40B4-BE49-F238E27FC236}">
                <a16:creationId xmlns:a16="http://schemas.microsoft.com/office/drawing/2014/main" id="{7D46649F-EDCB-9C46-330F-A519511343FD}"/>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24591" r="-4" b="66949"/>
          <a:stretch/>
        </p:blipFill>
        <p:spPr>
          <a:xfrm>
            <a:off x="-1" y="6190149"/>
            <a:ext cx="12192001" cy="687600"/>
          </a:xfrm>
          <a:prstGeom prst="rect">
            <a:avLst/>
          </a:prstGeom>
        </p:spPr>
      </p:pic>
      <p:sp>
        <p:nvSpPr>
          <p:cNvPr id="10" name="Rectangle 9">
            <a:extLst>
              <a:ext uri="{FF2B5EF4-FFF2-40B4-BE49-F238E27FC236}">
                <a16:creationId xmlns:a16="http://schemas.microsoft.com/office/drawing/2014/main" id="{CC4F5C67-752A-3B90-BAA7-2CBE220F63B0}"/>
              </a:ext>
            </a:extLst>
          </p:cNvPr>
          <p:cNvSpPr/>
          <p:nvPr userDrawn="1"/>
        </p:nvSpPr>
        <p:spPr>
          <a:xfrm>
            <a:off x="-1" y="6190382"/>
            <a:ext cx="12192000" cy="687600"/>
          </a:xfrm>
          <a:prstGeom prst="rect">
            <a:avLst/>
          </a:prstGeom>
          <a:gradFill flip="none" rotWithShape="1">
            <a:gsLst>
              <a:gs pos="0">
                <a:schemeClr val="bg1">
                  <a:lumMod val="10000"/>
                  <a:alpha val="49000"/>
                </a:schemeClr>
              </a:gs>
              <a:gs pos="65000">
                <a:schemeClr val="bg1">
                  <a:lumMod val="10000"/>
                  <a:alpha val="1000"/>
                </a:schemeClr>
              </a:gs>
              <a:gs pos="24000">
                <a:schemeClr val="bg1">
                  <a:lumMod val="10000"/>
                  <a:alpha val="34000"/>
                </a:schemeClr>
              </a:gs>
              <a:gs pos="100000">
                <a:schemeClr val="bg1">
                  <a:lumMod val="10000"/>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Graphic 17">
            <a:extLst>
              <a:ext uri="{FF2B5EF4-FFF2-40B4-BE49-F238E27FC236}">
                <a16:creationId xmlns:a16="http://schemas.microsoft.com/office/drawing/2014/main" id="{05B01BA7-01F1-7404-C4E0-4C074BDB33F2}"/>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339439" y="6239105"/>
            <a:ext cx="1298168" cy="555673"/>
          </a:xfrm>
          <a:prstGeom prst="rect">
            <a:avLst/>
          </a:prstGeom>
        </p:spPr>
      </p:pic>
    </p:spTree>
    <p:extLst>
      <p:ext uri="{BB962C8B-B14F-4D97-AF65-F5344CB8AC3E}">
        <p14:creationId xmlns:p14="http://schemas.microsoft.com/office/powerpoint/2010/main" val="3184476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8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C9620-E801-7CED-23C6-AF9E5A8B05A4}"/>
              </a:ext>
            </a:extLst>
          </p:cNvPr>
          <p:cNvSpPr>
            <a:spLocks noGrp="1"/>
          </p:cNvSpPr>
          <p:nvPr>
            <p:ph type="title"/>
          </p:nvPr>
        </p:nvSpPr>
        <p:spPr/>
        <p:txBody>
          <a:bodyPr/>
          <a:lstStyle/>
          <a:p>
            <a:r>
              <a:rPr lang="en-US" dirty="0"/>
              <a:t>Click to edit Master title style</a:t>
            </a:r>
            <a:endParaRPr lang="en-GB" dirty="0"/>
          </a:p>
        </p:txBody>
      </p:sp>
      <p:sp>
        <p:nvSpPr>
          <p:cNvPr id="4" name="Date Placeholder 3">
            <a:extLst>
              <a:ext uri="{FF2B5EF4-FFF2-40B4-BE49-F238E27FC236}">
                <a16:creationId xmlns:a16="http://schemas.microsoft.com/office/drawing/2014/main" id="{8B926115-C7B7-6665-94F3-48328A50535B}"/>
              </a:ext>
            </a:extLst>
          </p:cNvPr>
          <p:cNvSpPr>
            <a:spLocks noGrp="1"/>
          </p:cNvSpPr>
          <p:nvPr>
            <p:ph type="dt" sz="half" idx="10"/>
          </p:nvPr>
        </p:nvSpPr>
        <p:spPr/>
        <p:txBody>
          <a:bodyPr/>
          <a:lstStyle/>
          <a:p>
            <a:fld id="{315807A7-AA17-4DDD-82AF-7FA8C817638A}" type="datetimeFigureOut">
              <a:rPr lang="en-GB" smtClean="0"/>
              <a:t>28/11/2024</a:t>
            </a:fld>
            <a:endParaRPr lang="en-GB"/>
          </a:p>
        </p:txBody>
      </p:sp>
      <p:sp>
        <p:nvSpPr>
          <p:cNvPr id="5" name="Footer Placeholder 4">
            <a:extLst>
              <a:ext uri="{FF2B5EF4-FFF2-40B4-BE49-F238E27FC236}">
                <a16:creationId xmlns:a16="http://schemas.microsoft.com/office/drawing/2014/main" id="{6D1179EC-4787-B423-8602-6B19934CE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1561-9094-4A85-A057-E4EE2611BB8E}"/>
              </a:ext>
            </a:extLst>
          </p:cNvPr>
          <p:cNvSpPr>
            <a:spLocks noGrp="1"/>
          </p:cNvSpPr>
          <p:nvPr>
            <p:ph type="sldNum" sz="quarter" idx="12"/>
          </p:nvPr>
        </p:nvSpPr>
        <p:spPr/>
        <p:txBody>
          <a:bodyPr/>
          <a:lstStyle/>
          <a:p>
            <a:fld id="{E0BE4A60-7B73-4AE7-9E5A-A34E2F7C007E}" type="slidenum">
              <a:rPr lang="en-GB" smtClean="0"/>
              <a:t>‹#›</a:t>
            </a:fld>
            <a:endParaRPr lang="en-GB"/>
          </a:p>
        </p:txBody>
      </p:sp>
      <p:sp>
        <p:nvSpPr>
          <p:cNvPr id="15" name="Content Placeholder 2">
            <a:extLst>
              <a:ext uri="{FF2B5EF4-FFF2-40B4-BE49-F238E27FC236}">
                <a16:creationId xmlns:a16="http://schemas.microsoft.com/office/drawing/2014/main" id="{07857CFB-2A0A-1AC0-CD79-F76678670FF2}"/>
              </a:ext>
            </a:extLst>
          </p:cNvPr>
          <p:cNvSpPr>
            <a:spLocks noGrp="1"/>
          </p:cNvSpPr>
          <p:nvPr>
            <p:ph idx="1"/>
          </p:nvPr>
        </p:nvSpPr>
        <p:spPr>
          <a:xfrm>
            <a:off x="849457" y="1995054"/>
            <a:ext cx="10515600" cy="3899275"/>
          </a:xfrm>
        </p:spPr>
        <p:txBody>
          <a:bodyPr/>
          <a:lstStyle>
            <a:lvl1pPr>
              <a:defRPr>
                <a:solidFill>
                  <a:schemeClr val="bg1">
                    <a:lumMod val="10000"/>
                  </a:schemeClr>
                </a:solidFill>
              </a:defRPr>
            </a:lvl1pPr>
            <a:lvl2pPr>
              <a:defRPr>
                <a:solidFill>
                  <a:schemeClr val="bg1">
                    <a:lumMod val="10000"/>
                  </a:schemeClr>
                </a:solidFill>
              </a:defRPr>
            </a:lvl2pPr>
            <a:lvl3pPr>
              <a:defRPr>
                <a:solidFill>
                  <a:schemeClr val="bg1">
                    <a:lumMod val="10000"/>
                  </a:schemeClr>
                </a:solidFill>
              </a:defRPr>
            </a:lvl3pPr>
            <a:lvl4pPr>
              <a:defRPr>
                <a:solidFill>
                  <a:schemeClr val="bg1">
                    <a:lumMod val="10000"/>
                  </a:schemeClr>
                </a:solidFill>
              </a:defRPr>
            </a:lvl4pPr>
            <a:lvl5pPr>
              <a:defRPr>
                <a:solidFill>
                  <a:schemeClr val="bg1">
                    <a:lumMod val="1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9" name="Picture 8" descr="A group of construction workers in orange jackets and white helmet&#10;&#10;Description automatically generated">
            <a:extLst>
              <a:ext uri="{FF2B5EF4-FFF2-40B4-BE49-F238E27FC236}">
                <a16:creationId xmlns:a16="http://schemas.microsoft.com/office/drawing/2014/main" id="{7D46649F-EDCB-9C46-330F-A519511343FD}"/>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24591" r="-4" b="66949"/>
          <a:stretch/>
        </p:blipFill>
        <p:spPr>
          <a:xfrm>
            <a:off x="-1" y="6190149"/>
            <a:ext cx="12192001" cy="687600"/>
          </a:xfrm>
          <a:prstGeom prst="rect">
            <a:avLst/>
          </a:prstGeom>
        </p:spPr>
      </p:pic>
      <p:sp>
        <p:nvSpPr>
          <p:cNvPr id="10" name="Rectangle 9">
            <a:extLst>
              <a:ext uri="{FF2B5EF4-FFF2-40B4-BE49-F238E27FC236}">
                <a16:creationId xmlns:a16="http://schemas.microsoft.com/office/drawing/2014/main" id="{CC4F5C67-752A-3B90-BAA7-2CBE220F63B0}"/>
              </a:ext>
            </a:extLst>
          </p:cNvPr>
          <p:cNvSpPr/>
          <p:nvPr userDrawn="1"/>
        </p:nvSpPr>
        <p:spPr>
          <a:xfrm>
            <a:off x="-1" y="6190382"/>
            <a:ext cx="12192000" cy="687600"/>
          </a:xfrm>
          <a:prstGeom prst="rect">
            <a:avLst/>
          </a:prstGeom>
          <a:gradFill flip="none" rotWithShape="1">
            <a:gsLst>
              <a:gs pos="0">
                <a:schemeClr val="bg1">
                  <a:lumMod val="10000"/>
                  <a:alpha val="49000"/>
                </a:schemeClr>
              </a:gs>
              <a:gs pos="65000">
                <a:schemeClr val="bg1">
                  <a:lumMod val="10000"/>
                  <a:alpha val="1000"/>
                </a:schemeClr>
              </a:gs>
              <a:gs pos="24000">
                <a:schemeClr val="bg1">
                  <a:lumMod val="10000"/>
                  <a:alpha val="34000"/>
                </a:schemeClr>
              </a:gs>
              <a:gs pos="100000">
                <a:schemeClr val="bg1">
                  <a:lumMod val="10000"/>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49802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C9620-E801-7CED-23C6-AF9E5A8B05A4}"/>
              </a:ext>
            </a:extLst>
          </p:cNvPr>
          <p:cNvSpPr>
            <a:spLocks noGrp="1"/>
          </p:cNvSpPr>
          <p:nvPr>
            <p:ph type="title"/>
          </p:nvPr>
        </p:nvSpPr>
        <p:spPr/>
        <p:txBody>
          <a:bodyPr/>
          <a:lstStyle/>
          <a:p>
            <a:r>
              <a:rPr lang="en-US"/>
              <a:t>Click to edit Master title style</a:t>
            </a:r>
            <a:endParaRPr lang="en-GB"/>
          </a:p>
        </p:txBody>
      </p:sp>
      <p:sp>
        <p:nvSpPr>
          <p:cNvPr id="8" name="Rectangle 7">
            <a:extLst>
              <a:ext uri="{FF2B5EF4-FFF2-40B4-BE49-F238E27FC236}">
                <a16:creationId xmlns:a16="http://schemas.microsoft.com/office/drawing/2014/main" id="{8BA5519E-A662-F1F3-7516-B482303223AD}"/>
              </a:ext>
            </a:extLst>
          </p:cNvPr>
          <p:cNvSpPr/>
          <p:nvPr userDrawn="1"/>
        </p:nvSpPr>
        <p:spPr>
          <a:xfrm>
            <a:off x="0" y="5824335"/>
            <a:ext cx="12192000" cy="1064029"/>
          </a:xfrm>
          <a:prstGeom prst="rect">
            <a:avLst/>
          </a:prstGeom>
          <a:solidFill>
            <a:srgbClr val="EFF4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Date Placeholder 3">
            <a:extLst>
              <a:ext uri="{FF2B5EF4-FFF2-40B4-BE49-F238E27FC236}">
                <a16:creationId xmlns:a16="http://schemas.microsoft.com/office/drawing/2014/main" id="{8B926115-C7B7-6665-94F3-48328A50535B}"/>
              </a:ext>
            </a:extLst>
          </p:cNvPr>
          <p:cNvSpPr>
            <a:spLocks noGrp="1"/>
          </p:cNvSpPr>
          <p:nvPr>
            <p:ph type="dt" sz="half" idx="10"/>
          </p:nvPr>
        </p:nvSpPr>
        <p:spPr/>
        <p:txBody>
          <a:bodyPr/>
          <a:lstStyle/>
          <a:p>
            <a:fld id="{315807A7-AA17-4DDD-82AF-7FA8C817638A}" type="datetimeFigureOut">
              <a:rPr lang="en-GB" smtClean="0"/>
              <a:t>28/11/2024</a:t>
            </a:fld>
            <a:endParaRPr lang="en-GB"/>
          </a:p>
        </p:txBody>
      </p:sp>
      <p:sp>
        <p:nvSpPr>
          <p:cNvPr id="5" name="Footer Placeholder 4">
            <a:extLst>
              <a:ext uri="{FF2B5EF4-FFF2-40B4-BE49-F238E27FC236}">
                <a16:creationId xmlns:a16="http://schemas.microsoft.com/office/drawing/2014/main" id="{6D1179EC-4787-B423-8602-6B19934CE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1561-9094-4A85-A057-E4EE2611BB8E}"/>
              </a:ext>
            </a:extLst>
          </p:cNvPr>
          <p:cNvSpPr>
            <a:spLocks noGrp="1"/>
          </p:cNvSpPr>
          <p:nvPr>
            <p:ph type="sldNum" sz="quarter" idx="12"/>
          </p:nvPr>
        </p:nvSpPr>
        <p:spPr/>
        <p:txBody>
          <a:bodyPr/>
          <a:lstStyle/>
          <a:p>
            <a:fld id="{E0BE4A60-7B73-4AE7-9E5A-A34E2F7C007E}" type="slidenum">
              <a:rPr lang="en-GB" smtClean="0"/>
              <a:t>‹#›</a:t>
            </a:fld>
            <a:endParaRPr lang="en-GB"/>
          </a:p>
        </p:txBody>
      </p:sp>
      <p:sp>
        <p:nvSpPr>
          <p:cNvPr id="7" name="Rectangle 6">
            <a:extLst>
              <a:ext uri="{FF2B5EF4-FFF2-40B4-BE49-F238E27FC236}">
                <a16:creationId xmlns:a16="http://schemas.microsoft.com/office/drawing/2014/main" id="{359FDB09-D970-8D61-F2C4-06058CEAEB64}"/>
              </a:ext>
            </a:extLst>
          </p:cNvPr>
          <p:cNvSpPr/>
          <p:nvPr userDrawn="1"/>
        </p:nvSpPr>
        <p:spPr>
          <a:xfrm>
            <a:off x="11430001" y="0"/>
            <a:ext cx="761999"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Content Placeholder 2">
            <a:extLst>
              <a:ext uri="{FF2B5EF4-FFF2-40B4-BE49-F238E27FC236}">
                <a16:creationId xmlns:a16="http://schemas.microsoft.com/office/drawing/2014/main" id="{2D1C3C9D-540E-43C2-ACB7-8CF38AF5375E}"/>
              </a:ext>
            </a:extLst>
          </p:cNvPr>
          <p:cNvSpPr>
            <a:spLocks noGrp="1"/>
          </p:cNvSpPr>
          <p:nvPr>
            <p:ph idx="1"/>
          </p:nvPr>
        </p:nvSpPr>
        <p:spPr>
          <a:xfrm>
            <a:off x="849457" y="1995054"/>
            <a:ext cx="10515600" cy="4224771"/>
          </a:xfrm>
        </p:spPr>
        <p:txBody>
          <a:bodyPr/>
          <a:lstStyle>
            <a:lvl1pPr>
              <a:defRPr>
                <a:solidFill>
                  <a:schemeClr val="bg1">
                    <a:lumMod val="10000"/>
                  </a:schemeClr>
                </a:solidFill>
              </a:defRPr>
            </a:lvl1pPr>
            <a:lvl2pPr>
              <a:defRPr>
                <a:solidFill>
                  <a:schemeClr val="bg1">
                    <a:lumMod val="10000"/>
                  </a:schemeClr>
                </a:solidFill>
              </a:defRPr>
            </a:lvl2pPr>
            <a:lvl3pPr>
              <a:defRPr>
                <a:solidFill>
                  <a:schemeClr val="bg1">
                    <a:lumMod val="10000"/>
                  </a:schemeClr>
                </a:solidFill>
              </a:defRPr>
            </a:lvl3pPr>
            <a:lvl4pPr>
              <a:defRPr>
                <a:solidFill>
                  <a:schemeClr val="bg1">
                    <a:lumMod val="10000"/>
                  </a:schemeClr>
                </a:solidFill>
              </a:defRPr>
            </a:lvl4pPr>
            <a:lvl5pPr>
              <a:defRPr>
                <a:solidFill>
                  <a:schemeClr val="bg1">
                    <a:lumMod val="1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3" name="Graphic 2">
            <a:extLst>
              <a:ext uri="{FF2B5EF4-FFF2-40B4-BE49-F238E27FC236}">
                <a16:creationId xmlns:a16="http://schemas.microsoft.com/office/drawing/2014/main" id="{012D8159-4E92-30A6-9E8F-B18AB09C745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11161916" y="647930"/>
            <a:ext cx="1298168" cy="555673"/>
          </a:xfrm>
          <a:prstGeom prst="rect">
            <a:avLst/>
          </a:prstGeom>
        </p:spPr>
      </p:pic>
    </p:spTree>
    <p:extLst>
      <p:ext uri="{BB962C8B-B14F-4D97-AF65-F5344CB8AC3E}">
        <p14:creationId xmlns:p14="http://schemas.microsoft.com/office/powerpoint/2010/main" val="22496420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C9620-E801-7CED-23C6-AF9E5A8B05A4}"/>
              </a:ext>
            </a:extLst>
          </p:cNvPr>
          <p:cNvSpPr>
            <a:spLocks noGrp="1"/>
          </p:cNvSpPr>
          <p:nvPr>
            <p:ph type="title"/>
          </p:nvPr>
        </p:nvSpPr>
        <p:spPr/>
        <p:txBody>
          <a:bodyPr/>
          <a:lstStyle/>
          <a:p>
            <a:r>
              <a:rPr lang="en-US"/>
              <a:t>Click to edit Master title style</a:t>
            </a:r>
            <a:endParaRPr lang="en-GB"/>
          </a:p>
        </p:txBody>
      </p:sp>
      <p:sp>
        <p:nvSpPr>
          <p:cNvPr id="8" name="Rectangle 7">
            <a:extLst>
              <a:ext uri="{FF2B5EF4-FFF2-40B4-BE49-F238E27FC236}">
                <a16:creationId xmlns:a16="http://schemas.microsoft.com/office/drawing/2014/main" id="{8BA5519E-A662-F1F3-7516-B482303223AD}"/>
              </a:ext>
            </a:extLst>
          </p:cNvPr>
          <p:cNvSpPr/>
          <p:nvPr userDrawn="1"/>
        </p:nvSpPr>
        <p:spPr>
          <a:xfrm>
            <a:off x="0" y="5862233"/>
            <a:ext cx="12192000" cy="1064029"/>
          </a:xfrm>
          <a:prstGeom prst="rect">
            <a:avLst/>
          </a:prstGeom>
          <a:solidFill>
            <a:srgbClr val="EFF4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Date Placeholder 3">
            <a:extLst>
              <a:ext uri="{FF2B5EF4-FFF2-40B4-BE49-F238E27FC236}">
                <a16:creationId xmlns:a16="http://schemas.microsoft.com/office/drawing/2014/main" id="{8B926115-C7B7-6665-94F3-48328A50535B}"/>
              </a:ext>
            </a:extLst>
          </p:cNvPr>
          <p:cNvSpPr>
            <a:spLocks noGrp="1"/>
          </p:cNvSpPr>
          <p:nvPr>
            <p:ph type="dt" sz="half" idx="10"/>
          </p:nvPr>
        </p:nvSpPr>
        <p:spPr/>
        <p:txBody>
          <a:bodyPr/>
          <a:lstStyle/>
          <a:p>
            <a:fld id="{315807A7-AA17-4DDD-82AF-7FA8C817638A}" type="datetimeFigureOut">
              <a:rPr lang="en-GB" smtClean="0"/>
              <a:t>28/11/2024</a:t>
            </a:fld>
            <a:endParaRPr lang="en-GB"/>
          </a:p>
        </p:txBody>
      </p:sp>
      <p:sp>
        <p:nvSpPr>
          <p:cNvPr id="5" name="Footer Placeholder 4">
            <a:extLst>
              <a:ext uri="{FF2B5EF4-FFF2-40B4-BE49-F238E27FC236}">
                <a16:creationId xmlns:a16="http://schemas.microsoft.com/office/drawing/2014/main" id="{6D1179EC-4787-B423-8602-6B19934CE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1561-9094-4A85-A057-E4EE2611BB8E}"/>
              </a:ext>
            </a:extLst>
          </p:cNvPr>
          <p:cNvSpPr>
            <a:spLocks noGrp="1"/>
          </p:cNvSpPr>
          <p:nvPr>
            <p:ph type="sldNum" sz="quarter" idx="12"/>
          </p:nvPr>
        </p:nvSpPr>
        <p:spPr/>
        <p:txBody>
          <a:bodyPr/>
          <a:lstStyle/>
          <a:p>
            <a:fld id="{E0BE4A60-7B73-4AE7-9E5A-A34E2F7C007E}" type="slidenum">
              <a:rPr lang="en-GB" smtClean="0"/>
              <a:t>‹#›</a:t>
            </a:fld>
            <a:endParaRPr lang="en-GB"/>
          </a:p>
        </p:txBody>
      </p:sp>
      <p:sp>
        <p:nvSpPr>
          <p:cNvPr id="7" name="Rectangle 6">
            <a:extLst>
              <a:ext uri="{FF2B5EF4-FFF2-40B4-BE49-F238E27FC236}">
                <a16:creationId xmlns:a16="http://schemas.microsoft.com/office/drawing/2014/main" id="{359FDB09-D970-8D61-F2C4-06058CEAEB64}"/>
              </a:ext>
            </a:extLst>
          </p:cNvPr>
          <p:cNvSpPr/>
          <p:nvPr userDrawn="1"/>
        </p:nvSpPr>
        <p:spPr>
          <a:xfrm>
            <a:off x="11430001" y="0"/>
            <a:ext cx="761999"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Content Placeholder 2">
            <a:extLst>
              <a:ext uri="{FF2B5EF4-FFF2-40B4-BE49-F238E27FC236}">
                <a16:creationId xmlns:a16="http://schemas.microsoft.com/office/drawing/2014/main" id="{2D1C3C9D-540E-43C2-ACB7-8CF38AF5375E}"/>
              </a:ext>
            </a:extLst>
          </p:cNvPr>
          <p:cNvSpPr>
            <a:spLocks noGrp="1"/>
          </p:cNvSpPr>
          <p:nvPr>
            <p:ph idx="1"/>
          </p:nvPr>
        </p:nvSpPr>
        <p:spPr>
          <a:xfrm>
            <a:off x="849457" y="1995054"/>
            <a:ext cx="10515600" cy="4224771"/>
          </a:xfrm>
        </p:spPr>
        <p:txBody>
          <a:bodyPr/>
          <a:lstStyle>
            <a:lvl1pPr>
              <a:defRPr>
                <a:solidFill>
                  <a:schemeClr val="bg1">
                    <a:lumMod val="10000"/>
                  </a:schemeClr>
                </a:solidFill>
              </a:defRPr>
            </a:lvl1pPr>
            <a:lvl2pPr>
              <a:defRPr>
                <a:solidFill>
                  <a:schemeClr val="bg1">
                    <a:lumMod val="10000"/>
                  </a:schemeClr>
                </a:solidFill>
              </a:defRPr>
            </a:lvl2pPr>
            <a:lvl3pPr>
              <a:defRPr>
                <a:solidFill>
                  <a:schemeClr val="bg1">
                    <a:lumMod val="10000"/>
                  </a:schemeClr>
                </a:solidFill>
              </a:defRPr>
            </a:lvl3pPr>
            <a:lvl4pPr>
              <a:defRPr>
                <a:solidFill>
                  <a:schemeClr val="bg1">
                    <a:lumMod val="10000"/>
                  </a:schemeClr>
                </a:solidFill>
              </a:defRPr>
            </a:lvl4pPr>
            <a:lvl5pPr>
              <a:defRPr>
                <a:solidFill>
                  <a:schemeClr val="bg1">
                    <a:lumMod val="1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38162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C9620-E801-7CED-23C6-AF9E5A8B05A4}"/>
              </a:ext>
            </a:extLst>
          </p:cNvPr>
          <p:cNvSpPr>
            <a:spLocks noGrp="1"/>
          </p:cNvSpPr>
          <p:nvPr>
            <p:ph type="title"/>
          </p:nvPr>
        </p:nvSpPr>
        <p:spPr/>
        <p:txBody>
          <a:bodyPr/>
          <a:lstStyle/>
          <a:p>
            <a:r>
              <a:rPr lang="en-US" dirty="0"/>
              <a:t>Click to edit Master title style</a:t>
            </a:r>
            <a:endParaRPr lang="en-GB" dirty="0"/>
          </a:p>
        </p:txBody>
      </p:sp>
      <p:sp>
        <p:nvSpPr>
          <p:cNvPr id="4" name="Date Placeholder 3">
            <a:extLst>
              <a:ext uri="{FF2B5EF4-FFF2-40B4-BE49-F238E27FC236}">
                <a16:creationId xmlns:a16="http://schemas.microsoft.com/office/drawing/2014/main" id="{8B926115-C7B7-6665-94F3-48328A50535B}"/>
              </a:ext>
            </a:extLst>
          </p:cNvPr>
          <p:cNvSpPr>
            <a:spLocks noGrp="1"/>
          </p:cNvSpPr>
          <p:nvPr>
            <p:ph type="dt" sz="half" idx="10"/>
          </p:nvPr>
        </p:nvSpPr>
        <p:spPr/>
        <p:txBody>
          <a:bodyPr/>
          <a:lstStyle/>
          <a:p>
            <a:fld id="{315807A7-AA17-4DDD-82AF-7FA8C817638A}" type="datetimeFigureOut">
              <a:rPr lang="en-GB" smtClean="0"/>
              <a:t>28/11/2024</a:t>
            </a:fld>
            <a:endParaRPr lang="en-GB"/>
          </a:p>
        </p:txBody>
      </p:sp>
      <p:sp>
        <p:nvSpPr>
          <p:cNvPr id="5" name="Footer Placeholder 4">
            <a:extLst>
              <a:ext uri="{FF2B5EF4-FFF2-40B4-BE49-F238E27FC236}">
                <a16:creationId xmlns:a16="http://schemas.microsoft.com/office/drawing/2014/main" id="{6D1179EC-4787-B423-8602-6B19934CE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1561-9094-4A85-A057-E4EE2611BB8E}"/>
              </a:ext>
            </a:extLst>
          </p:cNvPr>
          <p:cNvSpPr>
            <a:spLocks noGrp="1"/>
          </p:cNvSpPr>
          <p:nvPr>
            <p:ph type="sldNum" sz="quarter" idx="12"/>
          </p:nvPr>
        </p:nvSpPr>
        <p:spPr/>
        <p:txBody>
          <a:bodyPr/>
          <a:lstStyle/>
          <a:p>
            <a:fld id="{E0BE4A60-7B73-4AE7-9E5A-A34E2F7C007E}" type="slidenum">
              <a:rPr lang="en-GB" smtClean="0"/>
              <a:t>‹#›</a:t>
            </a:fld>
            <a:endParaRPr lang="en-GB"/>
          </a:p>
        </p:txBody>
      </p:sp>
      <p:sp>
        <p:nvSpPr>
          <p:cNvPr id="7" name="Content Placeholder 2">
            <a:extLst>
              <a:ext uri="{FF2B5EF4-FFF2-40B4-BE49-F238E27FC236}">
                <a16:creationId xmlns:a16="http://schemas.microsoft.com/office/drawing/2014/main" id="{E10AFFC3-E670-AAE9-4ADA-5D937AED8A44}"/>
              </a:ext>
            </a:extLst>
          </p:cNvPr>
          <p:cNvSpPr>
            <a:spLocks noGrp="1"/>
          </p:cNvSpPr>
          <p:nvPr>
            <p:ph idx="13"/>
          </p:nvPr>
        </p:nvSpPr>
        <p:spPr>
          <a:xfrm>
            <a:off x="849457" y="1995054"/>
            <a:ext cx="10515600" cy="3899275"/>
          </a:xfrm>
        </p:spPr>
        <p:txBody>
          <a:bodyPr/>
          <a:lstStyle>
            <a:lvl1pPr>
              <a:defRPr>
                <a:solidFill>
                  <a:schemeClr val="bg1">
                    <a:lumMod val="10000"/>
                  </a:schemeClr>
                </a:solidFill>
              </a:defRPr>
            </a:lvl1pPr>
            <a:lvl2pPr>
              <a:defRPr>
                <a:solidFill>
                  <a:schemeClr val="bg1">
                    <a:lumMod val="10000"/>
                  </a:schemeClr>
                </a:solidFill>
              </a:defRPr>
            </a:lvl2pPr>
            <a:lvl3pPr>
              <a:defRPr>
                <a:solidFill>
                  <a:schemeClr val="bg1">
                    <a:lumMod val="10000"/>
                  </a:schemeClr>
                </a:solidFill>
              </a:defRPr>
            </a:lvl3pPr>
            <a:lvl4pPr>
              <a:defRPr>
                <a:solidFill>
                  <a:schemeClr val="bg1">
                    <a:lumMod val="10000"/>
                  </a:schemeClr>
                </a:solidFill>
              </a:defRPr>
            </a:lvl4pPr>
            <a:lvl5pPr>
              <a:defRPr>
                <a:solidFill>
                  <a:schemeClr val="bg1">
                    <a:lumMod val="1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75296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A0FCB-7268-CB74-576D-1E7BEEDC11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557796-7FAD-14DA-418B-FFAD647BEF3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A16DCC7-F05C-C15E-BBEC-D1C90416C696}"/>
              </a:ext>
            </a:extLst>
          </p:cNvPr>
          <p:cNvSpPr>
            <a:spLocks noGrp="1"/>
          </p:cNvSpPr>
          <p:nvPr>
            <p:ph type="dt" sz="half" idx="10"/>
          </p:nvPr>
        </p:nvSpPr>
        <p:spPr/>
        <p:txBody>
          <a:bodyPr/>
          <a:lstStyle/>
          <a:p>
            <a:fld id="{315807A7-AA17-4DDD-82AF-7FA8C817638A}" type="datetimeFigureOut">
              <a:rPr lang="en-GB" smtClean="0"/>
              <a:t>28/11/2024</a:t>
            </a:fld>
            <a:endParaRPr lang="en-GB"/>
          </a:p>
        </p:txBody>
      </p:sp>
      <p:sp>
        <p:nvSpPr>
          <p:cNvPr id="5" name="Footer Placeholder 4">
            <a:extLst>
              <a:ext uri="{FF2B5EF4-FFF2-40B4-BE49-F238E27FC236}">
                <a16:creationId xmlns:a16="http://schemas.microsoft.com/office/drawing/2014/main" id="{1E6717EC-E873-46B5-FAD3-C9ADD599DA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C99ABD-0E9F-D856-5080-82A1069A6A78}"/>
              </a:ext>
            </a:extLst>
          </p:cNvPr>
          <p:cNvSpPr>
            <a:spLocks noGrp="1"/>
          </p:cNvSpPr>
          <p:nvPr>
            <p:ph type="sldNum" sz="quarter" idx="12"/>
          </p:nvPr>
        </p:nvSpPr>
        <p:spPr/>
        <p:txBody>
          <a:bodyPr/>
          <a:lstStyle/>
          <a:p>
            <a:fld id="{E0BE4A60-7B73-4AE7-9E5A-A34E2F7C007E}" type="slidenum">
              <a:rPr lang="en-GB" smtClean="0"/>
              <a:t>‹#›</a:t>
            </a:fld>
            <a:endParaRPr lang="en-GB"/>
          </a:p>
        </p:txBody>
      </p:sp>
    </p:spTree>
    <p:extLst>
      <p:ext uri="{BB962C8B-B14F-4D97-AF65-F5344CB8AC3E}">
        <p14:creationId xmlns:p14="http://schemas.microsoft.com/office/powerpoint/2010/main" val="1912474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F65C9-5BA5-2282-B7BC-D503084429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1577CB-84C7-DA39-E413-0DEA90C36B8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AC93309-7F32-8274-2787-2E2998458B8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4E3758-E387-3687-F938-CAF7DE8E6449}"/>
              </a:ext>
            </a:extLst>
          </p:cNvPr>
          <p:cNvSpPr>
            <a:spLocks noGrp="1"/>
          </p:cNvSpPr>
          <p:nvPr>
            <p:ph type="dt" sz="half" idx="10"/>
          </p:nvPr>
        </p:nvSpPr>
        <p:spPr/>
        <p:txBody>
          <a:bodyPr/>
          <a:lstStyle/>
          <a:p>
            <a:fld id="{315807A7-AA17-4DDD-82AF-7FA8C817638A}" type="datetimeFigureOut">
              <a:rPr lang="en-GB" smtClean="0"/>
              <a:t>28/11/2024</a:t>
            </a:fld>
            <a:endParaRPr lang="en-GB"/>
          </a:p>
        </p:txBody>
      </p:sp>
      <p:sp>
        <p:nvSpPr>
          <p:cNvPr id="6" name="Footer Placeholder 5">
            <a:extLst>
              <a:ext uri="{FF2B5EF4-FFF2-40B4-BE49-F238E27FC236}">
                <a16:creationId xmlns:a16="http://schemas.microsoft.com/office/drawing/2014/main" id="{7B263CD6-0691-FD12-F9AB-BFC6BDB83D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A816B4-5E1B-CB9B-DD88-420D4AB36730}"/>
              </a:ext>
            </a:extLst>
          </p:cNvPr>
          <p:cNvSpPr>
            <a:spLocks noGrp="1"/>
          </p:cNvSpPr>
          <p:nvPr>
            <p:ph type="sldNum" sz="quarter" idx="12"/>
          </p:nvPr>
        </p:nvSpPr>
        <p:spPr/>
        <p:txBody>
          <a:bodyPr/>
          <a:lstStyle/>
          <a:p>
            <a:fld id="{E0BE4A60-7B73-4AE7-9E5A-A34E2F7C007E}" type="slidenum">
              <a:rPr lang="en-GB" smtClean="0"/>
              <a:t>‹#›</a:t>
            </a:fld>
            <a:endParaRPr lang="en-GB"/>
          </a:p>
        </p:txBody>
      </p:sp>
    </p:spTree>
    <p:extLst>
      <p:ext uri="{BB962C8B-B14F-4D97-AF65-F5344CB8AC3E}">
        <p14:creationId xmlns:p14="http://schemas.microsoft.com/office/powerpoint/2010/main" val="9257338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183C0-2586-3159-42AD-9A8E13BF1DB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4D9429-DC9A-35E2-9C40-1524DDEBF3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86FE5A-03C7-3167-7627-14284280B71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AD129D7-60C8-D206-D503-05241207C4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C3CEE81-7248-F753-1499-F72342199C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B938ECF-2FB4-9B1D-4310-14895F06E38F}"/>
              </a:ext>
            </a:extLst>
          </p:cNvPr>
          <p:cNvSpPr>
            <a:spLocks noGrp="1"/>
          </p:cNvSpPr>
          <p:nvPr>
            <p:ph type="dt" sz="half" idx="10"/>
          </p:nvPr>
        </p:nvSpPr>
        <p:spPr/>
        <p:txBody>
          <a:bodyPr/>
          <a:lstStyle/>
          <a:p>
            <a:fld id="{315807A7-AA17-4DDD-82AF-7FA8C817638A}" type="datetimeFigureOut">
              <a:rPr lang="en-GB" smtClean="0"/>
              <a:t>28/11/2024</a:t>
            </a:fld>
            <a:endParaRPr lang="en-GB"/>
          </a:p>
        </p:txBody>
      </p:sp>
      <p:sp>
        <p:nvSpPr>
          <p:cNvPr id="8" name="Footer Placeholder 7">
            <a:extLst>
              <a:ext uri="{FF2B5EF4-FFF2-40B4-BE49-F238E27FC236}">
                <a16:creationId xmlns:a16="http://schemas.microsoft.com/office/drawing/2014/main" id="{CF760B32-F053-6DAF-D74C-968E64820F7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F68D7A-E3DD-24BD-DDC3-E9F9BA497347}"/>
              </a:ext>
            </a:extLst>
          </p:cNvPr>
          <p:cNvSpPr>
            <a:spLocks noGrp="1"/>
          </p:cNvSpPr>
          <p:nvPr>
            <p:ph type="sldNum" sz="quarter" idx="12"/>
          </p:nvPr>
        </p:nvSpPr>
        <p:spPr/>
        <p:txBody>
          <a:bodyPr/>
          <a:lstStyle/>
          <a:p>
            <a:fld id="{E0BE4A60-7B73-4AE7-9E5A-A34E2F7C007E}" type="slidenum">
              <a:rPr lang="en-GB" smtClean="0"/>
              <a:t>‹#›</a:t>
            </a:fld>
            <a:endParaRPr lang="en-GB"/>
          </a:p>
        </p:txBody>
      </p:sp>
    </p:spTree>
    <p:extLst>
      <p:ext uri="{BB962C8B-B14F-4D97-AF65-F5344CB8AC3E}">
        <p14:creationId xmlns:p14="http://schemas.microsoft.com/office/powerpoint/2010/main" val="25834853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2C581-07BD-5198-6272-C57FCBFFEC2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415D709-5374-7EDF-7155-50FE75F2FB1B}"/>
              </a:ext>
            </a:extLst>
          </p:cNvPr>
          <p:cNvSpPr>
            <a:spLocks noGrp="1"/>
          </p:cNvSpPr>
          <p:nvPr>
            <p:ph type="dt" sz="half" idx="10"/>
          </p:nvPr>
        </p:nvSpPr>
        <p:spPr/>
        <p:txBody>
          <a:bodyPr/>
          <a:lstStyle/>
          <a:p>
            <a:fld id="{315807A7-AA17-4DDD-82AF-7FA8C817638A}" type="datetimeFigureOut">
              <a:rPr lang="en-GB" smtClean="0"/>
              <a:t>28/11/2024</a:t>
            </a:fld>
            <a:endParaRPr lang="en-GB"/>
          </a:p>
        </p:txBody>
      </p:sp>
      <p:sp>
        <p:nvSpPr>
          <p:cNvPr id="4" name="Footer Placeholder 3">
            <a:extLst>
              <a:ext uri="{FF2B5EF4-FFF2-40B4-BE49-F238E27FC236}">
                <a16:creationId xmlns:a16="http://schemas.microsoft.com/office/drawing/2014/main" id="{0B7097F7-DAB8-6024-2C4B-50420CE763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1014B58-C914-EF2F-7738-EA20919E4DEA}"/>
              </a:ext>
            </a:extLst>
          </p:cNvPr>
          <p:cNvSpPr>
            <a:spLocks noGrp="1"/>
          </p:cNvSpPr>
          <p:nvPr>
            <p:ph type="sldNum" sz="quarter" idx="12"/>
          </p:nvPr>
        </p:nvSpPr>
        <p:spPr/>
        <p:txBody>
          <a:bodyPr/>
          <a:lstStyle/>
          <a:p>
            <a:fld id="{E0BE4A60-7B73-4AE7-9E5A-A34E2F7C007E}" type="slidenum">
              <a:rPr lang="en-GB" smtClean="0"/>
              <a:t>‹#›</a:t>
            </a:fld>
            <a:endParaRPr lang="en-GB"/>
          </a:p>
        </p:txBody>
      </p:sp>
    </p:spTree>
    <p:extLst>
      <p:ext uri="{BB962C8B-B14F-4D97-AF65-F5344CB8AC3E}">
        <p14:creationId xmlns:p14="http://schemas.microsoft.com/office/powerpoint/2010/main" val="11142958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Image - no 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49035B-3DD0-E90F-F419-E2937999533A}"/>
              </a:ext>
            </a:extLst>
          </p:cNvPr>
          <p:cNvSpPr>
            <a:spLocks noGrp="1"/>
          </p:cNvSpPr>
          <p:nvPr>
            <p:ph type="dt" sz="half" idx="10"/>
          </p:nvPr>
        </p:nvSpPr>
        <p:spPr/>
        <p:txBody>
          <a:bodyPr/>
          <a:lstStyle/>
          <a:p>
            <a:fld id="{315807A7-AA17-4DDD-82AF-7FA8C817638A}" type="datetimeFigureOut">
              <a:rPr lang="en-GB" smtClean="0"/>
              <a:t>28/11/2024</a:t>
            </a:fld>
            <a:endParaRPr lang="en-GB"/>
          </a:p>
        </p:txBody>
      </p:sp>
      <p:sp>
        <p:nvSpPr>
          <p:cNvPr id="3" name="Footer Placeholder 2">
            <a:extLst>
              <a:ext uri="{FF2B5EF4-FFF2-40B4-BE49-F238E27FC236}">
                <a16:creationId xmlns:a16="http://schemas.microsoft.com/office/drawing/2014/main" id="{6665DCA8-8D80-FEAF-BBEC-CBB4B7056E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3D4019-223C-C397-9BBA-50A5B2F814FC}"/>
              </a:ext>
            </a:extLst>
          </p:cNvPr>
          <p:cNvSpPr>
            <a:spLocks noGrp="1"/>
          </p:cNvSpPr>
          <p:nvPr>
            <p:ph type="sldNum" sz="quarter" idx="12"/>
          </p:nvPr>
        </p:nvSpPr>
        <p:spPr/>
        <p:txBody>
          <a:bodyPr/>
          <a:lstStyle/>
          <a:p>
            <a:fld id="{E0BE4A60-7B73-4AE7-9E5A-A34E2F7C007E}" type="slidenum">
              <a:rPr lang="en-GB" smtClean="0"/>
              <a:t>‹#›</a:t>
            </a:fld>
            <a:endParaRPr lang="en-GB"/>
          </a:p>
        </p:txBody>
      </p:sp>
    </p:spTree>
    <p:extLst>
      <p:ext uri="{BB962C8B-B14F-4D97-AF65-F5344CB8AC3E}">
        <p14:creationId xmlns:p14="http://schemas.microsoft.com/office/powerpoint/2010/main" val="10818236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1_Image - no title">
    <p:bg>
      <p:bgPr>
        <a:solidFill>
          <a:srgbClr val="64A3B7"/>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49035B-3DD0-E90F-F419-E2937999533A}"/>
              </a:ext>
            </a:extLst>
          </p:cNvPr>
          <p:cNvSpPr>
            <a:spLocks noGrp="1"/>
          </p:cNvSpPr>
          <p:nvPr>
            <p:ph type="dt" sz="half" idx="10"/>
          </p:nvPr>
        </p:nvSpPr>
        <p:spPr/>
        <p:txBody>
          <a:bodyPr/>
          <a:lstStyle/>
          <a:p>
            <a:fld id="{315807A7-AA17-4DDD-82AF-7FA8C817638A}" type="datetimeFigureOut">
              <a:rPr lang="en-GB" smtClean="0"/>
              <a:t>28/11/2024</a:t>
            </a:fld>
            <a:endParaRPr lang="en-GB"/>
          </a:p>
        </p:txBody>
      </p:sp>
      <p:sp>
        <p:nvSpPr>
          <p:cNvPr id="3" name="Footer Placeholder 2">
            <a:extLst>
              <a:ext uri="{FF2B5EF4-FFF2-40B4-BE49-F238E27FC236}">
                <a16:creationId xmlns:a16="http://schemas.microsoft.com/office/drawing/2014/main" id="{6665DCA8-8D80-FEAF-BBEC-CBB4B7056E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3D4019-223C-C397-9BBA-50A5B2F814FC}"/>
              </a:ext>
            </a:extLst>
          </p:cNvPr>
          <p:cNvSpPr>
            <a:spLocks noGrp="1"/>
          </p:cNvSpPr>
          <p:nvPr>
            <p:ph type="sldNum" sz="quarter" idx="12"/>
          </p:nvPr>
        </p:nvSpPr>
        <p:spPr/>
        <p:txBody>
          <a:bodyPr/>
          <a:lstStyle/>
          <a:p>
            <a:fld id="{E0BE4A60-7B73-4AE7-9E5A-A34E2F7C007E}" type="slidenum">
              <a:rPr lang="en-GB" smtClean="0"/>
              <a:t>‹#›</a:t>
            </a:fld>
            <a:endParaRPr lang="en-GB"/>
          </a:p>
        </p:txBody>
      </p:sp>
    </p:spTree>
    <p:extLst>
      <p:ext uri="{BB962C8B-B14F-4D97-AF65-F5344CB8AC3E}">
        <p14:creationId xmlns:p14="http://schemas.microsoft.com/office/powerpoint/2010/main" val="35753865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F5012-D535-BA5F-90E4-92012ECEDE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4B619A-4FEB-D982-2905-D32F2135D1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C27AD98-815A-1C87-CC4E-D4C732D6E5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DBD53D-7629-B58C-F6BF-C4E1CEE84612}"/>
              </a:ext>
            </a:extLst>
          </p:cNvPr>
          <p:cNvSpPr>
            <a:spLocks noGrp="1"/>
          </p:cNvSpPr>
          <p:nvPr>
            <p:ph type="dt" sz="half" idx="10"/>
          </p:nvPr>
        </p:nvSpPr>
        <p:spPr/>
        <p:txBody>
          <a:bodyPr/>
          <a:lstStyle/>
          <a:p>
            <a:fld id="{315807A7-AA17-4DDD-82AF-7FA8C817638A}" type="datetimeFigureOut">
              <a:rPr lang="en-GB" smtClean="0"/>
              <a:t>28/11/2024</a:t>
            </a:fld>
            <a:endParaRPr lang="en-GB"/>
          </a:p>
        </p:txBody>
      </p:sp>
      <p:sp>
        <p:nvSpPr>
          <p:cNvPr id="6" name="Footer Placeholder 5">
            <a:extLst>
              <a:ext uri="{FF2B5EF4-FFF2-40B4-BE49-F238E27FC236}">
                <a16:creationId xmlns:a16="http://schemas.microsoft.com/office/drawing/2014/main" id="{FF9D4E65-6731-B18C-9B35-D0422B4976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3ABDD0-2022-3D11-9883-C3F8BFD33927}"/>
              </a:ext>
            </a:extLst>
          </p:cNvPr>
          <p:cNvSpPr>
            <a:spLocks noGrp="1"/>
          </p:cNvSpPr>
          <p:nvPr>
            <p:ph type="sldNum" sz="quarter" idx="12"/>
          </p:nvPr>
        </p:nvSpPr>
        <p:spPr/>
        <p:txBody>
          <a:bodyPr/>
          <a:lstStyle/>
          <a:p>
            <a:fld id="{E0BE4A60-7B73-4AE7-9E5A-A34E2F7C007E}" type="slidenum">
              <a:rPr lang="en-GB" smtClean="0"/>
              <a:t>‹#›</a:t>
            </a:fld>
            <a:endParaRPr lang="en-GB"/>
          </a:p>
        </p:txBody>
      </p:sp>
    </p:spTree>
    <p:extLst>
      <p:ext uri="{BB962C8B-B14F-4D97-AF65-F5344CB8AC3E}">
        <p14:creationId xmlns:p14="http://schemas.microsoft.com/office/powerpoint/2010/main" val="35257967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AC810-8B1F-EA87-A197-42F62A7574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BD0C180-E815-E1B4-FC21-C7D8988029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17CC642-866D-5EC8-7E52-06DEFE57E5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C4891D-CF39-B1DA-FB30-6BF7A80E57B5}"/>
              </a:ext>
            </a:extLst>
          </p:cNvPr>
          <p:cNvSpPr>
            <a:spLocks noGrp="1"/>
          </p:cNvSpPr>
          <p:nvPr>
            <p:ph type="dt" sz="half" idx="10"/>
          </p:nvPr>
        </p:nvSpPr>
        <p:spPr/>
        <p:txBody>
          <a:bodyPr/>
          <a:lstStyle/>
          <a:p>
            <a:fld id="{315807A7-AA17-4DDD-82AF-7FA8C817638A}" type="datetimeFigureOut">
              <a:rPr lang="en-GB" smtClean="0"/>
              <a:t>28/11/2024</a:t>
            </a:fld>
            <a:endParaRPr lang="en-GB"/>
          </a:p>
        </p:txBody>
      </p:sp>
      <p:sp>
        <p:nvSpPr>
          <p:cNvPr id="6" name="Footer Placeholder 5">
            <a:extLst>
              <a:ext uri="{FF2B5EF4-FFF2-40B4-BE49-F238E27FC236}">
                <a16:creationId xmlns:a16="http://schemas.microsoft.com/office/drawing/2014/main" id="{6CF37654-F0B1-E06D-ED84-6EEAE83664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D8342D-7406-44CF-C811-D87AE592F96A}"/>
              </a:ext>
            </a:extLst>
          </p:cNvPr>
          <p:cNvSpPr>
            <a:spLocks noGrp="1"/>
          </p:cNvSpPr>
          <p:nvPr>
            <p:ph type="sldNum" sz="quarter" idx="12"/>
          </p:nvPr>
        </p:nvSpPr>
        <p:spPr/>
        <p:txBody>
          <a:bodyPr/>
          <a:lstStyle/>
          <a:p>
            <a:fld id="{E0BE4A60-7B73-4AE7-9E5A-A34E2F7C007E}" type="slidenum">
              <a:rPr lang="en-GB" smtClean="0"/>
              <a:t>‹#›</a:t>
            </a:fld>
            <a:endParaRPr lang="en-GB"/>
          </a:p>
        </p:txBody>
      </p:sp>
    </p:spTree>
    <p:extLst>
      <p:ext uri="{BB962C8B-B14F-4D97-AF65-F5344CB8AC3E}">
        <p14:creationId xmlns:p14="http://schemas.microsoft.com/office/powerpoint/2010/main" val="18796865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E1771-59A4-922D-EDA7-AB7645F9E2D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432ECA-64E8-EC13-E564-B59EA49EA0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7AFCA3-621D-8EC3-DAB5-346A693EE8F6}"/>
              </a:ext>
            </a:extLst>
          </p:cNvPr>
          <p:cNvSpPr>
            <a:spLocks noGrp="1"/>
          </p:cNvSpPr>
          <p:nvPr>
            <p:ph type="dt" sz="half" idx="10"/>
          </p:nvPr>
        </p:nvSpPr>
        <p:spPr/>
        <p:txBody>
          <a:bodyPr/>
          <a:lstStyle/>
          <a:p>
            <a:fld id="{315807A7-AA17-4DDD-82AF-7FA8C817638A}" type="datetimeFigureOut">
              <a:rPr lang="en-GB" smtClean="0"/>
              <a:t>28/11/2024</a:t>
            </a:fld>
            <a:endParaRPr lang="en-GB"/>
          </a:p>
        </p:txBody>
      </p:sp>
      <p:sp>
        <p:nvSpPr>
          <p:cNvPr id="5" name="Footer Placeholder 4">
            <a:extLst>
              <a:ext uri="{FF2B5EF4-FFF2-40B4-BE49-F238E27FC236}">
                <a16:creationId xmlns:a16="http://schemas.microsoft.com/office/drawing/2014/main" id="{440000CC-1DC1-3C96-75EA-4DB0FF6EE5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1D6E21-8DFA-597F-C4CD-6660DDA38D17}"/>
              </a:ext>
            </a:extLst>
          </p:cNvPr>
          <p:cNvSpPr>
            <a:spLocks noGrp="1"/>
          </p:cNvSpPr>
          <p:nvPr>
            <p:ph type="sldNum" sz="quarter" idx="12"/>
          </p:nvPr>
        </p:nvSpPr>
        <p:spPr/>
        <p:txBody>
          <a:bodyPr/>
          <a:lstStyle/>
          <a:p>
            <a:fld id="{E0BE4A60-7B73-4AE7-9E5A-A34E2F7C007E}" type="slidenum">
              <a:rPr lang="en-GB" smtClean="0"/>
              <a:t>‹#›</a:t>
            </a:fld>
            <a:endParaRPr lang="en-GB"/>
          </a:p>
        </p:txBody>
      </p:sp>
    </p:spTree>
    <p:extLst>
      <p:ext uri="{BB962C8B-B14F-4D97-AF65-F5344CB8AC3E}">
        <p14:creationId xmlns:p14="http://schemas.microsoft.com/office/powerpoint/2010/main" val="41221337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62C796-CCD0-AF1A-96BA-7401EB4ECA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C4DA66-8F57-149C-B830-7A68F08353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4AF059-18DA-D879-EC34-C9E76E227F72}"/>
              </a:ext>
            </a:extLst>
          </p:cNvPr>
          <p:cNvSpPr>
            <a:spLocks noGrp="1"/>
          </p:cNvSpPr>
          <p:nvPr>
            <p:ph type="dt" sz="half" idx="10"/>
          </p:nvPr>
        </p:nvSpPr>
        <p:spPr/>
        <p:txBody>
          <a:bodyPr/>
          <a:lstStyle/>
          <a:p>
            <a:fld id="{315807A7-AA17-4DDD-82AF-7FA8C817638A}" type="datetimeFigureOut">
              <a:rPr lang="en-GB" smtClean="0"/>
              <a:t>28/11/2024</a:t>
            </a:fld>
            <a:endParaRPr lang="en-GB"/>
          </a:p>
        </p:txBody>
      </p:sp>
      <p:sp>
        <p:nvSpPr>
          <p:cNvPr id="5" name="Footer Placeholder 4">
            <a:extLst>
              <a:ext uri="{FF2B5EF4-FFF2-40B4-BE49-F238E27FC236}">
                <a16:creationId xmlns:a16="http://schemas.microsoft.com/office/drawing/2014/main" id="{AB3A59EC-75BF-23B0-2519-2340FF5553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0FBA8D-60B2-0B25-C1FE-D523959C5CA1}"/>
              </a:ext>
            </a:extLst>
          </p:cNvPr>
          <p:cNvSpPr>
            <a:spLocks noGrp="1"/>
          </p:cNvSpPr>
          <p:nvPr>
            <p:ph type="sldNum" sz="quarter" idx="12"/>
          </p:nvPr>
        </p:nvSpPr>
        <p:spPr/>
        <p:txBody>
          <a:bodyPr/>
          <a:lstStyle/>
          <a:p>
            <a:fld id="{E0BE4A60-7B73-4AE7-9E5A-A34E2F7C007E}" type="slidenum">
              <a:rPr lang="en-GB" smtClean="0"/>
              <a:t>‹#›</a:t>
            </a:fld>
            <a:endParaRPr lang="en-GB"/>
          </a:p>
        </p:txBody>
      </p:sp>
    </p:spTree>
    <p:extLst>
      <p:ext uri="{BB962C8B-B14F-4D97-AF65-F5344CB8AC3E}">
        <p14:creationId xmlns:p14="http://schemas.microsoft.com/office/powerpoint/2010/main" val="34172417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3"/>
        <p:cNvGrpSpPr/>
        <p:nvPr/>
      </p:nvGrpSpPr>
      <p:grpSpPr>
        <a:xfrm>
          <a:off x="0" y="0"/>
          <a:ext cx="0" cy="0"/>
          <a:chOff x="0" y="0"/>
          <a:chExt cx="0" cy="0"/>
        </a:xfrm>
      </p:grpSpPr>
      <p:sp>
        <p:nvSpPr>
          <p:cNvPr id="14" name="Google Shape;14;p8"/>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8"/>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rmAutofit/>
          </a:bodyPr>
          <a:lstStyle>
            <a:lvl1pPr marL="609585" lvl="0" indent="-457189" algn="l">
              <a:lnSpc>
                <a:spcPct val="115000"/>
              </a:lnSpc>
              <a:spcBef>
                <a:spcPts val="0"/>
              </a:spcBef>
              <a:spcAft>
                <a:spcPts val="0"/>
              </a:spcAft>
              <a:buSzPts val="1800"/>
              <a:buChar char="●"/>
              <a:defRPr/>
            </a:lvl1pPr>
            <a:lvl2pPr marL="1219170" lvl="1" indent="-423323" algn="l">
              <a:lnSpc>
                <a:spcPct val="115000"/>
              </a:lnSpc>
              <a:spcBef>
                <a:spcPts val="0"/>
              </a:spcBef>
              <a:spcAft>
                <a:spcPts val="0"/>
              </a:spcAft>
              <a:buSzPts val="1400"/>
              <a:buChar char="○"/>
              <a:defRPr/>
            </a:lvl2pPr>
            <a:lvl3pPr marL="1828754" lvl="2" indent="-423323" algn="l">
              <a:lnSpc>
                <a:spcPct val="115000"/>
              </a:lnSpc>
              <a:spcBef>
                <a:spcPts val="0"/>
              </a:spcBef>
              <a:spcAft>
                <a:spcPts val="0"/>
              </a:spcAft>
              <a:buSzPts val="1400"/>
              <a:buChar char="■"/>
              <a:defRPr/>
            </a:lvl3pPr>
            <a:lvl4pPr marL="2438339" lvl="3" indent="-423323" algn="l">
              <a:lnSpc>
                <a:spcPct val="115000"/>
              </a:lnSpc>
              <a:spcBef>
                <a:spcPts val="0"/>
              </a:spcBef>
              <a:spcAft>
                <a:spcPts val="0"/>
              </a:spcAft>
              <a:buSzPts val="1400"/>
              <a:buChar char="●"/>
              <a:defRPr/>
            </a:lvl4pPr>
            <a:lvl5pPr marL="3047924" lvl="4" indent="-423323" algn="l">
              <a:lnSpc>
                <a:spcPct val="115000"/>
              </a:lnSpc>
              <a:spcBef>
                <a:spcPts val="0"/>
              </a:spcBef>
              <a:spcAft>
                <a:spcPts val="0"/>
              </a:spcAft>
              <a:buSzPts val="1400"/>
              <a:buChar char="○"/>
              <a:defRPr/>
            </a:lvl5pPr>
            <a:lvl6pPr marL="3657509" lvl="5" indent="-423323" algn="l">
              <a:lnSpc>
                <a:spcPct val="115000"/>
              </a:lnSpc>
              <a:spcBef>
                <a:spcPts val="0"/>
              </a:spcBef>
              <a:spcAft>
                <a:spcPts val="0"/>
              </a:spcAft>
              <a:buSzPts val="1400"/>
              <a:buChar char="■"/>
              <a:defRPr/>
            </a:lvl6pPr>
            <a:lvl7pPr marL="4267093" lvl="6" indent="-423323" algn="l">
              <a:lnSpc>
                <a:spcPct val="115000"/>
              </a:lnSpc>
              <a:spcBef>
                <a:spcPts val="0"/>
              </a:spcBef>
              <a:spcAft>
                <a:spcPts val="0"/>
              </a:spcAft>
              <a:buSzPts val="1400"/>
              <a:buChar char="●"/>
              <a:defRPr/>
            </a:lvl7pPr>
            <a:lvl8pPr marL="4876678" lvl="7" indent="-423323" algn="l">
              <a:lnSpc>
                <a:spcPct val="115000"/>
              </a:lnSpc>
              <a:spcBef>
                <a:spcPts val="0"/>
              </a:spcBef>
              <a:spcAft>
                <a:spcPts val="0"/>
              </a:spcAft>
              <a:buSzPts val="1400"/>
              <a:buChar char="○"/>
              <a:defRPr/>
            </a:lvl8pPr>
            <a:lvl9pPr marL="5486263" lvl="8" indent="-423323" algn="l">
              <a:lnSpc>
                <a:spcPct val="115000"/>
              </a:lnSpc>
              <a:spcBef>
                <a:spcPts val="0"/>
              </a:spcBef>
              <a:spcAft>
                <a:spcPts val="0"/>
              </a:spcAft>
              <a:buSzPts val="1400"/>
              <a:buChar char="■"/>
              <a:defRPr/>
            </a:lvl9pPr>
          </a:lstStyle>
          <a:p>
            <a:endParaRPr/>
          </a:p>
        </p:txBody>
      </p:sp>
      <p:sp>
        <p:nvSpPr>
          <p:cNvPr id="16" name="Google Shape;16;p8"/>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3892274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2B5AB06-9792-445C-9B3C-103D5EBCE6D9}"/>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bg2">
              <a:lumMod val="9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2">
                  <a:lumMod val="75000"/>
                </a:schemeClr>
              </a:solidFill>
            </a:endParaRPr>
          </a:p>
        </p:txBody>
      </p:sp>
      <p:sp>
        <p:nvSpPr>
          <p:cNvPr id="2" name="Title 1">
            <a:extLst>
              <a:ext uri="{FF2B5EF4-FFF2-40B4-BE49-F238E27FC236}">
                <a16:creationId xmlns:a16="http://schemas.microsoft.com/office/drawing/2014/main" id="{B6AEFB40-063A-41A7-9581-865BBE62C3C5}"/>
              </a:ext>
            </a:extLst>
          </p:cNvPr>
          <p:cNvSpPr>
            <a:spLocks noGrp="1"/>
          </p:cNvSpPr>
          <p:nvPr>
            <p:ph type="title" hasCustomPrompt="1"/>
          </p:nvPr>
        </p:nvSpPr>
        <p:spPr>
          <a:xfrm>
            <a:off x="838200" y="597992"/>
            <a:ext cx="10515600" cy="994835"/>
          </a:xfrm>
          <a:prstGeom prst="rect">
            <a:avLst/>
          </a:prstGeom>
        </p:spPr>
        <p:txBody>
          <a:bodyPr rtlCol="0" anchor="ctr"/>
          <a:lstStyle>
            <a:lvl1pPr algn="ctr">
              <a:defRPr sz="2400" cap="all" spc="100" baseline="0">
                <a:solidFill>
                  <a:schemeClr val="tx2">
                    <a:lumMod val="75000"/>
                  </a:schemeClr>
                </a:solidFill>
              </a:defRPr>
            </a:lvl1pPr>
          </a:lstStyle>
          <a:p>
            <a:pPr rtl="0"/>
            <a:r>
              <a:rPr lang="en-GB" noProof="0"/>
              <a:t>Click to add title</a:t>
            </a:r>
          </a:p>
        </p:txBody>
      </p:sp>
      <p:sp>
        <p:nvSpPr>
          <p:cNvPr id="5" name="Picture Placeholder 4">
            <a:extLst>
              <a:ext uri="{FF2B5EF4-FFF2-40B4-BE49-F238E27FC236}">
                <a16:creationId xmlns:a16="http://schemas.microsoft.com/office/drawing/2014/main" id="{4C3BAD53-6B4A-490D-BE06-B5A0B068755B}"/>
              </a:ext>
            </a:extLst>
          </p:cNvPr>
          <p:cNvSpPr>
            <a:spLocks noGrp="1"/>
          </p:cNvSpPr>
          <p:nvPr>
            <p:ph type="pic" sz="quarter" idx="23"/>
          </p:nvPr>
        </p:nvSpPr>
        <p:spPr>
          <a:xfrm>
            <a:off x="1632608" y="2982740"/>
            <a:ext cx="603504" cy="603504"/>
          </a:xfrm>
          <a:prstGeom prst="rect">
            <a:avLst/>
          </a:prstGeom>
        </p:spPr>
        <p:txBody>
          <a:bodyPr rtlCol="0"/>
          <a:lstStyle>
            <a:lvl1pPr marL="0" indent="0" algn="ctr">
              <a:buNone/>
              <a:defRPr sz="1100"/>
            </a:lvl1pPr>
          </a:lstStyle>
          <a:p>
            <a:pPr rtl="0"/>
            <a:r>
              <a:rPr lang="en-US" noProof="0"/>
              <a:t>Click icon to add picture</a:t>
            </a:r>
            <a:endParaRPr lang="en-GB" noProof="0"/>
          </a:p>
        </p:txBody>
      </p:sp>
      <p:sp>
        <p:nvSpPr>
          <p:cNvPr id="22" name="Picture Placeholder 4">
            <a:extLst>
              <a:ext uri="{FF2B5EF4-FFF2-40B4-BE49-F238E27FC236}">
                <a16:creationId xmlns:a16="http://schemas.microsoft.com/office/drawing/2014/main" id="{30E1FC4A-DE44-4B85-856E-E2480DF55A80}"/>
              </a:ext>
            </a:extLst>
          </p:cNvPr>
          <p:cNvSpPr>
            <a:spLocks noGrp="1"/>
          </p:cNvSpPr>
          <p:nvPr>
            <p:ph type="pic" sz="quarter" idx="24"/>
          </p:nvPr>
        </p:nvSpPr>
        <p:spPr>
          <a:xfrm>
            <a:off x="4388240" y="2981421"/>
            <a:ext cx="603504" cy="594360"/>
          </a:xfrm>
          <a:prstGeom prst="rect">
            <a:avLst/>
          </a:prstGeom>
        </p:spPr>
        <p:txBody>
          <a:bodyPr rtlCol="0"/>
          <a:lstStyle>
            <a:lvl1pPr marL="0" indent="0" algn="ctr">
              <a:buNone/>
              <a:defRPr sz="1100"/>
            </a:lvl1pPr>
          </a:lstStyle>
          <a:p>
            <a:pPr rtl="0"/>
            <a:r>
              <a:rPr lang="en-US" noProof="0"/>
              <a:t>Click icon to add picture</a:t>
            </a:r>
            <a:endParaRPr lang="en-GB" noProof="0"/>
          </a:p>
        </p:txBody>
      </p:sp>
      <p:sp>
        <p:nvSpPr>
          <p:cNvPr id="23" name="Picture Placeholder 4">
            <a:extLst>
              <a:ext uri="{FF2B5EF4-FFF2-40B4-BE49-F238E27FC236}">
                <a16:creationId xmlns:a16="http://schemas.microsoft.com/office/drawing/2014/main" id="{02E70B7A-F000-4D8D-9BDF-E10FF6B38374}"/>
              </a:ext>
            </a:extLst>
          </p:cNvPr>
          <p:cNvSpPr>
            <a:spLocks noGrp="1"/>
          </p:cNvSpPr>
          <p:nvPr>
            <p:ph type="pic" sz="quarter" idx="25"/>
          </p:nvPr>
        </p:nvSpPr>
        <p:spPr>
          <a:xfrm>
            <a:off x="7182902" y="2983163"/>
            <a:ext cx="603504" cy="603504"/>
          </a:xfrm>
          <a:prstGeom prst="rect">
            <a:avLst/>
          </a:prstGeom>
        </p:spPr>
        <p:txBody>
          <a:bodyPr rtlCol="0"/>
          <a:lstStyle>
            <a:lvl1pPr marL="0" indent="0" algn="ctr">
              <a:buNone/>
              <a:defRPr sz="1100"/>
            </a:lvl1pPr>
          </a:lstStyle>
          <a:p>
            <a:pPr rtl="0"/>
            <a:r>
              <a:rPr lang="en-US" noProof="0"/>
              <a:t>Click icon to add picture</a:t>
            </a:r>
            <a:endParaRPr lang="en-GB" noProof="0"/>
          </a:p>
        </p:txBody>
      </p:sp>
      <p:sp>
        <p:nvSpPr>
          <p:cNvPr id="24" name="Picture Placeholder 4">
            <a:extLst>
              <a:ext uri="{FF2B5EF4-FFF2-40B4-BE49-F238E27FC236}">
                <a16:creationId xmlns:a16="http://schemas.microsoft.com/office/drawing/2014/main" id="{1CED61F8-3F2F-4611-8E56-88AAF763257E}"/>
              </a:ext>
            </a:extLst>
          </p:cNvPr>
          <p:cNvSpPr>
            <a:spLocks noGrp="1"/>
          </p:cNvSpPr>
          <p:nvPr>
            <p:ph type="pic" sz="quarter" idx="26"/>
          </p:nvPr>
        </p:nvSpPr>
        <p:spPr>
          <a:xfrm>
            <a:off x="9927648" y="3001928"/>
            <a:ext cx="594360" cy="594360"/>
          </a:xfrm>
          <a:prstGeom prst="rect">
            <a:avLst/>
          </a:prstGeom>
        </p:spPr>
        <p:txBody>
          <a:bodyPr rtlCol="0"/>
          <a:lstStyle>
            <a:lvl1pPr marL="0" indent="0" algn="ctr">
              <a:buNone/>
              <a:defRPr sz="1100"/>
            </a:lvl1pPr>
          </a:lstStyle>
          <a:p>
            <a:pPr rtl="0"/>
            <a:r>
              <a:rPr lang="en-US" noProof="0"/>
              <a:t>Click icon to add picture</a:t>
            </a:r>
            <a:endParaRPr lang="en-GB" noProof="0"/>
          </a:p>
        </p:txBody>
      </p:sp>
      <p:sp>
        <p:nvSpPr>
          <p:cNvPr id="30" name="Text Placeholder 10">
            <a:extLst>
              <a:ext uri="{FF2B5EF4-FFF2-40B4-BE49-F238E27FC236}">
                <a16:creationId xmlns:a16="http://schemas.microsoft.com/office/drawing/2014/main" id="{B7058D0A-FADA-4AE8-99E1-90B4E5D358AC}"/>
              </a:ext>
            </a:extLst>
          </p:cNvPr>
          <p:cNvSpPr>
            <a:spLocks noGrp="1"/>
          </p:cNvSpPr>
          <p:nvPr>
            <p:ph type="body" sz="quarter" idx="16" hasCustomPrompt="1"/>
          </p:nvPr>
        </p:nvSpPr>
        <p:spPr>
          <a:xfrm>
            <a:off x="740800" y="3608439"/>
            <a:ext cx="2351446" cy="491509"/>
          </a:xfrm>
          <a:prstGeom prst="rect">
            <a:avLst/>
          </a:prstGeom>
        </p:spPr>
        <p:txBody>
          <a:bodyPr rtlCol="0" anchor="b"/>
          <a:lstStyle>
            <a:lvl1pPr marL="0" indent="0" algn="ctr">
              <a:buNone/>
              <a:defRPr sz="1800" cap="all" spc="100" baseline="0">
                <a:solidFill>
                  <a:schemeClr val="accent5">
                    <a:lumMod val="50000"/>
                  </a:schemeClr>
                </a:solidFill>
                <a:latin typeface="+mj-lt"/>
              </a:defRPr>
            </a:lvl1pPr>
          </a:lstStyle>
          <a:p>
            <a:pPr lvl="0" rtl="0"/>
            <a:r>
              <a:rPr lang="en-GB" noProof="0"/>
              <a:t>Click to add subtitle</a:t>
            </a:r>
          </a:p>
        </p:txBody>
      </p:sp>
      <p:sp>
        <p:nvSpPr>
          <p:cNvPr id="28" name="Text Placeholder 10">
            <a:extLst>
              <a:ext uri="{FF2B5EF4-FFF2-40B4-BE49-F238E27FC236}">
                <a16:creationId xmlns:a16="http://schemas.microsoft.com/office/drawing/2014/main" id="{3B7B90F8-2155-4E8A-BCE9-7780EE14ED2C}"/>
              </a:ext>
            </a:extLst>
          </p:cNvPr>
          <p:cNvSpPr>
            <a:spLocks noGrp="1"/>
          </p:cNvSpPr>
          <p:nvPr>
            <p:ph type="body" sz="quarter" idx="12" hasCustomPrompt="1"/>
          </p:nvPr>
        </p:nvSpPr>
        <p:spPr>
          <a:xfrm>
            <a:off x="740800" y="4036041"/>
            <a:ext cx="2351446" cy="1704547"/>
          </a:xfrm>
          <a:prstGeom prst="rect">
            <a:avLst/>
          </a:prstGeom>
        </p:spPr>
        <p:txBody>
          <a:bodyPr rtlCol="0" anchor="t"/>
          <a:lstStyle>
            <a:lvl1pPr marL="0" indent="0" algn="ctr">
              <a:lnSpc>
                <a:spcPct val="100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44" name="Text Placeholder 10">
            <a:extLst>
              <a:ext uri="{FF2B5EF4-FFF2-40B4-BE49-F238E27FC236}">
                <a16:creationId xmlns:a16="http://schemas.microsoft.com/office/drawing/2014/main" id="{9C0C6E63-A45B-409B-824C-FAA0CC56EC89}"/>
              </a:ext>
            </a:extLst>
          </p:cNvPr>
          <p:cNvSpPr>
            <a:spLocks noGrp="1"/>
          </p:cNvSpPr>
          <p:nvPr>
            <p:ph type="body" sz="quarter" idx="18" hasCustomPrompt="1"/>
          </p:nvPr>
        </p:nvSpPr>
        <p:spPr>
          <a:xfrm>
            <a:off x="3508580" y="3608439"/>
            <a:ext cx="2351446" cy="491509"/>
          </a:xfrm>
          <a:prstGeom prst="rect">
            <a:avLst/>
          </a:prstGeom>
        </p:spPr>
        <p:txBody>
          <a:bodyPr rtlCol="0" anchor="b"/>
          <a:lstStyle>
            <a:lvl1pPr marL="0" indent="0" algn="ctr">
              <a:buNone/>
              <a:defRPr sz="1800" cap="all" spc="100" baseline="0">
                <a:solidFill>
                  <a:schemeClr val="accent5">
                    <a:lumMod val="50000"/>
                  </a:schemeClr>
                </a:solidFill>
                <a:latin typeface="+mj-lt"/>
              </a:defRPr>
            </a:lvl1pPr>
          </a:lstStyle>
          <a:p>
            <a:pPr lvl="0" rtl="0"/>
            <a:r>
              <a:rPr lang="en-GB" noProof="0"/>
              <a:t>Click to add subtitle</a:t>
            </a:r>
          </a:p>
        </p:txBody>
      </p:sp>
      <p:sp>
        <p:nvSpPr>
          <p:cNvPr id="43" name="Text Placeholder 10">
            <a:extLst>
              <a:ext uri="{FF2B5EF4-FFF2-40B4-BE49-F238E27FC236}">
                <a16:creationId xmlns:a16="http://schemas.microsoft.com/office/drawing/2014/main" id="{B910C319-3589-469F-9A8A-173CB714BA47}"/>
              </a:ext>
            </a:extLst>
          </p:cNvPr>
          <p:cNvSpPr>
            <a:spLocks noGrp="1"/>
          </p:cNvSpPr>
          <p:nvPr>
            <p:ph type="body" sz="quarter" idx="17" hasCustomPrompt="1"/>
          </p:nvPr>
        </p:nvSpPr>
        <p:spPr>
          <a:xfrm>
            <a:off x="3508580" y="4036041"/>
            <a:ext cx="2351446" cy="1704547"/>
          </a:xfrm>
          <a:prstGeom prst="rect">
            <a:avLst/>
          </a:prstGeom>
        </p:spPr>
        <p:txBody>
          <a:bodyPr rtlCol="0" anchor="t"/>
          <a:lstStyle>
            <a:lvl1pPr marL="0" indent="0" algn="ctr">
              <a:lnSpc>
                <a:spcPct val="100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46" name="Text Placeholder 10">
            <a:extLst>
              <a:ext uri="{FF2B5EF4-FFF2-40B4-BE49-F238E27FC236}">
                <a16:creationId xmlns:a16="http://schemas.microsoft.com/office/drawing/2014/main" id="{D9802FCD-21E3-4F6F-B57C-02AEB618FE8B}"/>
              </a:ext>
            </a:extLst>
          </p:cNvPr>
          <p:cNvSpPr>
            <a:spLocks noGrp="1"/>
          </p:cNvSpPr>
          <p:nvPr>
            <p:ph type="body" sz="quarter" idx="20" hasCustomPrompt="1"/>
          </p:nvPr>
        </p:nvSpPr>
        <p:spPr>
          <a:xfrm>
            <a:off x="6303400" y="3608439"/>
            <a:ext cx="2351446" cy="491509"/>
          </a:xfrm>
          <a:prstGeom prst="rect">
            <a:avLst/>
          </a:prstGeom>
        </p:spPr>
        <p:txBody>
          <a:bodyPr rtlCol="0" anchor="b"/>
          <a:lstStyle>
            <a:lvl1pPr marL="0" indent="0" algn="ctr">
              <a:buNone/>
              <a:defRPr sz="1800" cap="all" spc="100" baseline="0">
                <a:solidFill>
                  <a:schemeClr val="accent5">
                    <a:lumMod val="50000"/>
                  </a:schemeClr>
                </a:solidFill>
                <a:latin typeface="+mj-lt"/>
              </a:defRPr>
            </a:lvl1pPr>
          </a:lstStyle>
          <a:p>
            <a:pPr lvl="0" rtl="0"/>
            <a:r>
              <a:rPr lang="en-GB" noProof="0"/>
              <a:t>Click to add subtitle</a:t>
            </a:r>
          </a:p>
        </p:txBody>
      </p:sp>
      <p:sp>
        <p:nvSpPr>
          <p:cNvPr id="45" name="Text Placeholder 10">
            <a:extLst>
              <a:ext uri="{FF2B5EF4-FFF2-40B4-BE49-F238E27FC236}">
                <a16:creationId xmlns:a16="http://schemas.microsoft.com/office/drawing/2014/main" id="{4AFEE648-F3AD-453E-895B-F43C7415C7BC}"/>
              </a:ext>
            </a:extLst>
          </p:cNvPr>
          <p:cNvSpPr>
            <a:spLocks noGrp="1"/>
          </p:cNvSpPr>
          <p:nvPr>
            <p:ph type="body" sz="quarter" idx="19" hasCustomPrompt="1"/>
          </p:nvPr>
        </p:nvSpPr>
        <p:spPr>
          <a:xfrm>
            <a:off x="6303400" y="4036041"/>
            <a:ext cx="2351446" cy="1704547"/>
          </a:xfrm>
          <a:prstGeom prst="rect">
            <a:avLst/>
          </a:prstGeom>
        </p:spPr>
        <p:txBody>
          <a:bodyPr rtlCol="0" anchor="t"/>
          <a:lstStyle>
            <a:lvl1pPr marL="0" indent="0" algn="ctr">
              <a:lnSpc>
                <a:spcPct val="100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48" name="Text Placeholder 10">
            <a:extLst>
              <a:ext uri="{FF2B5EF4-FFF2-40B4-BE49-F238E27FC236}">
                <a16:creationId xmlns:a16="http://schemas.microsoft.com/office/drawing/2014/main" id="{AA760860-8E89-42DD-87FD-F9951F283727}"/>
              </a:ext>
            </a:extLst>
          </p:cNvPr>
          <p:cNvSpPr>
            <a:spLocks noGrp="1"/>
          </p:cNvSpPr>
          <p:nvPr>
            <p:ph type="body" sz="quarter" idx="22" hasCustomPrompt="1"/>
          </p:nvPr>
        </p:nvSpPr>
        <p:spPr>
          <a:xfrm>
            <a:off x="9071180" y="3608439"/>
            <a:ext cx="2351446" cy="491509"/>
          </a:xfrm>
          <a:prstGeom prst="rect">
            <a:avLst/>
          </a:prstGeom>
        </p:spPr>
        <p:txBody>
          <a:bodyPr rtlCol="0" anchor="b"/>
          <a:lstStyle>
            <a:lvl1pPr marL="0" indent="0" algn="ctr">
              <a:buNone/>
              <a:defRPr sz="1800" cap="all" spc="100" baseline="0">
                <a:solidFill>
                  <a:schemeClr val="accent5">
                    <a:lumMod val="50000"/>
                  </a:schemeClr>
                </a:solidFill>
                <a:latin typeface="+mj-lt"/>
              </a:defRPr>
            </a:lvl1pPr>
          </a:lstStyle>
          <a:p>
            <a:pPr lvl="0" rtl="0"/>
            <a:r>
              <a:rPr lang="en-GB" noProof="0"/>
              <a:t>Click to add subtitle</a:t>
            </a:r>
          </a:p>
        </p:txBody>
      </p:sp>
      <p:sp>
        <p:nvSpPr>
          <p:cNvPr id="47" name="Text Placeholder 10">
            <a:extLst>
              <a:ext uri="{FF2B5EF4-FFF2-40B4-BE49-F238E27FC236}">
                <a16:creationId xmlns:a16="http://schemas.microsoft.com/office/drawing/2014/main" id="{5FD2DFE0-D25E-4B72-A2B4-C40CF72D522E}"/>
              </a:ext>
            </a:extLst>
          </p:cNvPr>
          <p:cNvSpPr>
            <a:spLocks noGrp="1"/>
          </p:cNvSpPr>
          <p:nvPr>
            <p:ph type="body" sz="quarter" idx="21" hasCustomPrompt="1"/>
          </p:nvPr>
        </p:nvSpPr>
        <p:spPr>
          <a:xfrm>
            <a:off x="9071180" y="4036041"/>
            <a:ext cx="2351446" cy="1704547"/>
          </a:xfrm>
          <a:prstGeom prst="rect">
            <a:avLst/>
          </a:prstGeom>
        </p:spPr>
        <p:txBody>
          <a:bodyPr rtlCol="0" anchor="t"/>
          <a:lstStyle>
            <a:lvl1pPr marL="0" indent="0" algn="ctr">
              <a:lnSpc>
                <a:spcPct val="100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40" name="Date Placeholder 3">
            <a:extLst>
              <a:ext uri="{FF2B5EF4-FFF2-40B4-BE49-F238E27FC236}">
                <a16:creationId xmlns:a16="http://schemas.microsoft.com/office/drawing/2014/main" id="{573EDDB2-8AC2-4A88-95EE-20082E77DE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pPr rtl="0"/>
            <a:r>
              <a:rPr lang="en-GB" dirty="0"/>
              <a:t>2023</a:t>
            </a:r>
            <a:endParaRPr lang="en-GB" noProof="0" dirty="0"/>
          </a:p>
        </p:txBody>
      </p:sp>
      <p:sp>
        <p:nvSpPr>
          <p:cNvPr id="41" name="Footer Placeholder 4">
            <a:extLst>
              <a:ext uri="{FF2B5EF4-FFF2-40B4-BE49-F238E27FC236}">
                <a16:creationId xmlns:a16="http://schemas.microsoft.com/office/drawing/2014/main" id="{325A34CF-B8DC-4A28-86BC-8D450E3D3C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GB" dirty="0"/>
              <a:t>Archaeology and planning</a:t>
            </a:r>
          </a:p>
        </p:txBody>
      </p:sp>
      <p:sp>
        <p:nvSpPr>
          <p:cNvPr id="42" name="Slide Number Placeholder 5">
            <a:extLst>
              <a:ext uri="{FF2B5EF4-FFF2-40B4-BE49-F238E27FC236}">
                <a16:creationId xmlns:a16="http://schemas.microsoft.com/office/drawing/2014/main" id="{3F009426-0603-4EF7-8DE1-0CA50818F7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57176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167934-C82F-4D6A-CBA0-CF9D4636B2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62C14958-4C9F-28FD-837E-5464E9E3B124}"/>
              </a:ext>
            </a:extLst>
          </p:cNvPr>
          <p:cNvSpPr>
            <a:spLocks noGrp="1"/>
          </p:cNvSpPr>
          <p:nvPr>
            <p:ph type="body" idx="1"/>
          </p:nvPr>
        </p:nvSpPr>
        <p:spPr>
          <a:xfrm>
            <a:off x="838200" y="1825625"/>
            <a:ext cx="10515600" cy="421005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0CA2D896-B922-9BEC-5F68-0C6BD7674F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5807A7-AA17-4DDD-82AF-7FA8C817638A}" type="datetimeFigureOut">
              <a:rPr lang="en-GB" smtClean="0"/>
              <a:t>28/11/2024</a:t>
            </a:fld>
            <a:endParaRPr lang="en-GB" dirty="0"/>
          </a:p>
        </p:txBody>
      </p:sp>
      <p:sp>
        <p:nvSpPr>
          <p:cNvPr id="5" name="Footer Placeholder 4">
            <a:extLst>
              <a:ext uri="{FF2B5EF4-FFF2-40B4-BE49-F238E27FC236}">
                <a16:creationId xmlns:a16="http://schemas.microsoft.com/office/drawing/2014/main" id="{A8187DA3-AA9C-0878-6D71-D877801C18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6B4D1D0-CCB9-7144-5C0B-E527FD13BC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BE4A60-7B73-4AE7-9E5A-A34E2F7C007E}" type="slidenum">
              <a:rPr lang="en-GB" smtClean="0"/>
              <a:t>‹#›</a:t>
            </a:fld>
            <a:endParaRPr lang="en-GB"/>
          </a:p>
        </p:txBody>
      </p:sp>
      <p:sp>
        <p:nvSpPr>
          <p:cNvPr id="7" name="Rectangle 6">
            <a:extLst>
              <a:ext uri="{FF2B5EF4-FFF2-40B4-BE49-F238E27FC236}">
                <a16:creationId xmlns:a16="http://schemas.microsoft.com/office/drawing/2014/main" id="{40E1940A-0E13-3E66-63DE-EBB39D2ECD59}"/>
              </a:ext>
            </a:extLst>
          </p:cNvPr>
          <p:cNvSpPr/>
          <p:nvPr userDrawn="1"/>
        </p:nvSpPr>
        <p:spPr>
          <a:xfrm>
            <a:off x="0" y="6189021"/>
            <a:ext cx="12192000" cy="6858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7314572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77" r:id="rId3"/>
    <p:sldLayoutId id="2147483664" r:id="rId4"/>
    <p:sldLayoutId id="2147483678" r:id="rId5"/>
    <p:sldLayoutId id="2147483676" r:id="rId6"/>
    <p:sldLayoutId id="2147483681" r:id="rId7"/>
    <p:sldLayoutId id="2147483674" r:id="rId8"/>
    <p:sldLayoutId id="2147483671" r:id="rId9"/>
    <p:sldLayoutId id="2147483663" r:id="rId10"/>
    <p:sldLayoutId id="2147483651" r:id="rId11"/>
    <p:sldLayoutId id="2147483652" r:id="rId12"/>
    <p:sldLayoutId id="2147483653" r:id="rId13"/>
    <p:sldLayoutId id="2147483654" r:id="rId14"/>
    <p:sldLayoutId id="2147483655" r:id="rId15"/>
    <p:sldLayoutId id="2147483680" r:id="rId16"/>
    <p:sldLayoutId id="2147483656" r:id="rId17"/>
    <p:sldLayoutId id="2147483657" r:id="rId18"/>
    <p:sldLayoutId id="2147483658" r:id="rId19"/>
    <p:sldLayoutId id="2147483659" r:id="rId20"/>
    <p:sldLayoutId id="2147483661" r:id="rId21"/>
    <p:sldLayoutId id="2147483662" r:id="rId22"/>
  </p:sldLayoutIdLst>
  <p:txStyles>
    <p:titleStyle>
      <a:lvl1pPr algn="l" defTabSz="914400" rtl="0" eaLnBrk="1" latinLnBrk="0" hangingPunct="1">
        <a:lnSpc>
          <a:spcPct val="90000"/>
        </a:lnSpc>
        <a:spcBef>
          <a:spcPct val="0"/>
        </a:spcBef>
        <a:buNone/>
        <a:defRPr sz="4400" b="0" kern="1200">
          <a:solidFill>
            <a:schemeClr val="bg1">
              <a:lumMod val="10000"/>
            </a:schemeClr>
          </a:solidFill>
          <a:latin typeface="Calibri" panose="020F0502020204030204" pitchFamily="34" charset="0"/>
          <a:ea typeface="+mj-ea"/>
          <a:cs typeface="Calibri" panose="020F050202020403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lumMod val="10000"/>
            </a:schemeClr>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lumMod val="10000"/>
            </a:schemeClr>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lumMod val="10000"/>
            </a:schemeClr>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lumMod val="10000"/>
            </a:schemeClr>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lumMod val="10000"/>
            </a:schemeClr>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ople walking in a garden&#10;&#10;Description automatically generated">
            <a:extLst>
              <a:ext uri="{FF2B5EF4-FFF2-40B4-BE49-F238E27FC236}">
                <a16:creationId xmlns:a16="http://schemas.microsoft.com/office/drawing/2014/main" id="{E98606FF-4BFB-EC18-7F09-01F5A865D7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43000"/>
            <a:ext cx="12192000" cy="9144000"/>
          </a:xfrm>
          <a:prstGeom prst="rect">
            <a:avLst/>
          </a:prstGeom>
        </p:spPr>
      </p:pic>
      <p:sp>
        <p:nvSpPr>
          <p:cNvPr id="6" name="Rectangle 5">
            <a:extLst>
              <a:ext uri="{FF2B5EF4-FFF2-40B4-BE49-F238E27FC236}">
                <a16:creationId xmlns:a16="http://schemas.microsoft.com/office/drawing/2014/main" id="{550F596D-3C53-5548-A6A3-454194B04931}"/>
              </a:ext>
            </a:extLst>
          </p:cNvPr>
          <p:cNvSpPr/>
          <p:nvPr/>
        </p:nvSpPr>
        <p:spPr>
          <a:xfrm>
            <a:off x="-771316" y="2646033"/>
            <a:ext cx="9555720" cy="2606848"/>
          </a:xfrm>
          <a:prstGeom prst="rect">
            <a:avLst/>
          </a:prstGeom>
          <a:gradFill flip="none" rotWithShape="1">
            <a:gsLst>
              <a:gs pos="0">
                <a:schemeClr val="bg1">
                  <a:lumMod val="10000"/>
                  <a:alpha val="60000"/>
                </a:schemeClr>
              </a:gs>
              <a:gs pos="38000">
                <a:schemeClr val="bg1">
                  <a:lumMod val="10000"/>
                  <a:alpha val="20000"/>
                </a:schemeClr>
              </a:gs>
              <a:gs pos="80000">
                <a:schemeClr val="bg1">
                  <a:lumMod val="10000"/>
                  <a:alpha val="0"/>
                </a:schemeClr>
              </a:gs>
              <a:gs pos="8000">
                <a:schemeClr val="bg1">
                  <a:lumMod val="10000"/>
                  <a:alpha val="4000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itle 1">
            <a:extLst>
              <a:ext uri="{FF2B5EF4-FFF2-40B4-BE49-F238E27FC236}">
                <a16:creationId xmlns:a16="http://schemas.microsoft.com/office/drawing/2014/main" id="{18C6963F-574A-9D1B-400A-DBA99A137439}"/>
              </a:ext>
            </a:extLst>
          </p:cNvPr>
          <p:cNvSpPr>
            <a:spLocks noGrp="1"/>
          </p:cNvSpPr>
          <p:nvPr>
            <p:ph type="ctrTitle"/>
          </p:nvPr>
        </p:nvSpPr>
        <p:spPr>
          <a:xfrm>
            <a:off x="437404" y="2646033"/>
            <a:ext cx="9144000" cy="2387600"/>
          </a:xfrm>
        </p:spPr>
        <p:txBody>
          <a:bodyPr>
            <a:normAutofit/>
          </a:bodyPr>
          <a:lstStyle/>
          <a:p>
            <a:pPr algn="l"/>
            <a:r>
              <a:rPr lang="en-GB" sz="4400" dirty="0">
                <a:solidFill>
                  <a:srgbClr val="FFFFFF"/>
                </a:solidFill>
                <a:ea typeface="Yu Gothic"/>
                <a:cs typeface="Aparajita"/>
              </a:rPr>
              <a:t>Outreach and Public Engagement</a:t>
            </a:r>
          </a:p>
        </p:txBody>
      </p:sp>
    </p:spTree>
    <p:extLst>
      <p:ext uri="{BB962C8B-B14F-4D97-AF65-F5344CB8AC3E}">
        <p14:creationId xmlns:p14="http://schemas.microsoft.com/office/powerpoint/2010/main" val="4126243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5B159-E516-B47B-1359-0E2AEABBACCB}"/>
              </a:ext>
            </a:extLst>
          </p:cNvPr>
          <p:cNvSpPr>
            <a:spLocks noGrp="1"/>
          </p:cNvSpPr>
          <p:nvPr>
            <p:ph type="title"/>
          </p:nvPr>
        </p:nvSpPr>
        <p:spPr/>
        <p:txBody>
          <a:bodyPr/>
          <a:lstStyle/>
          <a:p>
            <a:r>
              <a:rPr lang="en-US" dirty="0"/>
              <a:t>Cotswold Archaeology’s Values</a:t>
            </a:r>
            <a:endParaRPr lang="en-GB" dirty="0"/>
          </a:p>
        </p:txBody>
      </p:sp>
      <p:sp>
        <p:nvSpPr>
          <p:cNvPr id="3" name="Content Placeholder 2">
            <a:extLst>
              <a:ext uri="{FF2B5EF4-FFF2-40B4-BE49-F238E27FC236}">
                <a16:creationId xmlns:a16="http://schemas.microsoft.com/office/drawing/2014/main" id="{E2496E80-2803-658E-4313-6D3305E94A78}"/>
              </a:ext>
            </a:extLst>
          </p:cNvPr>
          <p:cNvSpPr>
            <a:spLocks noGrp="1"/>
          </p:cNvSpPr>
          <p:nvPr>
            <p:ph idx="1"/>
          </p:nvPr>
        </p:nvSpPr>
        <p:spPr>
          <a:xfrm>
            <a:off x="849457" y="1761688"/>
            <a:ext cx="10515600" cy="4132641"/>
          </a:xfrm>
        </p:spPr>
        <p:txBody>
          <a:bodyPr>
            <a:normAutofit fontScale="92500" lnSpcReduction="20000"/>
          </a:bodyPr>
          <a:lstStyle/>
          <a:p>
            <a:pPr algn="l">
              <a:buFont typeface="Arial" panose="020B0604020202020204" pitchFamily="34" charset="0"/>
              <a:buChar char="•"/>
            </a:pPr>
            <a:r>
              <a:rPr lang="en-US" b="0" i="0" dirty="0">
                <a:effectLst/>
              </a:rPr>
              <a:t>We use our research to make the past relevant, interesting and enjoyable to a broad spectrum of beneficiaries</a:t>
            </a:r>
          </a:p>
          <a:p>
            <a:pPr algn="l">
              <a:buFont typeface="Arial" panose="020B0604020202020204" pitchFamily="34" charset="0"/>
              <a:buChar char="•"/>
            </a:pPr>
            <a:r>
              <a:rPr lang="en-US" b="0" i="0" dirty="0">
                <a:effectLst/>
              </a:rPr>
              <a:t>Developing knowledge of the past amongst stakeholders increases community cohesion and identity, and furthers an overall appreciation of the world we live in</a:t>
            </a:r>
          </a:p>
          <a:p>
            <a:pPr algn="l">
              <a:buFont typeface="Arial" panose="020B0604020202020204" pitchFamily="34" charset="0"/>
              <a:buChar char="•"/>
            </a:pPr>
            <a:r>
              <a:rPr lang="en-US" b="0" i="0" dirty="0">
                <a:effectLst/>
              </a:rPr>
              <a:t>Engagement with heritage activities, either directly or indirectly, benefits individual wellbeing</a:t>
            </a:r>
          </a:p>
          <a:p>
            <a:pPr algn="l">
              <a:buFont typeface="Arial" panose="020B0604020202020204" pitchFamily="34" charset="0"/>
              <a:buChar char="•"/>
            </a:pPr>
            <a:r>
              <a:rPr lang="en-US" b="0" i="0" dirty="0">
                <a:effectLst/>
              </a:rPr>
              <a:t>We commit to the maintenance and development of the highest professional standards in our activities</a:t>
            </a:r>
          </a:p>
          <a:p>
            <a:pPr algn="l">
              <a:buFont typeface="Arial" panose="020B0604020202020204" pitchFamily="34" charset="0"/>
              <a:buChar char="•"/>
            </a:pPr>
            <a:r>
              <a:rPr lang="en-US" b="0" i="0" dirty="0">
                <a:effectLst/>
              </a:rPr>
              <a:t>We always strive to meet the needs and aspirations of our customers.</a:t>
            </a:r>
          </a:p>
          <a:p>
            <a:pPr algn="l">
              <a:buFont typeface="Arial" panose="020B0604020202020204" pitchFamily="34" charset="0"/>
              <a:buChar char="•"/>
            </a:pPr>
            <a:r>
              <a:rPr lang="en-US" b="0" i="0" dirty="0">
                <a:effectLst/>
              </a:rPr>
              <a:t>We want to be a great company to work for.</a:t>
            </a:r>
          </a:p>
        </p:txBody>
      </p:sp>
    </p:spTree>
    <p:extLst>
      <p:ext uri="{BB962C8B-B14F-4D97-AF65-F5344CB8AC3E}">
        <p14:creationId xmlns:p14="http://schemas.microsoft.com/office/powerpoint/2010/main" val="2006351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629D3267-EB57-D155-1339-440A0FC41BB6}"/>
              </a:ext>
            </a:extLst>
          </p:cNvPr>
          <p:cNvGraphicFramePr/>
          <p:nvPr>
            <p:extLst>
              <p:ext uri="{D42A27DB-BD31-4B8C-83A1-F6EECF244321}">
                <p14:modId xmlns:p14="http://schemas.microsoft.com/office/powerpoint/2010/main" val="3359329940"/>
              </p:ext>
            </p:extLst>
          </p:nvPr>
        </p:nvGraphicFramePr>
        <p:xfrm>
          <a:off x="503434" y="719666"/>
          <a:ext cx="11281024"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33719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F02AF4D9-2EF1-7680-DCA3-2FBBF24F8150}"/>
              </a:ext>
            </a:extLst>
          </p:cNvPr>
          <p:cNvGraphicFramePr>
            <a:graphicFrameLocks noGrp="1"/>
          </p:cNvGraphicFramePr>
          <p:nvPr>
            <p:ph idx="1"/>
            <p:extLst>
              <p:ext uri="{D42A27DB-BD31-4B8C-83A1-F6EECF244321}">
                <p14:modId xmlns:p14="http://schemas.microsoft.com/office/powerpoint/2010/main" val="3409397894"/>
              </p:ext>
            </p:extLst>
          </p:nvPr>
        </p:nvGraphicFramePr>
        <p:xfrm>
          <a:off x="849313" y="365125"/>
          <a:ext cx="10515600" cy="5529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2546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23C52C-0482-266F-6572-BC244A917809}"/>
              </a:ext>
            </a:extLst>
          </p:cNvPr>
          <p:cNvSpPr>
            <a:spLocks noGrp="1"/>
          </p:cNvSpPr>
          <p:nvPr>
            <p:ph idx="1"/>
          </p:nvPr>
        </p:nvSpPr>
        <p:spPr>
          <a:xfrm>
            <a:off x="849457" y="962025"/>
            <a:ext cx="10515600" cy="4932305"/>
          </a:xfrm>
        </p:spPr>
        <p:txBody>
          <a:bodyPr/>
          <a:lstStyle/>
          <a:p>
            <a:r>
              <a:rPr lang="en-US" b="1" dirty="0"/>
              <a:t>Reach</a:t>
            </a:r>
            <a:r>
              <a:rPr lang="en-US" dirty="0"/>
              <a:t> – how many people did an event reach?</a:t>
            </a:r>
          </a:p>
          <a:p>
            <a:r>
              <a:rPr lang="en-US" b="1" dirty="0"/>
              <a:t>Engagement</a:t>
            </a:r>
            <a:r>
              <a:rPr lang="en-US" dirty="0"/>
              <a:t> – what was the extent to which people participating where engaged?</a:t>
            </a:r>
          </a:p>
          <a:p>
            <a:r>
              <a:rPr lang="en-US" b="1" dirty="0"/>
              <a:t>Audience</a:t>
            </a:r>
            <a:r>
              <a:rPr lang="en-US" dirty="0"/>
              <a:t> – who did the event reach?</a:t>
            </a:r>
          </a:p>
          <a:p>
            <a:r>
              <a:rPr lang="en-US" b="1" dirty="0"/>
              <a:t>Legacy</a:t>
            </a:r>
            <a:r>
              <a:rPr lang="en-US" dirty="0"/>
              <a:t> – does the engagement extend beyond the event? What are the long-term affects?</a:t>
            </a:r>
          </a:p>
          <a:p>
            <a:r>
              <a:rPr lang="en-US" b="1" dirty="0"/>
              <a:t>Upskilling</a:t>
            </a:r>
            <a:r>
              <a:rPr lang="en-US" dirty="0"/>
              <a:t> – does this event upskill participants?</a:t>
            </a:r>
          </a:p>
          <a:p>
            <a:r>
              <a:rPr lang="en-US" b="1" dirty="0"/>
              <a:t>Wellbeing</a:t>
            </a:r>
            <a:r>
              <a:rPr lang="en-US" dirty="0"/>
              <a:t> – does participating increase wellbeing?</a:t>
            </a:r>
            <a:endParaRPr lang="en-GB" dirty="0"/>
          </a:p>
        </p:txBody>
      </p:sp>
    </p:spTree>
    <p:extLst>
      <p:ext uri="{BB962C8B-B14F-4D97-AF65-F5344CB8AC3E}">
        <p14:creationId xmlns:p14="http://schemas.microsoft.com/office/powerpoint/2010/main" val="1545944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CB9D5-5DA4-2C95-A4F0-13AA0D0AF704}"/>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97DB6F31-4899-44D1-5DA1-954BF360C23A}"/>
              </a:ext>
            </a:extLst>
          </p:cNvPr>
          <p:cNvGraphicFramePr>
            <a:graphicFrameLocks noGrp="1"/>
          </p:cNvGraphicFramePr>
          <p:nvPr>
            <p:ph idx="1"/>
            <p:extLst>
              <p:ext uri="{D42A27DB-BD31-4B8C-83A1-F6EECF244321}">
                <p14:modId xmlns:p14="http://schemas.microsoft.com/office/powerpoint/2010/main" val="1543007053"/>
              </p:ext>
            </p:extLst>
          </p:nvPr>
        </p:nvGraphicFramePr>
        <p:xfrm>
          <a:off x="849313" y="365125"/>
          <a:ext cx="10515600" cy="5529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449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42294-194E-7DB0-8BB1-CCFEEDDBECD7}"/>
              </a:ext>
            </a:extLst>
          </p:cNvPr>
          <p:cNvSpPr>
            <a:spLocks noGrp="1"/>
          </p:cNvSpPr>
          <p:nvPr>
            <p:ph type="title"/>
          </p:nvPr>
        </p:nvSpPr>
        <p:spPr/>
        <p:txBody>
          <a:bodyPr/>
          <a:lstStyle/>
          <a:p>
            <a:r>
              <a:rPr lang="en-US" dirty="0"/>
              <a:t>Public Value</a:t>
            </a:r>
            <a:endParaRPr lang="en-GB" dirty="0"/>
          </a:p>
        </p:txBody>
      </p:sp>
      <p:pic>
        <p:nvPicPr>
          <p:cNvPr id="5" name="Content Placeholder 4">
            <a:extLst>
              <a:ext uri="{FF2B5EF4-FFF2-40B4-BE49-F238E27FC236}">
                <a16:creationId xmlns:a16="http://schemas.microsoft.com/office/drawing/2014/main" id="{988DA8AE-84E4-A7B3-2CD4-53842C27360D}"/>
              </a:ext>
            </a:extLst>
          </p:cNvPr>
          <p:cNvPicPr>
            <a:picLocks noGrp="1" noChangeAspect="1"/>
          </p:cNvPicPr>
          <p:nvPr>
            <p:ph idx="1"/>
          </p:nvPr>
        </p:nvPicPr>
        <p:blipFill>
          <a:blip r:embed="rId2"/>
          <a:stretch>
            <a:fillRect/>
          </a:stretch>
        </p:blipFill>
        <p:spPr>
          <a:xfrm>
            <a:off x="2046161" y="1576388"/>
            <a:ext cx="8099678" cy="3898900"/>
          </a:xfrm>
        </p:spPr>
      </p:pic>
    </p:spTree>
    <p:extLst>
      <p:ext uri="{BB962C8B-B14F-4D97-AF65-F5344CB8AC3E}">
        <p14:creationId xmlns:p14="http://schemas.microsoft.com/office/powerpoint/2010/main" val="4261880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6B2A5-501F-2203-BE0F-8EC52946849A}"/>
              </a:ext>
            </a:extLst>
          </p:cNvPr>
          <p:cNvSpPr>
            <a:spLocks noGrp="1"/>
          </p:cNvSpPr>
          <p:nvPr>
            <p:ph type="title"/>
          </p:nvPr>
        </p:nvSpPr>
        <p:spPr/>
        <p:txBody>
          <a:bodyPr/>
          <a:lstStyle/>
          <a:p>
            <a:r>
              <a:rPr lang="en-GB" dirty="0"/>
              <a:t>Evaluation</a:t>
            </a:r>
          </a:p>
        </p:txBody>
      </p:sp>
      <p:sp>
        <p:nvSpPr>
          <p:cNvPr id="3" name="Content Placeholder 2">
            <a:extLst>
              <a:ext uri="{FF2B5EF4-FFF2-40B4-BE49-F238E27FC236}">
                <a16:creationId xmlns:a16="http://schemas.microsoft.com/office/drawing/2014/main" id="{78499665-2720-1117-76C1-F35DFAAC6B23}"/>
              </a:ext>
            </a:extLst>
          </p:cNvPr>
          <p:cNvSpPr>
            <a:spLocks noGrp="1"/>
          </p:cNvSpPr>
          <p:nvPr>
            <p:ph idx="1"/>
          </p:nvPr>
        </p:nvSpPr>
        <p:spPr>
          <a:xfrm>
            <a:off x="849457" y="1613044"/>
            <a:ext cx="10515600" cy="4281286"/>
          </a:xfrm>
        </p:spPr>
        <p:txBody>
          <a:bodyPr/>
          <a:lstStyle/>
          <a:p>
            <a:r>
              <a:rPr lang="en-GB" dirty="0"/>
              <a:t>Who do we reach?</a:t>
            </a:r>
          </a:p>
          <a:p>
            <a:pPr lvl="1"/>
            <a:r>
              <a:rPr lang="en-GB" dirty="0"/>
              <a:t>How we measure this will depend on the event type. For volunteers we collect demographic information to measure our reach and check for inclusivity. This data is protected by GDPR, therefore access to this data is limited and those who have access are GDPR trained. </a:t>
            </a:r>
          </a:p>
          <a:p>
            <a:r>
              <a:rPr lang="en-GB" dirty="0"/>
              <a:t>What was the impact?</a:t>
            </a:r>
          </a:p>
          <a:p>
            <a:pPr lvl="1"/>
            <a:r>
              <a:rPr lang="en-GB" dirty="0"/>
              <a:t>Usually collected through survey. How long will it take to complete? Do you want </a:t>
            </a:r>
            <a:r>
              <a:rPr lang="en-GB" dirty="0" err="1"/>
              <a:t>quantitive</a:t>
            </a:r>
            <a:r>
              <a:rPr lang="en-GB" dirty="0"/>
              <a:t> or </a:t>
            </a:r>
            <a:r>
              <a:rPr lang="en-GB" dirty="0" err="1"/>
              <a:t>qualative</a:t>
            </a:r>
            <a:r>
              <a:rPr lang="en-GB" dirty="0"/>
              <a:t> information? What % response rate are you looking for. Are you collecting a before and after? Do you consistency between evaluation collection between events?</a:t>
            </a:r>
          </a:p>
        </p:txBody>
      </p:sp>
    </p:spTree>
    <p:extLst>
      <p:ext uri="{BB962C8B-B14F-4D97-AF65-F5344CB8AC3E}">
        <p14:creationId xmlns:p14="http://schemas.microsoft.com/office/powerpoint/2010/main" val="2225097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2">
            <a:extLst>
              <a:ext uri="{FF2B5EF4-FFF2-40B4-BE49-F238E27FC236}">
                <a16:creationId xmlns:a16="http://schemas.microsoft.com/office/drawing/2014/main" id="{9A3E6FA6-4FE6-C33B-E9C6-629A5D0DE864}"/>
              </a:ext>
            </a:extLst>
          </p:cNvPr>
          <p:cNvGraphicFramePr>
            <a:graphicFrameLocks/>
          </p:cNvGraphicFramePr>
          <p:nvPr>
            <p:extLst>
              <p:ext uri="{D42A27DB-BD31-4B8C-83A1-F6EECF244321}">
                <p14:modId xmlns:p14="http://schemas.microsoft.com/office/powerpoint/2010/main" val="2255721395"/>
              </p:ext>
            </p:extLst>
          </p:nvPr>
        </p:nvGraphicFramePr>
        <p:xfrm>
          <a:off x="852200" y="1913028"/>
          <a:ext cx="10231437" cy="4333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391BE75B-3ED5-6C5A-A959-88CF1FA887C2}"/>
              </a:ext>
            </a:extLst>
          </p:cNvPr>
          <p:cNvSpPr>
            <a:spLocks noGrp="1"/>
          </p:cNvSpPr>
          <p:nvPr>
            <p:ph type="title" idx="4294967295"/>
          </p:nvPr>
        </p:nvSpPr>
        <p:spPr>
          <a:xfrm>
            <a:off x="710119" y="374853"/>
            <a:ext cx="10515600" cy="1325563"/>
          </a:xfrm>
        </p:spPr>
        <p:txBody>
          <a:bodyPr/>
          <a:lstStyle/>
          <a:p>
            <a:r>
              <a:rPr lang="en-GB" dirty="0"/>
              <a:t>Digital tools</a:t>
            </a:r>
          </a:p>
        </p:txBody>
      </p:sp>
    </p:spTree>
    <p:extLst>
      <p:ext uri="{BB962C8B-B14F-4D97-AF65-F5344CB8AC3E}">
        <p14:creationId xmlns:p14="http://schemas.microsoft.com/office/powerpoint/2010/main" val="17831211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3B4C4-6BF0-D246-3414-7A2B8EF2AEDD}"/>
              </a:ext>
            </a:extLst>
          </p:cNvPr>
          <p:cNvSpPr>
            <a:spLocks noGrp="1"/>
          </p:cNvSpPr>
          <p:nvPr>
            <p:ph type="title"/>
          </p:nvPr>
        </p:nvSpPr>
        <p:spPr>
          <a:xfrm>
            <a:off x="838200" y="365126"/>
            <a:ext cx="10515600" cy="1025930"/>
          </a:xfrm>
        </p:spPr>
        <p:txBody>
          <a:bodyPr/>
          <a:lstStyle/>
          <a:p>
            <a:r>
              <a:rPr lang="en-GB" dirty="0"/>
              <a:t>Skills</a:t>
            </a:r>
          </a:p>
        </p:txBody>
      </p:sp>
      <p:sp>
        <p:nvSpPr>
          <p:cNvPr id="3" name="Content Placeholder 2">
            <a:extLst>
              <a:ext uri="{FF2B5EF4-FFF2-40B4-BE49-F238E27FC236}">
                <a16:creationId xmlns:a16="http://schemas.microsoft.com/office/drawing/2014/main" id="{7AC880A8-BBF1-D15F-D5E3-D9755FAFCB9E}"/>
              </a:ext>
            </a:extLst>
          </p:cNvPr>
          <p:cNvSpPr>
            <a:spLocks noGrp="1"/>
          </p:cNvSpPr>
          <p:nvPr>
            <p:ph idx="1"/>
          </p:nvPr>
        </p:nvSpPr>
        <p:spPr/>
        <p:txBody>
          <a:bodyPr/>
          <a:lstStyle/>
          <a:p>
            <a:endParaRPr lang="en-GB" dirty="0"/>
          </a:p>
        </p:txBody>
      </p:sp>
      <p:graphicFrame>
        <p:nvGraphicFramePr>
          <p:cNvPr id="4" name="Diagram 3">
            <a:extLst>
              <a:ext uri="{FF2B5EF4-FFF2-40B4-BE49-F238E27FC236}">
                <a16:creationId xmlns:a16="http://schemas.microsoft.com/office/drawing/2014/main" id="{E271EE1D-13CA-0DF0-E9D4-74B5B6758596}"/>
              </a:ext>
            </a:extLst>
          </p:cNvPr>
          <p:cNvGraphicFramePr/>
          <p:nvPr>
            <p:extLst>
              <p:ext uri="{D42A27DB-BD31-4B8C-83A1-F6EECF244321}">
                <p14:modId xmlns:p14="http://schemas.microsoft.com/office/powerpoint/2010/main" val="1874406444"/>
              </p:ext>
            </p:extLst>
          </p:nvPr>
        </p:nvGraphicFramePr>
        <p:xfrm>
          <a:off x="503434" y="1326385"/>
          <a:ext cx="11688566" cy="51746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9228820"/>
      </p:ext>
    </p:extLst>
  </p:cSld>
  <p:clrMapOvr>
    <a:masterClrMapping/>
  </p:clrMapOvr>
</p:sld>
</file>

<file path=ppt/theme/theme1.xml><?xml version="1.0" encoding="utf-8"?>
<a:theme xmlns:a="http://schemas.openxmlformats.org/drawingml/2006/main" name="Office Theme">
  <a:themeElements>
    <a:clrScheme name="CA Powerpoint">
      <a:dk1>
        <a:srgbClr val="64A3B7"/>
      </a:dk1>
      <a:lt1>
        <a:srgbClr val="C7E7F4"/>
      </a:lt1>
      <a:dk2>
        <a:srgbClr val="304F56"/>
      </a:dk2>
      <a:lt2>
        <a:srgbClr val="EFF4F5"/>
      </a:lt2>
      <a:accent1>
        <a:srgbClr val="9F96C9"/>
      </a:accent1>
      <a:accent2>
        <a:srgbClr val="C898A6"/>
      </a:accent2>
      <a:accent3>
        <a:srgbClr val="CFBE86"/>
      </a:accent3>
      <a:accent4>
        <a:srgbClr val="ABCEA0"/>
      </a:accent4>
      <a:accent5>
        <a:srgbClr val="75BDD2"/>
      </a:accent5>
      <a:accent6>
        <a:srgbClr val="6D93CC"/>
      </a:accent6>
      <a:hlink>
        <a:srgbClr val="529FB1"/>
      </a:hlink>
      <a:folHlink>
        <a:srgbClr val="529FB1"/>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0c0b6b2f-c1ca-42d9-8b78-a538fc39b012">
      <Terms xmlns="http://schemas.microsoft.com/office/infopath/2007/PartnerControls"/>
    </lcf76f155ced4ddcb4097134ff3c332f>
    <TaxCatchAll xmlns="53c00b5a-3d91-48e7-ad26-dc942b67381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3DE0D002E305A478A26EC0865B0D822" ma:contentTypeVersion="15" ma:contentTypeDescription="Create a new document." ma:contentTypeScope="" ma:versionID="8c1557020344e6c86dbd174c1653965e">
  <xsd:schema xmlns:xsd="http://www.w3.org/2001/XMLSchema" xmlns:xs="http://www.w3.org/2001/XMLSchema" xmlns:p="http://schemas.microsoft.com/office/2006/metadata/properties" xmlns:ns2="0c0b6b2f-c1ca-42d9-8b78-a538fc39b012" xmlns:ns3="53c00b5a-3d91-48e7-ad26-dc942b67381d" targetNamespace="http://schemas.microsoft.com/office/2006/metadata/properties" ma:root="true" ma:fieldsID="25005b3df05e89a92e130ed4b5c74822" ns2:_="" ns3:_="">
    <xsd:import namespace="0c0b6b2f-c1ca-42d9-8b78-a538fc39b012"/>
    <xsd:import namespace="53c00b5a-3d91-48e7-ad26-dc942b67381d"/>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GenerationTime" minOccurs="0"/>
                <xsd:element ref="ns2:MediaServiceEventHashCode" minOccurs="0"/>
                <xsd:element ref="ns2:MediaServiceOCR" minOccurs="0"/>
                <xsd:element ref="ns3:SharedWithUsers" minOccurs="0"/>
                <xsd:element ref="ns3:SharedWithDetails"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0b6b2f-c1ca-42d9-8b78-a538fc39b01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6e165b64-c7fa-4f9f-bcf6-8217f95dc837"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c00b5a-3d91-48e7-ad26-dc942b67381d"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b61b4e37-dc60-4190-8c3c-c95445b47850}" ma:internalName="TaxCatchAll" ma:showField="CatchAllData" ma:web="53c00b5a-3d91-48e7-ad26-dc942b67381d">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E03ED9B-D330-49C1-8FFB-049DB4B1D178}">
  <ds:schemaRefs>
    <ds:schemaRef ds:uri="http://schemas.microsoft.com/sharepoint/v3/contenttype/forms"/>
  </ds:schemaRefs>
</ds:datastoreItem>
</file>

<file path=customXml/itemProps2.xml><?xml version="1.0" encoding="utf-8"?>
<ds:datastoreItem xmlns:ds="http://schemas.openxmlformats.org/officeDocument/2006/customXml" ds:itemID="{CAC5A1CC-8328-4511-ACA5-728E53F0FC18}">
  <ds:schemaRefs>
    <ds:schemaRef ds:uri="http://purl.org/dc/terms/"/>
    <ds:schemaRef ds:uri="53c00b5a-3d91-48e7-ad26-dc942b67381d"/>
    <ds:schemaRef ds:uri="http://schemas.openxmlformats.org/package/2006/metadata/core-properties"/>
    <ds:schemaRef ds:uri="http://purl.org/dc/elements/1.1/"/>
    <ds:schemaRef ds:uri="http://schemas.microsoft.com/office/2006/documentManagement/types"/>
    <ds:schemaRef ds:uri="http://purl.org/dc/dcmitype/"/>
    <ds:schemaRef ds:uri="http://www.w3.org/XML/1998/namespace"/>
    <ds:schemaRef ds:uri="http://schemas.microsoft.com/office/2006/metadata/properties"/>
    <ds:schemaRef ds:uri="http://schemas.microsoft.com/office/infopath/2007/PartnerControls"/>
    <ds:schemaRef ds:uri="0c0b6b2f-c1ca-42d9-8b78-a538fc39b012"/>
  </ds:schemaRefs>
</ds:datastoreItem>
</file>

<file path=customXml/itemProps3.xml><?xml version="1.0" encoding="utf-8"?>
<ds:datastoreItem xmlns:ds="http://schemas.openxmlformats.org/officeDocument/2006/customXml" ds:itemID="{12C126BD-BCC9-4A25-811F-185517E656A2}">
  <ds:schemaRefs>
    <ds:schemaRef ds:uri="0c0b6b2f-c1ca-42d9-8b78-a538fc39b012"/>
    <ds:schemaRef ds:uri="53c00b5a-3d91-48e7-ad26-dc942b67381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340</Words>
  <Application>Microsoft Office PowerPoint</Application>
  <PresentationFormat>Widescreen</PresentationFormat>
  <Paragraphs>50</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Outreach and Public Engagement</vt:lpstr>
      <vt:lpstr>Cotswold Archaeology’s Values</vt:lpstr>
      <vt:lpstr>PowerPoint Presentation</vt:lpstr>
      <vt:lpstr>PowerPoint Presentation</vt:lpstr>
      <vt:lpstr>PowerPoint Presentation</vt:lpstr>
      <vt:lpstr>PowerPoint Presentation</vt:lpstr>
      <vt:lpstr>Public Value</vt:lpstr>
      <vt:lpstr>Evaluation</vt:lpstr>
      <vt:lpstr>Digital tools</vt:lpstr>
      <vt:lpstr>Skills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Elleray</dc:creator>
  <cp:lastModifiedBy>Indie Jago</cp:lastModifiedBy>
  <cp:revision>510</cp:revision>
  <dcterms:created xsi:type="dcterms:W3CDTF">2023-08-01T14:56:44Z</dcterms:created>
  <dcterms:modified xsi:type="dcterms:W3CDTF">2024-11-28T11:02:49Z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0x01010083DE0D002E305A478A26EC0865B0D822</vt:lpwstr>
  </property>
  <property fmtid="{D5CDD505-2E9C-101B-9397-08002B2CF9AE}" pid="3" name="MediaServiceImageTags">
    <vt:lpwstr/>
  </property>
</Properties>
</file>