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shua Rigbey" initials="JR" lastIdx="1" clrIdx="0">
    <p:extLst>
      <p:ext uri="{19B8F6BF-5375-455C-9EA6-DF929625EA0E}">
        <p15:presenceInfo xmlns:p15="http://schemas.microsoft.com/office/powerpoint/2012/main" userId="S::RIG17833857@stu.gcs.ac.uk::ec90b4f4-5c29-4019-b4c3-ae7784ec560f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7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-1488" y="10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4AD16-99D9-44A7-8897-A0170BC835AA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053042-C68E-4478-A827-5C343EF21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93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https://www.virtasant.com/blog/hypervisors-a-comprehensive-guide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053042-C68E-4478-A827-5C343EF2107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9589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https://www.virtasant.com/blog/hypervisors-a-comprehensive-guide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053042-C68E-4478-A827-5C343EF2107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4697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https://bluecatnetworks.com/blog/is-an-ip-address-pii-the-answer-is-nuanced/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053042-C68E-4478-A827-5C343EF2107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1011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https://www.avg.com/en/signal/ipv4-vs-ipv6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053042-C68E-4478-A827-5C343EF2107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5366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https://www.avg.com/en/signal/ipv4-vs-ipv6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053042-C68E-4478-A827-5C343EF2107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27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6C802-6116-B476-FB7B-228E74F82E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C4B31A-29D3-EE4C-1884-2AF03247BA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2D2B8-9602-ECE8-9FEF-DEAFBF59DA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51662-A0E1-4644-9A5E-EC9ECD51A347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BF55F3-DCF1-A65D-B5D8-F53D45329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8E64C-6711-49BE-B2C6-014AB9B15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E4114-8D39-4296-9ACF-35CE1A13F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611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15CA9-B797-2305-0098-BBBD98EA0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324F4-1928-929C-7104-95F32BFCD1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C46E4-D9F1-FD1F-320B-2F86AD84F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51662-A0E1-4644-9A5E-EC9ECD51A347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3C1FE-3407-8059-1631-797B1A01B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C7403-4BB8-6984-F1B4-92F69361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E4114-8D39-4296-9ACF-35CE1A13F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5162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00829-307C-0203-E487-DF06D7CE8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0A4874-193A-9D9D-AE9E-FB110E7DD8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D2914-026E-3CBA-674C-95B4FF25E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51662-A0E1-4644-9A5E-EC9ECD51A347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1CD8F-E999-2CEC-C4C3-C766A1AC4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F8B26F-089D-B752-3A73-3E60EE93C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E4114-8D39-4296-9ACF-35CE1A13F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411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86530-1CA1-2106-BB5B-F133B6A46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98207-9C7C-EC73-8B4D-A6EC37F858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A3A3FC-23BE-34FF-CCB7-468F6255C1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7182EA-AD83-38C9-3D05-B587BD2AF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51662-A0E1-4644-9A5E-EC9ECD51A347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F51979-9181-5A27-4B34-C4C5AAA46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2B7AAD-74B3-33E0-D5BB-4CDB5DC95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E4114-8D39-4296-9ACF-35CE1A13F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205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37F25-1BFC-5A64-BC47-21BD76DDF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80E53-3458-9E10-5534-5D1E026959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57D49E-183C-515E-1359-C8687950C0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81863A-4320-17D2-29BE-1B6A1C089D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04CA73-5D92-7D26-C2BA-C229FF754F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F3A655-CB7A-B1D4-8373-4EEB4ADA1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51662-A0E1-4644-9A5E-EC9ECD51A347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C60F69-8D6C-330B-FFB0-7B91D107F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A624D7-1BC9-2A6D-42D2-4199DAFC0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E4114-8D39-4296-9ACF-35CE1A13F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655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05AA3-2220-141C-4FC3-E35376C25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F1D526-C2B9-48F2-B887-EAA60F84F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51662-A0E1-4644-9A5E-EC9ECD51A347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9286DB-B5CC-59B9-5F05-39C4072FC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4EA1EC-C72C-8F07-C4DE-BE2BAC717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E4114-8D39-4296-9ACF-35CE1A13F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717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2DFFFF-D6B7-9AEF-B980-4CF35F914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51662-A0E1-4644-9A5E-EC9ECD51A347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38BBBA-8AF4-6962-C034-FB0CF8BDA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A103A2-F235-B061-0F94-24FAAC2CC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E4114-8D39-4296-9ACF-35CE1A13F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821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A0C6C-8B96-EB32-23F4-C6DB8D461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201BB-7776-4BA1-0C9D-96D335F72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07BD54-61B2-E482-0EF6-C841F67912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575C05-4022-BA1B-64C9-25E3DC3F8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51662-A0E1-4644-9A5E-EC9ECD51A347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B9411-E129-A385-DB27-2B3EBF8C1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FB9F0F-591A-D6CD-2C20-9C23F2FF8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E4114-8D39-4296-9ACF-35CE1A13F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448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94978-CD5E-CCA1-FB75-AAC01FF7C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2197A5-EFDE-F31E-E4E9-63F736BE19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5E4E2D-E4B2-D1D6-7228-A3E57C188F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7BE8DC-DC8D-9EC8-DC05-3B768E144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51662-A0E1-4644-9A5E-EC9ECD51A347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653929-5AE9-F96F-FBB3-52B5BE745F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7CF1DE-8562-18A1-1CE1-C99595FFF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E4114-8D39-4296-9ACF-35CE1A13F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182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3072C-2763-F6CC-DA12-132EB511F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9A061D-3920-5AEF-65BF-FB13417163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E6D5C-2391-11A2-0376-0433976100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51662-A0E1-4644-9A5E-EC9ECD51A347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2A8503-97FB-E525-DD50-D55A6D13B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C4859D-CBAF-4BE2-68E6-25215031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E4114-8D39-4296-9ACF-35CE1A13F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202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DCF796-05B1-055B-0910-637B851451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03AB04-3F69-2477-372A-1287192E1C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6EAFC6-CA43-A0AE-B62A-DBF426227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51662-A0E1-4644-9A5E-EC9ECD51A347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03258D-6AF6-A807-6481-639C54A09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871D9-B6A3-AA73-8920-33E0E1048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E4114-8D39-4296-9ACF-35CE1A13F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132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77B4F3-3FA5-F3C2-7B18-DD5462E29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B58B62-A778-FE51-7B36-387C08528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3F2A5-9F76-8D33-6446-68B1335525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051662-A0E1-4644-9A5E-EC9ECD51A347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328A55-C3D9-99CE-39BF-3506E649BC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4574D-C93F-B1FD-F722-88218DEA65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E4114-8D39-4296-9ACF-35CE1A13F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528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FC597-BA13-9917-AC08-C7C6045CA4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Hyper Visors &amp; IP Addressing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AFB40F-000B-9CCB-55B6-BA4C6C2FA9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1865093">
            <a:off x="6366021" y="370683"/>
            <a:ext cx="9144000" cy="1655762"/>
          </a:xfrm>
        </p:spPr>
        <p:txBody>
          <a:bodyPr/>
          <a:lstStyle/>
          <a:p>
            <a:r>
              <a:rPr lang="en-US" dirty="0"/>
              <a:t>By Joshua </a:t>
            </a:r>
            <a:r>
              <a:rPr lang="en-US" dirty="0" err="1"/>
              <a:t>Rigbey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1075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EC1CC-084A-9475-23E4-F70E1318B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Hypervisor – What is it?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F27E8-D84E-861C-A4EA-6535EA780C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virtual machine monitor (VMM) better known as a hypervisor, is a piece of software that allows the user to create and run one or more virtual machines. </a:t>
            </a: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purpose of the hypervisors are as follows: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&gt; Testing applications</a:t>
            </a: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&gt; Additional reliability and security</a:t>
            </a: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&gt; Setting up virtual networks 	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</a:t>
            </a: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053909F-CA7E-B8AC-9896-EFEB1E21E7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4175" y="2710276"/>
            <a:ext cx="4705350" cy="3193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992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9E77B-D443-910E-E50D-52A1604C4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 1 Hypervisor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A3DBE-89DC-A41F-88B0-4BAE637056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A bare metal hypervisor better know as a type 1 hypervisor is a layer of software that features an installation that sits directly on top of a server and the underlying hardware.</a:t>
            </a:r>
          </a:p>
          <a:p>
            <a:endParaRPr lang="en-US" sz="1800" dirty="0"/>
          </a:p>
          <a:p>
            <a:r>
              <a:rPr lang="en-US" sz="1800" dirty="0"/>
              <a:t>This offers the following:</a:t>
            </a:r>
          </a:p>
          <a:p>
            <a:pPr lvl="4"/>
            <a:r>
              <a:rPr lang="en-US" dirty="0"/>
              <a:t>&gt; Additional performance</a:t>
            </a:r>
          </a:p>
          <a:p>
            <a:pPr lvl="4"/>
            <a:r>
              <a:rPr lang="en-US" dirty="0"/>
              <a:t>&gt; Stability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08AA53-96CB-F311-D98B-34421F3219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3030" y="2160587"/>
            <a:ext cx="3170570" cy="452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40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FE11A-4842-3A6A-9926-9DE4B37AF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 2 Hypervisor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6C2258D-AD4A-C4FD-3975-151DFF8BE0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8664" y="1825625"/>
            <a:ext cx="3474671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3167F3-1F7D-942B-7E1A-485FD205A5A3}"/>
              </a:ext>
            </a:extLst>
          </p:cNvPr>
          <p:cNvSpPr txBox="1"/>
          <p:nvPr/>
        </p:nvSpPr>
        <p:spPr>
          <a:xfrm>
            <a:off x="762000" y="1800225"/>
            <a:ext cx="49720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type 2 hypervisor also known as a hosted hypervisor is a layer of software that unlike the type 1 hypervisor which doesn’t run on the operating system, runs on the conventional operating system </a:t>
            </a:r>
          </a:p>
          <a:p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This offers the following:</a:t>
            </a:r>
          </a:p>
          <a:p>
            <a:pPr lvl="4"/>
            <a:r>
              <a:rPr lang="en-US" dirty="0"/>
              <a:t>&gt; Convenient testing</a:t>
            </a:r>
          </a:p>
          <a:p>
            <a:pPr lvl="4"/>
            <a:r>
              <a:rPr lang="en-US" dirty="0"/>
              <a:t>&gt; Easy exporting and importing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8826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0F8A7-6BB9-000D-2E5C-89A2EF627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IP Addressing</a:t>
            </a:r>
            <a:endParaRPr lang="en-GB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D2ECCF09-ECA3-244F-9016-74554E2721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4074" y="1330325"/>
            <a:ext cx="5765147" cy="435133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440E64-CC76-4BEE-F22B-6BB52CB05486}"/>
              </a:ext>
            </a:extLst>
          </p:cNvPr>
          <p:cNvSpPr txBox="1"/>
          <p:nvPr/>
        </p:nvSpPr>
        <p:spPr>
          <a:xfrm>
            <a:off x="314325" y="1485900"/>
            <a:ext cx="5400675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IP address also known as internet protocol address is a network address that is assigned to the computer.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These addresses are a unique identifying number which is assigned to every device that has connections to the internet. 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over both WANs and LANs use IP addresses in order to send information from one place to another.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5384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29F7A-5D21-1E4B-26D9-178C65E6E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IPv4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C176D-0AB1-8564-86E0-C8544C9E0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86425" cy="4351338"/>
          </a:xfrm>
        </p:spPr>
        <p:txBody>
          <a:bodyPr>
            <a:normAutofit/>
          </a:bodyPr>
          <a:lstStyle/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IPv4 addresses also known as internet protocol version 4 are 32-bit numbers which can be expressed in hexadecimal notation. </a:t>
            </a: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most common format is known as a ‘dotted quad’ or ‘dotted decimal’ even. An Example of this format would be 192.0.2.146.</a:t>
            </a:r>
          </a:p>
          <a:p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currently no more new IPv4 addresses and we’ve only managed to continue using old ones through temporary fixes.</a:t>
            </a:r>
          </a:p>
          <a:p>
            <a:endParaRPr lang="en-GB" sz="18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18BAA0-70D5-8D4D-3B11-44286B7F2F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8999" y="1460881"/>
            <a:ext cx="4543817" cy="4620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973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41AB6-40F2-0A90-A793-710C916FF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149" y="88900"/>
            <a:ext cx="10515600" cy="1325563"/>
          </a:xfrm>
        </p:spPr>
        <p:txBody>
          <a:bodyPr/>
          <a:lstStyle/>
          <a:p>
            <a:r>
              <a:rPr lang="en-US" dirty="0"/>
              <a:t>IPv6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D3F1428-48B9-DCF0-8687-3F8D71CF98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81650" cy="4351338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Similar to its predecessor, the IPv6 also known as internet protocol version 6 is a network layer protocol which allows communication across a network. </a:t>
            </a:r>
          </a:p>
          <a:p>
            <a:endParaRPr lang="en-GB" sz="18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IPv6 features a packet that has 40 extended octets built in it; this means that users can scale the protocol for future endeavours without impacting its core structure.</a:t>
            </a: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Calibri" panose="020F0502020204030204" pitchFamily="34" charset="0"/>
                <a:cs typeface="Times New Roman" panose="02020603050405020304" pitchFamily="18" charset="0"/>
              </a:rPr>
              <a:t>Some advantages of IPv6 are as follows:</a:t>
            </a:r>
          </a:p>
          <a:p>
            <a:pPr marL="1371600" lvl="3" indent="0">
              <a:buNone/>
            </a:pP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&gt; More speed and reliability</a:t>
            </a:r>
          </a:p>
          <a:p>
            <a:pPr marL="1371600" lvl="3" indent="0">
              <a:buNone/>
            </a:pP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&gt; Larger address space</a:t>
            </a:r>
          </a:p>
          <a:p>
            <a:pPr marL="1371600" lvl="3" indent="0">
              <a:buNone/>
            </a:pP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&gt; More robust and secure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9555279-5D00-101E-32AA-B25976A1EF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499" y="808831"/>
            <a:ext cx="5362575" cy="5496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520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447</Words>
  <Application>Microsoft Office PowerPoint</Application>
  <PresentationFormat>Widescreen</PresentationFormat>
  <Paragraphs>69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Hyper Visors &amp; IP Addressing</vt:lpstr>
      <vt:lpstr>Hypervisor – What is it?</vt:lpstr>
      <vt:lpstr>Type 1 Hypervisor</vt:lpstr>
      <vt:lpstr>Type 2 Hypervisor</vt:lpstr>
      <vt:lpstr>IP Addressing</vt:lpstr>
      <vt:lpstr>IPv4</vt:lpstr>
      <vt:lpstr>IPv6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Hyper Visors &amp; IP Addressing</dc:title>
  <dc:creator>Joshua Rigbey</dc:creator>
  <cp:lastModifiedBy>Joshua Rigbey</cp:lastModifiedBy>
  <cp:revision>2</cp:revision>
  <dcterms:created xsi:type="dcterms:W3CDTF">2024-02-08T23:36:05Z</dcterms:created>
  <dcterms:modified xsi:type="dcterms:W3CDTF">2024-02-08T23:39:28Z</dcterms:modified>
</cp:coreProperties>
</file>