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6.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 id="2147483700" r:id="rId5"/>
    <p:sldMasterId id="2147483707" r:id="rId6"/>
    <p:sldMasterId id="2147483705" r:id="rId7"/>
    <p:sldMasterId id="2147483709" r:id="rId8"/>
    <p:sldMasterId id="2147483678" r:id="rId9"/>
    <p:sldMasterId id="2147483667" r:id="rId10"/>
  </p:sldMasterIdLst>
  <p:notesMasterIdLst>
    <p:notesMasterId r:id="rId28"/>
  </p:notesMasterIdLst>
  <p:sldIdLst>
    <p:sldId id="427" r:id="rId11"/>
    <p:sldId id="430" r:id="rId12"/>
    <p:sldId id="432" r:id="rId13"/>
    <p:sldId id="440" r:id="rId14"/>
    <p:sldId id="435" r:id="rId15"/>
    <p:sldId id="434" r:id="rId16"/>
    <p:sldId id="443" r:id="rId17"/>
    <p:sldId id="442" r:id="rId18"/>
    <p:sldId id="439" r:id="rId19"/>
    <p:sldId id="441" r:id="rId20"/>
    <p:sldId id="436" r:id="rId21"/>
    <p:sldId id="444" r:id="rId22"/>
    <p:sldId id="437" r:id="rId23"/>
    <p:sldId id="438" r:id="rId24"/>
    <p:sldId id="433" r:id="rId25"/>
    <p:sldId id="429" r:id="rId26"/>
    <p:sldId id="42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FC1"/>
    <a:srgbClr val="FFFEFB"/>
    <a:srgbClr val="2CC9E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974EC6-1286-547C-FB08-9883FF21DFE3}" v="83" dt="2023-10-09T17:58:48.103"/>
    <p1510:client id="{58DCA64D-9204-8170-9B90-586ACC185977}" v="311" dt="2023-10-06T21:12:31.946"/>
    <p1510:client id="{7BE146CB-919A-2796-3FF4-40C12AE75B3E}" v="111" dt="2023-10-09T17:38:44.986"/>
    <p1510:client id="{7C65142E-2CE8-4CD5-9281-4B2CF487EEEB}" v="7" dt="2023-10-03T10:07:17.226"/>
    <p1510:client id="{D7A84F28-B60C-480F-B627-860291E876F6}" v="26" dt="2023-10-10T08:25:24.6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 Type="http://schemas.openxmlformats.org/officeDocument/2006/relationships/customXml" Target="../customXml/item3.xml"/><Relationship Id="rId21" Type="http://schemas.openxmlformats.org/officeDocument/2006/relationships/slide" Target="slides/slide1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viewProps" Target="viewProps.xml"/><Relationship Id="rId8" Type="http://schemas.openxmlformats.org/officeDocument/2006/relationships/slideMaster" Target="slideMasters/slideMaster5.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CCE642-E380-4F7C-9697-6321616A4E00}"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B308D3D0-BB98-465D-BD15-816B7B218CDD}">
      <dgm:prSet/>
      <dgm:spPr/>
      <dgm:t>
        <a:bodyPr/>
        <a:lstStyle/>
        <a:p>
          <a:r>
            <a:rPr lang="en-US"/>
            <a:t>Introduction to module</a:t>
          </a:r>
        </a:p>
      </dgm:t>
    </dgm:pt>
    <dgm:pt modelId="{DC264036-6E2D-4082-988C-2888837C09E5}" type="parTrans" cxnId="{08EC635B-58AB-4526-ACE8-27F98BB2AD63}">
      <dgm:prSet/>
      <dgm:spPr/>
      <dgm:t>
        <a:bodyPr/>
        <a:lstStyle/>
        <a:p>
          <a:endParaRPr lang="en-US"/>
        </a:p>
      </dgm:t>
    </dgm:pt>
    <dgm:pt modelId="{420C8105-1DB3-4229-89C7-28C22676D719}" type="sibTrans" cxnId="{08EC635B-58AB-4526-ACE8-27F98BB2AD63}">
      <dgm:prSet/>
      <dgm:spPr/>
      <dgm:t>
        <a:bodyPr/>
        <a:lstStyle/>
        <a:p>
          <a:endParaRPr lang="en-US"/>
        </a:p>
      </dgm:t>
    </dgm:pt>
    <dgm:pt modelId="{66DB2275-3114-4CBC-903E-F27E33A2E37A}">
      <dgm:prSet/>
      <dgm:spPr/>
      <dgm:t>
        <a:bodyPr/>
        <a:lstStyle/>
        <a:p>
          <a:pPr rtl="0"/>
          <a:r>
            <a:rPr lang="en-US"/>
            <a:t>Level 4</a:t>
          </a:r>
          <a:endParaRPr lang="en-US">
            <a:latin typeface="Calibri Light" panose="020F0302020204030204"/>
          </a:endParaRPr>
        </a:p>
      </dgm:t>
    </dgm:pt>
    <dgm:pt modelId="{F2FD8A49-9721-460C-A66D-9AD98E12DE67}" type="parTrans" cxnId="{2DAD1186-9059-4A65-ADF3-50C57D2170DC}">
      <dgm:prSet/>
      <dgm:spPr/>
      <dgm:t>
        <a:bodyPr/>
        <a:lstStyle/>
        <a:p>
          <a:endParaRPr lang="en-US"/>
        </a:p>
      </dgm:t>
    </dgm:pt>
    <dgm:pt modelId="{3D88BE69-AB8E-48D1-BE8E-F74DCCD38D46}" type="sibTrans" cxnId="{2DAD1186-9059-4A65-ADF3-50C57D2170DC}">
      <dgm:prSet/>
      <dgm:spPr/>
      <dgm:t>
        <a:bodyPr/>
        <a:lstStyle/>
        <a:p>
          <a:endParaRPr lang="en-US"/>
        </a:p>
      </dgm:t>
    </dgm:pt>
    <dgm:pt modelId="{23C8CBCD-EB82-4D83-A779-5E4AC8B4E89D}">
      <dgm:prSet/>
      <dgm:spPr/>
      <dgm:t>
        <a:bodyPr/>
        <a:lstStyle/>
        <a:p>
          <a:r>
            <a:rPr lang="en-US"/>
            <a:t>Assignments</a:t>
          </a:r>
        </a:p>
      </dgm:t>
    </dgm:pt>
    <dgm:pt modelId="{3443772C-466B-4D94-98D4-61309DE8890E}" type="parTrans" cxnId="{2A2E38F0-AD2F-4192-8D11-8893C0E12ECF}">
      <dgm:prSet/>
      <dgm:spPr/>
      <dgm:t>
        <a:bodyPr/>
        <a:lstStyle/>
        <a:p>
          <a:endParaRPr lang="en-US"/>
        </a:p>
      </dgm:t>
    </dgm:pt>
    <dgm:pt modelId="{D6A1555D-462C-4CDC-A776-31798860F361}" type="sibTrans" cxnId="{2A2E38F0-AD2F-4192-8D11-8893C0E12ECF}">
      <dgm:prSet/>
      <dgm:spPr/>
      <dgm:t>
        <a:bodyPr/>
        <a:lstStyle/>
        <a:p>
          <a:endParaRPr lang="en-US"/>
        </a:p>
      </dgm:t>
    </dgm:pt>
    <dgm:pt modelId="{FCBD506C-4DF6-4B83-93AE-25E388570D61}">
      <dgm:prSet/>
      <dgm:spPr/>
      <dgm:t>
        <a:bodyPr/>
        <a:lstStyle/>
        <a:p>
          <a:r>
            <a:rPr lang="en-US"/>
            <a:t>Tell me a little about yourself</a:t>
          </a:r>
        </a:p>
      </dgm:t>
    </dgm:pt>
    <dgm:pt modelId="{5E5C7216-7BF1-40D2-88F7-D93530F687E9}" type="parTrans" cxnId="{262FF803-9043-4D7E-8823-706B8C5AC5D2}">
      <dgm:prSet/>
      <dgm:spPr/>
      <dgm:t>
        <a:bodyPr/>
        <a:lstStyle/>
        <a:p>
          <a:endParaRPr lang="en-US"/>
        </a:p>
      </dgm:t>
    </dgm:pt>
    <dgm:pt modelId="{5D3D7C6E-8326-4CA6-8702-A501ECCD311C}" type="sibTrans" cxnId="{262FF803-9043-4D7E-8823-706B8C5AC5D2}">
      <dgm:prSet/>
      <dgm:spPr/>
      <dgm:t>
        <a:bodyPr/>
        <a:lstStyle/>
        <a:p>
          <a:endParaRPr lang="en-US"/>
        </a:p>
      </dgm:t>
    </dgm:pt>
    <dgm:pt modelId="{6099E3EE-BD5C-4B0E-82FD-8AF816635953}">
      <dgm:prSet/>
      <dgm:spPr/>
      <dgm:t>
        <a:bodyPr/>
        <a:lstStyle/>
        <a:p>
          <a:r>
            <a:rPr lang="en-US"/>
            <a:t>Turnitin</a:t>
          </a:r>
        </a:p>
      </dgm:t>
    </dgm:pt>
    <dgm:pt modelId="{5D98467F-076C-4103-98B6-BD681FFA1C68}" type="parTrans" cxnId="{0DB293B3-7B62-4604-89D1-AD0F8116E5BB}">
      <dgm:prSet/>
      <dgm:spPr/>
      <dgm:t>
        <a:bodyPr/>
        <a:lstStyle/>
        <a:p>
          <a:endParaRPr lang="en-US"/>
        </a:p>
      </dgm:t>
    </dgm:pt>
    <dgm:pt modelId="{6EE3CA69-3078-48C0-8A08-F6384DF51593}" type="sibTrans" cxnId="{0DB293B3-7B62-4604-89D1-AD0F8116E5BB}">
      <dgm:prSet/>
      <dgm:spPr/>
      <dgm:t>
        <a:bodyPr/>
        <a:lstStyle/>
        <a:p>
          <a:endParaRPr lang="en-US"/>
        </a:p>
      </dgm:t>
    </dgm:pt>
    <dgm:pt modelId="{868209FF-E4D4-48E8-9E97-D24576D066BD}">
      <dgm:prSet/>
      <dgm:spPr/>
      <dgm:t>
        <a:bodyPr/>
        <a:lstStyle/>
        <a:p>
          <a:r>
            <a:rPr lang="en-US"/>
            <a:t>Emails</a:t>
          </a:r>
        </a:p>
      </dgm:t>
    </dgm:pt>
    <dgm:pt modelId="{E704C1B5-6F5B-4A78-8ADE-375B3C39A5CE}" type="parTrans" cxnId="{407081AC-C0AE-4F4A-A0D4-E7B1F82CD44C}">
      <dgm:prSet/>
      <dgm:spPr/>
      <dgm:t>
        <a:bodyPr/>
        <a:lstStyle/>
        <a:p>
          <a:endParaRPr lang="en-US"/>
        </a:p>
      </dgm:t>
    </dgm:pt>
    <dgm:pt modelId="{3B9B0FB3-724A-4E09-931E-34C4B214BBDC}" type="sibTrans" cxnId="{407081AC-C0AE-4F4A-A0D4-E7B1F82CD44C}">
      <dgm:prSet/>
      <dgm:spPr/>
      <dgm:t>
        <a:bodyPr/>
        <a:lstStyle/>
        <a:p>
          <a:endParaRPr lang="en-US"/>
        </a:p>
      </dgm:t>
    </dgm:pt>
    <dgm:pt modelId="{6181FC7D-D703-4E30-A71E-7211CAEBF6E3}">
      <dgm:prSet phldr="0"/>
      <dgm:spPr/>
      <dgm:t>
        <a:bodyPr/>
        <a:lstStyle/>
        <a:p>
          <a:pPr rtl="0"/>
          <a:r>
            <a:rPr lang="en-US">
              <a:latin typeface="Calibri Light" panose="020F0302020204030204"/>
            </a:rPr>
            <a:t>Learning Objectives</a:t>
          </a:r>
          <a:endParaRPr lang="en-US"/>
        </a:p>
      </dgm:t>
    </dgm:pt>
    <dgm:pt modelId="{A8A7CBB7-D113-4FEB-9845-B1965CB16876}" type="parTrans" cxnId="{9A3B0DD6-4393-48E0-A18F-AD46CFCDC734}">
      <dgm:prSet/>
      <dgm:spPr/>
    </dgm:pt>
    <dgm:pt modelId="{67BDAA28-EBA9-4D8E-BC63-F88AFB9D54F8}" type="sibTrans" cxnId="{9A3B0DD6-4393-48E0-A18F-AD46CFCDC734}">
      <dgm:prSet/>
      <dgm:spPr/>
    </dgm:pt>
    <dgm:pt modelId="{B65C458F-8B9A-4D82-BBAD-CCCC4D212DB7}" type="pres">
      <dgm:prSet presAssocID="{23CCE642-E380-4F7C-9697-6321616A4E00}" presName="vert0" presStyleCnt="0">
        <dgm:presLayoutVars>
          <dgm:dir/>
          <dgm:animOne val="branch"/>
          <dgm:animLvl val="lvl"/>
        </dgm:presLayoutVars>
      </dgm:prSet>
      <dgm:spPr/>
    </dgm:pt>
    <dgm:pt modelId="{5DF68945-8589-4268-8A30-B9F613FE475E}" type="pres">
      <dgm:prSet presAssocID="{B308D3D0-BB98-465D-BD15-816B7B218CDD}" presName="thickLine" presStyleLbl="alignNode1" presStyleIdx="0" presStyleCnt="7"/>
      <dgm:spPr/>
    </dgm:pt>
    <dgm:pt modelId="{B3D17513-07B1-462F-9A04-03A1C14124C4}" type="pres">
      <dgm:prSet presAssocID="{B308D3D0-BB98-465D-BD15-816B7B218CDD}" presName="horz1" presStyleCnt="0"/>
      <dgm:spPr/>
    </dgm:pt>
    <dgm:pt modelId="{4CB26546-E309-4103-B65E-F6D5CCE48BB5}" type="pres">
      <dgm:prSet presAssocID="{B308D3D0-BB98-465D-BD15-816B7B218CDD}" presName="tx1" presStyleLbl="revTx" presStyleIdx="0" presStyleCnt="7"/>
      <dgm:spPr/>
    </dgm:pt>
    <dgm:pt modelId="{5FC9D791-5D85-49F8-80F8-411E6492F9FB}" type="pres">
      <dgm:prSet presAssocID="{B308D3D0-BB98-465D-BD15-816B7B218CDD}" presName="vert1" presStyleCnt="0"/>
      <dgm:spPr/>
    </dgm:pt>
    <dgm:pt modelId="{04ED221E-BF58-4115-A786-6B5325935203}" type="pres">
      <dgm:prSet presAssocID="{66DB2275-3114-4CBC-903E-F27E33A2E37A}" presName="thickLine" presStyleLbl="alignNode1" presStyleIdx="1" presStyleCnt="7"/>
      <dgm:spPr/>
    </dgm:pt>
    <dgm:pt modelId="{8AFA8064-8680-4950-B377-8A1A7D8EB8E3}" type="pres">
      <dgm:prSet presAssocID="{66DB2275-3114-4CBC-903E-F27E33A2E37A}" presName="horz1" presStyleCnt="0"/>
      <dgm:spPr/>
    </dgm:pt>
    <dgm:pt modelId="{E65FE49F-F7E4-4515-926D-2B304BCE0FB7}" type="pres">
      <dgm:prSet presAssocID="{66DB2275-3114-4CBC-903E-F27E33A2E37A}" presName="tx1" presStyleLbl="revTx" presStyleIdx="1" presStyleCnt="7"/>
      <dgm:spPr/>
    </dgm:pt>
    <dgm:pt modelId="{3E5CF4C1-F790-43D4-8F52-41B5EAE14EB4}" type="pres">
      <dgm:prSet presAssocID="{66DB2275-3114-4CBC-903E-F27E33A2E37A}" presName="vert1" presStyleCnt="0"/>
      <dgm:spPr/>
    </dgm:pt>
    <dgm:pt modelId="{211454B0-BD7F-458D-8D9D-601D75CE8B94}" type="pres">
      <dgm:prSet presAssocID="{6181FC7D-D703-4E30-A71E-7211CAEBF6E3}" presName="thickLine" presStyleLbl="alignNode1" presStyleIdx="2" presStyleCnt="7"/>
      <dgm:spPr/>
    </dgm:pt>
    <dgm:pt modelId="{97F3A1BF-11E8-4B5D-96CA-F8CD20E2ADA7}" type="pres">
      <dgm:prSet presAssocID="{6181FC7D-D703-4E30-A71E-7211CAEBF6E3}" presName="horz1" presStyleCnt="0"/>
      <dgm:spPr/>
    </dgm:pt>
    <dgm:pt modelId="{07344B5A-FD69-40D6-8356-62B3C47B5F0F}" type="pres">
      <dgm:prSet presAssocID="{6181FC7D-D703-4E30-A71E-7211CAEBF6E3}" presName="tx1" presStyleLbl="revTx" presStyleIdx="2" presStyleCnt="7"/>
      <dgm:spPr/>
    </dgm:pt>
    <dgm:pt modelId="{DF457E31-9AB5-4A13-A40D-98655EE701C9}" type="pres">
      <dgm:prSet presAssocID="{6181FC7D-D703-4E30-A71E-7211CAEBF6E3}" presName="vert1" presStyleCnt="0"/>
      <dgm:spPr/>
    </dgm:pt>
    <dgm:pt modelId="{A49CAEC3-1760-4F2C-AF5D-48D56792D163}" type="pres">
      <dgm:prSet presAssocID="{23C8CBCD-EB82-4D83-A779-5E4AC8B4E89D}" presName="thickLine" presStyleLbl="alignNode1" presStyleIdx="3" presStyleCnt="7"/>
      <dgm:spPr/>
    </dgm:pt>
    <dgm:pt modelId="{F7801D13-8E60-4A14-87DB-57077E85630B}" type="pres">
      <dgm:prSet presAssocID="{23C8CBCD-EB82-4D83-A779-5E4AC8B4E89D}" presName="horz1" presStyleCnt="0"/>
      <dgm:spPr/>
    </dgm:pt>
    <dgm:pt modelId="{2977063C-8AE9-46FC-B091-F6C0E4D771E5}" type="pres">
      <dgm:prSet presAssocID="{23C8CBCD-EB82-4D83-A779-5E4AC8B4E89D}" presName="tx1" presStyleLbl="revTx" presStyleIdx="3" presStyleCnt="7"/>
      <dgm:spPr/>
    </dgm:pt>
    <dgm:pt modelId="{27BBFE6B-2790-4761-8456-7428A6A466EC}" type="pres">
      <dgm:prSet presAssocID="{23C8CBCD-EB82-4D83-A779-5E4AC8B4E89D}" presName="vert1" presStyleCnt="0"/>
      <dgm:spPr/>
    </dgm:pt>
    <dgm:pt modelId="{44E6C509-068F-4797-95DC-FB64E047C43C}" type="pres">
      <dgm:prSet presAssocID="{FCBD506C-4DF6-4B83-93AE-25E388570D61}" presName="thickLine" presStyleLbl="alignNode1" presStyleIdx="4" presStyleCnt="7"/>
      <dgm:spPr/>
    </dgm:pt>
    <dgm:pt modelId="{0278B5D8-999C-4C77-A384-821F3F5B7619}" type="pres">
      <dgm:prSet presAssocID="{FCBD506C-4DF6-4B83-93AE-25E388570D61}" presName="horz1" presStyleCnt="0"/>
      <dgm:spPr/>
    </dgm:pt>
    <dgm:pt modelId="{CBC0153B-C130-45F3-94AA-13330A11AB1A}" type="pres">
      <dgm:prSet presAssocID="{FCBD506C-4DF6-4B83-93AE-25E388570D61}" presName="tx1" presStyleLbl="revTx" presStyleIdx="4" presStyleCnt="7"/>
      <dgm:spPr/>
    </dgm:pt>
    <dgm:pt modelId="{FFD85E4C-75EF-49A8-A42F-89350A3A92FE}" type="pres">
      <dgm:prSet presAssocID="{FCBD506C-4DF6-4B83-93AE-25E388570D61}" presName="vert1" presStyleCnt="0"/>
      <dgm:spPr/>
    </dgm:pt>
    <dgm:pt modelId="{3DC651BF-CB8B-433E-B4B3-4AEA382562EA}" type="pres">
      <dgm:prSet presAssocID="{6099E3EE-BD5C-4B0E-82FD-8AF816635953}" presName="thickLine" presStyleLbl="alignNode1" presStyleIdx="5" presStyleCnt="7"/>
      <dgm:spPr/>
    </dgm:pt>
    <dgm:pt modelId="{2AFFD570-C184-4A85-9666-39062F9E1861}" type="pres">
      <dgm:prSet presAssocID="{6099E3EE-BD5C-4B0E-82FD-8AF816635953}" presName="horz1" presStyleCnt="0"/>
      <dgm:spPr/>
    </dgm:pt>
    <dgm:pt modelId="{5AAB26CA-0415-4527-A207-3E30971F456F}" type="pres">
      <dgm:prSet presAssocID="{6099E3EE-BD5C-4B0E-82FD-8AF816635953}" presName="tx1" presStyleLbl="revTx" presStyleIdx="5" presStyleCnt="7"/>
      <dgm:spPr/>
    </dgm:pt>
    <dgm:pt modelId="{3CACC2A4-B10A-416B-A6DC-FD0DA2FBBCE5}" type="pres">
      <dgm:prSet presAssocID="{6099E3EE-BD5C-4B0E-82FD-8AF816635953}" presName="vert1" presStyleCnt="0"/>
      <dgm:spPr/>
    </dgm:pt>
    <dgm:pt modelId="{2C823102-7714-472D-8F1F-803371D88790}" type="pres">
      <dgm:prSet presAssocID="{868209FF-E4D4-48E8-9E97-D24576D066BD}" presName="thickLine" presStyleLbl="alignNode1" presStyleIdx="6" presStyleCnt="7"/>
      <dgm:spPr/>
    </dgm:pt>
    <dgm:pt modelId="{689226BE-4F0F-4CA3-A29A-E7B616A0196C}" type="pres">
      <dgm:prSet presAssocID="{868209FF-E4D4-48E8-9E97-D24576D066BD}" presName="horz1" presStyleCnt="0"/>
      <dgm:spPr/>
    </dgm:pt>
    <dgm:pt modelId="{BF166BA3-0925-47FE-808C-B3AC6DF660FE}" type="pres">
      <dgm:prSet presAssocID="{868209FF-E4D4-48E8-9E97-D24576D066BD}" presName="tx1" presStyleLbl="revTx" presStyleIdx="6" presStyleCnt="7"/>
      <dgm:spPr/>
    </dgm:pt>
    <dgm:pt modelId="{86BF9958-A8A6-46DD-898F-5EFCAA610F59}" type="pres">
      <dgm:prSet presAssocID="{868209FF-E4D4-48E8-9E97-D24576D066BD}" presName="vert1" presStyleCnt="0"/>
      <dgm:spPr/>
    </dgm:pt>
  </dgm:ptLst>
  <dgm:cxnLst>
    <dgm:cxn modelId="{262FF803-9043-4D7E-8823-706B8C5AC5D2}" srcId="{23CCE642-E380-4F7C-9697-6321616A4E00}" destId="{FCBD506C-4DF6-4B83-93AE-25E388570D61}" srcOrd="4" destOrd="0" parTransId="{5E5C7216-7BF1-40D2-88F7-D93530F687E9}" sibTransId="{5D3D7C6E-8326-4CA6-8702-A501ECCD311C}"/>
    <dgm:cxn modelId="{9393EE31-A013-416B-AF65-353B3593B79F}" type="presOf" srcId="{66DB2275-3114-4CBC-903E-F27E33A2E37A}" destId="{E65FE49F-F7E4-4515-926D-2B304BCE0FB7}" srcOrd="0" destOrd="0" presId="urn:microsoft.com/office/officeart/2008/layout/LinedList"/>
    <dgm:cxn modelId="{08EC635B-58AB-4526-ACE8-27F98BB2AD63}" srcId="{23CCE642-E380-4F7C-9697-6321616A4E00}" destId="{B308D3D0-BB98-465D-BD15-816B7B218CDD}" srcOrd="0" destOrd="0" parTransId="{DC264036-6E2D-4082-988C-2888837C09E5}" sibTransId="{420C8105-1DB3-4229-89C7-28C22676D719}"/>
    <dgm:cxn modelId="{D1E2975D-9D5D-4735-9175-C6679C4810C4}" type="presOf" srcId="{B308D3D0-BB98-465D-BD15-816B7B218CDD}" destId="{4CB26546-E309-4103-B65E-F6D5CCE48BB5}" srcOrd="0" destOrd="0" presId="urn:microsoft.com/office/officeart/2008/layout/LinedList"/>
    <dgm:cxn modelId="{022BC845-5262-4B7B-88E2-07AAD127037F}" type="presOf" srcId="{6099E3EE-BD5C-4B0E-82FD-8AF816635953}" destId="{5AAB26CA-0415-4527-A207-3E30971F456F}" srcOrd="0" destOrd="0" presId="urn:microsoft.com/office/officeart/2008/layout/LinedList"/>
    <dgm:cxn modelId="{8899A947-6DE8-4507-A447-708A75F76947}" type="presOf" srcId="{FCBD506C-4DF6-4B83-93AE-25E388570D61}" destId="{CBC0153B-C130-45F3-94AA-13330A11AB1A}" srcOrd="0" destOrd="0" presId="urn:microsoft.com/office/officeart/2008/layout/LinedList"/>
    <dgm:cxn modelId="{F078BB4A-55C2-454E-AED7-FB5584903C60}" type="presOf" srcId="{23CCE642-E380-4F7C-9697-6321616A4E00}" destId="{B65C458F-8B9A-4D82-BBAD-CCCC4D212DB7}" srcOrd="0" destOrd="0" presId="urn:microsoft.com/office/officeart/2008/layout/LinedList"/>
    <dgm:cxn modelId="{7E4F017D-FF98-49AD-BAF1-E18B500D260A}" type="presOf" srcId="{23C8CBCD-EB82-4D83-A779-5E4AC8B4E89D}" destId="{2977063C-8AE9-46FC-B091-F6C0E4D771E5}" srcOrd="0" destOrd="0" presId="urn:microsoft.com/office/officeart/2008/layout/LinedList"/>
    <dgm:cxn modelId="{2DAD1186-9059-4A65-ADF3-50C57D2170DC}" srcId="{23CCE642-E380-4F7C-9697-6321616A4E00}" destId="{66DB2275-3114-4CBC-903E-F27E33A2E37A}" srcOrd="1" destOrd="0" parTransId="{F2FD8A49-9721-460C-A66D-9AD98E12DE67}" sibTransId="{3D88BE69-AB8E-48D1-BE8E-F74DCCD38D46}"/>
    <dgm:cxn modelId="{407081AC-C0AE-4F4A-A0D4-E7B1F82CD44C}" srcId="{23CCE642-E380-4F7C-9697-6321616A4E00}" destId="{868209FF-E4D4-48E8-9E97-D24576D066BD}" srcOrd="6" destOrd="0" parTransId="{E704C1B5-6F5B-4A78-8ADE-375B3C39A5CE}" sibTransId="{3B9B0FB3-724A-4E09-931E-34C4B214BBDC}"/>
    <dgm:cxn modelId="{0DB293B3-7B62-4604-89D1-AD0F8116E5BB}" srcId="{23CCE642-E380-4F7C-9697-6321616A4E00}" destId="{6099E3EE-BD5C-4B0E-82FD-8AF816635953}" srcOrd="5" destOrd="0" parTransId="{5D98467F-076C-4103-98B6-BD681FFA1C68}" sibTransId="{6EE3CA69-3078-48C0-8A08-F6384DF51593}"/>
    <dgm:cxn modelId="{3EAB58C5-9BC6-426D-B344-ACBF7EDA6E14}" type="presOf" srcId="{868209FF-E4D4-48E8-9E97-D24576D066BD}" destId="{BF166BA3-0925-47FE-808C-B3AC6DF660FE}" srcOrd="0" destOrd="0" presId="urn:microsoft.com/office/officeart/2008/layout/LinedList"/>
    <dgm:cxn modelId="{9A3B0DD6-4393-48E0-A18F-AD46CFCDC734}" srcId="{23CCE642-E380-4F7C-9697-6321616A4E00}" destId="{6181FC7D-D703-4E30-A71E-7211CAEBF6E3}" srcOrd="2" destOrd="0" parTransId="{A8A7CBB7-D113-4FEB-9845-B1965CB16876}" sibTransId="{67BDAA28-EBA9-4D8E-BC63-F88AFB9D54F8}"/>
    <dgm:cxn modelId="{2A2E38F0-AD2F-4192-8D11-8893C0E12ECF}" srcId="{23CCE642-E380-4F7C-9697-6321616A4E00}" destId="{23C8CBCD-EB82-4D83-A779-5E4AC8B4E89D}" srcOrd="3" destOrd="0" parTransId="{3443772C-466B-4D94-98D4-61309DE8890E}" sibTransId="{D6A1555D-462C-4CDC-A776-31798860F361}"/>
    <dgm:cxn modelId="{6082A4FC-F00C-46A8-94F6-85FBFE014793}" type="presOf" srcId="{6181FC7D-D703-4E30-A71E-7211CAEBF6E3}" destId="{07344B5A-FD69-40D6-8356-62B3C47B5F0F}" srcOrd="0" destOrd="0" presId="urn:microsoft.com/office/officeart/2008/layout/LinedList"/>
    <dgm:cxn modelId="{9FFF778E-008A-41AE-80EF-5E32E3D9656E}" type="presParOf" srcId="{B65C458F-8B9A-4D82-BBAD-CCCC4D212DB7}" destId="{5DF68945-8589-4268-8A30-B9F613FE475E}" srcOrd="0" destOrd="0" presId="urn:microsoft.com/office/officeart/2008/layout/LinedList"/>
    <dgm:cxn modelId="{B9B20B0E-6A03-4373-BA9A-C8DF1092B427}" type="presParOf" srcId="{B65C458F-8B9A-4D82-BBAD-CCCC4D212DB7}" destId="{B3D17513-07B1-462F-9A04-03A1C14124C4}" srcOrd="1" destOrd="0" presId="urn:microsoft.com/office/officeart/2008/layout/LinedList"/>
    <dgm:cxn modelId="{91768316-F577-4664-BCEA-363AACD65C53}" type="presParOf" srcId="{B3D17513-07B1-462F-9A04-03A1C14124C4}" destId="{4CB26546-E309-4103-B65E-F6D5CCE48BB5}" srcOrd="0" destOrd="0" presId="urn:microsoft.com/office/officeart/2008/layout/LinedList"/>
    <dgm:cxn modelId="{5B2A9178-DC74-4AC6-A480-E6F67DDB21A3}" type="presParOf" srcId="{B3D17513-07B1-462F-9A04-03A1C14124C4}" destId="{5FC9D791-5D85-49F8-80F8-411E6492F9FB}" srcOrd="1" destOrd="0" presId="urn:microsoft.com/office/officeart/2008/layout/LinedList"/>
    <dgm:cxn modelId="{199466F2-BA34-4CD4-8E3B-E83CD3A84DE8}" type="presParOf" srcId="{B65C458F-8B9A-4D82-BBAD-CCCC4D212DB7}" destId="{04ED221E-BF58-4115-A786-6B5325935203}" srcOrd="2" destOrd="0" presId="urn:microsoft.com/office/officeart/2008/layout/LinedList"/>
    <dgm:cxn modelId="{142A2EE7-9804-47E5-851B-7CBF7BCE70C1}" type="presParOf" srcId="{B65C458F-8B9A-4D82-BBAD-CCCC4D212DB7}" destId="{8AFA8064-8680-4950-B377-8A1A7D8EB8E3}" srcOrd="3" destOrd="0" presId="urn:microsoft.com/office/officeart/2008/layout/LinedList"/>
    <dgm:cxn modelId="{751279DF-6B9A-4952-8336-2C7432B0CEC6}" type="presParOf" srcId="{8AFA8064-8680-4950-B377-8A1A7D8EB8E3}" destId="{E65FE49F-F7E4-4515-926D-2B304BCE0FB7}" srcOrd="0" destOrd="0" presId="urn:microsoft.com/office/officeart/2008/layout/LinedList"/>
    <dgm:cxn modelId="{2C53834F-E32A-4E4E-B3AF-C10C90129CA4}" type="presParOf" srcId="{8AFA8064-8680-4950-B377-8A1A7D8EB8E3}" destId="{3E5CF4C1-F790-43D4-8F52-41B5EAE14EB4}" srcOrd="1" destOrd="0" presId="urn:microsoft.com/office/officeart/2008/layout/LinedList"/>
    <dgm:cxn modelId="{772E1417-43CB-4939-A359-9A9D25C34263}" type="presParOf" srcId="{B65C458F-8B9A-4D82-BBAD-CCCC4D212DB7}" destId="{211454B0-BD7F-458D-8D9D-601D75CE8B94}" srcOrd="4" destOrd="0" presId="urn:microsoft.com/office/officeart/2008/layout/LinedList"/>
    <dgm:cxn modelId="{B74BD8C6-14BD-49DE-BF81-185168BE2B0E}" type="presParOf" srcId="{B65C458F-8B9A-4D82-BBAD-CCCC4D212DB7}" destId="{97F3A1BF-11E8-4B5D-96CA-F8CD20E2ADA7}" srcOrd="5" destOrd="0" presId="urn:microsoft.com/office/officeart/2008/layout/LinedList"/>
    <dgm:cxn modelId="{78F1DB40-98BC-4A6E-938F-FC59D8027AC3}" type="presParOf" srcId="{97F3A1BF-11E8-4B5D-96CA-F8CD20E2ADA7}" destId="{07344B5A-FD69-40D6-8356-62B3C47B5F0F}" srcOrd="0" destOrd="0" presId="urn:microsoft.com/office/officeart/2008/layout/LinedList"/>
    <dgm:cxn modelId="{39531384-3D7D-4351-BEF3-2EE7B9B0D40D}" type="presParOf" srcId="{97F3A1BF-11E8-4B5D-96CA-F8CD20E2ADA7}" destId="{DF457E31-9AB5-4A13-A40D-98655EE701C9}" srcOrd="1" destOrd="0" presId="urn:microsoft.com/office/officeart/2008/layout/LinedList"/>
    <dgm:cxn modelId="{F5619006-9278-486B-B4DC-6C14D0EB9367}" type="presParOf" srcId="{B65C458F-8B9A-4D82-BBAD-CCCC4D212DB7}" destId="{A49CAEC3-1760-4F2C-AF5D-48D56792D163}" srcOrd="6" destOrd="0" presId="urn:microsoft.com/office/officeart/2008/layout/LinedList"/>
    <dgm:cxn modelId="{36545FD3-32A9-4B7C-9BFD-EBE0F7F49808}" type="presParOf" srcId="{B65C458F-8B9A-4D82-BBAD-CCCC4D212DB7}" destId="{F7801D13-8E60-4A14-87DB-57077E85630B}" srcOrd="7" destOrd="0" presId="urn:microsoft.com/office/officeart/2008/layout/LinedList"/>
    <dgm:cxn modelId="{8DA66359-51B8-4BD4-BC95-DA2AD6FABDC4}" type="presParOf" srcId="{F7801D13-8E60-4A14-87DB-57077E85630B}" destId="{2977063C-8AE9-46FC-B091-F6C0E4D771E5}" srcOrd="0" destOrd="0" presId="urn:microsoft.com/office/officeart/2008/layout/LinedList"/>
    <dgm:cxn modelId="{FE53F823-E38E-4584-A497-DDFA27010BC1}" type="presParOf" srcId="{F7801D13-8E60-4A14-87DB-57077E85630B}" destId="{27BBFE6B-2790-4761-8456-7428A6A466EC}" srcOrd="1" destOrd="0" presId="urn:microsoft.com/office/officeart/2008/layout/LinedList"/>
    <dgm:cxn modelId="{62108AE2-C579-4B3C-94BF-116EC97D01D2}" type="presParOf" srcId="{B65C458F-8B9A-4D82-BBAD-CCCC4D212DB7}" destId="{44E6C509-068F-4797-95DC-FB64E047C43C}" srcOrd="8" destOrd="0" presId="urn:microsoft.com/office/officeart/2008/layout/LinedList"/>
    <dgm:cxn modelId="{E16C7D69-1DA6-44CA-B5C0-86A1DFA2664D}" type="presParOf" srcId="{B65C458F-8B9A-4D82-BBAD-CCCC4D212DB7}" destId="{0278B5D8-999C-4C77-A384-821F3F5B7619}" srcOrd="9" destOrd="0" presId="urn:microsoft.com/office/officeart/2008/layout/LinedList"/>
    <dgm:cxn modelId="{C60FA3E2-07A2-4649-83D9-36B443E5EEC9}" type="presParOf" srcId="{0278B5D8-999C-4C77-A384-821F3F5B7619}" destId="{CBC0153B-C130-45F3-94AA-13330A11AB1A}" srcOrd="0" destOrd="0" presId="urn:microsoft.com/office/officeart/2008/layout/LinedList"/>
    <dgm:cxn modelId="{97C3A7B7-3362-466E-81E6-55649A83CB41}" type="presParOf" srcId="{0278B5D8-999C-4C77-A384-821F3F5B7619}" destId="{FFD85E4C-75EF-49A8-A42F-89350A3A92FE}" srcOrd="1" destOrd="0" presId="urn:microsoft.com/office/officeart/2008/layout/LinedList"/>
    <dgm:cxn modelId="{D83CAC2A-0C06-486E-AE83-81A2EADAE0CA}" type="presParOf" srcId="{B65C458F-8B9A-4D82-BBAD-CCCC4D212DB7}" destId="{3DC651BF-CB8B-433E-B4B3-4AEA382562EA}" srcOrd="10" destOrd="0" presId="urn:microsoft.com/office/officeart/2008/layout/LinedList"/>
    <dgm:cxn modelId="{7D1A20ED-6941-481A-8B66-6E99C0C6AF27}" type="presParOf" srcId="{B65C458F-8B9A-4D82-BBAD-CCCC4D212DB7}" destId="{2AFFD570-C184-4A85-9666-39062F9E1861}" srcOrd="11" destOrd="0" presId="urn:microsoft.com/office/officeart/2008/layout/LinedList"/>
    <dgm:cxn modelId="{5E7A5B71-5BA3-4475-A1A7-63E394D35CF4}" type="presParOf" srcId="{2AFFD570-C184-4A85-9666-39062F9E1861}" destId="{5AAB26CA-0415-4527-A207-3E30971F456F}" srcOrd="0" destOrd="0" presId="urn:microsoft.com/office/officeart/2008/layout/LinedList"/>
    <dgm:cxn modelId="{5A2B58E1-C49E-4A36-A172-57BA0F8D1A01}" type="presParOf" srcId="{2AFFD570-C184-4A85-9666-39062F9E1861}" destId="{3CACC2A4-B10A-416B-A6DC-FD0DA2FBBCE5}" srcOrd="1" destOrd="0" presId="urn:microsoft.com/office/officeart/2008/layout/LinedList"/>
    <dgm:cxn modelId="{29003AF5-F7F7-46F8-8E2D-10C5052C2CFF}" type="presParOf" srcId="{B65C458F-8B9A-4D82-BBAD-CCCC4D212DB7}" destId="{2C823102-7714-472D-8F1F-803371D88790}" srcOrd="12" destOrd="0" presId="urn:microsoft.com/office/officeart/2008/layout/LinedList"/>
    <dgm:cxn modelId="{D32E5B85-9C80-4452-8DD0-0AD27CA5367E}" type="presParOf" srcId="{B65C458F-8B9A-4D82-BBAD-CCCC4D212DB7}" destId="{689226BE-4F0F-4CA3-A29A-E7B616A0196C}" srcOrd="13" destOrd="0" presId="urn:microsoft.com/office/officeart/2008/layout/LinedList"/>
    <dgm:cxn modelId="{0AED25A3-3299-4029-8BC9-8ED9F505B2B3}" type="presParOf" srcId="{689226BE-4F0F-4CA3-A29A-E7B616A0196C}" destId="{BF166BA3-0925-47FE-808C-B3AC6DF660FE}" srcOrd="0" destOrd="0" presId="urn:microsoft.com/office/officeart/2008/layout/LinedList"/>
    <dgm:cxn modelId="{6C481668-F7C5-406B-BC2A-696F1094630E}" type="presParOf" srcId="{689226BE-4F0F-4CA3-A29A-E7B616A0196C}" destId="{86BF9958-A8A6-46DD-898F-5EFCAA610F5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F68945-8589-4268-8A30-B9F613FE475E}">
      <dsp:nvSpPr>
        <dsp:cNvPr id="0" name=""/>
        <dsp:cNvSpPr/>
      </dsp:nvSpPr>
      <dsp:spPr>
        <a:xfrm>
          <a:off x="0" y="67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B26546-E309-4103-B65E-F6D5CCE48BB5}">
      <dsp:nvSpPr>
        <dsp:cNvPr id="0" name=""/>
        <dsp:cNvSpPr/>
      </dsp:nvSpPr>
      <dsp:spPr>
        <a:xfrm>
          <a:off x="0" y="675"/>
          <a:ext cx="6291714" cy="789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Introduction to module</a:t>
          </a:r>
        </a:p>
      </dsp:txBody>
      <dsp:txXfrm>
        <a:off x="0" y="675"/>
        <a:ext cx="6291714" cy="789912"/>
      </dsp:txXfrm>
    </dsp:sp>
    <dsp:sp modelId="{04ED221E-BF58-4115-A786-6B5325935203}">
      <dsp:nvSpPr>
        <dsp:cNvPr id="0" name=""/>
        <dsp:cNvSpPr/>
      </dsp:nvSpPr>
      <dsp:spPr>
        <a:xfrm>
          <a:off x="0" y="790587"/>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5FE49F-F7E4-4515-926D-2B304BCE0FB7}">
      <dsp:nvSpPr>
        <dsp:cNvPr id="0" name=""/>
        <dsp:cNvSpPr/>
      </dsp:nvSpPr>
      <dsp:spPr>
        <a:xfrm>
          <a:off x="0" y="790587"/>
          <a:ext cx="6291714" cy="789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rtl="0">
            <a:lnSpc>
              <a:spcPct val="90000"/>
            </a:lnSpc>
            <a:spcBef>
              <a:spcPct val="0"/>
            </a:spcBef>
            <a:spcAft>
              <a:spcPct val="35000"/>
            </a:spcAft>
            <a:buNone/>
          </a:pPr>
          <a:r>
            <a:rPr lang="en-US" sz="3600" kern="1200"/>
            <a:t>Level 4</a:t>
          </a:r>
          <a:endParaRPr lang="en-US" sz="3600" kern="1200">
            <a:latin typeface="Calibri Light" panose="020F0302020204030204"/>
          </a:endParaRPr>
        </a:p>
      </dsp:txBody>
      <dsp:txXfrm>
        <a:off x="0" y="790587"/>
        <a:ext cx="6291714" cy="789912"/>
      </dsp:txXfrm>
    </dsp:sp>
    <dsp:sp modelId="{211454B0-BD7F-458D-8D9D-601D75CE8B94}">
      <dsp:nvSpPr>
        <dsp:cNvPr id="0" name=""/>
        <dsp:cNvSpPr/>
      </dsp:nvSpPr>
      <dsp:spPr>
        <a:xfrm>
          <a:off x="0" y="1580499"/>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344B5A-FD69-40D6-8356-62B3C47B5F0F}">
      <dsp:nvSpPr>
        <dsp:cNvPr id="0" name=""/>
        <dsp:cNvSpPr/>
      </dsp:nvSpPr>
      <dsp:spPr>
        <a:xfrm>
          <a:off x="0" y="1580499"/>
          <a:ext cx="6291714" cy="789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rtl="0">
            <a:lnSpc>
              <a:spcPct val="90000"/>
            </a:lnSpc>
            <a:spcBef>
              <a:spcPct val="0"/>
            </a:spcBef>
            <a:spcAft>
              <a:spcPct val="35000"/>
            </a:spcAft>
            <a:buNone/>
          </a:pPr>
          <a:r>
            <a:rPr lang="en-US" sz="3600" kern="1200">
              <a:latin typeface="Calibri Light" panose="020F0302020204030204"/>
            </a:rPr>
            <a:t>Learning Objectives</a:t>
          </a:r>
          <a:endParaRPr lang="en-US" sz="3600" kern="1200"/>
        </a:p>
      </dsp:txBody>
      <dsp:txXfrm>
        <a:off x="0" y="1580499"/>
        <a:ext cx="6291714" cy="789912"/>
      </dsp:txXfrm>
    </dsp:sp>
    <dsp:sp modelId="{A49CAEC3-1760-4F2C-AF5D-48D56792D163}">
      <dsp:nvSpPr>
        <dsp:cNvPr id="0" name=""/>
        <dsp:cNvSpPr/>
      </dsp:nvSpPr>
      <dsp:spPr>
        <a:xfrm>
          <a:off x="0" y="2370411"/>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77063C-8AE9-46FC-B091-F6C0E4D771E5}">
      <dsp:nvSpPr>
        <dsp:cNvPr id="0" name=""/>
        <dsp:cNvSpPr/>
      </dsp:nvSpPr>
      <dsp:spPr>
        <a:xfrm>
          <a:off x="0" y="2370411"/>
          <a:ext cx="6291714" cy="789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Assignments</a:t>
          </a:r>
        </a:p>
      </dsp:txBody>
      <dsp:txXfrm>
        <a:off x="0" y="2370411"/>
        <a:ext cx="6291714" cy="789912"/>
      </dsp:txXfrm>
    </dsp:sp>
    <dsp:sp modelId="{44E6C509-068F-4797-95DC-FB64E047C43C}">
      <dsp:nvSpPr>
        <dsp:cNvPr id="0" name=""/>
        <dsp:cNvSpPr/>
      </dsp:nvSpPr>
      <dsp:spPr>
        <a:xfrm>
          <a:off x="0" y="3160323"/>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0153B-C130-45F3-94AA-13330A11AB1A}">
      <dsp:nvSpPr>
        <dsp:cNvPr id="0" name=""/>
        <dsp:cNvSpPr/>
      </dsp:nvSpPr>
      <dsp:spPr>
        <a:xfrm>
          <a:off x="0" y="3160323"/>
          <a:ext cx="6291714" cy="789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Tell me a little about yourself</a:t>
          </a:r>
        </a:p>
      </dsp:txBody>
      <dsp:txXfrm>
        <a:off x="0" y="3160323"/>
        <a:ext cx="6291714" cy="789912"/>
      </dsp:txXfrm>
    </dsp:sp>
    <dsp:sp modelId="{3DC651BF-CB8B-433E-B4B3-4AEA382562EA}">
      <dsp:nvSpPr>
        <dsp:cNvPr id="0" name=""/>
        <dsp:cNvSpPr/>
      </dsp:nvSpPr>
      <dsp:spPr>
        <a:xfrm>
          <a:off x="0" y="395023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AB26CA-0415-4527-A207-3E30971F456F}">
      <dsp:nvSpPr>
        <dsp:cNvPr id="0" name=""/>
        <dsp:cNvSpPr/>
      </dsp:nvSpPr>
      <dsp:spPr>
        <a:xfrm>
          <a:off x="0" y="3950235"/>
          <a:ext cx="6291714" cy="789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Turnitin</a:t>
          </a:r>
        </a:p>
      </dsp:txBody>
      <dsp:txXfrm>
        <a:off x="0" y="3950235"/>
        <a:ext cx="6291714" cy="789912"/>
      </dsp:txXfrm>
    </dsp:sp>
    <dsp:sp modelId="{2C823102-7714-472D-8F1F-803371D88790}">
      <dsp:nvSpPr>
        <dsp:cNvPr id="0" name=""/>
        <dsp:cNvSpPr/>
      </dsp:nvSpPr>
      <dsp:spPr>
        <a:xfrm>
          <a:off x="0" y="4740147"/>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166BA3-0925-47FE-808C-B3AC6DF660FE}">
      <dsp:nvSpPr>
        <dsp:cNvPr id="0" name=""/>
        <dsp:cNvSpPr/>
      </dsp:nvSpPr>
      <dsp:spPr>
        <a:xfrm>
          <a:off x="0" y="4740147"/>
          <a:ext cx="6291714" cy="789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Emails</a:t>
          </a:r>
        </a:p>
      </dsp:txBody>
      <dsp:txXfrm>
        <a:off x="0" y="4740147"/>
        <a:ext cx="6291714" cy="78991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2FFE7C-848B-43E2-ACB8-F33DED107A92}" type="datetimeFigureOut">
              <a:rPr lang="en-GB" smtClean="0"/>
              <a:t>10/10/2023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328B4A-4482-4B54-8122-4C1FD01D43A8}" type="slidenum">
              <a:rPr lang="en-GB" smtClean="0"/>
              <a:t>‹#›</a:t>
            </a:fld>
            <a:endParaRPr lang="en-GB"/>
          </a:p>
        </p:txBody>
      </p:sp>
    </p:spTree>
    <p:extLst>
      <p:ext uri="{BB962C8B-B14F-4D97-AF65-F5344CB8AC3E}">
        <p14:creationId xmlns:p14="http://schemas.microsoft.com/office/powerpoint/2010/main" val="1924855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tx1">
            <a:lumMod val="75000"/>
            <a:lumOff val="25000"/>
          </a:schemeClr>
        </a:solid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C00B0E74-2906-5B95-903D-9797F83D3380}"/>
              </a:ext>
            </a:extLst>
          </p:cNvPr>
          <p:cNvSpPr>
            <a:spLocks noGrp="1"/>
          </p:cNvSpPr>
          <p:nvPr>
            <p:ph type="ctrTitle"/>
          </p:nvPr>
        </p:nvSpPr>
        <p:spPr>
          <a:xfrm>
            <a:off x="1524000" y="1122363"/>
            <a:ext cx="9144000" cy="2205999"/>
          </a:xfrm>
        </p:spPr>
        <p:txBody>
          <a:bodyPr anchor="t">
            <a:normAutofit/>
          </a:bodyPr>
          <a:lstStyle>
            <a:lvl1pPr algn="ctr">
              <a:defRPr sz="44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E74F51EB-D708-ECB6-1F14-01D1F0212667}"/>
              </a:ext>
            </a:extLst>
          </p:cNvPr>
          <p:cNvSpPr>
            <a:spLocks noGrp="1"/>
          </p:cNvSpPr>
          <p:nvPr>
            <p:ph type="subTitle" idx="1"/>
          </p:nvPr>
        </p:nvSpPr>
        <p:spPr>
          <a:xfrm>
            <a:off x="1524000" y="3602038"/>
            <a:ext cx="9144000" cy="1655762"/>
          </a:xfrm>
        </p:spPr>
        <p:txBody>
          <a:bodyPr>
            <a:normAutofit/>
          </a:bodyPr>
          <a:lstStyle>
            <a:lvl1pPr marL="0" indent="0" algn="ctr">
              <a:buNone/>
              <a:defRPr sz="3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grpSp>
        <p:nvGrpSpPr>
          <p:cNvPr id="6" name="Group 5">
            <a:extLst>
              <a:ext uri="{FF2B5EF4-FFF2-40B4-BE49-F238E27FC236}">
                <a16:creationId xmlns:a16="http://schemas.microsoft.com/office/drawing/2014/main" id="{CCB67804-0B47-CC2D-E43C-3C9DCEAB6B30}"/>
              </a:ext>
            </a:extLst>
          </p:cNvPr>
          <p:cNvGrpSpPr/>
          <p:nvPr userDrawn="1"/>
        </p:nvGrpSpPr>
        <p:grpSpPr>
          <a:xfrm>
            <a:off x="0" y="5326762"/>
            <a:ext cx="12192000" cy="72401"/>
            <a:chOff x="838200" y="1219475"/>
            <a:chExt cx="10515600" cy="52726"/>
          </a:xfrm>
        </p:grpSpPr>
        <p:cxnSp>
          <p:nvCxnSpPr>
            <p:cNvPr id="7" name="Straight Connector 6">
              <a:extLst>
                <a:ext uri="{FF2B5EF4-FFF2-40B4-BE49-F238E27FC236}">
                  <a16:creationId xmlns:a16="http://schemas.microsoft.com/office/drawing/2014/main" id="{8187DAA7-7F6F-61EB-0CAE-949F16F8DB9A}"/>
                </a:ext>
              </a:extLst>
            </p:cNvPr>
            <p:cNvCxnSpPr/>
            <p:nvPr userDrawn="1"/>
          </p:nvCxnSpPr>
          <p:spPr>
            <a:xfrm>
              <a:off x="838200" y="1237673"/>
              <a:ext cx="10515600" cy="0"/>
            </a:xfrm>
            <a:prstGeom prst="line">
              <a:avLst/>
            </a:prstGeom>
            <a:ln w="31750">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8" name="Straight Connector 7">
              <a:extLst>
                <a:ext uri="{FF2B5EF4-FFF2-40B4-BE49-F238E27FC236}">
                  <a16:creationId xmlns:a16="http://schemas.microsoft.com/office/drawing/2014/main" id="{027C93D5-5CA0-7D36-9752-DC22FAB34836}"/>
                </a:ext>
              </a:extLst>
            </p:cNvPr>
            <p:cNvCxnSpPr/>
            <p:nvPr userDrawn="1"/>
          </p:nvCxnSpPr>
          <p:spPr>
            <a:xfrm>
              <a:off x="838200" y="1272201"/>
              <a:ext cx="10515600" cy="0"/>
            </a:xfrm>
            <a:prstGeom prst="line">
              <a:avLst/>
            </a:prstGeom>
            <a:ln w="31750">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9" name="Straight Connector 8">
              <a:extLst>
                <a:ext uri="{FF2B5EF4-FFF2-40B4-BE49-F238E27FC236}">
                  <a16:creationId xmlns:a16="http://schemas.microsoft.com/office/drawing/2014/main" id="{338D0342-6EEE-4C40-2A71-5A113B4DC203}"/>
                </a:ext>
              </a:extLst>
            </p:cNvPr>
            <p:cNvCxnSpPr/>
            <p:nvPr userDrawn="1"/>
          </p:nvCxnSpPr>
          <p:spPr>
            <a:xfrm>
              <a:off x="838200" y="1219475"/>
              <a:ext cx="10515600" cy="0"/>
            </a:xfrm>
            <a:prstGeom prst="line">
              <a:avLst/>
            </a:prstGeom>
            <a:ln w="31750">
              <a:solidFill>
                <a:schemeClr val="tx1"/>
              </a:solidFill>
            </a:ln>
          </p:spPr>
          <p:style>
            <a:lnRef idx="3">
              <a:schemeClr val="accent5"/>
            </a:lnRef>
            <a:fillRef idx="0">
              <a:schemeClr val="accent5"/>
            </a:fillRef>
            <a:effectRef idx="2">
              <a:schemeClr val="accent5"/>
            </a:effectRef>
            <a:fontRef idx="minor">
              <a:schemeClr val="tx1"/>
            </a:fontRef>
          </p:style>
        </p:cxnSp>
      </p:grpSp>
      <p:sp>
        <p:nvSpPr>
          <p:cNvPr id="4" name="Rectangle 3">
            <a:extLst>
              <a:ext uri="{FF2B5EF4-FFF2-40B4-BE49-F238E27FC236}">
                <a16:creationId xmlns:a16="http://schemas.microsoft.com/office/drawing/2014/main" id="{1EB1BADF-DC00-C01E-3940-34895FAECA4E}"/>
              </a:ext>
            </a:extLst>
          </p:cNvPr>
          <p:cNvSpPr/>
          <p:nvPr userDrawn="1"/>
        </p:nvSpPr>
        <p:spPr>
          <a:xfrm>
            <a:off x="0" y="5465617"/>
            <a:ext cx="12192000" cy="139238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72FC971A-C8CF-F5B0-E232-D8E20154EB7E}"/>
              </a:ext>
            </a:extLst>
          </p:cNvPr>
          <p:cNvPicPr>
            <a:picLocks noChangeAspect="1"/>
          </p:cNvPicPr>
          <p:nvPr userDrawn="1"/>
        </p:nvPicPr>
        <p:blipFill>
          <a:blip r:embed="rId2"/>
          <a:stretch>
            <a:fillRect/>
          </a:stretch>
        </p:blipFill>
        <p:spPr>
          <a:xfrm>
            <a:off x="5568528" y="5465617"/>
            <a:ext cx="3143250" cy="1392383"/>
          </a:xfrm>
          <a:prstGeom prst="rect">
            <a:avLst/>
          </a:prstGeom>
        </p:spPr>
      </p:pic>
      <p:pic>
        <p:nvPicPr>
          <p:cNvPr id="10" name="Picture 9">
            <a:extLst>
              <a:ext uri="{FF2B5EF4-FFF2-40B4-BE49-F238E27FC236}">
                <a16:creationId xmlns:a16="http://schemas.microsoft.com/office/drawing/2014/main" id="{58D6E853-5755-43E7-0F38-35122536263C}"/>
              </a:ext>
            </a:extLst>
          </p:cNvPr>
          <p:cNvPicPr>
            <a:picLocks noChangeAspect="1"/>
          </p:cNvPicPr>
          <p:nvPr userDrawn="1"/>
        </p:nvPicPr>
        <p:blipFill>
          <a:blip r:embed="rId3"/>
          <a:stretch>
            <a:fillRect/>
          </a:stretch>
        </p:blipFill>
        <p:spPr>
          <a:xfrm>
            <a:off x="2833341" y="5893561"/>
            <a:ext cx="2895851" cy="536494"/>
          </a:xfrm>
          <a:prstGeom prst="rect">
            <a:avLst/>
          </a:prstGeom>
        </p:spPr>
      </p:pic>
    </p:spTree>
    <p:extLst>
      <p:ext uri="{BB962C8B-B14F-4D97-AF65-F5344CB8AC3E}">
        <p14:creationId xmlns:p14="http://schemas.microsoft.com/office/powerpoint/2010/main" val="3386644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50B78-B2A2-C7DC-1FEA-98CBE016BC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2CB636-F5F4-38A3-6781-6C5D4FCEC830}"/>
              </a:ext>
            </a:extLst>
          </p:cNvPr>
          <p:cNvSpPr>
            <a:spLocks noGrp="1"/>
          </p:cNvSpPr>
          <p:nvPr>
            <p:ph idx="1"/>
          </p:nvPr>
        </p:nvSpPr>
        <p:spPr>
          <a:xfrm>
            <a:off x="838200" y="1524000"/>
            <a:ext cx="5008418" cy="4652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49080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4_Custom Layout">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4DDAA81C-8784-A69A-F521-07180D074DF6}"/>
              </a:ext>
            </a:extLst>
          </p:cNvPr>
          <p:cNvSpPr>
            <a:spLocks noGrp="1"/>
          </p:cNvSpPr>
          <p:nvPr>
            <p:ph sz="quarter" idx="10"/>
          </p:nvPr>
        </p:nvSpPr>
        <p:spPr>
          <a:xfrm>
            <a:off x="838199" y="465413"/>
            <a:ext cx="10441225" cy="5810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265339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p:nvPr>
        </p:nvSpPr>
        <p:spPr/>
        <p:txBody>
          <a:bodyPr/>
          <a:lstStyle/>
          <a:p>
            <a:r>
              <a:rPr lang="en-US"/>
              <a:t>Click to edit Master title style</a:t>
            </a:r>
            <a:endParaRPr lang="en-GB"/>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838200" y="1495425"/>
            <a:ext cx="5715000" cy="4780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281212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p:nvPr>
        </p:nvSpPr>
        <p:spPr>
          <a:xfrm>
            <a:off x="5546630" y="351272"/>
            <a:ext cx="5807170" cy="869753"/>
          </a:xfrm>
        </p:spPr>
        <p:txBody>
          <a:bodyPr/>
          <a:lstStyle/>
          <a:p>
            <a:r>
              <a:rPr lang="en-US"/>
              <a:t>Click to edit Master title style</a:t>
            </a:r>
            <a:endParaRPr lang="en-GB"/>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5546630" y="1505749"/>
            <a:ext cx="5807170" cy="49089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FFBD96F8-8CA3-BF02-C332-EDDB8947795A}"/>
              </a:ext>
            </a:extLst>
          </p:cNvPr>
          <p:cNvSpPr/>
          <p:nvPr userDrawn="1"/>
        </p:nvSpPr>
        <p:spPr>
          <a:xfrm>
            <a:off x="0" y="0"/>
            <a:ext cx="5382366" cy="6858000"/>
          </a:xfrm>
          <a:prstGeom prst="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E868658-1B0E-0157-A369-4F7066ED7BBF}"/>
              </a:ext>
            </a:extLst>
          </p:cNvPr>
          <p:cNvGrpSpPr/>
          <p:nvPr userDrawn="1"/>
        </p:nvGrpSpPr>
        <p:grpSpPr>
          <a:xfrm>
            <a:off x="5546628" y="1219475"/>
            <a:ext cx="5807171" cy="62070"/>
            <a:chOff x="838200" y="1219475"/>
            <a:chExt cx="10515600" cy="52726"/>
          </a:xfrm>
        </p:grpSpPr>
        <p:cxnSp>
          <p:nvCxnSpPr>
            <p:cNvPr id="13" name="Straight Connector 12">
              <a:extLst>
                <a:ext uri="{FF2B5EF4-FFF2-40B4-BE49-F238E27FC236}">
                  <a16:creationId xmlns:a16="http://schemas.microsoft.com/office/drawing/2014/main" id="{AE04228B-08E2-419A-9022-85C9BCFA3C0B}"/>
                </a:ext>
              </a:extLst>
            </p:cNvPr>
            <p:cNvCxnSpPr/>
            <p:nvPr userDrawn="1"/>
          </p:nvCxnSpPr>
          <p:spPr>
            <a:xfrm>
              <a:off x="838200" y="1237673"/>
              <a:ext cx="10515600" cy="0"/>
            </a:xfrm>
            <a:prstGeom prst="line">
              <a:avLst/>
            </a:prstGeom>
            <a:ln>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14" name="Straight Connector 13">
              <a:extLst>
                <a:ext uri="{FF2B5EF4-FFF2-40B4-BE49-F238E27FC236}">
                  <a16:creationId xmlns:a16="http://schemas.microsoft.com/office/drawing/2014/main" id="{CEFC070B-5EEB-B36B-7ADF-7289E4182EA8}"/>
                </a:ext>
              </a:extLst>
            </p:cNvPr>
            <p:cNvCxnSpPr/>
            <p:nvPr userDrawn="1"/>
          </p:nvCxnSpPr>
          <p:spPr>
            <a:xfrm>
              <a:off x="838200" y="1272201"/>
              <a:ext cx="10515600" cy="0"/>
            </a:xfrm>
            <a:prstGeom prst="line">
              <a:avLst/>
            </a:prstGeom>
            <a:ln>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15" name="Straight Connector 14">
              <a:extLst>
                <a:ext uri="{FF2B5EF4-FFF2-40B4-BE49-F238E27FC236}">
                  <a16:creationId xmlns:a16="http://schemas.microsoft.com/office/drawing/2014/main" id="{8E561457-FE66-08D5-8B0D-C11EF0EAFD7F}"/>
                </a:ext>
              </a:extLst>
            </p:cNvPr>
            <p:cNvCxnSpPr/>
            <p:nvPr userDrawn="1"/>
          </p:nvCxnSpPr>
          <p:spPr>
            <a:xfrm>
              <a:off x="838200" y="1219475"/>
              <a:ext cx="10515600" cy="0"/>
            </a:xfrm>
            <a:prstGeom prst="line">
              <a:avLst/>
            </a:prstGeom>
            <a:ln>
              <a:solidFill>
                <a:schemeClr val="tx1"/>
              </a:solidFill>
            </a:ln>
          </p:spPr>
          <p:style>
            <a:lnRef idx="3">
              <a:schemeClr val="accent5"/>
            </a:lnRef>
            <a:fillRef idx="0">
              <a:schemeClr val="accent5"/>
            </a:fillRef>
            <a:effectRef idx="2">
              <a:schemeClr val="accent5"/>
            </a:effectRef>
            <a:fontRef idx="minor">
              <a:schemeClr val="tx1"/>
            </a:fontRef>
          </p:style>
        </p:cxnSp>
      </p:grpSp>
      <p:sp>
        <p:nvSpPr>
          <p:cNvPr id="16" name="Rectangle 15">
            <a:extLst>
              <a:ext uri="{FF2B5EF4-FFF2-40B4-BE49-F238E27FC236}">
                <a16:creationId xmlns:a16="http://schemas.microsoft.com/office/drawing/2014/main" id="{27E50929-56B0-E11C-E0BD-8D170E743EA0}"/>
              </a:ext>
            </a:extLst>
          </p:cNvPr>
          <p:cNvSpPr/>
          <p:nvPr userDrawn="1"/>
        </p:nvSpPr>
        <p:spPr>
          <a:xfrm>
            <a:off x="290199" y="351272"/>
            <a:ext cx="4769115" cy="618807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43187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81125-B316-8C3C-6899-D27C07B29B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0C2D85-C4BA-FACE-DEC8-8477FBC9EA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82273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81125-B316-8C3C-6899-D27C07B29B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0C2D85-C4BA-FACE-DEC8-8477FBC9EA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67727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81125-B316-8C3C-6899-D27C07B29B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78215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81125-B316-8C3C-6899-D27C07B29B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74583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B0E74-2906-5B95-903D-9797F83D3380}"/>
              </a:ext>
            </a:extLst>
          </p:cNvPr>
          <p:cNvSpPr>
            <a:spLocks noGrp="1"/>
          </p:cNvSpPr>
          <p:nvPr>
            <p:ph type="ctrTitle"/>
          </p:nvPr>
        </p:nvSpPr>
        <p:spPr>
          <a:xfrm>
            <a:off x="1524000" y="1122363"/>
            <a:ext cx="9144000" cy="2205999"/>
          </a:xfrm>
        </p:spPr>
        <p:txBody>
          <a:bodyPr anchor="t">
            <a:normAutofit/>
          </a:bodyPr>
          <a:lstStyle>
            <a:lvl1pPr algn="ctr">
              <a:defRPr sz="40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E74F51EB-D708-ECB6-1F14-01D1F0212667}"/>
              </a:ext>
            </a:extLst>
          </p:cNvPr>
          <p:cNvSpPr>
            <a:spLocks noGrp="1"/>
          </p:cNvSpPr>
          <p:nvPr>
            <p:ph type="subTitle" idx="1"/>
          </p:nvPr>
        </p:nvSpPr>
        <p:spPr>
          <a:xfrm>
            <a:off x="1524000" y="3602038"/>
            <a:ext cx="9144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5" name="Picture 4">
            <a:extLst>
              <a:ext uri="{FF2B5EF4-FFF2-40B4-BE49-F238E27FC236}">
                <a16:creationId xmlns:a16="http://schemas.microsoft.com/office/drawing/2014/main" id="{72FC971A-C8CF-F5B0-E232-D8E20154EB7E}"/>
              </a:ext>
            </a:extLst>
          </p:cNvPr>
          <p:cNvPicPr>
            <a:picLocks noChangeAspect="1"/>
          </p:cNvPicPr>
          <p:nvPr userDrawn="1"/>
        </p:nvPicPr>
        <p:blipFill>
          <a:blip r:embed="rId2"/>
          <a:stretch>
            <a:fillRect/>
          </a:stretch>
        </p:blipFill>
        <p:spPr>
          <a:xfrm>
            <a:off x="4524375" y="5374264"/>
            <a:ext cx="3143250" cy="1457325"/>
          </a:xfrm>
          <a:prstGeom prst="rect">
            <a:avLst/>
          </a:prstGeom>
        </p:spPr>
      </p:pic>
      <p:grpSp>
        <p:nvGrpSpPr>
          <p:cNvPr id="6" name="Group 5">
            <a:extLst>
              <a:ext uri="{FF2B5EF4-FFF2-40B4-BE49-F238E27FC236}">
                <a16:creationId xmlns:a16="http://schemas.microsoft.com/office/drawing/2014/main" id="{CCB67804-0B47-CC2D-E43C-3C9DCEAB6B30}"/>
              </a:ext>
            </a:extLst>
          </p:cNvPr>
          <p:cNvGrpSpPr/>
          <p:nvPr userDrawn="1"/>
        </p:nvGrpSpPr>
        <p:grpSpPr>
          <a:xfrm>
            <a:off x="0" y="3415531"/>
            <a:ext cx="12192000" cy="72401"/>
            <a:chOff x="838200" y="1219475"/>
            <a:chExt cx="10515600" cy="52726"/>
          </a:xfrm>
        </p:grpSpPr>
        <p:cxnSp>
          <p:nvCxnSpPr>
            <p:cNvPr id="7" name="Straight Connector 6">
              <a:extLst>
                <a:ext uri="{FF2B5EF4-FFF2-40B4-BE49-F238E27FC236}">
                  <a16:creationId xmlns:a16="http://schemas.microsoft.com/office/drawing/2014/main" id="{8187DAA7-7F6F-61EB-0CAE-949F16F8DB9A}"/>
                </a:ext>
              </a:extLst>
            </p:cNvPr>
            <p:cNvCxnSpPr/>
            <p:nvPr userDrawn="1"/>
          </p:nvCxnSpPr>
          <p:spPr>
            <a:xfrm>
              <a:off x="838200" y="1237673"/>
              <a:ext cx="10515600" cy="0"/>
            </a:xfrm>
            <a:prstGeom prst="line">
              <a:avLst/>
            </a:prstGeom>
            <a:ln w="31750">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8" name="Straight Connector 7">
              <a:extLst>
                <a:ext uri="{FF2B5EF4-FFF2-40B4-BE49-F238E27FC236}">
                  <a16:creationId xmlns:a16="http://schemas.microsoft.com/office/drawing/2014/main" id="{027C93D5-5CA0-7D36-9752-DC22FAB34836}"/>
                </a:ext>
              </a:extLst>
            </p:cNvPr>
            <p:cNvCxnSpPr/>
            <p:nvPr userDrawn="1"/>
          </p:nvCxnSpPr>
          <p:spPr>
            <a:xfrm>
              <a:off x="838200" y="1272201"/>
              <a:ext cx="10515600" cy="0"/>
            </a:xfrm>
            <a:prstGeom prst="line">
              <a:avLst/>
            </a:prstGeom>
            <a:ln w="31750">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9" name="Straight Connector 8">
              <a:extLst>
                <a:ext uri="{FF2B5EF4-FFF2-40B4-BE49-F238E27FC236}">
                  <a16:creationId xmlns:a16="http://schemas.microsoft.com/office/drawing/2014/main" id="{338D0342-6EEE-4C40-2A71-5A113B4DC203}"/>
                </a:ext>
              </a:extLst>
            </p:cNvPr>
            <p:cNvCxnSpPr/>
            <p:nvPr userDrawn="1"/>
          </p:nvCxnSpPr>
          <p:spPr>
            <a:xfrm>
              <a:off x="838200" y="1219475"/>
              <a:ext cx="10515600" cy="0"/>
            </a:xfrm>
            <a:prstGeom prst="line">
              <a:avLst/>
            </a:prstGeom>
            <a:ln w="31750">
              <a:solidFill>
                <a:schemeClr val="tx1"/>
              </a:solidFill>
            </a:ln>
          </p:spPr>
          <p:style>
            <a:lnRef idx="3">
              <a:schemeClr val="accent5"/>
            </a:lnRef>
            <a:fillRef idx="0">
              <a:schemeClr val="accent5"/>
            </a:fillRef>
            <a:effectRef idx="2">
              <a:schemeClr val="accent5"/>
            </a:effectRef>
            <a:fontRef idx="minor">
              <a:schemeClr val="tx1"/>
            </a:fontRef>
          </p:style>
        </p:cxnSp>
      </p:grpSp>
    </p:spTree>
    <p:extLst>
      <p:ext uri="{BB962C8B-B14F-4D97-AF65-F5344CB8AC3E}">
        <p14:creationId xmlns:p14="http://schemas.microsoft.com/office/powerpoint/2010/main" val="13799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5D61B-8FAA-B321-FF9A-FE3A7EA7099E}"/>
              </a:ext>
            </a:extLst>
          </p:cNvPr>
          <p:cNvSpPr>
            <a:spLocks noGrp="1"/>
          </p:cNvSpPr>
          <p:nvPr>
            <p:ph type="title"/>
          </p:nvPr>
        </p:nvSpPr>
        <p:spPr/>
        <p:txBody>
          <a:bodyPr/>
          <a:lstStyle>
            <a:lvl1pPr>
              <a:defRPr b="1"/>
            </a:lvl1pPr>
          </a:lstStyle>
          <a:p>
            <a:r>
              <a:rPr lang="en-US"/>
              <a:t>Click to edit Master title style</a:t>
            </a:r>
            <a:endParaRPr lang="en-GB"/>
          </a:p>
        </p:txBody>
      </p:sp>
      <p:sp>
        <p:nvSpPr>
          <p:cNvPr id="3" name="Rectangle 2">
            <a:extLst>
              <a:ext uri="{FF2B5EF4-FFF2-40B4-BE49-F238E27FC236}">
                <a16:creationId xmlns:a16="http://schemas.microsoft.com/office/drawing/2014/main" id="{45991DFD-94E4-1CBD-A486-A1C530D2029D}"/>
              </a:ext>
            </a:extLst>
          </p:cNvPr>
          <p:cNvSpPr/>
          <p:nvPr userDrawn="1"/>
        </p:nvSpPr>
        <p:spPr>
          <a:xfrm>
            <a:off x="304800" y="351272"/>
            <a:ext cx="4003964" cy="618807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3">
            <a:extLst>
              <a:ext uri="{FF2B5EF4-FFF2-40B4-BE49-F238E27FC236}">
                <a16:creationId xmlns:a16="http://schemas.microsoft.com/office/drawing/2014/main" id="{11B1FE36-9C77-46F7-B90F-3F4A8C12EE48}"/>
              </a:ext>
            </a:extLst>
          </p:cNvPr>
          <p:cNvSpPr>
            <a:spLocks noGrp="1"/>
          </p:cNvSpPr>
          <p:nvPr>
            <p:ph sz="quarter" idx="10"/>
          </p:nvPr>
        </p:nvSpPr>
        <p:spPr>
          <a:xfrm>
            <a:off x="4765962" y="1615884"/>
            <a:ext cx="6587836" cy="4780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284684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F96D-3C23-0DF4-8896-DBB360B95E6B}"/>
              </a:ext>
            </a:extLst>
          </p:cNvPr>
          <p:cNvSpPr>
            <a:spLocks noGrp="1"/>
          </p:cNvSpPr>
          <p:nvPr>
            <p:ph type="title"/>
          </p:nvPr>
        </p:nvSpPr>
        <p:spPr/>
        <p:txBody>
          <a:bodyPr/>
          <a:lstStyle>
            <a:lvl1pPr>
              <a:defRPr b="1"/>
            </a:lvl1pPr>
          </a:lstStyle>
          <a:p>
            <a:r>
              <a:rPr lang="en-US"/>
              <a:t>Click to edit Master title style</a:t>
            </a:r>
            <a:endParaRPr lang="en-GB"/>
          </a:p>
        </p:txBody>
      </p:sp>
      <p:sp>
        <p:nvSpPr>
          <p:cNvPr id="3" name="Content Placeholder 3">
            <a:extLst>
              <a:ext uri="{FF2B5EF4-FFF2-40B4-BE49-F238E27FC236}">
                <a16:creationId xmlns:a16="http://schemas.microsoft.com/office/drawing/2014/main" id="{A8E5953A-EA37-0BED-CD78-480623BC02C2}"/>
              </a:ext>
            </a:extLst>
          </p:cNvPr>
          <p:cNvSpPr>
            <a:spLocks noGrp="1"/>
          </p:cNvSpPr>
          <p:nvPr>
            <p:ph sz="quarter" idx="10"/>
          </p:nvPr>
        </p:nvSpPr>
        <p:spPr>
          <a:xfrm>
            <a:off x="4807444" y="1599459"/>
            <a:ext cx="6546355" cy="4780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031306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F96D-3C23-0DF4-8896-DBB360B95E6B}"/>
              </a:ext>
            </a:extLst>
          </p:cNvPr>
          <p:cNvSpPr>
            <a:spLocks noGrp="1"/>
          </p:cNvSpPr>
          <p:nvPr>
            <p:ph type="title"/>
          </p:nvPr>
        </p:nvSpPr>
        <p:spPr/>
        <p:txBody>
          <a:bodyPr/>
          <a:lstStyle>
            <a:lvl1pPr>
              <a:defRPr b="1"/>
            </a:lvl1pPr>
          </a:lstStyle>
          <a:p>
            <a:endParaRPr lang="en-GB"/>
          </a:p>
        </p:txBody>
      </p:sp>
      <p:sp>
        <p:nvSpPr>
          <p:cNvPr id="3" name="Content Placeholder 3">
            <a:extLst>
              <a:ext uri="{FF2B5EF4-FFF2-40B4-BE49-F238E27FC236}">
                <a16:creationId xmlns:a16="http://schemas.microsoft.com/office/drawing/2014/main" id="{A8E5953A-EA37-0BED-CD78-480623BC02C2}"/>
              </a:ext>
            </a:extLst>
          </p:cNvPr>
          <p:cNvSpPr>
            <a:spLocks noGrp="1"/>
          </p:cNvSpPr>
          <p:nvPr>
            <p:ph sz="quarter" idx="10"/>
          </p:nvPr>
        </p:nvSpPr>
        <p:spPr>
          <a:xfrm>
            <a:off x="4807444" y="1599459"/>
            <a:ext cx="6546355" cy="4780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4" name="Picture 3">
            <a:extLst>
              <a:ext uri="{FF2B5EF4-FFF2-40B4-BE49-F238E27FC236}">
                <a16:creationId xmlns:a16="http://schemas.microsoft.com/office/drawing/2014/main" id="{1A2DF573-19F1-5457-EAE0-5B62EA28C8EA}"/>
              </a:ext>
            </a:extLst>
          </p:cNvPr>
          <p:cNvPicPr>
            <a:picLocks noChangeAspect="1"/>
          </p:cNvPicPr>
          <p:nvPr userDrawn="1"/>
        </p:nvPicPr>
        <p:blipFill>
          <a:blip r:embed="rId2"/>
          <a:stretch>
            <a:fillRect/>
          </a:stretch>
        </p:blipFill>
        <p:spPr>
          <a:xfrm>
            <a:off x="268297" y="1008851"/>
            <a:ext cx="4144915" cy="470888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1929323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p:nvPr>
        </p:nvSpPr>
        <p:spPr>
          <a:xfrm>
            <a:off x="5546630" y="351272"/>
            <a:ext cx="5807170" cy="869753"/>
          </a:xfrm>
        </p:spPr>
        <p:txBody>
          <a:bodyPr/>
          <a:lstStyle>
            <a:lvl1pPr>
              <a:defRPr b="1"/>
            </a:lvl1pPr>
          </a:lstStyle>
          <a:p>
            <a:r>
              <a:rPr lang="en-US"/>
              <a:t>Click to edit Master title style</a:t>
            </a:r>
            <a:endParaRPr lang="en-GB"/>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5546630" y="1505749"/>
            <a:ext cx="5807170" cy="49089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FFBD96F8-8CA3-BF02-C332-EDDB8947795A}"/>
              </a:ext>
            </a:extLst>
          </p:cNvPr>
          <p:cNvSpPr/>
          <p:nvPr userDrawn="1"/>
        </p:nvSpPr>
        <p:spPr>
          <a:xfrm>
            <a:off x="-34636" y="0"/>
            <a:ext cx="5382366" cy="6816934"/>
          </a:xfrm>
          <a:prstGeom prst="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E868658-1B0E-0157-A369-4F7066ED7BBF}"/>
              </a:ext>
            </a:extLst>
          </p:cNvPr>
          <p:cNvGrpSpPr/>
          <p:nvPr userDrawn="1"/>
        </p:nvGrpSpPr>
        <p:grpSpPr>
          <a:xfrm>
            <a:off x="5546628" y="1219475"/>
            <a:ext cx="5807171" cy="62070"/>
            <a:chOff x="838200" y="1219475"/>
            <a:chExt cx="10515600" cy="52726"/>
          </a:xfrm>
        </p:grpSpPr>
        <p:cxnSp>
          <p:nvCxnSpPr>
            <p:cNvPr id="13" name="Straight Connector 12">
              <a:extLst>
                <a:ext uri="{FF2B5EF4-FFF2-40B4-BE49-F238E27FC236}">
                  <a16:creationId xmlns:a16="http://schemas.microsoft.com/office/drawing/2014/main" id="{AE04228B-08E2-419A-9022-85C9BCFA3C0B}"/>
                </a:ext>
              </a:extLst>
            </p:cNvPr>
            <p:cNvCxnSpPr/>
            <p:nvPr userDrawn="1"/>
          </p:nvCxnSpPr>
          <p:spPr>
            <a:xfrm>
              <a:off x="838200" y="1237673"/>
              <a:ext cx="10515600" cy="0"/>
            </a:xfrm>
            <a:prstGeom prst="line">
              <a:avLst/>
            </a:prstGeom>
            <a:ln>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14" name="Straight Connector 13">
              <a:extLst>
                <a:ext uri="{FF2B5EF4-FFF2-40B4-BE49-F238E27FC236}">
                  <a16:creationId xmlns:a16="http://schemas.microsoft.com/office/drawing/2014/main" id="{CEFC070B-5EEB-B36B-7ADF-7289E4182EA8}"/>
                </a:ext>
              </a:extLst>
            </p:cNvPr>
            <p:cNvCxnSpPr/>
            <p:nvPr userDrawn="1"/>
          </p:nvCxnSpPr>
          <p:spPr>
            <a:xfrm>
              <a:off x="838200" y="1272201"/>
              <a:ext cx="10515600" cy="0"/>
            </a:xfrm>
            <a:prstGeom prst="line">
              <a:avLst/>
            </a:prstGeom>
            <a:ln>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15" name="Straight Connector 14">
              <a:extLst>
                <a:ext uri="{FF2B5EF4-FFF2-40B4-BE49-F238E27FC236}">
                  <a16:creationId xmlns:a16="http://schemas.microsoft.com/office/drawing/2014/main" id="{8E561457-FE66-08D5-8B0D-C11EF0EAFD7F}"/>
                </a:ext>
              </a:extLst>
            </p:cNvPr>
            <p:cNvCxnSpPr/>
            <p:nvPr userDrawn="1"/>
          </p:nvCxnSpPr>
          <p:spPr>
            <a:xfrm>
              <a:off x="838200" y="1219475"/>
              <a:ext cx="10515600" cy="0"/>
            </a:xfrm>
            <a:prstGeom prst="line">
              <a:avLst/>
            </a:prstGeom>
            <a:ln>
              <a:solidFill>
                <a:schemeClr val="tx1"/>
              </a:solidFill>
            </a:ln>
          </p:spPr>
          <p:style>
            <a:lnRef idx="3">
              <a:schemeClr val="accent5"/>
            </a:lnRef>
            <a:fillRef idx="0">
              <a:schemeClr val="accent5"/>
            </a:fillRef>
            <a:effectRef idx="2">
              <a:schemeClr val="accent5"/>
            </a:effectRef>
            <a:fontRef idx="minor">
              <a:schemeClr val="tx1"/>
            </a:fontRef>
          </p:style>
        </p:cxnSp>
      </p:grpSp>
    </p:spTree>
    <p:extLst>
      <p:ext uri="{BB962C8B-B14F-4D97-AF65-F5344CB8AC3E}">
        <p14:creationId xmlns:p14="http://schemas.microsoft.com/office/powerpoint/2010/main" val="13627912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hasCustomPrompt="1"/>
          </p:nvPr>
        </p:nvSpPr>
        <p:spPr>
          <a:xfrm>
            <a:off x="5546630" y="351272"/>
            <a:ext cx="5807170" cy="869753"/>
          </a:xfrm>
        </p:spPr>
        <p:txBody>
          <a:bodyPr/>
          <a:lstStyle>
            <a:lvl1pPr>
              <a:defRPr b="1"/>
            </a:lvl1pPr>
          </a:lstStyle>
          <a:p>
            <a:r>
              <a:rPr lang="en-US"/>
              <a:t>Today’s session</a:t>
            </a:r>
            <a:endParaRPr lang="en-GB"/>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5546630" y="1505749"/>
            <a:ext cx="5807170" cy="49089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FFBD96F8-8CA3-BF02-C332-EDDB8947795A}"/>
              </a:ext>
            </a:extLst>
          </p:cNvPr>
          <p:cNvSpPr/>
          <p:nvPr userDrawn="1"/>
        </p:nvSpPr>
        <p:spPr>
          <a:xfrm>
            <a:off x="0" y="-1"/>
            <a:ext cx="4467966" cy="6857999"/>
          </a:xfrm>
          <a:prstGeom prst="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E868658-1B0E-0157-A369-4F7066ED7BBF}"/>
              </a:ext>
            </a:extLst>
          </p:cNvPr>
          <p:cNvGrpSpPr/>
          <p:nvPr userDrawn="1"/>
        </p:nvGrpSpPr>
        <p:grpSpPr>
          <a:xfrm>
            <a:off x="5546628" y="1219475"/>
            <a:ext cx="5807171" cy="62070"/>
            <a:chOff x="838200" y="1219475"/>
            <a:chExt cx="10515600" cy="52726"/>
          </a:xfrm>
        </p:grpSpPr>
        <p:cxnSp>
          <p:nvCxnSpPr>
            <p:cNvPr id="13" name="Straight Connector 12">
              <a:extLst>
                <a:ext uri="{FF2B5EF4-FFF2-40B4-BE49-F238E27FC236}">
                  <a16:creationId xmlns:a16="http://schemas.microsoft.com/office/drawing/2014/main" id="{AE04228B-08E2-419A-9022-85C9BCFA3C0B}"/>
                </a:ext>
              </a:extLst>
            </p:cNvPr>
            <p:cNvCxnSpPr/>
            <p:nvPr userDrawn="1"/>
          </p:nvCxnSpPr>
          <p:spPr>
            <a:xfrm>
              <a:off x="838200" y="1237673"/>
              <a:ext cx="10515600" cy="0"/>
            </a:xfrm>
            <a:prstGeom prst="line">
              <a:avLst/>
            </a:prstGeom>
            <a:ln>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14" name="Straight Connector 13">
              <a:extLst>
                <a:ext uri="{FF2B5EF4-FFF2-40B4-BE49-F238E27FC236}">
                  <a16:creationId xmlns:a16="http://schemas.microsoft.com/office/drawing/2014/main" id="{CEFC070B-5EEB-B36B-7ADF-7289E4182EA8}"/>
                </a:ext>
              </a:extLst>
            </p:cNvPr>
            <p:cNvCxnSpPr/>
            <p:nvPr userDrawn="1"/>
          </p:nvCxnSpPr>
          <p:spPr>
            <a:xfrm>
              <a:off x="838200" y="1272201"/>
              <a:ext cx="10515600" cy="0"/>
            </a:xfrm>
            <a:prstGeom prst="line">
              <a:avLst/>
            </a:prstGeom>
            <a:ln>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15" name="Straight Connector 14">
              <a:extLst>
                <a:ext uri="{FF2B5EF4-FFF2-40B4-BE49-F238E27FC236}">
                  <a16:creationId xmlns:a16="http://schemas.microsoft.com/office/drawing/2014/main" id="{8E561457-FE66-08D5-8B0D-C11EF0EAFD7F}"/>
                </a:ext>
              </a:extLst>
            </p:cNvPr>
            <p:cNvCxnSpPr/>
            <p:nvPr userDrawn="1"/>
          </p:nvCxnSpPr>
          <p:spPr>
            <a:xfrm>
              <a:off x="838200" y="1219475"/>
              <a:ext cx="10515600" cy="0"/>
            </a:xfrm>
            <a:prstGeom prst="line">
              <a:avLst/>
            </a:prstGeom>
            <a:ln>
              <a:solidFill>
                <a:schemeClr val="tx1"/>
              </a:solidFill>
            </a:ln>
          </p:spPr>
          <p:style>
            <a:lnRef idx="3">
              <a:schemeClr val="accent5"/>
            </a:lnRef>
            <a:fillRef idx="0">
              <a:schemeClr val="accent5"/>
            </a:fillRef>
            <a:effectRef idx="2">
              <a:schemeClr val="accent5"/>
            </a:effectRef>
            <a:fontRef idx="minor">
              <a:schemeClr val="tx1"/>
            </a:fontRef>
          </p:style>
        </p:cxnSp>
      </p:grpSp>
      <p:pic>
        <p:nvPicPr>
          <p:cNvPr id="3" name="Picture 2">
            <a:extLst>
              <a:ext uri="{FF2B5EF4-FFF2-40B4-BE49-F238E27FC236}">
                <a16:creationId xmlns:a16="http://schemas.microsoft.com/office/drawing/2014/main" id="{72F463C0-A99F-2DA6-2F77-6253A82DD527}"/>
              </a:ext>
            </a:extLst>
          </p:cNvPr>
          <p:cNvPicPr>
            <a:picLocks noChangeAspect="1"/>
          </p:cNvPicPr>
          <p:nvPr userDrawn="1"/>
        </p:nvPicPr>
        <p:blipFill>
          <a:blip r:embed="rId2"/>
          <a:stretch>
            <a:fillRect/>
          </a:stretch>
        </p:blipFill>
        <p:spPr>
          <a:xfrm>
            <a:off x="408435" y="351272"/>
            <a:ext cx="3651096" cy="606338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3434051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7_Custom Layout">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728234" y="412027"/>
            <a:ext cx="6411751" cy="60339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FFBD96F8-8CA3-BF02-C332-EDDB8947795A}"/>
              </a:ext>
            </a:extLst>
          </p:cNvPr>
          <p:cNvSpPr/>
          <p:nvPr userDrawn="1"/>
        </p:nvSpPr>
        <p:spPr>
          <a:xfrm>
            <a:off x="7724034" y="0"/>
            <a:ext cx="4467966" cy="6857999"/>
          </a:xfrm>
          <a:prstGeom prst="rect">
            <a:avLst/>
          </a:prstGeom>
          <a:solidFill>
            <a:srgbClr val="FFE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EB2E55F1-844D-F464-C948-A55AB0FC1562}"/>
              </a:ext>
            </a:extLst>
          </p:cNvPr>
          <p:cNvPicPr>
            <a:picLocks noChangeAspect="1"/>
          </p:cNvPicPr>
          <p:nvPr userDrawn="1"/>
        </p:nvPicPr>
        <p:blipFill rotWithShape="1">
          <a:blip r:embed="rId2"/>
          <a:srcRect l="14590" t="2546" r="13526" b="7757"/>
          <a:stretch/>
        </p:blipFill>
        <p:spPr>
          <a:xfrm>
            <a:off x="8252186" y="635151"/>
            <a:ext cx="3520714" cy="521262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277092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C6E96-B654-2F3D-607D-AC941EA4F5FE}"/>
              </a:ext>
            </a:extLst>
          </p:cNvPr>
          <p:cNvSpPr>
            <a:spLocks noGrp="1"/>
          </p:cNvSpPr>
          <p:nvPr>
            <p:ph type="title"/>
          </p:nvPr>
        </p:nvSpPr>
        <p:spPr/>
        <p:txBody>
          <a:bodyPr/>
          <a:lstStyle>
            <a:lvl1pPr>
              <a:defRPr b="1"/>
            </a:lvl1pPr>
          </a:lstStyle>
          <a:p>
            <a:r>
              <a:rPr lang="en-US"/>
              <a:t>Click to edit Master title style</a:t>
            </a:r>
            <a:endParaRPr lang="en-GB"/>
          </a:p>
        </p:txBody>
      </p:sp>
      <p:sp>
        <p:nvSpPr>
          <p:cNvPr id="3" name="Rectangle 2">
            <a:extLst>
              <a:ext uri="{FF2B5EF4-FFF2-40B4-BE49-F238E27FC236}">
                <a16:creationId xmlns:a16="http://schemas.microsoft.com/office/drawing/2014/main" id="{D5BC4F49-1685-1C55-F56B-DE8122BEB1E9}"/>
              </a:ext>
            </a:extLst>
          </p:cNvPr>
          <p:cNvSpPr/>
          <p:nvPr userDrawn="1"/>
        </p:nvSpPr>
        <p:spPr>
          <a:xfrm>
            <a:off x="0" y="0"/>
            <a:ext cx="4655127" cy="6858000"/>
          </a:xfrm>
          <a:prstGeom prst="rect">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3">
            <a:extLst>
              <a:ext uri="{FF2B5EF4-FFF2-40B4-BE49-F238E27FC236}">
                <a16:creationId xmlns:a16="http://schemas.microsoft.com/office/drawing/2014/main" id="{3E88A8F8-B4BE-F511-EC3E-F3F69201398A}"/>
              </a:ext>
            </a:extLst>
          </p:cNvPr>
          <p:cNvSpPr>
            <a:spLocks noGrp="1"/>
          </p:cNvSpPr>
          <p:nvPr>
            <p:ph sz="quarter" idx="10"/>
          </p:nvPr>
        </p:nvSpPr>
        <p:spPr>
          <a:xfrm>
            <a:off x="4765962" y="1555656"/>
            <a:ext cx="6587836" cy="5080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711070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C6E96-B654-2F3D-607D-AC941EA4F5FE}"/>
              </a:ext>
            </a:extLst>
          </p:cNvPr>
          <p:cNvSpPr>
            <a:spLocks noGrp="1"/>
          </p:cNvSpPr>
          <p:nvPr>
            <p:ph type="title"/>
          </p:nvPr>
        </p:nvSpPr>
        <p:spPr/>
        <p:txBody>
          <a:bodyPr/>
          <a:lstStyle>
            <a:lvl1pPr>
              <a:defRPr b="1"/>
            </a:lvl1pPr>
          </a:lstStyle>
          <a:p>
            <a:r>
              <a:rPr lang="en-US"/>
              <a:t>Click to edit Master title style</a:t>
            </a:r>
            <a:endParaRPr lang="en-GB"/>
          </a:p>
        </p:txBody>
      </p:sp>
      <p:sp>
        <p:nvSpPr>
          <p:cNvPr id="3" name="Rectangle 2">
            <a:extLst>
              <a:ext uri="{FF2B5EF4-FFF2-40B4-BE49-F238E27FC236}">
                <a16:creationId xmlns:a16="http://schemas.microsoft.com/office/drawing/2014/main" id="{D5BC4F49-1685-1C55-F56B-DE8122BEB1E9}"/>
              </a:ext>
            </a:extLst>
          </p:cNvPr>
          <p:cNvSpPr/>
          <p:nvPr userDrawn="1"/>
        </p:nvSpPr>
        <p:spPr>
          <a:xfrm>
            <a:off x="0" y="0"/>
            <a:ext cx="4655127" cy="6858000"/>
          </a:xfrm>
          <a:prstGeom prst="rect">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3">
            <a:extLst>
              <a:ext uri="{FF2B5EF4-FFF2-40B4-BE49-F238E27FC236}">
                <a16:creationId xmlns:a16="http://schemas.microsoft.com/office/drawing/2014/main" id="{3E88A8F8-B4BE-F511-EC3E-F3F69201398A}"/>
              </a:ext>
            </a:extLst>
          </p:cNvPr>
          <p:cNvSpPr>
            <a:spLocks noGrp="1"/>
          </p:cNvSpPr>
          <p:nvPr>
            <p:ph sz="quarter" idx="10"/>
          </p:nvPr>
        </p:nvSpPr>
        <p:spPr>
          <a:xfrm>
            <a:off x="4765962" y="1555656"/>
            <a:ext cx="6587836" cy="5080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5" name="Picture 4">
            <a:extLst>
              <a:ext uri="{FF2B5EF4-FFF2-40B4-BE49-F238E27FC236}">
                <a16:creationId xmlns:a16="http://schemas.microsoft.com/office/drawing/2014/main" id="{F3F00F78-CE05-9C24-4E41-011BE3931F5D}"/>
              </a:ext>
            </a:extLst>
          </p:cNvPr>
          <p:cNvPicPr>
            <a:picLocks noChangeAspect="1"/>
          </p:cNvPicPr>
          <p:nvPr userDrawn="1"/>
        </p:nvPicPr>
        <p:blipFill>
          <a:blip r:embed="rId2"/>
          <a:stretch>
            <a:fillRect/>
          </a:stretch>
        </p:blipFill>
        <p:spPr>
          <a:xfrm>
            <a:off x="411148" y="351272"/>
            <a:ext cx="3793997" cy="611523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2740735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tx1"/>
        </a:solid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C00B0E74-2906-5B95-903D-9797F83D3380}"/>
              </a:ext>
            </a:extLst>
          </p:cNvPr>
          <p:cNvSpPr>
            <a:spLocks noGrp="1"/>
          </p:cNvSpPr>
          <p:nvPr>
            <p:ph type="ctrTitle"/>
          </p:nvPr>
        </p:nvSpPr>
        <p:spPr>
          <a:xfrm>
            <a:off x="1524000" y="1122363"/>
            <a:ext cx="9144000" cy="2387600"/>
          </a:xfrm>
        </p:spPr>
        <p:txBody>
          <a:bodyPr anchor="t">
            <a:normAutofit/>
          </a:bodyPr>
          <a:lstStyle>
            <a:lvl1pPr algn="ctr">
              <a:defRPr sz="4000" b="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E74F51EB-D708-ECB6-1F14-01D1F0212667}"/>
              </a:ext>
            </a:extLst>
          </p:cNvPr>
          <p:cNvSpPr>
            <a:spLocks noGrp="1"/>
          </p:cNvSpPr>
          <p:nvPr>
            <p:ph type="subTitle" idx="1"/>
          </p:nvPr>
        </p:nvSpPr>
        <p:spPr>
          <a:xfrm>
            <a:off x="1524000" y="3602038"/>
            <a:ext cx="9144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5" name="Picture 4">
            <a:extLst>
              <a:ext uri="{FF2B5EF4-FFF2-40B4-BE49-F238E27FC236}">
                <a16:creationId xmlns:a16="http://schemas.microsoft.com/office/drawing/2014/main" id="{72FC971A-C8CF-F5B0-E232-D8E20154EB7E}"/>
              </a:ext>
            </a:extLst>
          </p:cNvPr>
          <p:cNvPicPr>
            <a:picLocks noChangeAspect="1"/>
          </p:cNvPicPr>
          <p:nvPr userDrawn="1"/>
        </p:nvPicPr>
        <p:blipFill>
          <a:blip r:embed="rId2"/>
          <a:stretch>
            <a:fillRect/>
          </a:stretch>
        </p:blipFill>
        <p:spPr>
          <a:xfrm>
            <a:off x="4524375" y="5374264"/>
            <a:ext cx="3143250" cy="1457325"/>
          </a:xfrm>
          <a:prstGeom prst="rect">
            <a:avLst/>
          </a:prstGeom>
        </p:spPr>
      </p:pic>
      <p:grpSp>
        <p:nvGrpSpPr>
          <p:cNvPr id="4" name="Group 3">
            <a:extLst>
              <a:ext uri="{FF2B5EF4-FFF2-40B4-BE49-F238E27FC236}">
                <a16:creationId xmlns:a16="http://schemas.microsoft.com/office/drawing/2014/main" id="{83E09862-20B9-0EE7-75A4-62D667331962}"/>
              </a:ext>
            </a:extLst>
          </p:cNvPr>
          <p:cNvGrpSpPr/>
          <p:nvPr userDrawn="1"/>
        </p:nvGrpSpPr>
        <p:grpSpPr>
          <a:xfrm>
            <a:off x="0" y="3415531"/>
            <a:ext cx="12192000" cy="72401"/>
            <a:chOff x="838200" y="1219475"/>
            <a:chExt cx="10515600" cy="52726"/>
          </a:xfrm>
        </p:grpSpPr>
        <p:cxnSp>
          <p:nvCxnSpPr>
            <p:cNvPr id="6" name="Straight Connector 5">
              <a:extLst>
                <a:ext uri="{FF2B5EF4-FFF2-40B4-BE49-F238E27FC236}">
                  <a16:creationId xmlns:a16="http://schemas.microsoft.com/office/drawing/2014/main" id="{E45D58D7-FEB5-CDE4-8CC2-7C45E57368E6}"/>
                </a:ext>
              </a:extLst>
            </p:cNvPr>
            <p:cNvCxnSpPr/>
            <p:nvPr userDrawn="1"/>
          </p:nvCxnSpPr>
          <p:spPr>
            <a:xfrm>
              <a:off x="838200" y="1237673"/>
              <a:ext cx="10515600" cy="0"/>
            </a:xfrm>
            <a:prstGeom prst="line">
              <a:avLst/>
            </a:prstGeom>
            <a:ln w="31750">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7" name="Straight Connector 6">
              <a:extLst>
                <a:ext uri="{FF2B5EF4-FFF2-40B4-BE49-F238E27FC236}">
                  <a16:creationId xmlns:a16="http://schemas.microsoft.com/office/drawing/2014/main" id="{3B49302F-7824-9C05-224A-A13E7F7BBC3E}"/>
                </a:ext>
              </a:extLst>
            </p:cNvPr>
            <p:cNvCxnSpPr/>
            <p:nvPr userDrawn="1"/>
          </p:nvCxnSpPr>
          <p:spPr>
            <a:xfrm>
              <a:off x="838200" y="1272201"/>
              <a:ext cx="10515600" cy="0"/>
            </a:xfrm>
            <a:prstGeom prst="line">
              <a:avLst/>
            </a:prstGeom>
            <a:ln w="31750">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8" name="Straight Connector 7">
              <a:extLst>
                <a:ext uri="{FF2B5EF4-FFF2-40B4-BE49-F238E27FC236}">
                  <a16:creationId xmlns:a16="http://schemas.microsoft.com/office/drawing/2014/main" id="{DE241673-B686-1853-0153-D0A0F2C5B6A9}"/>
                </a:ext>
              </a:extLst>
            </p:cNvPr>
            <p:cNvCxnSpPr/>
            <p:nvPr userDrawn="1"/>
          </p:nvCxnSpPr>
          <p:spPr>
            <a:xfrm>
              <a:off x="838200" y="1219475"/>
              <a:ext cx="10515600" cy="0"/>
            </a:xfrm>
            <a:prstGeom prst="line">
              <a:avLst/>
            </a:prstGeom>
            <a:ln w="31750">
              <a:solidFill>
                <a:schemeClr val="tx1"/>
              </a:solidFill>
            </a:ln>
          </p:spPr>
          <p:style>
            <a:lnRef idx="3">
              <a:schemeClr val="accent5"/>
            </a:lnRef>
            <a:fillRef idx="0">
              <a:schemeClr val="accent5"/>
            </a:fillRef>
            <a:effectRef idx="2">
              <a:schemeClr val="accent5"/>
            </a:effectRef>
            <a:fontRef idx="minor">
              <a:schemeClr val="tx1"/>
            </a:fontRef>
          </p:style>
        </p:cxnSp>
      </p:grpSp>
    </p:spTree>
    <p:extLst>
      <p:ext uri="{BB962C8B-B14F-4D97-AF65-F5344CB8AC3E}">
        <p14:creationId xmlns:p14="http://schemas.microsoft.com/office/powerpoint/2010/main" val="32761819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p:nvPr>
        </p:nvSpPr>
        <p:spPr/>
        <p:txBody>
          <a:bodyPr/>
          <a:lstStyle>
            <a:lvl1pPr>
              <a:defRPr b="1"/>
            </a:lvl1pPr>
          </a:lstStyle>
          <a:p>
            <a:r>
              <a:rPr lang="en-US"/>
              <a:t>Click to edit Master title style</a:t>
            </a:r>
            <a:endParaRPr lang="en-GB"/>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838200" y="1495425"/>
            <a:ext cx="6387378" cy="4780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4527067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hasCustomPrompt="1"/>
          </p:nvPr>
        </p:nvSpPr>
        <p:spPr>
          <a:xfrm>
            <a:off x="838201" y="351272"/>
            <a:ext cx="6340114" cy="913557"/>
          </a:xfrm>
        </p:spPr>
        <p:txBody>
          <a:bodyPr/>
          <a:lstStyle>
            <a:lvl1pPr>
              <a:defRPr b="1"/>
            </a:lvl1pPr>
          </a:lstStyle>
          <a:p>
            <a:r>
              <a:rPr lang="en-US"/>
              <a:t>Learning objectives</a:t>
            </a:r>
            <a:endParaRPr lang="en-GB"/>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838200" y="1495425"/>
            <a:ext cx="6340114" cy="4780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3" name="Picture 2">
            <a:extLst>
              <a:ext uri="{FF2B5EF4-FFF2-40B4-BE49-F238E27FC236}">
                <a16:creationId xmlns:a16="http://schemas.microsoft.com/office/drawing/2014/main" id="{43798786-524E-7727-AE80-97279622C97F}"/>
              </a:ext>
            </a:extLst>
          </p:cNvPr>
          <p:cNvPicPr>
            <a:picLocks noChangeAspect="1"/>
          </p:cNvPicPr>
          <p:nvPr userDrawn="1"/>
        </p:nvPicPr>
        <p:blipFill>
          <a:blip r:embed="rId2"/>
          <a:stretch>
            <a:fillRect/>
          </a:stretch>
        </p:blipFill>
        <p:spPr>
          <a:xfrm>
            <a:off x="7616351" y="351271"/>
            <a:ext cx="4254424" cy="61754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71195090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2.xml"/><Relationship Id="rId1" Type="http://schemas.openxmlformats.org/officeDocument/2006/relationships/slideLayout" Target="../slideLayouts/slideLayout6.xml"/><Relationship Id="rId4"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3.xml"/><Relationship Id="rId1" Type="http://schemas.openxmlformats.org/officeDocument/2006/relationships/slideLayout" Target="../slideLayouts/slideLayout7.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4.xml"/><Relationship Id="rId1" Type="http://schemas.openxmlformats.org/officeDocument/2006/relationships/slideLayout" Target="../slideLayouts/slideLayout8.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5.xml"/><Relationship Id="rId1" Type="http://schemas.openxmlformats.org/officeDocument/2006/relationships/slideLayout" Target="../slideLayouts/slideLayout9.xml"/><Relationship Id="rId4" Type="http://schemas.openxmlformats.org/officeDocument/2006/relationships/image" Target="../media/image4.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10" Type="http://schemas.openxmlformats.org/officeDocument/2006/relationships/theme" Target="../theme/theme6.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1E5F3C-E444-7B80-EBAB-D86B6378EB14}"/>
              </a:ext>
            </a:extLst>
          </p:cNvPr>
          <p:cNvSpPr>
            <a:spLocks noGrp="1"/>
          </p:cNvSpPr>
          <p:nvPr>
            <p:ph type="title"/>
          </p:nvPr>
        </p:nvSpPr>
        <p:spPr>
          <a:xfrm>
            <a:off x="838200" y="351272"/>
            <a:ext cx="5989685" cy="923744"/>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0AA94B-40B9-2717-5693-36D4B836D95D}"/>
              </a:ext>
            </a:extLst>
          </p:cNvPr>
          <p:cNvSpPr>
            <a:spLocks noGrp="1"/>
          </p:cNvSpPr>
          <p:nvPr>
            <p:ph type="body" idx="1"/>
          </p:nvPr>
        </p:nvSpPr>
        <p:spPr>
          <a:xfrm>
            <a:off x="838200" y="1524000"/>
            <a:ext cx="5989685" cy="4652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grpSp>
        <p:nvGrpSpPr>
          <p:cNvPr id="4" name="Group 3">
            <a:extLst>
              <a:ext uri="{FF2B5EF4-FFF2-40B4-BE49-F238E27FC236}">
                <a16:creationId xmlns:a16="http://schemas.microsoft.com/office/drawing/2014/main" id="{42A2DC75-65A5-4504-4733-9870B9C2F18F}"/>
              </a:ext>
            </a:extLst>
          </p:cNvPr>
          <p:cNvGrpSpPr/>
          <p:nvPr userDrawn="1"/>
        </p:nvGrpSpPr>
        <p:grpSpPr>
          <a:xfrm>
            <a:off x="838200" y="1215550"/>
            <a:ext cx="5995160" cy="59466"/>
            <a:chOff x="838200" y="1219475"/>
            <a:chExt cx="10515600" cy="52726"/>
          </a:xfrm>
        </p:grpSpPr>
        <p:cxnSp>
          <p:nvCxnSpPr>
            <p:cNvPr id="9" name="Straight Connector 8">
              <a:extLst>
                <a:ext uri="{FF2B5EF4-FFF2-40B4-BE49-F238E27FC236}">
                  <a16:creationId xmlns:a16="http://schemas.microsoft.com/office/drawing/2014/main" id="{B94F4D73-63E5-21A2-3443-5C6F0F592394}"/>
                </a:ext>
              </a:extLst>
            </p:cNvPr>
            <p:cNvCxnSpPr/>
            <p:nvPr userDrawn="1"/>
          </p:nvCxnSpPr>
          <p:spPr>
            <a:xfrm>
              <a:off x="838200" y="1237673"/>
              <a:ext cx="10515600" cy="0"/>
            </a:xfrm>
            <a:prstGeom prst="line">
              <a:avLst/>
            </a:prstGeom>
            <a:ln>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10" name="Straight Connector 9">
              <a:extLst>
                <a:ext uri="{FF2B5EF4-FFF2-40B4-BE49-F238E27FC236}">
                  <a16:creationId xmlns:a16="http://schemas.microsoft.com/office/drawing/2014/main" id="{F8C15095-3D64-DF5E-59FC-CFA2F3FE1707}"/>
                </a:ext>
              </a:extLst>
            </p:cNvPr>
            <p:cNvCxnSpPr/>
            <p:nvPr userDrawn="1"/>
          </p:nvCxnSpPr>
          <p:spPr>
            <a:xfrm>
              <a:off x="838200" y="1272201"/>
              <a:ext cx="10515600" cy="0"/>
            </a:xfrm>
            <a:prstGeom prst="line">
              <a:avLst/>
            </a:prstGeom>
            <a:ln>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C69AA809-5FB7-4D2E-0EE0-D8516397FEC1}"/>
                </a:ext>
              </a:extLst>
            </p:cNvPr>
            <p:cNvCxnSpPr/>
            <p:nvPr userDrawn="1"/>
          </p:nvCxnSpPr>
          <p:spPr>
            <a:xfrm>
              <a:off x="838200" y="1219475"/>
              <a:ext cx="10515600" cy="0"/>
            </a:xfrm>
            <a:prstGeom prst="line">
              <a:avLst/>
            </a:prstGeom>
            <a:ln>
              <a:solidFill>
                <a:schemeClr val="tx1"/>
              </a:solidFill>
            </a:ln>
          </p:spPr>
          <p:style>
            <a:lnRef idx="3">
              <a:schemeClr val="accent5"/>
            </a:lnRef>
            <a:fillRef idx="0">
              <a:schemeClr val="accent5"/>
            </a:fillRef>
            <a:effectRef idx="2">
              <a:schemeClr val="accent5"/>
            </a:effectRef>
            <a:fontRef idx="minor">
              <a:schemeClr val="tx1"/>
            </a:fontRef>
          </p:style>
        </p:cxnSp>
      </p:grpSp>
      <p:sp>
        <p:nvSpPr>
          <p:cNvPr id="6" name="Rectangle 5">
            <a:extLst>
              <a:ext uri="{FF2B5EF4-FFF2-40B4-BE49-F238E27FC236}">
                <a16:creationId xmlns:a16="http://schemas.microsoft.com/office/drawing/2014/main" id="{98DBDAD2-2C20-94D6-91CB-736E114BFE93}"/>
              </a:ext>
            </a:extLst>
          </p:cNvPr>
          <p:cNvSpPr/>
          <p:nvPr userDrawn="1"/>
        </p:nvSpPr>
        <p:spPr>
          <a:xfrm>
            <a:off x="7167363" y="0"/>
            <a:ext cx="5024637" cy="6875795"/>
          </a:xfrm>
          <a:prstGeom prst="rect">
            <a:avLst/>
          </a:prstGeom>
          <a:solidFill>
            <a:srgbClr val="FFE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75496620"/>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5" r:id="rId5"/>
  </p:sldLayoutIdLst>
  <p:txStyles>
    <p:titleStyle>
      <a:lvl1pPr algn="l" defTabSz="914400" rtl="0" eaLnBrk="1" latinLnBrk="0" hangingPunct="1">
        <a:lnSpc>
          <a:spcPct val="90000"/>
        </a:lnSpc>
        <a:spcBef>
          <a:spcPct val="0"/>
        </a:spcBef>
        <a:buNone/>
        <a:defRPr sz="3600" b="1" kern="1200">
          <a:solidFill>
            <a:schemeClr val="tx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923EA20-2061-63A2-5B87-7187F5CC682A}"/>
              </a:ext>
            </a:extLst>
          </p:cNvPr>
          <p:cNvSpPr>
            <a:spLocks noGrp="1"/>
          </p:cNvSpPr>
          <p:nvPr>
            <p:ph type="body" idx="1"/>
          </p:nvPr>
        </p:nvSpPr>
        <p:spPr>
          <a:xfrm>
            <a:off x="838200" y="1484142"/>
            <a:ext cx="10515600" cy="469282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119B369D-4B92-0705-39F2-336E2613810C}"/>
              </a:ext>
            </a:extLst>
          </p:cNvPr>
          <p:cNvSpPr/>
          <p:nvPr userDrawn="1"/>
        </p:nvSpPr>
        <p:spPr>
          <a:xfrm>
            <a:off x="0" y="6562577"/>
            <a:ext cx="10781211" cy="295423"/>
          </a:xfrm>
          <a:prstGeom prst="rect">
            <a:avLst/>
          </a:prstGeom>
          <a:gradFill flip="none" rotWithShape="1">
            <a:gsLst>
              <a:gs pos="32000">
                <a:schemeClr val="tx1"/>
              </a:gs>
              <a:gs pos="100000">
                <a:schemeClr val="bg1"/>
              </a:gs>
            </a:gsLst>
            <a:path path="circle">
              <a:fillToRect r="100000" b="100000"/>
            </a:path>
            <a:tileRect l="-100000" t="-100000"/>
          </a:gradFill>
          <a:ln>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200">
                <a:latin typeface="Arial Nova" panose="020B0504020202020204" pitchFamily="34" charset="0"/>
              </a:rPr>
              <a:t>  Digital Health &amp; Care</a:t>
            </a:r>
          </a:p>
        </p:txBody>
      </p:sp>
      <p:pic>
        <p:nvPicPr>
          <p:cNvPr id="8" name="Picture 2" descr="TSD_corp_logo2013_0">
            <a:extLst>
              <a:ext uri="{FF2B5EF4-FFF2-40B4-BE49-F238E27FC236}">
                <a16:creationId xmlns:a16="http://schemas.microsoft.com/office/drawing/2014/main" id="{C44CC57D-8601-7E5B-31FA-1F9CF8E039FB}"/>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1204917" y="6562577"/>
            <a:ext cx="930813" cy="29542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E8F7E3D2-ABA2-C882-7BA7-743B238F6CFC}"/>
              </a:ext>
            </a:extLst>
          </p:cNvPr>
          <p:cNvPicPr>
            <a:picLocks noChangeAspect="1"/>
          </p:cNvPicPr>
          <p:nvPr userDrawn="1"/>
        </p:nvPicPr>
        <p:blipFill>
          <a:blip r:embed="rId4"/>
          <a:stretch>
            <a:fillRect/>
          </a:stretch>
        </p:blipFill>
        <p:spPr>
          <a:xfrm>
            <a:off x="838200" y="1235388"/>
            <a:ext cx="10515600" cy="94009"/>
          </a:xfrm>
          <a:prstGeom prst="rect">
            <a:avLst/>
          </a:prstGeom>
        </p:spPr>
      </p:pic>
      <p:sp>
        <p:nvSpPr>
          <p:cNvPr id="10" name="Title 1">
            <a:extLst>
              <a:ext uri="{FF2B5EF4-FFF2-40B4-BE49-F238E27FC236}">
                <a16:creationId xmlns:a16="http://schemas.microsoft.com/office/drawing/2014/main" id="{A77C086A-2B8E-D7F5-8C89-7BEA8014B966}"/>
              </a:ext>
            </a:extLst>
          </p:cNvPr>
          <p:cNvSpPr txBox="1">
            <a:spLocks/>
          </p:cNvSpPr>
          <p:nvPr userDrawn="1"/>
        </p:nvSpPr>
        <p:spPr>
          <a:xfrm>
            <a:off x="838200" y="351272"/>
            <a:ext cx="10515600" cy="923744"/>
          </a:xfrm>
          <a:prstGeom prst="rect">
            <a:avLst/>
          </a:prstGeom>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a:latin typeface="+mn-lt"/>
              </a:rPr>
              <a:t>Click to edit Master title style</a:t>
            </a:r>
            <a:endParaRPr lang="en-GB" sz="3600" b="1">
              <a:latin typeface="+mn-lt"/>
            </a:endParaRPr>
          </a:p>
        </p:txBody>
      </p:sp>
    </p:spTree>
    <p:extLst>
      <p:ext uri="{BB962C8B-B14F-4D97-AF65-F5344CB8AC3E}">
        <p14:creationId xmlns:p14="http://schemas.microsoft.com/office/powerpoint/2010/main" val="157160201"/>
      </p:ext>
    </p:extLst>
  </p:cSld>
  <p:clrMap bg1="lt1" tx1="dk1" bg2="lt2" tx2="dk2" accent1="accent1" accent2="accent2" accent3="accent3" accent4="accent4" accent5="accent5" accent6="accent6" hlink="hlink" folHlink="folHlink"/>
  <p:sldLayoutIdLst>
    <p:sldLayoutId id="214748370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923EA20-2061-63A2-5B87-7187F5CC682A}"/>
              </a:ext>
            </a:extLst>
          </p:cNvPr>
          <p:cNvSpPr>
            <a:spLocks noGrp="1"/>
          </p:cNvSpPr>
          <p:nvPr>
            <p:ph type="body" idx="1"/>
          </p:nvPr>
        </p:nvSpPr>
        <p:spPr>
          <a:xfrm>
            <a:off x="838200" y="1484142"/>
            <a:ext cx="10515600" cy="469282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119B369D-4B92-0705-39F2-336E2613810C}"/>
              </a:ext>
            </a:extLst>
          </p:cNvPr>
          <p:cNvSpPr/>
          <p:nvPr userDrawn="1"/>
        </p:nvSpPr>
        <p:spPr>
          <a:xfrm>
            <a:off x="0" y="6562577"/>
            <a:ext cx="10781211" cy="295423"/>
          </a:xfrm>
          <a:prstGeom prst="rect">
            <a:avLst/>
          </a:prstGeom>
          <a:gradFill flip="none" rotWithShape="1">
            <a:gsLst>
              <a:gs pos="32000">
                <a:schemeClr val="tx1"/>
              </a:gs>
              <a:gs pos="100000">
                <a:schemeClr val="bg1"/>
              </a:gs>
            </a:gsLst>
            <a:path path="circle">
              <a:fillToRect r="100000" b="100000"/>
            </a:path>
            <a:tileRect l="-100000" t="-100000"/>
          </a:gradFill>
          <a:ln>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200">
                <a:latin typeface="Arial Nova" panose="020B0504020202020204" pitchFamily="34" charset="0"/>
              </a:rPr>
              <a:t>  Digital Health &amp; Care</a:t>
            </a:r>
          </a:p>
        </p:txBody>
      </p:sp>
      <p:pic>
        <p:nvPicPr>
          <p:cNvPr id="8" name="Picture 2" descr="TSD_corp_logo2013_0">
            <a:extLst>
              <a:ext uri="{FF2B5EF4-FFF2-40B4-BE49-F238E27FC236}">
                <a16:creationId xmlns:a16="http://schemas.microsoft.com/office/drawing/2014/main" id="{C44CC57D-8601-7E5B-31FA-1F9CF8E039FB}"/>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1204917" y="6562577"/>
            <a:ext cx="930813" cy="29542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E8F7E3D2-ABA2-C882-7BA7-743B238F6CFC}"/>
              </a:ext>
            </a:extLst>
          </p:cNvPr>
          <p:cNvPicPr>
            <a:picLocks noChangeAspect="1"/>
          </p:cNvPicPr>
          <p:nvPr userDrawn="1"/>
        </p:nvPicPr>
        <p:blipFill>
          <a:blip r:embed="rId4"/>
          <a:stretch>
            <a:fillRect/>
          </a:stretch>
        </p:blipFill>
        <p:spPr>
          <a:xfrm>
            <a:off x="838200" y="1235388"/>
            <a:ext cx="10515600" cy="94009"/>
          </a:xfrm>
          <a:prstGeom prst="rect">
            <a:avLst/>
          </a:prstGeom>
        </p:spPr>
      </p:pic>
      <p:sp>
        <p:nvSpPr>
          <p:cNvPr id="10" name="Title 1">
            <a:extLst>
              <a:ext uri="{FF2B5EF4-FFF2-40B4-BE49-F238E27FC236}">
                <a16:creationId xmlns:a16="http://schemas.microsoft.com/office/drawing/2014/main" id="{A77C086A-2B8E-D7F5-8C89-7BEA8014B966}"/>
              </a:ext>
            </a:extLst>
          </p:cNvPr>
          <p:cNvSpPr txBox="1">
            <a:spLocks/>
          </p:cNvSpPr>
          <p:nvPr userDrawn="1"/>
        </p:nvSpPr>
        <p:spPr>
          <a:xfrm>
            <a:off x="838200" y="351272"/>
            <a:ext cx="10515600" cy="923744"/>
          </a:xfrm>
          <a:prstGeom prst="rect">
            <a:avLst/>
          </a:prstGeom>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a:latin typeface="+mn-lt"/>
              </a:rPr>
              <a:t>Click to edit Master title style</a:t>
            </a:r>
            <a:endParaRPr lang="en-GB" sz="3600" b="1">
              <a:latin typeface="+mn-lt"/>
            </a:endParaRPr>
          </a:p>
        </p:txBody>
      </p:sp>
    </p:spTree>
    <p:extLst>
      <p:ext uri="{BB962C8B-B14F-4D97-AF65-F5344CB8AC3E}">
        <p14:creationId xmlns:p14="http://schemas.microsoft.com/office/powerpoint/2010/main" val="2465631451"/>
      </p:ext>
    </p:extLst>
  </p:cSld>
  <p:clrMap bg1="lt1" tx1="dk1" bg2="lt2" tx2="dk2" accent1="accent1" accent2="accent2" accent3="accent3" accent4="accent4" accent5="accent5" accent6="accent6" hlink="hlink" folHlink="folHlink"/>
  <p:sldLayoutIdLst>
    <p:sldLayoutId id="214748370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923EA20-2061-63A2-5B87-7187F5CC682A}"/>
              </a:ext>
            </a:extLst>
          </p:cNvPr>
          <p:cNvSpPr>
            <a:spLocks noGrp="1"/>
          </p:cNvSpPr>
          <p:nvPr>
            <p:ph type="body" idx="1"/>
          </p:nvPr>
        </p:nvSpPr>
        <p:spPr>
          <a:xfrm>
            <a:off x="838200" y="1484142"/>
            <a:ext cx="5257800" cy="469282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119B369D-4B92-0705-39F2-336E2613810C}"/>
              </a:ext>
            </a:extLst>
          </p:cNvPr>
          <p:cNvSpPr/>
          <p:nvPr userDrawn="1"/>
        </p:nvSpPr>
        <p:spPr>
          <a:xfrm>
            <a:off x="0" y="6562577"/>
            <a:ext cx="10781211" cy="295423"/>
          </a:xfrm>
          <a:prstGeom prst="rect">
            <a:avLst/>
          </a:prstGeom>
          <a:gradFill flip="none" rotWithShape="1">
            <a:gsLst>
              <a:gs pos="32000">
                <a:schemeClr val="tx1"/>
              </a:gs>
              <a:gs pos="100000">
                <a:schemeClr val="bg1"/>
              </a:gs>
            </a:gsLst>
            <a:path path="circle">
              <a:fillToRect r="100000" b="100000"/>
            </a:path>
            <a:tileRect l="-100000" t="-100000"/>
          </a:gradFill>
          <a:ln>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200">
                <a:latin typeface="Arial Nova" panose="020B0504020202020204" pitchFamily="34" charset="0"/>
              </a:rPr>
              <a:t>  Digital Health &amp; Care</a:t>
            </a:r>
          </a:p>
        </p:txBody>
      </p:sp>
      <p:pic>
        <p:nvPicPr>
          <p:cNvPr id="8" name="Picture 2" descr="TSD_corp_logo2013_0">
            <a:extLst>
              <a:ext uri="{FF2B5EF4-FFF2-40B4-BE49-F238E27FC236}">
                <a16:creationId xmlns:a16="http://schemas.microsoft.com/office/drawing/2014/main" id="{C44CC57D-8601-7E5B-31FA-1F9CF8E039FB}"/>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1204917" y="6562577"/>
            <a:ext cx="930813" cy="29542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E8F7E3D2-ABA2-C882-7BA7-743B238F6CFC}"/>
              </a:ext>
            </a:extLst>
          </p:cNvPr>
          <p:cNvPicPr>
            <a:picLocks noChangeAspect="1"/>
          </p:cNvPicPr>
          <p:nvPr userDrawn="1"/>
        </p:nvPicPr>
        <p:blipFill>
          <a:blip r:embed="rId4"/>
          <a:stretch>
            <a:fillRect/>
          </a:stretch>
        </p:blipFill>
        <p:spPr>
          <a:xfrm>
            <a:off x="838200" y="1235388"/>
            <a:ext cx="5257800" cy="69322"/>
          </a:xfrm>
          <a:prstGeom prst="rect">
            <a:avLst/>
          </a:prstGeom>
        </p:spPr>
      </p:pic>
      <p:sp>
        <p:nvSpPr>
          <p:cNvPr id="10" name="Title 1">
            <a:extLst>
              <a:ext uri="{FF2B5EF4-FFF2-40B4-BE49-F238E27FC236}">
                <a16:creationId xmlns:a16="http://schemas.microsoft.com/office/drawing/2014/main" id="{A77C086A-2B8E-D7F5-8C89-7BEA8014B966}"/>
              </a:ext>
            </a:extLst>
          </p:cNvPr>
          <p:cNvSpPr txBox="1">
            <a:spLocks/>
          </p:cNvSpPr>
          <p:nvPr userDrawn="1"/>
        </p:nvSpPr>
        <p:spPr>
          <a:xfrm>
            <a:off x="838200" y="351272"/>
            <a:ext cx="5257800" cy="923744"/>
          </a:xfrm>
          <a:prstGeom prst="rect">
            <a:avLst/>
          </a:prstGeom>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a:latin typeface="+mn-lt"/>
              </a:rPr>
              <a:t>Click to edit Master title style</a:t>
            </a:r>
            <a:endParaRPr lang="en-GB" sz="3600" b="1">
              <a:latin typeface="+mn-lt"/>
            </a:endParaRPr>
          </a:p>
        </p:txBody>
      </p:sp>
    </p:spTree>
    <p:extLst>
      <p:ext uri="{BB962C8B-B14F-4D97-AF65-F5344CB8AC3E}">
        <p14:creationId xmlns:p14="http://schemas.microsoft.com/office/powerpoint/2010/main" val="2566340556"/>
      </p:ext>
    </p:extLst>
  </p:cSld>
  <p:clrMap bg1="lt1" tx1="dk1" bg2="lt2" tx2="dk2" accent1="accent1" accent2="accent2" accent3="accent3" accent4="accent4" accent5="accent5" accent6="accent6" hlink="hlink" folHlink="folHlink"/>
  <p:sldLayoutIdLst>
    <p:sldLayoutId id="214748370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923EA20-2061-63A2-5B87-7187F5CC682A}"/>
              </a:ext>
            </a:extLst>
          </p:cNvPr>
          <p:cNvSpPr>
            <a:spLocks noGrp="1"/>
          </p:cNvSpPr>
          <p:nvPr>
            <p:ph type="body" idx="1"/>
          </p:nvPr>
        </p:nvSpPr>
        <p:spPr>
          <a:xfrm>
            <a:off x="838200" y="1484142"/>
            <a:ext cx="10494818" cy="469282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119B369D-4B92-0705-39F2-336E2613810C}"/>
              </a:ext>
            </a:extLst>
          </p:cNvPr>
          <p:cNvSpPr/>
          <p:nvPr userDrawn="1"/>
        </p:nvSpPr>
        <p:spPr>
          <a:xfrm>
            <a:off x="0" y="6562577"/>
            <a:ext cx="10781211" cy="295423"/>
          </a:xfrm>
          <a:prstGeom prst="rect">
            <a:avLst/>
          </a:prstGeom>
          <a:gradFill flip="none" rotWithShape="1">
            <a:gsLst>
              <a:gs pos="32000">
                <a:schemeClr val="tx1"/>
              </a:gs>
              <a:gs pos="100000">
                <a:schemeClr val="bg1"/>
              </a:gs>
            </a:gsLst>
            <a:path path="circle">
              <a:fillToRect r="100000" b="100000"/>
            </a:path>
            <a:tileRect l="-100000" t="-100000"/>
          </a:gradFill>
          <a:ln>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200">
                <a:latin typeface="Arial Nova" panose="020B0504020202020204" pitchFamily="34" charset="0"/>
              </a:rPr>
              <a:t>  Digital Health &amp; Care</a:t>
            </a:r>
          </a:p>
        </p:txBody>
      </p:sp>
      <p:pic>
        <p:nvPicPr>
          <p:cNvPr id="8" name="Picture 2" descr="TSD_corp_logo2013_0">
            <a:extLst>
              <a:ext uri="{FF2B5EF4-FFF2-40B4-BE49-F238E27FC236}">
                <a16:creationId xmlns:a16="http://schemas.microsoft.com/office/drawing/2014/main" id="{C44CC57D-8601-7E5B-31FA-1F9CF8E039FB}"/>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1204917" y="6562577"/>
            <a:ext cx="930813" cy="29542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E8F7E3D2-ABA2-C882-7BA7-743B238F6CFC}"/>
              </a:ext>
            </a:extLst>
          </p:cNvPr>
          <p:cNvPicPr>
            <a:picLocks noChangeAspect="1"/>
          </p:cNvPicPr>
          <p:nvPr userDrawn="1"/>
        </p:nvPicPr>
        <p:blipFill>
          <a:blip r:embed="rId4"/>
          <a:stretch>
            <a:fillRect/>
          </a:stretch>
        </p:blipFill>
        <p:spPr>
          <a:xfrm>
            <a:off x="838200" y="1235388"/>
            <a:ext cx="10515600" cy="138644"/>
          </a:xfrm>
          <a:prstGeom prst="rect">
            <a:avLst/>
          </a:prstGeom>
        </p:spPr>
      </p:pic>
      <p:sp>
        <p:nvSpPr>
          <p:cNvPr id="10" name="Title 1">
            <a:extLst>
              <a:ext uri="{FF2B5EF4-FFF2-40B4-BE49-F238E27FC236}">
                <a16:creationId xmlns:a16="http://schemas.microsoft.com/office/drawing/2014/main" id="{A77C086A-2B8E-D7F5-8C89-7BEA8014B966}"/>
              </a:ext>
            </a:extLst>
          </p:cNvPr>
          <p:cNvSpPr txBox="1">
            <a:spLocks/>
          </p:cNvSpPr>
          <p:nvPr userDrawn="1"/>
        </p:nvSpPr>
        <p:spPr>
          <a:xfrm>
            <a:off x="838200" y="351272"/>
            <a:ext cx="10494818" cy="953438"/>
          </a:xfrm>
          <a:prstGeom prst="rect">
            <a:avLst/>
          </a:prstGeom>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a:latin typeface="+mn-lt"/>
              </a:rPr>
              <a:t>Click to edit Master title style</a:t>
            </a:r>
            <a:endParaRPr lang="en-GB" sz="3600" b="1">
              <a:latin typeface="+mn-lt"/>
            </a:endParaRPr>
          </a:p>
        </p:txBody>
      </p:sp>
    </p:spTree>
    <p:extLst>
      <p:ext uri="{BB962C8B-B14F-4D97-AF65-F5344CB8AC3E}">
        <p14:creationId xmlns:p14="http://schemas.microsoft.com/office/powerpoint/2010/main" val="3282832969"/>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1E5F3C-E444-7B80-EBAB-D86B6378EB14}"/>
              </a:ext>
            </a:extLst>
          </p:cNvPr>
          <p:cNvSpPr>
            <a:spLocks noGrp="1"/>
          </p:cNvSpPr>
          <p:nvPr>
            <p:ph type="title"/>
          </p:nvPr>
        </p:nvSpPr>
        <p:spPr>
          <a:xfrm>
            <a:off x="4765962" y="351272"/>
            <a:ext cx="6587837" cy="923744"/>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0AA94B-40B9-2717-5693-36D4B836D95D}"/>
              </a:ext>
            </a:extLst>
          </p:cNvPr>
          <p:cNvSpPr>
            <a:spLocks noGrp="1"/>
          </p:cNvSpPr>
          <p:nvPr>
            <p:ph type="body" idx="1"/>
          </p:nvPr>
        </p:nvSpPr>
        <p:spPr>
          <a:xfrm>
            <a:off x="4765962" y="1524000"/>
            <a:ext cx="6587837" cy="498272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grpSp>
        <p:nvGrpSpPr>
          <p:cNvPr id="4" name="Group 3">
            <a:extLst>
              <a:ext uri="{FF2B5EF4-FFF2-40B4-BE49-F238E27FC236}">
                <a16:creationId xmlns:a16="http://schemas.microsoft.com/office/drawing/2014/main" id="{42A2DC75-65A5-4504-4733-9870B9C2F18F}"/>
              </a:ext>
            </a:extLst>
          </p:cNvPr>
          <p:cNvGrpSpPr/>
          <p:nvPr userDrawn="1"/>
        </p:nvGrpSpPr>
        <p:grpSpPr>
          <a:xfrm>
            <a:off x="4765964" y="1219474"/>
            <a:ext cx="6587836" cy="55541"/>
            <a:chOff x="838200" y="1219475"/>
            <a:chExt cx="10515600" cy="52726"/>
          </a:xfrm>
        </p:grpSpPr>
        <p:cxnSp>
          <p:nvCxnSpPr>
            <p:cNvPr id="9" name="Straight Connector 8">
              <a:extLst>
                <a:ext uri="{FF2B5EF4-FFF2-40B4-BE49-F238E27FC236}">
                  <a16:creationId xmlns:a16="http://schemas.microsoft.com/office/drawing/2014/main" id="{B94F4D73-63E5-21A2-3443-5C6F0F592394}"/>
                </a:ext>
              </a:extLst>
            </p:cNvPr>
            <p:cNvCxnSpPr/>
            <p:nvPr userDrawn="1"/>
          </p:nvCxnSpPr>
          <p:spPr>
            <a:xfrm>
              <a:off x="838200" y="1237673"/>
              <a:ext cx="10515600" cy="0"/>
            </a:xfrm>
            <a:prstGeom prst="line">
              <a:avLst/>
            </a:prstGeom>
            <a:ln>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10" name="Straight Connector 9">
              <a:extLst>
                <a:ext uri="{FF2B5EF4-FFF2-40B4-BE49-F238E27FC236}">
                  <a16:creationId xmlns:a16="http://schemas.microsoft.com/office/drawing/2014/main" id="{F8C15095-3D64-DF5E-59FC-CFA2F3FE1707}"/>
                </a:ext>
              </a:extLst>
            </p:cNvPr>
            <p:cNvCxnSpPr/>
            <p:nvPr userDrawn="1"/>
          </p:nvCxnSpPr>
          <p:spPr>
            <a:xfrm>
              <a:off x="838200" y="1272201"/>
              <a:ext cx="10515600" cy="0"/>
            </a:xfrm>
            <a:prstGeom prst="line">
              <a:avLst/>
            </a:prstGeom>
            <a:ln>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C69AA809-5FB7-4D2E-0EE0-D8516397FEC1}"/>
                </a:ext>
              </a:extLst>
            </p:cNvPr>
            <p:cNvCxnSpPr/>
            <p:nvPr userDrawn="1"/>
          </p:nvCxnSpPr>
          <p:spPr>
            <a:xfrm>
              <a:off x="838200" y="1219475"/>
              <a:ext cx="10515600" cy="0"/>
            </a:xfrm>
            <a:prstGeom prst="line">
              <a:avLst/>
            </a:prstGeom>
            <a:ln>
              <a:solidFill>
                <a:schemeClr val="tx1"/>
              </a:solidFill>
            </a:ln>
          </p:spPr>
          <p:style>
            <a:lnRef idx="3">
              <a:schemeClr val="accent5"/>
            </a:lnRef>
            <a:fillRef idx="0">
              <a:schemeClr val="accent5"/>
            </a:fillRef>
            <a:effectRef idx="2">
              <a:schemeClr val="accent5"/>
            </a:effectRef>
            <a:fontRef idx="minor">
              <a:schemeClr val="tx1"/>
            </a:fontRef>
          </p:style>
        </p:cxnSp>
      </p:grpSp>
      <p:sp>
        <p:nvSpPr>
          <p:cNvPr id="5" name="Rectangle 4">
            <a:extLst>
              <a:ext uri="{FF2B5EF4-FFF2-40B4-BE49-F238E27FC236}">
                <a16:creationId xmlns:a16="http://schemas.microsoft.com/office/drawing/2014/main" id="{97312A0C-AD68-B861-C72A-129146B43827}"/>
              </a:ext>
            </a:extLst>
          </p:cNvPr>
          <p:cNvSpPr/>
          <p:nvPr userDrawn="1"/>
        </p:nvSpPr>
        <p:spPr>
          <a:xfrm>
            <a:off x="0" y="0"/>
            <a:ext cx="4641273" cy="6858000"/>
          </a:xfrm>
          <a:prstGeom prst="rect">
            <a:avLst/>
          </a:prstGeom>
          <a:solidFill>
            <a:srgbClr val="FFE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12074433"/>
      </p:ext>
    </p:extLst>
  </p:cSld>
  <p:clrMap bg1="lt1" tx1="dk1" bg2="lt2" tx2="dk2" accent1="accent1" accent2="accent2" accent3="accent3" accent4="accent4" accent5="accent5" accent6="accent6" hlink="hlink" folHlink="folHlink"/>
  <p:sldLayoutIdLst>
    <p:sldLayoutId id="2147483679" r:id="rId1"/>
    <p:sldLayoutId id="2147483683" r:id="rId2"/>
    <p:sldLayoutId id="2147483685" r:id="rId3"/>
    <p:sldLayoutId id="2147483698" r:id="rId4"/>
    <p:sldLayoutId id="2147483686" r:id="rId5"/>
    <p:sldLayoutId id="2147483696" r:id="rId6"/>
    <p:sldLayoutId id="2147483699" r:id="rId7"/>
    <p:sldLayoutId id="2147483688" r:id="rId8"/>
    <p:sldLayoutId id="2147483697" r:id="rId9"/>
  </p:sldLayoutIdLst>
  <p:txStyles>
    <p:titleStyle>
      <a:lvl1pPr algn="l" defTabSz="914400" rtl="0" eaLnBrk="1" latinLnBrk="0" hangingPunct="1">
        <a:lnSpc>
          <a:spcPct val="90000"/>
        </a:lnSpc>
        <a:spcBef>
          <a:spcPct val="0"/>
        </a:spcBef>
        <a:buNone/>
        <a:defRPr sz="3600" kern="1200">
          <a:solidFill>
            <a:schemeClr val="tx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1E5F3C-E444-7B80-EBAB-D86B6378EB14}"/>
              </a:ext>
            </a:extLst>
          </p:cNvPr>
          <p:cNvSpPr>
            <a:spLocks noGrp="1"/>
          </p:cNvSpPr>
          <p:nvPr>
            <p:ph type="title"/>
          </p:nvPr>
        </p:nvSpPr>
        <p:spPr>
          <a:xfrm>
            <a:off x="838200" y="351272"/>
            <a:ext cx="6387379" cy="923744"/>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0AA94B-40B9-2717-5693-36D4B836D95D}"/>
              </a:ext>
            </a:extLst>
          </p:cNvPr>
          <p:cNvSpPr>
            <a:spLocks noGrp="1"/>
          </p:cNvSpPr>
          <p:nvPr>
            <p:ph type="body" idx="1"/>
          </p:nvPr>
        </p:nvSpPr>
        <p:spPr>
          <a:xfrm>
            <a:off x="838200" y="1524000"/>
            <a:ext cx="6310313" cy="4652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9" name="Straight Connector 8">
            <a:extLst>
              <a:ext uri="{FF2B5EF4-FFF2-40B4-BE49-F238E27FC236}">
                <a16:creationId xmlns:a16="http://schemas.microsoft.com/office/drawing/2014/main" id="{B94F4D73-63E5-21A2-3443-5C6F0F592394}"/>
              </a:ext>
            </a:extLst>
          </p:cNvPr>
          <p:cNvCxnSpPr>
            <a:cxnSpLocks/>
          </p:cNvCxnSpPr>
          <p:nvPr userDrawn="1"/>
        </p:nvCxnSpPr>
        <p:spPr>
          <a:xfrm flipV="1">
            <a:off x="838200" y="1213153"/>
            <a:ext cx="6387379" cy="24520"/>
          </a:xfrm>
          <a:prstGeom prst="line">
            <a:avLst/>
          </a:prstGeom>
          <a:ln>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10" name="Straight Connector 9">
            <a:extLst>
              <a:ext uri="{FF2B5EF4-FFF2-40B4-BE49-F238E27FC236}">
                <a16:creationId xmlns:a16="http://schemas.microsoft.com/office/drawing/2014/main" id="{F8C15095-3D64-DF5E-59FC-CFA2F3FE1707}"/>
              </a:ext>
            </a:extLst>
          </p:cNvPr>
          <p:cNvCxnSpPr>
            <a:cxnSpLocks/>
          </p:cNvCxnSpPr>
          <p:nvPr userDrawn="1"/>
        </p:nvCxnSpPr>
        <p:spPr>
          <a:xfrm flipV="1">
            <a:off x="838200" y="1237673"/>
            <a:ext cx="6387379" cy="34528"/>
          </a:xfrm>
          <a:prstGeom prst="line">
            <a:avLst/>
          </a:prstGeom>
          <a:ln>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C69AA809-5FB7-4D2E-0EE0-D8516397FEC1}"/>
              </a:ext>
            </a:extLst>
          </p:cNvPr>
          <p:cNvCxnSpPr>
            <a:cxnSpLocks/>
          </p:cNvCxnSpPr>
          <p:nvPr userDrawn="1"/>
        </p:nvCxnSpPr>
        <p:spPr>
          <a:xfrm flipV="1">
            <a:off x="838200" y="1184947"/>
            <a:ext cx="6387379" cy="24520"/>
          </a:xfrm>
          <a:prstGeom prst="line">
            <a:avLst/>
          </a:prstGeom>
          <a:ln>
            <a:solidFill>
              <a:schemeClr val="tx1"/>
            </a:solidFill>
          </a:ln>
        </p:spPr>
        <p:style>
          <a:lnRef idx="3">
            <a:schemeClr val="accent5"/>
          </a:lnRef>
          <a:fillRef idx="0">
            <a:schemeClr val="accent5"/>
          </a:fillRef>
          <a:effectRef idx="2">
            <a:schemeClr val="accent5"/>
          </a:effectRef>
          <a:fontRef idx="minor">
            <a:schemeClr val="tx1"/>
          </a:fontRef>
        </p:style>
      </p:cxnSp>
      <p:sp>
        <p:nvSpPr>
          <p:cNvPr id="12" name="Rectangle 11">
            <a:extLst>
              <a:ext uri="{FF2B5EF4-FFF2-40B4-BE49-F238E27FC236}">
                <a16:creationId xmlns:a16="http://schemas.microsoft.com/office/drawing/2014/main" id="{659709E2-8E2C-A41E-CFEA-BCCF26D41864}"/>
              </a:ext>
            </a:extLst>
          </p:cNvPr>
          <p:cNvSpPr/>
          <p:nvPr userDrawn="1"/>
        </p:nvSpPr>
        <p:spPr>
          <a:xfrm>
            <a:off x="7294418" y="0"/>
            <a:ext cx="4897582" cy="6882520"/>
          </a:xfrm>
          <a:prstGeom prst="rect">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96829209"/>
      </p:ext>
    </p:extLst>
  </p:cSld>
  <p:clrMap bg1="lt1" tx1="dk1" bg2="lt2" tx2="dk2" accent1="accent1" accent2="accent2" accent3="accent3" accent4="accent4" accent5="accent5" accent6="accent6" hlink="hlink" folHlink="folHlink"/>
  <p:sldLayoutIdLst>
    <p:sldLayoutId id="2147483668" r:id="rId1"/>
    <p:sldLayoutId id="2147483674" r:id="rId2"/>
    <p:sldLayoutId id="2147483675" r:id="rId3"/>
  </p:sldLayoutIdLst>
  <p:txStyles>
    <p:titleStyle>
      <a:lvl1pPr algn="l" defTabSz="914400" rtl="0" eaLnBrk="1" latinLnBrk="0" hangingPunct="1">
        <a:lnSpc>
          <a:spcPct val="90000"/>
        </a:lnSpc>
        <a:spcBef>
          <a:spcPct val="0"/>
        </a:spcBef>
        <a:buNone/>
        <a:defRPr sz="3600" b="1" kern="1200">
          <a:solidFill>
            <a:schemeClr val="tx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ichancellor.org/programs/iv-nurse-training/" TargetMode="External"/><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hyperlink" Target="https://www.thebluediamondgallery.com/tablet/a/assignment.html" TargetMode="External"/><Relationship Id="rId2" Type="http://schemas.openxmlformats.org/officeDocument/2006/relationships/image" Target="../media/image12.jpeg"/><Relationship Id="rId1" Type="http://schemas.openxmlformats.org/officeDocument/2006/relationships/slideLayout" Target="../slideLayouts/slideLayout12.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s://help.turnitin.com/feedback-studio/turnitin-website/instructor/the-similarity-report/viewing-similarity-matches.htm" TargetMode="External"/><Relationship Id="rId2" Type="http://schemas.openxmlformats.org/officeDocument/2006/relationships/image" Target="../media/image18.png"/><Relationship Id="rId1" Type="http://schemas.openxmlformats.org/officeDocument/2006/relationships/slideLayout" Target="../slideLayouts/slideLayout12.xml"/><Relationship Id="rId6" Type="http://schemas.openxmlformats.org/officeDocument/2006/relationships/hyperlink" Target="https://creativecommons.org/licenses/by-nc/3.0/" TargetMode="External"/><Relationship Id="rId5" Type="http://schemas.openxmlformats.org/officeDocument/2006/relationships/hyperlink" Target="https://grad.wu.ac.th/turnitin/" TargetMode="Externa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hyperlink" Target="https://blog.42mate.com/laravel-sending-email-in-local-environments-with-maildev/" TargetMode="External"/><Relationship Id="rId2" Type="http://schemas.openxmlformats.org/officeDocument/2006/relationships/image" Target="../media/image20.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17.xml"/><Relationship Id="rId4" Type="http://schemas.openxmlformats.org/officeDocument/2006/relationships/hyperlink" Target="https://www.aliexpress.com/item/Free-Shipping-Mixed-40Pcs-Antique-vintage-Bronze-Alloy-Keys-Skeleton-Key-pendants-charms-34mm-68mm/32616864023.html"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edical personnel in a hospital&#10;&#10;Description automatically generated">
            <a:extLst>
              <a:ext uri="{FF2B5EF4-FFF2-40B4-BE49-F238E27FC236}">
                <a16:creationId xmlns:a16="http://schemas.microsoft.com/office/drawing/2014/main" id="{2DA73FB0-BC2F-2DB5-1643-50F1AC83781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19" r="21480" b="909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70269-8B5B-4CD4-10B3-3B3A10038186}"/>
              </a:ext>
            </a:extLst>
          </p:cNvPr>
          <p:cNvSpPr>
            <a:spLocks noGrp="1"/>
          </p:cNvSpPr>
          <p:nvPr>
            <p:ph type="ctrTitle"/>
          </p:nvPr>
        </p:nvSpPr>
        <p:spPr>
          <a:xfrm>
            <a:off x="477981" y="542334"/>
            <a:ext cx="3989241" cy="4148103"/>
          </a:xfrm>
        </p:spPr>
        <p:txBody>
          <a:bodyPr anchor="b">
            <a:normAutofit fontScale="90000"/>
          </a:bodyPr>
          <a:lstStyle/>
          <a:p>
            <a:pPr algn="l"/>
            <a:br>
              <a:rPr lang="en-GB"/>
            </a:br>
            <a:r>
              <a:rPr lang="en-GB" sz="4900"/>
              <a:t>Personal and Professional Development for Nurses </a:t>
            </a:r>
            <a:br>
              <a:rPr lang="en-GB" sz="4900">
                <a:latin typeface="Calibri"/>
                <a:ea typeface="Calibri"/>
                <a:cs typeface="Calibri"/>
              </a:rPr>
            </a:br>
            <a:r>
              <a:rPr lang="en-GB" sz="4900" b="1" i="0">
                <a:effectLst/>
                <a:latin typeface="-apple-system"/>
              </a:rPr>
              <a:t>(BMNS4010)</a:t>
            </a:r>
            <a:br>
              <a:rPr lang="en-GB" b="1" i="0">
                <a:effectLst/>
                <a:latin typeface="-apple-system"/>
              </a:rPr>
            </a:br>
            <a:br>
              <a:rPr lang="en-GB" sz="3700">
                <a:latin typeface="-apple-system"/>
              </a:rPr>
            </a:br>
            <a:endParaRPr lang="en-GB" sz="3700"/>
          </a:p>
        </p:txBody>
      </p:sp>
      <p:sp>
        <p:nvSpPr>
          <p:cNvPr id="4" name="Subtitle 3">
            <a:extLst>
              <a:ext uri="{FF2B5EF4-FFF2-40B4-BE49-F238E27FC236}">
                <a16:creationId xmlns:a16="http://schemas.microsoft.com/office/drawing/2014/main" id="{3A28A403-9AB9-5686-1E40-DCFE63989741}"/>
              </a:ext>
            </a:extLst>
          </p:cNvPr>
          <p:cNvSpPr>
            <a:spLocks noGrp="1"/>
          </p:cNvSpPr>
          <p:nvPr>
            <p:ph type="subTitle" idx="1"/>
          </p:nvPr>
        </p:nvSpPr>
        <p:spPr>
          <a:xfrm>
            <a:off x="477980" y="4940647"/>
            <a:ext cx="4478284" cy="1754566"/>
          </a:xfrm>
        </p:spPr>
        <p:txBody>
          <a:bodyPr>
            <a:normAutofit/>
          </a:bodyPr>
          <a:lstStyle/>
          <a:p>
            <a:pPr algn="l"/>
            <a:r>
              <a:rPr lang="en-GB"/>
              <a:t>Catrin Boulton</a:t>
            </a:r>
          </a:p>
          <a:p>
            <a:pPr algn="l"/>
            <a:r>
              <a:rPr lang="en-GB"/>
              <a:t>C.Boulton@uwtsd.ac.uk</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5030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41">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43">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3" name="Title 2">
            <a:extLst>
              <a:ext uri="{FF2B5EF4-FFF2-40B4-BE49-F238E27FC236}">
                <a16:creationId xmlns:a16="http://schemas.microsoft.com/office/drawing/2014/main" id="{6BE2C3DD-DDB3-A1B5-2C95-D0DCBCD04601}"/>
              </a:ext>
            </a:extLst>
          </p:cNvPr>
          <p:cNvSpPr>
            <a:spLocks noGrp="1"/>
          </p:cNvSpPr>
          <p:nvPr>
            <p:ph type="title"/>
          </p:nvPr>
        </p:nvSpPr>
        <p:spPr>
          <a:xfrm>
            <a:off x="838200" y="643467"/>
            <a:ext cx="2951205" cy="5571066"/>
          </a:xfrm>
        </p:spPr>
        <p:txBody>
          <a:bodyPr vert="horz" lIns="91440" tIns="45720" rIns="91440" bIns="45720" rtlCol="0" anchor="ctr">
            <a:normAutofit/>
          </a:bodyPr>
          <a:lstStyle/>
          <a:p>
            <a:r>
              <a:rPr lang="en-US" sz="4400" kern="1200">
                <a:solidFill>
                  <a:srgbClr val="FFFFFF"/>
                </a:solidFill>
                <a:latin typeface="+mj-lt"/>
                <a:ea typeface="+mj-ea"/>
                <a:cs typeface="+mj-cs"/>
              </a:rPr>
              <a:t>Todays session</a:t>
            </a:r>
          </a:p>
        </p:txBody>
      </p:sp>
      <p:graphicFrame>
        <p:nvGraphicFramePr>
          <p:cNvPr id="55" name="Content Placeholder 3">
            <a:extLst>
              <a:ext uri="{FF2B5EF4-FFF2-40B4-BE49-F238E27FC236}">
                <a16:creationId xmlns:a16="http://schemas.microsoft.com/office/drawing/2014/main" id="{F53C8CFC-DA07-E1CD-E1C7-BAEBFD9214DE}"/>
              </a:ext>
            </a:extLst>
          </p:cNvPr>
          <p:cNvGraphicFramePr>
            <a:graphicFrameLocks noGrp="1"/>
          </p:cNvGraphicFramePr>
          <p:nvPr>
            <p:ph sz="quarter" idx="10"/>
            <p:extLst>
              <p:ext uri="{D42A27DB-BD31-4B8C-83A1-F6EECF244321}">
                <p14:modId xmlns:p14="http://schemas.microsoft.com/office/powerpoint/2010/main" val="251750322"/>
              </p:ext>
            </p:extLst>
          </p:nvPr>
        </p:nvGraphicFramePr>
        <p:xfrm>
          <a:off x="5354178" y="917004"/>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8886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ADE7A3B-2D2F-D94D-A9D8-4EA9983FF0DF}"/>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br>
              <a:rPr lang="en-US" sz="4000">
                <a:solidFill>
                  <a:srgbClr val="FFFFFF"/>
                </a:solidFill>
                <a:latin typeface="+mj-lt"/>
                <a:ea typeface="Calibri Light"/>
                <a:cs typeface="Calibri Light"/>
              </a:rPr>
            </a:br>
            <a:br>
              <a:rPr lang="en-US" sz="4000">
                <a:latin typeface="+mj-lt"/>
                <a:ea typeface="Calibri Light"/>
                <a:cs typeface="Calibri Light"/>
              </a:rPr>
            </a:br>
            <a:r>
              <a:rPr lang="en-US" sz="4000">
                <a:solidFill>
                  <a:srgbClr val="FFFFFF"/>
                </a:solidFill>
                <a:latin typeface="+mj-lt"/>
                <a:ea typeface="Calibri Light"/>
                <a:cs typeface="Calibri Light"/>
              </a:rPr>
              <a:t>Learning Objectives</a:t>
            </a:r>
            <a:endParaRPr lang="en-US" sz="4000" kern="1200">
              <a:solidFill>
                <a:srgbClr val="FFFFFF"/>
              </a:solidFill>
              <a:latin typeface="+mj-lt"/>
              <a:ea typeface="+mj-ea"/>
              <a:cs typeface="+mj-cs"/>
            </a:endParaRPr>
          </a:p>
        </p:txBody>
      </p:sp>
      <p:sp>
        <p:nvSpPr>
          <p:cNvPr id="5" name="Content Placeholder 4">
            <a:extLst>
              <a:ext uri="{FF2B5EF4-FFF2-40B4-BE49-F238E27FC236}">
                <a16:creationId xmlns:a16="http://schemas.microsoft.com/office/drawing/2014/main" id="{467D19B5-CD68-EE9C-9011-0BC0AB33EFC3}"/>
              </a:ext>
            </a:extLst>
          </p:cNvPr>
          <p:cNvSpPr>
            <a:spLocks noGrp="1"/>
          </p:cNvSpPr>
          <p:nvPr>
            <p:ph sz="quarter" idx="10"/>
          </p:nvPr>
        </p:nvSpPr>
        <p:spPr>
          <a:xfrm>
            <a:off x="4810259" y="649480"/>
            <a:ext cx="6555347" cy="5546047"/>
          </a:xfrm>
        </p:spPr>
        <p:txBody>
          <a:bodyPr vert="horz" lIns="91440" tIns="45720" rIns="91440" bIns="45720" rtlCol="0" anchor="ctr">
            <a:normAutofit/>
          </a:bodyPr>
          <a:lstStyle/>
          <a:p>
            <a:r>
              <a:rPr lang="en-US" err="1"/>
              <a:t>Analyse</a:t>
            </a:r>
            <a:r>
              <a:rPr lang="en-US"/>
              <a:t> the range of academic and data protection skills needed to ensure effective nursing practice and protection of records and data.</a:t>
            </a:r>
          </a:p>
          <a:p>
            <a:r>
              <a:rPr lang="en-US"/>
              <a:t>Understand the need for and demonstrate ownership of personal values and qualities, self-reflection and resilience.</a:t>
            </a:r>
          </a:p>
          <a:p>
            <a:r>
              <a:rPr lang="en-US"/>
              <a:t>Understand principles of organisational dynamics in order to evaluate impact on self and others</a:t>
            </a:r>
          </a:p>
          <a:p>
            <a:endParaRPr lang="en-US" sz="2000"/>
          </a:p>
        </p:txBody>
      </p:sp>
    </p:spTree>
    <p:extLst>
      <p:ext uri="{BB962C8B-B14F-4D97-AF65-F5344CB8AC3E}">
        <p14:creationId xmlns:p14="http://schemas.microsoft.com/office/powerpoint/2010/main" val="844770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CDB64-FF83-CD05-50DC-6C3D15261A58}"/>
              </a:ext>
            </a:extLst>
          </p:cNvPr>
          <p:cNvSpPr>
            <a:spLocks noGrp="1"/>
          </p:cNvSpPr>
          <p:nvPr>
            <p:ph type="title"/>
          </p:nvPr>
        </p:nvSpPr>
        <p:spPr>
          <a:xfrm>
            <a:off x="5546630" y="351272"/>
            <a:ext cx="5807170" cy="869753"/>
          </a:xfrm>
        </p:spPr>
        <p:txBody>
          <a:bodyPr/>
          <a:lstStyle/>
          <a:p>
            <a:r>
              <a:rPr lang="en-GB"/>
              <a:t>Level 4</a:t>
            </a:r>
          </a:p>
        </p:txBody>
      </p:sp>
      <p:sp>
        <p:nvSpPr>
          <p:cNvPr id="5" name="Content Placeholder 4">
            <a:extLst>
              <a:ext uri="{FF2B5EF4-FFF2-40B4-BE49-F238E27FC236}">
                <a16:creationId xmlns:a16="http://schemas.microsoft.com/office/drawing/2014/main" id="{CD41D584-1ED0-B760-74A3-D695103298A4}"/>
              </a:ext>
            </a:extLst>
          </p:cNvPr>
          <p:cNvSpPr>
            <a:spLocks noGrp="1"/>
          </p:cNvSpPr>
          <p:nvPr>
            <p:ph sz="quarter" idx="10"/>
          </p:nvPr>
        </p:nvSpPr>
        <p:spPr/>
        <p:txBody>
          <a:bodyPr vert="horz" lIns="91440" tIns="45720" rIns="91440" bIns="45720" rtlCol="0" anchor="t">
            <a:normAutofit/>
          </a:bodyPr>
          <a:lstStyle/>
          <a:p>
            <a:r>
              <a:rPr lang="en-GB">
                <a:ea typeface="Calibri"/>
                <a:cs typeface="Calibri"/>
              </a:rPr>
              <a:t>First year of a Bachelor's/ foundation degree</a:t>
            </a:r>
          </a:p>
          <a:p>
            <a:r>
              <a:rPr lang="en-GB">
                <a:ea typeface="Calibri"/>
                <a:cs typeface="Calibri"/>
              </a:rPr>
              <a:t>120 credits</a:t>
            </a:r>
          </a:p>
          <a:p>
            <a:r>
              <a:rPr lang="en-GB">
                <a:ea typeface="Calibri"/>
                <a:cs typeface="Calibri"/>
              </a:rPr>
              <a:t>Greater understanding</a:t>
            </a:r>
          </a:p>
          <a:p>
            <a:r>
              <a:rPr lang="en-GB">
                <a:ea typeface="Calibri"/>
                <a:cs typeface="Calibri"/>
              </a:rPr>
              <a:t>Higher level of learning</a:t>
            </a:r>
          </a:p>
          <a:p>
            <a:endParaRPr lang="en-GB">
              <a:ea typeface="Calibri"/>
              <a:cs typeface="Calibri"/>
            </a:endParaRPr>
          </a:p>
        </p:txBody>
      </p:sp>
      <p:pic>
        <p:nvPicPr>
          <p:cNvPr id="3" name="Picture 2" descr="Celtic Studies and Medieval Studies (BA Joint Hons.) – Distance ...">
            <a:extLst>
              <a:ext uri="{FF2B5EF4-FFF2-40B4-BE49-F238E27FC236}">
                <a16:creationId xmlns:a16="http://schemas.microsoft.com/office/drawing/2014/main" id="{A6098C15-E33E-8553-3BE6-62EEF56B0A55}"/>
              </a:ext>
            </a:extLst>
          </p:cNvPr>
          <p:cNvPicPr>
            <a:picLocks noChangeAspect="1"/>
          </p:cNvPicPr>
          <p:nvPr/>
        </p:nvPicPr>
        <p:blipFill>
          <a:blip r:embed="rId2"/>
          <a:stretch>
            <a:fillRect/>
          </a:stretch>
        </p:blipFill>
        <p:spPr>
          <a:xfrm>
            <a:off x="5216890" y="5341808"/>
            <a:ext cx="6467631" cy="1283532"/>
          </a:xfrm>
          <a:prstGeom prst="rect">
            <a:avLst/>
          </a:prstGeom>
        </p:spPr>
      </p:pic>
    </p:spTree>
    <p:extLst>
      <p:ext uri="{BB962C8B-B14F-4D97-AF65-F5344CB8AC3E}">
        <p14:creationId xmlns:p14="http://schemas.microsoft.com/office/powerpoint/2010/main" val="298726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tablet with words on it&#10;&#10;Description automatically generated">
            <a:extLst>
              <a:ext uri="{FF2B5EF4-FFF2-40B4-BE49-F238E27FC236}">
                <a16:creationId xmlns:a16="http://schemas.microsoft.com/office/drawing/2014/main" id="{0568DEA9-6A7D-5EF0-2AD9-8B0C6ACE821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5884" r="-1"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230F32-96A0-AA1C-7DC4-6C264FDA5C9C}"/>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5400">
                <a:latin typeface="+mj-lt"/>
              </a:rPr>
              <a:t>Assignments</a:t>
            </a:r>
          </a:p>
        </p:txBody>
      </p:sp>
      <p:sp>
        <p:nvSpPr>
          <p:cNvPr id="3" name="Content Placeholder 2">
            <a:extLst>
              <a:ext uri="{FF2B5EF4-FFF2-40B4-BE49-F238E27FC236}">
                <a16:creationId xmlns:a16="http://schemas.microsoft.com/office/drawing/2014/main" id="{F2B9C42A-39AE-50C9-BBD0-EE9D4768EB5D}"/>
              </a:ext>
            </a:extLst>
          </p:cNvPr>
          <p:cNvSpPr>
            <a:spLocks noGrp="1"/>
          </p:cNvSpPr>
          <p:nvPr>
            <p:ph sz="quarter" idx="10"/>
          </p:nvPr>
        </p:nvSpPr>
        <p:spPr>
          <a:xfrm>
            <a:off x="7531610" y="1822103"/>
            <a:ext cx="3822189" cy="4354860"/>
          </a:xfrm>
        </p:spPr>
        <p:txBody>
          <a:bodyPr vert="horz" lIns="91440" tIns="45720" rIns="91440" bIns="45720" rtlCol="0" anchor="t">
            <a:noAutofit/>
          </a:bodyPr>
          <a:lstStyle/>
          <a:p>
            <a:r>
              <a:rPr lang="en-US" sz="3200"/>
              <a:t>Two parts:</a:t>
            </a:r>
            <a:endParaRPr lang="en-US" sz="3200">
              <a:ea typeface="Calibri"/>
              <a:cs typeface="Calibri"/>
            </a:endParaRPr>
          </a:p>
          <a:p>
            <a:endParaRPr lang="en-US" sz="3200">
              <a:ea typeface="Calibri"/>
              <a:cs typeface="Calibri"/>
            </a:endParaRPr>
          </a:p>
          <a:p>
            <a:r>
              <a:rPr lang="en-US" sz="3200"/>
              <a:t>Assignment One- 2000-word Reflection</a:t>
            </a:r>
            <a:endParaRPr lang="en-US" sz="3200">
              <a:ea typeface="Calibri"/>
              <a:cs typeface="Calibri"/>
            </a:endParaRPr>
          </a:p>
          <a:p>
            <a:endParaRPr lang="en-US" sz="3200">
              <a:ea typeface="Calibri"/>
              <a:cs typeface="Calibri"/>
            </a:endParaRPr>
          </a:p>
          <a:p>
            <a:r>
              <a:rPr lang="en-US" sz="3200"/>
              <a:t>Assignment two- Portfolio</a:t>
            </a:r>
            <a:endParaRPr lang="en-US" sz="3200">
              <a:ea typeface="Calibri"/>
              <a:cs typeface="Calibri"/>
            </a:endParaRPr>
          </a:p>
          <a:p>
            <a:pPr marL="0"/>
            <a:endParaRPr lang="en-US" sz="2000"/>
          </a:p>
          <a:p>
            <a:endParaRPr lang="en-US" sz="2000"/>
          </a:p>
          <a:p>
            <a:endParaRPr lang="en-US" sz="2000"/>
          </a:p>
        </p:txBody>
      </p:sp>
      <p:sp>
        <p:nvSpPr>
          <p:cNvPr id="5" name="TextBox 4">
            <a:extLst>
              <a:ext uri="{FF2B5EF4-FFF2-40B4-BE49-F238E27FC236}">
                <a16:creationId xmlns:a16="http://schemas.microsoft.com/office/drawing/2014/main" id="{E51B2A69-D5D4-6EB2-0E1E-3420E6B6F545}"/>
              </a:ext>
            </a:extLst>
          </p:cNvPr>
          <p:cNvSpPr txBox="1"/>
          <p:nvPr/>
        </p:nvSpPr>
        <p:spPr>
          <a:xfrm>
            <a:off x="7348175"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344604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AB7D609A-A2DB-EA2F-793A-D77A977A364E}"/>
              </a:ext>
            </a:extLst>
          </p:cNvPr>
          <p:cNvSpPr>
            <a:spLocks noGrp="1"/>
          </p:cNvSpPr>
          <p:nvPr>
            <p:ph type="title"/>
          </p:nvPr>
        </p:nvSpPr>
        <p:spPr>
          <a:xfrm>
            <a:off x="640080" y="325369"/>
            <a:ext cx="4368602" cy="1394710"/>
          </a:xfrm>
        </p:spPr>
        <p:txBody>
          <a:bodyPr vert="horz" lIns="91440" tIns="45720" rIns="91440" bIns="45720" rtlCol="0" anchor="b">
            <a:normAutofit/>
          </a:bodyPr>
          <a:lstStyle/>
          <a:p>
            <a:br>
              <a:rPr lang="en-US" sz="4600">
                <a:latin typeface="+mj-lt"/>
              </a:rPr>
            </a:br>
            <a:r>
              <a:rPr lang="en-US" sz="4600">
                <a:latin typeface="+mj-lt"/>
              </a:rPr>
              <a:t>PPD (BMNS4010)</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24E4F126-6B9A-A64C-1E9B-8B5EB950FD77}"/>
              </a:ext>
            </a:extLst>
          </p:cNvPr>
          <p:cNvSpPr>
            <a:spLocks noGrp="1"/>
          </p:cNvSpPr>
          <p:nvPr>
            <p:ph sz="quarter" idx="10"/>
          </p:nvPr>
        </p:nvSpPr>
        <p:spPr>
          <a:xfrm>
            <a:off x="227851" y="2872899"/>
            <a:ext cx="4655818" cy="3970241"/>
          </a:xfrm>
        </p:spPr>
        <p:txBody>
          <a:bodyPr vert="horz" lIns="91440" tIns="45720" rIns="91440" bIns="45720" rtlCol="0" anchor="t">
            <a:normAutofit/>
          </a:bodyPr>
          <a:lstStyle/>
          <a:p>
            <a:r>
              <a:rPr lang="en-US" sz="2400" dirty="0"/>
              <a:t>7 weeks</a:t>
            </a:r>
            <a:endParaRPr lang="en-US" sz="2400" dirty="0">
              <a:ea typeface="Calibri"/>
              <a:cs typeface="Calibri"/>
            </a:endParaRPr>
          </a:p>
          <a:p>
            <a:r>
              <a:rPr lang="en-US" sz="2400" dirty="0"/>
              <a:t>Module will cover:</a:t>
            </a:r>
            <a:endParaRPr lang="en-US" sz="2400" dirty="0">
              <a:ea typeface="Calibri"/>
              <a:cs typeface="Calibri"/>
            </a:endParaRPr>
          </a:p>
          <a:p>
            <a:r>
              <a:rPr lang="en-US" sz="2400" dirty="0"/>
              <a:t>Referencing, Academic writing, Paraphrasing Literature, </a:t>
            </a:r>
            <a:r>
              <a:rPr lang="en-US" sz="2400" dirty="0" err="1"/>
              <a:t>Organisational</a:t>
            </a:r>
            <a:r>
              <a:rPr lang="en-US" sz="2400" dirty="0"/>
              <a:t> dynamics, Presentations; debates &amp; discussions, Key terms &amp; paraphrasing.</a:t>
            </a:r>
            <a:endParaRPr lang="en-US" sz="2400" dirty="0">
              <a:ea typeface="Calibri"/>
              <a:cs typeface="Calibri"/>
            </a:endParaRPr>
          </a:p>
          <a:p>
            <a:r>
              <a:rPr lang="en-US" sz="2400" dirty="0"/>
              <a:t>All components will support your other modules</a:t>
            </a:r>
            <a:endParaRPr lang="en-US" sz="2400" dirty="0">
              <a:ea typeface="Calibri"/>
              <a:cs typeface="Calibri"/>
            </a:endParaRPr>
          </a:p>
          <a:p>
            <a:endParaRPr lang="en-US" sz="2200"/>
          </a:p>
        </p:txBody>
      </p:sp>
      <p:pic>
        <p:nvPicPr>
          <p:cNvPr id="2" name="Picture 1" descr="Otc Irritable Bowel Syndrome Medications: April 2018">
            <a:extLst>
              <a:ext uri="{FF2B5EF4-FFF2-40B4-BE49-F238E27FC236}">
                <a16:creationId xmlns:a16="http://schemas.microsoft.com/office/drawing/2014/main" id="{82D258CE-E1C7-BB0C-9E9D-248AEEF28C45}"/>
              </a:ext>
            </a:extLst>
          </p:cNvPr>
          <p:cNvPicPr>
            <a:picLocks noChangeAspect="1"/>
          </p:cNvPicPr>
          <p:nvPr/>
        </p:nvPicPr>
        <p:blipFill rotWithShape="1">
          <a:blip r:embed="rId2"/>
          <a:srcRect l="2984" r="1401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10580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AA3D7-868C-2739-4704-32F93EEF229B}"/>
              </a:ext>
            </a:extLst>
          </p:cNvPr>
          <p:cNvSpPr>
            <a:spLocks noGrp="1"/>
          </p:cNvSpPr>
          <p:nvPr>
            <p:ph type="title"/>
          </p:nvPr>
        </p:nvSpPr>
        <p:spPr>
          <a:xfrm>
            <a:off x="6325" y="3715375"/>
            <a:ext cx="4102853" cy="2490161"/>
          </a:xfrm>
        </p:spPr>
        <p:txBody>
          <a:bodyPr vert="horz" lIns="91440" tIns="45720" rIns="91440" bIns="45720" rtlCol="0" anchor="ctr">
            <a:normAutofit/>
          </a:bodyPr>
          <a:lstStyle/>
          <a:p>
            <a:r>
              <a:rPr lang="en-US" sz="4400">
                <a:latin typeface="+mj-lt"/>
              </a:rPr>
              <a:t>Assignment One</a:t>
            </a:r>
          </a:p>
        </p:txBody>
      </p:sp>
      <p:pic>
        <p:nvPicPr>
          <p:cNvPr id="4" name="Picture 3" descr="Chuckle Of The Day – Seminar And Words">
            <a:extLst>
              <a:ext uri="{FF2B5EF4-FFF2-40B4-BE49-F238E27FC236}">
                <a16:creationId xmlns:a16="http://schemas.microsoft.com/office/drawing/2014/main" id="{95CD88D6-AFF6-02D0-DE94-1140BBCFCBF4}"/>
              </a:ext>
            </a:extLst>
          </p:cNvPr>
          <p:cNvPicPr>
            <a:picLocks noChangeAspect="1"/>
          </p:cNvPicPr>
          <p:nvPr/>
        </p:nvPicPr>
        <p:blipFill rotWithShape="1">
          <a:blip r:embed="rId2"/>
          <a:srcRect t="9527" b="1438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1D8DACC-398A-3B30-FD0E-9DB7821F5500}"/>
              </a:ext>
            </a:extLst>
          </p:cNvPr>
          <p:cNvSpPr>
            <a:spLocks noGrp="1"/>
          </p:cNvSpPr>
          <p:nvPr>
            <p:ph sz="quarter" idx="10"/>
          </p:nvPr>
        </p:nvSpPr>
        <p:spPr>
          <a:xfrm>
            <a:off x="4223982" y="3752850"/>
            <a:ext cx="7485413" cy="2452687"/>
          </a:xfrm>
        </p:spPr>
        <p:txBody>
          <a:bodyPr vert="horz" lIns="91440" tIns="45720" rIns="91440" bIns="45720" rtlCol="0" anchor="ctr">
            <a:normAutofit/>
          </a:bodyPr>
          <a:lstStyle/>
          <a:p>
            <a:r>
              <a:rPr lang="en-US" sz="3200" dirty="0"/>
              <a:t>2000-word Assignment</a:t>
            </a:r>
            <a:endParaRPr lang="en-US" sz="3200" dirty="0">
              <a:ea typeface="Calibri"/>
              <a:cs typeface="Calibri"/>
            </a:endParaRPr>
          </a:p>
          <a:p>
            <a:r>
              <a:rPr lang="en-US" sz="3200" dirty="0"/>
              <a:t>Reflection</a:t>
            </a:r>
            <a:endParaRPr lang="en-US" sz="3200" dirty="0">
              <a:ea typeface="Calibri"/>
              <a:cs typeface="Calibri"/>
            </a:endParaRPr>
          </a:p>
          <a:p>
            <a:r>
              <a:rPr lang="en-US" sz="3200" dirty="0"/>
              <a:t>10% +/-</a:t>
            </a:r>
            <a:endParaRPr lang="en-US" sz="3200" dirty="0">
              <a:ea typeface="Calibri"/>
              <a:cs typeface="Calibri"/>
            </a:endParaRPr>
          </a:p>
          <a:p>
            <a:r>
              <a:rPr lang="en-US" sz="3200" dirty="0"/>
              <a:t>Submission date 15/12/2023 @ 11.55pm</a:t>
            </a:r>
            <a:endParaRPr lang="en-US" sz="3200" dirty="0">
              <a:ea typeface="Calibri"/>
              <a:cs typeface="Calibri"/>
            </a:endParaRPr>
          </a:p>
          <a:p>
            <a:endParaRPr lang="en-US" sz="1800"/>
          </a:p>
        </p:txBody>
      </p:sp>
    </p:spTree>
    <p:extLst>
      <p:ext uri="{BB962C8B-B14F-4D97-AF65-F5344CB8AC3E}">
        <p14:creationId xmlns:p14="http://schemas.microsoft.com/office/powerpoint/2010/main" val="1587485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64C2D-CE4F-9527-BE60-D6DA58D5E604}"/>
              </a:ext>
            </a:extLst>
          </p:cNvPr>
          <p:cNvSpPr>
            <a:spLocks noGrp="1"/>
          </p:cNvSpPr>
          <p:nvPr>
            <p:ph type="title"/>
          </p:nvPr>
        </p:nvSpPr>
        <p:spPr>
          <a:xfrm>
            <a:off x="88068" y="3822610"/>
            <a:ext cx="4941132" cy="2255461"/>
          </a:xfrm>
        </p:spPr>
        <p:txBody>
          <a:bodyPr vert="horz" lIns="91440" tIns="45720" rIns="91440" bIns="45720" rtlCol="0" anchor="t">
            <a:normAutofit/>
          </a:bodyPr>
          <a:lstStyle/>
          <a:p>
            <a:r>
              <a:rPr lang="en-US" sz="4400">
                <a:latin typeface="+mj-lt"/>
              </a:rPr>
              <a:t>Assignment Two</a:t>
            </a:r>
          </a:p>
        </p:txBody>
      </p:sp>
      <p:pic>
        <p:nvPicPr>
          <p:cNvPr id="4" name="Picture 3" descr="Five-Finger-Voting... vote with your five fingers.">
            <a:extLst>
              <a:ext uri="{FF2B5EF4-FFF2-40B4-BE49-F238E27FC236}">
                <a16:creationId xmlns:a16="http://schemas.microsoft.com/office/drawing/2014/main" id="{2BACDA5E-5BF2-D029-4958-979095C13CFC}"/>
              </a:ext>
            </a:extLst>
          </p:cNvPr>
          <p:cNvPicPr>
            <a:picLocks noChangeAspect="1"/>
          </p:cNvPicPr>
          <p:nvPr/>
        </p:nvPicPr>
        <p:blipFill rotWithShape="1">
          <a:blip r:embed="rId2"/>
          <a:srcRect r="8580" b="1"/>
          <a:stretch/>
        </p:blipFill>
        <p:spPr>
          <a:xfrm>
            <a:off x="55576" y="-1"/>
            <a:ext cx="12002694" cy="3517995"/>
          </a:xfrm>
          <a:prstGeom prst="rect">
            <a:avLst/>
          </a:prstGeom>
        </p:spPr>
      </p:pic>
      <p:cxnSp>
        <p:nvCxnSpPr>
          <p:cNvPr id="13" name="Straight Connector 12">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422" y="3517997"/>
            <a:ext cx="1045915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EF0BA1-8BE8-6F0D-0CD7-87396B369A87}"/>
              </a:ext>
            </a:extLst>
          </p:cNvPr>
          <p:cNvSpPr>
            <a:spLocks noGrp="1"/>
          </p:cNvSpPr>
          <p:nvPr>
            <p:ph sz="quarter" idx="10"/>
          </p:nvPr>
        </p:nvSpPr>
        <p:spPr>
          <a:xfrm>
            <a:off x="4788631" y="3829902"/>
            <a:ext cx="7152282" cy="2859239"/>
          </a:xfrm>
        </p:spPr>
        <p:txBody>
          <a:bodyPr vert="horz" lIns="91440" tIns="45720" rIns="91440" bIns="45720" rtlCol="0" anchor="t">
            <a:normAutofit/>
          </a:bodyPr>
          <a:lstStyle/>
          <a:p>
            <a:r>
              <a:rPr lang="en-US"/>
              <a:t>Portfolio five elements-</a:t>
            </a:r>
            <a:endParaRPr lang="en-US">
              <a:ea typeface="Calibri"/>
              <a:cs typeface="Calibri"/>
            </a:endParaRPr>
          </a:p>
          <a:p>
            <a:r>
              <a:rPr lang="en-US"/>
              <a:t>Referencing; Academic writing; Presentation; Paraphrasing Literature; Key words</a:t>
            </a:r>
            <a:endParaRPr lang="en-US">
              <a:ea typeface="Calibri"/>
              <a:cs typeface="Calibri"/>
            </a:endParaRPr>
          </a:p>
          <a:p>
            <a:r>
              <a:rPr lang="en-US"/>
              <a:t>Submission date 1/12/2023 @ 11.55pm</a:t>
            </a:r>
            <a:endParaRPr lang="en-US">
              <a:ea typeface="Calibri"/>
              <a:cs typeface="Calibri"/>
            </a:endParaRPr>
          </a:p>
          <a:p>
            <a:endParaRPr lang="en-US" sz="2000"/>
          </a:p>
          <a:p>
            <a:endParaRPr lang="en-US" sz="2000"/>
          </a:p>
          <a:p>
            <a:endParaRPr lang="en-US" sz="2000"/>
          </a:p>
          <a:p>
            <a:endParaRPr lang="en-US" sz="2000"/>
          </a:p>
          <a:p>
            <a:endParaRPr lang="en-US" sz="2000"/>
          </a:p>
        </p:txBody>
      </p:sp>
    </p:spTree>
    <p:extLst>
      <p:ext uri="{BB962C8B-B14F-4D97-AF65-F5344CB8AC3E}">
        <p14:creationId xmlns:p14="http://schemas.microsoft.com/office/powerpoint/2010/main" val="2550150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83C91-B8FC-D1FF-C3AC-8CFA4CE47089}"/>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My story</a:t>
            </a:r>
          </a:p>
        </p:txBody>
      </p:sp>
      <p:sp>
        <p:nvSpPr>
          <p:cNvPr id="3" name="Content Placeholder 2">
            <a:extLst>
              <a:ext uri="{FF2B5EF4-FFF2-40B4-BE49-F238E27FC236}">
                <a16:creationId xmlns:a16="http://schemas.microsoft.com/office/drawing/2014/main" id="{31812313-17DD-F834-77FF-DC8ECD55E5EB}"/>
              </a:ext>
            </a:extLst>
          </p:cNvPr>
          <p:cNvSpPr>
            <a:spLocks noGrp="1"/>
          </p:cNvSpPr>
          <p:nvPr>
            <p:ph sz="quarter" idx="10"/>
          </p:nvPr>
        </p:nvSpPr>
        <p:spPr>
          <a:xfrm>
            <a:off x="4032528" y="-1466"/>
            <a:ext cx="8170331" cy="6867777"/>
          </a:xfrm>
        </p:spPr>
        <p:txBody>
          <a:bodyPr vert="horz" lIns="91440" tIns="45720" rIns="91440" bIns="45720" rtlCol="0" anchor="ctr">
            <a:noAutofit/>
          </a:bodyPr>
          <a:lstStyle/>
          <a:p>
            <a:pPr fontAlgn="base"/>
            <a:r>
              <a:rPr lang="en-US" sz="2400" b="0" i="0">
                <a:effectLst/>
              </a:rPr>
              <a:t>I am a mother of three, two teenagers and a toddler. I work part-time at a </a:t>
            </a:r>
            <a:r>
              <a:rPr lang="en-US" sz="2400" b="0" i="0" err="1">
                <a:effectLst/>
              </a:rPr>
              <a:t>Meithrin</a:t>
            </a:r>
            <a:r>
              <a:rPr lang="en-US" sz="2400" b="0" i="0">
                <a:effectLst/>
              </a:rPr>
              <a:t> (pre-school nursery) and also work as a lecturer. I am a fluent Welsh speaker.</a:t>
            </a:r>
            <a:endParaRPr lang="en-US" sz="2400" b="0" i="0">
              <a:effectLst/>
              <a:ea typeface="Calibri"/>
              <a:cs typeface="Calibri"/>
            </a:endParaRPr>
          </a:p>
          <a:p>
            <a:pPr fontAlgn="base"/>
            <a:r>
              <a:rPr lang="en-US" sz="2400" b="0" i="0">
                <a:effectLst/>
              </a:rPr>
              <a:t>I started Higher education as a mature student and have continued my education within UWTSD. I have accomplished a degree, PCET (PGCE) and a master's within my yours here at the university. Becoming a lecturer has been an ambition however it has not been easy, balancing work, education and a family.  I feel proud that I have accomplished my goals and have achieved this with pure grit and determination. This also has shown my children that if higher education is not for them after school, then becoming a mature student is okay also. </a:t>
            </a:r>
            <a:endParaRPr lang="en-US" sz="2400" b="0" i="0">
              <a:effectLst/>
              <a:ea typeface="Calibri"/>
              <a:cs typeface="Calibri"/>
            </a:endParaRPr>
          </a:p>
          <a:p>
            <a:pPr fontAlgn="base"/>
            <a:r>
              <a:rPr lang="en-US" sz="2400" b="0" i="0">
                <a:effectLst/>
              </a:rPr>
              <a:t>I have a background in farming as I am a farmer's daughter and I love to milk cows. If I was able to I am sure I would most likely have a cow as a pet in my back garden. I have had numerous part time work over the years relief milking and enjoy being in the countryside. </a:t>
            </a:r>
            <a:endParaRPr lang="en-US" sz="1800" b="0" i="0">
              <a:effectLst/>
              <a:ea typeface="Calibri"/>
              <a:cs typeface="Calibri"/>
            </a:endParaRPr>
          </a:p>
          <a:p>
            <a:pPr fontAlgn="base"/>
            <a:endParaRPr lang="en-US" sz="1600" b="0" i="0">
              <a:effectLst/>
              <a:ea typeface="Calibri"/>
              <a:cs typeface="Calibri"/>
            </a:endParaRPr>
          </a:p>
          <a:p>
            <a:endParaRPr lang="en-US" sz="1300"/>
          </a:p>
        </p:txBody>
      </p:sp>
    </p:spTree>
    <p:extLst>
      <p:ext uri="{BB962C8B-B14F-4D97-AF65-F5344CB8AC3E}">
        <p14:creationId xmlns:p14="http://schemas.microsoft.com/office/powerpoint/2010/main" val="221322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D4516D-17E6-BA5C-5F3E-AF19E5CFE193}"/>
              </a:ext>
            </a:extLst>
          </p:cNvPr>
          <p:cNvSpPr>
            <a:spLocks noGrp="1"/>
          </p:cNvSpPr>
          <p:nvPr>
            <p:ph type="title"/>
          </p:nvPr>
        </p:nvSpPr>
        <p:spPr>
          <a:xfrm>
            <a:off x="466722" y="586855"/>
            <a:ext cx="3201366" cy="3974611"/>
          </a:xfrm>
        </p:spPr>
        <p:txBody>
          <a:bodyPr vert="horz" lIns="91440" tIns="45720" rIns="91440" bIns="45720" rtlCol="0" anchor="b">
            <a:normAutofit/>
          </a:bodyPr>
          <a:lstStyle/>
          <a:p>
            <a:pPr algn="r"/>
            <a:r>
              <a:rPr lang="en-US" sz="4400">
                <a:solidFill>
                  <a:srgbClr val="FFFFFF"/>
                </a:solidFill>
                <a:latin typeface="+mj-lt"/>
                <a:ea typeface="Calibri Light"/>
                <a:cs typeface="Calibri Light"/>
              </a:rPr>
              <a:t>My story continued</a:t>
            </a:r>
            <a:endParaRPr lang="en-US" sz="44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CB069A8-46F9-1028-D621-350733D998D4}"/>
              </a:ext>
            </a:extLst>
          </p:cNvPr>
          <p:cNvSpPr>
            <a:spLocks noGrp="1"/>
          </p:cNvSpPr>
          <p:nvPr>
            <p:ph sz="quarter" idx="10"/>
          </p:nvPr>
        </p:nvSpPr>
        <p:spPr>
          <a:xfrm>
            <a:off x="4048259" y="-12585"/>
            <a:ext cx="8129314" cy="6857684"/>
          </a:xfrm>
        </p:spPr>
        <p:txBody>
          <a:bodyPr vert="horz" lIns="91440" tIns="45720" rIns="91440" bIns="45720" rtlCol="0" anchor="ctr">
            <a:normAutofit/>
          </a:bodyPr>
          <a:lstStyle/>
          <a:p>
            <a:r>
              <a:rPr lang="en-US" sz="2400"/>
              <a:t>I have been fortunate enough to see some wonderful countries however I have never travelled one country for a length of time. However, I did go to Lapland which was an amazing experience taking my children whilst experiencing a different climate change. The enjoyment of seeing my children filled with fun and laughter was amazing. </a:t>
            </a:r>
            <a:endParaRPr lang="en-US" sz="2400">
              <a:ea typeface="Calibri"/>
              <a:cs typeface="Calibri"/>
            </a:endParaRPr>
          </a:p>
          <a:p>
            <a:r>
              <a:rPr lang="en-US" sz="2400"/>
              <a:t>I also am a club leader of the local YFC (Young Farmers Club) which is similar to a youth club however it is based within the countryside and is surrounded significantly by agricultural themed competitions, this is not to say that there are just farmers that go the club. Therefore, my role as a leader is to support the committee members and guide them where necessary alongside supporting all the members in any way I can.  </a:t>
            </a:r>
            <a:endParaRPr lang="en-US" sz="2400">
              <a:ea typeface="Calibri"/>
              <a:cs typeface="Calibri"/>
            </a:endParaRPr>
          </a:p>
          <a:p>
            <a:r>
              <a:rPr lang="en-US" sz="2400"/>
              <a:t>I used to play a significant amount of sport and thoroughly enjoyed playing Hockey. I progressed well and enjoyed the nature of the game however I did gain a nickname of bandit in one game as I was struck by the stick and ended up in A&amp;E having a lovely head bandage on.  </a:t>
            </a:r>
            <a:endParaRPr lang="en-US" sz="2400">
              <a:ea typeface="Calibri"/>
              <a:cs typeface="Calibri"/>
            </a:endParaRPr>
          </a:p>
        </p:txBody>
      </p:sp>
    </p:spTree>
    <p:extLst>
      <p:ext uri="{BB962C8B-B14F-4D97-AF65-F5344CB8AC3E}">
        <p14:creationId xmlns:p14="http://schemas.microsoft.com/office/powerpoint/2010/main" val="2612661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A38E92-3D00-53D2-E8F5-2B962E50E30A}"/>
              </a:ext>
            </a:extLst>
          </p:cNvPr>
          <p:cNvSpPr>
            <a:spLocks noGrp="1"/>
          </p:cNvSpPr>
          <p:nvPr>
            <p:ph type="title"/>
          </p:nvPr>
        </p:nvSpPr>
        <p:spPr>
          <a:xfrm>
            <a:off x="804672" y="802955"/>
            <a:ext cx="4766330" cy="1454051"/>
          </a:xfrm>
        </p:spPr>
        <p:txBody>
          <a:bodyPr vert="horz" lIns="91440" tIns="45720" rIns="91440" bIns="45720" rtlCol="0" anchor="ctr">
            <a:normAutofit/>
          </a:bodyPr>
          <a:lstStyle/>
          <a:p>
            <a:r>
              <a:rPr lang="en-US" kern="1200">
                <a:solidFill>
                  <a:schemeClr val="tx2"/>
                </a:solidFill>
                <a:latin typeface="+mj-lt"/>
                <a:ea typeface="+mj-ea"/>
                <a:cs typeface="+mj-cs"/>
              </a:rPr>
              <a:t>Tell me about yourself</a:t>
            </a:r>
          </a:p>
        </p:txBody>
      </p:sp>
      <p:sp>
        <p:nvSpPr>
          <p:cNvPr id="3" name="Content Placeholder 2">
            <a:extLst>
              <a:ext uri="{FF2B5EF4-FFF2-40B4-BE49-F238E27FC236}">
                <a16:creationId xmlns:a16="http://schemas.microsoft.com/office/drawing/2014/main" id="{BDC53A3F-7346-21FA-7942-454CBC92C5CB}"/>
              </a:ext>
            </a:extLst>
          </p:cNvPr>
          <p:cNvSpPr>
            <a:spLocks noGrp="1"/>
          </p:cNvSpPr>
          <p:nvPr>
            <p:ph sz="quarter" idx="10"/>
          </p:nvPr>
        </p:nvSpPr>
        <p:spPr>
          <a:xfrm>
            <a:off x="5197" y="2184339"/>
            <a:ext cx="6090079" cy="3778197"/>
          </a:xfrm>
        </p:spPr>
        <p:txBody>
          <a:bodyPr vert="horz" lIns="91440" tIns="45720" rIns="91440" bIns="45720" rtlCol="0" anchor="t">
            <a:normAutofit/>
          </a:bodyPr>
          <a:lstStyle/>
          <a:p>
            <a:r>
              <a:rPr lang="en-US" sz="2400" err="1">
                <a:solidFill>
                  <a:schemeClr val="tx2"/>
                </a:solidFill>
              </a:rPr>
              <a:t>Soooo</a:t>
            </a:r>
            <a:r>
              <a:rPr lang="en-US" sz="2400" b="0" i="0">
                <a:solidFill>
                  <a:schemeClr val="tx2"/>
                </a:solidFill>
                <a:effectLst/>
              </a:rPr>
              <a:t> this week in class you've got to know a little more about me, and my story so far, but now I want to know yours.</a:t>
            </a:r>
            <a:endParaRPr lang="en-US" sz="2400" b="0" i="0">
              <a:solidFill>
                <a:schemeClr val="tx2"/>
              </a:solidFill>
              <a:effectLst/>
              <a:ea typeface="Calibri"/>
              <a:cs typeface="Calibri"/>
            </a:endParaRPr>
          </a:p>
          <a:p>
            <a:r>
              <a:rPr lang="en-US" sz="2400" b="0" i="0">
                <a:solidFill>
                  <a:schemeClr val="tx2"/>
                </a:solidFill>
                <a:effectLst/>
              </a:rPr>
              <a:t>Let's get started - your task this week is to write me your story! </a:t>
            </a:r>
            <a:endParaRPr lang="en-US" sz="2400" b="0" i="0">
              <a:solidFill>
                <a:schemeClr val="tx2"/>
              </a:solidFill>
              <a:effectLst/>
              <a:ea typeface="Calibri"/>
              <a:cs typeface="Calibri"/>
            </a:endParaRPr>
          </a:p>
          <a:p>
            <a:r>
              <a:rPr lang="en-US" sz="2400" b="0" i="0">
                <a:solidFill>
                  <a:schemeClr val="tx2"/>
                </a:solidFill>
                <a:effectLst/>
              </a:rPr>
              <a:t>Tell me about you and what's brought you here, your family, your hopes and wishes.  I'd like at least a few hundred words please and this will give me a good idea of where each of you are with your writing.</a:t>
            </a:r>
            <a:endParaRPr lang="en-US" sz="2400" b="0" i="0">
              <a:solidFill>
                <a:schemeClr val="tx2"/>
              </a:solidFill>
              <a:effectLst/>
              <a:ea typeface="Calibri"/>
              <a:cs typeface="Calibri"/>
            </a:endParaRPr>
          </a:p>
          <a:p>
            <a:endParaRPr lang="en-US" sz="1800" b="0" i="0">
              <a:solidFill>
                <a:schemeClr val="tx2"/>
              </a:solidFill>
              <a:effectLst/>
            </a:endParaRPr>
          </a:p>
        </p:txBody>
      </p:sp>
      <p:grpSp>
        <p:nvGrpSpPr>
          <p:cNvPr id="43" name="Group 4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7" name="Freeform: Shape 36">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Your Story Is Original: Celebrating The Underappreciated (And What That ...">
            <a:extLst>
              <a:ext uri="{FF2B5EF4-FFF2-40B4-BE49-F238E27FC236}">
                <a16:creationId xmlns:a16="http://schemas.microsoft.com/office/drawing/2014/main" id="{BA412D9A-300B-5240-1273-B25BE2F6E365}"/>
              </a:ext>
            </a:extLst>
          </p:cNvPr>
          <p:cNvPicPr>
            <a:picLocks noChangeAspect="1"/>
          </p:cNvPicPr>
          <p:nvPr/>
        </p:nvPicPr>
        <p:blipFill>
          <a:blip r:embed="rId2"/>
          <a:stretch>
            <a:fillRect/>
          </a:stretch>
        </p:blipFill>
        <p:spPr>
          <a:xfrm>
            <a:off x="7708392" y="2596325"/>
            <a:ext cx="4142232" cy="2588894"/>
          </a:xfrm>
          <a:prstGeom prst="rect">
            <a:avLst/>
          </a:prstGeom>
        </p:spPr>
      </p:pic>
    </p:spTree>
    <p:extLst>
      <p:ext uri="{BB962C8B-B14F-4D97-AF65-F5344CB8AC3E}">
        <p14:creationId xmlns:p14="http://schemas.microsoft.com/office/powerpoint/2010/main" val="550723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EE1837-AFF3-82A5-E7E2-1DA17BC73322}"/>
              </a:ext>
            </a:extLst>
          </p:cNvPr>
          <p:cNvSpPr>
            <a:spLocks noGrp="1"/>
          </p:cNvSpPr>
          <p:nvPr>
            <p:ph type="title"/>
          </p:nvPr>
        </p:nvSpPr>
        <p:spPr>
          <a:xfrm>
            <a:off x="1115568" y="548640"/>
            <a:ext cx="10168128" cy="1179576"/>
          </a:xfrm>
        </p:spPr>
        <p:txBody>
          <a:bodyPr vert="horz" lIns="91440" tIns="45720" rIns="91440" bIns="45720" rtlCol="0" anchor="ctr">
            <a:normAutofit/>
          </a:bodyPr>
          <a:lstStyle/>
          <a:p>
            <a:r>
              <a:rPr lang="en-US" sz="4000">
                <a:latin typeface="+mj-lt"/>
              </a:rPr>
              <a:t>Tell me about yourself (continued)</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Participant Stories and Case Studies | Lifetime support">
            <a:extLst>
              <a:ext uri="{FF2B5EF4-FFF2-40B4-BE49-F238E27FC236}">
                <a16:creationId xmlns:a16="http://schemas.microsoft.com/office/drawing/2014/main" id="{AC02CDE0-8B94-482F-27BB-2241A391B664}"/>
              </a:ext>
            </a:extLst>
          </p:cNvPr>
          <p:cNvPicPr>
            <a:picLocks noChangeAspect="1"/>
          </p:cNvPicPr>
          <p:nvPr/>
        </p:nvPicPr>
        <p:blipFill rotWithShape="1">
          <a:blip r:embed="rId2"/>
          <a:srcRect t="6155" r="2" b="2"/>
          <a:stretch/>
        </p:blipFill>
        <p:spPr>
          <a:xfrm>
            <a:off x="133812" y="2365598"/>
            <a:ext cx="5404163" cy="3694176"/>
          </a:xfrm>
          <a:prstGeom prst="rect">
            <a:avLst/>
          </a:prstGeom>
        </p:spPr>
      </p:pic>
      <p:sp>
        <p:nvSpPr>
          <p:cNvPr id="3" name="Content Placeholder 2">
            <a:extLst>
              <a:ext uri="{FF2B5EF4-FFF2-40B4-BE49-F238E27FC236}">
                <a16:creationId xmlns:a16="http://schemas.microsoft.com/office/drawing/2014/main" id="{1B67DE69-0F79-5C24-78F9-5F973904AF8E}"/>
              </a:ext>
            </a:extLst>
          </p:cNvPr>
          <p:cNvSpPr>
            <a:spLocks noGrp="1"/>
          </p:cNvSpPr>
          <p:nvPr>
            <p:ph sz="quarter" idx="10"/>
          </p:nvPr>
        </p:nvSpPr>
        <p:spPr>
          <a:xfrm>
            <a:off x="5608631" y="1553632"/>
            <a:ext cx="6524507" cy="5302893"/>
          </a:xfrm>
        </p:spPr>
        <p:txBody>
          <a:bodyPr vert="horz" lIns="91440" tIns="45720" rIns="91440" bIns="45720" rtlCol="0" anchor="ctr">
            <a:noAutofit/>
          </a:bodyPr>
          <a:lstStyle/>
          <a:p>
            <a:r>
              <a:rPr lang="en-US" sz="2400"/>
              <a:t>Stuck for what to say?? - what do you feel proud about?  What's the best or worse thing you've done?  Most embarrassing moment? Now is a good chance to include the information about you that you think I should know but perhaps didn't want to say in class.  Maybe you've got a disability, a mental health issue, a criminal conviction, a health condition - something you think I should know that you'd like to remain completely confidential?</a:t>
            </a:r>
            <a:endParaRPr lang="en-US" sz="2400">
              <a:ea typeface="Calibri"/>
              <a:cs typeface="Calibri"/>
            </a:endParaRPr>
          </a:p>
          <a:p>
            <a:r>
              <a:rPr lang="en-US" sz="2400"/>
              <a:t>No-one else will see your submission - only me!</a:t>
            </a:r>
            <a:endParaRPr lang="en-US" sz="2400">
              <a:ea typeface="Calibri"/>
              <a:cs typeface="Calibri"/>
            </a:endParaRPr>
          </a:p>
          <a:p>
            <a:r>
              <a:rPr lang="en-US" sz="2400"/>
              <a:t>Once finished please upload to the Turn-It-In link on our Moodle page.</a:t>
            </a:r>
            <a:endParaRPr lang="en-US" sz="2400">
              <a:ea typeface="Calibri"/>
              <a:cs typeface="Calibri"/>
            </a:endParaRPr>
          </a:p>
        </p:txBody>
      </p:sp>
    </p:spTree>
    <p:extLst>
      <p:ext uri="{BB962C8B-B14F-4D97-AF65-F5344CB8AC3E}">
        <p14:creationId xmlns:p14="http://schemas.microsoft.com/office/powerpoint/2010/main" val="300302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2">
            <a:extLst>
              <a:ext uri="{FF2B5EF4-FFF2-40B4-BE49-F238E27FC236}">
                <a16:creationId xmlns:a16="http://schemas.microsoft.com/office/drawing/2014/main" id="{115719BB-48A7-4AF4-BB91-DC82E0DF7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Freeform: Shape 14">
            <a:extLst>
              <a:ext uri="{FF2B5EF4-FFF2-40B4-BE49-F238E27FC236}">
                <a16:creationId xmlns:a16="http://schemas.microsoft.com/office/drawing/2014/main" id="{10973A55-5440-4A99-B526-B5812E462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16">
            <a:extLst>
              <a:ext uri="{FF2B5EF4-FFF2-40B4-BE49-F238E27FC236}">
                <a16:creationId xmlns:a16="http://schemas.microsoft.com/office/drawing/2014/main" id="{A9682493-588A-4D52-98F6-FBBD80C07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45A492C-610C-CB19-B6AC-4E52318AB490}"/>
              </a:ext>
            </a:extLst>
          </p:cNvPr>
          <p:cNvSpPr>
            <a:spLocks noGrp="1"/>
          </p:cNvSpPr>
          <p:nvPr>
            <p:ph type="title"/>
          </p:nvPr>
        </p:nvSpPr>
        <p:spPr>
          <a:xfrm>
            <a:off x="438913" y="859536"/>
            <a:ext cx="4832802" cy="1170432"/>
          </a:xfrm>
        </p:spPr>
        <p:txBody>
          <a:bodyPr vert="horz" lIns="91440" tIns="45720" rIns="91440" bIns="45720" rtlCol="0" anchor="b">
            <a:normAutofit/>
          </a:bodyPr>
          <a:lstStyle/>
          <a:p>
            <a:r>
              <a:rPr lang="en-US" sz="3400">
                <a:latin typeface="+mj-lt"/>
              </a:rPr>
              <a:t>Turnitin</a:t>
            </a:r>
          </a:p>
        </p:txBody>
      </p:sp>
      <p:sp>
        <p:nvSpPr>
          <p:cNvPr id="28" name="Rectangle 18">
            <a:extLst>
              <a:ext uri="{FF2B5EF4-FFF2-40B4-BE49-F238E27FC236}">
                <a16:creationId xmlns:a16="http://schemas.microsoft.com/office/drawing/2014/main" id="{FBEC5A7A-ADE4-48D9-B89C-2BA1C9110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3236"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92" y="2185062"/>
            <a:ext cx="49377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2711D3D-1FF5-CA9A-28B9-15F81462B497}"/>
              </a:ext>
            </a:extLst>
          </p:cNvPr>
          <p:cNvSpPr>
            <a:spLocks noGrp="1"/>
          </p:cNvSpPr>
          <p:nvPr>
            <p:ph sz="quarter" idx="10"/>
          </p:nvPr>
        </p:nvSpPr>
        <p:spPr>
          <a:xfrm>
            <a:off x="438912" y="2512611"/>
            <a:ext cx="4832803" cy="3664351"/>
          </a:xfrm>
        </p:spPr>
        <p:txBody>
          <a:bodyPr vert="horz" lIns="91440" tIns="45720" rIns="91440" bIns="45720" rtlCol="0" anchor="t">
            <a:normAutofit/>
          </a:bodyPr>
          <a:lstStyle/>
          <a:p>
            <a:r>
              <a:rPr lang="en-US" sz="2400"/>
              <a:t>This is how  to upload your assignments via Turnitin</a:t>
            </a:r>
            <a:endParaRPr lang="en-US" sz="2400">
              <a:ea typeface="Calibri"/>
              <a:cs typeface="Calibri"/>
            </a:endParaRPr>
          </a:p>
          <a:p>
            <a:r>
              <a:rPr lang="en-US" sz="2400"/>
              <a:t>There are deadlines to meet and Turnitin will automatically calculate late uploads</a:t>
            </a:r>
            <a:endParaRPr lang="en-US" sz="2400">
              <a:ea typeface="Calibri"/>
              <a:cs typeface="Calibri"/>
            </a:endParaRPr>
          </a:p>
          <a:p>
            <a:r>
              <a:rPr lang="en-US" sz="2400"/>
              <a:t>Be aware of others uploading by the deadline</a:t>
            </a:r>
            <a:endParaRPr lang="en-US" sz="2400">
              <a:ea typeface="Calibri"/>
              <a:cs typeface="Calibri"/>
            </a:endParaRPr>
          </a:p>
          <a:p>
            <a:endParaRPr lang="en-US" sz="1800"/>
          </a:p>
        </p:txBody>
      </p:sp>
      <p:pic>
        <p:nvPicPr>
          <p:cNvPr id="7" name="Picture 6" descr="A text on a page&#10;&#10;Description automatically generated">
            <a:extLst>
              <a:ext uri="{FF2B5EF4-FFF2-40B4-BE49-F238E27FC236}">
                <a16:creationId xmlns:a16="http://schemas.microsoft.com/office/drawing/2014/main" id="{61E1D350-F77F-C62B-CE0A-5797FDCBF15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38973" y="1169750"/>
            <a:ext cx="7220211" cy="2018928"/>
          </a:xfrm>
          <a:prstGeom prst="rect">
            <a:avLst/>
          </a:prstGeom>
        </p:spPr>
      </p:pic>
      <p:pic>
        <p:nvPicPr>
          <p:cNvPr id="5" name="Picture 4" descr="A logo with red and blue text&#10;&#10;Description automatically generated">
            <a:extLst>
              <a:ext uri="{FF2B5EF4-FFF2-40B4-BE49-F238E27FC236}">
                <a16:creationId xmlns:a16="http://schemas.microsoft.com/office/drawing/2014/main" id="{7B582E40-9D65-B565-0136-CEDB93F435D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049092" y="4100421"/>
            <a:ext cx="8710092" cy="2367073"/>
          </a:xfrm>
          <a:prstGeom prst="rect">
            <a:avLst/>
          </a:prstGeom>
        </p:spPr>
      </p:pic>
      <p:sp>
        <p:nvSpPr>
          <p:cNvPr id="8" name="TextBox 7">
            <a:extLst>
              <a:ext uri="{FF2B5EF4-FFF2-40B4-BE49-F238E27FC236}">
                <a16:creationId xmlns:a16="http://schemas.microsoft.com/office/drawing/2014/main" id="{5C2DF853-29FE-FC38-C661-C8D48D13E6E6}"/>
              </a:ext>
            </a:extLst>
          </p:cNvPr>
          <p:cNvSpPr txBox="1"/>
          <p:nvPr/>
        </p:nvSpPr>
        <p:spPr>
          <a:xfrm>
            <a:off x="9439318" y="2408594"/>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help.turnitin.com/feedback-studio/turnitin-website/instructor/the-similarity-report/viewing-similarity-matches.ht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814341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F854A7-A049-A42A-387F-939103CC7AFA}"/>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latin typeface="+mj-lt"/>
              </a:rPr>
              <a:t>Emails</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C85595B0-0A74-986F-A821-B1842D435503}"/>
              </a:ext>
            </a:extLst>
          </p:cNvPr>
          <p:cNvSpPr>
            <a:spLocks noGrp="1"/>
          </p:cNvSpPr>
          <p:nvPr>
            <p:ph sz="quarter" idx="10"/>
          </p:nvPr>
        </p:nvSpPr>
        <p:spPr>
          <a:xfrm>
            <a:off x="640080" y="2872899"/>
            <a:ext cx="4243589" cy="3320668"/>
          </a:xfrm>
        </p:spPr>
        <p:txBody>
          <a:bodyPr vert="horz" lIns="91440" tIns="45720" rIns="91440" bIns="45720" rtlCol="0" anchor="t">
            <a:normAutofit/>
          </a:bodyPr>
          <a:lstStyle/>
          <a:p>
            <a:r>
              <a:rPr lang="en-US" sz="2200"/>
              <a:t>Please be polite when addressing a lecturer or peer</a:t>
            </a:r>
          </a:p>
          <a:p>
            <a:r>
              <a:rPr lang="en-US" sz="2200"/>
              <a:t>Not hey- we are all professionals</a:t>
            </a:r>
          </a:p>
          <a:p>
            <a:r>
              <a:rPr lang="en-US" sz="2200"/>
              <a:t>Respect who you are addressing</a:t>
            </a:r>
            <a:endParaRPr lang="en-US" sz="2200">
              <a:ea typeface="Calibri"/>
              <a:cs typeface="Calibri"/>
            </a:endParaRPr>
          </a:p>
          <a:p>
            <a:r>
              <a:rPr lang="en-US" sz="2200"/>
              <a:t>We will reply within 48 hours</a:t>
            </a:r>
            <a:endParaRPr lang="en-US" sz="2200">
              <a:ea typeface="Calibri" panose="020F0502020204030204"/>
              <a:cs typeface="Calibri" panose="020F0502020204030204"/>
            </a:endParaRPr>
          </a:p>
          <a:p>
            <a:r>
              <a:rPr lang="en-US" sz="2200"/>
              <a:t>Be mindful you are not the only person within the university emailing someone</a:t>
            </a:r>
          </a:p>
          <a:p>
            <a:endParaRPr lang="en-US" sz="2200"/>
          </a:p>
        </p:txBody>
      </p:sp>
      <p:pic>
        <p:nvPicPr>
          <p:cNvPr id="5" name="Content Placeholder 4" descr="A hand holding a tablet with email icons coming out of it&#10;&#10;Description automatically generated">
            <a:extLst>
              <a:ext uri="{FF2B5EF4-FFF2-40B4-BE49-F238E27FC236}">
                <a16:creationId xmlns:a16="http://schemas.microsoft.com/office/drawing/2014/main" id="{0249C20B-F44C-DE7A-04B5-C7F0D938F33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178" r="28367"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884695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6">
            <a:extLst>
              <a:ext uri="{FF2B5EF4-FFF2-40B4-BE49-F238E27FC236}">
                <a16:creationId xmlns:a16="http://schemas.microsoft.com/office/drawing/2014/main" id="{3E64873F-94B0-44CA-29B1-5928879721BC}"/>
              </a:ext>
            </a:extLst>
          </p:cNvPr>
          <p:cNvPicPr>
            <a:picLocks noChangeAspect="1"/>
          </p:cNvPicPr>
          <p:nvPr/>
        </p:nvPicPr>
        <p:blipFill rotWithShape="1">
          <a:blip r:embed="rId2"/>
          <a:srcRect l="11243" r="53558"/>
          <a:stretch/>
        </p:blipFill>
        <p:spPr>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3" name="Picture 2" descr="A collection of antique keys&#10;&#10;Description automatically generated">
            <a:extLst>
              <a:ext uri="{FF2B5EF4-FFF2-40B4-BE49-F238E27FC236}">
                <a16:creationId xmlns:a16="http://schemas.microsoft.com/office/drawing/2014/main" id="{E8A11861-7B83-368C-A97A-8A8EE319DC8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714" r="7870"/>
          <a:stretch/>
        </p:blipFill>
        <p:spPr>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sp useBgFill="1">
        <p:nvSpPr>
          <p:cNvPr id="21" name="Freeform: Shape 20">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CF738B75-217E-90CA-7F78-EDB65B5A26B3}"/>
              </a:ext>
            </a:extLst>
          </p:cNvPr>
          <p:cNvSpPr>
            <a:spLocks noGrp="1"/>
          </p:cNvSpPr>
          <p:nvPr>
            <p:ph type="title"/>
          </p:nvPr>
        </p:nvSpPr>
        <p:spPr>
          <a:xfrm>
            <a:off x="448056" y="681038"/>
            <a:ext cx="2804504" cy="1325563"/>
          </a:xfrm>
        </p:spPr>
        <p:txBody>
          <a:bodyPr vert="horz" lIns="91440" tIns="45720" rIns="91440" bIns="45720" rtlCol="0" anchor="ctr">
            <a:normAutofit/>
          </a:bodyPr>
          <a:lstStyle/>
          <a:p>
            <a:r>
              <a:rPr lang="en-US" sz="2800" kern="1200">
                <a:solidFill>
                  <a:schemeClr val="tx1"/>
                </a:solidFill>
                <a:latin typeface="+mj-lt"/>
                <a:ea typeface="+mj-ea"/>
                <a:cs typeface="+mj-cs"/>
              </a:rPr>
              <a:t>Attendance</a:t>
            </a:r>
          </a:p>
        </p:txBody>
      </p:sp>
      <p:sp>
        <p:nvSpPr>
          <p:cNvPr id="25" name="Rectangle 24">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146517CC-C8AD-56CA-C2B7-E0048DA51CD8}"/>
              </a:ext>
            </a:extLst>
          </p:cNvPr>
          <p:cNvSpPr>
            <a:spLocks noGrp="1"/>
          </p:cNvSpPr>
          <p:nvPr>
            <p:ph sz="quarter" idx="10"/>
          </p:nvPr>
        </p:nvSpPr>
        <p:spPr>
          <a:xfrm>
            <a:off x="448056" y="2258171"/>
            <a:ext cx="2804504" cy="3918792"/>
          </a:xfrm>
        </p:spPr>
        <p:txBody>
          <a:bodyPr vert="horz" lIns="91440" tIns="45720" rIns="91440" bIns="45720" rtlCol="0">
            <a:normAutofit/>
          </a:bodyPr>
          <a:lstStyle/>
          <a:p>
            <a:r>
              <a:rPr lang="en-US"/>
              <a:t>Attendance is key.</a:t>
            </a:r>
          </a:p>
          <a:p>
            <a:r>
              <a:rPr lang="en-US"/>
              <a:t>If you miss you must catch up</a:t>
            </a:r>
          </a:p>
          <a:p>
            <a:r>
              <a:rPr lang="en-US"/>
              <a:t>All lecturers are compulsory</a:t>
            </a:r>
          </a:p>
          <a:p>
            <a:endParaRPr lang="en-US" sz="1800"/>
          </a:p>
        </p:txBody>
      </p:sp>
    </p:spTree>
    <p:extLst>
      <p:ext uri="{BB962C8B-B14F-4D97-AF65-F5344CB8AC3E}">
        <p14:creationId xmlns:p14="http://schemas.microsoft.com/office/powerpoint/2010/main" val="4748463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A59DCC7-598E-B3F7-03B8-B7EDCA5EFD24}"/>
              </a:ext>
            </a:extLst>
          </p:cNvPr>
          <p:cNvSpPr>
            <a:spLocks noGrp="1"/>
          </p:cNvSpPr>
          <p:nvPr>
            <p:ph sz="quarter" idx="10"/>
          </p:nvPr>
        </p:nvSpPr>
        <p:spPr/>
        <p:txBody>
          <a:bodyPr/>
          <a:lstStyle/>
          <a:p>
            <a:r>
              <a:rPr lang="en-GB"/>
              <a:t>Please respect one another and the lecturer</a:t>
            </a:r>
          </a:p>
          <a:p>
            <a:r>
              <a:rPr lang="en-GB"/>
              <a:t>Be mindful of each other</a:t>
            </a:r>
          </a:p>
          <a:p>
            <a:r>
              <a:rPr lang="en-GB"/>
              <a:t>You are future Professionals</a:t>
            </a:r>
          </a:p>
          <a:p>
            <a:r>
              <a:rPr lang="en-GB"/>
              <a:t> Work together not against each other</a:t>
            </a:r>
          </a:p>
          <a:p>
            <a:r>
              <a:rPr lang="en-GB"/>
              <a:t>There are guidelines to follow</a:t>
            </a:r>
          </a:p>
          <a:p>
            <a:r>
              <a:rPr lang="en-GB"/>
              <a:t>Attendance is important</a:t>
            </a:r>
          </a:p>
          <a:p>
            <a:r>
              <a:rPr lang="en-GB"/>
              <a:t>READ, READ, READ</a:t>
            </a:r>
          </a:p>
        </p:txBody>
      </p:sp>
    </p:spTree>
    <p:extLst>
      <p:ext uri="{BB962C8B-B14F-4D97-AF65-F5344CB8AC3E}">
        <p14:creationId xmlns:p14="http://schemas.microsoft.com/office/powerpoint/2010/main" val="2906191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83433-B825-7F25-FE5E-00B7E779BB45}"/>
              </a:ext>
            </a:extLst>
          </p:cNvPr>
          <p:cNvSpPr>
            <a:spLocks noGrp="1"/>
          </p:cNvSpPr>
          <p:nvPr>
            <p:ph type="title"/>
          </p:nvPr>
        </p:nvSpPr>
        <p:spPr/>
        <p:txBody>
          <a:bodyPr/>
          <a:lstStyle/>
          <a:p>
            <a:r>
              <a:rPr lang="en-GB"/>
              <a:t>Referencing</a:t>
            </a:r>
          </a:p>
        </p:txBody>
      </p:sp>
      <p:sp>
        <p:nvSpPr>
          <p:cNvPr id="3" name="Content Placeholder 2">
            <a:extLst>
              <a:ext uri="{FF2B5EF4-FFF2-40B4-BE49-F238E27FC236}">
                <a16:creationId xmlns:a16="http://schemas.microsoft.com/office/drawing/2014/main" id="{EF3EF422-57A0-334F-390A-C75FDB3876DE}"/>
              </a:ext>
            </a:extLst>
          </p:cNvPr>
          <p:cNvSpPr>
            <a:spLocks noGrp="1"/>
          </p:cNvSpPr>
          <p:nvPr>
            <p:ph sz="quarter" idx="10"/>
          </p:nvPr>
        </p:nvSpPr>
        <p:spPr/>
        <p:txBody>
          <a:bodyPr/>
          <a:lstStyle/>
          <a:p>
            <a:r>
              <a:rPr lang="en-GB"/>
              <a:t>If you are unsure of how to reference start reading around how to.</a:t>
            </a:r>
          </a:p>
          <a:p>
            <a:r>
              <a:rPr lang="en-GB"/>
              <a:t>UWTSD Harvard referencing system</a:t>
            </a:r>
          </a:p>
          <a:p>
            <a:r>
              <a:rPr lang="en-GB"/>
              <a:t>Library</a:t>
            </a:r>
          </a:p>
          <a:p>
            <a:r>
              <a:rPr lang="en-GB"/>
              <a:t>Online</a:t>
            </a:r>
          </a:p>
          <a:p>
            <a:endParaRPr lang="en-GB"/>
          </a:p>
        </p:txBody>
      </p:sp>
    </p:spTree>
    <p:extLst>
      <p:ext uri="{BB962C8B-B14F-4D97-AF65-F5344CB8AC3E}">
        <p14:creationId xmlns:p14="http://schemas.microsoft.com/office/powerpoint/2010/main" val="1041372178"/>
      </p:ext>
    </p:extLst>
  </p:cSld>
  <p:clrMapOvr>
    <a:masterClrMapping/>
  </p:clrMapOvr>
</p:sld>
</file>

<file path=ppt/theme/theme1.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6">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FE6E523-EF1A-4DB5-9AC2-1C00AF514A88}">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27A25810009EC4BB1E2995EA89B9917" ma:contentTypeVersion="8" ma:contentTypeDescription="Create a new document." ma:contentTypeScope="" ma:versionID="460069bb8f31f31e6c1ac15173e2d838">
  <xsd:schema xmlns:xsd="http://www.w3.org/2001/XMLSchema" xmlns:xs="http://www.w3.org/2001/XMLSchema" xmlns:p="http://schemas.microsoft.com/office/2006/metadata/properties" xmlns:ns2="1312bf59-367e-47f3-88b8-171688ec5f59" xmlns:ns3="991c7ee6-3f51-4e6a-bb6c-7fecfb40caac" targetNamespace="http://schemas.microsoft.com/office/2006/metadata/properties" ma:root="true" ma:fieldsID="a82491691a3dc552cd9a9df2b62a8c27" ns2:_="" ns3:_="">
    <xsd:import namespace="1312bf59-367e-47f3-88b8-171688ec5f59"/>
    <xsd:import namespace="991c7ee6-3f51-4e6a-bb6c-7fecfb40caa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312bf59-367e-47f3-88b8-171688ec5f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91c7ee6-3f51-4e6a-bb6c-7fecfb40caa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03C509-9A9B-4F10-BCD5-3C52AD145FF3}">
  <ds:schemaRefs>
    <ds:schemaRef ds:uri="1312bf59-367e-47f3-88b8-171688ec5f59"/>
    <ds:schemaRef ds:uri="991c7ee6-3f51-4e6a-bb6c-7fecfb40caa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FAD822E-C5A5-4ECC-A2C9-7D1815C864FB}">
  <ds:schemaRefs>
    <ds:schemaRef ds:uri="1312bf59-367e-47f3-88b8-171688ec5f59"/>
    <ds:schemaRef ds:uri="991c7ee6-3f51-4e6a-bb6c-7fecfb40caa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14CF7B1-4A46-4EF6-8D8B-9459B505568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0</Notes>
  <HiddenSlides>0</HiddenSlides>
  <ScaleCrop>false</ScaleCrop>
  <HeadingPairs>
    <vt:vector size="4" baseType="variant">
      <vt:variant>
        <vt:lpstr>Theme</vt:lpstr>
      </vt:variant>
      <vt:variant>
        <vt:i4>7</vt:i4>
      </vt:variant>
      <vt:variant>
        <vt:lpstr>Slide Titles</vt:lpstr>
      </vt:variant>
      <vt:variant>
        <vt:i4>17</vt:i4>
      </vt:variant>
    </vt:vector>
  </HeadingPairs>
  <TitlesOfParts>
    <vt:vector size="24" baseType="lpstr">
      <vt:lpstr>3_Office Theme</vt:lpstr>
      <vt:lpstr>Custom Design</vt:lpstr>
      <vt:lpstr>2_Custom Design</vt:lpstr>
      <vt:lpstr>1_Custom Design</vt:lpstr>
      <vt:lpstr>3_Custom Design</vt:lpstr>
      <vt:lpstr>2_Office Theme</vt:lpstr>
      <vt:lpstr>1_Office Theme</vt:lpstr>
      <vt:lpstr> Personal and Professional Development for Nurses  (BMNS4010)  </vt:lpstr>
      <vt:lpstr>Todays session</vt:lpstr>
      <vt:lpstr>  Learning Objectives</vt:lpstr>
      <vt:lpstr>Level 4</vt:lpstr>
      <vt:lpstr>Assignments</vt:lpstr>
      <vt:lpstr> PPD (BMNS4010)</vt:lpstr>
      <vt:lpstr>Assignment One</vt:lpstr>
      <vt:lpstr>Assignment Two</vt:lpstr>
      <vt:lpstr>My story</vt:lpstr>
      <vt:lpstr>My story continued</vt:lpstr>
      <vt:lpstr>Tell me about yourself</vt:lpstr>
      <vt:lpstr>Tell me about yourself (continued)</vt:lpstr>
      <vt:lpstr>Turnitin</vt:lpstr>
      <vt:lpstr>Emails</vt:lpstr>
      <vt:lpstr>Attendance</vt:lpstr>
      <vt:lpstr>PowerPoint Presentation</vt:lpstr>
      <vt:lpstr>Referencing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Jodie Croxall</dc:creator>
  <cp:revision>17</cp:revision>
  <dcterms:created xsi:type="dcterms:W3CDTF">2022-09-22T13:51:00Z</dcterms:created>
  <dcterms:modified xsi:type="dcterms:W3CDTF">2023-10-10T08:26:00Z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0x010100227A25810009EC4BB1E2995EA89B9917</vt:lpwstr>
  </property>
</Properties>
</file>