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9"/>
  </p:notesMasterIdLst>
  <p:sldIdLst>
    <p:sldId id="259" r:id="rId2"/>
    <p:sldId id="755" r:id="rId3"/>
    <p:sldId id="344" r:id="rId4"/>
    <p:sldId id="770" r:id="rId5"/>
    <p:sldId id="769" r:id="rId6"/>
    <p:sldId id="260" r:id="rId7"/>
    <p:sldId id="375" r:id="rId8"/>
    <p:sldId id="261" r:id="rId9"/>
    <p:sldId id="377" r:id="rId10"/>
    <p:sldId id="767" r:id="rId11"/>
    <p:sldId id="743" r:id="rId12"/>
    <p:sldId id="256" r:id="rId13"/>
    <p:sldId id="738" r:id="rId14"/>
    <p:sldId id="683" r:id="rId15"/>
    <p:sldId id="333" r:id="rId16"/>
    <p:sldId id="349" r:id="rId17"/>
    <p:sldId id="347" r:id="rId18"/>
    <p:sldId id="361" r:id="rId19"/>
    <p:sldId id="685" r:id="rId20"/>
    <p:sldId id="694" r:id="rId21"/>
    <p:sldId id="687" r:id="rId22"/>
    <p:sldId id="688" r:id="rId23"/>
    <p:sldId id="689" r:id="rId24"/>
    <p:sldId id="690" r:id="rId25"/>
    <p:sldId id="692" r:id="rId26"/>
    <p:sldId id="768" r:id="rId27"/>
    <p:sldId id="697" r:id="rId28"/>
    <p:sldId id="698" r:id="rId29"/>
    <p:sldId id="695" r:id="rId30"/>
    <p:sldId id="700" r:id="rId31"/>
    <p:sldId id="701" r:id="rId32"/>
    <p:sldId id="702" r:id="rId33"/>
    <p:sldId id="708" r:id="rId34"/>
    <p:sldId id="703" r:id="rId35"/>
    <p:sldId id="371" r:id="rId36"/>
    <p:sldId id="704" r:id="rId37"/>
    <p:sldId id="383" r:id="rId38"/>
    <p:sldId id="705" r:id="rId39"/>
    <p:sldId id="760" r:id="rId40"/>
    <p:sldId id="365" r:id="rId41"/>
    <p:sldId id="352" r:id="rId42"/>
    <p:sldId id="354" r:id="rId43"/>
    <p:sldId id="771" r:id="rId44"/>
    <p:sldId id="358" r:id="rId45"/>
    <p:sldId id="706" r:id="rId46"/>
    <p:sldId id="709" r:id="rId47"/>
    <p:sldId id="742" r:id="rId48"/>
    <p:sldId id="712" r:id="rId49"/>
    <p:sldId id="715" r:id="rId50"/>
    <p:sldId id="756" r:id="rId51"/>
    <p:sldId id="707" r:id="rId52"/>
    <p:sldId id="722" r:id="rId53"/>
    <p:sldId id="713" r:id="rId54"/>
    <p:sldId id="717" r:id="rId55"/>
    <p:sldId id="716" r:id="rId56"/>
    <p:sldId id="718" r:id="rId57"/>
    <p:sldId id="720" r:id="rId58"/>
    <p:sldId id="721" r:id="rId59"/>
    <p:sldId id="759" r:id="rId60"/>
    <p:sldId id="710" r:id="rId61"/>
    <p:sldId id="726" r:id="rId62"/>
    <p:sldId id="725" r:id="rId63"/>
    <p:sldId id="727" r:id="rId64"/>
    <p:sldId id="751" r:id="rId65"/>
    <p:sldId id="724" r:id="rId66"/>
    <p:sldId id="745" r:id="rId67"/>
    <p:sldId id="749" r:id="rId68"/>
    <p:sldId id="728" r:id="rId69"/>
    <p:sldId id="730" r:id="rId70"/>
    <p:sldId id="733" r:id="rId71"/>
    <p:sldId id="729" r:id="rId72"/>
    <p:sldId id="731" r:id="rId73"/>
    <p:sldId id="732" r:id="rId74"/>
    <p:sldId id="752" r:id="rId75"/>
    <p:sldId id="746" r:id="rId76"/>
    <p:sldId id="747" r:id="rId77"/>
    <p:sldId id="736" r:id="rId78"/>
    <p:sldId id="754" r:id="rId79"/>
    <p:sldId id="734" r:id="rId80"/>
    <p:sldId id="381" r:id="rId81"/>
    <p:sldId id="366" r:id="rId82"/>
    <p:sldId id="757" r:id="rId83"/>
    <p:sldId id="385" r:id="rId84"/>
    <p:sldId id="378" r:id="rId85"/>
    <p:sldId id="341" r:id="rId86"/>
    <p:sldId id="748" r:id="rId87"/>
    <p:sldId id="363" r:id="rId8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78" autoAdjust="0"/>
    <p:restoredTop sz="93224" autoAdjust="0"/>
  </p:normalViewPr>
  <p:slideViewPr>
    <p:cSldViewPr snapToGrid="0">
      <p:cViewPr varScale="1">
        <p:scale>
          <a:sx n="58" d="100"/>
          <a:sy n="58" d="100"/>
        </p:scale>
        <p:origin x="600" y="30"/>
      </p:cViewPr>
      <p:guideLst/>
    </p:cSldViewPr>
  </p:slideViewPr>
  <p:outlineViewPr>
    <p:cViewPr>
      <p:scale>
        <a:sx n="33" d="100"/>
        <a:sy n="33" d="100"/>
      </p:scale>
      <p:origin x="0" y="-6456"/>
    </p:cViewPr>
  </p:outlineViewPr>
  <p:notesTextViewPr>
    <p:cViewPr>
      <p:scale>
        <a:sx n="1" d="1"/>
        <a:sy n="1" d="1"/>
      </p:scale>
      <p:origin x="0" y="0"/>
    </p:cViewPr>
  </p:notesTextViewPr>
  <p:sorterViewPr>
    <p:cViewPr>
      <p:scale>
        <a:sx n="100" d="100"/>
        <a:sy n="100" d="100"/>
      </p:scale>
      <p:origin x="0" y="-16182"/>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notesMaster" Target="notesMasters/notesMaster1.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presProps" Target="presProps.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theme" Target="theme/theme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D91195DE-6B1E-4E4A-AC08-15D0107887CE}"/>
    <pc:docChg chg="custSel delSld modSld">
      <pc:chgData name="James Williams" userId="c957a50b-491f-4d94-b4bc-52aca3e2340d" providerId="ADAL" clId="{D91195DE-6B1E-4E4A-AC08-15D0107887CE}" dt="2024-04-09T11:31:41.426" v="202" actId="2696"/>
      <pc:docMkLst>
        <pc:docMk/>
      </pc:docMkLst>
      <pc:sldChg chg="modSp mod">
        <pc:chgData name="James Williams" userId="c957a50b-491f-4d94-b4bc-52aca3e2340d" providerId="ADAL" clId="{D91195DE-6B1E-4E4A-AC08-15D0107887CE}" dt="2024-03-26T15:39:00.212" v="82" actId="20577"/>
        <pc:sldMkLst>
          <pc:docMk/>
          <pc:sldMk cId="600842612" sldId="383"/>
        </pc:sldMkLst>
        <pc:spChg chg="mod">
          <ac:chgData name="James Williams" userId="c957a50b-491f-4d94-b4bc-52aca3e2340d" providerId="ADAL" clId="{D91195DE-6B1E-4E4A-AC08-15D0107887CE}" dt="2024-03-26T15:39:00.212" v="82" actId="20577"/>
          <ac:spMkLst>
            <pc:docMk/>
            <pc:sldMk cId="600842612" sldId="383"/>
            <ac:spMk id="9" creationId="{1907F43D-0AA3-4886-AF0D-843268D6CDBB}"/>
          </ac:spMkLst>
        </pc:spChg>
      </pc:sldChg>
      <pc:sldChg chg="modSp mod">
        <pc:chgData name="James Williams" userId="c957a50b-491f-4d94-b4bc-52aca3e2340d" providerId="ADAL" clId="{D91195DE-6B1E-4E4A-AC08-15D0107887CE}" dt="2024-04-09T11:31:31.996" v="201" actId="20577"/>
        <pc:sldMkLst>
          <pc:docMk/>
          <pc:sldMk cId="2703590506" sldId="757"/>
        </pc:sldMkLst>
        <pc:spChg chg="mod">
          <ac:chgData name="James Williams" userId="c957a50b-491f-4d94-b4bc-52aca3e2340d" providerId="ADAL" clId="{D91195DE-6B1E-4E4A-AC08-15D0107887CE}" dt="2024-04-09T11:31:31.996" v="201" actId="20577"/>
          <ac:spMkLst>
            <pc:docMk/>
            <pc:sldMk cId="2703590506" sldId="757"/>
            <ac:spMk id="9" creationId="{1907F43D-0AA3-4886-AF0D-843268D6CDBB}"/>
          </ac:spMkLst>
        </pc:spChg>
      </pc:sldChg>
      <pc:sldChg chg="modSp mod">
        <pc:chgData name="James Williams" userId="c957a50b-491f-4d94-b4bc-52aca3e2340d" providerId="ADAL" clId="{D91195DE-6B1E-4E4A-AC08-15D0107887CE}" dt="2024-03-26T15:37:30.214" v="65" actId="207"/>
        <pc:sldMkLst>
          <pc:docMk/>
          <pc:sldMk cId="1234507648" sldId="769"/>
        </pc:sldMkLst>
        <pc:spChg chg="mod">
          <ac:chgData name="James Williams" userId="c957a50b-491f-4d94-b4bc-52aca3e2340d" providerId="ADAL" clId="{D91195DE-6B1E-4E4A-AC08-15D0107887CE}" dt="2024-03-26T15:37:30.214" v="65" actId="207"/>
          <ac:spMkLst>
            <pc:docMk/>
            <pc:sldMk cId="1234507648" sldId="769"/>
            <ac:spMk id="3" creationId="{2FD8FA0A-BEC7-4BE6-AADB-138B1CDBBC60}"/>
          </ac:spMkLst>
        </pc:spChg>
      </pc:sldChg>
      <pc:sldChg chg="modSp mod">
        <pc:chgData name="James Williams" userId="c957a50b-491f-4d94-b4bc-52aca3e2340d" providerId="ADAL" clId="{D91195DE-6B1E-4E4A-AC08-15D0107887CE}" dt="2024-04-09T11:27:15.110" v="86" actId="20577"/>
        <pc:sldMkLst>
          <pc:docMk/>
          <pc:sldMk cId="1477231801" sldId="770"/>
        </pc:sldMkLst>
        <pc:spChg chg="mod">
          <ac:chgData name="James Williams" userId="c957a50b-491f-4d94-b4bc-52aca3e2340d" providerId="ADAL" clId="{D91195DE-6B1E-4E4A-AC08-15D0107887CE}" dt="2024-04-09T11:27:15.110" v="86" actId="20577"/>
          <ac:spMkLst>
            <pc:docMk/>
            <pc:sldMk cId="1477231801" sldId="770"/>
            <ac:spMk id="4" creationId="{8C1596FC-1A2B-D1D3-802B-E79EC1F74D45}"/>
          </ac:spMkLst>
        </pc:spChg>
      </pc:sldChg>
      <pc:sldChg chg="modSp del mod">
        <pc:chgData name="James Williams" userId="c957a50b-491f-4d94-b4bc-52aca3e2340d" providerId="ADAL" clId="{D91195DE-6B1E-4E4A-AC08-15D0107887CE}" dt="2024-04-09T11:31:41.426" v="202" actId="2696"/>
        <pc:sldMkLst>
          <pc:docMk/>
          <pc:sldMk cId="1487803150" sldId="772"/>
        </pc:sldMkLst>
        <pc:spChg chg="mod">
          <ac:chgData name="James Williams" userId="c957a50b-491f-4d94-b4bc-52aca3e2340d" providerId="ADAL" clId="{D91195DE-6B1E-4E4A-AC08-15D0107887CE}" dt="2024-03-26T15:37:13.901" v="64" actId="13926"/>
          <ac:spMkLst>
            <pc:docMk/>
            <pc:sldMk cId="1487803150" sldId="772"/>
            <ac:spMk id="3" creationId="{102D4418-BD9A-8E8B-3209-B571105BCA0B}"/>
          </ac:spMkLst>
        </pc:spChg>
      </pc:sldChg>
    </pc:docChg>
  </pc:docChgLst>
  <pc:docChgLst>
    <pc:chgData name="James Williams" userId="c957a50b-491f-4d94-b4bc-52aca3e2340d" providerId="ADAL" clId="{04C5675F-2ABB-494B-9E27-CFBDFBEA4CBF}"/>
    <pc:docChg chg="undo redo custSel addSld delSld modSld sldOrd">
      <pc:chgData name="James Williams" userId="c957a50b-491f-4d94-b4bc-52aca3e2340d" providerId="ADAL" clId="{04C5675F-2ABB-494B-9E27-CFBDFBEA4CBF}" dt="2024-02-09T12:31:23.410" v="22674"/>
      <pc:docMkLst>
        <pc:docMk/>
      </pc:docMkLst>
      <pc:sldChg chg="addSp delSp modSp mod ord setClrOvrMap">
        <pc:chgData name="James Williams" userId="c957a50b-491f-4d94-b4bc-52aca3e2340d" providerId="ADAL" clId="{04C5675F-2ABB-494B-9E27-CFBDFBEA4CBF}" dt="2024-01-24T16:49:08.662" v="12544"/>
        <pc:sldMkLst>
          <pc:docMk/>
          <pc:sldMk cId="3023649374" sldId="256"/>
        </pc:sldMkLst>
        <pc:spChg chg="mod">
          <ac:chgData name="James Williams" userId="c957a50b-491f-4d94-b4bc-52aca3e2340d" providerId="ADAL" clId="{04C5675F-2ABB-494B-9E27-CFBDFBEA4CBF}" dt="2024-01-24T13:27:27.847" v="11781" actId="962"/>
          <ac:spMkLst>
            <pc:docMk/>
            <pc:sldMk cId="3023649374" sldId="256"/>
            <ac:spMk id="2" creationId="{E9AA0B58-A675-4675-A4B2-9B0102126433}"/>
          </ac:spMkLst>
        </pc:spChg>
        <pc:spChg chg="add del">
          <ac:chgData name="James Williams" userId="c957a50b-491f-4d94-b4bc-52aca3e2340d" providerId="ADAL" clId="{04C5675F-2ABB-494B-9E27-CFBDFBEA4CBF}" dt="2024-01-24T13:26:55.394" v="11779" actId="26606"/>
          <ac:spMkLst>
            <pc:docMk/>
            <pc:sldMk cId="3023649374" sldId="256"/>
            <ac:spMk id="5" creationId="{E20EB187-900F-4AF5-813B-101456D9FD39}"/>
          </ac:spMkLst>
        </pc:spChg>
        <pc:spChg chg="add del">
          <ac:chgData name="James Williams" userId="c957a50b-491f-4d94-b4bc-52aca3e2340d" providerId="ADAL" clId="{04C5675F-2ABB-494B-9E27-CFBDFBEA4CBF}" dt="2024-01-24T13:26:24.993" v="11774" actId="26606"/>
          <ac:spMkLst>
            <pc:docMk/>
            <pc:sldMk cId="3023649374" sldId="256"/>
            <ac:spMk id="15" creationId="{C1DD1A8A-57D5-4A81-AD04-532B043C5611}"/>
          </ac:spMkLst>
        </pc:spChg>
        <pc:spChg chg="add del">
          <ac:chgData name="James Williams" userId="c957a50b-491f-4d94-b4bc-52aca3e2340d" providerId="ADAL" clId="{04C5675F-2ABB-494B-9E27-CFBDFBEA4CBF}" dt="2024-01-24T13:26:24.993" v="11774" actId="26606"/>
          <ac:spMkLst>
            <pc:docMk/>
            <pc:sldMk cId="3023649374" sldId="256"/>
            <ac:spMk id="17" creationId="{007891EC-4501-44ED-A8C8-B11B6DB767AB}"/>
          </ac:spMkLst>
        </pc:spChg>
        <pc:spChg chg="add del">
          <ac:chgData name="James Williams" userId="c957a50b-491f-4d94-b4bc-52aca3e2340d" providerId="ADAL" clId="{04C5675F-2ABB-494B-9E27-CFBDFBEA4CBF}" dt="2024-01-24T13:26:30.784" v="11776" actId="26606"/>
          <ac:spMkLst>
            <pc:docMk/>
            <pc:sldMk cId="3023649374" sldId="256"/>
            <ac:spMk id="19" creationId="{D2548F45-5164-4ABB-8212-7F293FDED8D4}"/>
          </ac:spMkLst>
        </pc:spChg>
        <pc:spChg chg="add del">
          <ac:chgData name="James Williams" userId="c957a50b-491f-4d94-b4bc-52aca3e2340d" providerId="ADAL" clId="{04C5675F-2ABB-494B-9E27-CFBDFBEA4CBF}" dt="2024-01-24T13:26:30.784" v="11776" actId="26606"/>
          <ac:spMkLst>
            <pc:docMk/>
            <pc:sldMk cId="3023649374" sldId="256"/>
            <ac:spMk id="20" creationId="{9203DE33-2CD4-4CA8-9AF3-37C3B65133B0}"/>
          </ac:spMkLst>
        </pc:spChg>
        <pc:spChg chg="add del">
          <ac:chgData name="James Williams" userId="c957a50b-491f-4d94-b4bc-52aca3e2340d" providerId="ADAL" clId="{04C5675F-2ABB-494B-9E27-CFBDFBEA4CBF}" dt="2024-01-24T13:26:30.784" v="11776" actId="26606"/>
          <ac:spMkLst>
            <pc:docMk/>
            <pc:sldMk cId="3023649374" sldId="256"/>
            <ac:spMk id="21" creationId="{5E81CCFB-7BEF-4186-86FB-D09450B4D02D}"/>
          </ac:spMkLst>
        </pc:spChg>
        <pc:spChg chg="add del">
          <ac:chgData name="James Williams" userId="c957a50b-491f-4d94-b4bc-52aca3e2340d" providerId="ADAL" clId="{04C5675F-2ABB-494B-9E27-CFBDFBEA4CBF}" dt="2024-01-24T13:26:30.784" v="11776" actId="26606"/>
          <ac:spMkLst>
            <pc:docMk/>
            <pc:sldMk cId="3023649374" sldId="256"/>
            <ac:spMk id="22" creationId="{0AF57B88-1D4C-41FA-A761-EC1DD10C35CB}"/>
          </ac:spMkLst>
        </pc:spChg>
        <pc:spChg chg="add del">
          <ac:chgData name="James Williams" userId="c957a50b-491f-4d94-b4bc-52aca3e2340d" providerId="ADAL" clId="{04C5675F-2ABB-494B-9E27-CFBDFBEA4CBF}" dt="2024-01-24T13:26:55.358" v="11778" actId="26606"/>
          <ac:spMkLst>
            <pc:docMk/>
            <pc:sldMk cId="3023649374" sldId="256"/>
            <ac:spMk id="24" creationId="{C1DD1A8A-57D5-4A81-AD04-532B043C5611}"/>
          </ac:spMkLst>
        </pc:spChg>
        <pc:spChg chg="add del">
          <ac:chgData name="James Williams" userId="c957a50b-491f-4d94-b4bc-52aca3e2340d" providerId="ADAL" clId="{04C5675F-2ABB-494B-9E27-CFBDFBEA4CBF}" dt="2024-01-24T13:26:55.358" v="11778" actId="26606"/>
          <ac:spMkLst>
            <pc:docMk/>
            <pc:sldMk cId="3023649374" sldId="256"/>
            <ac:spMk id="25" creationId="{007891EC-4501-44ED-A8C8-B11B6DB767AB}"/>
          </ac:spMkLst>
        </pc:spChg>
        <pc:spChg chg="add">
          <ac:chgData name="James Williams" userId="c957a50b-491f-4d94-b4bc-52aca3e2340d" providerId="ADAL" clId="{04C5675F-2ABB-494B-9E27-CFBDFBEA4CBF}" dt="2024-01-24T13:26:55.394" v="11779" actId="26606"/>
          <ac:spMkLst>
            <pc:docMk/>
            <pc:sldMk cId="3023649374" sldId="256"/>
            <ac:spMk id="27" creationId="{6F828D28-8E09-41CC-8229-3070B5467A96}"/>
          </ac:spMkLst>
        </pc:spChg>
        <pc:spChg chg="add">
          <ac:chgData name="James Williams" userId="c957a50b-491f-4d94-b4bc-52aca3e2340d" providerId="ADAL" clId="{04C5675F-2ABB-494B-9E27-CFBDFBEA4CBF}" dt="2024-01-24T13:26:55.394" v="11779" actId="26606"/>
          <ac:spMkLst>
            <pc:docMk/>
            <pc:sldMk cId="3023649374" sldId="256"/>
            <ac:spMk id="28" creationId="{D5B012D8-7F27-4758-9AC6-C889B154BD73}"/>
          </ac:spMkLst>
        </pc:spChg>
        <pc:spChg chg="add">
          <ac:chgData name="James Williams" userId="c957a50b-491f-4d94-b4bc-52aca3e2340d" providerId="ADAL" clId="{04C5675F-2ABB-494B-9E27-CFBDFBEA4CBF}" dt="2024-01-24T13:26:55.394" v="11779" actId="26606"/>
          <ac:spMkLst>
            <pc:docMk/>
            <pc:sldMk cId="3023649374" sldId="256"/>
            <ac:spMk id="29" creationId="{4063B759-00FC-46D1-9898-8E8625268FAF}"/>
          </ac:spMkLst>
        </pc:spChg>
        <pc:picChg chg="mod">
          <ac:chgData name="James Williams" userId="c957a50b-491f-4d94-b4bc-52aca3e2340d" providerId="ADAL" clId="{04C5675F-2ABB-494B-9E27-CFBDFBEA4CBF}" dt="2024-01-24T13:27:27.844" v="11780" actId="27614"/>
          <ac:picMkLst>
            <pc:docMk/>
            <pc:sldMk cId="3023649374" sldId="256"/>
            <ac:picMk id="4" creationId="{DE7736E1-BDBD-49C7-A2C9-BFAFB2A4D5DD}"/>
          </ac:picMkLst>
        </pc:picChg>
        <pc:cxnChg chg="add del">
          <ac:chgData name="James Williams" userId="c957a50b-491f-4d94-b4bc-52aca3e2340d" providerId="ADAL" clId="{04C5675F-2ABB-494B-9E27-CFBDFBEA4CBF}" dt="2024-01-24T13:26:55.394" v="11779" actId="26606"/>
          <ac:cxnSpMkLst>
            <pc:docMk/>
            <pc:sldMk cId="3023649374" sldId="256"/>
            <ac:cxnSpMk id="10" creationId="{624D17C8-E9C2-48A4-AA36-D7048A6CCC41}"/>
          </ac:cxnSpMkLst>
        </pc:cxnChg>
      </pc:sldChg>
      <pc:sldChg chg="addSp delSp modSp del mod ord">
        <pc:chgData name="James Williams" userId="c957a50b-491f-4d94-b4bc-52aca3e2340d" providerId="ADAL" clId="{04C5675F-2ABB-494B-9E27-CFBDFBEA4CBF}" dt="2024-01-24T16:52:35.466" v="12605" actId="2696"/>
        <pc:sldMkLst>
          <pc:docMk/>
          <pc:sldMk cId="2662941860" sldId="258"/>
        </pc:sldMkLst>
        <pc:spChg chg="mod">
          <ac:chgData name="James Williams" userId="c957a50b-491f-4d94-b4bc-52aca3e2340d" providerId="ADAL" clId="{04C5675F-2ABB-494B-9E27-CFBDFBEA4CBF}" dt="2024-01-24T16:49:20.311" v="12547" actId="13926"/>
          <ac:spMkLst>
            <pc:docMk/>
            <pc:sldMk cId="2662941860" sldId="258"/>
            <ac:spMk id="2" creationId="{7F53F7EE-5CE7-450A-96B3-B3B9BA4610AC}"/>
          </ac:spMkLst>
        </pc:spChg>
        <pc:spChg chg="del mod">
          <ac:chgData name="James Williams" userId="c957a50b-491f-4d94-b4bc-52aca3e2340d" providerId="ADAL" clId="{04C5675F-2ABB-494B-9E27-CFBDFBEA4CBF}" dt="2024-01-24T16:49:36.009" v="12549" actId="478"/>
          <ac:spMkLst>
            <pc:docMk/>
            <pc:sldMk cId="2662941860" sldId="258"/>
            <ac:spMk id="3" creationId="{0909F259-CF02-4AC2-9BD6-BD18522C3170}"/>
          </ac:spMkLst>
        </pc:spChg>
        <pc:spChg chg="add mod">
          <ac:chgData name="James Williams" userId="c957a50b-491f-4d94-b4bc-52aca3e2340d" providerId="ADAL" clId="{04C5675F-2ABB-494B-9E27-CFBDFBEA4CBF}" dt="2024-01-24T16:49:36.009" v="12549" actId="478"/>
          <ac:spMkLst>
            <pc:docMk/>
            <pc:sldMk cId="2662941860" sldId="258"/>
            <ac:spMk id="6" creationId="{8C87D22B-F7BA-1DAA-EEC0-B40B4332BF2F}"/>
          </ac:spMkLst>
        </pc:spChg>
      </pc:sldChg>
      <pc:sldChg chg="modSp mod ord">
        <pc:chgData name="James Williams" userId="c957a50b-491f-4d94-b4bc-52aca3e2340d" providerId="ADAL" clId="{04C5675F-2ABB-494B-9E27-CFBDFBEA4CBF}" dt="2024-01-24T16:49:52.704" v="12551"/>
        <pc:sldMkLst>
          <pc:docMk/>
          <pc:sldMk cId="1082051791" sldId="259"/>
        </pc:sldMkLst>
        <pc:spChg chg="mod">
          <ac:chgData name="James Williams" userId="c957a50b-491f-4d94-b4bc-52aca3e2340d" providerId="ADAL" clId="{04C5675F-2ABB-494B-9E27-CFBDFBEA4CBF}" dt="2024-01-24T13:27:59.957" v="11786" actId="27636"/>
          <ac:spMkLst>
            <pc:docMk/>
            <pc:sldMk cId="1082051791" sldId="259"/>
            <ac:spMk id="2" creationId="{7F53F7EE-5CE7-450A-96B3-B3B9BA4610AC}"/>
          </ac:spMkLst>
        </pc:spChg>
      </pc:sldChg>
      <pc:sldChg chg="modSp mod ord">
        <pc:chgData name="James Williams" userId="c957a50b-491f-4d94-b4bc-52aca3e2340d" providerId="ADAL" clId="{04C5675F-2ABB-494B-9E27-CFBDFBEA4CBF}" dt="2024-01-28T13:20:43.237" v="16834" actId="1076"/>
        <pc:sldMkLst>
          <pc:docMk/>
          <pc:sldMk cId="1803410664" sldId="260"/>
        </pc:sldMkLst>
        <pc:spChg chg="mod">
          <ac:chgData name="James Williams" userId="c957a50b-491f-4d94-b4bc-52aca3e2340d" providerId="ADAL" clId="{04C5675F-2ABB-494B-9E27-CFBDFBEA4CBF}" dt="2024-01-28T13:20:36.231" v="16831" actId="1076"/>
          <ac:spMkLst>
            <pc:docMk/>
            <pc:sldMk cId="1803410664" sldId="260"/>
            <ac:spMk id="2" creationId="{425CCD24-AFF4-45DE-BE65-CE1C175DA9B2}"/>
          </ac:spMkLst>
        </pc:spChg>
        <pc:spChg chg="mod">
          <ac:chgData name="James Williams" userId="c957a50b-491f-4d94-b4bc-52aca3e2340d" providerId="ADAL" clId="{04C5675F-2ABB-494B-9E27-CFBDFBEA4CBF}" dt="2024-01-28T13:20:43.237" v="16834" actId="1076"/>
          <ac:spMkLst>
            <pc:docMk/>
            <pc:sldMk cId="1803410664" sldId="260"/>
            <ac:spMk id="3" creationId="{7D96F018-9675-4C3D-A0AC-D1C0E3BAC31F}"/>
          </ac:spMkLst>
        </pc:spChg>
      </pc:sldChg>
      <pc:sldChg chg="modSp add mod">
        <pc:chgData name="James Williams" userId="c957a50b-491f-4d94-b4bc-52aca3e2340d" providerId="ADAL" clId="{04C5675F-2ABB-494B-9E27-CFBDFBEA4CBF}" dt="2024-01-28T13:21:50.755" v="16857" actId="20577"/>
        <pc:sldMkLst>
          <pc:docMk/>
          <pc:sldMk cId="1110611235" sldId="261"/>
        </pc:sldMkLst>
        <pc:spChg chg="mod">
          <ac:chgData name="James Williams" userId="c957a50b-491f-4d94-b4bc-52aca3e2340d" providerId="ADAL" clId="{04C5675F-2ABB-494B-9E27-CFBDFBEA4CBF}" dt="2024-01-28T12:58:59.976" v="16109" actId="20577"/>
          <ac:spMkLst>
            <pc:docMk/>
            <pc:sldMk cId="1110611235" sldId="261"/>
            <ac:spMk id="2" creationId="{329DAD66-B956-4335-BD2B-207680BD0158}"/>
          </ac:spMkLst>
        </pc:spChg>
        <pc:spChg chg="mod">
          <ac:chgData name="James Williams" userId="c957a50b-491f-4d94-b4bc-52aca3e2340d" providerId="ADAL" clId="{04C5675F-2ABB-494B-9E27-CFBDFBEA4CBF}" dt="2024-01-28T13:21:50.755" v="16857" actId="20577"/>
          <ac:spMkLst>
            <pc:docMk/>
            <pc:sldMk cId="1110611235" sldId="261"/>
            <ac:spMk id="3" creationId="{2881C62B-3FA4-4DF6-9424-CE1D5C355D82}"/>
          </ac:spMkLst>
        </pc:spChg>
      </pc:sldChg>
      <pc:sldChg chg="modSp del mod">
        <pc:chgData name="James Williams" userId="c957a50b-491f-4d94-b4bc-52aca3e2340d" providerId="ADAL" clId="{04C5675F-2ABB-494B-9E27-CFBDFBEA4CBF}" dt="2024-01-24T16:50:32.158" v="12556" actId="2696"/>
        <pc:sldMkLst>
          <pc:docMk/>
          <pc:sldMk cId="3591285556" sldId="261"/>
        </pc:sldMkLst>
        <pc:spChg chg="mod">
          <ac:chgData name="James Williams" userId="c957a50b-491f-4d94-b4bc-52aca3e2340d" providerId="ADAL" clId="{04C5675F-2ABB-494B-9E27-CFBDFBEA4CBF}" dt="2024-01-24T13:24:53.911" v="11764" actId="20577"/>
          <ac:spMkLst>
            <pc:docMk/>
            <pc:sldMk cId="3591285556" sldId="261"/>
            <ac:spMk id="3" creationId="{2881C62B-3FA4-4DF6-9424-CE1D5C355D82}"/>
          </ac:spMkLst>
        </pc:spChg>
      </pc:sldChg>
      <pc:sldChg chg="modSp mod ord">
        <pc:chgData name="James Williams" userId="c957a50b-491f-4d94-b4bc-52aca3e2340d" providerId="ADAL" clId="{04C5675F-2ABB-494B-9E27-CFBDFBEA4CBF}" dt="2024-01-28T13:31:50.536" v="17088" actId="27636"/>
        <pc:sldMkLst>
          <pc:docMk/>
          <pc:sldMk cId="1197147409" sldId="333"/>
        </pc:sldMkLst>
        <pc:spChg chg="mod">
          <ac:chgData name="James Williams" userId="c957a50b-491f-4d94-b4bc-52aca3e2340d" providerId="ADAL" clId="{04C5675F-2ABB-494B-9E27-CFBDFBEA4CBF}" dt="2024-01-28T13:31:50.536" v="17088" actId="27636"/>
          <ac:spMkLst>
            <pc:docMk/>
            <pc:sldMk cId="1197147409" sldId="333"/>
            <ac:spMk id="3" creationId="{6BC9DC6F-03D5-4127-A75B-25DF58917468}"/>
          </ac:spMkLst>
        </pc:spChg>
      </pc:sldChg>
      <pc:sldChg chg="del">
        <pc:chgData name="James Williams" userId="c957a50b-491f-4d94-b4bc-52aca3e2340d" providerId="ADAL" clId="{04C5675F-2ABB-494B-9E27-CFBDFBEA4CBF}" dt="2024-01-19T07:49:49.168" v="2681" actId="2696"/>
        <pc:sldMkLst>
          <pc:docMk/>
          <pc:sldMk cId="1645356641" sldId="335"/>
        </pc:sldMkLst>
      </pc:sldChg>
      <pc:sldChg chg="del">
        <pc:chgData name="James Williams" userId="c957a50b-491f-4d94-b4bc-52aca3e2340d" providerId="ADAL" clId="{04C5675F-2ABB-494B-9E27-CFBDFBEA4CBF}" dt="2024-02-09T12:23:34.862" v="22673" actId="2696"/>
        <pc:sldMkLst>
          <pc:docMk/>
          <pc:sldMk cId="3719370564" sldId="339"/>
        </pc:sldMkLst>
      </pc:sldChg>
      <pc:sldChg chg="del">
        <pc:chgData name="James Williams" userId="c957a50b-491f-4d94-b4bc-52aca3e2340d" providerId="ADAL" clId="{04C5675F-2ABB-494B-9E27-CFBDFBEA4CBF}" dt="2024-02-09T12:23:34.862" v="22673" actId="2696"/>
        <pc:sldMkLst>
          <pc:docMk/>
          <pc:sldMk cId="4151652907" sldId="343"/>
        </pc:sldMkLst>
      </pc:sldChg>
      <pc:sldChg chg="addSp delSp modSp add del mod ord">
        <pc:chgData name="James Williams" userId="c957a50b-491f-4d94-b4bc-52aca3e2340d" providerId="ADAL" clId="{04C5675F-2ABB-494B-9E27-CFBDFBEA4CBF}" dt="2024-01-28T13:15:36.323" v="16685" actId="166"/>
        <pc:sldMkLst>
          <pc:docMk/>
          <pc:sldMk cId="653986508" sldId="344"/>
        </pc:sldMkLst>
        <pc:spChg chg="mod">
          <ac:chgData name="James Williams" userId="c957a50b-491f-4d94-b4bc-52aca3e2340d" providerId="ADAL" clId="{04C5675F-2ABB-494B-9E27-CFBDFBEA4CBF}" dt="2024-01-28T13:09:39.104" v="16395" actId="20577"/>
          <ac:spMkLst>
            <pc:docMk/>
            <pc:sldMk cId="653986508" sldId="344"/>
            <ac:spMk id="2" creationId="{61365102-6F14-4FB7-8C3C-AB618E6179A2}"/>
          </ac:spMkLst>
        </pc:spChg>
        <pc:spChg chg="mod">
          <ac:chgData name="James Williams" userId="c957a50b-491f-4d94-b4bc-52aca3e2340d" providerId="ADAL" clId="{04C5675F-2ABB-494B-9E27-CFBDFBEA4CBF}" dt="2024-01-28T13:14:22.623" v="16675" actId="113"/>
          <ac:spMkLst>
            <pc:docMk/>
            <pc:sldMk cId="653986508" sldId="344"/>
            <ac:spMk id="3" creationId="{2FD8FA0A-BEC7-4BE6-AADB-138B1CDBBC60}"/>
          </ac:spMkLst>
        </pc:spChg>
        <pc:spChg chg="add mod">
          <ac:chgData name="James Williams" userId="c957a50b-491f-4d94-b4bc-52aca3e2340d" providerId="ADAL" clId="{04C5675F-2ABB-494B-9E27-CFBDFBEA4CBF}" dt="2024-01-28T13:14:12.837" v="16670" actId="113"/>
          <ac:spMkLst>
            <pc:docMk/>
            <pc:sldMk cId="653986508" sldId="344"/>
            <ac:spMk id="9" creationId="{C4BB1E6D-07B3-72E1-ED59-A083DE545E96}"/>
          </ac:spMkLst>
        </pc:spChg>
        <pc:picChg chg="add del mod">
          <ac:chgData name="James Williams" userId="c957a50b-491f-4d94-b4bc-52aca3e2340d" providerId="ADAL" clId="{04C5675F-2ABB-494B-9E27-CFBDFBEA4CBF}" dt="2024-01-28T12:54:10.784" v="16054" actId="478"/>
          <ac:picMkLst>
            <pc:docMk/>
            <pc:sldMk cId="653986508" sldId="344"/>
            <ac:picMk id="5" creationId="{A8AECC50-CFAA-C421-786D-6AE2981786AA}"/>
          </ac:picMkLst>
        </pc:picChg>
        <pc:picChg chg="add mod ord">
          <ac:chgData name="James Williams" userId="c957a50b-491f-4d94-b4bc-52aca3e2340d" providerId="ADAL" clId="{04C5675F-2ABB-494B-9E27-CFBDFBEA4CBF}" dt="2024-01-28T13:15:36.323" v="16685" actId="166"/>
          <ac:picMkLst>
            <pc:docMk/>
            <pc:sldMk cId="653986508" sldId="344"/>
            <ac:picMk id="7" creationId="{96A723C1-A924-5D21-6D93-8353CD9DA8BD}"/>
          </ac:picMkLst>
        </pc:picChg>
        <pc:picChg chg="add del mod">
          <ac:chgData name="James Williams" userId="c957a50b-491f-4d94-b4bc-52aca3e2340d" providerId="ADAL" clId="{04C5675F-2ABB-494B-9E27-CFBDFBEA4CBF}" dt="2024-01-28T13:14:57.001" v="16679" actId="478"/>
          <ac:picMkLst>
            <pc:docMk/>
            <pc:sldMk cId="653986508" sldId="344"/>
            <ac:picMk id="13" creationId="{5D2AD6CB-3F19-D467-8470-DFE590DFB85D}"/>
          </ac:picMkLst>
        </pc:picChg>
        <pc:picChg chg="add mod">
          <ac:chgData name="James Williams" userId="c957a50b-491f-4d94-b4bc-52aca3e2340d" providerId="ADAL" clId="{04C5675F-2ABB-494B-9E27-CFBDFBEA4CBF}" dt="2024-01-28T13:15:33.292" v="16684" actId="1076"/>
          <ac:picMkLst>
            <pc:docMk/>
            <pc:sldMk cId="653986508" sldId="344"/>
            <ac:picMk id="17" creationId="{B3EA88F0-2F0D-48F5-60E7-A16D2CE9066E}"/>
          </ac:picMkLst>
        </pc:picChg>
      </pc:sldChg>
      <pc:sldChg chg="modSp add mod">
        <pc:chgData name="James Williams" userId="c957a50b-491f-4d94-b4bc-52aca3e2340d" providerId="ADAL" clId="{04C5675F-2ABB-494B-9E27-CFBDFBEA4CBF}" dt="2024-02-07T15:05:28.102" v="22421" actId="20577"/>
        <pc:sldMkLst>
          <pc:docMk/>
          <pc:sldMk cId="1269294280" sldId="347"/>
        </pc:sldMkLst>
        <pc:spChg chg="mod">
          <ac:chgData name="James Williams" userId="c957a50b-491f-4d94-b4bc-52aca3e2340d" providerId="ADAL" clId="{04C5675F-2ABB-494B-9E27-CFBDFBEA4CBF}" dt="2024-01-24T16:52:52.348" v="12607" actId="20577"/>
          <ac:spMkLst>
            <pc:docMk/>
            <pc:sldMk cId="1269294280" sldId="347"/>
            <ac:spMk id="2" creationId="{61365102-6F14-4FB7-8C3C-AB618E6179A2}"/>
          </ac:spMkLst>
        </pc:spChg>
        <pc:spChg chg="mod">
          <ac:chgData name="James Williams" userId="c957a50b-491f-4d94-b4bc-52aca3e2340d" providerId="ADAL" clId="{04C5675F-2ABB-494B-9E27-CFBDFBEA4CBF}" dt="2024-02-07T15:05:28.102" v="22421" actId="20577"/>
          <ac:spMkLst>
            <pc:docMk/>
            <pc:sldMk cId="1269294280" sldId="347"/>
            <ac:spMk id="15" creationId="{005CED6A-A5A7-4341-8E5F-61ACE04CC2A1}"/>
          </ac:spMkLst>
        </pc:spChg>
      </pc:sldChg>
      <pc:sldChg chg="add del">
        <pc:chgData name="James Williams" userId="c957a50b-491f-4d94-b4bc-52aca3e2340d" providerId="ADAL" clId="{04C5675F-2ABB-494B-9E27-CFBDFBEA4CBF}" dt="2024-01-24T13:43:23.430" v="12007" actId="2696"/>
        <pc:sldMkLst>
          <pc:docMk/>
          <pc:sldMk cId="1771510591" sldId="347"/>
        </pc:sldMkLst>
      </pc:sldChg>
      <pc:sldChg chg="add del">
        <pc:chgData name="James Williams" userId="c957a50b-491f-4d94-b4bc-52aca3e2340d" providerId="ADAL" clId="{04C5675F-2ABB-494B-9E27-CFBDFBEA4CBF}" dt="2024-01-24T16:49:59.785" v="12553" actId="2696"/>
        <pc:sldMkLst>
          <pc:docMk/>
          <pc:sldMk cId="2202561395" sldId="347"/>
        </pc:sldMkLst>
      </pc:sldChg>
      <pc:sldChg chg="add del">
        <pc:chgData name="James Williams" userId="c957a50b-491f-4d94-b4bc-52aca3e2340d" providerId="ADAL" clId="{04C5675F-2ABB-494B-9E27-CFBDFBEA4CBF}" dt="2024-01-24T16:48:04.163" v="12540" actId="2696"/>
        <pc:sldMkLst>
          <pc:docMk/>
          <pc:sldMk cId="2982009859" sldId="347"/>
        </pc:sldMkLst>
      </pc:sldChg>
      <pc:sldChg chg="add del">
        <pc:chgData name="James Williams" userId="c957a50b-491f-4d94-b4bc-52aca3e2340d" providerId="ADAL" clId="{04C5675F-2ABB-494B-9E27-CFBDFBEA4CBF}" dt="2024-01-24T13:43:23.430" v="12007" actId="2696"/>
        <pc:sldMkLst>
          <pc:docMk/>
          <pc:sldMk cId="972320760" sldId="349"/>
        </pc:sldMkLst>
      </pc:sldChg>
      <pc:sldChg chg="modSp add mod ord">
        <pc:chgData name="James Williams" userId="c957a50b-491f-4d94-b4bc-52aca3e2340d" providerId="ADAL" clId="{04C5675F-2ABB-494B-9E27-CFBDFBEA4CBF}" dt="2024-01-28T13:31:21.229" v="17083" actId="20577"/>
        <pc:sldMkLst>
          <pc:docMk/>
          <pc:sldMk cId="2248815473" sldId="349"/>
        </pc:sldMkLst>
        <pc:spChg chg="mod">
          <ac:chgData name="James Williams" userId="c957a50b-491f-4d94-b4bc-52aca3e2340d" providerId="ADAL" clId="{04C5675F-2ABB-494B-9E27-CFBDFBEA4CBF}" dt="2024-01-24T16:53:01.211" v="12609" actId="20577"/>
          <ac:spMkLst>
            <pc:docMk/>
            <pc:sldMk cId="2248815473" sldId="349"/>
            <ac:spMk id="2" creationId="{61365102-6F14-4FB7-8C3C-AB618E6179A2}"/>
          </ac:spMkLst>
        </pc:spChg>
        <pc:spChg chg="mod">
          <ac:chgData name="James Williams" userId="c957a50b-491f-4d94-b4bc-52aca3e2340d" providerId="ADAL" clId="{04C5675F-2ABB-494B-9E27-CFBDFBEA4CBF}" dt="2024-01-28T13:31:21.229" v="17083" actId="20577"/>
          <ac:spMkLst>
            <pc:docMk/>
            <pc:sldMk cId="2248815473" sldId="349"/>
            <ac:spMk id="15" creationId="{005CED6A-A5A7-4341-8E5F-61ACE04CC2A1}"/>
          </ac:spMkLst>
        </pc:spChg>
      </pc:sldChg>
      <pc:sldChg chg="add del">
        <pc:chgData name="James Williams" userId="c957a50b-491f-4d94-b4bc-52aca3e2340d" providerId="ADAL" clId="{04C5675F-2ABB-494B-9E27-CFBDFBEA4CBF}" dt="2024-01-24T16:48:04.163" v="12540" actId="2696"/>
        <pc:sldMkLst>
          <pc:docMk/>
          <pc:sldMk cId="2756867101" sldId="349"/>
        </pc:sldMkLst>
      </pc:sldChg>
      <pc:sldChg chg="add del">
        <pc:chgData name="James Williams" userId="c957a50b-491f-4d94-b4bc-52aca3e2340d" providerId="ADAL" clId="{04C5675F-2ABB-494B-9E27-CFBDFBEA4CBF}" dt="2024-01-24T16:49:59.785" v="12553" actId="2696"/>
        <pc:sldMkLst>
          <pc:docMk/>
          <pc:sldMk cId="2947495175" sldId="349"/>
        </pc:sldMkLst>
      </pc:sldChg>
      <pc:sldChg chg="add del">
        <pc:chgData name="James Williams" userId="c957a50b-491f-4d94-b4bc-52aca3e2340d" providerId="ADAL" clId="{04C5675F-2ABB-494B-9E27-CFBDFBEA4CBF}" dt="2024-01-29T17:35:42.913" v="21043" actId="2696"/>
        <pc:sldMkLst>
          <pc:docMk/>
          <pc:sldMk cId="115183508" sldId="351"/>
        </pc:sldMkLst>
      </pc:sldChg>
      <pc:sldChg chg="del ord">
        <pc:chgData name="James Williams" userId="c957a50b-491f-4d94-b4bc-52aca3e2340d" providerId="ADAL" clId="{04C5675F-2ABB-494B-9E27-CFBDFBEA4CBF}" dt="2024-01-24T13:36:31.784" v="11957" actId="2696"/>
        <pc:sldMkLst>
          <pc:docMk/>
          <pc:sldMk cId="1022696180" sldId="351"/>
        </pc:sldMkLst>
      </pc:sldChg>
      <pc:sldChg chg="add del">
        <pc:chgData name="James Williams" userId="c957a50b-491f-4d94-b4bc-52aca3e2340d" providerId="ADAL" clId="{04C5675F-2ABB-494B-9E27-CFBDFBEA4CBF}" dt="2024-01-24T18:46:06.302" v="13928" actId="2696"/>
        <pc:sldMkLst>
          <pc:docMk/>
          <pc:sldMk cId="2445116279" sldId="351"/>
        </pc:sldMkLst>
      </pc:sldChg>
      <pc:sldChg chg="add del">
        <pc:chgData name="James Williams" userId="c957a50b-491f-4d94-b4bc-52aca3e2340d" providerId="ADAL" clId="{04C5675F-2ABB-494B-9E27-CFBDFBEA4CBF}" dt="2024-01-24T13:37:55.904" v="11960" actId="2696"/>
        <pc:sldMkLst>
          <pc:docMk/>
          <pc:sldMk cId="2662562135" sldId="351"/>
        </pc:sldMkLst>
      </pc:sldChg>
      <pc:sldChg chg="add del">
        <pc:chgData name="James Williams" userId="c957a50b-491f-4d94-b4bc-52aca3e2340d" providerId="ADAL" clId="{04C5675F-2ABB-494B-9E27-CFBDFBEA4CBF}" dt="2024-01-24T17:34:12.836" v="13004" actId="2696"/>
        <pc:sldMkLst>
          <pc:docMk/>
          <pc:sldMk cId="354130692" sldId="352"/>
        </pc:sldMkLst>
      </pc:sldChg>
      <pc:sldChg chg="modSp add mod">
        <pc:chgData name="James Williams" userId="c957a50b-491f-4d94-b4bc-52aca3e2340d" providerId="ADAL" clId="{04C5675F-2ABB-494B-9E27-CFBDFBEA4CBF}" dt="2024-01-24T17:53:56.124" v="13363" actId="14100"/>
        <pc:sldMkLst>
          <pc:docMk/>
          <pc:sldMk cId="2677468005" sldId="352"/>
        </pc:sldMkLst>
        <pc:spChg chg="mod">
          <ac:chgData name="James Williams" userId="c957a50b-491f-4d94-b4bc-52aca3e2340d" providerId="ADAL" clId="{04C5675F-2ABB-494B-9E27-CFBDFBEA4CBF}" dt="2024-01-24T17:36:00.848" v="13014" actId="403"/>
          <ac:spMkLst>
            <pc:docMk/>
            <pc:sldMk cId="2677468005" sldId="352"/>
            <ac:spMk id="2" creationId="{61365102-6F14-4FB7-8C3C-AB618E6179A2}"/>
          </ac:spMkLst>
        </pc:spChg>
        <pc:spChg chg="mod">
          <ac:chgData name="James Williams" userId="c957a50b-491f-4d94-b4bc-52aca3e2340d" providerId="ADAL" clId="{04C5675F-2ABB-494B-9E27-CFBDFBEA4CBF}" dt="2024-01-24T17:53:50.838" v="13361" actId="1076"/>
          <ac:spMkLst>
            <pc:docMk/>
            <pc:sldMk cId="2677468005" sldId="352"/>
            <ac:spMk id="9" creationId="{1907F43D-0AA3-4886-AF0D-843268D6CDBB}"/>
          </ac:spMkLst>
        </pc:spChg>
        <pc:picChg chg="mod">
          <ac:chgData name="James Williams" userId="c957a50b-491f-4d94-b4bc-52aca3e2340d" providerId="ADAL" clId="{04C5675F-2ABB-494B-9E27-CFBDFBEA4CBF}" dt="2024-01-24T17:53:56.124" v="13363" actId="14100"/>
          <ac:picMkLst>
            <pc:docMk/>
            <pc:sldMk cId="2677468005" sldId="352"/>
            <ac:picMk id="1026" creationId="{2A72837F-7D18-49A8-8163-95449882D25E}"/>
          </ac:picMkLst>
        </pc:picChg>
      </pc:sldChg>
      <pc:sldChg chg="add del ord">
        <pc:chgData name="James Williams" userId="c957a50b-491f-4d94-b4bc-52aca3e2340d" providerId="ADAL" clId="{04C5675F-2ABB-494B-9E27-CFBDFBEA4CBF}" dt="2024-01-24T13:43:23.430" v="12007" actId="2696"/>
        <pc:sldMkLst>
          <pc:docMk/>
          <pc:sldMk cId="3762299826" sldId="352"/>
        </pc:sldMkLst>
      </pc:sldChg>
      <pc:sldChg chg="delSp modSp del mod ord">
        <pc:chgData name="James Williams" userId="c957a50b-491f-4d94-b4bc-52aca3e2340d" providerId="ADAL" clId="{04C5675F-2ABB-494B-9E27-CFBDFBEA4CBF}" dt="2024-01-24T18:46:04.160" v="13927" actId="2696"/>
        <pc:sldMkLst>
          <pc:docMk/>
          <pc:sldMk cId="614293030" sldId="353"/>
        </pc:sldMkLst>
        <pc:spChg chg="mod">
          <ac:chgData name="James Williams" userId="c957a50b-491f-4d94-b4bc-52aca3e2340d" providerId="ADAL" clId="{04C5675F-2ABB-494B-9E27-CFBDFBEA4CBF}" dt="2024-01-24T13:42:28.324" v="11994" actId="20577"/>
          <ac:spMkLst>
            <pc:docMk/>
            <pc:sldMk cId="614293030" sldId="353"/>
            <ac:spMk id="2" creationId="{61365102-6F14-4FB7-8C3C-AB618E6179A2}"/>
          </ac:spMkLst>
        </pc:spChg>
        <pc:spChg chg="mod">
          <ac:chgData name="James Williams" userId="c957a50b-491f-4d94-b4bc-52aca3e2340d" providerId="ADAL" clId="{04C5675F-2ABB-494B-9E27-CFBDFBEA4CBF}" dt="2024-01-24T13:42:12.512" v="11993" actId="1076"/>
          <ac:spMkLst>
            <pc:docMk/>
            <pc:sldMk cId="614293030" sldId="353"/>
            <ac:spMk id="3" creationId="{366F9C51-C07D-402C-BC10-3CC614E674E1}"/>
          </ac:spMkLst>
        </pc:spChg>
        <pc:spChg chg="del mod">
          <ac:chgData name="James Williams" userId="c957a50b-491f-4d94-b4bc-52aca3e2340d" providerId="ADAL" clId="{04C5675F-2ABB-494B-9E27-CFBDFBEA4CBF}" dt="2024-01-24T13:42:06.769" v="11992" actId="478"/>
          <ac:spMkLst>
            <pc:docMk/>
            <pc:sldMk cId="614293030" sldId="353"/>
            <ac:spMk id="4" creationId="{59FC8F9B-29B9-05E7-767E-0F3D82D8EEE4}"/>
          </ac:spMkLst>
        </pc:spChg>
        <pc:spChg chg="mod">
          <ac:chgData name="James Williams" userId="c957a50b-491f-4d94-b4bc-52aca3e2340d" providerId="ADAL" clId="{04C5675F-2ABB-494B-9E27-CFBDFBEA4CBF}" dt="2024-01-24T13:42:12.512" v="11993" actId="1076"/>
          <ac:spMkLst>
            <pc:docMk/>
            <pc:sldMk cId="614293030" sldId="353"/>
            <ac:spMk id="9" creationId="{1907F43D-0AA3-4886-AF0D-843268D6CDBB}"/>
          </ac:spMkLst>
        </pc:spChg>
        <pc:picChg chg="mod">
          <ac:chgData name="James Williams" userId="c957a50b-491f-4d94-b4bc-52aca3e2340d" providerId="ADAL" clId="{04C5675F-2ABB-494B-9E27-CFBDFBEA4CBF}" dt="2024-01-24T13:42:12.512" v="11993" actId="1076"/>
          <ac:picMkLst>
            <pc:docMk/>
            <pc:sldMk cId="614293030" sldId="353"/>
            <ac:picMk id="1026" creationId="{2A72837F-7D18-49A8-8163-95449882D25E}"/>
          </ac:picMkLst>
        </pc:picChg>
      </pc:sldChg>
      <pc:sldChg chg="modSp add del mod">
        <pc:chgData name="James Williams" userId="c957a50b-491f-4d94-b4bc-52aca3e2340d" providerId="ADAL" clId="{04C5675F-2ABB-494B-9E27-CFBDFBEA4CBF}" dt="2024-01-24T17:34:12.836" v="13004" actId="2696"/>
        <pc:sldMkLst>
          <pc:docMk/>
          <pc:sldMk cId="555639610" sldId="354"/>
        </pc:sldMkLst>
        <pc:spChg chg="mod">
          <ac:chgData name="James Williams" userId="c957a50b-491f-4d94-b4bc-52aca3e2340d" providerId="ADAL" clId="{04C5675F-2ABB-494B-9E27-CFBDFBEA4CBF}" dt="2024-01-24T17:33:59.462" v="13003" actId="20577"/>
          <ac:spMkLst>
            <pc:docMk/>
            <pc:sldMk cId="555639610" sldId="354"/>
            <ac:spMk id="9" creationId="{1907F43D-0AA3-4886-AF0D-843268D6CDBB}"/>
          </ac:spMkLst>
        </pc:spChg>
      </pc:sldChg>
      <pc:sldChg chg="add del ord">
        <pc:chgData name="James Williams" userId="c957a50b-491f-4d94-b4bc-52aca3e2340d" providerId="ADAL" clId="{04C5675F-2ABB-494B-9E27-CFBDFBEA4CBF}" dt="2024-01-24T13:43:23.430" v="12007" actId="2696"/>
        <pc:sldMkLst>
          <pc:docMk/>
          <pc:sldMk cId="1459919699" sldId="354"/>
        </pc:sldMkLst>
      </pc:sldChg>
      <pc:sldChg chg="modSp add mod">
        <pc:chgData name="James Williams" userId="c957a50b-491f-4d94-b4bc-52aca3e2340d" providerId="ADAL" clId="{04C5675F-2ABB-494B-9E27-CFBDFBEA4CBF}" dt="2024-02-07T15:06:11.713" v="22423" actId="1076"/>
        <pc:sldMkLst>
          <pc:docMk/>
          <pc:sldMk cId="3294058982" sldId="354"/>
        </pc:sldMkLst>
        <pc:spChg chg="mod">
          <ac:chgData name="James Williams" userId="c957a50b-491f-4d94-b4bc-52aca3e2340d" providerId="ADAL" clId="{04C5675F-2ABB-494B-9E27-CFBDFBEA4CBF}" dt="2024-01-24T17:36:07.473" v="13016" actId="20577"/>
          <ac:spMkLst>
            <pc:docMk/>
            <pc:sldMk cId="3294058982" sldId="354"/>
            <ac:spMk id="2" creationId="{61365102-6F14-4FB7-8C3C-AB618E6179A2}"/>
          </ac:spMkLst>
        </pc:spChg>
        <pc:spChg chg="mod">
          <ac:chgData name="James Williams" userId="c957a50b-491f-4d94-b4bc-52aca3e2340d" providerId="ADAL" clId="{04C5675F-2ABB-494B-9E27-CFBDFBEA4CBF}" dt="2024-02-07T15:06:11.713" v="22423" actId="1076"/>
          <ac:spMkLst>
            <pc:docMk/>
            <pc:sldMk cId="3294058982" sldId="354"/>
            <ac:spMk id="3" creationId="{366F9C51-C07D-402C-BC10-3CC614E674E1}"/>
          </ac:spMkLst>
        </pc:spChg>
        <pc:spChg chg="mod">
          <ac:chgData name="James Williams" userId="c957a50b-491f-4d94-b4bc-52aca3e2340d" providerId="ADAL" clId="{04C5675F-2ABB-494B-9E27-CFBDFBEA4CBF}" dt="2024-01-28T15:43:33.664" v="18789" actId="20577"/>
          <ac:spMkLst>
            <pc:docMk/>
            <pc:sldMk cId="3294058982" sldId="354"/>
            <ac:spMk id="9" creationId="{1907F43D-0AA3-4886-AF0D-843268D6CDBB}"/>
          </ac:spMkLst>
        </pc:spChg>
        <pc:picChg chg="mod">
          <ac:chgData name="James Williams" userId="c957a50b-491f-4d94-b4bc-52aca3e2340d" providerId="ADAL" clId="{04C5675F-2ABB-494B-9E27-CFBDFBEA4CBF}" dt="2024-02-07T15:06:11.713" v="22423" actId="1076"/>
          <ac:picMkLst>
            <pc:docMk/>
            <pc:sldMk cId="3294058982" sldId="354"/>
            <ac:picMk id="1026" creationId="{2A72837F-7D18-49A8-8163-95449882D25E}"/>
          </ac:picMkLst>
        </pc:picChg>
      </pc:sldChg>
      <pc:sldChg chg="add del">
        <pc:chgData name="James Williams" userId="c957a50b-491f-4d94-b4bc-52aca3e2340d" providerId="ADAL" clId="{04C5675F-2ABB-494B-9E27-CFBDFBEA4CBF}" dt="2024-01-24T17:00:44.532" v="12676" actId="2696"/>
        <pc:sldMkLst>
          <pc:docMk/>
          <pc:sldMk cId="35222086" sldId="355"/>
        </pc:sldMkLst>
      </pc:sldChg>
      <pc:sldChg chg="del">
        <pc:chgData name="James Williams" userId="c957a50b-491f-4d94-b4bc-52aca3e2340d" providerId="ADAL" clId="{04C5675F-2ABB-494B-9E27-CFBDFBEA4CBF}" dt="2024-01-24T13:43:23.430" v="12007" actId="2696"/>
        <pc:sldMkLst>
          <pc:docMk/>
          <pc:sldMk cId="3176664409" sldId="355"/>
        </pc:sldMkLst>
      </pc:sldChg>
      <pc:sldChg chg="add del">
        <pc:chgData name="James Williams" userId="c957a50b-491f-4d94-b4bc-52aca3e2340d" providerId="ADAL" clId="{04C5675F-2ABB-494B-9E27-CFBDFBEA4CBF}" dt="2024-02-09T12:23:34.862" v="22673" actId="2696"/>
        <pc:sldMkLst>
          <pc:docMk/>
          <pc:sldMk cId="3510610391" sldId="355"/>
        </pc:sldMkLst>
      </pc:sldChg>
      <pc:sldChg chg="modSp add mod">
        <pc:chgData name="James Williams" userId="c957a50b-491f-4d94-b4bc-52aca3e2340d" providerId="ADAL" clId="{04C5675F-2ABB-494B-9E27-CFBDFBEA4CBF}" dt="2024-01-28T15:44:51.645" v="18869" actId="404"/>
        <pc:sldMkLst>
          <pc:docMk/>
          <pc:sldMk cId="20703874" sldId="358"/>
        </pc:sldMkLst>
        <pc:spChg chg="mod">
          <ac:chgData name="James Williams" userId="c957a50b-491f-4d94-b4bc-52aca3e2340d" providerId="ADAL" clId="{04C5675F-2ABB-494B-9E27-CFBDFBEA4CBF}" dt="2024-01-28T15:44:51.645" v="18869" actId="404"/>
          <ac:spMkLst>
            <pc:docMk/>
            <pc:sldMk cId="20703874" sldId="358"/>
            <ac:spMk id="15" creationId="{6946A084-BAAC-8BD5-D2EA-8FE3CF17326D}"/>
          </ac:spMkLst>
        </pc:spChg>
      </pc:sldChg>
      <pc:sldChg chg="addSp delSp add del setBg delDesignElem">
        <pc:chgData name="James Williams" userId="c957a50b-491f-4d94-b4bc-52aca3e2340d" providerId="ADAL" clId="{04C5675F-2ABB-494B-9E27-CFBDFBEA4CBF}" dt="2024-01-24T13:43:06.014" v="12005"/>
        <pc:sldMkLst>
          <pc:docMk/>
          <pc:sldMk cId="879501742" sldId="358"/>
        </pc:sldMkLst>
        <pc:spChg chg="add del">
          <ac:chgData name="James Williams" userId="c957a50b-491f-4d94-b4bc-52aca3e2340d" providerId="ADAL" clId="{04C5675F-2ABB-494B-9E27-CFBDFBEA4CBF}" dt="2024-01-24T13:43:06.014" v="12005"/>
          <ac:spMkLst>
            <pc:docMk/>
            <pc:sldMk cId="879501742" sldId="358"/>
            <ac:spMk id="8" creationId="{1B15ED52-F352-441B-82BF-E0EA34836D08}"/>
          </ac:spMkLst>
        </pc:spChg>
        <pc:spChg chg="add del">
          <ac:chgData name="James Williams" userId="c957a50b-491f-4d94-b4bc-52aca3e2340d" providerId="ADAL" clId="{04C5675F-2ABB-494B-9E27-CFBDFBEA4CBF}" dt="2024-01-24T13:43:06.014" v="12005"/>
          <ac:spMkLst>
            <pc:docMk/>
            <pc:sldMk cId="879501742" sldId="358"/>
            <ac:spMk id="10" creationId="{3B2E3793-BFE6-45A2-9B7B-E18844431C99}"/>
          </ac:spMkLst>
        </pc:spChg>
        <pc:spChg chg="add del">
          <ac:chgData name="James Williams" userId="c957a50b-491f-4d94-b4bc-52aca3e2340d" providerId="ADAL" clId="{04C5675F-2ABB-494B-9E27-CFBDFBEA4CBF}" dt="2024-01-24T13:43:06.014" v="12005"/>
          <ac:spMkLst>
            <pc:docMk/>
            <pc:sldMk cId="879501742" sldId="358"/>
            <ac:spMk id="12" creationId="{BC4C4868-CB8F-4AF9-9CDB-8108F2C19B67}"/>
          </ac:spMkLst>
        </pc:spChg>
        <pc:spChg chg="add del">
          <ac:chgData name="James Williams" userId="c957a50b-491f-4d94-b4bc-52aca3e2340d" providerId="ADAL" clId="{04C5675F-2ABB-494B-9E27-CFBDFBEA4CBF}" dt="2024-01-24T13:43:06.014" v="12005"/>
          <ac:spMkLst>
            <pc:docMk/>
            <pc:sldMk cId="879501742" sldId="358"/>
            <ac:spMk id="14" creationId="{375E0459-6403-40CD-989D-56A4407CA12E}"/>
          </ac:spMkLst>
        </pc:spChg>
        <pc:spChg chg="add del">
          <ac:chgData name="James Williams" userId="c957a50b-491f-4d94-b4bc-52aca3e2340d" providerId="ADAL" clId="{04C5675F-2ABB-494B-9E27-CFBDFBEA4CBF}" dt="2024-01-24T13:43:06.014" v="12005"/>
          <ac:spMkLst>
            <pc:docMk/>
            <pc:sldMk cId="879501742" sldId="358"/>
            <ac:spMk id="16" creationId="{53E5B1A8-3AC9-4BD1-9BBC-78CA94F2D1BA}"/>
          </ac:spMkLst>
        </pc:spChg>
      </pc:sldChg>
      <pc:sldChg chg="del">
        <pc:chgData name="James Williams" userId="c957a50b-491f-4d94-b4bc-52aca3e2340d" providerId="ADAL" clId="{04C5675F-2ABB-494B-9E27-CFBDFBEA4CBF}" dt="2024-01-24T13:42:59.971" v="12001" actId="2696"/>
        <pc:sldMkLst>
          <pc:docMk/>
          <pc:sldMk cId="3082928082" sldId="358"/>
        </pc:sldMkLst>
      </pc:sldChg>
      <pc:sldChg chg="delSp modSp add del mod">
        <pc:chgData name="James Williams" userId="c957a50b-491f-4d94-b4bc-52aca3e2340d" providerId="ADAL" clId="{04C5675F-2ABB-494B-9E27-CFBDFBEA4CBF}" dt="2024-01-24T18:47:02.041" v="13939" actId="2696"/>
        <pc:sldMkLst>
          <pc:docMk/>
          <pc:sldMk cId="3271150579" sldId="358"/>
        </pc:sldMkLst>
        <pc:spChg chg="mod">
          <ac:chgData name="James Williams" userId="c957a50b-491f-4d94-b4bc-52aca3e2340d" providerId="ADAL" clId="{04C5675F-2ABB-494B-9E27-CFBDFBEA4CBF}" dt="2024-01-24T18:46:59.562" v="13938" actId="1076"/>
          <ac:spMkLst>
            <pc:docMk/>
            <pc:sldMk cId="3271150579" sldId="358"/>
            <ac:spMk id="2" creationId="{61365102-6F14-4FB7-8C3C-AB618E6179A2}"/>
          </ac:spMkLst>
        </pc:spChg>
        <pc:spChg chg="mod">
          <ac:chgData name="James Williams" userId="c957a50b-491f-4d94-b4bc-52aca3e2340d" providerId="ADAL" clId="{04C5675F-2ABB-494B-9E27-CFBDFBEA4CBF}" dt="2024-01-24T13:49:49.697" v="12125" actId="20577"/>
          <ac:spMkLst>
            <pc:docMk/>
            <pc:sldMk cId="3271150579" sldId="358"/>
            <ac:spMk id="15" creationId="{6946A084-BAAC-8BD5-D2EA-8FE3CF17326D}"/>
          </ac:spMkLst>
        </pc:spChg>
        <pc:spChg chg="mod">
          <ac:chgData name="James Williams" userId="c957a50b-491f-4d94-b4bc-52aca3e2340d" providerId="ADAL" clId="{04C5675F-2ABB-494B-9E27-CFBDFBEA4CBF}" dt="2024-01-24T13:49:31.767" v="12120" actId="20577"/>
          <ac:spMkLst>
            <pc:docMk/>
            <pc:sldMk cId="3271150579" sldId="358"/>
            <ac:spMk id="18" creationId="{92E4F582-17AB-42F1-B51E-8AD637B2F78C}"/>
          </ac:spMkLst>
        </pc:spChg>
        <pc:picChg chg="del">
          <ac:chgData name="James Williams" userId="c957a50b-491f-4d94-b4bc-52aca3e2340d" providerId="ADAL" clId="{04C5675F-2ABB-494B-9E27-CFBDFBEA4CBF}" dt="2024-01-24T13:49:38.059" v="12121" actId="478"/>
          <ac:picMkLst>
            <pc:docMk/>
            <pc:sldMk cId="3271150579" sldId="358"/>
            <ac:picMk id="7" creationId="{813A7D3D-2960-48A4-BC2B-06920121B9DC}"/>
          </ac:picMkLst>
        </pc:picChg>
      </pc:sldChg>
      <pc:sldChg chg="addSp delSp modSp del mod">
        <pc:chgData name="James Williams" userId="c957a50b-491f-4d94-b4bc-52aca3e2340d" providerId="ADAL" clId="{04C5675F-2ABB-494B-9E27-CFBDFBEA4CBF}" dt="2024-01-24T18:47:45.096" v="13941" actId="2696"/>
        <pc:sldMkLst>
          <pc:docMk/>
          <pc:sldMk cId="3370936799" sldId="359"/>
        </pc:sldMkLst>
        <pc:spChg chg="mod">
          <ac:chgData name="James Williams" userId="c957a50b-491f-4d94-b4bc-52aca3e2340d" providerId="ADAL" clId="{04C5675F-2ABB-494B-9E27-CFBDFBEA4CBF}" dt="2024-01-24T13:47:15.807" v="12082" actId="404"/>
          <ac:spMkLst>
            <pc:docMk/>
            <pc:sldMk cId="3370936799" sldId="359"/>
            <ac:spMk id="5" creationId="{5B220A6D-1567-D2EA-2D54-58C5DC0262F0}"/>
          </ac:spMkLst>
        </pc:spChg>
        <pc:spChg chg="mod ord">
          <ac:chgData name="James Williams" userId="c957a50b-491f-4d94-b4bc-52aca3e2340d" providerId="ADAL" clId="{04C5675F-2ABB-494B-9E27-CFBDFBEA4CBF}" dt="2024-01-24T13:48:08.370" v="12094" actId="20577"/>
          <ac:spMkLst>
            <pc:docMk/>
            <pc:sldMk cId="3370936799" sldId="359"/>
            <ac:spMk id="9" creationId="{1907F43D-0AA3-4886-AF0D-843268D6CDBB}"/>
          </ac:spMkLst>
        </pc:spChg>
        <pc:picChg chg="add mod">
          <ac:chgData name="James Williams" userId="c957a50b-491f-4d94-b4bc-52aca3e2340d" providerId="ADAL" clId="{04C5675F-2ABB-494B-9E27-CFBDFBEA4CBF}" dt="2024-01-24T13:48:01.115" v="12090" actId="1076"/>
          <ac:picMkLst>
            <pc:docMk/>
            <pc:sldMk cId="3370936799" sldId="359"/>
            <ac:picMk id="3" creationId="{EB761505-C333-0AAB-E546-DBA4AEC80A2F}"/>
          </ac:picMkLst>
        </pc:picChg>
        <pc:picChg chg="mod">
          <ac:chgData name="James Williams" userId="c957a50b-491f-4d94-b4bc-52aca3e2340d" providerId="ADAL" clId="{04C5675F-2ABB-494B-9E27-CFBDFBEA4CBF}" dt="2024-01-24T13:48:12.011" v="12095" actId="14100"/>
          <ac:picMkLst>
            <pc:docMk/>
            <pc:sldMk cId="3370936799" sldId="359"/>
            <ac:picMk id="4" creationId="{F3981561-29BF-9009-4233-2FB7EBFA077E}"/>
          </ac:picMkLst>
        </pc:picChg>
        <pc:picChg chg="add del">
          <ac:chgData name="James Williams" userId="c957a50b-491f-4d94-b4bc-52aca3e2340d" providerId="ADAL" clId="{04C5675F-2ABB-494B-9E27-CFBDFBEA4CBF}" dt="2024-01-24T13:46:22.603" v="12063" actId="478"/>
          <ac:picMkLst>
            <pc:docMk/>
            <pc:sldMk cId="3370936799" sldId="359"/>
            <ac:picMk id="8194" creationId="{A23175F4-C524-4A55-89CB-0D29931EF31E}"/>
          </ac:picMkLst>
        </pc:picChg>
      </pc:sldChg>
      <pc:sldChg chg="add del ord">
        <pc:chgData name="James Williams" userId="c957a50b-491f-4d94-b4bc-52aca3e2340d" providerId="ADAL" clId="{04C5675F-2ABB-494B-9E27-CFBDFBEA4CBF}" dt="2024-02-09T12:23:34.862" v="22673" actId="2696"/>
        <pc:sldMkLst>
          <pc:docMk/>
          <pc:sldMk cId="3778249136" sldId="359"/>
        </pc:sldMkLst>
      </pc:sldChg>
      <pc:sldChg chg="modSp add del mod">
        <pc:chgData name="James Williams" userId="c957a50b-491f-4d94-b4bc-52aca3e2340d" providerId="ADAL" clId="{04C5675F-2ABB-494B-9E27-CFBDFBEA4CBF}" dt="2024-01-24T17:00:44.532" v="12676" actId="2696"/>
        <pc:sldMkLst>
          <pc:docMk/>
          <pc:sldMk cId="893574416" sldId="360"/>
        </pc:sldMkLst>
        <pc:spChg chg="mod">
          <ac:chgData name="James Williams" userId="c957a50b-491f-4d94-b4bc-52aca3e2340d" providerId="ADAL" clId="{04C5675F-2ABB-494B-9E27-CFBDFBEA4CBF}" dt="2024-01-24T17:00:21.943" v="12671" actId="20577"/>
          <ac:spMkLst>
            <pc:docMk/>
            <pc:sldMk cId="893574416" sldId="360"/>
            <ac:spMk id="2" creationId="{61365102-6F14-4FB7-8C3C-AB618E6179A2}"/>
          </ac:spMkLst>
        </pc:spChg>
      </pc:sldChg>
      <pc:sldChg chg="del">
        <pc:chgData name="James Williams" userId="c957a50b-491f-4d94-b4bc-52aca3e2340d" providerId="ADAL" clId="{04C5675F-2ABB-494B-9E27-CFBDFBEA4CBF}" dt="2024-01-24T13:43:23.430" v="12007" actId="2696"/>
        <pc:sldMkLst>
          <pc:docMk/>
          <pc:sldMk cId="2891325381" sldId="360"/>
        </pc:sldMkLst>
      </pc:sldChg>
      <pc:sldChg chg="add del">
        <pc:chgData name="James Williams" userId="c957a50b-491f-4d94-b4bc-52aca3e2340d" providerId="ADAL" clId="{04C5675F-2ABB-494B-9E27-CFBDFBEA4CBF}" dt="2024-02-09T12:23:34.862" v="22673" actId="2696"/>
        <pc:sldMkLst>
          <pc:docMk/>
          <pc:sldMk cId="3195632519" sldId="360"/>
        </pc:sldMkLst>
      </pc:sldChg>
      <pc:sldChg chg="add del">
        <pc:chgData name="James Williams" userId="c957a50b-491f-4d94-b4bc-52aca3e2340d" providerId="ADAL" clId="{04C5675F-2ABB-494B-9E27-CFBDFBEA4CBF}" dt="2024-01-24T13:43:23.430" v="12007" actId="2696"/>
        <pc:sldMkLst>
          <pc:docMk/>
          <pc:sldMk cId="146266147" sldId="361"/>
        </pc:sldMkLst>
      </pc:sldChg>
      <pc:sldChg chg="add del">
        <pc:chgData name="James Williams" userId="c957a50b-491f-4d94-b4bc-52aca3e2340d" providerId="ADAL" clId="{04C5675F-2ABB-494B-9E27-CFBDFBEA4CBF}" dt="2024-01-24T16:49:59.785" v="12553" actId="2696"/>
        <pc:sldMkLst>
          <pc:docMk/>
          <pc:sldMk cId="2164634951" sldId="361"/>
        </pc:sldMkLst>
      </pc:sldChg>
      <pc:sldChg chg="add del">
        <pc:chgData name="James Williams" userId="c957a50b-491f-4d94-b4bc-52aca3e2340d" providerId="ADAL" clId="{04C5675F-2ABB-494B-9E27-CFBDFBEA4CBF}" dt="2024-01-24T16:48:04.163" v="12540" actId="2696"/>
        <pc:sldMkLst>
          <pc:docMk/>
          <pc:sldMk cId="3332356489" sldId="361"/>
        </pc:sldMkLst>
      </pc:sldChg>
      <pc:sldChg chg="modSp add mod">
        <pc:chgData name="James Williams" userId="c957a50b-491f-4d94-b4bc-52aca3e2340d" providerId="ADAL" clId="{04C5675F-2ABB-494B-9E27-CFBDFBEA4CBF}" dt="2024-01-28T13:32:57.794" v="17100" actId="27636"/>
        <pc:sldMkLst>
          <pc:docMk/>
          <pc:sldMk cId="3916271731" sldId="361"/>
        </pc:sldMkLst>
        <pc:spChg chg="mod">
          <ac:chgData name="James Williams" userId="c957a50b-491f-4d94-b4bc-52aca3e2340d" providerId="ADAL" clId="{04C5675F-2ABB-494B-9E27-CFBDFBEA4CBF}" dt="2024-01-28T13:32:57.794" v="17100" actId="27636"/>
          <ac:spMkLst>
            <pc:docMk/>
            <pc:sldMk cId="3916271731" sldId="361"/>
            <ac:spMk id="15" creationId="{005CED6A-A5A7-4341-8E5F-61ACE04CC2A1}"/>
          </ac:spMkLst>
        </pc:spChg>
      </pc:sldChg>
      <pc:sldChg chg="add">
        <pc:chgData name="James Williams" userId="c957a50b-491f-4d94-b4bc-52aca3e2340d" providerId="ADAL" clId="{04C5675F-2ABB-494B-9E27-CFBDFBEA4CBF}" dt="2024-02-09T12:31:23.410" v="22674"/>
        <pc:sldMkLst>
          <pc:docMk/>
          <pc:sldMk cId="304822864" sldId="363"/>
        </pc:sldMkLst>
      </pc:sldChg>
      <pc:sldChg chg="modSp del mod ord">
        <pc:chgData name="James Williams" userId="c957a50b-491f-4d94-b4bc-52aca3e2340d" providerId="ADAL" clId="{04C5675F-2ABB-494B-9E27-CFBDFBEA4CBF}" dt="2024-01-29T17:36:22.009" v="21046" actId="2696"/>
        <pc:sldMkLst>
          <pc:docMk/>
          <pc:sldMk cId="2028065261" sldId="363"/>
        </pc:sldMkLst>
        <pc:spChg chg="mod">
          <ac:chgData name="James Williams" userId="c957a50b-491f-4d94-b4bc-52aca3e2340d" providerId="ADAL" clId="{04C5675F-2ABB-494B-9E27-CFBDFBEA4CBF}" dt="2024-01-29T17:36:07.528" v="21045" actId="27636"/>
          <ac:spMkLst>
            <pc:docMk/>
            <pc:sldMk cId="2028065261" sldId="363"/>
            <ac:spMk id="3" creationId="{825D8F02-9F7D-3772-7848-0194802C3F3F}"/>
          </ac:spMkLst>
        </pc:spChg>
      </pc:sldChg>
      <pc:sldChg chg="add del">
        <pc:chgData name="James Williams" userId="c957a50b-491f-4d94-b4bc-52aca3e2340d" providerId="ADAL" clId="{04C5675F-2ABB-494B-9E27-CFBDFBEA4CBF}" dt="2024-01-24T13:42:59.971" v="12001" actId="2696"/>
        <pc:sldMkLst>
          <pc:docMk/>
          <pc:sldMk cId="806508368" sldId="365"/>
        </pc:sldMkLst>
      </pc:sldChg>
      <pc:sldChg chg="modSp add mod ord">
        <pc:chgData name="James Williams" userId="c957a50b-491f-4d94-b4bc-52aca3e2340d" providerId="ADAL" clId="{04C5675F-2ABB-494B-9E27-CFBDFBEA4CBF}" dt="2024-01-24T17:35:38.289" v="13010" actId="403"/>
        <pc:sldMkLst>
          <pc:docMk/>
          <pc:sldMk cId="2699825219" sldId="365"/>
        </pc:sldMkLst>
        <pc:spChg chg="mod">
          <ac:chgData name="James Williams" userId="c957a50b-491f-4d94-b4bc-52aca3e2340d" providerId="ADAL" clId="{04C5675F-2ABB-494B-9E27-CFBDFBEA4CBF}" dt="2024-01-24T17:35:38.289" v="13010" actId="403"/>
          <ac:spMkLst>
            <pc:docMk/>
            <pc:sldMk cId="2699825219" sldId="365"/>
            <ac:spMk id="2" creationId="{61365102-6F14-4FB7-8C3C-AB618E6179A2}"/>
          </ac:spMkLst>
        </pc:spChg>
        <pc:spChg chg="mod">
          <ac:chgData name="James Williams" userId="c957a50b-491f-4d94-b4bc-52aca3e2340d" providerId="ADAL" clId="{04C5675F-2ABB-494B-9E27-CFBDFBEA4CBF}" dt="2024-01-24T17:33:11.971" v="12993" actId="1076"/>
          <ac:spMkLst>
            <pc:docMk/>
            <pc:sldMk cId="2699825219" sldId="365"/>
            <ac:spMk id="3" creationId="{40CEBC09-8B86-42B6-86EA-62D3C3B1A400}"/>
          </ac:spMkLst>
        </pc:spChg>
        <pc:picChg chg="mod">
          <ac:chgData name="James Williams" userId="c957a50b-491f-4d94-b4bc-52aca3e2340d" providerId="ADAL" clId="{04C5675F-2ABB-494B-9E27-CFBDFBEA4CBF}" dt="2024-01-24T17:33:15.090" v="12994" actId="1076"/>
          <ac:picMkLst>
            <pc:docMk/>
            <pc:sldMk cId="2699825219" sldId="365"/>
            <ac:picMk id="15" creationId="{3B8F647E-9366-4578-9455-DC21CA5CE350}"/>
          </ac:picMkLst>
        </pc:picChg>
      </pc:sldChg>
      <pc:sldChg chg="addSp delSp add del setBg delDesignElem">
        <pc:chgData name="James Williams" userId="c957a50b-491f-4d94-b4bc-52aca3e2340d" providerId="ADAL" clId="{04C5675F-2ABB-494B-9E27-CFBDFBEA4CBF}" dt="2024-01-24T13:43:06.014" v="12005"/>
        <pc:sldMkLst>
          <pc:docMk/>
          <pc:sldMk cId="2952768070" sldId="365"/>
        </pc:sldMkLst>
        <pc:spChg chg="add del">
          <ac:chgData name="James Williams" userId="c957a50b-491f-4d94-b4bc-52aca3e2340d" providerId="ADAL" clId="{04C5675F-2ABB-494B-9E27-CFBDFBEA4CBF}" dt="2024-01-24T13:43:06.014" v="12005"/>
          <ac:spMkLst>
            <pc:docMk/>
            <pc:sldMk cId="2952768070" sldId="365"/>
            <ac:spMk id="8" creationId="{1B15ED52-F352-441B-82BF-E0EA34836D08}"/>
          </ac:spMkLst>
        </pc:spChg>
        <pc:spChg chg="add del">
          <ac:chgData name="James Williams" userId="c957a50b-491f-4d94-b4bc-52aca3e2340d" providerId="ADAL" clId="{04C5675F-2ABB-494B-9E27-CFBDFBEA4CBF}" dt="2024-01-24T13:43:06.014" v="12005"/>
          <ac:spMkLst>
            <pc:docMk/>
            <pc:sldMk cId="2952768070" sldId="365"/>
            <ac:spMk id="10" creationId="{3B2E3793-BFE6-45A2-9B7B-E18844431C99}"/>
          </ac:spMkLst>
        </pc:spChg>
        <pc:spChg chg="add del">
          <ac:chgData name="James Williams" userId="c957a50b-491f-4d94-b4bc-52aca3e2340d" providerId="ADAL" clId="{04C5675F-2ABB-494B-9E27-CFBDFBEA4CBF}" dt="2024-01-24T13:43:06.014" v="12005"/>
          <ac:spMkLst>
            <pc:docMk/>
            <pc:sldMk cId="2952768070" sldId="365"/>
            <ac:spMk id="12" creationId="{BC4C4868-CB8F-4AF9-9CDB-8108F2C19B67}"/>
          </ac:spMkLst>
        </pc:spChg>
        <pc:spChg chg="add del">
          <ac:chgData name="James Williams" userId="c957a50b-491f-4d94-b4bc-52aca3e2340d" providerId="ADAL" clId="{04C5675F-2ABB-494B-9E27-CFBDFBEA4CBF}" dt="2024-01-24T13:43:06.014" v="12005"/>
          <ac:spMkLst>
            <pc:docMk/>
            <pc:sldMk cId="2952768070" sldId="365"/>
            <ac:spMk id="14" creationId="{375E0459-6403-40CD-989D-56A4407CA12E}"/>
          </ac:spMkLst>
        </pc:spChg>
        <pc:spChg chg="add del">
          <ac:chgData name="James Williams" userId="c957a50b-491f-4d94-b4bc-52aca3e2340d" providerId="ADAL" clId="{04C5675F-2ABB-494B-9E27-CFBDFBEA4CBF}" dt="2024-01-24T13:43:06.014" v="12005"/>
          <ac:spMkLst>
            <pc:docMk/>
            <pc:sldMk cId="2952768070" sldId="365"/>
            <ac:spMk id="16" creationId="{53E5B1A8-3AC9-4BD1-9BBC-78CA94F2D1BA}"/>
          </ac:spMkLst>
        </pc:spChg>
      </pc:sldChg>
      <pc:sldChg chg="modSp add del mod">
        <pc:chgData name="James Williams" userId="c957a50b-491f-4d94-b4bc-52aca3e2340d" providerId="ADAL" clId="{04C5675F-2ABB-494B-9E27-CFBDFBEA4CBF}" dt="2024-01-24T16:46:56.445" v="12536" actId="2696"/>
        <pc:sldMkLst>
          <pc:docMk/>
          <pc:sldMk cId="3377669260" sldId="365"/>
        </pc:sldMkLst>
        <pc:spChg chg="mod">
          <ac:chgData name="James Williams" userId="c957a50b-491f-4d94-b4bc-52aca3e2340d" providerId="ADAL" clId="{04C5675F-2ABB-494B-9E27-CFBDFBEA4CBF}" dt="2024-01-24T16:46:46.235" v="12535" actId="20577"/>
          <ac:spMkLst>
            <pc:docMk/>
            <pc:sldMk cId="3377669260" sldId="365"/>
            <ac:spMk id="2" creationId="{61365102-6F14-4FB7-8C3C-AB618E6179A2}"/>
          </ac:spMkLst>
        </pc:spChg>
        <pc:spChg chg="mod">
          <ac:chgData name="James Williams" userId="c957a50b-491f-4d94-b4bc-52aca3e2340d" providerId="ADAL" clId="{04C5675F-2ABB-494B-9E27-CFBDFBEA4CBF}" dt="2024-01-24T16:46:40.227" v="12529" actId="20577"/>
          <ac:spMkLst>
            <pc:docMk/>
            <pc:sldMk cId="3377669260" sldId="365"/>
            <ac:spMk id="13" creationId="{AD611184-02FE-4489-89B8-139628EAC5E4}"/>
          </ac:spMkLst>
        </pc:spChg>
      </pc:sldChg>
      <pc:sldChg chg="add del">
        <pc:chgData name="James Williams" userId="c957a50b-491f-4d94-b4bc-52aca3e2340d" providerId="ADAL" clId="{04C5675F-2ABB-494B-9E27-CFBDFBEA4CBF}" dt="2024-01-24T13:44:27.089" v="12012" actId="2696"/>
        <pc:sldMkLst>
          <pc:docMk/>
          <pc:sldMk cId="3735547459" sldId="365"/>
        </pc:sldMkLst>
      </pc:sldChg>
      <pc:sldChg chg="modSp mod">
        <pc:chgData name="James Williams" userId="c957a50b-491f-4d94-b4bc-52aca3e2340d" providerId="ADAL" clId="{04C5675F-2ABB-494B-9E27-CFBDFBEA4CBF}" dt="2024-01-30T09:30:49.429" v="21191" actId="13926"/>
        <pc:sldMkLst>
          <pc:docMk/>
          <pc:sldMk cId="3001246935" sldId="366"/>
        </pc:sldMkLst>
        <pc:spChg chg="mod">
          <ac:chgData name="James Williams" userId="c957a50b-491f-4d94-b4bc-52aca3e2340d" providerId="ADAL" clId="{04C5675F-2ABB-494B-9E27-CFBDFBEA4CBF}" dt="2024-01-24T18:50:28.194" v="13993" actId="20577"/>
          <ac:spMkLst>
            <pc:docMk/>
            <pc:sldMk cId="3001246935" sldId="366"/>
            <ac:spMk id="2" creationId="{61365102-6F14-4FB7-8C3C-AB618E6179A2}"/>
          </ac:spMkLst>
        </pc:spChg>
        <pc:spChg chg="mod">
          <ac:chgData name="James Williams" userId="c957a50b-491f-4d94-b4bc-52aca3e2340d" providerId="ADAL" clId="{04C5675F-2ABB-494B-9E27-CFBDFBEA4CBF}" dt="2024-01-30T09:30:49.429" v="21191" actId="13926"/>
          <ac:spMkLst>
            <pc:docMk/>
            <pc:sldMk cId="3001246935" sldId="366"/>
            <ac:spMk id="9" creationId="{1907F43D-0AA3-4886-AF0D-843268D6CDBB}"/>
          </ac:spMkLst>
        </pc:spChg>
      </pc:sldChg>
      <pc:sldChg chg="del">
        <pc:chgData name="James Williams" userId="c957a50b-491f-4d94-b4bc-52aca3e2340d" providerId="ADAL" clId="{04C5675F-2ABB-494B-9E27-CFBDFBEA4CBF}" dt="2024-01-24T13:40:14.686" v="11968" actId="2696"/>
        <pc:sldMkLst>
          <pc:docMk/>
          <pc:sldMk cId="356005983" sldId="367"/>
        </pc:sldMkLst>
      </pc:sldChg>
      <pc:sldChg chg="del">
        <pc:chgData name="James Williams" userId="c957a50b-491f-4d94-b4bc-52aca3e2340d" providerId="ADAL" clId="{04C5675F-2ABB-494B-9E27-CFBDFBEA4CBF}" dt="2024-01-29T17:35:33.704" v="21042" actId="2696"/>
        <pc:sldMkLst>
          <pc:docMk/>
          <pc:sldMk cId="2722368900" sldId="368"/>
        </pc:sldMkLst>
      </pc:sldChg>
      <pc:sldChg chg="del">
        <pc:chgData name="James Williams" userId="c957a50b-491f-4d94-b4bc-52aca3e2340d" providerId="ADAL" clId="{04C5675F-2ABB-494B-9E27-CFBDFBEA4CBF}" dt="2024-01-24T14:10:03.435" v="12338" actId="2696"/>
        <pc:sldMkLst>
          <pc:docMk/>
          <pc:sldMk cId="2000374730" sldId="369"/>
        </pc:sldMkLst>
      </pc:sldChg>
      <pc:sldChg chg="add del">
        <pc:chgData name="James Williams" userId="c957a50b-491f-4d94-b4bc-52aca3e2340d" providerId="ADAL" clId="{04C5675F-2ABB-494B-9E27-CFBDFBEA4CBF}" dt="2024-02-09T12:23:34.862" v="22673" actId="2696"/>
        <pc:sldMkLst>
          <pc:docMk/>
          <pc:sldMk cId="2005116205" sldId="369"/>
        </pc:sldMkLst>
      </pc:sldChg>
      <pc:sldChg chg="add del">
        <pc:chgData name="James Williams" userId="c957a50b-491f-4d94-b4bc-52aca3e2340d" providerId="ADAL" clId="{04C5675F-2ABB-494B-9E27-CFBDFBEA4CBF}" dt="2024-02-09T12:23:34.862" v="22673" actId="2696"/>
        <pc:sldMkLst>
          <pc:docMk/>
          <pc:sldMk cId="684426066" sldId="370"/>
        </pc:sldMkLst>
      </pc:sldChg>
      <pc:sldChg chg="del">
        <pc:chgData name="James Williams" userId="c957a50b-491f-4d94-b4bc-52aca3e2340d" providerId="ADAL" clId="{04C5675F-2ABB-494B-9E27-CFBDFBEA4CBF}" dt="2024-01-24T13:43:23.430" v="12007" actId="2696"/>
        <pc:sldMkLst>
          <pc:docMk/>
          <pc:sldMk cId="2429932654" sldId="370"/>
        </pc:sldMkLst>
      </pc:sldChg>
      <pc:sldChg chg="add del">
        <pc:chgData name="James Williams" userId="c957a50b-491f-4d94-b4bc-52aca3e2340d" providerId="ADAL" clId="{04C5675F-2ABB-494B-9E27-CFBDFBEA4CBF}" dt="2024-01-24T17:49:05.362" v="13291" actId="2696"/>
        <pc:sldMkLst>
          <pc:docMk/>
          <pc:sldMk cId="4103192437" sldId="370"/>
        </pc:sldMkLst>
      </pc:sldChg>
      <pc:sldChg chg="del">
        <pc:chgData name="James Williams" userId="c957a50b-491f-4d94-b4bc-52aca3e2340d" providerId="ADAL" clId="{04C5675F-2ABB-494B-9E27-CFBDFBEA4CBF}" dt="2024-01-24T13:43:23.430" v="12007" actId="2696"/>
        <pc:sldMkLst>
          <pc:docMk/>
          <pc:sldMk cId="2037375197" sldId="371"/>
        </pc:sldMkLst>
      </pc:sldChg>
      <pc:sldChg chg="modSp add del mod">
        <pc:chgData name="James Williams" userId="c957a50b-491f-4d94-b4bc-52aca3e2340d" providerId="ADAL" clId="{04C5675F-2ABB-494B-9E27-CFBDFBEA4CBF}" dt="2024-01-24T17:24:22.070" v="12699" actId="2696"/>
        <pc:sldMkLst>
          <pc:docMk/>
          <pc:sldMk cId="3012140616" sldId="371"/>
        </pc:sldMkLst>
        <pc:spChg chg="mod">
          <ac:chgData name="James Williams" userId="c957a50b-491f-4d94-b4bc-52aca3e2340d" providerId="ADAL" clId="{04C5675F-2ABB-494B-9E27-CFBDFBEA4CBF}" dt="2024-01-24T17:24:14.956" v="12698" actId="113"/>
          <ac:spMkLst>
            <pc:docMk/>
            <pc:sldMk cId="3012140616" sldId="371"/>
            <ac:spMk id="9" creationId="{1907F43D-0AA3-4886-AF0D-843268D6CDBB}"/>
          </ac:spMkLst>
        </pc:spChg>
      </pc:sldChg>
      <pc:sldChg chg="add del">
        <pc:chgData name="James Williams" userId="c957a50b-491f-4d94-b4bc-52aca3e2340d" providerId="ADAL" clId="{04C5675F-2ABB-494B-9E27-CFBDFBEA4CBF}" dt="2024-01-24T17:00:44.532" v="12676" actId="2696"/>
        <pc:sldMkLst>
          <pc:docMk/>
          <pc:sldMk cId="3181694540" sldId="371"/>
        </pc:sldMkLst>
      </pc:sldChg>
      <pc:sldChg chg="modSp add mod">
        <pc:chgData name="James Williams" userId="c957a50b-491f-4d94-b4bc-52aca3e2340d" providerId="ADAL" clId="{04C5675F-2ABB-494B-9E27-CFBDFBEA4CBF}" dt="2024-01-28T15:34:44.864" v="18636" actId="20577"/>
        <pc:sldMkLst>
          <pc:docMk/>
          <pc:sldMk cId="3389098987" sldId="371"/>
        </pc:sldMkLst>
        <pc:spChg chg="mod">
          <ac:chgData name="James Williams" userId="c957a50b-491f-4d94-b4bc-52aca3e2340d" providerId="ADAL" clId="{04C5675F-2ABB-494B-9E27-CFBDFBEA4CBF}" dt="2024-01-24T17:25:02.396" v="12710" actId="27636"/>
          <ac:spMkLst>
            <pc:docMk/>
            <pc:sldMk cId="3389098987" sldId="371"/>
            <ac:spMk id="2" creationId="{61365102-6F14-4FB7-8C3C-AB618E6179A2}"/>
          </ac:spMkLst>
        </pc:spChg>
        <pc:spChg chg="mod">
          <ac:chgData name="James Williams" userId="c957a50b-491f-4d94-b4bc-52aca3e2340d" providerId="ADAL" clId="{04C5675F-2ABB-494B-9E27-CFBDFBEA4CBF}" dt="2024-01-28T15:34:44.864" v="18636" actId="20577"/>
          <ac:spMkLst>
            <pc:docMk/>
            <pc:sldMk cId="3389098987" sldId="371"/>
            <ac:spMk id="9" creationId="{1907F43D-0AA3-4886-AF0D-843268D6CDBB}"/>
          </ac:spMkLst>
        </pc:spChg>
      </pc:sldChg>
      <pc:sldChg chg="modSp add del mod">
        <pc:chgData name="James Williams" userId="c957a50b-491f-4d94-b4bc-52aca3e2340d" providerId="ADAL" clId="{04C5675F-2ABB-494B-9E27-CFBDFBEA4CBF}" dt="2024-01-24T17:00:44.532" v="12676" actId="2696"/>
        <pc:sldMkLst>
          <pc:docMk/>
          <pc:sldMk cId="2044234561" sldId="372"/>
        </pc:sldMkLst>
        <pc:spChg chg="mod">
          <ac:chgData name="James Williams" userId="c957a50b-491f-4d94-b4bc-52aca3e2340d" providerId="ADAL" clId="{04C5675F-2ABB-494B-9E27-CFBDFBEA4CBF}" dt="2024-01-24T17:00:34.267" v="12675" actId="20577"/>
          <ac:spMkLst>
            <pc:docMk/>
            <pc:sldMk cId="2044234561" sldId="372"/>
            <ac:spMk id="2" creationId="{61365102-6F14-4FB7-8C3C-AB618E6179A2}"/>
          </ac:spMkLst>
        </pc:spChg>
      </pc:sldChg>
      <pc:sldChg chg="del">
        <pc:chgData name="James Williams" userId="c957a50b-491f-4d94-b4bc-52aca3e2340d" providerId="ADAL" clId="{04C5675F-2ABB-494B-9E27-CFBDFBEA4CBF}" dt="2024-01-24T13:43:23.430" v="12007" actId="2696"/>
        <pc:sldMkLst>
          <pc:docMk/>
          <pc:sldMk cId="2397312316" sldId="372"/>
        </pc:sldMkLst>
      </pc:sldChg>
      <pc:sldChg chg="modSp add del mod">
        <pc:chgData name="James Williams" userId="c957a50b-491f-4d94-b4bc-52aca3e2340d" providerId="ADAL" clId="{04C5675F-2ABB-494B-9E27-CFBDFBEA4CBF}" dt="2024-02-09T12:23:34.862" v="22673" actId="2696"/>
        <pc:sldMkLst>
          <pc:docMk/>
          <pc:sldMk cId="3182414726" sldId="372"/>
        </pc:sldMkLst>
        <pc:spChg chg="mod">
          <ac:chgData name="James Williams" userId="c957a50b-491f-4d94-b4bc-52aca3e2340d" providerId="ADAL" clId="{04C5675F-2ABB-494B-9E27-CFBDFBEA4CBF}" dt="2024-01-28T14:26:56.041" v="17374" actId="113"/>
          <ac:spMkLst>
            <pc:docMk/>
            <pc:sldMk cId="3182414726" sldId="372"/>
            <ac:spMk id="2" creationId="{61365102-6F14-4FB7-8C3C-AB618E6179A2}"/>
          </ac:spMkLst>
        </pc:spChg>
      </pc:sldChg>
      <pc:sldChg chg="modSp add del mod">
        <pc:chgData name="James Williams" userId="c957a50b-491f-4d94-b4bc-52aca3e2340d" providerId="ADAL" clId="{04C5675F-2ABB-494B-9E27-CFBDFBEA4CBF}" dt="2024-01-24T17:00:44.532" v="12676" actId="2696"/>
        <pc:sldMkLst>
          <pc:docMk/>
          <pc:sldMk cId="3051706510" sldId="373"/>
        </pc:sldMkLst>
        <pc:spChg chg="mod">
          <ac:chgData name="James Williams" userId="c957a50b-491f-4d94-b4bc-52aca3e2340d" providerId="ADAL" clId="{04C5675F-2ABB-494B-9E27-CFBDFBEA4CBF}" dt="2024-01-24T16:59:47.766" v="12665" actId="20577"/>
          <ac:spMkLst>
            <pc:docMk/>
            <pc:sldMk cId="3051706510" sldId="373"/>
            <ac:spMk id="2" creationId="{61365102-6F14-4FB7-8C3C-AB618E6179A2}"/>
          </ac:spMkLst>
        </pc:spChg>
        <pc:spChg chg="mod">
          <ac:chgData name="James Williams" userId="c957a50b-491f-4d94-b4bc-52aca3e2340d" providerId="ADAL" clId="{04C5675F-2ABB-494B-9E27-CFBDFBEA4CBF}" dt="2024-01-24T17:00:00.702" v="12667" actId="113"/>
          <ac:spMkLst>
            <pc:docMk/>
            <pc:sldMk cId="3051706510" sldId="373"/>
            <ac:spMk id="9" creationId="{1907F43D-0AA3-4886-AF0D-843268D6CDBB}"/>
          </ac:spMkLst>
        </pc:spChg>
      </pc:sldChg>
      <pc:sldChg chg="modSp add del mod">
        <pc:chgData name="James Williams" userId="c957a50b-491f-4d94-b4bc-52aca3e2340d" providerId="ADAL" clId="{04C5675F-2ABB-494B-9E27-CFBDFBEA4CBF}" dt="2024-02-09T12:23:34.862" v="22673" actId="2696"/>
        <pc:sldMkLst>
          <pc:docMk/>
          <pc:sldMk cId="3222532305" sldId="373"/>
        </pc:sldMkLst>
        <pc:spChg chg="mod">
          <ac:chgData name="James Williams" userId="c957a50b-491f-4d94-b4bc-52aca3e2340d" providerId="ADAL" clId="{04C5675F-2ABB-494B-9E27-CFBDFBEA4CBF}" dt="2024-01-24T17:02:35.314" v="12690" actId="14100"/>
          <ac:spMkLst>
            <pc:docMk/>
            <pc:sldMk cId="3222532305" sldId="373"/>
            <ac:spMk id="2" creationId="{61365102-6F14-4FB7-8C3C-AB618E6179A2}"/>
          </ac:spMkLst>
        </pc:spChg>
      </pc:sldChg>
      <pc:sldChg chg="del">
        <pc:chgData name="James Williams" userId="c957a50b-491f-4d94-b4bc-52aca3e2340d" providerId="ADAL" clId="{04C5675F-2ABB-494B-9E27-CFBDFBEA4CBF}" dt="2024-01-24T13:43:23.430" v="12007" actId="2696"/>
        <pc:sldMkLst>
          <pc:docMk/>
          <pc:sldMk cId="3620969794" sldId="373"/>
        </pc:sldMkLst>
      </pc:sldChg>
      <pc:sldChg chg="modSp add mod ord">
        <pc:chgData name="James Williams" userId="c957a50b-491f-4d94-b4bc-52aca3e2340d" providerId="ADAL" clId="{04C5675F-2ABB-494B-9E27-CFBDFBEA4CBF}" dt="2024-01-28T13:39:05.116" v="17144" actId="1035"/>
        <pc:sldMkLst>
          <pc:docMk/>
          <pc:sldMk cId="133875554" sldId="375"/>
        </pc:sldMkLst>
        <pc:picChg chg="mod">
          <ac:chgData name="James Williams" userId="c957a50b-491f-4d94-b4bc-52aca3e2340d" providerId="ADAL" clId="{04C5675F-2ABB-494B-9E27-CFBDFBEA4CBF}" dt="2024-01-28T13:39:05.116" v="17144" actId="1035"/>
          <ac:picMkLst>
            <pc:docMk/>
            <pc:sldMk cId="133875554" sldId="375"/>
            <ac:picMk id="11" creationId="{3924A6FE-14D0-4B43-8D90-2F3CA055CDCB}"/>
          </ac:picMkLst>
        </pc:picChg>
        <pc:picChg chg="mod">
          <ac:chgData name="James Williams" userId="c957a50b-491f-4d94-b4bc-52aca3e2340d" providerId="ADAL" clId="{04C5675F-2ABB-494B-9E27-CFBDFBEA4CBF}" dt="2024-01-28T13:39:05.116" v="17144" actId="1035"/>
          <ac:picMkLst>
            <pc:docMk/>
            <pc:sldMk cId="133875554" sldId="375"/>
            <ac:picMk id="17" creationId="{F5CD4659-CB2E-4548-93DC-826257CBDE8D}"/>
          </ac:picMkLst>
        </pc:picChg>
      </pc:sldChg>
      <pc:sldChg chg="add del">
        <pc:chgData name="James Williams" userId="c957a50b-491f-4d94-b4bc-52aca3e2340d" providerId="ADAL" clId="{04C5675F-2ABB-494B-9E27-CFBDFBEA4CBF}" dt="2024-01-24T16:50:46.830" v="12560" actId="2696"/>
        <pc:sldMkLst>
          <pc:docMk/>
          <pc:sldMk cId="3511779482" sldId="375"/>
        </pc:sldMkLst>
      </pc:sldChg>
      <pc:sldChg chg="modSp del mod">
        <pc:chgData name="James Williams" userId="c957a50b-491f-4d94-b4bc-52aca3e2340d" providerId="ADAL" clId="{04C5675F-2ABB-494B-9E27-CFBDFBEA4CBF}" dt="2024-01-24T16:50:32.158" v="12556" actId="2696"/>
        <pc:sldMkLst>
          <pc:docMk/>
          <pc:sldMk cId="4180068372" sldId="375"/>
        </pc:sldMkLst>
        <pc:spChg chg="mod">
          <ac:chgData name="James Williams" userId="c957a50b-491f-4d94-b4bc-52aca3e2340d" providerId="ADAL" clId="{04C5675F-2ABB-494B-9E27-CFBDFBEA4CBF}" dt="2024-01-24T14:10:41.024" v="12345" actId="20577"/>
          <ac:spMkLst>
            <pc:docMk/>
            <pc:sldMk cId="4180068372" sldId="375"/>
            <ac:spMk id="2" creationId="{61365102-6F14-4FB7-8C3C-AB618E6179A2}"/>
          </ac:spMkLst>
        </pc:spChg>
        <pc:spChg chg="mod">
          <ac:chgData name="James Williams" userId="c957a50b-491f-4d94-b4bc-52aca3e2340d" providerId="ADAL" clId="{04C5675F-2ABB-494B-9E27-CFBDFBEA4CBF}" dt="2024-01-24T13:19:13.084" v="11641" actId="14100"/>
          <ac:spMkLst>
            <pc:docMk/>
            <pc:sldMk cId="4180068372" sldId="375"/>
            <ac:spMk id="3" creationId="{9D8470B6-AC40-4E77-B033-23F80A6D0574}"/>
          </ac:spMkLst>
        </pc:spChg>
      </pc:sldChg>
      <pc:sldChg chg="del ord">
        <pc:chgData name="James Williams" userId="c957a50b-491f-4d94-b4bc-52aca3e2340d" providerId="ADAL" clId="{04C5675F-2ABB-494B-9E27-CFBDFBEA4CBF}" dt="2024-01-24T18:46:16.768" v="13929" actId="2696"/>
        <pc:sldMkLst>
          <pc:docMk/>
          <pc:sldMk cId="985124996" sldId="376"/>
        </pc:sldMkLst>
      </pc:sldChg>
      <pc:sldChg chg="add del">
        <pc:chgData name="James Williams" userId="c957a50b-491f-4d94-b4bc-52aca3e2340d" providerId="ADAL" clId="{04C5675F-2ABB-494B-9E27-CFBDFBEA4CBF}" dt="2024-01-24T16:50:46.830" v="12560" actId="2696"/>
        <pc:sldMkLst>
          <pc:docMk/>
          <pc:sldMk cId="458036655" sldId="377"/>
        </pc:sldMkLst>
      </pc:sldChg>
      <pc:sldChg chg="del">
        <pc:chgData name="James Williams" userId="c957a50b-491f-4d94-b4bc-52aca3e2340d" providerId="ADAL" clId="{04C5675F-2ABB-494B-9E27-CFBDFBEA4CBF}" dt="2024-01-24T16:50:32.158" v="12556" actId="2696"/>
        <pc:sldMkLst>
          <pc:docMk/>
          <pc:sldMk cId="1127906427" sldId="377"/>
        </pc:sldMkLst>
      </pc:sldChg>
      <pc:sldChg chg="modSp add mod ord">
        <pc:chgData name="James Williams" userId="c957a50b-491f-4d94-b4bc-52aca3e2340d" providerId="ADAL" clId="{04C5675F-2ABB-494B-9E27-CFBDFBEA4CBF}" dt="2024-01-25T16:46:40.152" v="15504" actId="20577"/>
        <pc:sldMkLst>
          <pc:docMk/>
          <pc:sldMk cId="2518717949" sldId="377"/>
        </pc:sldMkLst>
        <pc:spChg chg="mod">
          <ac:chgData name="James Williams" userId="c957a50b-491f-4d94-b4bc-52aca3e2340d" providerId="ADAL" clId="{04C5675F-2ABB-494B-9E27-CFBDFBEA4CBF}" dt="2024-01-25T16:45:23.624" v="15367" actId="1076"/>
          <ac:spMkLst>
            <pc:docMk/>
            <pc:sldMk cId="2518717949" sldId="377"/>
            <ac:spMk id="2" creationId="{329DAD66-B956-4335-BD2B-207680BD0158}"/>
          </ac:spMkLst>
        </pc:spChg>
        <pc:spChg chg="mod">
          <ac:chgData name="James Williams" userId="c957a50b-491f-4d94-b4bc-52aca3e2340d" providerId="ADAL" clId="{04C5675F-2ABB-494B-9E27-CFBDFBEA4CBF}" dt="2024-01-25T16:46:40.152" v="15504" actId="20577"/>
          <ac:spMkLst>
            <pc:docMk/>
            <pc:sldMk cId="2518717949" sldId="377"/>
            <ac:spMk id="3" creationId="{2881C62B-3FA4-4DF6-9424-CE1D5C355D82}"/>
          </ac:spMkLst>
        </pc:spChg>
        <pc:spChg chg="mod">
          <ac:chgData name="James Williams" userId="c957a50b-491f-4d94-b4bc-52aca3e2340d" providerId="ADAL" clId="{04C5675F-2ABB-494B-9E27-CFBDFBEA4CBF}" dt="2024-01-24T16:52:04.175" v="12604" actId="207"/>
          <ac:spMkLst>
            <pc:docMk/>
            <pc:sldMk cId="2518717949" sldId="377"/>
            <ac:spMk id="4" creationId="{7DCCF4BE-EDFD-4D45-AFFF-C59901B6F062}"/>
          </ac:spMkLst>
        </pc:spChg>
      </pc:sldChg>
      <pc:sldChg chg="addSp delSp modSp mod">
        <pc:chgData name="James Williams" userId="c957a50b-491f-4d94-b4bc-52aca3e2340d" providerId="ADAL" clId="{04C5675F-2ABB-494B-9E27-CFBDFBEA4CBF}" dt="2024-01-29T16:13:09.958" v="21040" actId="20577"/>
        <pc:sldMkLst>
          <pc:docMk/>
          <pc:sldMk cId="174393514" sldId="378"/>
        </pc:sldMkLst>
        <pc:spChg chg="mod">
          <ac:chgData name="James Williams" userId="c957a50b-491f-4d94-b4bc-52aca3e2340d" providerId="ADAL" clId="{04C5675F-2ABB-494B-9E27-CFBDFBEA4CBF}" dt="2024-01-29T16:13:09.958" v="21040" actId="20577"/>
          <ac:spMkLst>
            <pc:docMk/>
            <pc:sldMk cId="174393514" sldId="378"/>
            <ac:spMk id="2" creationId="{61365102-6F14-4FB7-8C3C-AB618E6179A2}"/>
          </ac:spMkLst>
        </pc:spChg>
        <pc:spChg chg="add del mod">
          <ac:chgData name="James Williams" userId="c957a50b-491f-4d94-b4bc-52aca3e2340d" providerId="ADAL" clId="{04C5675F-2ABB-494B-9E27-CFBDFBEA4CBF}" dt="2024-01-24T18:53:15.786" v="14025" actId="478"/>
          <ac:spMkLst>
            <pc:docMk/>
            <pc:sldMk cId="174393514" sldId="378"/>
            <ac:spMk id="4" creationId="{793A1D85-CB5F-5F84-9F6D-4F1AF402DC7E}"/>
          </ac:spMkLst>
        </pc:spChg>
        <pc:spChg chg="mod">
          <ac:chgData name="James Williams" userId="c957a50b-491f-4d94-b4bc-52aca3e2340d" providerId="ADAL" clId="{04C5675F-2ABB-494B-9E27-CFBDFBEA4CBF}" dt="2024-01-29T16:12:52.775" v="21034" actId="5793"/>
          <ac:spMkLst>
            <pc:docMk/>
            <pc:sldMk cId="174393514" sldId="378"/>
            <ac:spMk id="9" creationId="{1907F43D-0AA3-4886-AF0D-843268D6CDBB}"/>
          </ac:spMkLst>
        </pc:spChg>
        <pc:picChg chg="add mod">
          <ac:chgData name="James Williams" userId="c957a50b-491f-4d94-b4bc-52aca3e2340d" providerId="ADAL" clId="{04C5675F-2ABB-494B-9E27-CFBDFBEA4CBF}" dt="2024-01-29T16:02:55.996" v="20808" actId="1076"/>
          <ac:picMkLst>
            <pc:docMk/>
            <pc:sldMk cId="174393514" sldId="378"/>
            <ac:picMk id="3" creationId="{84575889-BBD9-D6BC-5FD7-FA6966D748E8}"/>
          </ac:picMkLst>
        </pc:picChg>
      </pc:sldChg>
      <pc:sldChg chg="add del">
        <pc:chgData name="James Williams" userId="c957a50b-491f-4d94-b4bc-52aca3e2340d" providerId="ADAL" clId="{04C5675F-2ABB-494B-9E27-CFBDFBEA4CBF}" dt="2024-02-09T12:23:34.862" v="22673" actId="2696"/>
        <pc:sldMkLst>
          <pc:docMk/>
          <pc:sldMk cId="2719162113" sldId="379"/>
        </pc:sldMkLst>
      </pc:sldChg>
      <pc:sldChg chg="del">
        <pc:chgData name="James Williams" userId="c957a50b-491f-4d94-b4bc-52aca3e2340d" providerId="ADAL" clId="{04C5675F-2ABB-494B-9E27-CFBDFBEA4CBF}" dt="2024-01-24T13:43:23.430" v="12007" actId="2696"/>
        <pc:sldMkLst>
          <pc:docMk/>
          <pc:sldMk cId="3247378849" sldId="379"/>
        </pc:sldMkLst>
      </pc:sldChg>
      <pc:sldChg chg="add del">
        <pc:chgData name="James Williams" userId="c957a50b-491f-4d94-b4bc-52aca3e2340d" providerId="ADAL" clId="{04C5675F-2ABB-494B-9E27-CFBDFBEA4CBF}" dt="2024-01-24T17:49:05.362" v="13291" actId="2696"/>
        <pc:sldMkLst>
          <pc:docMk/>
          <pc:sldMk cId="3335574303" sldId="379"/>
        </pc:sldMkLst>
      </pc:sldChg>
      <pc:sldChg chg="addSp delSp add del setBg delDesignElem">
        <pc:chgData name="James Williams" userId="c957a50b-491f-4d94-b4bc-52aca3e2340d" providerId="ADAL" clId="{04C5675F-2ABB-494B-9E27-CFBDFBEA4CBF}" dt="2024-01-24T17:52:50.071" v="13357"/>
        <pc:sldMkLst>
          <pc:docMk/>
          <pc:sldMk cId="2868101371" sldId="380"/>
        </pc:sldMkLst>
        <pc:spChg chg="add del">
          <ac:chgData name="James Williams" userId="c957a50b-491f-4d94-b4bc-52aca3e2340d" providerId="ADAL" clId="{04C5675F-2ABB-494B-9E27-CFBDFBEA4CBF}" dt="2024-01-24T17:52:50.071" v="13357"/>
          <ac:spMkLst>
            <pc:docMk/>
            <pc:sldMk cId="2868101371" sldId="380"/>
            <ac:spMk id="26" creationId="{EBB6D9F6-3E47-45AD-8461-718A3C87E3E8}"/>
          </ac:spMkLst>
        </pc:spChg>
        <pc:spChg chg="add del">
          <ac:chgData name="James Williams" userId="c957a50b-491f-4d94-b4bc-52aca3e2340d" providerId="ADAL" clId="{04C5675F-2ABB-494B-9E27-CFBDFBEA4CBF}" dt="2024-01-24T17:52:50.071" v="13357"/>
          <ac:spMkLst>
            <pc:docMk/>
            <pc:sldMk cId="2868101371" sldId="380"/>
            <ac:spMk id="28" creationId="{A3B16A00-A549-4B07-B8C2-4B3A966D9E26}"/>
          </ac:spMkLst>
        </pc:spChg>
        <pc:spChg chg="add del">
          <ac:chgData name="James Williams" userId="c957a50b-491f-4d94-b4bc-52aca3e2340d" providerId="ADAL" clId="{04C5675F-2ABB-494B-9E27-CFBDFBEA4CBF}" dt="2024-01-24T17:52:50.071" v="13357"/>
          <ac:spMkLst>
            <pc:docMk/>
            <pc:sldMk cId="2868101371" sldId="380"/>
            <ac:spMk id="30" creationId="{33B86BAE-87B4-4192-ABB2-627FFC965AC7}"/>
          </ac:spMkLst>
        </pc:spChg>
        <pc:spChg chg="add del">
          <ac:chgData name="James Williams" userId="c957a50b-491f-4d94-b4bc-52aca3e2340d" providerId="ADAL" clId="{04C5675F-2ABB-494B-9E27-CFBDFBEA4CBF}" dt="2024-01-24T17:52:50.071" v="13357"/>
          <ac:spMkLst>
            <pc:docMk/>
            <pc:sldMk cId="2868101371" sldId="380"/>
            <ac:spMk id="32" creationId="{22BB4F03-4463-45CC-89A7-8E03412EDDBF}"/>
          </ac:spMkLst>
        </pc:spChg>
        <pc:spChg chg="add del">
          <ac:chgData name="James Williams" userId="c957a50b-491f-4d94-b4bc-52aca3e2340d" providerId="ADAL" clId="{04C5675F-2ABB-494B-9E27-CFBDFBEA4CBF}" dt="2024-01-24T17:52:50.071" v="13357"/>
          <ac:spMkLst>
            <pc:docMk/>
            <pc:sldMk cId="2868101371" sldId="380"/>
            <ac:spMk id="34" creationId="{80E1AEAE-1F52-4C29-925C-27738417E9F5}"/>
          </ac:spMkLst>
        </pc:spChg>
      </pc:sldChg>
      <pc:sldChg chg="del">
        <pc:chgData name="James Williams" userId="c957a50b-491f-4d94-b4bc-52aca3e2340d" providerId="ADAL" clId="{04C5675F-2ABB-494B-9E27-CFBDFBEA4CBF}" dt="2024-01-24T13:43:23.430" v="12007" actId="2696"/>
        <pc:sldMkLst>
          <pc:docMk/>
          <pc:sldMk cId="3245249968" sldId="380"/>
        </pc:sldMkLst>
      </pc:sldChg>
      <pc:sldChg chg="add del">
        <pc:chgData name="James Williams" userId="c957a50b-491f-4d94-b4bc-52aca3e2340d" providerId="ADAL" clId="{04C5675F-2ABB-494B-9E27-CFBDFBEA4CBF}" dt="2024-01-24T17:57:28.409" v="13471" actId="2696"/>
        <pc:sldMkLst>
          <pc:docMk/>
          <pc:sldMk cId="3354935844" sldId="380"/>
        </pc:sldMkLst>
      </pc:sldChg>
      <pc:sldChg chg="add del">
        <pc:chgData name="James Williams" userId="c957a50b-491f-4d94-b4bc-52aca3e2340d" providerId="ADAL" clId="{04C5675F-2ABB-494B-9E27-CFBDFBEA4CBF}" dt="2024-02-09T12:23:34.862" v="22673" actId="2696"/>
        <pc:sldMkLst>
          <pc:docMk/>
          <pc:sldMk cId="3438084391" sldId="380"/>
        </pc:sldMkLst>
      </pc:sldChg>
      <pc:sldChg chg="modSp add del mod">
        <pc:chgData name="James Williams" userId="c957a50b-491f-4d94-b4bc-52aca3e2340d" providerId="ADAL" clId="{04C5675F-2ABB-494B-9E27-CFBDFBEA4CBF}" dt="2024-01-24T17:49:36.782" v="13293" actId="2696"/>
        <pc:sldMkLst>
          <pc:docMk/>
          <pc:sldMk cId="3783167152" sldId="380"/>
        </pc:sldMkLst>
        <pc:spChg chg="mod">
          <ac:chgData name="James Williams" userId="c957a50b-491f-4d94-b4bc-52aca3e2340d" providerId="ADAL" clId="{04C5675F-2ABB-494B-9E27-CFBDFBEA4CBF}" dt="2024-01-24T16:59:09.683" v="12660" actId="1076"/>
          <ac:spMkLst>
            <pc:docMk/>
            <pc:sldMk cId="3783167152" sldId="380"/>
            <ac:spMk id="3" creationId="{7F8C7416-3D9A-60CF-5D4E-825A25EAF6B3}"/>
          </ac:spMkLst>
        </pc:spChg>
      </pc:sldChg>
      <pc:sldChg chg="del">
        <pc:chgData name="James Williams" userId="c957a50b-491f-4d94-b4bc-52aca3e2340d" providerId="ADAL" clId="{04C5675F-2ABB-494B-9E27-CFBDFBEA4CBF}" dt="2024-01-24T13:30:02.863" v="11787" actId="2696"/>
        <pc:sldMkLst>
          <pc:docMk/>
          <pc:sldMk cId="2092658889" sldId="381"/>
        </pc:sldMkLst>
      </pc:sldChg>
      <pc:sldChg chg="modSp add mod">
        <pc:chgData name="James Williams" userId="c957a50b-491f-4d94-b4bc-52aca3e2340d" providerId="ADAL" clId="{04C5675F-2ABB-494B-9E27-CFBDFBEA4CBF}" dt="2024-01-29T16:12:14.042" v="21016" actId="113"/>
        <pc:sldMkLst>
          <pc:docMk/>
          <pc:sldMk cId="2597720649" sldId="381"/>
        </pc:sldMkLst>
        <pc:spChg chg="mod">
          <ac:chgData name="James Williams" userId="c957a50b-491f-4d94-b4bc-52aca3e2340d" providerId="ADAL" clId="{04C5675F-2ABB-494B-9E27-CFBDFBEA4CBF}" dt="2024-01-29T16:12:14.042" v="21016" actId="113"/>
          <ac:spMkLst>
            <pc:docMk/>
            <pc:sldMk cId="2597720649" sldId="381"/>
            <ac:spMk id="4" creationId="{8C1596FC-1A2B-D1D3-802B-E79EC1F74D45}"/>
          </ac:spMkLst>
        </pc:spChg>
        <pc:spChg chg="mod">
          <ac:chgData name="James Williams" userId="c957a50b-491f-4d94-b4bc-52aca3e2340d" providerId="ADAL" clId="{04C5675F-2ABB-494B-9E27-CFBDFBEA4CBF}" dt="2024-01-24T13:31:32.440" v="11857" actId="1076"/>
          <ac:spMkLst>
            <pc:docMk/>
            <pc:sldMk cId="2597720649" sldId="381"/>
            <ac:spMk id="5" creationId="{ACAF86C4-55CD-4EC4-8F02-ABC198038DD9}"/>
          </ac:spMkLst>
        </pc:spChg>
        <pc:picChg chg="mod">
          <ac:chgData name="James Williams" userId="c957a50b-491f-4d94-b4bc-52aca3e2340d" providerId="ADAL" clId="{04C5675F-2ABB-494B-9E27-CFBDFBEA4CBF}" dt="2024-01-24T13:30:58.368" v="11844" actId="14100"/>
          <ac:picMkLst>
            <pc:docMk/>
            <pc:sldMk cId="2597720649" sldId="381"/>
            <ac:picMk id="3" creationId="{2F64CA89-541A-A07B-D2BD-3C678E6F3B8E}"/>
          </ac:picMkLst>
        </pc:picChg>
      </pc:sldChg>
      <pc:sldChg chg="add del">
        <pc:chgData name="James Williams" userId="c957a50b-491f-4d94-b4bc-52aca3e2340d" providerId="ADAL" clId="{04C5675F-2ABB-494B-9E27-CFBDFBEA4CBF}" dt="2024-02-09T12:23:34.862" v="22673" actId="2696"/>
        <pc:sldMkLst>
          <pc:docMk/>
          <pc:sldMk cId="586745116" sldId="382"/>
        </pc:sldMkLst>
      </pc:sldChg>
      <pc:sldChg chg="addSp delSp modSp del mod">
        <pc:chgData name="James Williams" userId="c957a50b-491f-4d94-b4bc-52aca3e2340d" providerId="ADAL" clId="{04C5675F-2ABB-494B-9E27-CFBDFBEA4CBF}" dt="2024-01-29T17:35:13.549" v="21041" actId="2696"/>
        <pc:sldMkLst>
          <pc:docMk/>
          <pc:sldMk cId="2019528102" sldId="382"/>
        </pc:sldMkLst>
        <pc:spChg chg="mod">
          <ac:chgData name="James Williams" userId="c957a50b-491f-4d94-b4bc-52aca3e2340d" providerId="ADAL" clId="{04C5675F-2ABB-494B-9E27-CFBDFBEA4CBF}" dt="2024-01-29T16:12:20.382" v="21017"/>
          <ac:spMkLst>
            <pc:docMk/>
            <pc:sldMk cId="2019528102" sldId="382"/>
            <ac:spMk id="4" creationId="{8C1596FC-1A2B-D1D3-802B-E79EC1F74D45}"/>
          </ac:spMkLst>
        </pc:spChg>
        <pc:spChg chg="del">
          <ac:chgData name="James Williams" userId="c957a50b-491f-4d94-b4bc-52aca3e2340d" providerId="ADAL" clId="{04C5675F-2ABB-494B-9E27-CFBDFBEA4CBF}" dt="2024-01-24T13:31:39.570" v="11858" actId="478"/>
          <ac:spMkLst>
            <pc:docMk/>
            <pc:sldMk cId="2019528102" sldId="382"/>
            <ac:spMk id="5" creationId="{ACAF86C4-55CD-4EC4-8F02-ABC198038DD9}"/>
          </ac:spMkLst>
        </pc:spChg>
        <pc:spChg chg="add mod">
          <ac:chgData name="James Williams" userId="c957a50b-491f-4d94-b4bc-52aca3e2340d" providerId="ADAL" clId="{04C5675F-2ABB-494B-9E27-CFBDFBEA4CBF}" dt="2024-01-24T13:32:05.485" v="11873" actId="1076"/>
          <ac:spMkLst>
            <pc:docMk/>
            <pc:sldMk cId="2019528102" sldId="382"/>
            <ac:spMk id="7" creationId="{FAC14B0A-9B72-4673-31E6-E65CE0623F93}"/>
          </ac:spMkLst>
        </pc:spChg>
        <pc:picChg chg="del">
          <ac:chgData name="James Williams" userId="c957a50b-491f-4d94-b4bc-52aca3e2340d" providerId="ADAL" clId="{04C5675F-2ABB-494B-9E27-CFBDFBEA4CBF}" dt="2024-01-24T13:31:39.570" v="11858" actId="478"/>
          <ac:picMkLst>
            <pc:docMk/>
            <pc:sldMk cId="2019528102" sldId="382"/>
            <ac:picMk id="3" creationId="{2F64CA89-541A-A07B-D2BD-3C678E6F3B8E}"/>
          </ac:picMkLst>
        </pc:picChg>
        <pc:picChg chg="add mod">
          <ac:chgData name="James Williams" userId="c957a50b-491f-4d94-b4bc-52aca3e2340d" providerId="ADAL" clId="{04C5675F-2ABB-494B-9E27-CFBDFBEA4CBF}" dt="2024-01-24T13:32:05.485" v="11873" actId="1076"/>
          <ac:picMkLst>
            <pc:docMk/>
            <pc:sldMk cId="2019528102" sldId="382"/>
            <ac:picMk id="6" creationId="{380C936C-A702-B19D-A83F-9D52DEAE82E7}"/>
          </ac:picMkLst>
        </pc:picChg>
      </pc:sldChg>
      <pc:sldChg chg="addSp modSp add mod">
        <pc:chgData name="James Williams" userId="c957a50b-491f-4d94-b4bc-52aca3e2340d" providerId="ADAL" clId="{04C5675F-2ABB-494B-9E27-CFBDFBEA4CBF}" dt="2024-01-28T15:42:18.608" v="18786" actId="113"/>
        <pc:sldMkLst>
          <pc:docMk/>
          <pc:sldMk cId="600842612" sldId="383"/>
        </pc:sldMkLst>
        <pc:spChg chg="mod">
          <ac:chgData name="James Williams" userId="c957a50b-491f-4d94-b4bc-52aca3e2340d" providerId="ADAL" clId="{04C5675F-2ABB-494B-9E27-CFBDFBEA4CBF}" dt="2024-01-28T15:40:44.079" v="18753" actId="207"/>
          <ac:spMkLst>
            <pc:docMk/>
            <pc:sldMk cId="600842612" sldId="383"/>
            <ac:spMk id="2" creationId="{61365102-6F14-4FB7-8C3C-AB618E6179A2}"/>
          </ac:spMkLst>
        </pc:spChg>
        <pc:spChg chg="mod">
          <ac:chgData name="James Williams" userId="c957a50b-491f-4d94-b4bc-52aca3e2340d" providerId="ADAL" clId="{04C5675F-2ABB-494B-9E27-CFBDFBEA4CBF}" dt="2024-01-28T15:42:18.608" v="18786" actId="113"/>
          <ac:spMkLst>
            <pc:docMk/>
            <pc:sldMk cId="600842612" sldId="383"/>
            <ac:spMk id="9" creationId="{1907F43D-0AA3-4886-AF0D-843268D6CDBB}"/>
          </ac:spMkLst>
        </pc:spChg>
        <pc:picChg chg="add mod">
          <ac:chgData name="James Williams" userId="c957a50b-491f-4d94-b4bc-52aca3e2340d" providerId="ADAL" clId="{04C5675F-2ABB-494B-9E27-CFBDFBEA4CBF}" dt="2024-01-25T14:13:22.157" v="14850" actId="1076"/>
          <ac:picMkLst>
            <pc:docMk/>
            <pc:sldMk cId="600842612" sldId="383"/>
            <ac:picMk id="3" creationId="{CE708842-3897-BD64-9244-70B18BD21099}"/>
          </ac:picMkLst>
        </pc:picChg>
        <pc:picChg chg="mod">
          <ac:chgData name="James Williams" userId="c957a50b-491f-4d94-b4bc-52aca3e2340d" providerId="ADAL" clId="{04C5675F-2ABB-494B-9E27-CFBDFBEA4CBF}" dt="2024-01-25T14:13:30.598" v="14852" actId="1076"/>
          <ac:picMkLst>
            <pc:docMk/>
            <pc:sldMk cId="600842612" sldId="383"/>
            <ac:picMk id="8194" creationId="{A23175F4-C524-4A55-89CB-0D29931EF31E}"/>
          </ac:picMkLst>
        </pc:picChg>
      </pc:sldChg>
      <pc:sldChg chg="del ord">
        <pc:chgData name="James Williams" userId="c957a50b-491f-4d94-b4bc-52aca3e2340d" providerId="ADAL" clId="{04C5675F-2ABB-494B-9E27-CFBDFBEA4CBF}" dt="2024-01-24T13:43:23.430" v="12007" actId="2696"/>
        <pc:sldMkLst>
          <pc:docMk/>
          <pc:sldMk cId="2275499076" sldId="383"/>
        </pc:sldMkLst>
      </pc:sldChg>
      <pc:sldChg chg="add del">
        <pc:chgData name="James Williams" userId="c957a50b-491f-4d94-b4bc-52aca3e2340d" providerId="ADAL" clId="{04C5675F-2ABB-494B-9E27-CFBDFBEA4CBF}" dt="2024-01-24T17:29:11.861" v="12732" actId="2696"/>
        <pc:sldMkLst>
          <pc:docMk/>
          <pc:sldMk cId="3601062057" sldId="383"/>
        </pc:sldMkLst>
      </pc:sldChg>
      <pc:sldChg chg="modSp del mod">
        <pc:chgData name="James Williams" userId="c957a50b-491f-4d94-b4bc-52aca3e2340d" providerId="ADAL" clId="{04C5675F-2ABB-494B-9E27-CFBDFBEA4CBF}" dt="2024-01-24T18:50:30.622" v="13994" actId="2696"/>
        <pc:sldMkLst>
          <pc:docMk/>
          <pc:sldMk cId="1098827169" sldId="384"/>
        </pc:sldMkLst>
        <pc:spChg chg="mod">
          <ac:chgData name="James Williams" userId="c957a50b-491f-4d94-b4bc-52aca3e2340d" providerId="ADAL" clId="{04C5675F-2ABB-494B-9E27-CFBDFBEA4CBF}" dt="2024-01-24T18:49:16.460" v="13972" actId="20577"/>
          <ac:spMkLst>
            <pc:docMk/>
            <pc:sldMk cId="1098827169" sldId="384"/>
            <ac:spMk id="4" creationId="{9C5E9180-CF87-FE0A-7454-E511E48B6D7B}"/>
          </ac:spMkLst>
        </pc:spChg>
      </pc:sldChg>
      <pc:sldChg chg="add del">
        <pc:chgData name="James Williams" userId="c957a50b-491f-4d94-b4bc-52aca3e2340d" providerId="ADAL" clId="{04C5675F-2ABB-494B-9E27-CFBDFBEA4CBF}" dt="2024-01-24T18:53:21.570" v="14027" actId="2696"/>
        <pc:sldMkLst>
          <pc:docMk/>
          <pc:sldMk cId="3966295395" sldId="384"/>
        </pc:sldMkLst>
      </pc:sldChg>
      <pc:sldChg chg="modSp mod">
        <pc:chgData name="James Williams" userId="c957a50b-491f-4d94-b4bc-52aca3e2340d" providerId="ADAL" clId="{04C5675F-2ABB-494B-9E27-CFBDFBEA4CBF}" dt="2024-01-29T16:09:46.765" v="21008" actId="20577"/>
        <pc:sldMkLst>
          <pc:docMk/>
          <pc:sldMk cId="4056227638" sldId="385"/>
        </pc:sldMkLst>
        <pc:spChg chg="mod">
          <ac:chgData name="James Williams" userId="c957a50b-491f-4d94-b4bc-52aca3e2340d" providerId="ADAL" clId="{04C5675F-2ABB-494B-9E27-CFBDFBEA4CBF}" dt="2024-01-29T16:09:46.765" v="21008" actId="20577"/>
          <ac:spMkLst>
            <pc:docMk/>
            <pc:sldMk cId="4056227638" sldId="385"/>
            <ac:spMk id="9" creationId="{1907F43D-0AA3-4886-AF0D-843268D6CDBB}"/>
          </ac:spMkLst>
        </pc:spChg>
      </pc:sldChg>
      <pc:sldChg chg="modSp del mod">
        <pc:chgData name="James Williams" userId="c957a50b-491f-4d94-b4bc-52aca3e2340d" providerId="ADAL" clId="{04C5675F-2ABB-494B-9E27-CFBDFBEA4CBF}" dt="2024-01-24T12:54:32.172" v="11050" actId="2696"/>
        <pc:sldMkLst>
          <pc:docMk/>
          <pc:sldMk cId="4089172061" sldId="582"/>
        </pc:sldMkLst>
        <pc:spChg chg="mod">
          <ac:chgData name="James Williams" userId="c957a50b-491f-4d94-b4bc-52aca3e2340d" providerId="ADAL" clId="{04C5675F-2ABB-494B-9E27-CFBDFBEA4CBF}" dt="2024-01-24T12:49:51.438" v="10908" actId="20577"/>
          <ac:spMkLst>
            <pc:docMk/>
            <pc:sldMk cId="4089172061" sldId="582"/>
            <ac:spMk id="2" creationId="{B71D4600-3F69-5F28-7164-B94610E74EBE}"/>
          </ac:spMkLst>
        </pc:spChg>
        <pc:spChg chg="mod">
          <ac:chgData name="James Williams" userId="c957a50b-491f-4d94-b4bc-52aca3e2340d" providerId="ADAL" clId="{04C5675F-2ABB-494B-9E27-CFBDFBEA4CBF}" dt="2024-01-24T12:53:59.075" v="11039" actId="14100"/>
          <ac:spMkLst>
            <pc:docMk/>
            <pc:sldMk cId="4089172061" sldId="582"/>
            <ac:spMk id="3" creationId="{C6985A7B-7427-B69F-8769-4618279DF998}"/>
          </ac:spMkLst>
        </pc:spChg>
      </pc:sldChg>
      <pc:sldChg chg="del">
        <pc:chgData name="James Williams" userId="c957a50b-491f-4d94-b4bc-52aca3e2340d" providerId="ADAL" clId="{04C5675F-2ABB-494B-9E27-CFBDFBEA4CBF}" dt="2024-02-09T12:23:20.554" v="22671" actId="2696"/>
        <pc:sldMkLst>
          <pc:docMk/>
          <pc:sldMk cId="340536602" sldId="677"/>
        </pc:sldMkLst>
      </pc:sldChg>
      <pc:sldChg chg="add del">
        <pc:chgData name="James Williams" userId="c957a50b-491f-4d94-b4bc-52aca3e2340d" providerId="ADAL" clId="{04C5675F-2ABB-494B-9E27-CFBDFBEA4CBF}" dt="2024-02-09T12:23:34.862" v="22673" actId="2696"/>
        <pc:sldMkLst>
          <pc:docMk/>
          <pc:sldMk cId="4285909414" sldId="677"/>
        </pc:sldMkLst>
      </pc:sldChg>
      <pc:sldChg chg="modSp add del mod">
        <pc:chgData name="James Williams" userId="c957a50b-491f-4d94-b4bc-52aca3e2340d" providerId="ADAL" clId="{04C5675F-2ABB-494B-9E27-CFBDFBEA4CBF}" dt="2024-01-24T12:54:34.289" v="11051" actId="2696"/>
        <pc:sldMkLst>
          <pc:docMk/>
          <pc:sldMk cId="37953862" sldId="681"/>
        </pc:sldMkLst>
        <pc:spChg chg="mod">
          <ac:chgData name="James Williams" userId="c957a50b-491f-4d94-b4bc-52aca3e2340d" providerId="ADAL" clId="{04C5675F-2ABB-494B-9E27-CFBDFBEA4CBF}" dt="2024-01-24T12:54:25.182" v="11049" actId="207"/>
          <ac:spMkLst>
            <pc:docMk/>
            <pc:sldMk cId="37953862" sldId="681"/>
            <ac:spMk id="2" creationId="{61365102-6F14-4FB7-8C3C-AB618E6179A2}"/>
          </ac:spMkLst>
        </pc:spChg>
        <pc:spChg chg="mod">
          <ac:chgData name="James Williams" userId="c957a50b-491f-4d94-b4bc-52aca3e2340d" providerId="ADAL" clId="{04C5675F-2ABB-494B-9E27-CFBDFBEA4CBF}" dt="2024-01-24T12:54:19.093" v="11046" actId="27636"/>
          <ac:spMkLst>
            <pc:docMk/>
            <pc:sldMk cId="37953862" sldId="681"/>
            <ac:spMk id="9" creationId="{1907F43D-0AA3-4886-AF0D-843268D6CDBB}"/>
          </ac:spMkLst>
        </pc:spChg>
      </pc:sldChg>
      <pc:sldChg chg="add del ord">
        <pc:chgData name="James Williams" userId="c957a50b-491f-4d94-b4bc-52aca3e2340d" providerId="ADAL" clId="{04C5675F-2ABB-494B-9E27-CFBDFBEA4CBF}" dt="2024-02-09T12:23:34.862" v="22673" actId="2696"/>
        <pc:sldMkLst>
          <pc:docMk/>
          <pc:sldMk cId="3641135971" sldId="681"/>
        </pc:sldMkLst>
      </pc:sldChg>
      <pc:sldChg chg="del">
        <pc:chgData name="James Williams" userId="c957a50b-491f-4d94-b4bc-52aca3e2340d" providerId="ADAL" clId="{04C5675F-2ABB-494B-9E27-CFBDFBEA4CBF}" dt="2024-01-24T16:50:25.103" v="12555" actId="2696"/>
        <pc:sldMkLst>
          <pc:docMk/>
          <pc:sldMk cId="3373128088" sldId="682"/>
        </pc:sldMkLst>
      </pc:sldChg>
      <pc:sldChg chg="modSp add mod ord">
        <pc:chgData name="James Williams" userId="c957a50b-491f-4d94-b4bc-52aca3e2340d" providerId="ADAL" clId="{04C5675F-2ABB-494B-9E27-CFBDFBEA4CBF}" dt="2024-01-28T13:27:23.958" v="17038" actId="1076"/>
        <pc:sldMkLst>
          <pc:docMk/>
          <pc:sldMk cId="2362228473" sldId="683"/>
        </pc:sldMkLst>
        <pc:spChg chg="mod">
          <ac:chgData name="James Williams" userId="c957a50b-491f-4d94-b4bc-52aca3e2340d" providerId="ADAL" clId="{04C5675F-2ABB-494B-9E27-CFBDFBEA4CBF}" dt="2024-01-24T16:55:46.189" v="12628" actId="14100"/>
          <ac:spMkLst>
            <pc:docMk/>
            <pc:sldMk cId="2362228473" sldId="683"/>
            <ac:spMk id="2" creationId="{61365102-6F14-4FB7-8C3C-AB618E6179A2}"/>
          </ac:spMkLst>
        </pc:spChg>
        <pc:spChg chg="mod">
          <ac:chgData name="James Williams" userId="c957a50b-491f-4d94-b4bc-52aca3e2340d" providerId="ADAL" clId="{04C5675F-2ABB-494B-9E27-CFBDFBEA4CBF}" dt="2024-01-28T13:27:23.958" v="17038" actId="1076"/>
          <ac:spMkLst>
            <pc:docMk/>
            <pc:sldMk cId="2362228473" sldId="683"/>
            <ac:spMk id="3" creationId="{6BC9DC6F-03D5-4127-A75B-25DF58917468}"/>
          </ac:spMkLst>
        </pc:spChg>
        <pc:picChg chg="mod">
          <ac:chgData name="James Williams" userId="c957a50b-491f-4d94-b4bc-52aca3e2340d" providerId="ADAL" clId="{04C5675F-2ABB-494B-9E27-CFBDFBEA4CBF}" dt="2024-01-28T13:22:58.675" v="16864" actId="14100"/>
          <ac:picMkLst>
            <pc:docMk/>
            <pc:sldMk cId="2362228473" sldId="683"/>
            <ac:picMk id="5" creationId="{BB17BD0D-4B49-3005-342D-31185B754B5F}"/>
          </ac:picMkLst>
        </pc:picChg>
      </pc:sldChg>
      <pc:sldChg chg="modSp del mod">
        <pc:chgData name="James Williams" userId="c957a50b-491f-4d94-b4bc-52aca3e2340d" providerId="ADAL" clId="{04C5675F-2ABB-494B-9E27-CFBDFBEA4CBF}" dt="2024-01-24T16:55:18.017" v="12619" actId="2696"/>
        <pc:sldMkLst>
          <pc:docMk/>
          <pc:sldMk cId="2651235375" sldId="683"/>
        </pc:sldMkLst>
        <pc:spChg chg="mod">
          <ac:chgData name="James Williams" userId="c957a50b-491f-4d94-b4bc-52aca3e2340d" providerId="ADAL" clId="{04C5675F-2ABB-494B-9E27-CFBDFBEA4CBF}" dt="2024-01-24T16:55:14.390" v="12618" actId="948"/>
          <ac:spMkLst>
            <pc:docMk/>
            <pc:sldMk cId="2651235375" sldId="683"/>
            <ac:spMk id="3" creationId="{6BC9DC6F-03D5-4127-A75B-25DF58917468}"/>
          </ac:spMkLst>
        </pc:spChg>
      </pc:sldChg>
      <pc:sldChg chg="modSp mod">
        <pc:chgData name="James Williams" userId="c957a50b-491f-4d94-b4bc-52aca3e2340d" providerId="ADAL" clId="{04C5675F-2ABB-494B-9E27-CFBDFBEA4CBF}" dt="2024-01-28T13:41:56.809" v="17239" actId="20577"/>
        <pc:sldMkLst>
          <pc:docMk/>
          <pc:sldMk cId="4232517645" sldId="685"/>
        </pc:sldMkLst>
        <pc:spChg chg="mod">
          <ac:chgData name="James Williams" userId="c957a50b-491f-4d94-b4bc-52aca3e2340d" providerId="ADAL" clId="{04C5675F-2ABB-494B-9E27-CFBDFBEA4CBF}" dt="2024-01-28T13:33:24.887" v="17102" actId="14100"/>
          <ac:spMkLst>
            <pc:docMk/>
            <pc:sldMk cId="4232517645" sldId="685"/>
            <ac:spMk id="2" creationId="{61365102-6F14-4FB7-8C3C-AB618E6179A2}"/>
          </ac:spMkLst>
        </pc:spChg>
        <pc:spChg chg="mod">
          <ac:chgData name="James Williams" userId="c957a50b-491f-4d94-b4bc-52aca3e2340d" providerId="ADAL" clId="{04C5675F-2ABB-494B-9E27-CFBDFBEA4CBF}" dt="2024-01-28T13:41:56.809" v="17239" actId="20577"/>
          <ac:spMkLst>
            <pc:docMk/>
            <pc:sldMk cId="4232517645" sldId="685"/>
            <ac:spMk id="3" creationId="{6BC9DC6F-03D5-4127-A75B-25DF58917468}"/>
          </ac:spMkLst>
        </pc:spChg>
      </pc:sldChg>
      <pc:sldChg chg="modSp mod">
        <pc:chgData name="James Williams" userId="c957a50b-491f-4d94-b4bc-52aca3e2340d" providerId="ADAL" clId="{04C5675F-2ABB-494B-9E27-CFBDFBEA4CBF}" dt="2024-01-28T13:47:25.449" v="17298" actId="20577"/>
        <pc:sldMkLst>
          <pc:docMk/>
          <pc:sldMk cId="2843709935" sldId="688"/>
        </pc:sldMkLst>
        <pc:spChg chg="mod">
          <ac:chgData name="James Williams" userId="c957a50b-491f-4d94-b4bc-52aca3e2340d" providerId="ADAL" clId="{04C5675F-2ABB-494B-9E27-CFBDFBEA4CBF}" dt="2024-01-28T13:47:25.449" v="17298" actId="20577"/>
          <ac:spMkLst>
            <pc:docMk/>
            <pc:sldMk cId="2843709935" sldId="688"/>
            <ac:spMk id="3" creationId="{6BC9DC6F-03D5-4127-A75B-25DF58917468}"/>
          </ac:spMkLst>
        </pc:spChg>
      </pc:sldChg>
      <pc:sldChg chg="modSp mod">
        <pc:chgData name="James Williams" userId="c957a50b-491f-4d94-b4bc-52aca3e2340d" providerId="ADAL" clId="{04C5675F-2ABB-494B-9E27-CFBDFBEA4CBF}" dt="2024-01-28T13:50:23.645" v="17312" actId="13926"/>
        <pc:sldMkLst>
          <pc:docMk/>
          <pc:sldMk cId="1241993259" sldId="690"/>
        </pc:sldMkLst>
        <pc:spChg chg="mod">
          <ac:chgData name="James Williams" userId="c957a50b-491f-4d94-b4bc-52aca3e2340d" providerId="ADAL" clId="{04C5675F-2ABB-494B-9E27-CFBDFBEA4CBF}" dt="2024-01-28T13:50:23.645" v="17312" actId="13926"/>
          <ac:spMkLst>
            <pc:docMk/>
            <pc:sldMk cId="1241993259" sldId="690"/>
            <ac:spMk id="3" creationId="{6BC9DC6F-03D5-4127-A75B-25DF58917468}"/>
          </ac:spMkLst>
        </pc:spChg>
      </pc:sldChg>
      <pc:sldChg chg="add del">
        <pc:chgData name="James Williams" userId="c957a50b-491f-4d94-b4bc-52aca3e2340d" providerId="ADAL" clId="{04C5675F-2ABB-494B-9E27-CFBDFBEA4CBF}" dt="2024-02-09T12:23:34.862" v="22673" actId="2696"/>
        <pc:sldMkLst>
          <pc:docMk/>
          <pc:sldMk cId="3092058402" sldId="691"/>
        </pc:sldMkLst>
      </pc:sldChg>
      <pc:sldChg chg="del">
        <pc:chgData name="James Williams" userId="c957a50b-491f-4d94-b4bc-52aca3e2340d" providerId="ADAL" clId="{04C5675F-2ABB-494B-9E27-CFBDFBEA4CBF}" dt="2024-01-28T13:46:55.070" v="17295" actId="2696"/>
        <pc:sldMkLst>
          <pc:docMk/>
          <pc:sldMk cId="4106343863" sldId="691"/>
        </pc:sldMkLst>
      </pc:sldChg>
      <pc:sldChg chg="addSp modSp mod">
        <pc:chgData name="James Williams" userId="c957a50b-491f-4d94-b4bc-52aca3e2340d" providerId="ADAL" clId="{04C5675F-2ABB-494B-9E27-CFBDFBEA4CBF}" dt="2024-01-28T14:20:22.405" v="17369" actId="1076"/>
        <pc:sldMkLst>
          <pc:docMk/>
          <pc:sldMk cId="4114463752" sldId="692"/>
        </pc:sldMkLst>
        <pc:spChg chg="mod">
          <ac:chgData name="James Williams" userId="c957a50b-491f-4d94-b4bc-52aca3e2340d" providerId="ADAL" clId="{04C5675F-2ABB-494B-9E27-CFBDFBEA4CBF}" dt="2024-01-28T14:19:13.413" v="17358" actId="20577"/>
          <ac:spMkLst>
            <pc:docMk/>
            <pc:sldMk cId="4114463752" sldId="692"/>
            <ac:spMk id="2" creationId="{61365102-6F14-4FB7-8C3C-AB618E6179A2}"/>
          </ac:spMkLst>
        </pc:spChg>
        <pc:spChg chg="mod">
          <ac:chgData name="James Williams" userId="c957a50b-491f-4d94-b4bc-52aca3e2340d" providerId="ADAL" clId="{04C5675F-2ABB-494B-9E27-CFBDFBEA4CBF}" dt="2024-01-28T14:04:09.811" v="17348" actId="20577"/>
          <ac:spMkLst>
            <pc:docMk/>
            <pc:sldMk cId="4114463752" sldId="692"/>
            <ac:spMk id="7" creationId="{98B26750-1272-F3E3-7D5C-1060289536A7}"/>
          </ac:spMkLst>
        </pc:spChg>
        <pc:picChg chg="add mod">
          <ac:chgData name="James Williams" userId="c957a50b-491f-4d94-b4bc-52aca3e2340d" providerId="ADAL" clId="{04C5675F-2ABB-494B-9E27-CFBDFBEA4CBF}" dt="2024-01-28T14:20:22.405" v="17369" actId="1076"/>
          <ac:picMkLst>
            <pc:docMk/>
            <pc:sldMk cId="4114463752" sldId="692"/>
            <ac:picMk id="4" creationId="{BDF843AD-E0CA-2049-C304-4CB1957D88FF}"/>
          </ac:picMkLst>
        </pc:picChg>
      </pc:sldChg>
      <pc:sldChg chg="del">
        <pc:chgData name="James Williams" userId="c957a50b-491f-4d94-b4bc-52aca3e2340d" providerId="ADAL" clId="{04C5675F-2ABB-494B-9E27-CFBDFBEA4CBF}" dt="2024-01-28T14:26:32.704" v="17370" actId="2696"/>
        <pc:sldMkLst>
          <pc:docMk/>
          <pc:sldMk cId="3116314675" sldId="693"/>
        </pc:sldMkLst>
      </pc:sldChg>
      <pc:sldChg chg="add del">
        <pc:chgData name="James Williams" userId="c957a50b-491f-4d94-b4bc-52aca3e2340d" providerId="ADAL" clId="{04C5675F-2ABB-494B-9E27-CFBDFBEA4CBF}" dt="2024-02-09T12:23:34.862" v="22673" actId="2696"/>
        <pc:sldMkLst>
          <pc:docMk/>
          <pc:sldMk cId="3124134586" sldId="693"/>
        </pc:sldMkLst>
      </pc:sldChg>
      <pc:sldChg chg="modSp mod">
        <pc:chgData name="James Williams" userId="c957a50b-491f-4d94-b4bc-52aca3e2340d" providerId="ADAL" clId="{04C5675F-2ABB-494B-9E27-CFBDFBEA4CBF}" dt="2024-01-28T13:49:21.163" v="17310" actId="13926"/>
        <pc:sldMkLst>
          <pc:docMk/>
          <pc:sldMk cId="1445347642" sldId="694"/>
        </pc:sldMkLst>
        <pc:spChg chg="mod">
          <ac:chgData name="James Williams" userId="c957a50b-491f-4d94-b4bc-52aca3e2340d" providerId="ADAL" clId="{04C5675F-2ABB-494B-9E27-CFBDFBEA4CBF}" dt="2024-01-28T13:42:13.848" v="17250" actId="20577"/>
          <ac:spMkLst>
            <pc:docMk/>
            <pc:sldMk cId="1445347642" sldId="694"/>
            <ac:spMk id="2" creationId="{61365102-6F14-4FB7-8C3C-AB618E6179A2}"/>
          </ac:spMkLst>
        </pc:spChg>
        <pc:spChg chg="mod">
          <ac:chgData name="James Williams" userId="c957a50b-491f-4d94-b4bc-52aca3e2340d" providerId="ADAL" clId="{04C5675F-2ABB-494B-9E27-CFBDFBEA4CBF}" dt="2024-01-28T13:49:21.163" v="17310" actId="13926"/>
          <ac:spMkLst>
            <pc:docMk/>
            <pc:sldMk cId="1445347642" sldId="694"/>
            <ac:spMk id="3" creationId="{6BC9DC6F-03D5-4127-A75B-25DF58917468}"/>
          </ac:spMkLst>
        </pc:spChg>
      </pc:sldChg>
      <pc:sldChg chg="addSp delSp modSp mod">
        <pc:chgData name="James Williams" userId="c957a50b-491f-4d94-b4bc-52aca3e2340d" providerId="ADAL" clId="{04C5675F-2ABB-494B-9E27-CFBDFBEA4CBF}" dt="2024-01-28T14:41:19.233" v="17866" actId="20577"/>
        <pc:sldMkLst>
          <pc:docMk/>
          <pc:sldMk cId="1555274082" sldId="695"/>
        </pc:sldMkLst>
        <pc:spChg chg="mod">
          <ac:chgData name="James Williams" userId="c957a50b-491f-4d94-b4bc-52aca3e2340d" providerId="ADAL" clId="{04C5675F-2ABB-494B-9E27-CFBDFBEA4CBF}" dt="2024-01-28T14:41:19.233" v="17866" actId="20577"/>
          <ac:spMkLst>
            <pc:docMk/>
            <pc:sldMk cId="1555274082" sldId="695"/>
            <ac:spMk id="2" creationId="{61365102-6F14-4FB7-8C3C-AB618E6179A2}"/>
          </ac:spMkLst>
        </pc:spChg>
        <pc:spChg chg="del mod">
          <ac:chgData name="James Williams" userId="c957a50b-491f-4d94-b4bc-52aca3e2340d" providerId="ADAL" clId="{04C5675F-2ABB-494B-9E27-CFBDFBEA4CBF}" dt="2024-01-18T16:11:26.339" v="223" actId="478"/>
          <ac:spMkLst>
            <pc:docMk/>
            <pc:sldMk cId="1555274082" sldId="695"/>
            <ac:spMk id="3" creationId="{6BC9DC6F-03D5-4127-A75B-25DF58917468}"/>
          </ac:spMkLst>
        </pc:spChg>
        <pc:spChg chg="del">
          <ac:chgData name="James Williams" userId="c957a50b-491f-4d94-b4bc-52aca3e2340d" providerId="ADAL" clId="{04C5675F-2ABB-494B-9E27-CFBDFBEA4CBF}" dt="2024-01-18T16:11:11.786" v="214" actId="26606"/>
          <ac:spMkLst>
            <pc:docMk/>
            <pc:sldMk cId="1555274082" sldId="695"/>
            <ac:spMk id="8" creationId="{1B15ED52-F352-441B-82BF-E0EA34836D08}"/>
          </ac:spMkLst>
        </pc:spChg>
        <pc:spChg chg="del">
          <ac:chgData name="James Williams" userId="c957a50b-491f-4d94-b4bc-52aca3e2340d" providerId="ADAL" clId="{04C5675F-2ABB-494B-9E27-CFBDFBEA4CBF}" dt="2024-01-18T16:11:11.786" v="214" actId="26606"/>
          <ac:spMkLst>
            <pc:docMk/>
            <pc:sldMk cId="1555274082" sldId="695"/>
            <ac:spMk id="10" creationId="{3B2E3793-BFE6-45A2-9B7B-E18844431C99}"/>
          </ac:spMkLst>
        </pc:spChg>
        <pc:spChg chg="add del mod">
          <ac:chgData name="James Williams" userId="c957a50b-491f-4d94-b4bc-52aca3e2340d" providerId="ADAL" clId="{04C5675F-2ABB-494B-9E27-CFBDFBEA4CBF}" dt="2024-01-18T16:11:29.116" v="224" actId="478"/>
          <ac:spMkLst>
            <pc:docMk/>
            <pc:sldMk cId="1555274082" sldId="695"/>
            <ac:spMk id="11" creationId="{6FEF08CE-A45F-B470-5E13-DF59A3AFA46B}"/>
          </ac:spMkLst>
        </pc:spChg>
        <pc:spChg chg="del">
          <ac:chgData name="James Williams" userId="c957a50b-491f-4d94-b4bc-52aca3e2340d" providerId="ADAL" clId="{04C5675F-2ABB-494B-9E27-CFBDFBEA4CBF}" dt="2024-01-18T16:11:11.786" v="214" actId="26606"/>
          <ac:spMkLst>
            <pc:docMk/>
            <pc:sldMk cId="1555274082" sldId="695"/>
            <ac:spMk id="12" creationId="{BC4C4868-CB8F-4AF9-9CDB-8108F2C19B67}"/>
          </ac:spMkLst>
        </pc:spChg>
        <pc:spChg chg="del">
          <ac:chgData name="James Williams" userId="c957a50b-491f-4d94-b4bc-52aca3e2340d" providerId="ADAL" clId="{04C5675F-2ABB-494B-9E27-CFBDFBEA4CBF}" dt="2024-01-18T16:11:11.786" v="214" actId="26606"/>
          <ac:spMkLst>
            <pc:docMk/>
            <pc:sldMk cId="1555274082" sldId="695"/>
            <ac:spMk id="14" creationId="{375E0459-6403-40CD-989D-56A4407CA12E}"/>
          </ac:spMkLst>
        </pc:spChg>
        <pc:spChg chg="del">
          <ac:chgData name="James Williams" userId="c957a50b-491f-4d94-b4bc-52aca3e2340d" providerId="ADAL" clId="{04C5675F-2ABB-494B-9E27-CFBDFBEA4CBF}" dt="2024-01-18T16:11:11.786" v="214" actId="26606"/>
          <ac:spMkLst>
            <pc:docMk/>
            <pc:sldMk cId="1555274082" sldId="695"/>
            <ac:spMk id="16" creationId="{53E5B1A8-3AC9-4BD1-9BBC-78CA94F2D1BA}"/>
          </ac:spMkLst>
        </pc:spChg>
        <pc:spChg chg="add del">
          <ac:chgData name="James Williams" userId="c957a50b-491f-4d94-b4bc-52aca3e2340d" providerId="ADAL" clId="{04C5675F-2ABB-494B-9E27-CFBDFBEA4CBF}" dt="2024-01-18T16:11:42.488" v="227" actId="26606"/>
          <ac:spMkLst>
            <pc:docMk/>
            <pc:sldMk cId="1555274082" sldId="695"/>
            <ac:spMk id="21" creationId="{2151139A-886F-4B97-8815-729AD3831BBD}"/>
          </ac:spMkLst>
        </pc:spChg>
        <pc:spChg chg="add del">
          <ac:chgData name="James Williams" userId="c957a50b-491f-4d94-b4bc-52aca3e2340d" providerId="ADAL" clId="{04C5675F-2ABB-494B-9E27-CFBDFBEA4CBF}" dt="2024-01-18T16:11:42.488" v="227" actId="26606"/>
          <ac:spMkLst>
            <pc:docMk/>
            <pc:sldMk cId="1555274082" sldId="695"/>
            <ac:spMk id="23" creationId="{AB5E08C4-8CDD-4623-A5B8-E998C6DEE3B7}"/>
          </ac:spMkLst>
        </pc:spChg>
        <pc:spChg chg="add del">
          <ac:chgData name="James Williams" userId="c957a50b-491f-4d94-b4bc-52aca3e2340d" providerId="ADAL" clId="{04C5675F-2ABB-494B-9E27-CFBDFBEA4CBF}" dt="2024-01-18T16:11:42.488" v="227" actId="26606"/>
          <ac:spMkLst>
            <pc:docMk/>
            <pc:sldMk cId="1555274082" sldId="695"/>
            <ac:spMk id="25" creationId="{AFFC87AC-C919-4FE5-BAC3-39509E001152}"/>
          </ac:spMkLst>
        </pc:spChg>
        <pc:spChg chg="add del">
          <ac:chgData name="James Williams" userId="c957a50b-491f-4d94-b4bc-52aca3e2340d" providerId="ADAL" clId="{04C5675F-2ABB-494B-9E27-CFBDFBEA4CBF}" dt="2024-01-18T16:11:42.488" v="227" actId="26606"/>
          <ac:spMkLst>
            <pc:docMk/>
            <pc:sldMk cId="1555274082" sldId="695"/>
            <ac:spMk id="27" creationId="{7D0659F6-0853-468D-B1B2-44FDBE98B80F}"/>
          </ac:spMkLst>
        </pc:spChg>
        <pc:spChg chg="add del">
          <ac:chgData name="James Williams" userId="c957a50b-491f-4d94-b4bc-52aca3e2340d" providerId="ADAL" clId="{04C5675F-2ABB-494B-9E27-CFBDFBEA4CBF}" dt="2024-01-18T16:11:42.488" v="227" actId="26606"/>
          <ac:spMkLst>
            <pc:docMk/>
            <pc:sldMk cId="1555274082" sldId="695"/>
            <ac:spMk id="29" creationId="{15F33878-D502-4FFA-8ACE-F2AECDB2A23F}"/>
          </ac:spMkLst>
        </pc:spChg>
        <pc:spChg chg="add del">
          <ac:chgData name="James Williams" userId="c957a50b-491f-4d94-b4bc-52aca3e2340d" providerId="ADAL" clId="{04C5675F-2ABB-494B-9E27-CFBDFBEA4CBF}" dt="2024-01-18T16:11:42.488" v="227" actId="26606"/>
          <ac:spMkLst>
            <pc:docMk/>
            <pc:sldMk cId="1555274082" sldId="695"/>
            <ac:spMk id="31" creationId="{977ACDD7-882D-4B81-A213-84C82B96B01E}"/>
          </ac:spMkLst>
        </pc:spChg>
        <pc:spChg chg="add del">
          <ac:chgData name="James Williams" userId="c957a50b-491f-4d94-b4bc-52aca3e2340d" providerId="ADAL" clId="{04C5675F-2ABB-494B-9E27-CFBDFBEA4CBF}" dt="2024-01-18T16:11:42.468" v="226" actId="26606"/>
          <ac:spMkLst>
            <pc:docMk/>
            <pc:sldMk cId="1555274082" sldId="695"/>
            <ac:spMk id="36" creationId="{2151139A-886F-4B97-8815-729AD3831BBD}"/>
          </ac:spMkLst>
        </pc:spChg>
        <pc:spChg chg="add del">
          <ac:chgData name="James Williams" userId="c957a50b-491f-4d94-b4bc-52aca3e2340d" providerId="ADAL" clId="{04C5675F-2ABB-494B-9E27-CFBDFBEA4CBF}" dt="2024-01-18T16:11:42.468" v="226" actId="26606"/>
          <ac:spMkLst>
            <pc:docMk/>
            <pc:sldMk cId="1555274082" sldId="695"/>
            <ac:spMk id="38" creationId="{AB5E08C4-8CDD-4623-A5B8-E998C6DEE3B7}"/>
          </ac:spMkLst>
        </pc:spChg>
        <pc:spChg chg="add del">
          <ac:chgData name="James Williams" userId="c957a50b-491f-4d94-b4bc-52aca3e2340d" providerId="ADAL" clId="{04C5675F-2ABB-494B-9E27-CFBDFBEA4CBF}" dt="2024-01-18T16:11:42.468" v="226" actId="26606"/>
          <ac:spMkLst>
            <pc:docMk/>
            <pc:sldMk cId="1555274082" sldId="695"/>
            <ac:spMk id="40" creationId="{15F33878-D502-4FFA-8ACE-F2AECDB2A23F}"/>
          </ac:spMkLst>
        </pc:spChg>
        <pc:spChg chg="add del">
          <ac:chgData name="James Williams" userId="c957a50b-491f-4d94-b4bc-52aca3e2340d" providerId="ADAL" clId="{04C5675F-2ABB-494B-9E27-CFBDFBEA4CBF}" dt="2024-01-18T16:11:42.468" v="226" actId="26606"/>
          <ac:spMkLst>
            <pc:docMk/>
            <pc:sldMk cId="1555274082" sldId="695"/>
            <ac:spMk id="42" creationId="{D3539FEE-81D3-4406-802E-60B20B16F4F6}"/>
          </ac:spMkLst>
        </pc:spChg>
        <pc:spChg chg="add del">
          <ac:chgData name="James Williams" userId="c957a50b-491f-4d94-b4bc-52aca3e2340d" providerId="ADAL" clId="{04C5675F-2ABB-494B-9E27-CFBDFBEA4CBF}" dt="2024-01-18T16:11:42.468" v="226" actId="26606"/>
          <ac:spMkLst>
            <pc:docMk/>
            <pc:sldMk cId="1555274082" sldId="695"/>
            <ac:spMk id="44" creationId="{DC701763-729E-462F-A5A8-E0DEFEB1E2E4}"/>
          </ac:spMkLst>
        </pc:spChg>
        <pc:spChg chg="add">
          <ac:chgData name="James Williams" userId="c957a50b-491f-4d94-b4bc-52aca3e2340d" providerId="ADAL" clId="{04C5675F-2ABB-494B-9E27-CFBDFBEA4CBF}" dt="2024-01-18T16:11:42.488" v="227" actId="26606"/>
          <ac:spMkLst>
            <pc:docMk/>
            <pc:sldMk cId="1555274082" sldId="695"/>
            <ac:spMk id="46" creationId="{977ACDD7-882D-4B81-A213-84C82B96B01E}"/>
          </ac:spMkLst>
        </pc:spChg>
        <pc:spChg chg="add">
          <ac:chgData name="James Williams" userId="c957a50b-491f-4d94-b4bc-52aca3e2340d" providerId="ADAL" clId="{04C5675F-2ABB-494B-9E27-CFBDFBEA4CBF}" dt="2024-01-18T16:11:42.488" v="227" actId="26606"/>
          <ac:spMkLst>
            <pc:docMk/>
            <pc:sldMk cId="1555274082" sldId="695"/>
            <ac:spMk id="47" creationId="{2151139A-886F-4B97-8815-729AD3831BBD}"/>
          </ac:spMkLst>
        </pc:spChg>
        <pc:spChg chg="add">
          <ac:chgData name="James Williams" userId="c957a50b-491f-4d94-b4bc-52aca3e2340d" providerId="ADAL" clId="{04C5675F-2ABB-494B-9E27-CFBDFBEA4CBF}" dt="2024-01-18T16:11:42.488" v="227" actId="26606"/>
          <ac:spMkLst>
            <pc:docMk/>
            <pc:sldMk cId="1555274082" sldId="695"/>
            <ac:spMk id="48" creationId="{AB5E08C4-8CDD-4623-A5B8-E998C6DEE3B7}"/>
          </ac:spMkLst>
        </pc:spChg>
        <pc:spChg chg="add">
          <ac:chgData name="James Williams" userId="c957a50b-491f-4d94-b4bc-52aca3e2340d" providerId="ADAL" clId="{04C5675F-2ABB-494B-9E27-CFBDFBEA4CBF}" dt="2024-01-18T16:11:42.488" v="227" actId="26606"/>
          <ac:spMkLst>
            <pc:docMk/>
            <pc:sldMk cId="1555274082" sldId="695"/>
            <ac:spMk id="49" creationId="{AFFC87AC-C919-4FE5-BAC3-39509E001152}"/>
          </ac:spMkLst>
        </pc:spChg>
        <pc:spChg chg="add">
          <ac:chgData name="James Williams" userId="c957a50b-491f-4d94-b4bc-52aca3e2340d" providerId="ADAL" clId="{04C5675F-2ABB-494B-9E27-CFBDFBEA4CBF}" dt="2024-01-18T16:11:42.488" v="227" actId="26606"/>
          <ac:spMkLst>
            <pc:docMk/>
            <pc:sldMk cId="1555274082" sldId="695"/>
            <ac:spMk id="50" creationId="{7D0659F6-0853-468D-B1B2-44FDBE98B80F}"/>
          </ac:spMkLst>
        </pc:spChg>
        <pc:spChg chg="add">
          <ac:chgData name="James Williams" userId="c957a50b-491f-4d94-b4bc-52aca3e2340d" providerId="ADAL" clId="{04C5675F-2ABB-494B-9E27-CFBDFBEA4CBF}" dt="2024-01-18T16:11:42.488" v="227" actId="26606"/>
          <ac:spMkLst>
            <pc:docMk/>
            <pc:sldMk cId="1555274082" sldId="695"/>
            <ac:spMk id="51" creationId="{15F33878-D502-4FFA-8ACE-F2AECDB2A23F}"/>
          </ac:spMkLst>
        </pc:spChg>
        <pc:picChg chg="add mod ord">
          <ac:chgData name="James Williams" userId="c957a50b-491f-4d94-b4bc-52aca3e2340d" providerId="ADAL" clId="{04C5675F-2ABB-494B-9E27-CFBDFBEA4CBF}" dt="2024-01-18T16:13:00.540" v="243"/>
          <ac:picMkLst>
            <pc:docMk/>
            <pc:sldMk cId="1555274082" sldId="695"/>
            <ac:picMk id="5" creationId="{82E5A4AA-77AD-DAFA-8E98-C6F7A604C518}"/>
          </ac:picMkLst>
        </pc:picChg>
        <pc:picChg chg="add mod">
          <ac:chgData name="James Williams" userId="c957a50b-491f-4d94-b4bc-52aca3e2340d" providerId="ADAL" clId="{04C5675F-2ABB-494B-9E27-CFBDFBEA4CBF}" dt="2024-01-18T16:13:26.437" v="244"/>
          <ac:picMkLst>
            <pc:docMk/>
            <pc:sldMk cId="1555274082" sldId="695"/>
            <ac:picMk id="7" creationId="{D00C5891-D68F-4F74-C48C-675951961CA4}"/>
          </ac:picMkLst>
        </pc:picChg>
        <pc:picChg chg="add mod">
          <ac:chgData name="James Williams" userId="c957a50b-491f-4d94-b4bc-52aca3e2340d" providerId="ADAL" clId="{04C5675F-2ABB-494B-9E27-CFBDFBEA4CBF}" dt="2024-01-18T16:14:01.181" v="251" actId="1076"/>
          <ac:picMkLst>
            <pc:docMk/>
            <pc:sldMk cId="1555274082" sldId="695"/>
            <ac:picMk id="13" creationId="{83845230-E72F-E00E-68E1-D2FD7BFE73A7}"/>
          </ac:picMkLst>
        </pc:picChg>
        <pc:picChg chg="add mod">
          <ac:chgData name="James Williams" userId="c957a50b-491f-4d94-b4bc-52aca3e2340d" providerId="ADAL" clId="{04C5675F-2ABB-494B-9E27-CFBDFBEA4CBF}" dt="2024-01-18T16:13:58.231" v="249" actId="1076"/>
          <ac:picMkLst>
            <pc:docMk/>
            <pc:sldMk cId="1555274082" sldId="695"/>
            <ac:picMk id="15" creationId="{14AE0988-765C-61C6-6C98-54622772BBD7}"/>
          </ac:picMkLst>
        </pc:picChg>
      </pc:sldChg>
      <pc:sldChg chg="delSp add del setBg delDesignElem">
        <pc:chgData name="James Williams" userId="c957a50b-491f-4d94-b4bc-52aca3e2340d" providerId="ADAL" clId="{04C5675F-2ABB-494B-9E27-CFBDFBEA4CBF}" dt="2024-02-09T12:23:34.862" v="22673" actId="2696"/>
        <pc:sldMkLst>
          <pc:docMk/>
          <pc:sldMk cId="2584231504" sldId="696"/>
        </pc:sldMkLst>
        <pc:spChg chg="del">
          <ac:chgData name="James Williams" userId="c957a50b-491f-4d94-b4bc-52aca3e2340d" providerId="ADAL" clId="{04C5675F-2ABB-494B-9E27-CFBDFBEA4CBF}" dt="2024-01-19T07:49:59.445" v="2685"/>
          <ac:spMkLst>
            <pc:docMk/>
            <pc:sldMk cId="2584231504" sldId="696"/>
            <ac:spMk id="21" creationId="{99F1FFA9-D672-408C-9220-ADEEC6ABDD09}"/>
          </ac:spMkLst>
        </pc:spChg>
      </pc:sldChg>
      <pc:sldChg chg="addSp delSp modSp del mod ord">
        <pc:chgData name="James Williams" userId="c957a50b-491f-4d94-b4bc-52aca3e2340d" providerId="ADAL" clId="{04C5675F-2ABB-494B-9E27-CFBDFBEA4CBF}" dt="2024-01-19T07:49:15.611" v="2678" actId="2696"/>
        <pc:sldMkLst>
          <pc:docMk/>
          <pc:sldMk cId="3642891450" sldId="696"/>
        </pc:sldMkLst>
        <pc:spChg chg="mod">
          <ac:chgData name="James Williams" userId="c957a50b-491f-4d94-b4bc-52aca3e2340d" providerId="ADAL" clId="{04C5675F-2ABB-494B-9E27-CFBDFBEA4CBF}" dt="2024-01-18T16:46:05.310" v="664" actId="113"/>
          <ac:spMkLst>
            <pc:docMk/>
            <pc:sldMk cId="3642891450" sldId="696"/>
            <ac:spMk id="2" creationId="{61365102-6F14-4FB7-8C3C-AB618E6179A2}"/>
          </ac:spMkLst>
        </pc:spChg>
        <pc:spChg chg="mod">
          <ac:chgData name="James Williams" userId="c957a50b-491f-4d94-b4bc-52aca3e2340d" providerId="ADAL" clId="{04C5675F-2ABB-494B-9E27-CFBDFBEA4CBF}" dt="2024-01-18T16:46:11.280" v="665" actId="1076"/>
          <ac:spMkLst>
            <pc:docMk/>
            <pc:sldMk cId="3642891450" sldId="696"/>
            <ac:spMk id="3" creationId="{6BC9DC6F-03D5-4127-A75B-25DF58917468}"/>
          </ac:spMkLst>
        </pc:spChg>
        <pc:spChg chg="mod ord">
          <ac:chgData name="James Williams" userId="c957a50b-491f-4d94-b4bc-52aca3e2340d" providerId="ADAL" clId="{04C5675F-2ABB-494B-9E27-CFBDFBEA4CBF}" dt="2024-01-18T15:28:14.881" v="140" actId="26606"/>
          <ac:spMkLst>
            <pc:docMk/>
            <pc:sldMk cId="3642891450" sldId="696"/>
            <ac:spMk id="6" creationId="{DA470143-0C1B-D1C3-F017-5B2F5B2E4997}"/>
          </ac:spMkLst>
        </pc:spChg>
        <pc:spChg chg="del">
          <ac:chgData name="James Williams" userId="c957a50b-491f-4d94-b4bc-52aca3e2340d" providerId="ADAL" clId="{04C5675F-2ABB-494B-9E27-CFBDFBEA4CBF}" dt="2024-01-18T15:28:14.881" v="140" actId="26606"/>
          <ac:spMkLst>
            <pc:docMk/>
            <pc:sldMk cId="3642891450" sldId="696"/>
            <ac:spMk id="8" creationId="{1B15ED52-F352-441B-82BF-E0EA34836D08}"/>
          </ac:spMkLst>
        </pc:spChg>
        <pc:spChg chg="del">
          <ac:chgData name="James Williams" userId="c957a50b-491f-4d94-b4bc-52aca3e2340d" providerId="ADAL" clId="{04C5675F-2ABB-494B-9E27-CFBDFBEA4CBF}" dt="2024-01-18T15:28:14.881" v="140" actId="26606"/>
          <ac:spMkLst>
            <pc:docMk/>
            <pc:sldMk cId="3642891450" sldId="696"/>
            <ac:spMk id="10" creationId="{3B2E3793-BFE6-45A2-9B7B-E18844431C99}"/>
          </ac:spMkLst>
        </pc:spChg>
        <pc:spChg chg="del">
          <ac:chgData name="James Williams" userId="c957a50b-491f-4d94-b4bc-52aca3e2340d" providerId="ADAL" clId="{04C5675F-2ABB-494B-9E27-CFBDFBEA4CBF}" dt="2024-01-18T15:28:14.881" v="140" actId="26606"/>
          <ac:spMkLst>
            <pc:docMk/>
            <pc:sldMk cId="3642891450" sldId="696"/>
            <ac:spMk id="12" creationId="{BC4C4868-CB8F-4AF9-9CDB-8108F2C19B67}"/>
          </ac:spMkLst>
        </pc:spChg>
        <pc:spChg chg="del">
          <ac:chgData name="James Williams" userId="c957a50b-491f-4d94-b4bc-52aca3e2340d" providerId="ADAL" clId="{04C5675F-2ABB-494B-9E27-CFBDFBEA4CBF}" dt="2024-01-18T15:28:14.881" v="140" actId="26606"/>
          <ac:spMkLst>
            <pc:docMk/>
            <pc:sldMk cId="3642891450" sldId="696"/>
            <ac:spMk id="14" creationId="{375E0459-6403-40CD-989D-56A4407CA12E}"/>
          </ac:spMkLst>
        </pc:spChg>
        <pc:spChg chg="del">
          <ac:chgData name="James Williams" userId="c957a50b-491f-4d94-b4bc-52aca3e2340d" providerId="ADAL" clId="{04C5675F-2ABB-494B-9E27-CFBDFBEA4CBF}" dt="2024-01-18T15:28:14.881" v="140" actId="26606"/>
          <ac:spMkLst>
            <pc:docMk/>
            <pc:sldMk cId="3642891450" sldId="696"/>
            <ac:spMk id="16" creationId="{53E5B1A8-3AC9-4BD1-9BBC-78CA94F2D1BA}"/>
          </ac:spMkLst>
        </pc:spChg>
        <pc:spChg chg="add">
          <ac:chgData name="James Williams" userId="c957a50b-491f-4d94-b4bc-52aca3e2340d" providerId="ADAL" clId="{04C5675F-2ABB-494B-9E27-CFBDFBEA4CBF}" dt="2024-01-18T15:28:14.881" v="140" actId="26606"/>
          <ac:spMkLst>
            <pc:docMk/>
            <pc:sldMk cId="3642891450" sldId="696"/>
            <ac:spMk id="21" creationId="{99F1FFA9-D672-408C-9220-ADEEC6ABDD09}"/>
          </ac:spMkLst>
        </pc:spChg>
        <pc:picChg chg="mod">
          <ac:chgData name="James Williams" userId="c957a50b-491f-4d94-b4bc-52aca3e2340d" providerId="ADAL" clId="{04C5675F-2ABB-494B-9E27-CFBDFBEA4CBF}" dt="2024-01-18T15:28:14.881" v="140" actId="26606"/>
          <ac:picMkLst>
            <pc:docMk/>
            <pc:sldMk cId="3642891450" sldId="696"/>
            <ac:picMk id="5" creationId="{7C18931F-5D94-276A-9F44-5B65A521358C}"/>
          </ac:picMkLst>
        </pc:picChg>
        <pc:picChg chg="mod">
          <ac:chgData name="James Williams" userId="c957a50b-491f-4d94-b4bc-52aca3e2340d" providerId="ADAL" clId="{04C5675F-2ABB-494B-9E27-CFBDFBEA4CBF}" dt="2024-01-18T15:28:14.881" v="140" actId="26606"/>
          <ac:picMkLst>
            <pc:docMk/>
            <pc:sldMk cId="3642891450" sldId="696"/>
            <ac:picMk id="9" creationId="{B85433C3-61B1-B73B-9E49-E62EBD089B42}"/>
          </ac:picMkLst>
        </pc:picChg>
      </pc:sldChg>
      <pc:sldChg chg="add del ord">
        <pc:chgData name="James Williams" userId="c957a50b-491f-4d94-b4bc-52aca3e2340d" providerId="ADAL" clId="{04C5675F-2ABB-494B-9E27-CFBDFBEA4CBF}" dt="2024-01-18T16:02:06.093" v="168" actId="2890"/>
        <pc:sldMkLst>
          <pc:docMk/>
          <pc:sldMk cId="1626571947" sldId="697"/>
        </pc:sldMkLst>
      </pc:sldChg>
      <pc:sldChg chg="addSp delSp modSp add mod ord">
        <pc:chgData name="James Williams" userId="c957a50b-491f-4d94-b4bc-52aca3e2340d" providerId="ADAL" clId="{04C5675F-2ABB-494B-9E27-CFBDFBEA4CBF}" dt="2024-01-29T12:05:13.884" v="20587" actId="113"/>
        <pc:sldMkLst>
          <pc:docMk/>
          <pc:sldMk cId="3610948842" sldId="697"/>
        </pc:sldMkLst>
        <pc:spChg chg="mod">
          <ac:chgData name="James Williams" userId="c957a50b-491f-4d94-b4bc-52aca3e2340d" providerId="ADAL" clId="{04C5675F-2ABB-494B-9E27-CFBDFBEA4CBF}" dt="2024-01-19T07:42:40.495" v="2418" actId="20577"/>
          <ac:spMkLst>
            <pc:docMk/>
            <pc:sldMk cId="3610948842" sldId="697"/>
            <ac:spMk id="2" creationId="{61365102-6F14-4FB7-8C3C-AB618E6179A2}"/>
          </ac:spMkLst>
        </pc:spChg>
        <pc:spChg chg="mod ord">
          <ac:chgData name="James Williams" userId="c957a50b-491f-4d94-b4bc-52aca3e2340d" providerId="ADAL" clId="{04C5675F-2ABB-494B-9E27-CFBDFBEA4CBF}" dt="2024-01-29T12:05:13.884" v="20587" actId="113"/>
          <ac:spMkLst>
            <pc:docMk/>
            <pc:sldMk cId="3610948842" sldId="697"/>
            <ac:spMk id="3" creationId="{6BC9DC6F-03D5-4127-A75B-25DF58917468}"/>
          </ac:spMkLst>
        </pc:spChg>
        <pc:spChg chg="add mod">
          <ac:chgData name="James Williams" userId="c957a50b-491f-4d94-b4bc-52aca3e2340d" providerId="ADAL" clId="{04C5675F-2ABB-494B-9E27-CFBDFBEA4CBF}" dt="2024-01-29T12:04:33.172" v="20567" actId="404"/>
          <ac:spMkLst>
            <pc:docMk/>
            <pc:sldMk cId="3610948842" sldId="697"/>
            <ac:spMk id="6" creationId="{DE5CD10D-259A-F421-FEF1-1EF8DB343D58}"/>
          </ac:spMkLst>
        </pc:spChg>
        <pc:spChg chg="add mod">
          <ac:chgData name="James Williams" userId="c957a50b-491f-4d94-b4bc-52aca3e2340d" providerId="ADAL" clId="{04C5675F-2ABB-494B-9E27-CFBDFBEA4CBF}" dt="2024-01-29T12:04:28.679" v="20565" actId="1076"/>
          <ac:spMkLst>
            <pc:docMk/>
            <pc:sldMk cId="3610948842" sldId="697"/>
            <ac:spMk id="7" creationId="{55E8C751-EB1D-5A6A-BDAA-73B3B2838825}"/>
          </ac:spMkLst>
        </pc:spChg>
        <pc:spChg chg="add del">
          <ac:chgData name="James Williams" userId="c957a50b-491f-4d94-b4bc-52aca3e2340d" providerId="ADAL" clId="{04C5675F-2ABB-494B-9E27-CFBDFBEA4CBF}" dt="2024-01-18T16:32:02.738" v="282" actId="26606"/>
          <ac:spMkLst>
            <pc:docMk/>
            <pc:sldMk cId="3610948842" sldId="697"/>
            <ac:spMk id="8" creationId="{1B15ED52-F352-441B-82BF-E0EA34836D08}"/>
          </ac:spMkLst>
        </pc:spChg>
        <pc:spChg chg="add del">
          <ac:chgData name="James Williams" userId="c957a50b-491f-4d94-b4bc-52aca3e2340d" providerId="ADAL" clId="{04C5675F-2ABB-494B-9E27-CFBDFBEA4CBF}" dt="2024-01-18T16:36:23.986" v="453" actId="22"/>
          <ac:spMkLst>
            <pc:docMk/>
            <pc:sldMk cId="3610948842" sldId="697"/>
            <ac:spMk id="9" creationId="{3DC4DA28-6456-07FD-C683-5E1CD02FEBF3}"/>
          </ac:spMkLst>
        </pc:spChg>
        <pc:spChg chg="add del">
          <ac:chgData name="James Williams" userId="c957a50b-491f-4d94-b4bc-52aca3e2340d" providerId="ADAL" clId="{04C5675F-2ABB-494B-9E27-CFBDFBEA4CBF}" dt="2024-01-18T16:32:02.738" v="282" actId="26606"/>
          <ac:spMkLst>
            <pc:docMk/>
            <pc:sldMk cId="3610948842" sldId="697"/>
            <ac:spMk id="10" creationId="{3B2E3793-BFE6-45A2-9B7B-E18844431C99}"/>
          </ac:spMkLst>
        </pc:spChg>
        <pc:spChg chg="add del">
          <ac:chgData name="James Williams" userId="c957a50b-491f-4d94-b4bc-52aca3e2340d" providerId="ADAL" clId="{04C5675F-2ABB-494B-9E27-CFBDFBEA4CBF}" dt="2024-01-18T16:32:02.738" v="282" actId="26606"/>
          <ac:spMkLst>
            <pc:docMk/>
            <pc:sldMk cId="3610948842" sldId="697"/>
            <ac:spMk id="12" creationId="{BC4C4868-CB8F-4AF9-9CDB-8108F2C19B67}"/>
          </ac:spMkLst>
        </pc:spChg>
        <pc:spChg chg="add del">
          <ac:chgData name="James Williams" userId="c957a50b-491f-4d94-b4bc-52aca3e2340d" providerId="ADAL" clId="{04C5675F-2ABB-494B-9E27-CFBDFBEA4CBF}" dt="2024-01-18T16:32:02.738" v="282" actId="26606"/>
          <ac:spMkLst>
            <pc:docMk/>
            <pc:sldMk cId="3610948842" sldId="697"/>
            <ac:spMk id="14" creationId="{375E0459-6403-40CD-989D-56A4407CA12E}"/>
          </ac:spMkLst>
        </pc:spChg>
        <pc:spChg chg="add del">
          <ac:chgData name="James Williams" userId="c957a50b-491f-4d94-b4bc-52aca3e2340d" providerId="ADAL" clId="{04C5675F-2ABB-494B-9E27-CFBDFBEA4CBF}" dt="2024-01-18T16:32:02.738" v="282" actId="26606"/>
          <ac:spMkLst>
            <pc:docMk/>
            <pc:sldMk cId="3610948842" sldId="697"/>
            <ac:spMk id="16" creationId="{53E5B1A8-3AC9-4BD1-9BBC-78CA94F2D1BA}"/>
          </ac:spMkLst>
        </pc:spChg>
        <pc:spChg chg="add del">
          <ac:chgData name="James Williams" userId="c957a50b-491f-4d94-b4bc-52aca3e2340d" providerId="ADAL" clId="{04C5675F-2ABB-494B-9E27-CFBDFBEA4CBF}" dt="2024-01-18T16:32:02.738" v="282" actId="26606"/>
          <ac:spMkLst>
            <pc:docMk/>
            <pc:sldMk cId="3610948842" sldId="697"/>
            <ac:spMk id="21" creationId="{45D37F4E-DDB4-456B-97E0-9937730A039F}"/>
          </ac:spMkLst>
        </pc:spChg>
        <pc:spChg chg="add del">
          <ac:chgData name="James Williams" userId="c957a50b-491f-4d94-b4bc-52aca3e2340d" providerId="ADAL" clId="{04C5675F-2ABB-494B-9E27-CFBDFBEA4CBF}" dt="2024-01-18T16:32:02.738" v="282" actId="26606"/>
          <ac:spMkLst>
            <pc:docMk/>
            <pc:sldMk cId="3610948842" sldId="697"/>
            <ac:spMk id="23" creationId="{B2DD41CD-8F47-4F56-AD12-4E2FF7696987}"/>
          </ac:spMkLst>
        </pc:spChg>
        <pc:picChg chg="add mod modCrop">
          <ac:chgData name="James Williams" userId="c957a50b-491f-4d94-b4bc-52aca3e2340d" providerId="ADAL" clId="{04C5675F-2ABB-494B-9E27-CFBDFBEA4CBF}" dt="2024-01-29T12:03:48.358" v="20550" actId="1076"/>
          <ac:picMkLst>
            <pc:docMk/>
            <pc:sldMk cId="3610948842" sldId="697"/>
            <ac:picMk id="5" creationId="{4907A094-B2F4-A16B-94F9-E8242173FEAD}"/>
          </ac:picMkLst>
        </pc:picChg>
      </pc:sldChg>
      <pc:sldChg chg="addSp delSp modSp add mod">
        <pc:chgData name="James Williams" userId="c957a50b-491f-4d94-b4bc-52aca3e2340d" providerId="ADAL" clId="{04C5675F-2ABB-494B-9E27-CFBDFBEA4CBF}" dt="2024-01-29T12:03:43.080" v="20549" actId="14100"/>
        <pc:sldMkLst>
          <pc:docMk/>
          <pc:sldMk cId="1052026980" sldId="698"/>
        </pc:sldMkLst>
        <pc:spChg chg="mod">
          <ac:chgData name="James Williams" userId="c957a50b-491f-4d94-b4bc-52aca3e2340d" providerId="ADAL" clId="{04C5675F-2ABB-494B-9E27-CFBDFBEA4CBF}" dt="2024-01-18T16:41:52.816" v="554" actId="14100"/>
          <ac:spMkLst>
            <pc:docMk/>
            <pc:sldMk cId="1052026980" sldId="698"/>
            <ac:spMk id="2" creationId="{61365102-6F14-4FB7-8C3C-AB618E6179A2}"/>
          </ac:spMkLst>
        </pc:spChg>
        <pc:spChg chg="del">
          <ac:chgData name="James Williams" userId="c957a50b-491f-4d94-b4bc-52aca3e2340d" providerId="ADAL" clId="{04C5675F-2ABB-494B-9E27-CFBDFBEA4CBF}" dt="2024-01-18T16:36:38.495" v="456" actId="478"/>
          <ac:spMkLst>
            <pc:docMk/>
            <pc:sldMk cId="1052026980" sldId="698"/>
            <ac:spMk id="3" creationId="{6BC9DC6F-03D5-4127-A75B-25DF58917468}"/>
          </ac:spMkLst>
        </pc:spChg>
        <pc:spChg chg="del">
          <ac:chgData name="James Williams" userId="c957a50b-491f-4d94-b4bc-52aca3e2340d" providerId="ADAL" clId="{04C5675F-2ABB-494B-9E27-CFBDFBEA4CBF}" dt="2024-01-18T16:36:35.785" v="455" actId="478"/>
          <ac:spMkLst>
            <pc:docMk/>
            <pc:sldMk cId="1052026980" sldId="698"/>
            <ac:spMk id="6" creationId="{DE5CD10D-259A-F421-FEF1-1EF8DB343D58}"/>
          </ac:spMkLst>
        </pc:spChg>
        <pc:spChg chg="add del mod">
          <ac:chgData name="James Williams" userId="c957a50b-491f-4d94-b4bc-52aca3e2340d" providerId="ADAL" clId="{04C5675F-2ABB-494B-9E27-CFBDFBEA4CBF}" dt="2024-01-18T16:36:44.478" v="457" actId="478"/>
          <ac:spMkLst>
            <pc:docMk/>
            <pc:sldMk cId="1052026980" sldId="698"/>
            <ac:spMk id="7" creationId="{3E1B7E88-1671-F5E6-0679-262CB0C7D894}"/>
          </ac:spMkLst>
        </pc:spChg>
        <pc:spChg chg="add mod">
          <ac:chgData name="James Williams" userId="c957a50b-491f-4d94-b4bc-52aca3e2340d" providerId="ADAL" clId="{04C5675F-2ABB-494B-9E27-CFBDFBEA4CBF}" dt="2024-01-29T12:03:43.080" v="20549" actId="14100"/>
          <ac:spMkLst>
            <pc:docMk/>
            <pc:sldMk cId="1052026980" sldId="698"/>
            <ac:spMk id="11" creationId="{BC944DB3-B9A1-96E7-053B-B71D1F26C731}"/>
          </ac:spMkLst>
        </pc:spChg>
        <pc:spChg chg="add del">
          <ac:chgData name="James Williams" userId="c957a50b-491f-4d94-b4bc-52aca3e2340d" providerId="ADAL" clId="{04C5675F-2ABB-494B-9E27-CFBDFBEA4CBF}" dt="2024-01-18T16:37:43.156" v="461" actId="478"/>
          <ac:spMkLst>
            <pc:docMk/>
            <pc:sldMk cId="1052026980" sldId="698"/>
            <ac:spMk id="15" creationId="{1B410A3D-5246-62E7-CF66-8208F298723D}"/>
          </ac:spMkLst>
        </pc:spChg>
        <pc:spChg chg="add mod">
          <ac:chgData name="James Williams" userId="c957a50b-491f-4d94-b4bc-52aca3e2340d" providerId="ADAL" clId="{04C5675F-2ABB-494B-9E27-CFBDFBEA4CBF}" dt="2024-01-18T16:43:50.131" v="584" actId="1076"/>
          <ac:spMkLst>
            <pc:docMk/>
            <pc:sldMk cId="1052026980" sldId="698"/>
            <ac:spMk id="18" creationId="{3FBD2693-5258-84E2-E126-3B2ED6E5A447}"/>
          </ac:spMkLst>
        </pc:spChg>
        <pc:spChg chg="add mod">
          <ac:chgData name="James Williams" userId="c957a50b-491f-4d94-b4bc-52aca3e2340d" providerId="ADAL" clId="{04C5675F-2ABB-494B-9E27-CFBDFBEA4CBF}" dt="2024-01-28T15:22:59.883" v="18350" actId="1076"/>
          <ac:spMkLst>
            <pc:docMk/>
            <pc:sldMk cId="1052026980" sldId="698"/>
            <ac:spMk id="20" creationId="{56489FB8-59C7-7054-E3FF-F6EB836684F1}"/>
          </ac:spMkLst>
        </pc:spChg>
        <pc:grpChg chg="add mod">
          <ac:chgData name="James Williams" userId="c957a50b-491f-4d94-b4bc-52aca3e2340d" providerId="ADAL" clId="{04C5675F-2ABB-494B-9E27-CFBDFBEA4CBF}" dt="2024-01-18T16:43:50.131" v="584" actId="1076"/>
          <ac:grpSpMkLst>
            <pc:docMk/>
            <pc:sldMk cId="1052026980" sldId="698"/>
            <ac:grpSpMk id="21" creationId="{7C71A334-F124-4B1D-FBE1-092C49FD7877}"/>
          </ac:grpSpMkLst>
        </pc:grpChg>
        <pc:grpChg chg="add mod">
          <ac:chgData name="James Williams" userId="c957a50b-491f-4d94-b4bc-52aca3e2340d" providerId="ADAL" clId="{04C5675F-2ABB-494B-9E27-CFBDFBEA4CBF}" dt="2024-01-28T15:22:59.883" v="18350" actId="1076"/>
          <ac:grpSpMkLst>
            <pc:docMk/>
            <pc:sldMk cId="1052026980" sldId="698"/>
            <ac:grpSpMk id="22" creationId="{1DA03156-5545-1A3D-27AF-4FF133AA976B}"/>
          </ac:grpSpMkLst>
        </pc:grpChg>
        <pc:picChg chg="del">
          <ac:chgData name="James Williams" userId="c957a50b-491f-4d94-b4bc-52aca3e2340d" providerId="ADAL" clId="{04C5675F-2ABB-494B-9E27-CFBDFBEA4CBF}" dt="2024-01-18T16:36:35.785" v="455" actId="478"/>
          <ac:picMkLst>
            <pc:docMk/>
            <pc:sldMk cId="1052026980" sldId="698"/>
            <ac:picMk id="5" creationId="{4907A094-B2F4-A16B-94F9-E8242173FEAD}"/>
          </ac:picMkLst>
        </pc:picChg>
        <pc:picChg chg="add mod">
          <ac:chgData name="James Williams" userId="c957a50b-491f-4d94-b4bc-52aca3e2340d" providerId="ADAL" clId="{04C5675F-2ABB-494B-9E27-CFBDFBEA4CBF}" dt="2024-01-28T15:22:59.883" v="18350" actId="1076"/>
          <ac:picMkLst>
            <pc:docMk/>
            <pc:sldMk cId="1052026980" sldId="698"/>
            <ac:picMk id="1026" creationId="{DB8D2415-82BD-A672-9824-22B6353D7FE9}"/>
          </ac:picMkLst>
        </pc:picChg>
        <pc:picChg chg="add mod">
          <ac:chgData name="James Williams" userId="c957a50b-491f-4d94-b4bc-52aca3e2340d" providerId="ADAL" clId="{04C5675F-2ABB-494B-9E27-CFBDFBEA4CBF}" dt="2024-01-18T16:43:50.131" v="584" actId="1076"/>
          <ac:picMkLst>
            <pc:docMk/>
            <pc:sldMk cId="1052026980" sldId="698"/>
            <ac:picMk id="1028" creationId="{EA7CA46F-5E92-17A7-EE4A-88CB4CC90E96}"/>
          </ac:picMkLst>
        </pc:picChg>
      </pc:sldChg>
      <pc:sldChg chg="add del ord">
        <pc:chgData name="James Williams" userId="c957a50b-491f-4d94-b4bc-52aca3e2340d" providerId="ADAL" clId="{04C5675F-2ABB-494B-9E27-CFBDFBEA4CBF}" dt="2024-01-19T07:42:17.944" v="2415" actId="2696"/>
        <pc:sldMkLst>
          <pc:docMk/>
          <pc:sldMk cId="2638837354" sldId="699"/>
        </pc:sldMkLst>
      </pc:sldChg>
      <pc:sldChg chg="addSp delSp modSp add mod ord">
        <pc:chgData name="James Williams" userId="c957a50b-491f-4d94-b4bc-52aca3e2340d" providerId="ADAL" clId="{04C5675F-2ABB-494B-9E27-CFBDFBEA4CBF}" dt="2024-01-28T15:24:22.809" v="18364" actId="14100"/>
        <pc:sldMkLst>
          <pc:docMk/>
          <pc:sldMk cId="1043680091" sldId="700"/>
        </pc:sldMkLst>
        <pc:spChg chg="mod">
          <ac:chgData name="James Williams" userId="c957a50b-491f-4d94-b4bc-52aca3e2340d" providerId="ADAL" clId="{04C5675F-2ABB-494B-9E27-CFBDFBEA4CBF}" dt="2024-01-18T17:10:49.801" v="831" actId="20577"/>
          <ac:spMkLst>
            <pc:docMk/>
            <pc:sldMk cId="1043680091" sldId="700"/>
            <ac:spMk id="2" creationId="{61365102-6F14-4FB7-8C3C-AB618E6179A2}"/>
          </ac:spMkLst>
        </pc:spChg>
        <pc:spChg chg="add mod">
          <ac:chgData name="James Williams" userId="c957a50b-491f-4d94-b4bc-52aca3e2340d" providerId="ADAL" clId="{04C5675F-2ABB-494B-9E27-CFBDFBEA4CBF}" dt="2024-01-28T15:24:22.809" v="18364" actId="14100"/>
          <ac:spMkLst>
            <pc:docMk/>
            <pc:sldMk cId="1043680091" sldId="700"/>
            <ac:spMk id="4" creationId="{315499B9-6669-3CD6-8652-93BF273BE6D8}"/>
          </ac:spMkLst>
        </pc:spChg>
        <pc:spChg chg="del mod">
          <ac:chgData name="James Williams" userId="c957a50b-491f-4d94-b4bc-52aca3e2340d" providerId="ADAL" clId="{04C5675F-2ABB-494B-9E27-CFBDFBEA4CBF}" dt="2024-01-18T16:48:11.362" v="701" actId="478"/>
          <ac:spMkLst>
            <pc:docMk/>
            <pc:sldMk cId="1043680091" sldId="700"/>
            <ac:spMk id="11" creationId="{BC944DB3-B9A1-96E7-053B-B71D1F26C731}"/>
          </ac:spMkLst>
        </pc:spChg>
        <pc:grpChg chg="del">
          <ac:chgData name="James Williams" userId="c957a50b-491f-4d94-b4bc-52aca3e2340d" providerId="ADAL" clId="{04C5675F-2ABB-494B-9E27-CFBDFBEA4CBF}" dt="2024-01-18T16:47:22.768" v="670" actId="478"/>
          <ac:grpSpMkLst>
            <pc:docMk/>
            <pc:sldMk cId="1043680091" sldId="700"/>
            <ac:grpSpMk id="21" creationId="{7C71A334-F124-4B1D-FBE1-092C49FD7877}"/>
          </ac:grpSpMkLst>
        </pc:grpChg>
        <pc:grpChg chg="del">
          <ac:chgData name="James Williams" userId="c957a50b-491f-4d94-b4bc-52aca3e2340d" providerId="ADAL" clId="{04C5675F-2ABB-494B-9E27-CFBDFBEA4CBF}" dt="2024-01-18T16:47:21.831" v="669" actId="478"/>
          <ac:grpSpMkLst>
            <pc:docMk/>
            <pc:sldMk cId="1043680091" sldId="700"/>
            <ac:grpSpMk id="22" creationId="{1DA03156-5545-1A3D-27AF-4FF133AA976B}"/>
          </ac:grpSpMkLst>
        </pc:grpChg>
        <pc:picChg chg="add del">
          <ac:chgData name="James Williams" userId="c957a50b-491f-4d94-b4bc-52aca3e2340d" providerId="ADAL" clId="{04C5675F-2ABB-494B-9E27-CFBDFBEA4CBF}" dt="2024-01-18T17:09:36.990" v="772" actId="478"/>
          <ac:picMkLst>
            <pc:docMk/>
            <pc:sldMk cId="1043680091" sldId="700"/>
            <ac:picMk id="2050" creationId="{5404BA1A-C0B8-6AD1-110C-E69BE2EFFBBE}"/>
          </ac:picMkLst>
        </pc:picChg>
        <pc:picChg chg="add mod">
          <ac:chgData name="James Williams" userId="c957a50b-491f-4d94-b4bc-52aca3e2340d" providerId="ADAL" clId="{04C5675F-2ABB-494B-9E27-CFBDFBEA4CBF}" dt="2024-01-18T17:10:53.120" v="832" actId="1076"/>
          <ac:picMkLst>
            <pc:docMk/>
            <pc:sldMk cId="1043680091" sldId="700"/>
            <ac:picMk id="2052" creationId="{694DFAF0-6149-4332-8A9C-0157598C4635}"/>
          </ac:picMkLst>
        </pc:picChg>
        <pc:picChg chg="add mod">
          <ac:chgData name="James Williams" userId="c957a50b-491f-4d94-b4bc-52aca3e2340d" providerId="ADAL" clId="{04C5675F-2ABB-494B-9E27-CFBDFBEA4CBF}" dt="2024-01-18T17:11:21.937" v="844" actId="1076"/>
          <ac:picMkLst>
            <pc:docMk/>
            <pc:sldMk cId="1043680091" sldId="700"/>
            <ac:picMk id="2054" creationId="{0781A4D3-5EE5-2B51-F550-24A0CCDEC40B}"/>
          </ac:picMkLst>
        </pc:picChg>
        <pc:picChg chg="add mod">
          <ac:chgData name="James Williams" userId="c957a50b-491f-4d94-b4bc-52aca3e2340d" providerId="ADAL" clId="{04C5675F-2ABB-494B-9E27-CFBDFBEA4CBF}" dt="2024-01-18T17:11:04.276" v="838" actId="14100"/>
          <ac:picMkLst>
            <pc:docMk/>
            <pc:sldMk cId="1043680091" sldId="700"/>
            <ac:picMk id="2056" creationId="{9109696D-E0C5-24C2-6A5F-20759E3DE15F}"/>
          </ac:picMkLst>
        </pc:picChg>
      </pc:sldChg>
      <pc:sldChg chg="addSp delSp modSp add mod">
        <pc:chgData name="James Williams" userId="c957a50b-491f-4d94-b4bc-52aca3e2340d" providerId="ADAL" clId="{04C5675F-2ABB-494B-9E27-CFBDFBEA4CBF}" dt="2024-01-28T15:19:29.395" v="18309" actId="20577"/>
        <pc:sldMkLst>
          <pc:docMk/>
          <pc:sldMk cId="603378495" sldId="701"/>
        </pc:sldMkLst>
        <pc:spChg chg="mod">
          <ac:chgData name="James Williams" userId="c957a50b-491f-4d94-b4bc-52aca3e2340d" providerId="ADAL" clId="{04C5675F-2ABB-494B-9E27-CFBDFBEA4CBF}" dt="2024-01-18T17:03:34.202" v="768" actId="20577"/>
          <ac:spMkLst>
            <pc:docMk/>
            <pc:sldMk cId="603378495" sldId="701"/>
            <ac:spMk id="2" creationId="{61365102-6F14-4FB7-8C3C-AB618E6179A2}"/>
          </ac:spMkLst>
        </pc:spChg>
        <pc:spChg chg="add mod">
          <ac:chgData name="James Williams" userId="c957a50b-491f-4d94-b4bc-52aca3e2340d" providerId="ADAL" clId="{04C5675F-2ABB-494B-9E27-CFBDFBEA4CBF}" dt="2024-01-28T15:19:29.395" v="18309" actId="20577"/>
          <ac:spMkLst>
            <pc:docMk/>
            <pc:sldMk cId="603378495" sldId="701"/>
            <ac:spMk id="7" creationId="{2B032D1A-9697-89A5-5812-52DFEDBC2745}"/>
          </ac:spMkLst>
        </pc:spChg>
        <pc:picChg chg="add mod">
          <ac:chgData name="James Williams" userId="c957a50b-491f-4d94-b4bc-52aca3e2340d" providerId="ADAL" clId="{04C5675F-2ABB-494B-9E27-CFBDFBEA4CBF}" dt="2024-01-18T17:12:28.925" v="849" actId="1076"/>
          <ac:picMkLst>
            <pc:docMk/>
            <pc:sldMk cId="603378495" sldId="701"/>
            <ac:picMk id="4" creationId="{EF79E1B8-27F0-BC6C-F860-D1DBDB037D12}"/>
          </ac:picMkLst>
        </pc:picChg>
        <pc:picChg chg="add mod">
          <ac:chgData name="James Williams" userId="c957a50b-491f-4d94-b4bc-52aca3e2340d" providerId="ADAL" clId="{04C5675F-2ABB-494B-9E27-CFBDFBEA4CBF}" dt="2024-01-18T17:12:28.925" v="849" actId="1076"/>
          <ac:picMkLst>
            <pc:docMk/>
            <pc:sldMk cId="603378495" sldId="701"/>
            <ac:picMk id="5" creationId="{88335960-D41E-E8E9-4403-27525492110E}"/>
          </ac:picMkLst>
        </pc:picChg>
        <pc:picChg chg="del">
          <ac:chgData name="James Williams" userId="c957a50b-491f-4d94-b4bc-52aca3e2340d" providerId="ADAL" clId="{04C5675F-2ABB-494B-9E27-CFBDFBEA4CBF}" dt="2024-01-18T17:01:11.192" v="716" actId="478"/>
          <ac:picMkLst>
            <pc:docMk/>
            <pc:sldMk cId="603378495" sldId="701"/>
            <ac:picMk id="2050" creationId="{5404BA1A-C0B8-6AD1-110C-E69BE2EFFBBE}"/>
          </ac:picMkLst>
        </pc:picChg>
        <pc:picChg chg="del mod">
          <ac:chgData name="James Williams" userId="c957a50b-491f-4d94-b4bc-52aca3e2340d" providerId="ADAL" clId="{04C5675F-2ABB-494B-9E27-CFBDFBEA4CBF}" dt="2024-01-18T17:01:09.428" v="714" actId="478"/>
          <ac:picMkLst>
            <pc:docMk/>
            <pc:sldMk cId="603378495" sldId="701"/>
            <ac:picMk id="2052" creationId="{694DFAF0-6149-4332-8A9C-0157598C4635}"/>
          </ac:picMkLst>
        </pc:picChg>
        <pc:picChg chg="add del mod">
          <ac:chgData name="James Williams" userId="c957a50b-491f-4d94-b4bc-52aca3e2340d" providerId="ADAL" clId="{04C5675F-2ABB-494B-9E27-CFBDFBEA4CBF}" dt="2024-01-18T17:01:10.927" v="715" actId="478"/>
          <ac:picMkLst>
            <pc:docMk/>
            <pc:sldMk cId="603378495" sldId="701"/>
            <ac:picMk id="2054" creationId="{0781A4D3-5EE5-2B51-F550-24A0CCDEC40B}"/>
          </ac:picMkLst>
        </pc:picChg>
        <pc:picChg chg="del mod">
          <ac:chgData name="James Williams" userId="c957a50b-491f-4d94-b4bc-52aca3e2340d" providerId="ADAL" clId="{04C5675F-2ABB-494B-9E27-CFBDFBEA4CBF}" dt="2024-01-18T17:01:12.036" v="717" actId="478"/>
          <ac:picMkLst>
            <pc:docMk/>
            <pc:sldMk cId="603378495" sldId="701"/>
            <ac:picMk id="2056" creationId="{9109696D-E0C5-24C2-6A5F-20759E3DE15F}"/>
          </ac:picMkLst>
        </pc:picChg>
      </pc:sldChg>
      <pc:sldChg chg="addSp delSp modSp add mod ord">
        <pc:chgData name="James Williams" userId="c957a50b-491f-4d94-b4bc-52aca3e2340d" providerId="ADAL" clId="{04C5675F-2ABB-494B-9E27-CFBDFBEA4CBF}" dt="2024-01-28T15:26:32.783" v="18429" actId="20577"/>
        <pc:sldMkLst>
          <pc:docMk/>
          <pc:sldMk cId="2793232374" sldId="702"/>
        </pc:sldMkLst>
        <pc:spChg chg="mod">
          <ac:chgData name="James Williams" userId="c957a50b-491f-4d94-b4bc-52aca3e2340d" providerId="ADAL" clId="{04C5675F-2ABB-494B-9E27-CFBDFBEA4CBF}" dt="2024-01-24T17:56:42.443" v="13468" actId="20577"/>
          <ac:spMkLst>
            <pc:docMk/>
            <pc:sldMk cId="2793232374" sldId="702"/>
            <ac:spMk id="2" creationId="{61365102-6F14-4FB7-8C3C-AB618E6179A2}"/>
          </ac:spMkLst>
        </pc:spChg>
        <pc:spChg chg="mod">
          <ac:chgData name="James Williams" userId="c957a50b-491f-4d94-b4bc-52aca3e2340d" providerId="ADAL" clId="{04C5675F-2ABB-494B-9E27-CFBDFBEA4CBF}" dt="2024-01-28T15:26:32.783" v="18429" actId="20577"/>
          <ac:spMkLst>
            <pc:docMk/>
            <pc:sldMk cId="2793232374" sldId="702"/>
            <ac:spMk id="4" creationId="{315499B9-6669-3CD6-8652-93BF273BE6D8}"/>
          </ac:spMkLst>
        </pc:spChg>
        <pc:spChg chg="add del">
          <ac:chgData name="James Williams" userId="c957a50b-491f-4d94-b4bc-52aca3e2340d" providerId="ADAL" clId="{04C5675F-2ABB-494B-9E27-CFBDFBEA4CBF}" dt="2024-01-18T18:39:54.418" v="1048" actId="22"/>
          <ac:spMkLst>
            <pc:docMk/>
            <pc:sldMk cId="2793232374" sldId="702"/>
            <ac:spMk id="5" creationId="{D9EB37F0-5F5E-4DE8-9EEF-A2DDEDAFC38A}"/>
          </ac:spMkLst>
        </pc:spChg>
        <pc:spChg chg="add del mod">
          <ac:chgData name="James Williams" userId="c957a50b-491f-4d94-b4bc-52aca3e2340d" providerId="ADAL" clId="{04C5675F-2ABB-494B-9E27-CFBDFBEA4CBF}" dt="2024-01-18T18:49:19.358" v="1134" actId="478"/>
          <ac:spMkLst>
            <pc:docMk/>
            <pc:sldMk cId="2793232374" sldId="702"/>
            <ac:spMk id="7" creationId="{89647409-4697-C2D8-0175-70B2B2912A7E}"/>
          </ac:spMkLst>
        </pc:spChg>
        <pc:spChg chg="add del mod">
          <ac:chgData name="James Williams" userId="c957a50b-491f-4d94-b4bc-52aca3e2340d" providerId="ADAL" clId="{04C5675F-2ABB-494B-9E27-CFBDFBEA4CBF}" dt="2024-01-18T18:45:35.456" v="1076" actId="478"/>
          <ac:spMkLst>
            <pc:docMk/>
            <pc:sldMk cId="2793232374" sldId="702"/>
            <ac:spMk id="13" creationId="{109D47E4-3B3A-FB55-4C88-0BBBF31CC998}"/>
          </ac:spMkLst>
        </pc:spChg>
        <pc:spChg chg="add del mod">
          <ac:chgData name="James Williams" userId="c957a50b-491f-4d94-b4bc-52aca3e2340d" providerId="ADAL" clId="{04C5675F-2ABB-494B-9E27-CFBDFBEA4CBF}" dt="2024-01-18T18:56:36.030" v="1317" actId="478"/>
          <ac:spMkLst>
            <pc:docMk/>
            <pc:sldMk cId="2793232374" sldId="702"/>
            <ac:spMk id="20" creationId="{3D2D9411-B413-F27F-8475-99D0319D6B5C}"/>
          </ac:spMkLst>
        </pc:spChg>
        <pc:spChg chg="add del mod topLvl">
          <ac:chgData name="James Williams" userId="c957a50b-491f-4d94-b4bc-52aca3e2340d" providerId="ADAL" clId="{04C5675F-2ABB-494B-9E27-CFBDFBEA4CBF}" dt="2024-01-18T19:03:30.395" v="1423" actId="478"/>
          <ac:spMkLst>
            <pc:docMk/>
            <pc:sldMk cId="2793232374" sldId="702"/>
            <ac:spMk id="21" creationId="{2615D6F4-F6B1-3BF4-E7A1-33FCEA975123}"/>
          </ac:spMkLst>
        </pc:spChg>
        <pc:grpChg chg="add del mod">
          <ac:chgData name="James Williams" userId="c957a50b-491f-4d94-b4bc-52aca3e2340d" providerId="ADAL" clId="{04C5675F-2ABB-494B-9E27-CFBDFBEA4CBF}" dt="2024-01-18T19:03:26.981" v="1422" actId="165"/>
          <ac:grpSpMkLst>
            <pc:docMk/>
            <pc:sldMk cId="2793232374" sldId="702"/>
            <ac:grpSpMk id="22" creationId="{E36604A7-6429-DC46-02C6-764ACCE4C1A1}"/>
          </ac:grpSpMkLst>
        </pc:grpChg>
        <pc:picChg chg="add del mod modCrop">
          <ac:chgData name="James Williams" userId="c957a50b-491f-4d94-b4bc-52aca3e2340d" providerId="ADAL" clId="{04C5675F-2ABB-494B-9E27-CFBDFBEA4CBF}" dt="2024-01-18T18:45:35.456" v="1076" actId="478"/>
          <ac:picMkLst>
            <pc:docMk/>
            <pc:sldMk cId="2793232374" sldId="702"/>
            <ac:picMk id="11" creationId="{8E9808DC-87D5-D9C1-6923-8F218A625770}"/>
          </ac:picMkLst>
        </pc:picChg>
        <pc:picChg chg="add mod ord modCrop">
          <ac:chgData name="James Williams" userId="c957a50b-491f-4d94-b4bc-52aca3e2340d" providerId="ADAL" clId="{04C5675F-2ABB-494B-9E27-CFBDFBEA4CBF}" dt="2024-01-18T18:58:32.543" v="1339" actId="14100"/>
          <ac:picMkLst>
            <pc:docMk/>
            <pc:sldMk cId="2793232374" sldId="702"/>
            <ac:picMk id="17" creationId="{2549FC28-72F2-2B15-F398-08748D72F136}"/>
          </ac:picMkLst>
        </pc:picChg>
        <pc:picChg chg="add del mod">
          <ac:chgData name="James Williams" userId="c957a50b-491f-4d94-b4bc-52aca3e2340d" providerId="ADAL" clId="{04C5675F-2ABB-494B-9E27-CFBDFBEA4CBF}" dt="2024-01-18T18:56:49.555" v="1319" actId="21"/>
          <ac:picMkLst>
            <pc:docMk/>
            <pc:sldMk cId="2793232374" sldId="702"/>
            <ac:picMk id="19" creationId="{EF0558FB-A7D1-2F49-1CFD-9AFB86E5633F}"/>
          </ac:picMkLst>
        </pc:picChg>
        <pc:picChg chg="del">
          <ac:chgData name="James Williams" userId="c957a50b-491f-4d94-b4bc-52aca3e2340d" providerId="ADAL" clId="{04C5675F-2ABB-494B-9E27-CFBDFBEA4CBF}" dt="2024-01-18T18:18:02.361" v="871" actId="478"/>
          <ac:picMkLst>
            <pc:docMk/>
            <pc:sldMk cId="2793232374" sldId="702"/>
            <ac:picMk id="2052" creationId="{694DFAF0-6149-4332-8A9C-0157598C4635}"/>
          </ac:picMkLst>
        </pc:picChg>
        <pc:picChg chg="del">
          <ac:chgData name="James Williams" userId="c957a50b-491f-4d94-b4bc-52aca3e2340d" providerId="ADAL" clId="{04C5675F-2ABB-494B-9E27-CFBDFBEA4CBF}" dt="2024-01-18T18:18:02.988" v="872" actId="478"/>
          <ac:picMkLst>
            <pc:docMk/>
            <pc:sldMk cId="2793232374" sldId="702"/>
            <ac:picMk id="2054" creationId="{0781A4D3-5EE5-2B51-F550-24A0CCDEC40B}"/>
          </ac:picMkLst>
        </pc:picChg>
        <pc:picChg chg="del">
          <ac:chgData name="James Williams" userId="c957a50b-491f-4d94-b4bc-52aca3e2340d" providerId="ADAL" clId="{04C5675F-2ABB-494B-9E27-CFBDFBEA4CBF}" dt="2024-01-18T18:18:08.297" v="875" actId="478"/>
          <ac:picMkLst>
            <pc:docMk/>
            <pc:sldMk cId="2793232374" sldId="702"/>
            <ac:picMk id="2056" creationId="{9109696D-E0C5-24C2-6A5F-20759E3DE15F}"/>
          </ac:picMkLst>
        </pc:picChg>
        <pc:picChg chg="add mod">
          <ac:chgData name="James Williams" userId="c957a50b-491f-4d94-b4bc-52aca3e2340d" providerId="ADAL" clId="{04C5675F-2ABB-494B-9E27-CFBDFBEA4CBF}" dt="2024-01-18T18:52:41.655" v="1204" actId="1076"/>
          <ac:picMkLst>
            <pc:docMk/>
            <pc:sldMk cId="2793232374" sldId="702"/>
            <ac:picMk id="3074" creationId="{CB73015F-8CFA-C073-5B30-89819FA0B744}"/>
          </ac:picMkLst>
        </pc:picChg>
        <pc:picChg chg="add mod">
          <ac:chgData name="James Williams" userId="c957a50b-491f-4d94-b4bc-52aca3e2340d" providerId="ADAL" clId="{04C5675F-2ABB-494B-9E27-CFBDFBEA4CBF}" dt="2024-01-18T18:52:42.444" v="1208" actId="14100"/>
          <ac:picMkLst>
            <pc:docMk/>
            <pc:sldMk cId="2793232374" sldId="702"/>
            <ac:picMk id="3076" creationId="{02708748-4F4D-09D8-717F-AC6561B4392C}"/>
          </ac:picMkLst>
        </pc:picChg>
        <pc:picChg chg="add mod">
          <ac:chgData name="James Williams" userId="c957a50b-491f-4d94-b4bc-52aca3e2340d" providerId="ADAL" clId="{04C5675F-2ABB-494B-9E27-CFBDFBEA4CBF}" dt="2024-01-18T18:58:23.651" v="1337" actId="1076"/>
          <ac:picMkLst>
            <pc:docMk/>
            <pc:sldMk cId="2793232374" sldId="702"/>
            <ac:picMk id="3078" creationId="{F7E2A44D-233A-4139-F51C-B6DB1713E081}"/>
          </ac:picMkLst>
        </pc:picChg>
        <pc:picChg chg="add mod">
          <ac:chgData name="James Williams" userId="c957a50b-491f-4d94-b4bc-52aca3e2340d" providerId="ADAL" clId="{04C5675F-2ABB-494B-9E27-CFBDFBEA4CBF}" dt="2024-01-24T17:56:26.661" v="13460" actId="1076"/>
          <ac:picMkLst>
            <pc:docMk/>
            <pc:sldMk cId="2793232374" sldId="702"/>
            <ac:picMk id="3080" creationId="{7B00A2AC-9EB6-5E14-A3E5-3BEB86920370}"/>
          </ac:picMkLst>
        </pc:picChg>
        <pc:picChg chg="add del">
          <ac:chgData name="James Williams" userId="c957a50b-491f-4d94-b4bc-52aca3e2340d" providerId="ADAL" clId="{04C5675F-2ABB-494B-9E27-CFBDFBEA4CBF}" dt="2024-01-18T18:43:19.743" v="1066" actId="478"/>
          <ac:picMkLst>
            <pc:docMk/>
            <pc:sldMk cId="2793232374" sldId="702"/>
            <ac:picMk id="3082" creationId="{66F5801C-F3E1-701C-20EE-CDBA41707A46}"/>
          </ac:picMkLst>
        </pc:picChg>
        <pc:picChg chg="add mod">
          <ac:chgData name="James Williams" userId="c957a50b-491f-4d94-b4bc-52aca3e2340d" providerId="ADAL" clId="{04C5675F-2ABB-494B-9E27-CFBDFBEA4CBF}" dt="2024-01-18T18:52:40.750" v="1198" actId="1076"/>
          <ac:picMkLst>
            <pc:docMk/>
            <pc:sldMk cId="2793232374" sldId="702"/>
            <ac:picMk id="3084" creationId="{540BD05D-CB5C-5BF4-6FEC-FE7A61F6B725}"/>
          </ac:picMkLst>
        </pc:picChg>
        <pc:picChg chg="add mod topLvl">
          <ac:chgData name="James Williams" userId="c957a50b-491f-4d94-b4bc-52aca3e2340d" providerId="ADAL" clId="{04C5675F-2ABB-494B-9E27-CFBDFBEA4CBF}" dt="2024-01-24T17:56:46.109" v="13469" actId="1076"/>
          <ac:picMkLst>
            <pc:docMk/>
            <pc:sldMk cId="2793232374" sldId="702"/>
            <ac:picMk id="3086" creationId="{E2B91D37-AFCA-E05A-2A40-9B936F345C27}"/>
          </ac:picMkLst>
        </pc:picChg>
      </pc:sldChg>
      <pc:sldChg chg="addSp delSp modSp new mod setBg">
        <pc:chgData name="James Williams" userId="c957a50b-491f-4d94-b4bc-52aca3e2340d" providerId="ADAL" clId="{04C5675F-2ABB-494B-9E27-CFBDFBEA4CBF}" dt="2024-01-18T19:18:50.002" v="1521"/>
        <pc:sldMkLst>
          <pc:docMk/>
          <pc:sldMk cId="811953045" sldId="703"/>
        </pc:sldMkLst>
        <pc:spChg chg="mod">
          <ac:chgData name="James Williams" userId="c957a50b-491f-4d94-b4bc-52aca3e2340d" providerId="ADAL" clId="{04C5675F-2ABB-494B-9E27-CFBDFBEA4CBF}" dt="2024-01-18T19:17:44.058" v="1504" actId="403"/>
          <ac:spMkLst>
            <pc:docMk/>
            <pc:sldMk cId="811953045" sldId="703"/>
            <ac:spMk id="2" creationId="{BA5C556F-4861-1DE5-C3A1-A135CAA468EB}"/>
          </ac:spMkLst>
        </pc:spChg>
        <pc:spChg chg="del">
          <ac:chgData name="James Williams" userId="c957a50b-491f-4d94-b4bc-52aca3e2340d" providerId="ADAL" clId="{04C5675F-2ABB-494B-9E27-CFBDFBEA4CBF}" dt="2024-01-18T18:56:54.611" v="1321" actId="478"/>
          <ac:spMkLst>
            <pc:docMk/>
            <pc:sldMk cId="811953045" sldId="703"/>
            <ac:spMk id="3" creationId="{A941389A-C076-3FC2-FFA1-2BBF7364C0F6}"/>
          </ac:spMkLst>
        </pc:spChg>
        <pc:spChg chg="add del">
          <ac:chgData name="James Williams" userId="c957a50b-491f-4d94-b4bc-52aca3e2340d" providerId="ADAL" clId="{04C5675F-2ABB-494B-9E27-CFBDFBEA4CBF}" dt="2024-01-18T19:16:51.317" v="1458" actId="26606"/>
          <ac:spMkLst>
            <pc:docMk/>
            <pc:sldMk cId="811953045" sldId="703"/>
            <ac:spMk id="11" creationId="{2151139A-886F-4B97-8815-729AD3831BBD}"/>
          </ac:spMkLst>
        </pc:spChg>
        <pc:spChg chg="add del">
          <ac:chgData name="James Williams" userId="c957a50b-491f-4d94-b4bc-52aca3e2340d" providerId="ADAL" clId="{04C5675F-2ABB-494B-9E27-CFBDFBEA4CBF}" dt="2024-01-18T19:16:51.317" v="1458" actId="26606"/>
          <ac:spMkLst>
            <pc:docMk/>
            <pc:sldMk cId="811953045" sldId="703"/>
            <ac:spMk id="13" creationId="{AB5E08C4-8CDD-4623-A5B8-E998C6DEE3B7}"/>
          </ac:spMkLst>
        </pc:spChg>
        <pc:spChg chg="add del">
          <ac:chgData name="James Williams" userId="c957a50b-491f-4d94-b4bc-52aca3e2340d" providerId="ADAL" clId="{04C5675F-2ABB-494B-9E27-CFBDFBEA4CBF}" dt="2024-01-18T19:16:51.317" v="1458" actId="26606"/>
          <ac:spMkLst>
            <pc:docMk/>
            <pc:sldMk cId="811953045" sldId="703"/>
            <ac:spMk id="15" creationId="{15F33878-D502-4FFA-8ACE-F2AECDB2A23F}"/>
          </ac:spMkLst>
        </pc:spChg>
        <pc:spChg chg="add del">
          <ac:chgData name="James Williams" userId="c957a50b-491f-4d94-b4bc-52aca3e2340d" providerId="ADAL" clId="{04C5675F-2ABB-494B-9E27-CFBDFBEA4CBF}" dt="2024-01-18T19:16:51.317" v="1458" actId="26606"/>
          <ac:spMkLst>
            <pc:docMk/>
            <pc:sldMk cId="811953045" sldId="703"/>
            <ac:spMk id="17" creationId="{D3539FEE-81D3-4406-802E-60B20B16F4F6}"/>
          </ac:spMkLst>
        </pc:spChg>
        <pc:spChg chg="add del">
          <ac:chgData name="James Williams" userId="c957a50b-491f-4d94-b4bc-52aca3e2340d" providerId="ADAL" clId="{04C5675F-2ABB-494B-9E27-CFBDFBEA4CBF}" dt="2024-01-18T19:16:51.317" v="1458" actId="26606"/>
          <ac:spMkLst>
            <pc:docMk/>
            <pc:sldMk cId="811953045" sldId="703"/>
            <ac:spMk id="19" creationId="{DC701763-729E-462F-A5A8-E0DEFEB1E2E4}"/>
          </ac:spMkLst>
        </pc:spChg>
        <pc:spChg chg="add">
          <ac:chgData name="James Williams" userId="c957a50b-491f-4d94-b4bc-52aca3e2340d" providerId="ADAL" clId="{04C5675F-2ABB-494B-9E27-CFBDFBEA4CBF}" dt="2024-01-18T19:16:51.320" v="1459" actId="26606"/>
          <ac:spMkLst>
            <pc:docMk/>
            <pc:sldMk cId="811953045" sldId="703"/>
            <ac:spMk id="21" creationId="{977ACDD7-882D-4B81-A213-84C82B96B01E}"/>
          </ac:spMkLst>
        </pc:spChg>
        <pc:spChg chg="add">
          <ac:chgData name="James Williams" userId="c957a50b-491f-4d94-b4bc-52aca3e2340d" providerId="ADAL" clId="{04C5675F-2ABB-494B-9E27-CFBDFBEA4CBF}" dt="2024-01-18T19:16:51.320" v="1459" actId="26606"/>
          <ac:spMkLst>
            <pc:docMk/>
            <pc:sldMk cId="811953045" sldId="703"/>
            <ac:spMk id="22" creationId="{2151139A-886F-4B97-8815-729AD3831BBD}"/>
          </ac:spMkLst>
        </pc:spChg>
        <pc:spChg chg="add">
          <ac:chgData name="James Williams" userId="c957a50b-491f-4d94-b4bc-52aca3e2340d" providerId="ADAL" clId="{04C5675F-2ABB-494B-9E27-CFBDFBEA4CBF}" dt="2024-01-18T19:16:51.320" v="1459" actId="26606"/>
          <ac:spMkLst>
            <pc:docMk/>
            <pc:sldMk cId="811953045" sldId="703"/>
            <ac:spMk id="23" creationId="{AB5E08C4-8CDD-4623-A5B8-E998C6DEE3B7}"/>
          </ac:spMkLst>
        </pc:spChg>
        <pc:spChg chg="add">
          <ac:chgData name="James Williams" userId="c957a50b-491f-4d94-b4bc-52aca3e2340d" providerId="ADAL" clId="{04C5675F-2ABB-494B-9E27-CFBDFBEA4CBF}" dt="2024-01-18T19:16:51.320" v="1459" actId="26606"/>
          <ac:spMkLst>
            <pc:docMk/>
            <pc:sldMk cId="811953045" sldId="703"/>
            <ac:spMk id="24" creationId="{AFFC87AC-C919-4FE5-BAC3-39509E001152}"/>
          </ac:spMkLst>
        </pc:spChg>
        <pc:spChg chg="add">
          <ac:chgData name="James Williams" userId="c957a50b-491f-4d94-b4bc-52aca3e2340d" providerId="ADAL" clId="{04C5675F-2ABB-494B-9E27-CFBDFBEA4CBF}" dt="2024-01-18T19:16:51.320" v="1459" actId="26606"/>
          <ac:spMkLst>
            <pc:docMk/>
            <pc:sldMk cId="811953045" sldId="703"/>
            <ac:spMk id="25" creationId="{7D0659F6-0853-468D-B1B2-44FDBE98B80F}"/>
          </ac:spMkLst>
        </pc:spChg>
        <pc:spChg chg="add">
          <ac:chgData name="James Williams" userId="c957a50b-491f-4d94-b4bc-52aca3e2340d" providerId="ADAL" clId="{04C5675F-2ABB-494B-9E27-CFBDFBEA4CBF}" dt="2024-01-18T19:16:51.320" v="1459" actId="26606"/>
          <ac:spMkLst>
            <pc:docMk/>
            <pc:sldMk cId="811953045" sldId="703"/>
            <ac:spMk id="26" creationId="{15F33878-D502-4FFA-8ACE-F2AECDB2A23F}"/>
          </ac:spMkLst>
        </pc:spChg>
        <pc:picChg chg="add mod ord modCrop">
          <ac:chgData name="James Williams" userId="c957a50b-491f-4d94-b4bc-52aca3e2340d" providerId="ADAL" clId="{04C5675F-2ABB-494B-9E27-CFBDFBEA4CBF}" dt="2024-01-18T19:18:19.753" v="1517" actId="1076"/>
          <ac:picMkLst>
            <pc:docMk/>
            <pc:sldMk cId="811953045" sldId="703"/>
            <ac:picMk id="4" creationId="{690AE3A2-9A21-B9EF-A3AB-D28A90ABA077}"/>
          </ac:picMkLst>
        </pc:picChg>
        <pc:picChg chg="add mod modCrop">
          <ac:chgData name="James Williams" userId="c957a50b-491f-4d94-b4bc-52aca3e2340d" providerId="ADAL" clId="{04C5675F-2ABB-494B-9E27-CFBDFBEA4CBF}" dt="2024-01-18T19:18:50.002" v="1521"/>
          <ac:picMkLst>
            <pc:docMk/>
            <pc:sldMk cId="811953045" sldId="703"/>
            <ac:picMk id="6" creationId="{10421461-43EF-624F-9311-995768BEC71F}"/>
          </ac:picMkLst>
        </pc:picChg>
        <pc:picChg chg="add del mod">
          <ac:chgData name="James Williams" userId="c957a50b-491f-4d94-b4bc-52aca3e2340d" providerId="ADAL" clId="{04C5675F-2ABB-494B-9E27-CFBDFBEA4CBF}" dt="2024-01-18T19:16:13.913" v="1441"/>
          <ac:picMkLst>
            <pc:docMk/>
            <pc:sldMk cId="811953045" sldId="703"/>
            <ac:picMk id="8" creationId="{C527D462-54CD-7B85-17AB-621ACDE29CD4}"/>
          </ac:picMkLst>
        </pc:picChg>
        <pc:picChg chg="add mod">
          <ac:chgData name="James Williams" userId="c957a50b-491f-4d94-b4bc-52aca3e2340d" providerId="ADAL" clId="{04C5675F-2ABB-494B-9E27-CFBDFBEA4CBF}" dt="2024-01-18T19:18:46.062" v="1520"/>
          <ac:picMkLst>
            <pc:docMk/>
            <pc:sldMk cId="811953045" sldId="703"/>
            <ac:picMk id="9" creationId="{477F1A25-A12A-B4F6-36E7-546B0EA68729}"/>
          </ac:picMkLst>
        </pc:picChg>
      </pc:sldChg>
      <pc:sldChg chg="addSp delSp modSp add mod ord">
        <pc:chgData name="James Williams" userId="c957a50b-491f-4d94-b4bc-52aca3e2340d" providerId="ADAL" clId="{04C5675F-2ABB-494B-9E27-CFBDFBEA4CBF}" dt="2024-02-01T15:45:01.907" v="22011" actId="20577"/>
        <pc:sldMkLst>
          <pc:docMk/>
          <pc:sldMk cId="3121671079" sldId="704"/>
        </pc:sldMkLst>
        <pc:spChg chg="mod ord">
          <ac:chgData name="James Williams" userId="c957a50b-491f-4d94-b4bc-52aca3e2340d" providerId="ADAL" clId="{04C5675F-2ABB-494B-9E27-CFBDFBEA4CBF}" dt="2024-01-21T13:49:23.977" v="3325" actId="1076"/>
          <ac:spMkLst>
            <pc:docMk/>
            <pc:sldMk cId="3121671079" sldId="704"/>
            <ac:spMk id="2" creationId="{61365102-6F14-4FB7-8C3C-AB618E6179A2}"/>
          </ac:spMkLst>
        </pc:spChg>
        <pc:spChg chg="mod">
          <ac:chgData name="James Williams" userId="c957a50b-491f-4d94-b4bc-52aca3e2340d" providerId="ADAL" clId="{04C5675F-2ABB-494B-9E27-CFBDFBEA4CBF}" dt="2024-02-01T15:45:01.907" v="22011" actId="20577"/>
          <ac:spMkLst>
            <pc:docMk/>
            <pc:sldMk cId="3121671079" sldId="704"/>
            <ac:spMk id="4" creationId="{315499B9-6669-3CD6-8652-93BF273BE6D8}"/>
          </ac:spMkLst>
        </pc:spChg>
        <pc:spChg chg="add del mod">
          <ac:chgData name="James Williams" userId="c957a50b-491f-4d94-b4bc-52aca3e2340d" providerId="ADAL" clId="{04C5675F-2ABB-494B-9E27-CFBDFBEA4CBF}" dt="2024-01-21T12:09:49.896" v="2694" actId="478"/>
          <ac:spMkLst>
            <pc:docMk/>
            <pc:sldMk cId="3121671079" sldId="704"/>
            <ac:spMk id="6" creationId="{61F38273-175F-180B-EB87-1E2B4ED1BBC2}"/>
          </ac:spMkLst>
        </pc:spChg>
        <pc:spChg chg="del">
          <ac:chgData name="James Williams" userId="c957a50b-491f-4d94-b4bc-52aca3e2340d" providerId="ADAL" clId="{04C5675F-2ABB-494B-9E27-CFBDFBEA4CBF}" dt="2024-01-21T12:13:51.595" v="2722" actId="26606"/>
          <ac:spMkLst>
            <pc:docMk/>
            <pc:sldMk cId="3121671079" sldId="704"/>
            <ac:spMk id="8" creationId="{1B15ED52-F352-441B-82BF-E0EA34836D08}"/>
          </ac:spMkLst>
        </pc:spChg>
        <pc:spChg chg="del">
          <ac:chgData name="James Williams" userId="c957a50b-491f-4d94-b4bc-52aca3e2340d" providerId="ADAL" clId="{04C5675F-2ABB-494B-9E27-CFBDFBEA4CBF}" dt="2024-01-21T12:13:51.595" v="2722" actId="26606"/>
          <ac:spMkLst>
            <pc:docMk/>
            <pc:sldMk cId="3121671079" sldId="704"/>
            <ac:spMk id="10" creationId="{3B2E3793-BFE6-45A2-9B7B-E18844431C99}"/>
          </ac:spMkLst>
        </pc:spChg>
        <pc:spChg chg="add del mod ord">
          <ac:chgData name="James Williams" userId="c957a50b-491f-4d94-b4bc-52aca3e2340d" providerId="ADAL" clId="{04C5675F-2ABB-494B-9E27-CFBDFBEA4CBF}" dt="2024-01-21T12:13:59.852" v="2724" actId="478"/>
          <ac:spMkLst>
            <pc:docMk/>
            <pc:sldMk cId="3121671079" sldId="704"/>
            <ac:spMk id="11" creationId="{B3EAC956-6AB0-7BD4-C910-78BAB680FD05}"/>
          </ac:spMkLst>
        </pc:spChg>
        <pc:spChg chg="del">
          <ac:chgData name="James Williams" userId="c957a50b-491f-4d94-b4bc-52aca3e2340d" providerId="ADAL" clId="{04C5675F-2ABB-494B-9E27-CFBDFBEA4CBF}" dt="2024-01-21T12:13:51.595" v="2722" actId="26606"/>
          <ac:spMkLst>
            <pc:docMk/>
            <pc:sldMk cId="3121671079" sldId="704"/>
            <ac:spMk id="12" creationId="{BC4C4868-CB8F-4AF9-9CDB-8108F2C19B67}"/>
          </ac:spMkLst>
        </pc:spChg>
        <pc:spChg chg="del">
          <ac:chgData name="James Williams" userId="c957a50b-491f-4d94-b4bc-52aca3e2340d" providerId="ADAL" clId="{04C5675F-2ABB-494B-9E27-CFBDFBEA4CBF}" dt="2024-01-21T12:13:51.595" v="2722" actId="26606"/>
          <ac:spMkLst>
            <pc:docMk/>
            <pc:sldMk cId="3121671079" sldId="704"/>
            <ac:spMk id="14" creationId="{375E0459-6403-40CD-989D-56A4407CA12E}"/>
          </ac:spMkLst>
        </pc:spChg>
        <pc:spChg chg="del">
          <ac:chgData name="James Williams" userId="c957a50b-491f-4d94-b4bc-52aca3e2340d" providerId="ADAL" clId="{04C5675F-2ABB-494B-9E27-CFBDFBEA4CBF}" dt="2024-01-21T12:13:51.595" v="2722" actId="26606"/>
          <ac:spMkLst>
            <pc:docMk/>
            <pc:sldMk cId="3121671079" sldId="704"/>
            <ac:spMk id="16" creationId="{53E5B1A8-3AC9-4BD1-9BBC-78CA94F2D1BA}"/>
          </ac:spMkLst>
        </pc:spChg>
        <pc:spChg chg="add del mod">
          <ac:chgData name="James Williams" userId="c957a50b-491f-4d94-b4bc-52aca3e2340d" providerId="ADAL" clId="{04C5675F-2ABB-494B-9E27-CFBDFBEA4CBF}" dt="2024-01-21T12:13:10.491" v="2720" actId="478"/>
          <ac:spMkLst>
            <pc:docMk/>
            <pc:sldMk cId="3121671079" sldId="704"/>
            <ac:spMk id="17" creationId="{4AE55CC0-5E2F-1B61-A583-75EC02A3BCA6}"/>
          </ac:spMkLst>
        </pc:spChg>
        <pc:spChg chg="add del mod">
          <ac:chgData name="James Williams" userId="c957a50b-491f-4d94-b4bc-52aca3e2340d" providerId="ADAL" clId="{04C5675F-2ABB-494B-9E27-CFBDFBEA4CBF}" dt="2024-01-21T12:14:05.664" v="2728" actId="478"/>
          <ac:spMkLst>
            <pc:docMk/>
            <pc:sldMk cId="3121671079" sldId="704"/>
            <ac:spMk id="20" creationId="{B3ED3DCE-1908-5133-72AC-7A1A9D1F0534}"/>
          </ac:spMkLst>
        </pc:spChg>
        <pc:spChg chg="add del mod">
          <ac:chgData name="James Williams" userId="c957a50b-491f-4d94-b4bc-52aca3e2340d" providerId="ADAL" clId="{04C5675F-2ABB-494B-9E27-CFBDFBEA4CBF}" dt="2024-01-21T12:12:43.159" v="2712" actId="21"/>
          <ac:spMkLst>
            <pc:docMk/>
            <pc:sldMk cId="3121671079" sldId="704"/>
            <ac:spMk id="23" creationId="{D78948EB-263C-919D-1DD2-4D94BB940FAE}"/>
          </ac:spMkLst>
        </pc:spChg>
        <pc:spChg chg="add del mod">
          <ac:chgData name="James Williams" userId="c957a50b-491f-4d94-b4bc-52aca3e2340d" providerId="ADAL" clId="{04C5675F-2ABB-494B-9E27-CFBDFBEA4CBF}" dt="2024-01-21T12:14:04.578" v="2727" actId="478"/>
          <ac:spMkLst>
            <pc:docMk/>
            <pc:sldMk cId="3121671079" sldId="704"/>
            <ac:spMk id="26" creationId="{82F4E671-0202-0DAF-D9C3-D7571418978E}"/>
          </ac:spMkLst>
        </pc:spChg>
        <pc:spChg chg="add del mod">
          <ac:chgData name="James Williams" userId="c957a50b-491f-4d94-b4bc-52aca3e2340d" providerId="ADAL" clId="{04C5675F-2ABB-494B-9E27-CFBDFBEA4CBF}" dt="2024-01-21T13:08:30.910" v="2764" actId="478"/>
          <ac:spMkLst>
            <pc:docMk/>
            <pc:sldMk cId="3121671079" sldId="704"/>
            <ac:spMk id="33" creationId="{4934BD47-6BE7-68D4-A9A3-A6C189AC7233}"/>
          </ac:spMkLst>
        </pc:spChg>
        <pc:spChg chg="add del mod">
          <ac:chgData name="James Williams" userId="c957a50b-491f-4d94-b4bc-52aca3e2340d" providerId="ADAL" clId="{04C5675F-2ABB-494B-9E27-CFBDFBEA4CBF}" dt="2024-01-21T12:13:56.802" v="2723" actId="478"/>
          <ac:spMkLst>
            <pc:docMk/>
            <pc:sldMk cId="3121671079" sldId="704"/>
            <ac:spMk id="35" creationId="{2295ADA5-41E7-82F0-E711-57F30B080317}"/>
          </ac:spMkLst>
        </pc:spChg>
        <pc:spChg chg="add">
          <ac:chgData name="James Williams" userId="c957a50b-491f-4d94-b4bc-52aca3e2340d" providerId="ADAL" clId="{04C5675F-2ABB-494B-9E27-CFBDFBEA4CBF}" dt="2024-01-21T12:13:51.595" v="2722" actId="26606"/>
          <ac:spMkLst>
            <pc:docMk/>
            <pc:sldMk cId="3121671079" sldId="704"/>
            <ac:spMk id="40" creationId="{FF93924A-10DF-4647-8C7A-115C0175774D}"/>
          </ac:spMkLst>
        </pc:spChg>
        <pc:spChg chg="add mod">
          <ac:chgData name="James Williams" userId="c957a50b-491f-4d94-b4bc-52aca3e2340d" providerId="ADAL" clId="{04C5675F-2ABB-494B-9E27-CFBDFBEA4CBF}" dt="2024-01-21T13:09:54.851" v="2779" actId="1076"/>
          <ac:spMkLst>
            <pc:docMk/>
            <pc:sldMk cId="3121671079" sldId="704"/>
            <ac:spMk id="41" creationId="{EB679DA1-93E7-2C1E-1AF1-858D2308D795}"/>
          </ac:spMkLst>
        </pc:spChg>
        <pc:picChg chg="add del mod">
          <ac:chgData name="James Williams" userId="c957a50b-491f-4d94-b4bc-52aca3e2340d" providerId="ADAL" clId="{04C5675F-2ABB-494B-9E27-CFBDFBEA4CBF}" dt="2024-01-21T12:09:49.896" v="2694" actId="478"/>
          <ac:picMkLst>
            <pc:docMk/>
            <pc:sldMk cId="3121671079" sldId="704"/>
            <ac:picMk id="5" creationId="{6EEB3CF0-D3E6-3719-E904-8B0347BA66FD}"/>
          </ac:picMkLst>
        </pc:picChg>
        <pc:picChg chg="add mod modCrop">
          <ac:chgData name="James Williams" userId="c957a50b-491f-4d94-b4bc-52aca3e2340d" providerId="ADAL" clId="{04C5675F-2ABB-494B-9E27-CFBDFBEA4CBF}" dt="2024-01-21T13:08:23.469" v="2763" actId="1076"/>
          <ac:picMkLst>
            <pc:docMk/>
            <pc:sldMk cId="3121671079" sldId="704"/>
            <ac:picMk id="9" creationId="{04913284-CE69-F1D6-179D-DD71AB4D7773}"/>
          </ac:picMkLst>
        </pc:picChg>
        <pc:picChg chg="add del mod">
          <ac:chgData name="James Williams" userId="c957a50b-491f-4d94-b4bc-52aca3e2340d" providerId="ADAL" clId="{04C5675F-2ABB-494B-9E27-CFBDFBEA4CBF}" dt="2024-01-21T12:13:10.491" v="2720" actId="478"/>
          <ac:picMkLst>
            <pc:docMk/>
            <pc:sldMk cId="3121671079" sldId="704"/>
            <ac:picMk id="15" creationId="{C1705F22-1895-3075-DD00-A5A602918BEA}"/>
          </ac:picMkLst>
        </pc:picChg>
        <pc:picChg chg="del">
          <ac:chgData name="James Williams" userId="c957a50b-491f-4d94-b4bc-52aca3e2340d" providerId="ADAL" clId="{04C5675F-2ABB-494B-9E27-CFBDFBEA4CBF}" dt="2024-01-18T19:19:54.259" v="1530" actId="478"/>
          <ac:picMkLst>
            <pc:docMk/>
            <pc:sldMk cId="3121671079" sldId="704"/>
            <ac:picMk id="17" creationId="{2549FC28-72F2-2B15-F398-08748D72F136}"/>
          </ac:picMkLst>
        </pc:picChg>
        <pc:picChg chg="add mod">
          <ac:chgData name="James Williams" userId="c957a50b-491f-4d94-b4bc-52aca3e2340d" providerId="ADAL" clId="{04C5675F-2ABB-494B-9E27-CFBDFBEA4CBF}" dt="2024-01-21T12:13:51.595" v="2722" actId="26606"/>
          <ac:picMkLst>
            <pc:docMk/>
            <pc:sldMk cId="3121671079" sldId="704"/>
            <ac:picMk id="19" creationId="{D598D12D-C14F-AA22-964D-9B9AC03CA38F}"/>
          </ac:picMkLst>
        </pc:picChg>
        <pc:picChg chg="add del mod">
          <ac:chgData name="James Williams" userId="c957a50b-491f-4d94-b4bc-52aca3e2340d" providerId="ADAL" clId="{04C5675F-2ABB-494B-9E27-CFBDFBEA4CBF}" dt="2024-01-21T12:12:43.159" v="2712" actId="21"/>
          <ac:picMkLst>
            <pc:docMk/>
            <pc:sldMk cId="3121671079" sldId="704"/>
            <ac:picMk id="22" creationId="{3976B7D3-5AD4-8B0E-4E9F-3E1E95587AA3}"/>
          </ac:picMkLst>
        </pc:picChg>
        <pc:picChg chg="add mod ord">
          <ac:chgData name="James Williams" userId="c957a50b-491f-4d94-b4bc-52aca3e2340d" providerId="ADAL" clId="{04C5675F-2ABB-494B-9E27-CFBDFBEA4CBF}" dt="2024-01-21T13:08:23.469" v="2763" actId="1076"/>
          <ac:picMkLst>
            <pc:docMk/>
            <pc:sldMk cId="3121671079" sldId="704"/>
            <ac:picMk id="25" creationId="{CC5166C7-4C20-9ACE-7F80-C3D21FE2C5DD}"/>
          </ac:picMkLst>
        </pc:picChg>
        <pc:picChg chg="add mod ord">
          <ac:chgData name="James Williams" userId="c957a50b-491f-4d94-b4bc-52aca3e2340d" providerId="ADAL" clId="{04C5675F-2ABB-494B-9E27-CFBDFBEA4CBF}" dt="2024-01-21T12:13:51.595" v="2722" actId="26606"/>
          <ac:picMkLst>
            <pc:docMk/>
            <pc:sldMk cId="3121671079" sldId="704"/>
            <ac:picMk id="28" creationId="{049CF557-1F05-F46A-4CA8-54BF5A91CFAE}"/>
          </ac:picMkLst>
        </pc:picChg>
        <pc:picChg chg="add del mod">
          <ac:chgData name="James Williams" userId="c957a50b-491f-4d94-b4bc-52aca3e2340d" providerId="ADAL" clId="{04C5675F-2ABB-494B-9E27-CFBDFBEA4CBF}" dt="2024-01-21T12:12:37.790" v="2711" actId="478"/>
          <ac:picMkLst>
            <pc:docMk/>
            <pc:sldMk cId="3121671079" sldId="704"/>
            <ac:picMk id="30" creationId="{64B4992C-454A-FF5D-E30D-91E2057F65B2}"/>
          </ac:picMkLst>
        </pc:picChg>
        <pc:picChg chg="add del mod ord">
          <ac:chgData name="James Williams" userId="c957a50b-491f-4d94-b4bc-52aca3e2340d" providerId="ADAL" clId="{04C5675F-2ABB-494B-9E27-CFBDFBEA4CBF}" dt="2024-01-21T13:08:30.910" v="2764" actId="478"/>
          <ac:picMkLst>
            <pc:docMk/>
            <pc:sldMk cId="3121671079" sldId="704"/>
            <ac:picMk id="32" creationId="{7EA7655C-5A40-B7FB-68EB-C63E8C7EE974}"/>
          </ac:picMkLst>
        </pc:picChg>
        <pc:picChg chg="add mod ord">
          <ac:chgData name="James Williams" userId="c957a50b-491f-4d94-b4bc-52aca3e2340d" providerId="ADAL" clId="{04C5675F-2ABB-494B-9E27-CFBDFBEA4CBF}" dt="2024-01-21T13:08:23.469" v="2763" actId="1076"/>
          <ac:picMkLst>
            <pc:docMk/>
            <pc:sldMk cId="3121671079" sldId="704"/>
            <ac:picMk id="34" creationId="{870A9405-1D10-147D-61D4-B8881B0D6C7B}"/>
          </ac:picMkLst>
        </pc:picChg>
        <pc:picChg chg="add mod ord">
          <ac:chgData name="James Williams" userId="c957a50b-491f-4d94-b4bc-52aca3e2340d" providerId="ADAL" clId="{04C5675F-2ABB-494B-9E27-CFBDFBEA4CBF}" dt="2024-01-21T13:08:03.872" v="2762" actId="14100"/>
          <ac:picMkLst>
            <pc:docMk/>
            <pc:sldMk cId="3121671079" sldId="704"/>
            <ac:picMk id="37" creationId="{302D59DE-4305-12BB-7CD4-C516291223BB}"/>
          </ac:picMkLst>
        </pc:picChg>
        <pc:picChg chg="add mod">
          <ac:chgData name="James Williams" userId="c957a50b-491f-4d94-b4bc-52aca3e2340d" providerId="ADAL" clId="{04C5675F-2ABB-494B-9E27-CFBDFBEA4CBF}" dt="2024-01-21T13:09:32.640" v="2769" actId="1076"/>
          <ac:picMkLst>
            <pc:docMk/>
            <pc:sldMk cId="3121671079" sldId="704"/>
            <ac:picMk id="39" creationId="{FC92A7CE-4BD9-4384-039F-5D3F45CB92FF}"/>
          </ac:picMkLst>
        </pc:picChg>
        <pc:picChg chg="del">
          <ac:chgData name="James Williams" userId="c957a50b-491f-4d94-b4bc-52aca3e2340d" providerId="ADAL" clId="{04C5675F-2ABB-494B-9E27-CFBDFBEA4CBF}" dt="2024-01-18T19:19:53.167" v="1528" actId="478"/>
          <ac:picMkLst>
            <pc:docMk/>
            <pc:sldMk cId="3121671079" sldId="704"/>
            <ac:picMk id="3074" creationId="{CB73015F-8CFA-C073-5B30-89819FA0B744}"/>
          </ac:picMkLst>
        </pc:picChg>
        <pc:picChg chg="del">
          <ac:chgData name="James Williams" userId="c957a50b-491f-4d94-b4bc-52aca3e2340d" providerId="ADAL" clId="{04C5675F-2ABB-494B-9E27-CFBDFBEA4CBF}" dt="2024-01-18T19:19:52.625" v="1527" actId="478"/>
          <ac:picMkLst>
            <pc:docMk/>
            <pc:sldMk cId="3121671079" sldId="704"/>
            <ac:picMk id="3076" creationId="{02708748-4F4D-09D8-717F-AC6561B4392C}"/>
          </ac:picMkLst>
        </pc:picChg>
        <pc:picChg chg="del">
          <ac:chgData name="James Williams" userId="c957a50b-491f-4d94-b4bc-52aca3e2340d" providerId="ADAL" clId="{04C5675F-2ABB-494B-9E27-CFBDFBEA4CBF}" dt="2024-01-18T19:19:53.641" v="1529" actId="478"/>
          <ac:picMkLst>
            <pc:docMk/>
            <pc:sldMk cId="3121671079" sldId="704"/>
            <ac:picMk id="3078" creationId="{F7E2A44D-233A-4139-F51C-B6DB1713E081}"/>
          </ac:picMkLst>
        </pc:picChg>
        <pc:picChg chg="del">
          <ac:chgData name="James Williams" userId="c957a50b-491f-4d94-b4bc-52aca3e2340d" providerId="ADAL" clId="{04C5675F-2ABB-494B-9E27-CFBDFBEA4CBF}" dt="2024-01-18T19:19:52.176" v="1526" actId="478"/>
          <ac:picMkLst>
            <pc:docMk/>
            <pc:sldMk cId="3121671079" sldId="704"/>
            <ac:picMk id="3080" creationId="{7B00A2AC-9EB6-5E14-A3E5-3BEB86920370}"/>
          </ac:picMkLst>
        </pc:picChg>
        <pc:picChg chg="del">
          <ac:chgData name="James Williams" userId="c957a50b-491f-4d94-b4bc-52aca3e2340d" providerId="ADAL" clId="{04C5675F-2ABB-494B-9E27-CFBDFBEA4CBF}" dt="2024-01-18T19:19:51.681" v="1525" actId="478"/>
          <ac:picMkLst>
            <pc:docMk/>
            <pc:sldMk cId="3121671079" sldId="704"/>
            <ac:picMk id="3084" creationId="{540BD05D-CB5C-5BF4-6FEC-FE7A61F6B725}"/>
          </ac:picMkLst>
        </pc:picChg>
        <pc:picChg chg="del">
          <ac:chgData name="James Williams" userId="c957a50b-491f-4d94-b4bc-52aca3e2340d" providerId="ADAL" clId="{04C5675F-2ABB-494B-9E27-CFBDFBEA4CBF}" dt="2024-01-18T19:19:54.786" v="1531" actId="478"/>
          <ac:picMkLst>
            <pc:docMk/>
            <pc:sldMk cId="3121671079" sldId="704"/>
            <ac:picMk id="3086" creationId="{E2B91D37-AFCA-E05A-2A40-9B936F345C27}"/>
          </ac:picMkLst>
        </pc:picChg>
      </pc:sldChg>
      <pc:sldChg chg="addSp delSp modSp add mod modNotesTx">
        <pc:chgData name="James Williams" userId="c957a50b-491f-4d94-b4bc-52aca3e2340d" providerId="ADAL" clId="{04C5675F-2ABB-494B-9E27-CFBDFBEA4CBF}" dt="2024-01-28T15:43:02.139" v="18788" actId="13926"/>
        <pc:sldMkLst>
          <pc:docMk/>
          <pc:sldMk cId="2247983677" sldId="705"/>
        </pc:sldMkLst>
        <pc:spChg chg="mod">
          <ac:chgData name="James Williams" userId="c957a50b-491f-4d94-b4bc-52aca3e2340d" providerId="ADAL" clId="{04C5675F-2ABB-494B-9E27-CFBDFBEA4CBF}" dt="2024-01-24T17:55:59.050" v="13451" actId="20577"/>
          <ac:spMkLst>
            <pc:docMk/>
            <pc:sldMk cId="2247983677" sldId="705"/>
            <ac:spMk id="2" creationId="{61365102-6F14-4FB7-8C3C-AB618E6179A2}"/>
          </ac:spMkLst>
        </pc:spChg>
        <pc:spChg chg="mod ord">
          <ac:chgData name="James Williams" userId="c957a50b-491f-4d94-b4bc-52aca3e2340d" providerId="ADAL" clId="{04C5675F-2ABB-494B-9E27-CFBDFBEA4CBF}" dt="2024-01-28T15:43:02.139" v="18788" actId="13926"/>
          <ac:spMkLst>
            <pc:docMk/>
            <pc:sldMk cId="2247983677" sldId="705"/>
            <ac:spMk id="4" creationId="{315499B9-6669-3CD6-8652-93BF273BE6D8}"/>
          </ac:spMkLst>
        </pc:spChg>
        <pc:spChg chg="add del mod">
          <ac:chgData name="James Williams" userId="c957a50b-491f-4d94-b4bc-52aca3e2340d" providerId="ADAL" clId="{04C5675F-2ABB-494B-9E27-CFBDFBEA4CBF}" dt="2024-01-21T14:28:48.110" v="3366" actId="478"/>
          <ac:spMkLst>
            <pc:docMk/>
            <pc:sldMk cId="2247983677" sldId="705"/>
            <ac:spMk id="6" creationId="{D79A144F-E3FB-2DB1-7EE2-B29E48AB9F8A}"/>
          </ac:spMkLst>
        </pc:spChg>
        <pc:spChg chg="add del mod">
          <ac:chgData name="James Williams" userId="c957a50b-491f-4d94-b4bc-52aca3e2340d" providerId="ADAL" clId="{04C5675F-2ABB-494B-9E27-CFBDFBEA4CBF}" dt="2024-01-21T14:28:45.832" v="3365" actId="478"/>
          <ac:spMkLst>
            <pc:docMk/>
            <pc:sldMk cId="2247983677" sldId="705"/>
            <ac:spMk id="11" creationId="{0AF20532-817B-EA06-8DBD-E9BEBCCE33EA}"/>
          </ac:spMkLst>
        </pc:spChg>
        <pc:spChg chg="add del mod">
          <ac:chgData name="James Williams" userId="c957a50b-491f-4d94-b4bc-52aca3e2340d" providerId="ADAL" clId="{04C5675F-2ABB-494B-9E27-CFBDFBEA4CBF}" dt="2024-01-21T14:28:45.097" v="3364" actId="478"/>
          <ac:spMkLst>
            <pc:docMk/>
            <pc:sldMk cId="2247983677" sldId="705"/>
            <ac:spMk id="17" creationId="{294C2876-357F-4CD1-6A2A-8DA498E39C87}"/>
          </ac:spMkLst>
        </pc:spChg>
        <pc:spChg chg="add mod">
          <ac:chgData name="James Williams" userId="c957a50b-491f-4d94-b4bc-52aca3e2340d" providerId="ADAL" clId="{04C5675F-2ABB-494B-9E27-CFBDFBEA4CBF}" dt="2024-01-21T14:28:43.796" v="3363" actId="404"/>
          <ac:spMkLst>
            <pc:docMk/>
            <pc:sldMk cId="2247983677" sldId="705"/>
            <ac:spMk id="20" creationId="{65A6B8C0-937A-686F-578A-2AF24134BDF2}"/>
          </ac:spMkLst>
        </pc:spChg>
        <pc:spChg chg="add del mod">
          <ac:chgData name="James Williams" userId="c957a50b-491f-4d94-b4bc-52aca3e2340d" providerId="ADAL" clId="{04C5675F-2ABB-494B-9E27-CFBDFBEA4CBF}" dt="2024-01-21T14:27:53.541" v="3344" actId="478"/>
          <ac:spMkLst>
            <pc:docMk/>
            <pc:sldMk cId="2247983677" sldId="705"/>
            <ac:spMk id="23" creationId="{04642269-AFBF-0B93-6DCF-D18C7854C9B3}"/>
          </ac:spMkLst>
        </pc:spChg>
        <pc:spChg chg="add del mod">
          <ac:chgData name="James Williams" userId="c957a50b-491f-4d94-b4bc-52aca3e2340d" providerId="ADAL" clId="{04C5675F-2ABB-494B-9E27-CFBDFBEA4CBF}" dt="2024-01-21T14:37:49.782" v="3720" actId="478"/>
          <ac:spMkLst>
            <pc:docMk/>
            <pc:sldMk cId="2247983677" sldId="705"/>
            <ac:spMk id="26" creationId="{D30E631E-D253-8169-67FC-7C2C783AEEF6}"/>
          </ac:spMkLst>
        </pc:spChg>
        <pc:spChg chg="add del mod topLvl">
          <ac:chgData name="James Williams" userId="c957a50b-491f-4d94-b4bc-52aca3e2340d" providerId="ADAL" clId="{04C5675F-2ABB-494B-9E27-CFBDFBEA4CBF}" dt="2024-01-21T14:45:37.584" v="3830" actId="478"/>
          <ac:spMkLst>
            <pc:docMk/>
            <pc:sldMk cId="2247983677" sldId="705"/>
            <ac:spMk id="29" creationId="{469BDB86-6660-B7E5-DB3C-32F860F4A98D}"/>
          </ac:spMkLst>
        </pc:spChg>
        <pc:spChg chg="add del mod topLvl">
          <ac:chgData name="James Williams" userId="c957a50b-491f-4d94-b4bc-52aca3e2340d" providerId="ADAL" clId="{04C5675F-2ABB-494B-9E27-CFBDFBEA4CBF}" dt="2024-01-21T14:45:32.135" v="3828" actId="478"/>
          <ac:spMkLst>
            <pc:docMk/>
            <pc:sldMk cId="2247983677" sldId="705"/>
            <ac:spMk id="33" creationId="{254B4576-7E10-99BB-2E91-730C747357F0}"/>
          </ac:spMkLst>
        </pc:spChg>
        <pc:spChg chg="add del mod topLvl">
          <ac:chgData name="James Williams" userId="c957a50b-491f-4d94-b4bc-52aca3e2340d" providerId="ADAL" clId="{04C5675F-2ABB-494B-9E27-CFBDFBEA4CBF}" dt="2024-01-21T14:45:54.127" v="3834" actId="478"/>
          <ac:spMkLst>
            <pc:docMk/>
            <pc:sldMk cId="2247983677" sldId="705"/>
            <ac:spMk id="37" creationId="{2D35A0F4-EB62-23D2-5F39-8296D10F668A}"/>
          </ac:spMkLst>
        </pc:spChg>
        <pc:spChg chg="add mod">
          <ac:chgData name="James Williams" userId="c957a50b-491f-4d94-b4bc-52aca3e2340d" providerId="ADAL" clId="{04C5675F-2ABB-494B-9E27-CFBDFBEA4CBF}" dt="2024-01-21T14:56:13.076" v="3966" actId="1076"/>
          <ac:spMkLst>
            <pc:docMk/>
            <pc:sldMk cId="2247983677" sldId="705"/>
            <ac:spMk id="41" creationId="{A0618E25-95D4-9E3C-79DC-C31A008D15CA}"/>
          </ac:spMkLst>
        </pc:spChg>
        <pc:spChg chg="add del mod">
          <ac:chgData name="James Williams" userId="c957a50b-491f-4d94-b4bc-52aca3e2340d" providerId="ADAL" clId="{04C5675F-2ABB-494B-9E27-CFBDFBEA4CBF}" dt="2024-01-21T14:43:52.431" v="3801" actId="478"/>
          <ac:spMkLst>
            <pc:docMk/>
            <pc:sldMk cId="2247983677" sldId="705"/>
            <ac:spMk id="44" creationId="{8A125FE6-1EE4-4801-32BA-45DF0DCA3C43}"/>
          </ac:spMkLst>
        </pc:spChg>
        <pc:spChg chg="add del mod">
          <ac:chgData name="James Williams" userId="c957a50b-491f-4d94-b4bc-52aca3e2340d" providerId="ADAL" clId="{04C5675F-2ABB-494B-9E27-CFBDFBEA4CBF}" dt="2024-01-21T14:44:00.487" v="3803" actId="478"/>
          <ac:spMkLst>
            <pc:docMk/>
            <pc:sldMk cId="2247983677" sldId="705"/>
            <ac:spMk id="47" creationId="{A3CD5C92-F774-150C-79A5-AE28C46839D6}"/>
          </ac:spMkLst>
        </pc:spChg>
        <pc:spChg chg="add del mod">
          <ac:chgData name="James Williams" userId="c957a50b-491f-4d94-b4bc-52aca3e2340d" providerId="ADAL" clId="{04C5675F-2ABB-494B-9E27-CFBDFBEA4CBF}" dt="2024-01-21T14:44:32.101" v="3808" actId="478"/>
          <ac:spMkLst>
            <pc:docMk/>
            <pc:sldMk cId="2247983677" sldId="705"/>
            <ac:spMk id="50" creationId="{0AF19DCC-53F9-5F9C-45EB-6BFA1C8139D8}"/>
          </ac:spMkLst>
        </pc:spChg>
        <pc:spChg chg="add mod">
          <ac:chgData name="James Williams" userId="c957a50b-491f-4d94-b4bc-52aca3e2340d" providerId="ADAL" clId="{04C5675F-2ABB-494B-9E27-CFBDFBEA4CBF}" dt="2024-01-21T14:44:24.431" v="3804" actId="931"/>
          <ac:spMkLst>
            <pc:docMk/>
            <pc:sldMk cId="2247983677" sldId="705"/>
            <ac:spMk id="53" creationId="{87C01239-24A6-BD98-984A-66C2580E263F}"/>
          </ac:spMkLst>
        </pc:spChg>
        <pc:spChg chg="add mod">
          <ac:chgData name="James Williams" userId="c957a50b-491f-4d94-b4bc-52aca3e2340d" providerId="ADAL" clId="{04C5675F-2ABB-494B-9E27-CFBDFBEA4CBF}" dt="2024-01-21T14:56:38.876" v="3971" actId="404"/>
          <ac:spMkLst>
            <pc:docMk/>
            <pc:sldMk cId="2247983677" sldId="705"/>
            <ac:spMk id="55" creationId="{DC3CBEFE-A521-A791-B4CB-6136048D1E53}"/>
          </ac:spMkLst>
        </pc:spChg>
        <pc:grpChg chg="add del mod">
          <ac:chgData name="James Williams" userId="c957a50b-491f-4d94-b4bc-52aca3e2340d" providerId="ADAL" clId="{04C5675F-2ABB-494B-9E27-CFBDFBEA4CBF}" dt="2024-01-21T14:45:35.688" v="3829" actId="165"/>
          <ac:grpSpMkLst>
            <pc:docMk/>
            <pc:sldMk cId="2247983677" sldId="705"/>
            <ac:grpSpMk id="30" creationId="{B4A0E724-7492-3CD0-F761-9FC48B44F86F}"/>
          </ac:grpSpMkLst>
        </pc:grpChg>
        <pc:grpChg chg="add del mod">
          <ac:chgData name="James Williams" userId="c957a50b-491f-4d94-b4bc-52aca3e2340d" providerId="ADAL" clId="{04C5675F-2ABB-494B-9E27-CFBDFBEA4CBF}" dt="2024-01-21T14:45:24.455" v="3826" actId="165"/>
          <ac:grpSpMkLst>
            <pc:docMk/>
            <pc:sldMk cId="2247983677" sldId="705"/>
            <ac:grpSpMk id="34" creationId="{580D2DE8-9938-5C3D-5394-2B808A90536B}"/>
          </ac:grpSpMkLst>
        </pc:grpChg>
        <pc:grpChg chg="add del mod">
          <ac:chgData name="James Williams" userId="c957a50b-491f-4d94-b4bc-52aca3e2340d" providerId="ADAL" clId="{04C5675F-2ABB-494B-9E27-CFBDFBEA4CBF}" dt="2024-01-21T14:45:51.906" v="3833" actId="165"/>
          <ac:grpSpMkLst>
            <pc:docMk/>
            <pc:sldMk cId="2247983677" sldId="705"/>
            <ac:grpSpMk id="38" creationId="{0D4B3852-E298-94F4-709C-6BE497F38122}"/>
          </ac:grpSpMkLst>
        </pc:grpChg>
        <pc:picChg chg="add mod ord">
          <ac:chgData name="James Williams" userId="c957a50b-491f-4d94-b4bc-52aca3e2340d" providerId="ADAL" clId="{04C5675F-2ABB-494B-9E27-CFBDFBEA4CBF}" dt="2024-01-21T14:28:22.601" v="3355" actId="166"/>
          <ac:picMkLst>
            <pc:docMk/>
            <pc:sldMk cId="2247983677" sldId="705"/>
            <ac:picMk id="5" creationId="{643CB9A2-08BB-2336-8546-C43D54B7FAE6}"/>
          </ac:picMkLst>
        </pc:picChg>
        <pc:picChg chg="add mod">
          <ac:chgData name="James Williams" userId="c957a50b-491f-4d94-b4bc-52aca3e2340d" providerId="ADAL" clId="{04C5675F-2ABB-494B-9E27-CFBDFBEA4CBF}" dt="2024-01-21T14:56:17.066" v="3967" actId="14100"/>
          <ac:picMkLst>
            <pc:docMk/>
            <pc:sldMk cId="2247983677" sldId="705"/>
            <ac:picMk id="9" creationId="{D9E57312-A386-8D5C-4220-C0D3FB932BEF}"/>
          </ac:picMkLst>
        </pc:picChg>
        <pc:picChg chg="add mod">
          <ac:chgData name="James Williams" userId="c957a50b-491f-4d94-b4bc-52aca3e2340d" providerId="ADAL" clId="{04C5675F-2ABB-494B-9E27-CFBDFBEA4CBF}" dt="2024-01-21T14:28:32.790" v="3357" actId="1076"/>
          <ac:picMkLst>
            <pc:docMk/>
            <pc:sldMk cId="2247983677" sldId="705"/>
            <ac:picMk id="15" creationId="{51FB6848-5FE0-B4D9-64CB-D6BFE89811BA}"/>
          </ac:picMkLst>
        </pc:picChg>
        <pc:picChg chg="add mod ord">
          <ac:chgData name="James Williams" userId="c957a50b-491f-4d94-b4bc-52aca3e2340d" providerId="ADAL" clId="{04C5675F-2ABB-494B-9E27-CFBDFBEA4CBF}" dt="2024-01-21T14:56:20.125" v="3968" actId="14100"/>
          <ac:picMkLst>
            <pc:docMk/>
            <pc:sldMk cId="2247983677" sldId="705"/>
            <ac:picMk id="19" creationId="{003895A0-979A-275A-F027-D789863E50FD}"/>
          </ac:picMkLst>
        </pc:picChg>
        <pc:picChg chg="add del mod">
          <ac:chgData name="James Williams" userId="c957a50b-491f-4d94-b4bc-52aca3e2340d" providerId="ADAL" clId="{04C5675F-2ABB-494B-9E27-CFBDFBEA4CBF}" dt="2024-01-21T14:27:53.541" v="3344" actId="478"/>
          <ac:picMkLst>
            <pc:docMk/>
            <pc:sldMk cId="2247983677" sldId="705"/>
            <ac:picMk id="22" creationId="{2B0393CA-5A92-DAAC-FF07-1F3CBBA34439}"/>
          </ac:picMkLst>
        </pc:picChg>
        <pc:picChg chg="add del mod">
          <ac:chgData name="James Williams" userId="c957a50b-491f-4d94-b4bc-52aca3e2340d" providerId="ADAL" clId="{04C5675F-2ABB-494B-9E27-CFBDFBEA4CBF}" dt="2024-01-21T14:37:49.782" v="3720" actId="478"/>
          <ac:picMkLst>
            <pc:docMk/>
            <pc:sldMk cId="2247983677" sldId="705"/>
            <ac:picMk id="25" creationId="{3D0FCA3A-E7A8-C037-52C8-40D90D585FA9}"/>
          </ac:picMkLst>
        </pc:picChg>
        <pc:picChg chg="add mod topLvl">
          <ac:chgData name="James Williams" userId="c957a50b-491f-4d94-b4bc-52aca3e2340d" providerId="ADAL" clId="{04C5675F-2ABB-494B-9E27-CFBDFBEA4CBF}" dt="2024-01-21T14:56:49.851" v="3972" actId="1076"/>
          <ac:picMkLst>
            <pc:docMk/>
            <pc:sldMk cId="2247983677" sldId="705"/>
            <ac:picMk id="28" creationId="{321373A5-F4A4-FDBB-6F9A-F7EF4D0F1FF8}"/>
          </ac:picMkLst>
        </pc:picChg>
        <pc:picChg chg="add mod topLvl">
          <ac:chgData name="James Williams" userId="c957a50b-491f-4d94-b4bc-52aca3e2340d" providerId="ADAL" clId="{04C5675F-2ABB-494B-9E27-CFBDFBEA4CBF}" dt="2024-01-21T14:56:49.851" v="3972" actId="1076"/>
          <ac:picMkLst>
            <pc:docMk/>
            <pc:sldMk cId="2247983677" sldId="705"/>
            <ac:picMk id="32" creationId="{DAF84D8C-727A-58B9-AB5F-B890B8F86702}"/>
          </ac:picMkLst>
        </pc:picChg>
        <pc:picChg chg="add mod topLvl">
          <ac:chgData name="James Williams" userId="c957a50b-491f-4d94-b4bc-52aca3e2340d" providerId="ADAL" clId="{04C5675F-2ABB-494B-9E27-CFBDFBEA4CBF}" dt="2024-01-21T14:56:49.851" v="3972" actId="1076"/>
          <ac:picMkLst>
            <pc:docMk/>
            <pc:sldMk cId="2247983677" sldId="705"/>
            <ac:picMk id="36" creationId="{9E2F8E44-17F1-2710-0903-DE532A653BC2}"/>
          </ac:picMkLst>
        </pc:picChg>
        <pc:picChg chg="add mod ord">
          <ac:chgData name="James Williams" userId="c957a50b-491f-4d94-b4bc-52aca3e2340d" providerId="ADAL" clId="{04C5675F-2ABB-494B-9E27-CFBDFBEA4CBF}" dt="2024-01-21T14:44:49.972" v="3813" actId="1076"/>
          <ac:picMkLst>
            <pc:docMk/>
            <pc:sldMk cId="2247983677" sldId="705"/>
            <ac:picMk id="40" creationId="{1299EE2F-38FA-6E06-5595-E9EC9EAB7B07}"/>
          </ac:picMkLst>
        </pc:picChg>
        <pc:picChg chg="add del mod">
          <ac:chgData name="James Williams" userId="c957a50b-491f-4d94-b4bc-52aca3e2340d" providerId="ADAL" clId="{04C5675F-2ABB-494B-9E27-CFBDFBEA4CBF}" dt="2024-01-21T14:43:52.431" v="3801" actId="478"/>
          <ac:picMkLst>
            <pc:docMk/>
            <pc:sldMk cId="2247983677" sldId="705"/>
            <ac:picMk id="43" creationId="{1B69FD88-7932-5764-A4A4-4B57F648E6D7}"/>
          </ac:picMkLst>
        </pc:picChg>
        <pc:picChg chg="add del mod">
          <ac:chgData name="James Williams" userId="c957a50b-491f-4d94-b4bc-52aca3e2340d" providerId="ADAL" clId="{04C5675F-2ABB-494B-9E27-CFBDFBEA4CBF}" dt="2024-01-21T14:44:00.487" v="3803" actId="478"/>
          <ac:picMkLst>
            <pc:docMk/>
            <pc:sldMk cId="2247983677" sldId="705"/>
            <ac:picMk id="46" creationId="{AB5609EB-6505-C0FD-97A3-5F85666D83F1}"/>
          </ac:picMkLst>
        </pc:picChg>
        <pc:picChg chg="add del mod">
          <ac:chgData name="James Williams" userId="c957a50b-491f-4d94-b4bc-52aca3e2340d" providerId="ADAL" clId="{04C5675F-2ABB-494B-9E27-CFBDFBEA4CBF}" dt="2024-01-21T14:44:32.101" v="3808" actId="478"/>
          <ac:picMkLst>
            <pc:docMk/>
            <pc:sldMk cId="2247983677" sldId="705"/>
            <ac:picMk id="49" creationId="{98953843-58A2-3FF0-7A28-837F4A57E44E}"/>
          </ac:picMkLst>
        </pc:picChg>
        <pc:picChg chg="add mod">
          <ac:chgData name="James Williams" userId="c957a50b-491f-4d94-b4bc-52aca3e2340d" providerId="ADAL" clId="{04C5675F-2ABB-494B-9E27-CFBDFBEA4CBF}" dt="2024-01-21T14:44:41.050" v="3810" actId="1076"/>
          <ac:picMkLst>
            <pc:docMk/>
            <pc:sldMk cId="2247983677" sldId="705"/>
            <ac:picMk id="52" creationId="{CD7D33DD-68E9-7860-5927-F1EE36CDC9BF}"/>
          </ac:picMkLst>
        </pc:picChg>
      </pc:sldChg>
      <pc:sldChg chg="addSp delSp modSp add mod">
        <pc:chgData name="James Williams" userId="c957a50b-491f-4d94-b4bc-52aca3e2340d" providerId="ADAL" clId="{04C5675F-2ABB-494B-9E27-CFBDFBEA4CBF}" dt="2024-01-28T15:49:48.787" v="18876" actId="13926"/>
        <pc:sldMkLst>
          <pc:docMk/>
          <pc:sldMk cId="1642113183" sldId="706"/>
        </pc:sldMkLst>
        <pc:spChg chg="mod">
          <ac:chgData name="James Williams" userId="c957a50b-491f-4d94-b4bc-52aca3e2340d" providerId="ADAL" clId="{04C5675F-2ABB-494B-9E27-CFBDFBEA4CBF}" dt="2024-01-24T17:55:47.333" v="13446" actId="20577"/>
          <ac:spMkLst>
            <pc:docMk/>
            <pc:sldMk cId="1642113183" sldId="706"/>
            <ac:spMk id="2" creationId="{61365102-6F14-4FB7-8C3C-AB618E6179A2}"/>
          </ac:spMkLst>
        </pc:spChg>
        <pc:spChg chg="mod ord">
          <ac:chgData name="James Williams" userId="c957a50b-491f-4d94-b4bc-52aca3e2340d" providerId="ADAL" clId="{04C5675F-2ABB-494B-9E27-CFBDFBEA4CBF}" dt="2024-01-28T15:49:48.787" v="18876" actId="13926"/>
          <ac:spMkLst>
            <pc:docMk/>
            <pc:sldMk cId="1642113183" sldId="706"/>
            <ac:spMk id="4" creationId="{315499B9-6669-3CD6-8652-93BF273BE6D8}"/>
          </ac:spMkLst>
        </pc:spChg>
        <pc:spChg chg="add del mod">
          <ac:chgData name="James Williams" userId="c957a50b-491f-4d94-b4bc-52aca3e2340d" providerId="ADAL" clId="{04C5675F-2ABB-494B-9E27-CFBDFBEA4CBF}" dt="2024-01-21T15:38:12.435" v="4049" actId="478"/>
          <ac:spMkLst>
            <pc:docMk/>
            <pc:sldMk cId="1642113183" sldId="706"/>
            <ac:spMk id="6" creationId="{49A3249C-34F4-E053-810B-CEAC76DF7AA6}"/>
          </ac:spMkLst>
        </pc:spChg>
        <pc:spChg chg="add del mod">
          <ac:chgData name="James Williams" userId="c957a50b-491f-4d94-b4bc-52aca3e2340d" providerId="ADAL" clId="{04C5675F-2ABB-494B-9E27-CFBDFBEA4CBF}" dt="2024-01-21T15:38:13.705" v="4050" actId="478"/>
          <ac:spMkLst>
            <pc:docMk/>
            <pc:sldMk cId="1642113183" sldId="706"/>
            <ac:spMk id="11" creationId="{32FA14D9-E9CE-2AD5-3EDC-BACD2953E037}"/>
          </ac:spMkLst>
        </pc:spChg>
        <pc:spChg chg="add del mod">
          <ac:chgData name="James Williams" userId="c957a50b-491f-4d94-b4bc-52aca3e2340d" providerId="ADAL" clId="{04C5675F-2ABB-494B-9E27-CFBDFBEA4CBF}" dt="2024-01-21T15:37:14.575" v="4032" actId="478"/>
          <ac:spMkLst>
            <pc:docMk/>
            <pc:sldMk cId="1642113183" sldId="706"/>
            <ac:spMk id="17" creationId="{93C0B361-95D2-8A95-70FC-43929646B8A3}"/>
          </ac:spMkLst>
        </pc:spChg>
        <pc:spChg chg="add mod">
          <ac:chgData name="James Williams" userId="c957a50b-491f-4d94-b4bc-52aca3e2340d" providerId="ADAL" clId="{04C5675F-2ABB-494B-9E27-CFBDFBEA4CBF}" dt="2024-01-21T15:36:22.021" v="4021" actId="931"/>
          <ac:spMkLst>
            <pc:docMk/>
            <pc:sldMk cId="1642113183" sldId="706"/>
            <ac:spMk id="20" creationId="{6F8651DB-563B-BE7C-0FD9-8E1ACF528305}"/>
          </ac:spMkLst>
        </pc:spChg>
        <pc:spChg chg="add del mod">
          <ac:chgData name="James Williams" userId="c957a50b-491f-4d94-b4bc-52aca3e2340d" providerId="ADAL" clId="{04C5675F-2ABB-494B-9E27-CFBDFBEA4CBF}" dt="2024-01-21T15:36:28.716" v="4028" actId="478"/>
          <ac:spMkLst>
            <pc:docMk/>
            <pc:sldMk cId="1642113183" sldId="706"/>
            <ac:spMk id="23" creationId="{3F3BB614-A09C-EC57-56C2-637EB592B1F3}"/>
          </ac:spMkLst>
        </pc:spChg>
        <pc:spChg chg="add del mod">
          <ac:chgData name="James Williams" userId="c957a50b-491f-4d94-b4bc-52aca3e2340d" providerId="ADAL" clId="{04C5675F-2ABB-494B-9E27-CFBDFBEA4CBF}" dt="2024-01-21T15:36:45.393" v="4030" actId="478"/>
          <ac:spMkLst>
            <pc:docMk/>
            <pc:sldMk cId="1642113183" sldId="706"/>
            <ac:spMk id="26" creationId="{6DA7F03D-F085-367E-FA66-764661A7DD5A}"/>
          </ac:spMkLst>
        </pc:spChg>
        <pc:spChg chg="add mod">
          <ac:chgData name="James Williams" userId="c957a50b-491f-4d94-b4bc-52aca3e2340d" providerId="ADAL" clId="{04C5675F-2ABB-494B-9E27-CFBDFBEA4CBF}" dt="2024-01-21T15:54:40.220" v="4329" actId="1076"/>
          <ac:spMkLst>
            <pc:docMk/>
            <pc:sldMk cId="1642113183" sldId="706"/>
            <ac:spMk id="29" creationId="{80BDC42C-2F92-3207-BE40-FD10FDA60706}"/>
          </ac:spMkLst>
        </pc:spChg>
        <pc:picChg chg="add del mod">
          <ac:chgData name="James Williams" userId="c957a50b-491f-4d94-b4bc-52aca3e2340d" providerId="ADAL" clId="{04C5675F-2ABB-494B-9E27-CFBDFBEA4CBF}" dt="2024-01-21T15:38:12.435" v="4049" actId="478"/>
          <ac:picMkLst>
            <pc:docMk/>
            <pc:sldMk cId="1642113183" sldId="706"/>
            <ac:picMk id="5" creationId="{A1B8D6DC-5589-B08D-CE75-81BE21ABCC3E}"/>
          </ac:picMkLst>
        </pc:picChg>
        <pc:picChg chg="add del mod">
          <ac:chgData name="James Williams" userId="c957a50b-491f-4d94-b4bc-52aca3e2340d" providerId="ADAL" clId="{04C5675F-2ABB-494B-9E27-CFBDFBEA4CBF}" dt="2024-01-21T15:38:13.705" v="4050" actId="478"/>
          <ac:picMkLst>
            <pc:docMk/>
            <pc:sldMk cId="1642113183" sldId="706"/>
            <ac:picMk id="9" creationId="{74D0C1C9-71C0-31D1-A38B-FCDFECB6F7C4}"/>
          </ac:picMkLst>
        </pc:picChg>
        <pc:picChg chg="add del mod">
          <ac:chgData name="James Williams" userId="c957a50b-491f-4d94-b4bc-52aca3e2340d" providerId="ADAL" clId="{04C5675F-2ABB-494B-9E27-CFBDFBEA4CBF}" dt="2024-01-21T15:37:14.575" v="4032" actId="478"/>
          <ac:picMkLst>
            <pc:docMk/>
            <pc:sldMk cId="1642113183" sldId="706"/>
            <ac:picMk id="15" creationId="{43468F6C-2998-7DFA-D4DD-7ABCE00620FF}"/>
          </ac:picMkLst>
        </pc:picChg>
        <pc:picChg chg="add mod modCrop">
          <ac:chgData name="James Williams" userId="c957a50b-491f-4d94-b4bc-52aca3e2340d" providerId="ADAL" clId="{04C5675F-2ABB-494B-9E27-CFBDFBEA4CBF}" dt="2024-01-21T15:54:02.494" v="4321" actId="14100"/>
          <ac:picMkLst>
            <pc:docMk/>
            <pc:sldMk cId="1642113183" sldId="706"/>
            <ac:picMk id="19" creationId="{F6C67A22-4394-5EA2-4767-603DF4AE3621}"/>
          </ac:picMkLst>
        </pc:picChg>
        <pc:picChg chg="add del mod">
          <ac:chgData name="James Williams" userId="c957a50b-491f-4d94-b4bc-52aca3e2340d" providerId="ADAL" clId="{04C5675F-2ABB-494B-9E27-CFBDFBEA4CBF}" dt="2024-01-21T15:36:28.716" v="4028" actId="478"/>
          <ac:picMkLst>
            <pc:docMk/>
            <pc:sldMk cId="1642113183" sldId="706"/>
            <ac:picMk id="22" creationId="{82ABC913-2B70-E707-4318-15A39EE1709D}"/>
          </ac:picMkLst>
        </pc:picChg>
        <pc:picChg chg="add del mod">
          <ac:chgData name="James Williams" userId="c957a50b-491f-4d94-b4bc-52aca3e2340d" providerId="ADAL" clId="{04C5675F-2ABB-494B-9E27-CFBDFBEA4CBF}" dt="2024-01-21T15:36:45.393" v="4030" actId="478"/>
          <ac:picMkLst>
            <pc:docMk/>
            <pc:sldMk cId="1642113183" sldId="706"/>
            <ac:picMk id="25" creationId="{F4259AB9-48C4-2B91-7EB3-BEAE5592EDFB}"/>
          </ac:picMkLst>
        </pc:picChg>
        <pc:picChg chg="add mod">
          <ac:chgData name="James Williams" userId="c957a50b-491f-4d94-b4bc-52aca3e2340d" providerId="ADAL" clId="{04C5675F-2ABB-494B-9E27-CFBDFBEA4CBF}" dt="2024-01-24T17:55:22.648" v="13430" actId="1038"/>
          <ac:picMkLst>
            <pc:docMk/>
            <pc:sldMk cId="1642113183" sldId="706"/>
            <ac:picMk id="28" creationId="{F49FC274-4D21-B871-F13C-DDCE2E5595FF}"/>
          </ac:picMkLst>
        </pc:picChg>
      </pc:sldChg>
      <pc:sldChg chg="addSp delSp modSp add del mod">
        <pc:chgData name="James Williams" userId="c957a50b-491f-4d94-b4bc-52aca3e2340d" providerId="ADAL" clId="{04C5675F-2ABB-494B-9E27-CFBDFBEA4CBF}" dt="2024-01-28T16:53:54.193" v="19242" actId="13926"/>
        <pc:sldMkLst>
          <pc:docMk/>
          <pc:sldMk cId="2914966773" sldId="707"/>
        </pc:sldMkLst>
        <pc:spChg chg="mod">
          <ac:chgData name="James Williams" userId="c957a50b-491f-4d94-b4bc-52aca3e2340d" providerId="ADAL" clId="{04C5675F-2ABB-494B-9E27-CFBDFBEA4CBF}" dt="2024-01-21T16:52:02.204" v="4600" actId="20577"/>
          <ac:spMkLst>
            <pc:docMk/>
            <pc:sldMk cId="2914966773" sldId="707"/>
            <ac:spMk id="2" creationId="{61365102-6F14-4FB7-8C3C-AB618E6179A2}"/>
          </ac:spMkLst>
        </pc:spChg>
        <pc:spChg chg="mod">
          <ac:chgData name="James Williams" userId="c957a50b-491f-4d94-b4bc-52aca3e2340d" providerId="ADAL" clId="{04C5675F-2ABB-494B-9E27-CFBDFBEA4CBF}" dt="2024-01-28T16:53:54.193" v="19242" actId="13926"/>
          <ac:spMkLst>
            <pc:docMk/>
            <pc:sldMk cId="2914966773" sldId="707"/>
            <ac:spMk id="4" creationId="{315499B9-6669-3CD6-8652-93BF273BE6D8}"/>
          </ac:spMkLst>
        </pc:spChg>
        <pc:spChg chg="add mod">
          <ac:chgData name="James Williams" userId="c957a50b-491f-4d94-b4bc-52aca3e2340d" providerId="ADAL" clId="{04C5675F-2ABB-494B-9E27-CFBDFBEA4CBF}" dt="2024-01-21T17:07:32.380" v="4958" actId="1076"/>
          <ac:spMkLst>
            <pc:docMk/>
            <pc:sldMk cId="2914966773" sldId="707"/>
            <ac:spMk id="9" creationId="{331083AF-B5F1-B9CE-8C08-F45CB9B093DA}"/>
          </ac:spMkLst>
        </pc:spChg>
        <pc:spChg chg="add del mod">
          <ac:chgData name="James Williams" userId="c957a50b-491f-4d94-b4bc-52aca3e2340d" providerId="ADAL" clId="{04C5675F-2ABB-494B-9E27-CFBDFBEA4CBF}" dt="2024-01-21T17:07:05.148" v="4947" actId="478"/>
          <ac:spMkLst>
            <pc:docMk/>
            <pc:sldMk cId="2914966773" sldId="707"/>
            <ac:spMk id="15" creationId="{DE508F42-FEDC-A887-2177-F7AB45995C62}"/>
          </ac:spMkLst>
        </pc:spChg>
        <pc:picChg chg="add del mod">
          <ac:chgData name="James Williams" userId="c957a50b-491f-4d94-b4bc-52aca3e2340d" providerId="ADAL" clId="{04C5675F-2ABB-494B-9E27-CFBDFBEA4CBF}" dt="2024-01-21T16:51:33.320" v="4574" actId="478"/>
          <ac:picMkLst>
            <pc:docMk/>
            <pc:sldMk cId="2914966773" sldId="707"/>
            <ac:picMk id="5" creationId="{E5CD0BC3-B252-3CFA-7F98-B11E97EB847F}"/>
          </ac:picMkLst>
        </pc:picChg>
        <pc:picChg chg="add mod">
          <ac:chgData name="James Williams" userId="c957a50b-491f-4d94-b4bc-52aca3e2340d" providerId="ADAL" clId="{04C5675F-2ABB-494B-9E27-CFBDFBEA4CBF}" dt="2024-01-23T09:42:50.883" v="7448" actId="1076"/>
          <ac:picMkLst>
            <pc:docMk/>
            <pc:sldMk cId="2914966773" sldId="707"/>
            <ac:picMk id="7" creationId="{5AF69229-5D73-629A-A7A5-BF01726BCF1C}"/>
          </ac:picMkLst>
        </pc:picChg>
        <pc:picChg chg="add del mod">
          <ac:chgData name="James Williams" userId="c957a50b-491f-4d94-b4bc-52aca3e2340d" providerId="ADAL" clId="{04C5675F-2ABB-494B-9E27-CFBDFBEA4CBF}" dt="2024-01-21T17:07:05.148" v="4947" actId="478"/>
          <ac:picMkLst>
            <pc:docMk/>
            <pc:sldMk cId="2914966773" sldId="707"/>
            <ac:picMk id="13" creationId="{8A34A845-8BC5-92CB-76F4-7E62639AF3DB}"/>
          </ac:picMkLst>
        </pc:picChg>
      </pc:sldChg>
      <pc:sldChg chg="addSp delSp modSp add mod ord">
        <pc:chgData name="James Williams" userId="c957a50b-491f-4d94-b4bc-52aca3e2340d" providerId="ADAL" clId="{04C5675F-2ABB-494B-9E27-CFBDFBEA4CBF}" dt="2024-01-24T17:01:33.917" v="12684" actId="113"/>
        <pc:sldMkLst>
          <pc:docMk/>
          <pc:sldMk cId="793390533" sldId="708"/>
        </pc:sldMkLst>
        <pc:spChg chg="mod">
          <ac:chgData name="James Williams" userId="c957a50b-491f-4d94-b4bc-52aca3e2340d" providerId="ADAL" clId="{04C5675F-2ABB-494B-9E27-CFBDFBEA4CBF}" dt="2024-01-21T13:32:50.466" v="3266" actId="403"/>
          <ac:spMkLst>
            <pc:docMk/>
            <pc:sldMk cId="793390533" sldId="708"/>
            <ac:spMk id="2" creationId="{61365102-6F14-4FB7-8C3C-AB618E6179A2}"/>
          </ac:spMkLst>
        </pc:spChg>
        <pc:spChg chg="mod">
          <ac:chgData name="James Williams" userId="c957a50b-491f-4d94-b4bc-52aca3e2340d" providerId="ADAL" clId="{04C5675F-2ABB-494B-9E27-CFBDFBEA4CBF}" dt="2024-01-24T17:01:33.917" v="12684" actId="113"/>
          <ac:spMkLst>
            <pc:docMk/>
            <pc:sldMk cId="793390533" sldId="708"/>
            <ac:spMk id="4" creationId="{315499B9-6669-3CD6-8652-93BF273BE6D8}"/>
          </ac:spMkLst>
        </pc:spChg>
        <pc:spChg chg="add del mod">
          <ac:chgData name="James Williams" userId="c957a50b-491f-4d94-b4bc-52aca3e2340d" providerId="ADAL" clId="{04C5675F-2ABB-494B-9E27-CFBDFBEA4CBF}" dt="2024-01-21T13:25:52.294" v="3108" actId="478"/>
          <ac:spMkLst>
            <pc:docMk/>
            <pc:sldMk cId="793390533" sldId="708"/>
            <ac:spMk id="6" creationId="{489CDF18-47B8-C99B-A4B7-5F0EA53B800A}"/>
          </ac:spMkLst>
        </pc:spChg>
        <pc:spChg chg="add del mod">
          <ac:chgData name="James Williams" userId="c957a50b-491f-4d94-b4bc-52aca3e2340d" providerId="ADAL" clId="{04C5675F-2ABB-494B-9E27-CFBDFBEA4CBF}" dt="2024-01-21T13:25:52.876" v="3110" actId="478"/>
          <ac:spMkLst>
            <pc:docMk/>
            <pc:sldMk cId="793390533" sldId="708"/>
            <ac:spMk id="11" creationId="{D23D4943-3F1C-C324-BEE8-A8C25675046F}"/>
          </ac:spMkLst>
        </pc:spChg>
        <pc:spChg chg="add del mod">
          <ac:chgData name="James Williams" userId="c957a50b-491f-4d94-b4bc-52aca3e2340d" providerId="ADAL" clId="{04C5675F-2ABB-494B-9E27-CFBDFBEA4CBF}" dt="2024-01-21T13:25:53.221" v="3111" actId="478"/>
          <ac:spMkLst>
            <pc:docMk/>
            <pc:sldMk cId="793390533" sldId="708"/>
            <ac:spMk id="17" creationId="{F111BB45-0C3F-5675-8311-5FC468886B0F}"/>
          </ac:spMkLst>
        </pc:spChg>
        <pc:spChg chg="add del mod">
          <ac:chgData name="James Williams" userId="c957a50b-491f-4d94-b4bc-52aca3e2340d" providerId="ADAL" clId="{04C5675F-2ABB-494B-9E27-CFBDFBEA4CBF}" dt="2024-01-21T13:22:46.378" v="3087" actId="478"/>
          <ac:spMkLst>
            <pc:docMk/>
            <pc:sldMk cId="793390533" sldId="708"/>
            <ac:spMk id="20" creationId="{D5381682-5ED2-27EF-FC4F-FAD7AE41455B}"/>
          </ac:spMkLst>
        </pc:spChg>
        <pc:spChg chg="add del mod">
          <ac:chgData name="James Williams" userId="c957a50b-491f-4d94-b4bc-52aca3e2340d" providerId="ADAL" clId="{04C5675F-2ABB-494B-9E27-CFBDFBEA4CBF}" dt="2024-01-21T13:27:28.622" v="3155" actId="14100"/>
          <ac:spMkLst>
            <pc:docMk/>
            <pc:sldMk cId="793390533" sldId="708"/>
            <ac:spMk id="22" creationId="{15CCFB74-471A-40E1-5FDA-82FEBA5F72C2}"/>
          </ac:spMkLst>
        </pc:spChg>
        <pc:spChg chg="add del mod">
          <ac:chgData name="James Williams" userId="c957a50b-491f-4d94-b4bc-52aca3e2340d" providerId="ADAL" clId="{04C5675F-2ABB-494B-9E27-CFBDFBEA4CBF}" dt="2024-01-21T13:29:57.549" v="3179" actId="478"/>
          <ac:spMkLst>
            <pc:docMk/>
            <pc:sldMk cId="793390533" sldId="708"/>
            <ac:spMk id="25" creationId="{96FC747B-4A0C-8152-81B1-A0722F020287}"/>
          </ac:spMkLst>
        </pc:spChg>
        <pc:spChg chg="add mod">
          <ac:chgData name="James Williams" userId="c957a50b-491f-4d94-b4bc-52aca3e2340d" providerId="ADAL" clId="{04C5675F-2ABB-494B-9E27-CFBDFBEA4CBF}" dt="2024-01-21T13:33:59.243" v="3280" actId="1076"/>
          <ac:spMkLst>
            <pc:docMk/>
            <pc:sldMk cId="793390533" sldId="708"/>
            <ac:spMk id="28" creationId="{11CE8628-DF5A-83E3-7E2B-0882C5AC67E9}"/>
          </ac:spMkLst>
        </pc:spChg>
        <pc:picChg chg="add del mod">
          <ac:chgData name="James Williams" userId="c957a50b-491f-4d94-b4bc-52aca3e2340d" providerId="ADAL" clId="{04C5675F-2ABB-494B-9E27-CFBDFBEA4CBF}" dt="2024-01-21T13:25:52.294" v="3108" actId="478"/>
          <ac:picMkLst>
            <pc:docMk/>
            <pc:sldMk cId="793390533" sldId="708"/>
            <ac:picMk id="5" creationId="{BD5EEB6B-2B1D-2058-A23A-C121807BECDB}"/>
          </ac:picMkLst>
        </pc:picChg>
        <pc:picChg chg="add del mod">
          <ac:chgData name="James Williams" userId="c957a50b-491f-4d94-b4bc-52aca3e2340d" providerId="ADAL" clId="{04C5675F-2ABB-494B-9E27-CFBDFBEA4CBF}" dt="2024-01-21T13:25:52.876" v="3110" actId="478"/>
          <ac:picMkLst>
            <pc:docMk/>
            <pc:sldMk cId="793390533" sldId="708"/>
            <ac:picMk id="9" creationId="{66862D1C-4DCE-8C4A-5E7E-CF7D280CBA36}"/>
          </ac:picMkLst>
        </pc:picChg>
        <pc:picChg chg="add del mod">
          <ac:chgData name="James Williams" userId="c957a50b-491f-4d94-b4bc-52aca3e2340d" providerId="ADAL" clId="{04C5675F-2ABB-494B-9E27-CFBDFBEA4CBF}" dt="2024-01-21T13:25:53.221" v="3111" actId="478"/>
          <ac:picMkLst>
            <pc:docMk/>
            <pc:sldMk cId="793390533" sldId="708"/>
            <ac:picMk id="15" creationId="{E2338F2D-DF42-CB1D-F1BC-84E039990F5D}"/>
          </ac:picMkLst>
        </pc:picChg>
        <pc:picChg chg="add del mod">
          <ac:chgData name="James Williams" userId="c957a50b-491f-4d94-b4bc-52aca3e2340d" providerId="ADAL" clId="{04C5675F-2ABB-494B-9E27-CFBDFBEA4CBF}" dt="2024-01-21T13:22:46.378" v="3087" actId="478"/>
          <ac:picMkLst>
            <pc:docMk/>
            <pc:sldMk cId="793390533" sldId="708"/>
            <ac:picMk id="19" creationId="{B589A715-A44B-F6D6-F00C-E3933C01F0F1}"/>
          </ac:picMkLst>
        </pc:picChg>
        <pc:picChg chg="add mod ord">
          <ac:chgData name="James Williams" userId="c957a50b-491f-4d94-b4bc-52aca3e2340d" providerId="ADAL" clId="{04C5675F-2ABB-494B-9E27-CFBDFBEA4CBF}" dt="2024-01-21T13:31:01.988" v="3203" actId="14100"/>
          <ac:picMkLst>
            <pc:docMk/>
            <pc:sldMk cId="793390533" sldId="708"/>
            <ac:picMk id="24" creationId="{29C2B494-BB38-C998-9A50-B95B278C21DB}"/>
          </ac:picMkLst>
        </pc:picChg>
        <pc:picChg chg="add mod modCrop">
          <ac:chgData name="James Williams" userId="c957a50b-491f-4d94-b4bc-52aca3e2340d" providerId="ADAL" clId="{04C5675F-2ABB-494B-9E27-CFBDFBEA4CBF}" dt="2024-01-21T13:30:20.989" v="3190" actId="1076"/>
          <ac:picMkLst>
            <pc:docMk/>
            <pc:sldMk cId="793390533" sldId="708"/>
            <ac:picMk id="27" creationId="{30722BD0-03A6-A99C-6BEC-D166BE5312C6}"/>
          </ac:picMkLst>
        </pc:picChg>
        <pc:picChg chg="add del mod">
          <ac:chgData name="James Williams" userId="c957a50b-491f-4d94-b4bc-52aca3e2340d" providerId="ADAL" clId="{04C5675F-2ABB-494B-9E27-CFBDFBEA4CBF}" dt="2024-01-21T13:33:08.572" v="3268" actId="1076"/>
          <ac:picMkLst>
            <pc:docMk/>
            <pc:sldMk cId="793390533" sldId="708"/>
            <ac:picMk id="1026" creationId="{9C274409-BC3D-9222-FA8A-EF149FE0226E}"/>
          </ac:picMkLst>
        </pc:picChg>
        <pc:picChg chg="add del mod">
          <ac:chgData name="James Williams" userId="c957a50b-491f-4d94-b4bc-52aca3e2340d" providerId="ADAL" clId="{04C5675F-2ABB-494B-9E27-CFBDFBEA4CBF}" dt="2024-01-21T13:27:46.971" v="3165" actId="478"/>
          <ac:picMkLst>
            <pc:docMk/>
            <pc:sldMk cId="793390533" sldId="708"/>
            <ac:picMk id="1028" creationId="{D24006EB-0476-9C0B-0980-D3C3C3C236A3}"/>
          </ac:picMkLst>
        </pc:picChg>
        <pc:picChg chg="add del mod">
          <ac:chgData name="James Williams" userId="c957a50b-491f-4d94-b4bc-52aca3e2340d" providerId="ADAL" clId="{04C5675F-2ABB-494B-9E27-CFBDFBEA4CBF}" dt="2024-01-21T13:27:50.182" v="3167" actId="478"/>
          <ac:picMkLst>
            <pc:docMk/>
            <pc:sldMk cId="793390533" sldId="708"/>
            <ac:picMk id="1030" creationId="{D5402B7F-229B-6012-3FA2-B2DEEE612488}"/>
          </ac:picMkLst>
        </pc:picChg>
        <pc:picChg chg="add del mod">
          <ac:chgData name="James Williams" userId="c957a50b-491f-4d94-b4bc-52aca3e2340d" providerId="ADAL" clId="{04C5675F-2ABB-494B-9E27-CFBDFBEA4CBF}" dt="2024-01-21T13:30:09.623" v="3186" actId="478"/>
          <ac:picMkLst>
            <pc:docMk/>
            <pc:sldMk cId="793390533" sldId="708"/>
            <ac:picMk id="1032" creationId="{D8E7EF17-D5A1-9358-8314-E606219610AE}"/>
          </ac:picMkLst>
        </pc:picChg>
        <pc:picChg chg="del">
          <ac:chgData name="James Williams" userId="c957a50b-491f-4d94-b4bc-52aca3e2340d" providerId="ADAL" clId="{04C5675F-2ABB-494B-9E27-CFBDFBEA4CBF}" dt="2024-01-21T13:14:21.285" v="2966" actId="478"/>
          <ac:picMkLst>
            <pc:docMk/>
            <pc:sldMk cId="793390533" sldId="708"/>
            <ac:picMk id="2052" creationId="{694DFAF0-6149-4332-8A9C-0157598C4635}"/>
          </ac:picMkLst>
        </pc:picChg>
        <pc:picChg chg="del">
          <ac:chgData name="James Williams" userId="c957a50b-491f-4d94-b4bc-52aca3e2340d" providerId="ADAL" clId="{04C5675F-2ABB-494B-9E27-CFBDFBEA4CBF}" dt="2024-01-21T13:14:22.919" v="2968" actId="478"/>
          <ac:picMkLst>
            <pc:docMk/>
            <pc:sldMk cId="793390533" sldId="708"/>
            <ac:picMk id="2054" creationId="{0781A4D3-5EE5-2B51-F550-24A0CCDEC40B}"/>
          </ac:picMkLst>
        </pc:picChg>
        <pc:picChg chg="del">
          <ac:chgData name="James Williams" userId="c957a50b-491f-4d94-b4bc-52aca3e2340d" providerId="ADAL" clId="{04C5675F-2ABB-494B-9E27-CFBDFBEA4CBF}" dt="2024-01-21T13:14:21.851" v="2967" actId="478"/>
          <ac:picMkLst>
            <pc:docMk/>
            <pc:sldMk cId="793390533" sldId="708"/>
            <ac:picMk id="2056" creationId="{9109696D-E0C5-24C2-6A5F-20759E3DE15F}"/>
          </ac:picMkLst>
        </pc:picChg>
      </pc:sldChg>
      <pc:sldChg chg="addSp delSp add del setBg delDesignElem">
        <pc:chgData name="James Williams" userId="c957a50b-491f-4d94-b4bc-52aca3e2340d" providerId="ADAL" clId="{04C5675F-2ABB-494B-9E27-CFBDFBEA4CBF}" dt="2024-01-21T13:14:06.066" v="2950"/>
        <pc:sldMkLst>
          <pc:docMk/>
          <pc:sldMk cId="1654133762" sldId="708"/>
        </pc:sldMkLst>
        <pc:spChg chg="add del">
          <ac:chgData name="James Williams" userId="c957a50b-491f-4d94-b4bc-52aca3e2340d" providerId="ADAL" clId="{04C5675F-2ABB-494B-9E27-CFBDFBEA4CBF}" dt="2024-01-21T13:14:06.066" v="2950"/>
          <ac:spMkLst>
            <pc:docMk/>
            <pc:sldMk cId="1654133762" sldId="708"/>
            <ac:spMk id="8" creationId="{1B15ED52-F352-441B-82BF-E0EA34836D08}"/>
          </ac:spMkLst>
        </pc:spChg>
        <pc:spChg chg="add del">
          <ac:chgData name="James Williams" userId="c957a50b-491f-4d94-b4bc-52aca3e2340d" providerId="ADAL" clId="{04C5675F-2ABB-494B-9E27-CFBDFBEA4CBF}" dt="2024-01-21T13:14:06.066" v="2950"/>
          <ac:spMkLst>
            <pc:docMk/>
            <pc:sldMk cId="1654133762" sldId="708"/>
            <ac:spMk id="10" creationId="{3B2E3793-BFE6-45A2-9B7B-E18844431C99}"/>
          </ac:spMkLst>
        </pc:spChg>
        <pc:spChg chg="add del">
          <ac:chgData name="James Williams" userId="c957a50b-491f-4d94-b4bc-52aca3e2340d" providerId="ADAL" clId="{04C5675F-2ABB-494B-9E27-CFBDFBEA4CBF}" dt="2024-01-21T13:14:06.066" v="2950"/>
          <ac:spMkLst>
            <pc:docMk/>
            <pc:sldMk cId="1654133762" sldId="708"/>
            <ac:spMk id="12" creationId="{BC4C4868-CB8F-4AF9-9CDB-8108F2C19B67}"/>
          </ac:spMkLst>
        </pc:spChg>
        <pc:spChg chg="add del">
          <ac:chgData name="James Williams" userId="c957a50b-491f-4d94-b4bc-52aca3e2340d" providerId="ADAL" clId="{04C5675F-2ABB-494B-9E27-CFBDFBEA4CBF}" dt="2024-01-21T13:14:06.066" v="2950"/>
          <ac:spMkLst>
            <pc:docMk/>
            <pc:sldMk cId="1654133762" sldId="708"/>
            <ac:spMk id="14" creationId="{375E0459-6403-40CD-989D-56A4407CA12E}"/>
          </ac:spMkLst>
        </pc:spChg>
        <pc:spChg chg="add del">
          <ac:chgData name="James Williams" userId="c957a50b-491f-4d94-b4bc-52aca3e2340d" providerId="ADAL" clId="{04C5675F-2ABB-494B-9E27-CFBDFBEA4CBF}" dt="2024-01-21T13:14:06.066" v="2950"/>
          <ac:spMkLst>
            <pc:docMk/>
            <pc:sldMk cId="1654133762" sldId="708"/>
            <ac:spMk id="16" creationId="{53E5B1A8-3AC9-4BD1-9BBC-78CA94F2D1BA}"/>
          </ac:spMkLst>
        </pc:spChg>
      </pc:sldChg>
      <pc:sldChg chg="delSp modSp add mod">
        <pc:chgData name="James Williams" userId="c957a50b-491f-4d94-b4bc-52aca3e2340d" providerId="ADAL" clId="{04C5675F-2ABB-494B-9E27-CFBDFBEA4CBF}" dt="2024-01-24T17:35:10.752" v="13007" actId="113"/>
        <pc:sldMkLst>
          <pc:docMk/>
          <pc:sldMk cId="2285744249" sldId="709"/>
        </pc:sldMkLst>
        <pc:spChg chg="mod">
          <ac:chgData name="James Williams" userId="c957a50b-491f-4d94-b4bc-52aca3e2340d" providerId="ADAL" clId="{04C5675F-2ABB-494B-9E27-CFBDFBEA4CBF}" dt="2024-01-21T15:33:30.108" v="4015" actId="403"/>
          <ac:spMkLst>
            <pc:docMk/>
            <pc:sldMk cId="2285744249" sldId="709"/>
            <ac:spMk id="2" creationId="{61365102-6F14-4FB7-8C3C-AB618E6179A2}"/>
          </ac:spMkLst>
        </pc:spChg>
        <pc:spChg chg="mod">
          <ac:chgData name="James Williams" userId="c957a50b-491f-4d94-b4bc-52aca3e2340d" providerId="ADAL" clId="{04C5675F-2ABB-494B-9E27-CFBDFBEA4CBF}" dt="2024-01-24T17:35:10.752" v="13007" actId="113"/>
          <ac:spMkLst>
            <pc:docMk/>
            <pc:sldMk cId="2285744249" sldId="709"/>
            <ac:spMk id="4" creationId="{315499B9-6669-3CD6-8652-93BF273BE6D8}"/>
          </ac:spMkLst>
        </pc:spChg>
        <pc:spChg chg="del">
          <ac:chgData name="James Williams" userId="c957a50b-491f-4d94-b4bc-52aca3e2340d" providerId="ADAL" clId="{04C5675F-2ABB-494B-9E27-CFBDFBEA4CBF}" dt="2024-01-21T15:33:13.827" v="4005" actId="478"/>
          <ac:spMkLst>
            <pc:docMk/>
            <pc:sldMk cId="2285744249" sldId="709"/>
            <ac:spMk id="6" creationId="{49A3249C-34F4-E053-810B-CEAC76DF7AA6}"/>
          </ac:spMkLst>
        </pc:spChg>
        <pc:spChg chg="del">
          <ac:chgData name="James Williams" userId="c957a50b-491f-4d94-b4bc-52aca3e2340d" providerId="ADAL" clId="{04C5675F-2ABB-494B-9E27-CFBDFBEA4CBF}" dt="2024-01-21T15:33:13.467" v="4004" actId="478"/>
          <ac:spMkLst>
            <pc:docMk/>
            <pc:sldMk cId="2285744249" sldId="709"/>
            <ac:spMk id="11" creationId="{32FA14D9-E9CE-2AD5-3EDC-BACD2953E037}"/>
          </ac:spMkLst>
        </pc:spChg>
        <pc:picChg chg="del">
          <ac:chgData name="James Williams" userId="c957a50b-491f-4d94-b4bc-52aca3e2340d" providerId="ADAL" clId="{04C5675F-2ABB-494B-9E27-CFBDFBEA4CBF}" dt="2024-01-21T15:33:13.827" v="4005" actId="478"/>
          <ac:picMkLst>
            <pc:docMk/>
            <pc:sldMk cId="2285744249" sldId="709"/>
            <ac:picMk id="5" creationId="{A1B8D6DC-5589-B08D-CE75-81BE21ABCC3E}"/>
          </ac:picMkLst>
        </pc:picChg>
        <pc:picChg chg="del mod">
          <ac:chgData name="James Williams" userId="c957a50b-491f-4d94-b4bc-52aca3e2340d" providerId="ADAL" clId="{04C5675F-2ABB-494B-9E27-CFBDFBEA4CBF}" dt="2024-01-21T15:33:13.467" v="4004" actId="478"/>
          <ac:picMkLst>
            <pc:docMk/>
            <pc:sldMk cId="2285744249" sldId="709"/>
            <ac:picMk id="9" creationId="{74D0C1C9-71C0-31D1-A38B-FCDFECB6F7C4}"/>
          </ac:picMkLst>
        </pc:picChg>
      </pc:sldChg>
      <pc:sldChg chg="addSp delSp modSp add mod">
        <pc:chgData name="James Williams" userId="c957a50b-491f-4d94-b4bc-52aca3e2340d" providerId="ADAL" clId="{04C5675F-2ABB-494B-9E27-CFBDFBEA4CBF}" dt="2024-01-24T18:07:07.434" v="13735" actId="20577"/>
        <pc:sldMkLst>
          <pc:docMk/>
          <pc:sldMk cId="1906449635" sldId="710"/>
        </pc:sldMkLst>
        <pc:spChg chg="mod">
          <ac:chgData name="James Williams" userId="c957a50b-491f-4d94-b4bc-52aca3e2340d" providerId="ADAL" clId="{04C5675F-2ABB-494B-9E27-CFBDFBEA4CBF}" dt="2024-01-24T18:07:07.434" v="13735" actId="20577"/>
          <ac:spMkLst>
            <pc:docMk/>
            <pc:sldMk cId="1906449635" sldId="710"/>
            <ac:spMk id="2" creationId="{61365102-6F14-4FB7-8C3C-AB618E6179A2}"/>
          </ac:spMkLst>
        </pc:spChg>
        <pc:spChg chg="mod">
          <ac:chgData name="James Williams" userId="c957a50b-491f-4d94-b4bc-52aca3e2340d" providerId="ADAL" clId="{04C5675F-2ABB-494B-9E27-CFBDFBEA4CBF}" dt="2024-01-23T16:37:35.541" v="9039" actId="1076"/>
          <ac:spMkLst>
            <pc:docMk/>
            <pc:sldMk cId="1906449635" sldId="710"/>
            <ac:spMk id="4" creationId="{315499B9-6669-3CD6-8652-93BF273BE6D8}"/>
          </ac:spMkLst>
        </pc:spChg>
        <pc:picChg chg="add del mod">
          <ac:chgData name="James Williams" userId="c957a50b-491f-4d94-b4bc-52aca3e2340d" providerId="ADAL" clId="{04C5675F-2ABB-494B-9E27-CFBDFBEA4CBF}" dt="2024-01-23T15:03:43.549" v="8622" actId="478"/>
          <ac:picMkLst>
            <pc:docMk/>
            <pc:sldMk cId="1906449635" sldId="710"/>
            <ac:picMk id="5" creationId="{56F6A0C0-5926-A5D2-27FC-3CC16FBC8786}"/>
          </ac:picMkLst>
        </pc:picChg>
        <pc:picChg chg="add del">
          <ac:chgData name="James Williams" userId="c957a50b-491f-4d94-b4bc-52aca3e2340d" providerId="ADAL" clId="{04C5675F-2ABB-494B-9E27-CFBDFBEA4CBF}" dt="2024-01-23T15:04:17.042" v="8624" actId="478"/>
          <ac:picMkLst>
            <pc:docMk/>
            <pc:sldMk cId="1906449635" sldId="710"/>
            <ac:picMk id="7" creationId="{F730DAEF-55DA-D297-1BEF-BC2BEBBB1ECF}"/>
          </ac:picMkLst>
        </pc:picChg>
        <pc:picChg chg="add mod modCrop">
          <ac:chgData name="James Williams" userId="c957a50b-491f-4d94-b4bc-52aca3e2340d" providerId="ADAL" clId="{04C5675F-2ABB-494B-9E27-CFBDFBEA4CBF}" dt="2024-01-23T16:38:12.246" v="9044" actId="732"/>
          <ac:picMkLst>
            <pc:docMk/>
            <pc:sldMk cId="1906449635" sldId="710"/>
            <ac:picMk id="11" creationId="{D3F96E7B-5523-ED9D-55DF-539D91F1D2E0}"/>
          </ac:picMkLst>
        </pc:picChg>
        <pc:picChg chg="add del mod">
          <ac:chgData name="James Williams" userId="c957a50b-491f-4d94-b4bc-52aca3e2340d" providerId="ADAL" clId="{04C5675F-2ABB-494B-9E27-CFBDFBEA4CBF}" dt="2024-01-23T16:38:11.609" v="9043"/>
          <ac:picMkLst>
            <pc:docMk/>
            <pc:sldMk cId="1906449635" sldId="710"/>
            <ac:picMk id="13" creationId="{6585E133-7D04-CD56-F880-F613B396162C}"/>
          </ac:picMkLst>
        </pc:picChg>
        <pc:picChg chg="add mod">
          <ac:chgData name="James Williams" userId="c957a50b-491f-4d94-b4bc-52aca3e2340d" providerId="ADAL" clId="{04C5675F-2ABB-494B-9E27-CFBDFBEA4CBF}" dt="2024-01-23T16:38:23.091" v="9048" actId="3626"/>
          <ac:picMkLst>
            <pc:docMk/>
            <pc:sldMk cId="1906449635" sldId="710"/>
            <ac:picMk id="15" creationId="{4CE92164-C7F7-06E0-8810-49A20C45A6EC}"/>
          </ac:picMkLst>
        </pc:picChg>
      </pc:sldChg>
      <pc:sldChg chg="addSp delSp modSp add del mod ord addAnim delAnim">
        <pc:chgData name="James Williams" userId="c957a50b-491f-4d94-b4bc-52aca3e2340d" providerId="ADAL" clId="{04C5675F-2ABB-494B-9E27-CFBDFBEA4CBF}" dt="2024-01-24T18:05:04.445" v="13670" actId="2696"/>
        <pc:sldMkLst>
          <pc:docMk/>
          <pc:sldMk cId="4248555329" sldId="711"/>
        </pc:sldMkLst>
        <pc:spChg chg="mod ord">
          <ac:chgData name="James Williams" userId="c957a50b-491f-4d94-b4bc-52aca3e2340d" providerId="ADAL" clId="{04C5675F-2ABB-494B-9E27-CFBDFBEA4CBF}" dt="2024-01-22T19:32:02.275" v="7243" actId="20577"/>
          <ac:spMkLst>
            <pc:docMk/>
            <pc:sldMk cId="4248555329" sldId="711"/>
            <ac:spMk id="2" creationId="{61365102-6F14-4FB7-8C3C-AB618E6179A2}"/>
          </ac:spMkLst>
        </pc:spChg>
        <pc:spChg chg="del mod">
          <ac:chgData name="James Williams" userId="c957a50b-491f-4d94-b4bc-52aca3e2340d" providerId="ADAL" clId="{04C5675F-2ABB-494B-9E27-CFBDFBEA4CBF}" dt="2024-01-22T19:29:27.261" v="7187" actId="478"/>
          <ac:spMkLst>
            <pc:docMk/>
            <pc:sldMk cId="4248555329" sldId="711"/>
            <ac:spMk id="4" creationId="{315499B9-6669-3CD6-8652-93BF273BE6D8}"/>
          </ac:spMkLst>
        </pc:spChg>
        <pc:spChg chg="add mod">
          <ac:chgData name="James Williams" userId="c957a50b-491f-4d94-b4bc-52aca3e2340d" providerId="ADAL" clId="{04C5675F-2ABB-494B-9E27-CFBDFBEA4CBF}" dt="2024-01-22T19:31:50.306" v="7239" actId="26606"/>
          <ac:spMkLst>
            <pc:docMk/>
            <pc:sldMk cId="4248555329" sldId="711"/>
            <ac:spMk id="7" creationId="{3443BF6D-7707-EE0C-464C-7B95257E1EBE}"/>
          </ac:spMkLst>
        </pc:spChg>
        <pc:spChg chg="add del">
          <ac:chgData name="James Williams" userId="c957a50b-491f-4d94-b4bc-52aca3e2340d" providerId="ADAL" clId="{04C5675F-2ABB-494B-9E27-CFBDFBEA4CBF}" dt="2024-01-22T19:31:50.306" v="7239" actId="26606"/>
          <ac:spMkLst>
            <pc:docMk/>
            <pc:sldMk cId="4248555329" sldId="711"/>
            <ac:spMk id="8" creationId="{1B15ED52-F352-441B-82BF-E0EA34836D08}"/>
          </ac:spMkLst>
        </pc:spChg>
        <pc:spChg chg="add del">
          <ac:chgData name="James Williams" userId="c957a50b-491f-4d94-b4bc-52aca3e2340d" providerId="ADAL" clId="{04C5675F-2ABB-494B-9E27-CFBDFBEA4CBF}" dt="2024-01-22T19:31:50.306" v="7239" actId="26606"/>
          <ac:spMkLst>
            <pc:docMk/>
            <pc:sldMk cId="4248555329" sldId="711"/>
            <ac:spMk id="10" creationId="{3B2E3793-BFE6-45A2-9B7B-E18844431C99}"/>
          </ac:spMkLst>
        </pc:spChg>
        <pc:spChg chg="add del">
          <ac:chgData name="James Williams" userId="c957a50b-491f-4d94-b4bc-52aca3e2340d" providerId="ADAL" clId="{04C5675F-2ABB-494B-9E27-CFBDFBEA4CBF}" dt="2024-01-22T19:31:50.306" v="7239" actId="26606"/>
          <ac:spMkLst>
            <pc:docMk/>
            <pc:sldMk cId="4248555329" sldId="711"/>
            <ac:spMk id="12" creationId="{BC4C4868-CB8F-4AF9-9CDB-8108F2C19B67}"/>
          </ac:spMkLst>
        </pc:spChg>
        <pc:spChg chg="add del">
          <ac:chgData name="James Williams" userId="c957a50b-491f-4d94-b4bc-52aca3e2340d" providerId="ADAL" clId="{04C5675F-2ABB-494B-9E27-CFBDFBEA4CBF}" dt="2024-01-22T19:31:50.306" v="7239" actId="26606"/>
          <ac:spMkLst>
            <pc:docMk/>
            <pc:sldMk cId="4248555329" sldId="711"/>
            <ac:spMk id="14" creationId="{375E0459-6403-40CD-989D-56A4407CA12E}"/>
          </ac:spMkLst>
        </pc:spChg>
        <pc:spChg chg="add del">
          <ac:chgData name="James Williams" userId="c957a50b-491f-4d94-b4bc-52aca3e2340d" providerId="ADAL" clId="{04C5675F-2ABB-494B-9E27-CFBDFBEA4CBF}" dt="2024-01-22T19:31:50.306" v="7239" actId="26606"/>
          <ac:spMkLst>
            <pc:docMk/>
            <pc:sldMk cId="4248555329" sldId="711"/>
            <ac:spMk id="16" creationId="{53E5B1A8-3AC9-4BD1-9BBC-78CA94F2D1BA}"/>
          </ac:spMkLst>
        </pc:spChg>
        <pc:spChg chg="add del">
          <ac:chgData name="James Williams" userId="c957a50b-491f-4d94-b4bc-52aca3e2340d" providerId="ADAL" clId="{04C5675F-2ABB-494B-9E27-CFBDFBEA4CBF}" dt="2024-01-22T19:31:50.284" v="7238" actId="26606"/>
          <ac:spMkLst>
            <pc:docMk/>
            <pc:sldMk cId="4248555329" sldId="711"/>
            <ac:spMk id="2057" creationId="{7BBD5B30-C741-4E67-AFD8-17917090ABCC}"/>
          </ac:spMkLst>
        </pc:spChg>
        <pc:spChg chg="add del">
          <ac:chgData name="James Williams" userId="c957a50b-491f-4d94-b4bc-52aca3e2340d" providerId="ADAL" clId="{04C5675F-2ABB-494B-9E27-CFBDFBEA4CBF}" dt="2024-01-22T19:31:50.284" v="7238" actId="26606"/>
          <ac:spMkLst>
            <pc:docMk/>
            <pc:sldMk cId="4248555329" sldId="711"/>
            <ac:spMk id="2059" creationId="{189BBEAA-BB93-4878-8C95-3C8AADE2E0C5}"/>
          </ac:spMkLst>
        </pc:spChg>
        <pc:spChg chg="add del">
          <ac:chgData name="James Williams" userId="c957a50b-491f-4d94-b4bc-52aca3e2340d" providerId="ADAL" clId="{04C5675F-2ABB-494B-9E27-CFBDFBEA4CBF}" dt="2024-01-22T19:31:50.284" v="7238" actId="26606"/>
          <ac:spMkLst>
            <pc:docMk/>
            <pc:sldMk cId="4248555329" sldId="711"/>
            <ac:spMk id="2061" creationId="{D529C0C6-AAEB-4982-A9E6-BC6A8B2AEFB2}"/>
          </ac:spMkLst>
        </pc:spChg>
        <pc:spChg chg="add del">
          <ac:chgData name="James Williams" userId="c957a50b-491f-4d94-b4bc-52aca3e2340d" providerId="ADAL" clId="{04C5675F-2ABB-494B-9E27-CFBDFBEA4CBF}" dt="2024-01-22T19:31:50.284" v="7238" actId="26606"/>
          <ac:spMkLst>
            <pc:docMk/>
            <pc:sldMk cId="4248555329" sldId="711"/>
            <ac:spMk id="2063" creationId="{80D36F24-5EC0-4A09-9836-6580E1D4B823}"/>
          </ac:spMkLst>
        </pc:spChg>
        <pc:spChg chg="add del">
          <ac:chgData name="James Williams" userId="c957a50b-491f-4d94-b4bc-52aca3e2340d" providerId="ADAL" clId="{04C5675F-2ABB-494B-9E27-CFBDFBEA4CBF}" dt="2024-01-22T19:31:50.284" v="7238" actId="26606"/>
          <ac:spMkLst>
            <pc:docMk/>
            <pc:sldMk cId="4248555329" sldId="711"/>
            <ac:spMk id="2065" creationId="{7C0B334E-66E0-442A-8306-19629EC2DC59}"/>
          </ac:spMkLst>
        </pc:spChg>
        <pc:spChg chg="add">
          <ac:chgData name="James Williams" userId="c957a50b-491f-4d94-b4bc-52aca3e2340d" providerId="ADAL" clId="{04C5675F-2ABB-494B-9E27-CFBDFBEA4CBF}" dt="2024-01-22T19:31:50.306" v="7239" actId="26606"/>
          <ac:spMkLst>
            <pc:docMk/>
            <pc:sldMk cId="4248555329" sldId="711"/>
            <ac:spMk id="2067" creationId="{8870DEF6-46A2-D4F8-8BE6-91165D93ECC4}"/>
          </ac:spMkLst>
        </pc:spChg>
        <pc:picChg chg="del">
          <ac:chgData name="James Williams" userId="c957a50b-491f-4d94-b4bc-52aca3e2340d" providerId="ADAL" clId="{04C5675F-2ABB-494B-9E27-CFBDFBEA4CBF}" dt="2024-01-21T16:44:49.221" v="4402" actId="478"/>
          <ac:picMkLst>
            <pc:docMk/>
            <pc:sldMk cId="4248555329" sldId="711"/>
            <ac:picMk id="5" creationId="{E5CD0BC3-B252-3CFA-7F98-B11E97EB847F}"/>
          </ac:picMkLst>
        </pc:picChg>
        <pc:picChg chg="add mod modCrop">
          <ac:chgData name="James Williams" userId="c957a50b-491f-4d94-b4bc-52aca3e2340d" providerId="ADAL" clId="{04C5675F-2ABB-494B-9E27-CFBDFBEA4CBF}" dt="2024-01-22T19:31:50.306" v="7239" actId="26606"/>
          <ac:picMkLst>
            <pc:docMk/>
            <pc:sldMk cId="4248555329" sldId="711"/>
            <ac:picMk id="6" creationId="{C4FFAFAC-23A2-72AE-B063-06327AF64522}"/>
          </ac:picMkLst>
        </pc:picChg>
        <pc:picChg chg="add mod">
          <ac:chgData name="James Williams" userId="c957a50b-491f-4d94-b4bc-52aca3e2340d" providerId="ADAL" clId="{04C5675F-2ABB-494B-9E27-CFBDFBEA4CBF}" dt="2024-01-22T19:31:50.306" v="7239" actId="26606"/>
          <ac:picMkLst>
            <pc:docMk/>
            <pc:sldMk cId="4248555329" sldId="711"/>
            <ac:picMk id="2050" creationId="{DC25A2FA-AAE9-0C50-AFC2-6F51E921541B}"/>
          </ac:picMkLst>
        </pc:picChg>
        <pc:picChg chg="add mod ord">
          <ac:chgData name="James Williams" userId="c957a50b-491f-4d94-b4bc-52aca3e2340d" providerId="ADAL" clId="{04C5675F-2ABB-494B-9E27-CFBDFBEA4CBF}" dt="2024-01-22T19:31:50.306" v="7239" actId="26606"/>
          <ac:picMkLst>
            <pc:docMk/>
            <pc:sldMk cId="4248555329" sldId="711"/>
            <ac:picMk id="2052" creationId="{22652BBF-6595-253F-6A67-34D23F0DED50}"/>
          </ac:picMkLst>
        </pc:picChg>
        <pc:cxnChg chg="add">
          <ac:chgData name="James Williams" userId="c957a50b-491f-4d94-b4bc-52aca3e2340d" providerId="ADAL" clId="{04C5675F-2ABB-494B-9E27-CFBDFBEA4CBF}" dt="2024-01-22T19:31:50.306" v="7239" actId="26606"/>
          <ac:cxnSpMkLst>
            <pc:docMk/>
            <pc:sldMk cId="4248555329" sldId="711"/>
            <ac:cxnSpMk id="2068" creationId="{522632D6-DED9-FDEC-FD9F-09FF0A4544CC}"/>
          </ac:cxnSpMkLst>
        </pc:cxnChg>
      </pc:sldChg>
      <pc:sldChg chg="addSp delSp modSp add mod ord">
        <pc:chgData name="James Williams" userId="c957a50b-491f-4d94-b4bc-52aca3e2340d" providerId="ADAL" clId="{04C5675F-2ABB-494B-9E27-CFBDFBEA4CBF}" dt="2024-01-28T16:47:36.266" v="19035" actId="21"/>
        <pc:sldMkLst>
          <pc:docMk/>
          <pc:sldMk cId="1209938898" sldId="712"/>
        </pc:sldMkLst>
        <pc:spChg chg="mod">
          <ac:chgData name="James Williams" userId="c957a50b-491f-4d94-b4bc-52aca3e2340d" providerId="ADAL" clId="{04C5675F-2ABB-494B-9E27-CFBDFBEA4CBF}" dt="2024-01-28T16:42:59.686" v="19012" actId="20577"/>
          <ac:spMkLst>
            <pc:docMk/>
            <pc:sldMk cId="1209938898" sldId="712"/>
            <ac:spMk id="2" creationId="{61365102-6F14-4FB7-8C3C-AB618E6179A2}"/>
          </ac:spMkLst>
        </pc:spChg>
        <pc:spChg chg="mod">
          <ac:chgData name="James Williams" userId="c957a50b-491f-4d94-b4bc-52aca3e2340d" providerId="ADAL" clId="{04C5675F-2ABB-494B-9E27-CFBDFBEA4CBF}" dt="2024-01-28T16:43:33.133" v="19027" actId="20577"/>
          <ac:spMkLst>
            <pc:docMk/>
            <pc:sldMk cId="1209938898" sldId="712"/>
            <ac:spMk id="4" creationId="{315499B9-6669-3CD6-8652-93BF273BE6D8}"/>
          </ac:spMkLst>
        </pc:spChg>
        <pc:spChg chg="add del mod">
          <ac:chgData name="James Williams" userId="c957a50b-491f-4d94-b4bc-52aca3e2340d" providerId="ADAL" clId="{04C5675F-2ABB-494B-9E27-CFBDFBEA4CBF}" dt="2024-01-28T16:47:36.266" v="19035" actId="21"/>
          <ac:spMkLst>
            <pc:docMk/>
            <pc:sldMk cId="1209938898" sldId="712"/>
            <ac:spMk id="7" creationId="{01D6D764-53F8-257A-83EC-C28D0EF5402F}"/>
          </ac:spMkLst>
        </pc:spChg>
        <pc:spChg chg="add del mod">
          <ac:chgData name="James Williams" userId="c957a50b-491f-4d94-b4bc-52aca3e2340d" providerId="ADAL" clId="{04C5675F-2ABB-494B-9E27-CFBDFBEA4CBF}" dt="2024-01-28T16:47:36.266" v="19035" actId="21"/>
          <ac:spMkLst>
            <pc:docMk/>
            <pc:sldMk cId="1209938898" sldId="712"/>
            <ac:spMk id="13" creationId="{0F16DA19-CAC1-3C41-6A78-87C89FC126C9}"/>
          </ac:spMkLst>
        </pc:spChg>
        <pc:spChg chg="add del mod">
          <ac:chgData name="James Williams" userId="c957a50b-491f-4d94-b4bc-52aca3e2340d" providerId="ADAL" clId="{04C5675F-2ABB-494B-9E27-CFBDFBEA4CBF}" dt="2024-01-28T16:47:36.266" v="19035" actId="21"/>
          <ac:spMkLst>
            <pc:docMk/>
            <pc:sldMk cId="1209938898" sldId="712"/>
            <ac:spMk id="18" creationId="{86369F07-B1A7-97C1-2D83-4DC463A933A3}"/>
          </ac:spMkLst>
        </pc:spChg>
        <pc:picChg chg="mod">
          <ac:chgData name="James Williams" userId="c957a50b-491f-4d94-b4bc-52aca3e2340d" providerId="ADAL" clId="{04C5675F-2ABB-494B-9E27-CFBDFBEA4CBF}" dt="2024-01-22T13:08:20.712" v="5914" actId="1076"/>
          <ac:picMkLst>
            <pc:docMk/>
            <pc:sldMk cId="1209938898" sldId="712"/>
            <ac:picMk id="5" creationId="{E5CD0BC3-B252-3CFA-7F98-B11E97EB847F}"/>
          </ac:picMkLst>
        </pc:picChg>
        <pc:picChg chg="add del mod">
          <ac:chgData name="James Williams" userId="c957a50b-491f-4d94-b4bc-52aca3e2340d" providerId="ADAL" clId="{04C5675F-2ABB-494B-9E27-CFBDFBEA4CBF}" dt="2024-01-28T16:47:36.266" v="19035" actId="21"/>
          <ac:picMkLst>
            <pc:docMk/>
            <pc:sldMk cId="1209938898" sldId="712"/>
            <ac:picMk id="6" creationId="{F4E6FEF9-FCEA-E881-75AB-27CCEA7A69DE}"/>
          </ac:picMkLst>
        </pc:picChg>
        <pc:picChg chg="add del mod">
          <ac:chgData name="James Williams" userId="c957a50b-491f-4d94-b4bc-52aca3e2340d" providerId="ADAL" clId="{04C5675F-2ABB-494B-9E27-CFBDFBEA4CBF}" dt="2024-01-28T16:47:36.266" v="19035" actId="21"/>
          <ac:picMkLst>
            <pc:docMk/>
            <pc:sldMk cId="1209938898" sldId="712"/>
            <ac:picMk id="11" creationId="{BA18E9FD-490D-2979-86EC-3736B1D4F9E1}"/>
          </ac:picMkLst>
        </pc:picChg>
        <pc:picChg chg="add del mod">
          <ac:chgData name="James Williams" userId="c957a50b-491f-4d94-b4bc-52aca3e2340d" providerId="ADAL" clId="{04C5675F-2ABB-494B-9E27-CFBDFBEA4CBF}" dt="2024-01-28T16:47:36.266" v="19035" actId="21"/>
          <ac:picMkLst>
            <pc:docMk/>
            <pc:sldMk cId="1209938898" sldId="712"/>
            <ac:picMk id="17" creationId="{4C53BD08-1F44-B178-4BE1-F58358CC156B}"/>
          </ac:picMkLst>
        </pc:picChg>
      </pc:sldChg>
      <pc:sldChg chg="addSp delSp modSp add mod">
        <pc:chgData name="James Williams" userId="c957a50b-491f-4d94-b4bc-52aca3e2340d" providerId="ADAL" clId="{04C5675F-2ABB-494B-9E27-CFBDFBEA4CBF}" dt="2024-01-24T18:05:33.125" v="13681" actId="404"/>
        <pc:sldMkLst>
          <pc:docMk/>
          <pc:sldMk cId="4124234872" sldId="713"/>
        </pc:sldMkLst>
        <pc:spChg chg="mod">
          <ac:chgData name="James Williams" userId="c957a50b-491f-4d94-b4bc-52aca3e2340d" providerId="ADAL" clId="{04C5675F-2ABB-494B-9E27-CFBDFBEA4CBF}" dt="2024-01-24T18:05:30.444" v="13680" actId="403"/>
          <ac:spMkLst>
            <pc:docMk/>
            <pc:sldMk cId="4124234872" sldId="713"/>
            <ac:spMk id="2" creationId="{61365102-6F14-4FB7-8C3C-AB618E6179A2}"/>
          </ac:spMkLst>
        </pc:spChg>
        <pc:spChg chg="mod">
          <ac:chgData name="James Williams" userId="c957a50b-491f-4d94-b4bc-52aca3e2340d" providerId="ADAL" clId="{04C5675F-2ABB-494B-9E27-CFBDFBEA4CBF}" dt="2024-01-24T18:05:33.125" v="13681" actId="404"/>
          <ac:spMkLst>
            <pc:docMk/>
            <pc:sldMk cId="4124234872" sldId="713"/>
            <ac:spMk id="4" creationId="{315499B9-6669-3CD6-8652-93BF273BE6D8}"/>
          </ac:spMkLst>
        </pc:spChg>
        <pc:spChg chg="del">
          <ac:chgData name="James Williams" userId="c957a50b-491f-4d94-b4bc-52aca3e2340d" providerId="ADAL" clId="{04C5675F-2ABB-494B-9E27-CFBDFBEA4CBF}" dt="2024-01-22T13:25:35.805" v="6029" actId="26606"/>
          <ac:spMkLst>
            <pc:docMk/>
            <pc:sldMk cId="4124234872" sldId="713"/>
            <ac:spMk id="8" creationId="{1B15ED52-F352-441B-82BF-E0EA34836D08}"/>
          </ac:spMkLst>
        </pc:spChg>
        <pc:spChg chg="del">
          <ac:chgData name="James Williams" userId="c957a50b-491f-4d94-b4bc-52aca3e2340d" providerId="ADAL" clId="{04C5675F-2ABB-494B-9E27-CFBDFBEA4CBF}" dt="2024-01-22T13:25:35.805" v="6029" actId="26606"/>
          <ac:spMkLst>
            <pc:docMk/>
            <pc:sldMk cId="4124234872" sldId="713"/>
            <ac:spMk id="10" creationId="{3B2E3793-BFE6-45A2-9B7B-E18844431C99}"/>
          </ac:spMkLst>
        </pc:spChg>
        <pc:spChg chg="del">
          <ac:chgData name="James Williams" userId="c957a50b-491f-4d94-b4bc-52aca3e2340d" providerId="ADAL" clId="{04C5675F-2ABB-494B-9E27-CFBDFBEA4CBF}" dt="2024-01-22T13:25:35.805" v="6029" actId="26606"/>
          <ac:spMkLst>
            <pc:docMk/>
            <pc:sldMk cId="4124234872" sldId="713"/>
            <ac:spMk id="12" creationId="{BC4C4868-CB8F-4AF9-9CDB-8108F2C19B67}"/>
          </ac:spMkLst>
        </pc:spChg>
        <pc:spChg chg="del">
          <ac:chgData name="James Williams" userId="c957a50b-491f-4d94-b4bc-52aca3e2340d" providerId="ADAL" clId="{04C5675F-2ABB-494B-9E27-CFBDFBEA4CBF}" dt="2024-01-22T13:25:35.805" v="6029" actId="26606"/>
          <ac:spMkLst>
            <pc:docMk/>
            <pc:sldMk cId="4124234872" sldId="713"/>
            <ac:spMk id="14" creationId="{375E0459-6403-40CD-989D-56A4407CA12E}"/>
          </ac:spMkLst>
        </pc:spChg>
        <pc:spChg chg="del">
          <ac:chgData name="James Williams" userId="c957a50b-491f-4d94-b4bc-52aca3e2340d" providerId="ADAL" clId="{04C5675F-2ABB-494B-9E27-CFBDFBEA4CBF}" dt="2024-01-22T13:25:35.805" v="6029" actId="26606"/>
          <ac:spMkLst>
            <pc:docMk/>
            <pc:sldMk cId="4124234872" sldId="713"/>
            <ac:spMk id="16" creationId="{53E5B1A8-3AC9-4BD1-9BBC-78CA94F2D1BA}"/>
          </ac:spMkLst>
        </pc:spChg>
        <pc:spChg chg="add">
          <ac:chgData name="James Williams" userId="c957a50b-491f-4d94-b4bc-52aca3e2340d" providerId="ADAL" clId="{04C5675F-2ABB-494B-9E27-CFBDFBEA4CBF}" dt="2024-01-22T13:25:35.805" v="6029" actId="26606"/>
          <ac:spMkLst>
            <pc:docMk/>
            <pc:sldMk cId="4124234872" sldId="713"/>
            <ac:spMk id="22" creationId="{815520DB-F960-4775-B29C-691D6E65A3E3}"/>
          </ac:spMkLst>
        </pc:spChg>
        <pc:spChg chg="add">
          <ac:chgData name="James Williams" userId="c957a50b-491f-4d94-b4bc-52aca3e2340d" providerId="ADAL" clId="{04C5675F-2ABB-494B-9E27-CFBDFBEA4CBF}" dt="2024-01-22T13:25:35.805" v="6029" actId="26606"/>
          <ac:spMkLst>
            <pc:docMk/>
            <pc:sldMk cId="4124234872" sldId="713"/>
            <ac:spMk id="24" creationId="{CD84038B-4A56-439B-A184-79B2D4506692}"/>
          </ac:spMkLst>
        </pc:spChg>
        <pc:spChg chg="add">
          <ac:chgData name="James Williams" userId="c957a50b-491f-4d94-b4bc-52aca3e2340d" providerId="ADAL" clId="{04C5675F-2ABB-494B-9E27-CFBDFBEA4CBF}" dt="2024-01-22T13:25:35.805" v="6029" actId="26606"/>
          <ac:spMkLst>
            <pc:docMk/>
            <pc:sldMk cId="4124234872" sldId="713"/>
            <ac:spMk id="26" creationId="{4F96EE13-2C4D-4262-812E-DDE5FC35F0AD}"/>
          </ac:spMkLst>
        </pc:spChg>
        <pc:picChg chg="add">
          <ac:chgData name="James Williams" userId="c957a50b-491f-4d94-b4bc-52aca3e2340d" providerId="ADAL" clId="{04C5675F-2ABB-494B-9E27-CFBDFBEA4CBF}" dt="2024-01-22T13:25:35.805" v="6029" actId="26606"/>
          <ac:picMkLst>
            <pc:docMk/>
            <pc:sldMk cId="4124234872" sldId="713"/>
            <ac:picMk id="18" creationId="{C3404676-6CFA-95EE-45AF-7E1F83A6C100}"/>
          </ac:picMkLst>
        </pc:picChg>
      </pc:sldChg>
      <pc:sldChg chg="modSp add del mod">
        <pc:chgData name="James Williams" userId="c957a50b-491f-4d94-b4bc-52aca3e2340d" providerId="ADAL" clId="{04C5675F-2ABB-494B-9E27-CFBDFBEA4CBF}" dt="2024-01-22T13:47:38.869" v="6078" actId="2696"/>
        <pc:sldMkLst>
          <pc:docMk/>
          <pc:sldMk cId="1841101271" sldId="714"/>
        </pc:sldMkLst>
        <pc:spChg chg="mod">
          <ac:chgData name="James Williams" userId="c957a50b-491f-4d94-b4bc-52aca3e2340d" providerId="ADAL" clId="{04C5675F-2ABB-494B-9E27-CFBDFBEA4CBF}" dt="2024-01-21T16:56:55.331" v="4646" actId="27636"/>
          <ac:spMkLst>
            <pc:docMk/>
            <pc:sldMk cId="1841101271" sldId="714"/>
            <ac:spMk id="2" creationId="{61365102-6F14-4FB7-8C3C-AB618E6179A2}"/>
          </ac:spMkLst>
        </pc:spChg>
        <pc:spChg chg="mod">
          <ac:chgData name="James Williams" userId="c957a50b-491f-4d94-b4bc-52aca3e2340d" providerId="ADAL" clId="{04C5675F-2ABB-494B-9E27-CFBDFBEA4CBF}" dt="2024-01-21T17:10:05.452" v="5005" actId="20577"/>
          <ac:spMkLst>
            <pc:docMk/>
            <pc:sldMk cId="1841101271" sldId="714"/>
            <ac:spMk id="4" creationId="{315499B9-6669-3CD6-8652-93BF273BE6D8}"/>
          </ac:spMkLst>
        </pc:spChg>
      </pc:sldChg>
      <pc:sldChg chg="addSp delSp modSp add mod ord">
        <pc:chgData name="James Williams" userId="c957a50b-491f-4d94-b4bc-52aca3e2340d" providerId="ADAL" clId="{04C5675F-2ABB-494B-9E27-CFBDFBEA4CBF}" dt="2024-01-24T13:37:21.227" v="11958" actId="1076"/>
        <pc:sldMkLst>
          <pc:docMk/>
          <pc:sldMk cId="2446618819" sldId="715"/>
        </pc:sldMkLst>
        <pc:spChg chg="mod">
          <ac:chgData name="James Williams" userId="c957a50b-491f-4d94-b4bc-52aca3e2340d" providerId="ADAL" clId="{04C5675F-2ABB-494B-9E27-CFBDFBEA4CBF}" dt="2024-01-21T16:57:56.651" v="4708" actId="20577"/>
          <ac:spMkLst>
            <pc:docMk/>
            <pc:sldMk cId="2446618819" sldId="715"/>
            <ac:spMk id="2" creationId="{61365102-6F14-4FB7-8C3C-AB618E6179A2}"/>
          </ac:spMkLst>
        </pc:spChg>
        <pc:spChg chg="del mod">
          <ac:chgData name="James Williams" userId="c957a50b-491f-4d94-b4bc-52aca3e2340d" providerId="ADAL" clId="{04C5675F-2ABB-494B-9E27-CFBDFBEA4CBF}" dt="2024-01-22T13:23:26.420" v="5999" actId="478"/>
          <ac:spMkLst>
            <pc:docMk/>
            <pc:sldMk cId="2446618819" sldId="715"/>
            <ac:spMk id="4" creationId="{315499B9-6669-3CD6-8652-93BF273BE6D8}"/>
          </ac:spMkLst>
        </pc:spChg>
        <pc:picChg chg="add mod">
          <ac:chgData name="James Williams" userId="c957a50b-491f-4d94-b4bc-52aca3e2340d" providerId="ADAL" clId="{04C5675F-2ABB-494B-9E27-CFBDFBEA4CBF}" dt="2024-01-24T13:37:21.227" v="11958" actId="1076"/>
          <ac:picMkLst>
            <pc:docMk/>
            <pc:sldMk cId="2446618819" sldId="715"/>
            <ac:picMk id="5" creationId="{658A53F3-B8B8-4177-4FBC-9AEC16C6CAE8}"/>
          </ac:picMkLst>
        </pc:picChg>
      </pc:sldChg>
      <pc:sldChg chg="addSp delSp modSp add mod ord">
        <pc:chgData name="James Williams" userId="c957a50b-491f-4d94-b4bc-52aca3e2340d" providerId="ADAL" clId="{04C5675F-2ABB-494B-9E27-CFBDFBEA4CBF}" dt="2024-01-24T18:06:08.960" v="13689" actId="313"/>
        <pc:sldMkLst>
          <pc:docMk/>
          <pc:sldMk cId="1805942319" sldId="716"/>
        </pc:sldMkLst>
        <pc:spChg chg="mod">
          <ac:chgData name="James Williams" userId="c957a50b-491f-4d94-b4bc-52aca3e2340d" providerId="ADAL" clId="{04C5675F-2ABB-494B-9E27-CFBDFBEA4CBF}" dt="2024-01-24T18:06:08.960" v="13689" actId="313"/>
          <ac:spMkLst>
            <pc:docMk/>
            <pc:sldMk cId="1805942319" sldId="716"/>
            <ac:spMk id="2" creationId="{61365102-6F14-4FB7-8C3C-AB618E6179A2}"/>
          </ac:spMkLst>
        </pc:spChg>
        <pc:spChg chg="add del mod">
          <ac:chgData name="James Williams" userId="c957a50b-491f-4d94-b4bc-52aca3e2340d" providerId="ADAL" clId="{04C5675F-2ABB-494B-9E27-CFBDFBEA4CBF}" dt="2024-01-22T14:19:21.493" v="6095" actId="478"/>
          <ac:spMkLst>
            <pc:docMk/>
            <pc:sldMk cId="1805942319" sldId="716"/>
            <ac:spMk id="4" creationId="{315499B9-6669-3CD6-8652-93BF273BE6D8}"/>
          </ac:spMkLst>
        </pc:spChg>
        <pc:spChg chg="add mod">
          <ac:chgData name="James Williams" userId="c957a50b-491f-4d94-b4bc-52aca3e2340d" providerId="ADAL" clId="{04C5675F-2ABB-494B-9E27-CFBDFBEA4CBF}" dt="2024-01-22T14:21:51.333" v="6131" actId="1076"/>
          <ac:spMkLst>
            <pc:docMk/>
            <pc:sldMk cId="1805942319" sldId="716"/>
            <ac:spMk id="7" creationId="{AB11C621-F2B1-1160-E65A-F9EF975E8A8B}"/>
          </ac:spMkLst>
        </pc:spChg>
        <pc:picChg chg="add mod">
          <ac:chgData name="James Williams" userId="c957a50b-491f-4d94-b4bc-52aca3e2340d" providerId="ADAL" clId="{04C5675F-2ABB-494B-9E27-CFBDFBEA4CBF}" dt="2024-01-22T14:21:54.222" v="6132" actId="1076"/>
          <ac:picMkLst>
            <pc:docMk/>
            <pc:sldMk cId="1805942319" sldId="716"/>
            <ac:picMk id="5" creationId="{24838664-2E64-DF2C-1ADF-53744EA46A83}"/>
          </ac:picMkLst>
        </pc:picChg>
      </pc:sldChg>
      <pc:sldChg chg="addSp delSp modSp add mod ord">
        <pc:chgData name="James Williams" userId="c957a50b-491f-4d94-b4bc-52aca3e2340d" providerId="ADAL" clId="{04C5675F-2ABB-494B-9E27-CFBDFBEA4CBF}" dt="2024-01-28T16:58:09.207" v="19440" actId="13926"/>
        <pc:sldMkLst>
          <pc:docMk/>
          <pc:sldMk cId="1187130810" sldId="717"/>
        </pc:sldMkLst>
        <pc:spChg chg="mod">
          <ac:chgData name="James Williams" userId="c957a50b-491f-4d94-b4bc-52aca3e2340d" providerId="ADAL" clId="{04C5675F-2ABB-494B-9E27-CFBDFBEA4CBF}" dt="2024-01-22T19:20:06.792" v="7145" actId="20577"/>
          <ac:spMkLst>
            <pc:docMk/>
            <pc:sldMk cId="1187130810" sldId="717"/>
            <ac:spMk id="2" creationId="{61365102-6F14-4FB7-8C3C-AB618E6179A2}"/>
          </ac:spMkLst>
        </pc:spChg>
        <pc:spChg chg="mod">
          <ac:chgData name="James Williams" userId="c957a50b-491f-4d94-b4bc-52aca3e2340d" providerId="ADAL" clId="{04C5675F-2ABB-494B-9E27-CFBDFBEA4CBF}" dt="2024-01-28T16:58:09.207" v="19440" actId="13926"/>
          <ac:spMkLst>
            <pc:docMk/>
            <pc:sldMk cId="1187130810" sldId="717"/>
            <ac:spMk id="4" creationId="{315499B9-6669-3CD6-8652-93BF273BE6D8}"/>
          </ac:spMkLst>
        </pc:spChg>
        <pc:spChg chg="add del mod">
          <ac:chgData name="James Williams" userId="c957a50b-491f-4d94-b4bc-52aca3e2340d" providerId="ADAL" clId="{04C5675F-2ABB-494B-9E27-CFBDFBEA4CBF}" dt="2024-01-22T19:22:07.357" v="7173" actId="478"/>
          <ac:spMkLst>
            <pc:docMk/>
            <pc:sldMk cId="1187130810" sldId="717"/>
            <ac:spMk id="6" creationId="{9A5D830F-C4BB-A996-D137-F931D76FF42C}"/>
          </ac:spMkLst>
        </pc:spChg>
        <pc:picChg chg="add mod modCrop">
          <ac:chgData name="James Williams" userId="c957a50b-491f-4d94-b4bc-52aca3e2340d" providerId="ADAL" clId="{04C5675F-2ABB-494B-9E27-CFBDFBEA4CBF}" dt="2024-01-22T19:21:11.513" v="7163" actId="1038"/>
          <ac:picMkLst>
            <pc:docMk/>
            <pc:sldMk cId="1187130810" sldId="717"/>
            <ac:picMk id="5" creationId="{21FAC4CD-E132-5B25-63D3-59ACEC6011F4}"/>
          </ac:picMkLst>
        </pc:picChg>
      </pc:sldChg>
      <pc:sldChg chg="addSp delSp modSp add mod">
        <pc:chgData name="James Williams" userId="c957a50b-491f-4d94-b4bc-52aca3e2340d" providerId="ADAL" clId="{04C5675F-2ABB-494B-9E27-CFBDFBEA4CBF}" dt="2024-01-28T16:58:34.659" v="19452" actId="14100"/>
        <pc:sldMkLst>
          <pc:docMk/>
          <pc:sldMk cId="2760487928" sldId="718"/>
        </pc:sldMkLst>
        <pc:spChg chg="mod ord">
          <ac:chgData name="James Williams" userId="c957a50b-491f-4d94-b4bc-52aca3e2340d" providerId="ADAL" clId="{04C5675F-2ABB-494B-9E27-CFBDFBEA4CBF}" dt="2024-01-28T16:58:34.659" v="19452" actId="14100"/>
          <ac:spMkLst>
            <pc:docMk/>
            <pc:sldMk cId="2760487928" sldId="718"/>
            <ac:spMk id="2" creationId="{61365102-6F14-4FB7-8C3C-AB618E6179A2}"/>
          </ac:spMkLst>
        </pc:spChg>
        <pc:spChg chg="mod ord">
          <ac:chgData name="James Williams" userId="c957a50b-491f-4d94-b4bc-52aca3e2340d" providerId="ADAL" clId="{04C5675F-2ABB-494B-9E27-CFBDFBEA4CBF}" dt="2024-01-24T18:06:22.602" v="13696" actId="20577"/>
          <ac:spMkLst>
            <pc:docMk/>
            <pc:sldMk cId="2760487928" sldId="718"/>
            <ac:spMk id="4" creationId="{315499B9-6669-3CD6-8652-93BF273BE6D8}"/>
          </ac:spMkLst>
        </pc:spChg>
        <pc:spChg chg="add mod">
          <ac:chgData name="James Williams" userId="c957a50b-491f-4d94-b4bc-52aca3e2340d" providerId="ADAL" clId="{04C5675F-2ABB-494B-9E27-CFBDFBEA4CBF}" dt="2024-01-22T18:19:24.971" v="6446" actId="26606"/>
          <ac:spMkLst>
            <pc:docMk/>
            <pc:sldMk cId="2760487928" sldId="718"/>
            <ac:spMk id="6" creationId="{19FFE740-EBFD-1F46-07FD-05BD8E5B2E17}"/>
          </ac:spMkLst>
        </pc:spChg>
        <pc:spChg chg="del">
          <ac:chgData name="James Williams" userId="c957a50b-491f-4d94-b4bc-52aca3e2340d" providerId="ADAL" clId="{04C5675F-2ABB-494B-9E27-CFBDFBEA4CBF}" dt="2024-01-22T18:18:03.084" v="6424" actId="26606"/>
          <ac:spMkLst>
            <pc:docMk/>
            <pc:sldMk cId="2760487928" sldId="718"/>
            <ac:spMk id="8" creationId="{1B15ED52-F352-441B-82BF-E0EA34836D08}"/>
          </ac:spMkLst>
        </pc:spChg>
        <pc:spChg chg="del">
          <ac:chgData name="James Williams" userId="c957a50b-491f-4d94-b4bc-52aca3e2340d" providerId="ADAL" clId="{04C5675F-2ABB-494B-9E27-CFBDFBEA4CBF}" dt="2024-01-22T18:18:03.084" v="6424" actId="26606"/>
          <ac:spMkLst>
            <pc:docMk/>
            <pc:sldMk cId="2760487928" sldId="718"/>
            <ac:spMk id="10" creationId="{3B2E3793-BFE6-45A2-9B7B-E18844431C99}"/>
          </ac:spMkLst>
        </pc:spChg>
        <pc:spChg chg="del">
          <ac:chgData name="James Williams" userId="c957a50b-491f-4d94-b4bc-52aca3e2340d" providerId="ADAL" clId="{04C5675F-2ABB-494B-9E27-CFBDFBEA4CBF}" dt="2024-01-22T18:18:03.084" v="6424" actId="26606"/>
          <ac:spMkLst>
            <pc:docMk/>
            <pc:sldMk cId="2760487928" sldId="718"/>
            <ac:spMk id="12" creationId="{BC4C4868-CB8F-4AF9-9CDB-8108F2C19B67}"/>
          </ac:spMkLst>
        </pc:spChg>
        <pc:spChg chg="del">
          <ac:chgData name="James Williams" userId="c957a50b-491f-4d94-b4bc-52aca3e2340d" providerId="ADAL" clId="{04C5675F-2ABB-494B-9E27-CFBDFBEA4CBF}" dt="2024-01-22T18:18:03.084" v="6424" actId="26606"/>
          <ac:spMkLst>
            <pc:docMk/>
            <pc:sldMk cId="2760487928" sldId="718"/>
            <ac:spMk id="14" creationId="{375E0459-6403-40CD-989D-56A4407CA12E}"/>
          </ac:spMkLst>
        </pc:spChg>
        <pc:spChg chg="add mod">
          <ac:chgData name="James Williams" userId="c957a50b-491f-4d94-b4bc-52aca3e2340d" providerId="ADAL" clId="{04C5675F-2ABB-494B-9E27-CFBDFBEA4CBF}" dt="2024-01-22T18:19:24.971" v="6446" actId="26606"/>
          <ac:spMkLst>
            <pc:docMk/>
            <pc:sldMk cId="2760487928" sldId="718"/>
            <ac:spMk id="15" creationId="{6E1BA388-AB5F-A672-7D89-00DCFCB12993}"/>
          </ac:spMkLst>
        </pc:spChg>
        <pc:spChg chg="del">
          <ac:chgData name="James Williams" userId="c957a50b-491f-4d94-b4bc-52aca3e2340d" providerId="ADAL" clId="{04C5675F-2ABB-494B-9E27-CFBDFBEA4CBF}" dt="2024-01-22T18:18:03.084" v="6424" actId="26606"/>
          <ac:spMkLst>
            <pc:docMk/>
            <pc:sldMk cId="2760487928" sldId="718"/>
            <ac:spMk id="16" creationId="{53E5B1A8-3AC9-4BD1-9BBC-78CA94F2D1BA}"/>
          </ac:spMkLst>
        </pc:spChg>
        <pc:spChg chg="add del">
          <ac:chgData name="James Williams" userId="c957a50b-491f-4d94-b4bc-52aca3e2340d" providerId="ADAL" clId="{04C5675F-2ABB-494B-9E27-CFBDFBEA4CBF}" dt="2024-01-22T18:19:24.971" v="6446" actId="26606"/>
          <ac:spMkLst>
            <pc:docMk/>
            <pc:sldMk cId="2760487928" sldId="718"/>
            <ac:spMk id="21" creationId="{9A42C7B2-7BD6-433A-95AB-5AA4F44B5819}"/>
          </ac:spMkLst>
        </pc:spChg>
        <pc:spChg chg="add del">
          <ac:chgData name="James Williams" userId="c957a50b-491f-4d94-b4bc-52aca3e2340d" providerId="ADAL" clId="{04C5675F-2ABB-494B-9E27-CFBDFBEA4CBF}" dt="2024-01-22T18:19:24.971" v="6446" actId="26606"/>
          <ac:spMkLst>
            <pc:docMk/>
            <pc:sldMk cId="2760487928" sldId="718"/>
            <ac:spMk id="23" creationId="{0ADDB668-2CA4-4D2B-9C34-3487CA330BA8}"/>
          </ac:spMkLst>
        </pc:spChg>
        <pc:spChg chg="add del">
          <ac:chgData name="James Williams" userId="c957a50b-491f-4d94-b4bc-52aca3e2340d" providerId="ADAL" clId="{04C5675F-2ABB-494B-9E27-CFBDFBEA4CBF}" dt="2024-01-22T18:19:24.971" v="6446" actId="26606"/>
          <ac:spMkLst>
            <pc:docMk/>
            <pc:sldMk cId="2760487928" sldId="718"/>
            <ac:spMk id="25" creationId="{2568BC19-F052-4108-93E1-6A3D1DEC072F}"/>
          </ac:spMkLst>
        </pc:spChg>
        <pc:spChg chg="add del">
          <ac:chgData name="James Williams" userId="c957a50b-491f-4d94-b4bc-52aca3e2340d" providerId="ADAL" clId="{04C5675F-2ABB-494B-9E27-CFBDFBEA4CBF}" dt="2024-01-22T18:19:24.971" v="6446" actId="26606"/>
          <ac:spMkLst>
            <pc:docMk/>
            <pc:sldMk cId="2760487928" sldId="718"/>
            <ac:spMk id="27" creationId="{D5FD337D-4D6B-4C8B-B6F5-121097E09881}"/>
          </ac:spMkLst>
        </pc:spChg>
        <pc:spChg chg="add del">
          <ac:chgData name="James Williams" userId="c957a50b-491f-4d94-b4bc-52aca3e2340d" providerId="ADAL" clId="{04C5675F-2ABB-494B-9E27-CFBDFBEA4CBF}" dt="2024-01-22T18:19:24.956" v="6445" actId="26606"/>
          <ac:spMkLst>
            <pc:docMk/>
            <pc:sldMk cId="2760487928" sldId="718"/>
            <ac:spMk id="32" creationId="{9A42C7B2-7BD6-433A-95AB-5AA4F44B5819}"/>
          </ac:spMkLst>
        </pc:spChg>
        <pc:spChg chg="add del">
          <ac:chgData name="James Williams" userId="c957a50b-491f-4d94-b4bc-52aca3e2340d" providerId="ADAL" clId="{04C5675F-2ABB-494B-9E27-CFBDFBEA4CBF}" dt="2024-01-22T18:19:24.956" v="6445" actId="26606"/>
          <ac:spMkLst>
            <pc:docMk/>
            <pc:sldMk cId="2760487928" sldId="718"/>
            <ac:spMk id="34" creationId="{0ADDB668-2CA4-4D2B-9C34-3487CA330BA8}"/>
          </ac:spMkLst>
        </pc:spChg>
        <pc:spChg chg="add del">
          <ac:chgData name="James Williams" userId="c957a50b-491f-4d94-b4bc-52aca3e2340d" providerId="ADAL" clId="{04C5675F-2ABB-494B-9E27-CFBDFBEA4CBF}" dt="2024-01-22T18:19:24.956" v="6445" actId="26606"/>
          <ac:spMkLst>
            <pc:docMk/>
            <pc:sldMk cId="2760487928" sldId="718"/>
            <ac:spMk id="36" creationId="{2568BC19-F052-4108-93E1-6A3D1DEC072F}"/>
          </ac:spMkLst>
        </pc:spChg>
        <pc:spChg chg="add del">
          <ac:chgData name="James Williams" userId="c957a50b-491f-4d94-b4bc-52aca3e2340d" providerId="ADAL" clId="{04C5675F-2ABB-494B-9E27-CFBDFBEA4CBF}" dt="2024-01-22T18:19:24.956" v="6445" actId="26606"/>
          <ac:spMkLst>
            <pc:docMk/>
            <pc:sldMk cId="2760487928" sldId="718"/>
            <ac:spMk id="38" creationId="{D5FD337D-4D6B-4C8B-B6F5-121097E09881}"/>
          </ac:spMkLst>
        </pc:spChg>
        <pc:spChg chg="add">
          <ac:chgData name="James Williams" userId="c957a50b-491f-4d94-b4bc-52aca3e2340d" providerId="ADAL" clId="{04C5675F-2ABB-494B-9E27-CFBDFBEA4CBF}" dt="2024-01-22T18:19:24.971" v="6446" actId="26606"/>
          <ac:spMkLst>
            <pc:docMk/>
            <pc:sldMk cId="2760487928" sldId="718"/>
            <ac:spMk id="40" creationId="{2409529B-9B56-4F10-BE4D-F934DB89E57E}"/>
          </ac:spMkLst>
        </pc:spChg>
        <pc:spChg chg="add">
          <ac:chgData name="James Williams" userId="c957a50b-491f-4d94-b4bc-52aca3e2340d" providerId="ADAL" clId="{04C5675F-2ABB-494B-9E27-CFBDFBEA4CBF}" dt="2024-01-22T18:19:24.971" v="6446" actId="26606"/>
          <ac:spMkLst>
            <pc:docMk/>
            <pc:sldMk cId="2760487928" sldId="718"/>
            <ac:spMk id="41" creationId="{B3F59054-3394-4D87-8BD0-A28DCD47F1BC}"/>
          </ac:spMkLst>
        </pc:spChg>
        <pc:spChg chg="add">
          <ac:chgData name="James Williams" userId="c957a50b-491f-4d94-b4bc-52aca3e2340d" providerId="ADAL" clId="{04C5675F-2ABB-494B-9E27-CFBDFBEA4CBF}" dt="2024-01-22T18:19:24.971" v="6446" actId="26606"/>
          <ac:spMkLst>
            <pc:docMk/>
            <pc:sldMk cId="2760487928" sldId="718"/>
            <ac:spMk id="42" creationId="{2FE0ABA9-CAF1-4816-837D-5F28AAA08E0A}"/>
          </ac:spMkLst>
        </pc:spChg>
        <pc:spChg chg="add">
          <ac:chgData name="James Williams" userId="c957a50b-491f-4d94-b4bc-52aca3e2340d" providerId="ADAL" clId="{04C5675F-2ABB-494B-9E27-CFBDFBEA4CBF}" dt="2024-01-22T18:19:24.971" v="6446" actId="26606"/>
          <ac:spMkLst>
            <pc:docMk/>
            <pc:sldMk cId="2760487928" sldId="718"/>
            <ac:spMk id="43" creationId="{BC8B9C14-70F0-4F42-85FF-0DD3D5A585A5}"/>
          </ac:spMkLst>
        </pc:spChg>
        <pc:spChg chg="add">
          <ac:chgData name="James Williams" userId="c957a50b-491f-4d94-b4bc-52aca3e2340d" providerId="ADAL" clId="{04C5675F-2ABB-494B-9E27-CFBDFBEA4CBF}" dt="2024-01-22T18:19:24.971" v="6446" actId="26606"/>
          <ac:spMkLst>
            <pc:docMk/>
            <pc:sldMk cId="2760487928" sldId="718"/>
            <ac:spMk id="44" creationId="{98DE6C44-43F8-4DE4-AB81-66853FFEA09A}"/>
          </ac:spMkLst>
        </pc:spChg>
        <pc:picChg chg="add mod">
          <ac:chgData name="James Williams" userId="c957a50b-491f-4d94-b4bc-52aca3e2340d" providerId="ADAL" clId="{04C5675F-2ABB-494B-9E27-CFBDFBEA4CBF}" dt="2024-01-23T09:45:21.273" v="7526" actId="14100"/>
          <ac:picMkLst>
            <pc:docMk/>
            <pc:sldMk cId="2760487928" sldId="718"/>
            <ac:picMk id="5" creationId="{0E25FBFA-C3A2-9506-A1A4-40EA74C96168}"/>
          </ac:picMkLst>
        </pc:picChg>
        <pc:picChg chg="add mod ord">
          <ac:chgData name="James Williams" userId="c957a50b-491f-4d94-b4bc-52aca3e2340d" providerId="ADAL" clId="{04C5675F-2ABB-494B-9E27-CFBDFBEA4CBF}" dt="2024-01-23T09:45:18.604" v="7525" actId="14100"/>
          <ac:picMkLst>
            <pc:docMk/>
            <pc:sldMk cId="2760487928" sldId="718"/>
            <ac:picMk id="9" creationId="{12748811-1751-C5B4-F07B-3B1AA81E6D8D}"/>
          </ac:picMkLst>
        </pc:picChg>
        <pc:picChg chg="add mod ord">
          <ac:chgData name="James Williams" userId="c957a50b-491f-4d94-b4bc-52aca3e2340d" providerId="ADAL" clId="{04C5675F-2ABB-494B-9E27-CFBDFBEA4CBF}" dt="2024-01-22T18:19:24.971" v="6446" actId="26606"/>
          <ac:picMkLst>
            <pc:docMk/>
            <pc:sldMk cId="2760487928" sldId="718"/>
            <ac:picMk id="13" creationId="{959A3008-3B9C-C6BE-E5FE-B3527334BE38}"/>
          </ac:picMkLst>
        </pc:picChg>
      </pc:sldChg>
      <pc:sldChg chg="modSp add del mod">
        <pc:chgData name="James Williams" userId="c957a50b-491f-4d94-b4bc-52aca3e2340d" providerId="ADAL" clId="{04C5675F-2ABB-494B-9E27-CFBDFBEA4CBF}" dt="2024-01-22T18:15:30.518" v="6385" actId="2696"/>
        <pc:sldMkLst>
          <pc:docMk/>
          <pc:sldMk cId="2953670898" sldId="719"/>
        </pc:sldMkLst>
        <pc:spChg chg="mod">
          <ac:chgData name="James Williams" userId="c957a50b-491f-4d94-b4bc-52aca3e2340d" providerId="ADAL" clId="{04C5675F-2ABB-494B-9E27-CFBDFBEA4CBF}" dt="2024-01-22T18:13:11.529" v="6347" actId="255"/>
          <ac:spMkLst>
            <pc:docMk/>
            <pc:sldMk cId="2953670898" sldId="719"/>
            <ac:spMk id="4" creationId="{315499B9-6669-3CD6-8652-93BF273BE6D8}"/>
          </ac:spMkLst>
        </pc:spChg>
      </pc:sldChg>
      <pc:sldChg chg="addSp delSp modSp new mod">
        <pc:chgData name="James Williams" userId="c957a50b-491f-4d94-b4bc-52aca3e2340d" providerId="ADAL" clId="{04C5675F-2ABB-494B-9E27-CFBDFBEA4CBF}" dt="2024-01-24T18:06:45.718" v="13717" actId="20577"/>
        <pc:sldMkLst>
          <pc:docMk/>
          <pc:sldMk cId="56831850" sldId="720"/>
        </pc:sldMkLst>
        <pc:spChg chg="del">
          <ac:chgData name="James Williams" userId="c957a50b-491f-4d94-b4bc-52aca3e2340d" providerId="ADAL" clId="{04C5675F-2ABB-494B-9E27-CFBDFBEA4CBF}" dt="2024-01-22T18:13:32.837" v="6354" actId="478"/>
          <ac:spMkLst>
            <pc:docMk/>
            <pc:sldMk cId="56831850" sldId="720"/>
            <ac:spMk id="2" creationId="{F3A11805-A597-C011-0537-AFAE9B0C57B3}"/>
          </ac:spMkLst>
        </pc:spChg>
        <pc:spChg chg="del">
          <ac:chgData name="James Williams" userId="c957a50b-491f-4d94-b4bc-52aca3e2340d" providerId="ADAL" clId="{04C5675F-2ABB-494B-9E27-CFBDFBEA4CBF}" dt="2024-01-22T18:13:31.359" v="6353" actId="478"/>
          <ac:spMkLst>
            <pc:docMk/>
            <pc:sldMk cId="56831850" sldId="720"/>
            <ac:spMk id="3" creationId="{AF77A35D-C853-5F7F-682C-84BBDD3B9590}"/>
          </ac:spMkLst>
        </pc:spChg>
        <pc:spChg chg="add del mod">
          <ac:chgData name="James Williams" userId="c957a50b-491f-4d94-b4bc-52aca3e2340d" providerId="ADAL" clId="{04C5675F-2ABB-494B-9E27-CFBDFBEA4CBF}" dt="2024-01-22T18:13:29.658" v="6352"/>
          <ac:spMkLst>
            <pc:docMk/>
            <pc:sldMk cId="56831850" sldId="720"/>
            <ac:spMk id="4" creationId="{A667A340-8D08-9A10-75D9-41C8360F019C}"/>
          </ac:spMkLst>
        </pc:spChg>
        <pc:spChg chg="add mod">
          <ac:chgData name="James Williams" userId="c957a50b-491f-4d94-b4bc-52aca3e2340d" providerId="ADAL" clId="{04C5675F-2ABB-494B-9E27-CFBDFBEA4CBF}" dt="2024-01-22T18:14:02.951" v="6369" actId="1036"/>
          <ac:spMkLst>
            <pc:docMk/>
            <pc:sldMk cId="56831850" sldId="720"/>
            <ac:spMk id="5" creationId="{646F9AC9-E6DE-C543-9829-F49BF0821FC2}"/>
          </ac:spMkLst>
        </pc:spChg>
        <pc:spChg chg="add mod ord">
          <ac:chgData name="James Williams" userId="c957a50b-491f-4d94-b4bc-52aca3e2340d" providerId="ADAL" clId="{04C5675F-2ABB-494B-9E27-CFBDFBEA4CBF}" dt="2024-01-24T18:06:45.718" v="13717" actId="20577"/>
          <ac:spMkLst>
            <pc:docMk/>
            <pc:sldMk cId="56831850" sldId="720"/>
            <ac:spMk id="6" creationId="{DCB8BCEF-4201-AEA2-951B-5853475DD5F7}"/>
          </ac:spMkLst>
        </pc:spChg>
        <pc:picChg chg="add mod modCrop">
          <ac:chgData name="James Williams" userId="c957a50b-491f-4d94-b4bc-52aca3e2340d" providerId="ADAL" clId="{04C5675F-2ABB-494B-9E27-CFBDFBEA4CBF}" dt="2024-01-22T18:15:12.200" v="6382" actId="732"/>
          <ac:picMkLst>
            <pc:docMk/>
            <pc:sldMk cId="56831850" sldId="720"/>
            <ac:picMk id="8" creationId="{92011DFE-907F-9E6A-3ECB-A9E4189B7BA9}"/>
          </ac:picMkLst>
        </pc:picChg>
      </pc:sldChg>
      <pc:sldChg chg="new del">
        <pc:chgData name="James Williams" userId="c957a50b-491f-4d94-b4bc-52aca3e2340d" providerId="ADAL" clId="{04C5675F-2ABB-494B-9E27-CFBDFBEA4CBF}" dt="2024-01-22T18:13:20.248" v="6349" actId="680"/>
        <pc:sldMkLst>
          <pc:docMk/>
          <pc:sldMk cId="1665012051" sldId="720"/>
        </pc:sldMkLst>
      </pc:sldChg>
      <pc:sldChg chg="modSp add mod">
        <pc:chgData name="James Williams" userId="c957a50b-491f-4d94-b4bc-52aca3e2340d" providerId="ADAL" clId="{04C5675F-2ABB-494B-9E27-CFBDFBEA4CBF}" dt="2024-01-24T18:06:55.595" v="13727" actId="20577"/>
        <pc:sldMkLst>
          <pc:docMk/>
          <pc:sldMk cId="598547086" sldId="721"/>
        </pc:sldMkLst>
        <pc:spChg chg="mod">
          <ac:chgData name="James Williams" userId="c957a50b-491f-4d94-b4bc-52aca3e2340d" providerId="ADAL" clId="{04C5675F-2ABB-494B-9E27-CFBDFBEA4CBF}" dt="2024-01-23T09:38:04.450" v="7269" actId="403"/>
          <ac:spMkLst>
            <pc:docMk/>
            <pc:sldMk cId="598547086" sldId="721"/>
            <ac:spMk id="5" creationId="{646F9AC9-E6DE-C543-9829-F49BF0821FC2}"/>
          </ac:spMkLst>
        </pc:spChg>
        <pc:spChg chg="mod">
          <ac:chgData name="James Williams" userId="c957a50b-491f-4d94-b4bc-52aca3e2340d" providerId="ADAL" clId="{04C5675F-2ABB-494B-9E27-CFBDFBEA4CBF}" dt="2024-01-24T18:06:55.595" v="13727" actId="20577"/>
          <ac:spMkLst>
            <pc:docMk/>
            <pc:sldMk cId="598547086" sldId="721"/>
            <ac:spMk id="6" creationId="{DCB8BCEF-4201-AEA2-951B-5853475DD5F7}"/>
          </ac:spMkLst>
        </pc:spChg>
      </pc:sldChg>
      <pc:sldChg chg="addSp delSp modSp add mod">
        <pc:chgData name="James Williams" userId="c957a50b-491f-4d94-b4bc-52aca3e2340d" providerId="ADAL" clId="{04C5675F-2ABB-494B-9E27-CFBDFBEA4CBF}" dt="2024-01-28T16:54:46.585" v="19245" actId="13926"/>
        <pc:sldMkLst>
          <pc:docMk/>
          <pc:sldMk cId="2479894109" sldId="722"/>
        </pc:sldMkLst>
        <pc:spChg chg="mod">
          <ac:chgData name="James Williams" userId="c957a50b-491f-4d94-b4bc-52aca3e2340d" providerId="ADAL" clId="{04C5675F-2ABB-494B-9E27-CFBDFBEA4CBF}" dt="2024-01-24T18:04:51.406" v="13668" actId="1076"/>
          <ac:spMkLst>
            <pc:docMk/>
            <pc:sldMk cId="2479894109" sldId="722"/>
            <ac:spMk id="2" creationId="{61365102-6F14-4FB7-8C3C-AB618E6179A2}"/>
          </ac:spMkLst>
        </pc:spChg>
        <pc:spChg chg="mod">
          <ac:chgData name="James Williams" userId="c957a50b-491f-4d94-b4bc-52aca3e2340d" providerId="ADAL" clId="{04C5675F-2ABB-494B-9E27-CFBDFBEA4CBF}" dt="2024-01-28T16:54:46.585" v="19245" actId="13926"/>
          <ac:spMkLst>
            <pc:docMk/>
            <pc:sldMk cId="2479894109" sldId="722"/>
            <ac:spMk id="4" creationId="{315499B9-6669-3CD6-8652-93BF273BE6D8}"/>
          </ac:spMkLst>
        </pc:spChg>
        <pc:spChg chg="add del mod">
          <ac:chgData name="James Williams" userId="c957a50b-491f-4d94-b4bc-52aca3e2340d" providerId="ADAL" clId="{04C5675F-2ABB-494B-9E27-CFBDFBEA4CBF}" dt="2024-01-24T17:59:12.009" v="13483"/>
          <ac:spMkLst>
            <pc:docMk/>
            <pc:sldMk cId="2479894109" sldId="722"/>
            <ac:spMk id="5" creationId="{92AF8213-8EEB-D66C-3766-22EFF14CEAE2}"/>
          </ac:spMkLst>
        </pc:spChg>
        <pc:spChg chg="add del">
          <ac:chgData name="James Williams" userId="c957a50b-491f-4d94-b4bc-52aca3e2340d" providerId="ADAL" clId="{04C5675F-2ABB-494B-9E27-CFBDFBEA4CBF}" dt="2024-01-24T18:01:25.388" v="13497" actId="26606"/>
          <ac:spMkLst>
            <pc:docMk/>
            <pc:sldMk cId="2479894109" sldId="722"/>
            <ac:spMk id="8" creationId="{1B15ED52-F352-441B-82BF-E0EA34836D08}"/>
          </ac:spMkLst>
        </pc:spChg>
        <pc:spChg chg="del">
          <ac:chgData name="James Williams" userId="c957a50b-491f-4d94-b4bc-52aca3e2340d" providerId="ADAL" clId="{04C5675F-2ABB-494B-9E27-CFBDFBEA4CBF}" dt="2024-01-24T17:59:39.187" v="13487" actId="478"/>
          <ac:spMkLst>
            <pc:docMk/>
            <pc:sldMk cId="2479894109" sldId="722"/>
            <ac:spMk id="9" creationId="{331083AF-B5F1-B9CE-8C08-F45CB9B093DA}"/>
          </ac:spMkLst>
        </pc:spChg>
        <pc:spChg chg="add del">
          <ac:chgData name="James Williams" userId="c957a50b-491f-4d94-b4bc-52aca3e2340d" providerId="ADAL" clId="{04C5675F-2ABB-494B-9E27-CFBDFBEA4CBF}" dt="2024-01-24T18:01:25.388" v="13497" actId="26606"/>
          <ac:spMkLst>
            <pc:docMk/>
            <pc:sldMk cId="2479894109" sldId="722"/>
            <ac:spMk id="10" creationId="{3B2E3793-BFE6-45A2-9B7B-E18844431C99}"/>
          </ac:spMkLst>
        </pc:spChg>
        <pc:spChg chg="add del">
          <ac:chgData name="James Williams" userId="c957a50b-491f-4d94-b4bc-52aca3e2340d" providerId="ADAL" clId="{04C5675F-2ABB-494B-9E27-CFBDFBEA4CBF}" dt="2024-01-24T18:01:25.388" v="13497" actId="26606"/>
          <ac:spMkLst>
            <pc:docMk/>
            <pc:sldMk cId="2479894109" sldId="722"/>
            <ac:spMk id="12" creationId="{BC4C4868-CB8F-4AF9-9CDB-8108F2C19B67}"/>
          </ac:spMkLst>
        </pc:spChg>
        <pc:spChg chg="add del">
          <ac:chgData name="James Williams" userId="c957a50b-491f-4d94-b4bc-52aca3e2340d" providerId="ADAL" clId="{04C5675F-2ABB-494B-9E27-CFBDFBEA4CBF}" dt="2024-01-24T18:01:25.388" v="13497" actId="26606"/>
          <ac:spMkLst>
            <pc:docMk/>
            <pc:sldMk cId="2479894109" sldId="722"/>
            <ac:spMk id="14" creationId="{375E0459-6403-40CD-989D-56A4407CA12E}"/>
          </ac:spMkLst>
        </pc:spChg>
        <pc:spChg chg="add del mod ord">
          <ac:chgData name="James Williams" userId="c957a50b-491f-4d94-b4bc-52aca3e2340d" providerId="ADAL" clId="{04C5675F-2ABB-494B-9E27-CFBDFBEA4CBF}" dt="2024-01-24T18:01:32.169" v="13498" actId="478"/>
          <ac:spMkLst>
            <pc:docMk/>
            <pc:sldMk cId="2479894109" sldId="722"/>
            <ac:spMk id="15" creationId="{C7C667AB-750A-C891-A8EE-CCCCF2F9E8BB}"/>
          </ac:spMkLst>
        </pc:spChg>
        <pc:spChg chg="add del">
          <ac:chgData name="James Williams" userId="c957a50b-491f-4d94-b4bc-52aca3e2340d" providerId="ADAL" clId="{04C5675F-2ABB-494B-9E27-CFBDFBEA4CBF}" dt="2024-01-24T18:01:25.388" v="13497" actId="26606"/>
          <ac:spMkLst>
            <pc:docMk/>
            <pc:sldMk cId="2479894109" sldId="722"/>
            <ac:spMk id="16" creationId="{53E5B1A8-3AC9-4BD1-9BBC-78CA94F2D1BA}"/>
          </ac:spMkLst>
        </pc:spChg>
        <pc:spChg chg="add del">
          <ac:chgData name="James Williams" userId="c957a50b-491f-4d94-b4bc-52aca3e2340d" providerId="ADAL" clId="{04C5675F-2ABB-494B-9E27-CFBDFBEA4CBF}" dt="2024-01-24T18:01:17.022" v="13496" actId="26606"/>
          <ac:spMkLst>
            <pc:docMk/>
            <pc:sldMk cId="2479894109" sldId="722"/>
            <ac:spMk id="27" creationId="{F7E07B5E-9FB5-4C91-8BE4-6167EB58D0A7}"/>
          </ac:spMkLst>
        </pc:spChg>
        <pc:spChg chg="add del">
          <ac:chgData name="James Williams" userId="c957a50b-491f-4d94-b4bc-52aca3e2340d" providerId="ADAL" clId="{04C5675F-2ABB-494B-9E27-CFBDFBEA4CBF}" dt="2024-01-24T18:00:48.390" v="13492" actId="26606"/>
          <ac:spMkLst>
            <pc:docMk/>
            <pc:sldMk cId="2479894109" sldId="722"/>
            <ac:spMk id="28" creationId="{4DD35268-6FBE-0BCD-C050-3F804C7C54A2}"/>
          </ac:spMkLst>
        </pc:spChg>
        <pc:spChg chg="add del">
          <ac:chgData name="James Williams" userId="c957a50b-491f-4d94-b4bc-52aca3e2340d" providerId="ADAL" clId="{04C5675F-2ABB-494B-9E27-CFBDFBEA4CBF}" dt="2024-01-24T18:01:17.022" v="13496" actId="26606"/>
          <ac:spMkLst>
            <pc:docMk/>
            <pc:sldMk cId="2479894109" sldId="722"/>
            <ac:spMk id="29" creationId="{37524947-EB09-4DD9-973B-9F75BBCD7269}"/>
          </ac:spMkLst>
        </pc:spChg>
        <pc:spChg chg="add del">
          <ac:chgData name="James Williams" userId="c957a50b-491f-4d94-b4bc-52aca3e2340d" providerId="ADAL" clId="{04C5675F-2ABB-494B-9E27-CFBDFBEA4CBF}" dt="2024-01-24T18:01:17.022" v="13496" actId="26606"/>
          <ac:spMkLst>
            <pc:docMk/>
            <pc:sldMk cId="2479894109" sldId="722"/>
            <ac:spMk id="33" creationId="{BC57EA3C-C239-4132-A618-5CBE9F896B2F}"/>
          </ac:spMkLst>
        </pc:spChg>
        <pc:spChg chg="add del">
          <ac:chgData name="James Williams" userId="c957a50b-491f-4d94-b4bc-52aca3e2340d" providerId="ADAL" clId="{04C5675F-2ABB-494B-9E27-CFBDFBEA4CBF}" dt="2024-01-24T18:01:17.022" v="13496" actId="26606"/>
          <ac:spMkLst>
            <pc:docMk/>
            <pc:sldMk cId="2479894109" sldId="722"/>
            <ac:spMk id="34" creationId="{50D1C5B3-B60D-4696-AE60-100D5EC8AB5D}"/>
          </ac:spMkLst>
        </pc:spChg>
        <pc:spChg chg="add del">
          <ac:chgData name="James Williams" userId="c957a50b-491f-4d94-b4bc-52aca3e2340d" providerId="ADAL" clId="{04C5675F-2ABB-494B-9E27-CFBDFBEA4CBF}" dt="2024-01-24T18:01:17.022" v="13496" actId="26606"/>
          <ac:spMkLst>
            <pc:docMk/>
            <pc:sldMk cId="2479894109" sldId="722"/>
            <ac:spMk id="35" creationId="{5184EE59-3061-456B-9FB5-98A8E0E74B02}"/>
          </ac:spMkLst>
        </pc:spChg>
        <pc:spChg chg="add del">
          <ac:chgData name="James Williams" userId="c957a50b-491f-4d94-b4bc-52aca3e2340d" providerId="ADAL" clId="{04C5675F-2ABB-494B-9E27-CFBDFBEA4CBF}" dt="2024-01-24T18:01:17.022" v="13496" actId="26606"/>
          <ac:spMkLst>
            <pc:docMk/>
            <pc:sldMk cId="2479894109" sldId="722"/>
            <ac:spMk id="36" creationId="{D30C8E25-2DD1-45C6-9F04-0F0CBF666021}"/>
          </ac:spMkLst>
        </pc:spChg>
        <pc:grpChg chg="add">
          <ac:chgData name="James Williams" userId="c957a50b-491f-4d94-b4bc-52aca3e2340d" providerId="ADAL" clId="{04C5675F-2ABB-494B-9E27-CFBDFBEA4CBF}" dt="2024-01-24T18:01:25.388" v="13497" actId="26606"/>
          <ac:grpSpMkLst>
            <pc:docMk/>
            <pc:sldMk cId="2479894109" sldId="722"/>
            <ac:grpSpMk id="20" creationId="{8656E49C-2884-40A9-B24E-D0EF520C22C5}"/>
          </ac:grpSpMkLst>
        </pc:grpChg>
        <pc:grpChg chg="add del">
          <ac:chgData name="James Williams" userId="c957a50b-491f-4d94-b4bc-52aca3e2340d" providerId="ADAL" clId="{04C5675F-2ABB-494B-9E27-CFBDFBEA4CBF}" dt="2024-01-24T18:00:48.390" v="13492" actId="26606"/>
          <ac:grpSpMkLst>
            <pc:docMk/>
            <pc:sldMk cId="2479894109" sldId="722"/>
            <ac:grpSpMk id="25" creationId="{F3A0B02E-2A29-A1CD-0D60-A9E1681AF3C7}"/>
          </ac:grpSpMkLst>
        </pc:grpChg>
        <pc:grpChg chg="add del">
          <ac:chgData name="James Williams" userId="c957a50b-491f-4d94-b4bc-52aca3e2340d" providerId="ADAL" clId="{04C5675F-2ABB-494B-9E27-CFBDFBEA4CBF}" dt="2024-01-24T18:01:10.295" v="13494" actId="26606"/>
          <ac:grpSpMkLst>
            <pc:docMk/>
            <pc:sldMk cId="2479894109" sldId="722"/>
            <ac:grpSpMk id="30" creationId="{8656E49C-2884-40A9-B24E-D0EF520C22C5}"/>
          </ac:grpSpMkLst>
        </pc:grpChg>
        <pc:picChg chg="add del mod">
          <ac:chgData name="James Williams" userId="c957a50b-491f-4d94-b4bc-52aca3e2340d" providerId="ADAL" clId="{04C5675F-2ABB-494B-9E27-CFBDFBEA4CBF}" dt="2024-01-24T17:59:12.009" v="13483"/>
          <ac:picMkLst>
            <pc:docMk/>
            <pc:sldMk cId="2479894109" sldId="722"/>
            <ac:picMk id="3" creationId="{0D779427-42D8-F905-EA36-63482026B743}"/>
          </ac:picMkLst>
        </pc:picChg>
        <pc:picChg chg="add del mod">
          <ac:chgData name="James Williams" userId="c957a50b-491f-4d94-b4bc-52aca3e2340d" providerId="ADAL" clId="{04C5675F-2ABB-494B-9E27-CFBDFBEA4CBF}" dt="2024-01-24T17:59:06.881" v="13480"/>
          <ac:picMkLst>
            <pc:docMk/>
            <pc:sldMk cId="2479894109" sldId="722"/>
            <ac:picMk id="6" creationId="{64835EB4-4F39-42AE-E29A-7B3C9CABD0BB}"/>
          </ac:picMkLst>
        </pc:picChg>
        <pc:picChg chg="del">
          <ac:chgData name="James Williams" userId="c957a50b-491f-4d94-b4bc-52aca3e2340d" providerId="ADAL" clId="{04C5675F-2ABB-494B-9E27-CFBDFBEA4CBF}" dt="2024-01-24T17:59:39.187" v="13487" actId="478"/>
          <ac:picMkLst>
            <pc:docMk/>
            <pc:sldMk cId="2479894109" sldId="722"/>
            <ac:picMk id="7" creationId="{5AF69229-5D73-629A-A7A5-BF01726BCF1C}"/>
          </ac:picMkLst>
        </pc:picChg>
        <pc:picChg chg="add del mod">
          <ac:chgData name="James Williams" userId="c957a50b-491f-4d94-b4bc-52aca3e2340d" providerId="ADAL" clId="{04C5675F-2ABB-494B-9E27-CFBDFBEA4CBF}" dt="2024-01-24T17:59:06.838" v="13479"/>
          <ac:picMkLst>
            <pc:docMk/>
            <pc:sldMk cId="2479894109" sldId="722"/>
            <ac:picMk id="11" creationId="{BF2E1298-3CBD-BCB9-5602-55CF96428A91}"/>
          </ac:picMkLst>
        </pc:picChg>
        <pc:picChg chg="add mod">
          <ac:chgData name="James Williams" userId="c957a50b-491f-4d94-b4bc-52aca3e2340d" providerId="ADAL" clId="{04C5675F-2ABB-494B-9E27-CFBDFBEA4CBF}" dt="2024-01-24T18:01:25.388" v="13497" actId="26606"/>
          <ac:picMkLst>
            <pc:docMk/>
            <pc:sldMk cId="2479894109" sldId="722"/>
            <ac:picMk id="13" creationId="{8D918DDC-8BE8-F2CA-81D6-E97A0E6E649B}"/>
          </ac:picMkLst>
        </pc:picChg>
        <pc:picChg chg="add mod ord">
          <ac:chgData name="James Williams" userId="c957a50b-491f-4d94-b4bc-52aca3e2340d" providerId="ADAL" clId="{04C5675F-2ABB-494B-9E27-CFBDFBEA4CBF}" dt="2024-01-24T18:01:25.388" v="13497" actId="26606"/>
          <ac:picMkLst>
            <pc:docMk/>
            <pc:sldMk cId="2479894109" sldId="722"/>
            <ac:picMk id="17" creationId="{884B4B37-1A1A-038F-253A-FF35C2A3D682}"/>
          </ac:picMkLst>
        </pc:picChg>
        <pc:picChg chg="add mod ord">
          <ac:chgData name="James Williams" userId="c957a50b-491f-4d94-b4bc-52aca3e2340d" providerId="ADAL" clId="{04C5675F-2ABB-494B-9E27-CFBDFBEA4CBF}" dt="2024-01-24T18:01:25.388" v="13497" actId="26606"/>
          <ac:picMkLst>
            <pc:docMk/>
            <pc:sldMk cId="2479894109" sldId="722"/>
            <ac:picMk id="18" creationId="{0D16ADD7-40CF-7559-6687-23EDF6815401}"/>
          </ac:picMkLst>
        </pc:picChg>
        <pc:picChg chg="add mod ord">
          <ac:chgData name="James Williams" userId="c957a50b-491f-4d94-b4bc-52aca3e2340d" providerId="ADAL" clId="{04C5675F-2ABB-494B-9E27-CFBDFBEA4CBF}" dt="2024-01-24T18:02:18.444" v="13503" actId="167"/>
          <ac:picMkLst>
            <pc:docMk/>
            <pc:sldMk cId="2479894109" sldId="722"/>
            <ac:picMk id="22" creationId="{3D99738E-2313-A5AE-A377-9254FAAA096E}"/>
          </ac:picMkLst>
        </pc:picChg>
        <pc:picChg chg="add mod ord">
          <ac:chgData name="James Williams" userId="c957a50b-491f-4d94-b4bc-52aca3e2340d" providerId="ADAL" clId="{04C5675F-2ABB-494B-9E27-CFBDFBEA4CBF}" dt="2024-01-24T18:02:26.718" v="13506" actId="167"/>
          <ac:picMkLst>
            <pc:docMk/>
            <pc:sldMk cId="2479894109" sldId="722"/>
            <ac:picMk id="32" creationId="{F5CCB4B3-DE82-4C20-E2D5-41B6EEA234F2}"/>
          </ac:picMkLst>
        </pc:picChg>
        <pc:cxnChg chg="add del">
          <ac:chgData name="James Williams" userId="c957a50b-491f-4d94-b4bc-52aca3e2340d" providerId="ADAL" clId="{04C5675F-2ABB-494B-9E27-CFBDFBEA4CBF}" dt="2024-01-24T18:00:15.875" v="13490" actId="26606"/>
          <ac:cxnSpMkLst>
            <pc:docMk/>
            <pc:sldMk cId="2479894109" sldId="722"/>
            <ac:cxnSpMk id="23" creationId="{1503BFE4-729B-D9D0-C17B-501E6AF1127A}"/>
          </ac:cxnSpMkLst>
        </pc:cxnChg>
      </pc:sldChg>
      <pc:sldChg chg="addSp delSp add del setBg delDesignElem">
        <pc:chgData name="James Williams" userId="c957a50b-491f-4d94-b4bc-52aca3e2340d" providerId="ADAL" clId="{04C5675F-2ABB-494B-9E27-CFBDFBEA4CBF}" dt="2024-01-24T18:09:28.861" v="13755"/>
        <pc:sldMkLst>
          <pc:docMk/>
          <pc:sldMk cId="83255313" sldId="723"/>
        </pc:sldMkLst>
        <pc:spChg chg="add del">
          <ac:chgData name="James Williams" userId="c957a50b-491f-4d94-b4bc-52aca3e2340d" providerId="ADAL" clId="{04C5675F-2ABB-494B-9E27-CFBDFBEA4CBF}" dt="2024-01-24T18:09:28.861" v="13755"/>
          <ac:spMkLst>
            <pc:docMk/>
            <pc:sldMk cId="83255313" sldId="723"/>
            <ac:spMk id="8" creationId="{1B15ED52-F352-441B-82BF-E0EA34836D08}"/>
          </ac:spMkLst>
        </pc:spChg>
        <pc:spChg chg="add del">
          <ac:chgData name="James Williams" userId="c957a50b-491f-4d94-b4bc-52aca3e2340d" providerId="ADAL" clId="{04C5675F-2ABB-494B-9E27-CFBDFBEA4CBF}" dt="2024-01-24T18:09:28.861" v="13755"/>
          <ac:spMkLst>
            <pc:docMk/>
            <pc:sldMk cId="83255313" sldId="723"/>
            <ac:spMk id="10" creationId="{3B2E3793-BFE6-45A2-9B7B-E18844431C99}"/>
          </ac:spMkLst>
        </pc:spChg>
        <pc:spChg chg="add del">
          <ac:chgData name="James Williams" userId="c957a50b-491f-4d94-b4bc-52aca3e2340d" providerId="ADAL" clId="{04C5675F-2ABB-494B-9E27-CFBDFBEA4CBF}" dt="2024-01-24T18:09:28.861" v="13755"/>
          <ac:spMkLst>
            <pc:docMk/>
            <pc:sldMk cId="83255313" sldId="723"/>
            <ac:spMk id="12" creationId="{BC4C4868-CB8F-4AF9-9CDB-8108F2C19B67}"/>
          </ac:spMkLst>
        </pc:spChg>
        <pc:spChg chg="add del">
          <ac:chgData name="James Williams" userId="c957a50b-491f-4d94-b4bc-52aca3e2340d" providerId="ADAL" clId="{04C5675F-2ABB-494B-9E27-CFBDFBEA4CBF}" dt="2024-01-24T18:09:28.861" v="13755"/>
          <ac:spMkLst>
            <pc:docMk/>
            <pc:sldMk cId="83255313" sldId="723"/>
            <ac:spMk id="14" creationId="{375E0459-6403-40CD-989D-56A4407CA12E}"/>
          </ac:spMkLst>
        </pc:spChg>
        <pc:spChg chg="add del">
          <ac:chgData name="James Williams" userId="c957a50b-491f-4d94-b4bc-52aca3e2340d" providerId="ADAL" clId="{04C5675F-2ABB-494B-9E27-CFBDFBEA4CBF}" dt="2024-01-24T18:09:28.861" v="13755"/>
          <ac:spMkLst>
            <pc:docMk/>
            <pc:sldMk cId="83255313" sldId="723"/>
            <ac:spMk id="16" creationId="{53E5B1A8-3AC9-4BD1-9BBC-78CA94F2D1BA}"/>
          </ac:spMkLst>
        </pc:spChg>
      </pc:sldChg>
      <pc:sldChg chg="modSp add del mod">
        <pc:chgData name="James Williams" userId="c957a50b-491f-4d94-b4bc-52aca3e2340d" providerId="ADAL" clId="{04C5675F-2ABB-494B-9E27-CFBDFBEA4CBF}" dt="2024-02-09T12:23:34.862" v="22673" actId="2696"/>
        <pc:sldMkLst>
          <pc:docMk/>
          <pc:sldMk cId="3260654237" sldId="723"/>
        </pc:sldMkLst>
        <pc:spChg chg="mod">
          <ac:chgData name="James Williams" userId="c957a50b-491f-4d94-b4bc-52aca3e2340d" providerId="ADAL" clId="{04C5675F-2ABB-494B-9E27-CFBDFBEA4CBF}" dt="2024-01-24T18:10:25.317" v="13764" actId="13926"/>
          <ac:spMkLst>
            <pc:docMk/>
            <pc:sldMk cId="3260654237" sldId="723"/>
            <ac:spMk id="4" creationId="{315499B9-6669-3CD6-8652-93BF273BE6D8}"/>
          </ac:spMkLst>
        </pc:spChg>
      </pc:sldChg>
      <pc:sldChg chg="addSp delSp modSp add del mod ord">
        <pc:chgData name="James Williams" userId="c957a50b-491f-4d94-b4bc-52aca3e2340d" providerId="ADAL" clId="{04C5675F-2ABB-494B-9E27-CFBDFBEA4CBF}" dt="2024-01-24T18:08:09.747" v="13744" actId="2696"/>
        <pc:sldMkLst>
          <pc:docMk/>
          <pc:sldMk cId="3859256498" sldId="723"/>
        </pc:sldMkLst>
        <pc:spChg chg="mod">
          <ac:chgData name="James Williams" userId="c957a50b-491f-4d94-b4bc-52aca3e2340d" providerId="ADAL" clId="{04C5675F-2ABB-494B-9E27-CFBDFBEA4CBF}" dt="2024-01-23T15:22:57.951" v="8746" actId="1076"/>
          <ac:spMkLst>
            <pc:docMk/>
            <pc:sldMk cId="3859256498" sldId="723"/>
            <ac:spMk id="2" creationId="{61365102-6F14-4FB7-8C3C-AB618E6179A2}"/>
          </ac:spMkLst>
        </pc:spChg>
        <pc:spChg chg="mod">
          <ac:chgData name="James Williams" userId="c957a50b-491f-4d94-b4bc-52aca3e2340d" providerId="ADAL" clId="{04C5675F-2ABB-494B-9E27-CFBDFBEA4CBF}" dt="2024-01-24T17:40:36.881" v="13087" actId="14100"/>
          <ac:spMkLst>
            <pc:docMk/>
            <pc:sldMk cId="3859256498" sldId="723"/>
            <ac:spMk id="4" creationId="{315499B9-6669-3CD6-8652-93BF273BE6D8}"/>
          </ac:spMkLst>
        </pc:spChg>
        <pc:spChg chg="add mod">
          <ac:chgData name="James Williams" userId="c957a50b-491f-4d94-b4bc-52aca3e2340d" providerId="ADAL" clId="{04C5675F-2ABB-494B-9E27-CFBDFBEA4CBF}" dt="2024-01-23T15:12:21.718" v="8641" actId="1076"/>
          <ac:spMkLst>
            <pc:docMk/>
            <pc:sldMk cId="3859256498" sldId="723"/>
            <ac:spMk id="5" creationId="{3D161D6F-47EE-2E1C-E8F2-48F1FF7695AC}"/>
          </ac:spMkLst>
        </pc:spChg>
        <pc:spChg chg="add del mod">
          <ac:chgData name="James Williams" userId="c957a50b-491f-4d94-b4bc-52aca3e2340d" providerId="ADAL" clId="{04C5675F-2ABB-494B-9E27-CFBDFBEA4CBF}" dt="2024-01-23T14:09:53.789" v="8113" actId="478"/>
          <ac:spMkLst>
            <pc:docMk/>
            <pc:sldMk cId="3859256498" sldId="723"/>
            <ac:spMk id="7" creationId="{3F84BE98-567F-FE17-CA87-E42E81B6A13C}"/>
          </ac:spMkLst>
        </pc:spChg>
        <pc:picChg chg="add mod">
          <ac:chgData name="James Williams" userId="c957a50b-491f-4d94-b4bc-52aca3e2340d" providerId="ADAL" clId="{04C5675F-2ABB-494B-9E27-CFBDFBEA4CBF}" dt="2024-01-23T15:12:14.807" v="8640" actId="14100"/>
          <ac:picMkLst>
            <pc:docMk/>
            <pc:sldMk cId="3859256498" sldId="723"/>
            <ac:picMk id="3074" creationId="{773D667F-79E2-2265-F627-37B90BAF7FC9}"/>
          </ac:picMkLst>
        </pc:picChg>
        <pc:picChg chg="add del mod">
          <ac:chgData name="James Williams" userId="c957a50b-491f-4d94-b4bc-52aca3e2340d" providerId="ADAL" clId="{04C5675F-2ABB-494B-9E27-CFBDFBEA4CBF}" dt="2024-01-23T14:09:54.358" v="8114" actId="478"/>
          <ac:picMkLst>
            <pc:docMk/>
            <pc:sldMk cId="3859256498" sldId="723"/>
            <ac:picMk id="3076" creationId="{D293F297-0A96-7EEE-F699-5E8FC037FFC4}"/>
          </ac:picMkLst>
        </pc:picChg>
        <pc:picChg chg="add del mod">
          <ac:chgData name="James Williams" userId="c957a50b-491f-4d94-b4bc-52aca3e2340d" providerId="ADAL" clId="{04C5675F-2ABB-494B-9E27-CFBDFBEA4CBF}" dt="2024-01-23T16:23:46.398" v="9028" actId="478"/>
          <ac:picMkLst>
            <pc:docMk/>
            <pc:sldMk cId="3859256498" sldId="723"/>
            <ac:picMk id="3078" creationId="{CA9AE109-A80F-A05F-5917-BA0C462BC828}"/>
          </ac:picMkLst>
        </pc:picChg>
      </pc:sldChg>
      <pc:sldChg chg="addSp delSp modSp add mod setBg setClrOvrMap">
        <pc:chgData name="James Williams" userId="c957a50b-491f-4d94-b4bc-52aca3e2340d" providerId="ADAL" clId="{04C5675F-2ABB-494B-9E27-CFBDFBEA4CBF}" dt="2024-01-28T17:07:21.671" v="19484" actId="20577"/>
        <pc:sldMkLst>
          <pc:docMk/>
          <pc:sldMk cId="3312428382" sldId="724"/>
        </pc:sldMkLst>
        <pc:spChg chg="mod">
          <ac:chgData name="James Williams" userId="c957a50b-491f-4d94-b4bc-52aca3e2340d" providerId="ADAL" clId="{04C5675F-2ABB-494B-9E27-CFBDFBEA4CBF}" dt="2024-01-23T14:53:07.771" v="8572" actId="403"/>
          <ac:spMkLst>
            <pc:docMk/>
            <pc:sldMk cId="3312428382" sldId="724"/>
            <ac:spMk id="2" creationId="{61365102-6F14-4FB7-8C3C-AB618E6179A2}"/>
          </ac:spMkLst>
        </pc:spChg>
        <pc:spChg chg="mod ord">
          <ac:chgData name="James Williams" userId="c957a50b-491f-4d94-b4bc-52aca3e2340d" providerId="ADAL" clId="{04C5675F-2ABB-494B-9E27-CFBDFBEA4CBF}" dt="2024-01-28T17:07:21.671" v="19484" actId="20577"/>
          <ac:spMkLst>
            <pc:docMk/>
            <pc:sldMk cId="3312428382" sldId="724"/>
            <ac:spMk id="4" creationId="{315499B9-6669-3CD6-8652-93BF273BE6D8}"/>
          </ac:spMkLst>
        </pc:spChg>
        <pc:spChg chg="add mod ord">
          <ac:chgData name="James Williams" userId="c957a50b-491f-4d94-b4bc-52aca3e2340d" providerId="ADAL" clId="{04C5675F-2ABB-494B-9E27-CFBDFBEA4CBF}" dt="2024-01-23T14:51:17.871" v="8544" actId="26606"/>
          <ac:spMkLst>
            <pc:docMk/>
            <pc:sldMk cId="3312428382" sldId="724"/>
            <ac:spMk id="6" creationId="{8DBCD7CC-6045-FA3E-6685-3C1554372AAB}"/>
          </ac:spMkLst>
        </pc:spChg>
        <pc:spChg chg="del">
          <ac:chgData name="James Williams" userId="c957a50b-491f-4d94-b4bc-52aca3e2340d" providerId="ADAL" clId="{04C5675F-2ABB-494B-9E27-CFBDFBEA4CBF}" dt="2024-01-23T14:50:40.306" v="8528" actId="26606"/>
          <ac:spMkLst>
            <pc:docMk/>
            <pc:sldMk cId="3312428382" sldId="724"/>
            <ac:spMk id="8" creationId="{1B15ED52-F352-441B-82BF-E0EA34836D08}"/>
          </ac:spMkLst>
        </pc:spChg>
        <pc:spChg chg="del">
          <ac:chgData name="James Williams" userId="c957a50b-491f-4d94-b4bc-52aca3e2340d" providerId="ADAL" clId="{04C5675F-2ABB-494B-9E27-CFBDFBEA4CBF}" dt="2024-01-23T14:50:40.306" v="8528" actId="26606"/>
          <ac:spMkLst>
            <pc:docMk/>
            <pc:sldMk cId="3312428382" sldId="724"/>
            <ac:spMk id="10" creationId="{3B2E3793-BFE6-45A2-9B7B-E18844431C99}"/>
          </ac:spMkLst>
        </pc:spChg>
        <pc:spChg chg="add mod ord">
          <ac:chgData name="James Williams" userId="c957a50b-491f-4d94-b4bc-52aca3e2340d" providerId="ADAL" clId="{04C5675F-2ABB-494B-9E27-CFBDFBEA4CBF}" dt="2024-01-23T14:51:17.871" v="8544" actId="26606"/>
          <ac:spMkLst>
            <pc:docMk/>
            <pc:sldMk cId="3312428382" sldId="724"/>
            <ac:spMk id="11" creationId="{F1ED1E88-E357-FF94-BCE9-892F513688BB}"/>
          </ac:spMkLst>
        </pc:spChg>
        <pc:spChg chg="del">
          <ac:chgData name="James Williams" userId="c957a50b-491f-4d94-b4bc-52aca3e2340d" providerId="ADAL" clId="{04C5675F-2ABB-494B-9E27-CFBDFBEA4CBF}" dt="2024-01-23T14:50:40.306" v="8528" actId="26606"/>
          <ac:spMkLst>
            <pc:docMk/>
            <pc:sldMk cId="3312428382" sldId="724"/>
            <ac:spMk id="12" creationId="{BC4C4868-CB8F-4AF9-9CDB-8108F2C19B67}"/>
          </ac:spMkLst>
        </pc:spChg>
        <pc:spChg chg="del">
          <ac:chgData name="James Williams" userId="c957a50b-491f-4d94-b4bc-52aca3e2340d" providerId="ADAL" clId="{04C5675F-2ABB-494B-9E27-CFBDFBEA4CBF}" dt="2024-01-23T14:50:40.306" v="8528" actId="26606"/>
          <ac:spMkLst>
            <pc:docMk/>
            <pc:sldMk cId="3312428382" sldId="724"/>
            <ac:spMk id="14" creationId="{375E0459-6403-40CD-989D-56A4407CA12E}"/>
          </ac:spMkLst>
        </pc:spChg>
        <pc:spChg chg="del">
          <ac:chgData name="James Williams" userId="c957a50b-491f-4d94-b4bc-52aca3e2340d" providerId="ADAL" clId="{04C5675F-2ABB-494B-9E27-CFBDFBEA4CBF}" dt="2024-01-23T14:50:40.306" v="8528" actId="26606"/>
          <ac:spMkLst>
            <pc:docMk/>
            <pc:sldMk cId="3312428382" sldId="724"/>
            <ac:spMk id="16" creationId="{53E5B1A8-3AC9-4BD1-9BBC-78CA94F2D1BA}"/>
          </ac:spMkLst>
        </pc:spChg>
        <pc:spChg chg="add mod">
          <ac:chgData name="James Williams" userId="c957a50b-491f-4d94-b4bc-52aca3e2340d" providerId="ADAL" clId="{04C5675F-2ABB-494B-9E27-CFBDFBEA4CBF}" dt="2024-01-23T14:50:40.716" v="8540" actId="962"/>
          <ac:spMkLst>
            <pc:docMk/>
            <pc:sldMk cId="3312428382" sldId="724"/>
            <ac:spMk id="17" creationId="{375EEE7A-2073-DD61-E622-8A427EA44EB9}"/>
          </ac:spMkLst>
        </pc:spChg>
        <pc:spChg chg="add mod">
          <ac:chgData name="James Williams" userId="c957a50b-491f-4d94-b4bc-52aca3e2340d" providerId="ADAL" clId="{04C5675F-2ABB-494B-9E27-CFBDFBEA4CBF}" dt="2024-01-23T14:50:40.716" v="8540" actId="962"/>
          <ac:spMkLst>
            <pc:docMk/>
            <pc:sldMk cId="3312428382" sldId="724"/>
            <ac:spMk id="20" creationId="{82E76350-7777-417D-EC5F-973FF3D724D6}"/>
          </ac:spMkLst>
        </pc:spChg>
        <pc:spChg chg="add mod">
          <ac:chgData name="James Williams" userId="c957a50b-491f-4d94-b4bc-52aca3e2340d" providerId="ADAL" clId="{04C5675F-2ABB-494B-9E27-CFBDFBEA4CBF}" dt="2024-01-23T14:50:40.716" v="8540" actId="962"/>
          <ac:spMkLst>
            <pc:docMk/>
            <pc:sldMk cId="3312428382" sldId="724"/>
            <ac:spMk id="23" creationId="{2C7A1759-9837-60AA-F55D-1D6B431700AA}"/>
          </ac:spMkLst>
        </pc:spChg>
        <pc:spChg chg="add mod">
          <ac:chgData name="James Williams" userId="c957a50b-491f-4d94-b4bc-52aca3e2340d" providerId="ADAL" clId="{04C5675F-2ABB-494B-9E27-CFBDFBEA4CBF}" dt="2024-01-23T14:50:40.716" v="8540" actId="962"/>
          <ac:spMkLst>
            <pc:docMk/>
            <pc:sldMk cId="3312428382" sldId="724"/>
            <ac:spMk id="26" creationId="{5099F85E-BD10-DA01-9987-76585D31C582}"/>
          </ac:spMkLst>
        </pc:spChg>
        <pc:spChg chg="add del">
          <ac:chgData name="James Williams" userId="c957a50b-491f-4d94-b4bc-52aca3e2340d" providerId="ADAL" clId="{04C5675F-2ABB-494B-9E27-CFBDFBEA4CBF}" dt="2024-01-23T14:51:17.871" v="8544" actId="26606"/>
          <ac:spMkLst>
            <pc:docMk/>
            <pc:sldMk cId="3312428382" sldId="724"/>
            <ac:spMk id="31" creationId="{5CB593EA-2F98-479F-B4C4-F366571FA64D}"/>
          </ac:spMkLst>
        </pc:spChg>
        <pc:spChg chg="add del">
          <ac:chgData name="James Williams" userId="c957a50b-491f-4d94-b4bc-52aca3e2340d" providerId="ADAL" clId="{04C5675F-2ABB-494B-9E27-CFBDFBEA4CBF}" dt="2024-01-23T14:51:17.871" v="8544" actId="26606"/>
          <ac:spMkLst>
            <pc:docMk/>
            <pc:sldMk cId="3312428382" sldId="724"/>
            <ac:spMk id="33" creationId="{39BEB6D0-9E4E-4221-93D1-74ABECEE9EFC}"/>
          </ac:spMkLst>
        </pc:spChg>
        <pc:spChg chg="add del">
          <ac:chgData name="James Williams" userId="c957a50b-491f-4d94-b4bc-52aca3e2340d" providerId="ADAL" clId="{04C5675F-2ABB-494B-9E27-CFBDFBEA4CBF}" dt="2024-01-23T14:51:17.762" v="8543" actId="26606"/>
          <ac:spMkLst>
            <pc:docMk/>
            <pc:sldMk cId="3312428382" sldId="724"/>
            <ac:spMk id="38" creationId="{08D97BCC-370B-4538-9D62-136AC63434E5}"/>
          </ac:spMkLst>
        </pc:spChg>
        <pc:spChg chg="add del">
          <ac:chgData name="James Williams" userId="c957a50b-491f-4d94-b4bc-52aca3e2340d" providerId="ADAL" clId="{04C5675F-2ABB-494B-9E27-CFBDFBEA4CBF}" dt="2024-01-23T14:51:17.762" v="8543" actId="26606"/>
          <ac:spMkLst>
            <pc:docMk/>
            <pc:sldMk cId="3312428382" sldId="724"/>
            <ac:spMk id="40" creationId="{AC1BA173-64A6-4ACF-A849-F0194E82D66F}"/>
          </ac:spMkLst>
        </pc:spChg>
        <pc:spChg chg="add del">
          <ac:chgData name="James Williams" userId="c957a50b-491f-4d94-b4bc-52aca3e2340d" providerId="ADAL" clId="{04C5675F-2ABB-494B-9E27-CFBDFBEA4CBF}" dt="2024-01-23T14:51:17.762" v="8543" actId="26606"/>
          <ac:spMkLst>
            <pc:docMk/>
            <pc:sldMk cId="3312428382" sldId="724"/>
            <ac:spMk id="42" creationId="{5DA699A9-471A-451C-8D64-4BBFBB790D0C}"/>
          </ac:spMkLst>
        </pc:spChg>
        <pc:spChg chg="add del">
          <ac:chgData name="James Williams" userId="c957a50b-491f-4d94-b4bc-52aca3e2340d" providerId="ADAL" clId="{04C5675F-2ABB-494B-9E27-CFBDFBEA4CBF}" dt="2024-01-23T14:51:17.762" v="8543" actId="26606"/>
          <ac:spMkLst>
            <pc:docMk/>
            <pc:sldMk cId="3312428382" sldId="724"/>
            <ac:spMk id="44" creationId="{4FF79B19-2390-46F4-BD3F-E2F55F6E149F}"/>
          </ac:spMkLst>
        </pc:spChg>
        <pc:spChg chg="add">
          <ac:chgData name="James Williams" userId="c957a50b-491f-4d94-b4bc-52aca3e2340d" providerId="ADAL" clId="{04C5675F-2ABB-494B-9E27-CFBDFBEA4CBF}" dt="2024-01-23T14:51:17.871" v="8544" actId="26606"/>
          <ac:spMkLst>
            <pc:docMk/>
            <pc:sldMk cId="3312428382" sldId="724"/>
            <ac:spMk id="48" creationId="{07977D39-626F-40D7-B00F-16E02602DD5A}"/>
          </ac:spMkLst>
        </pc:spChg>
        <pc:spChg chg="add">
          <ac:chgData name="James Williams" userId="c957a50b-491f-4d94-b4bc-52aca3e2340d" providerId="ADAL" clId="{04C5675F-2ABB-494B-9E27-CFBDFBEA4CBF}" dt="2024-01-23T14:51:17.871" v="8544" actId="26606"/>
          <ac:spMkLst>
            <pc:docMk/>
            <pc:sldMk cId="3312428382" sldId="724"/>
            <ac:spMk id="49" creationId="{B905CDE4-B751-4B3E-B625-6E59F8903414}"/>
          </ac:spMkLst>
        </pc:spChg>
        <pc:spChg chg="add">
          <ac:chgData name="James Williams" userId="c957a50b-491f-4d94-b4bc-52aca3e2340d" providerId="ADAL" clId="{04C5675F-2ABB-494B-9E27-CFBDFBEA4CBF}" dt="2024-01-23T14:51:17.871" v="8544" actId="26606"/>
          <ac:spMkLst>
            <pc:docMk/>
            <pc:sldMk cId="3312428382" sldId="724"/>
            <ac:spMk id="50" creationId="{08108C16-F4C0-44AA-999D-17BD39219B24}"/>
          </ac:spMkLst>
        </pc:spChg>
        <pc:spChg chg="add">
          <ac:chgData name="James Williams" userId="c957a50b-491f-4d94-b4bc-52aca3e2340d" providerId="ADAL" clId="{04C5675F-2ABB-494B-9E27-CFBDFBEA4CBF}" dt="2024-01-23T14:51:17.871" v="8544" actId="26606"/>
          <ac:spMkLst>
            <pc:docMk/>
            <pc:sldMk cId="3312428382" sldId="724"/>
            <ac:spMk id="51" creationId="{C8F10CB3-3B5E-4C7A-98CF-B87454DDFA39}"/>
          </ac:spMkLst>
        </pc:spChg>
        <pc:picChg chg="add mod ord">
          <ac:chgData name="James Williams" userId="c957a50b-491f-4d94-b4bc-52aca3e2340d" providerId="ADAL" clId="{04C5675F-2ABB-494B-9E27-CFBDFBEA4CBF}" dt="2024-01-23T14:51:17.871" v="8544" actId="26606"/>
          <ac:picMkLst>
            <pc:docMk/>
            <pc:sldMk cId="3312428382" sldId="724"/>
            <ac:picMk id="5" creationId="{148151BD-E5B2-C1CC-F543-4D3280DEECA4}"/>
          </ac:picMkLst>
        </pc:picChg>
        <pc:picChg chg="add mod ord">
          <ac:chgData name="James Williams" userId="c957a50b-491f-4d94-b4bc-52aca3e2340d" providerId="ADAL" clId="{04C5675F-2ABB-494B-9E27-CFBDFBEA4CBF}" dt="2024-01-23T14:51:17.871" v="8544" actId="26606"/>
          <ac:picMkLst>
            <pc:docMk/>
            <pc:sldMk cId="3312428382" sldId="724"/>
            <ac:picMk id="9" creationId="{9A22A0AA-CFCF-8BEB-B8DA-4DE2F5A1953F}"/>
          </ac:picMkLst>
        </pc:picChg>
        <pc:picChg chg="add mod ord">
          <ac:chgData name="James Williams" userId="c957a50b-491f-4d94-b4bc-52aca3e2340d" providerId="ADAL" clId="{04C5675F-2ABB-494B-9E27-CFBDFBEA4CBF}" dt="2024-01-23T14:51:17.871" v="8544" actId="26606"/>
          <ac:picMkLst>
            <pc:docMk/>
            <pc:sldMk cId="3312428382" sldId="724"/>
            <ac:picMk id="15" creationId="{C5E1D965-7A3A-0C16-93D3-C65E4BE73E4D}"/>
          </ac:picMkLst>
        </pc:picChg>
        <pc:picChg chg="add mod ord">
          <ac:chgData name="James Williams" userId="c957a50b-491f-4d94-b4bc-52aca3e2340d" providerId="ADAL" clId="{04C5675F-2ABB-494B-9E27-CFBDFBEA4CBF}" dt="2024-01-23T14:51:17.871" v="8544" actId="26606"/>
          <ac:picMkLst>
            <pc:docMk/>
            <pc:sldMk cId="3312428382" sldId="724"/>
            <ac:picMk id="19" creationId="{17C03CDF-4487-B1A5-8979-9C52938140F9}"/>
          </ac:picMkLst>
        </pc:picChg>
        <pc:picChg chg="add mod ord">
          <ac:chgData name="James Williams" userId="c957a50b-491f-4d94-b4bc-52aca3e2340d" providerId="ADAL" clId="{04C5675F-2ABB-494B-9E27-CFBDFBEA4CBF}" dt="2024-01-23T14:53:27.075" v="8579" actId="1076"/>
          <ac:picMkLst>
            <pc:docMk/>
            <pc:sldMk cId="3312428382" sldId="724"/>
            <ac:picMk id="22" creationId="{F488CCE0-E92F-0B5B-8A95-D774EBFA1FF0}"/>
          </ac:picMkLst>
        </pc:picChg>
        <pc:picChg chg="add del mod ord">
          <ac:chgData name="James Williams" userId="c957a50b-491f-4d94-b4bc-52aca3e2340d" providerId="ADAL" clId="{04C5675F-2ABB-494B-9E27-CFBDFBEA4CBF}" dt="2024-01-23T14:50:48.517" v="8541" actId="478"/>
          <ac:picMkLst>
            <pc:docMk/>
            <pc:sldMk cId="3312428382" sldId="724"/>
            <ac:picMk id="25" creationId="{9C62FBA1-7F3D-2DEC-CE4C-7A093F8D4A79}"/>
          </ac:picMkLst>
        </pc:picChg>
        <pc:cxnChg chg="add del">
          <ac:chgData name="James Williams" userId="c957a50b-491f-4d94-b4bc-52aca3e2340d" providerId="ADAL" clId="{04C5675F-2ABB-494B-9E27-CFBDFBEA4CBF}" dt="2024-01-23T14:51:17.762" v="8543" actId="26606"/>
          <ac:cxnSpMkLst>
            <pc:docMk/>
            <pc:sldMk cId="3312428382" sldId="724"/>
            <ac:cxnSpMk id="46" creationId="{92D7380E-05F8-4B98-9D58-B34C09FC66B3}"/>
          </ac:cxnSpMkLst>
        </pc:cxnChg>
      </pc:sldChg>
      <pc:sldChg chg="addSp delSp modSp add mod ord">
        <pc:chgData name="James Williams" userId="c957a50b-491f-4d94-b4bc-52aca3e2340d" providerId="ADAL" clId="{04C5675F-2ABB-494B-9E27-CFBDFBEA4CBF}" dt="2024-01-28T17:01:21.280" v="19472" actId="20577"/>
        <pc:sldMkLst>
          <pc:docMk/>
          <pc:sldMk cId="4267788957" sldId="725"/>
        </pc:sldMkLst>
        <pc:spChg chg="mod">
          <ac:chgData name="James Williams" userId="c957a50b-491f-4d94-b4bc-52aca3e2340d" providerId="ADAL" clId="{04C5675F-2ABB-494B-9E27-CFBDFBEA4CBF}" dt="2024-01-28T17:01:11.099" v="19467" actId="20577"/>
          <ac:spMkLst>
            <pc:docMk/>
            <pc:sldMk cId="4267788957" sldId="725"/>
            <ac:spMk id="2" creationId="{61365102-6F14-4FB7-8C3C-AB618E6179A2}"/>
          </ac:spMkLst>
        </pc:spChg>
        <pc:spChg chg="mod ord">
          <ac:chgData name="James Williams" userId="c957a50b-491f-4d94-b4bc-52aca3e2340d" providerId="ADAL" clId="{04C5675F-2ABB-494B-9E27-CFBDFBEA4CBF}" dt="2024-01-28T17:01:21.280" v="19472" actId="20577"/>
          <ac:spMkLst>
            <pc:docMk/>
            <pc:sldMk cId="4267788957" sldId="725"/>
            <ac:spMk id="4" creationId="{315499B9-6669-3CD6-8652-93BF273BE6D8}"/>
          </ac:spMkLst>
        </pc:spChg>
        <pc:spChg chg="add del">
          <ac:chgData name="James Williams" userId="c957a50b-491f-4d94-b4bc-52aca3e2340d" providerId="ADAL" clId="{04C5675F-2ABB-494B-9E27-CFBDFBEA4CBF}" dt="2024-01-23T15:44:21.006" v="8885" actId="26606"/>
          <ac:spMkLst>
            <pc:docMk/>
            <pc:sldMk cId="4267788957" sldId="725"/>
            <ac:spMk id="8" creationId="{1B15ED52-F352-441B-82BF-E0EA34836D08}"/>
          </ac:spMkLst>
        </pc:spChg>
        <pc:spChg chg="add del mod">
          <ac:chgData name="James Williams" userId="c957a50b-491f-4d94-b4bc-52aca3e2340d" providerId="ADAL" clId="{04C5675F-2ABB-494B-9E27-CFBDFBEA4CBF}" dt="2024-01-23T15:42:25.946" v="8859" actId="478"/>
          <ac:spMkLst>
            <pc:docMk/>
            <pc:sldMk cId="4267788957" sldId="725"/>
            <ac:spMk id="9" creationId="{BB349915-FFD2-5B6C-9981-31E8C8720BA8}"/>
          </ac:spMkLst>
        </pc:spChg>
        <pc:spChg chg="add del">
          <ac:chgData name="James Williams" userId="c957a50b-491f-4d94-b4bc-52aca3e2340d" providerId="ADAL" clId="{04C5675F-2ABB-494B-9E27-CFBDFBEA4CBF}" dt="2024-01-23T15:44:21.006" v="8885" actId="26606"/>
          <ac:spMkLst>
            <pc:docMk/>
            <pc:sldMk cId="4267788957" sldId="725"/>
            <ac:spMk id="10" creationId="{3B2E3793-BFE6-45A2-9B7B-E18844431C99}"/>
          </ac:spMkLst>
        </pc:spChg>
        <pc:spChg chg="add del">
          <ac:chgData name="James Williams" userId="c957a50b-491f-4d94-b4bc-52aca3e2340d" providerId="ADAL" clId="{04C5675F-2ABB-494B-9E27-CFBDFBEA4CBF}" dt="2024-01-23T15:44:21.006" v="8885" actId="26606"/>
          <ac:spMkLst>
            <pc:docMk/>
            <pc:sldMk cId="4267788957" sldId="725"/>
            <ac:spMk id="12" creationId="{BC4C4868-CB8F-4AF9-9CDB-8108F2C19B67}"/>
          </ac:spMkLst>
        </pc:spChg>
        <pc:spChg chg="add del">
          <ac:chgData name="James Williams" userId="c957a50b-491f-4d94-b4bc-52aca3e2340d" providerId="ADAL" clId="{04C5675F-2ABB-494B-9E27-CFBDFBEA4CBF}" dt="2024-01-23T15:44:21.006" v="8885" actId="26606"/>
          <ac:spMkLst>
            <pc:docMk/>
            <pc:sldMk cId="4267788957" sldId="725"/>
            <ac:spMk id="14" creationId="{375E0459-6403-40CD-989D-56A4407CA12E}"/>
          </ac:spMkLst>
        </pc:spChg>
        <pc:spChg chg="add del">
          <ac:chgData name="James Williams" userId="c957a50b-491f-4d94-b4bc-52aca3e2340d" providerId="ADAL" clId="{04C5675F-2ABB-494B-9E27-CFBDFBEA4CBF}" dt="2024-01-23T15:44:21.006" v="8885" actId="26606"/>
          <ac:spMkLst>
            <pc:docMk/>
            <pc:sldMk cId="4267788957" sldId="725"/>
            <ac:spMk id="16" creationId="{53E5B1A8-3AC9-4BD1-9BBC-78CA94F2D1BA}"/>
          </ac:spMkLst>
        </pc:spChg>
        <pc:spChg chg="add del mod">
          <ac:chgData name="James Williams" userId="c957a50b-491f-4d94-b4bc-52aca3e2340d" providerId="ADAL" clId="{04C5675F-2ABB-494B-9E27-CFBDFBEA4CBF}" dt="2024-01-23T15:42:14.410" v="8856" actId="478"/>
          <ac:spMkLst>
            <pc:docMk/>
            <pc:sldMk cId="4267788957" sldId="725"/>
            <ac:spMk id="17" creationId="{4A4FF64D-D250-1BA2-4DAE-07D0F51DC763}"/>
          </ac:spMkLst>
        </pc:spChg>
        <pc:spChg chg="add mod ord">
          <ac:chgData name="James Williams" userId="c957a50b-491f-4d94-b4bc-52aca3e2340d" providerId="ADAL" clId="{04C5675F-2ABB-494B-9E27-CFBDFBEA4CBF}" dt="2024-01-23T15:44:21.006" v="8885" actId="26606"/>
          <ac:spMkLst>
            <pc:docMk/>
            <pc:sldMk cId="4267788957" sldId="725"/>
            <ac:spMk id="20" creationId="{05D42079-D66D-64B0-A6D5-99AADE3B1480}"/>
          </ac:spMkLst>
        </pc:spChg>
        <pc:spChg chg="add mod">
          <ac:chgData name="James Williams" userId="c957a50b-491f-4d94-b4bc-52aca3e2340d" providerId="ADAL" clId="{04C5675F-2ABB-494B-9E27-CFBDFBEA4CBF}" dt="2024-01-23T15:44:21.006" v="8885" actId="26606"/>
          <ac:spMkLst>
            <pc:docMk/>
            <pc:sldMk cId="4267788957" sldId="725"/>
            <ac:spMk id="23" creationId="{11DAD5D2-CD5F-78E5-4AC9-FF48BB18CFFB}"/>
          </ac:spMkLst>
        </pc:spChg>
        <pc:spChg chg="add del mod">
          <ac:chgData name="James Williams" userId="c957a50b-491f-4d94-b4bc-52aca3e2340d" providerId="ADAL" clId="{04C5675F-2ABB-494B-9E27-CFBDFBEA4CBF}" dt="2024-01-23T15:42:35.211" v="8864" actId="478"/>
          <ac:spMkLst>
            <pc:docMk/>
            <pc:sldMk cId="4267788957" sldId="725"/>
            <ac:spMk id="28" creationId="{2738DB67-E59E-06E6-C74A-174384B69791}"/>
          </ac:spMkLst>
        </pc:spChg>
        <pc:spChg chg="add mod">
          <ac:chgData name="James Williams" userId="c957a50b-491f-4d94-b4bc-52aca3e2340d" providerId="ADAL" clId="{04C5675F-2ABB-494B-9E27-CFBDFBEA4CBF}" dt="2024-01-23T15:44:21.006" v="8885" actId="26606"/>
          <ac:spMkLst>
            <pc:docMk/>
            <pc:sldMk cId="4267788957" sldId="725"/>
            <ac:spMk id="31" creationId="{2D98721C-A38F-D4D1-2ED6-4E2182C3E01A}"/>
          </ac:spMkLst>
        </pc:spChg>
        <pc:spChg chg="add del">
          <ac:chgData name="James Williams" userId="c957a50b-491f-4d94-b4bc-52aca3e2340d" providerId="ADAL" clId="{04C5675F-2ABB-494B-9E27-CFBDFBEA4CBF}" dt="2024-01-23T15:44:15.849" v="8882" actId="26606"/>
          <ac:spMkLst>
            <pc:docMk/>
            <pc:sldMk cId="4267788957" sldId="725"/>
            <ac:spMk id="36" creationId="{A3C210E6-A35A-4F68-8D60-801A019C75B8}"/>
          </ac:spMkLst>
        </pc:spChg>
        <pc:spChg chg="add del">
          <ac:chgData name="James Williams" userId="c957a50b-491f-4d94-b4bc-52aca3e2340d" providerId="ADAL" clId="{04C5675F-2ABB-494B-9E27-CFBDFBEA4CBF}" dt="2024-01-23T15:44:15.849" v="8882" actId="26606"/>
          <ac:spMkLst>
            <pc:docMk/>
            <pc:sldMk cId="4267788957" sldId="725"/>
            <ac:spMk id="38" creationId="{AC0D06B0-F19C-459E-B221-A34B506FB5E3}"/>
          </ac:spMkLst>
        </pc:spChg>
        <pc:spChg chg="add del">
          <ac:chgData name="James Williams" userId="c957a50b-491f-4d94-b4bc-52aca3e2340d" providerId="ADAL" clId="{04C5675F-2ABB-494B-9E27-CFBDFBEA4CBF}" dt="2024-01-23T15:44:15.849" v="8882" actId="26606"/>
          <ac:spMkLst>
            <pc:docMk/>
            <pc:sldMk cId="4267788957" sldId="725"/>
            <ac:spMk id="40" creationId="{345B26DA-1C6B-4C66-81C9-9C1877FC2DB1}"/>
          </ac:spMkLst>
        </pc:spChg>
        <pc:spChg chg="add del">
          <ac:chgData name="James Williams" userId="c957a50b-491f-4d94-b4bc-52aca3e2340d" providerId="ADAL" clId="{04C5675F-2ABB-494B-9E27-CFBDFBEA4CBF}" dt="2024-01-23T15:44:15.849" v="8882" actId="26606"/>
          <ac:spMkLst>
            <pc:docMk/>
            <pc:sldMk cId="4267788957" sldId="725"/>
            <ac:spMk id="42" creationId="{98DE6C44-43F8-4DE4-AB81-66853FFEA09A}"/>
          </ac:spMkLst>
        </pc:spChg>
        <pc:spChg chg="add del">
          <ac:chgData name="James Williams" userId="c957a50b-491f-4d94-b4bc-52aca3e2340d" providerId="ADAL" clId="{04C5675F-2ABB-494B-9E27-CFBDFBEA4CBF}" dt="2024-01-23T15:44:15.849" v="8882" actId="26606"/>
          <ac:spMkLst>
            <pc:docMk/>
            <pc:sldMk cId="4267788957" sldId="725"/>
            <ac:spMk id="44" creationId="{2409529B-9B56-4F10-BE4D-F934DB89E57E}"/>
          </ac:spMkLst>
        </pc:spChg>
        <pc:spChg chg="add del">
          <ac:chgData name="James Williams" userId="c957a50b-491f-4d94-b4bc-52aca3e2340d" providerId="ADAL" clId="{04C5675F-2ABB-494B-9E27-CFBDFBEA4CBF}" dt="2024-01-23T15:44:20.912" v="8884" actId="26606"/>
          <ac:spMkLst>
            <pc:docMk/>
            <pc:sldMk cId="4267788957" sldId="725"/>
            <ac:spMk id="46" creationId="{333EDA0D-F54B-48BB-9910-7DB6A5FBA604}"/>
          </ac:spMkLst>
        </pc:spChg>
        <pc:spChg chg="add del">
          <ac:chgData name="James Williams" userId="c957a50b-491f-4d94-b4bc-52aca3e2340d" providerId="ADAL" clId="{04C5675F-2ABB-494B-9E27-CFBDFBEA4CBF}" dt="2024-01-23T15:44:20.912" v="8884" actId="26606"/>
          <ac:spMkLst>
            <pc:docMk/>
            <pc:sldMk cId="4267788957" sldId="725"/>
            <ac:spMk id="47" creationId="{E3A73256-0EB9-4289-A040-E77C05B42FA6}"/>
          </ac:spMkLst>
        </pc:spChg>
        <pc:spChg chg="add del">
          <ac:chgData name="James Williams" userId="c957a50b-491f-4d94-b4bc-52aca3e2340d" providerId="ADAL" clId="{04C5675F-2ABB-494B-9E27-CFBDFBEA4CBF}" dt="2024-01-23T15:44:20.912" v="8884" actId="26606"/>
          <ac:spMkLst>
            <pc:docMk/>
            <pc:sldMk cId="4267788957" sldId="725"/>
            <ac:spMk id="48" creationId="{A84FE2E0-0356-4DC9-A129-5C677E5BBF2A}"/>
          </ac:spMkLst>
        </pc:spChg>
        <pc:spChg chg="add del">
          <ac:chgData name="James Williams" userId="c957a50b-491f-4d94-b4bc-52aca3e2340d" providerId="ADAL" clId="{04C5675F-2ABB-494B-9E27-CFBDFBEA4CBF}" dt="2024-01-23T15:44:20.912" v="8884" actId="26606"/>
          <ac:spMkLst>
            <pc:docMk/>
            <pc:sldMk cId="4267788957" sldId="725"/>
            <ac:spMk id="49" creationId="{FAF9516E-11D6-4EBA-B6FD-722514EE9501}"/>
          </ac:spMkLst>
        </pc:spChg>
        <pc:spChg chg="add del">
          <ac:chgData name="James Williams" userId="c957a50b-491f-4d94-b4bc-52aca3e2340d" providerId="ADAL" clId="{04C5675F-2ABB-494B-9E27-CFBDFBEA4CBF}" dt="2024-01-23T15:44:20.912" v="8884" actId="26606"/>
          <ac:spMkLst>
            <pc:docMk/>
            <pc:sldMk cId="4267788957" sldId="725"/>
            <ac:spMk id="50" creationId="{1E68CD86-EBCA-4577-B9FD-960CCEE8C960}"/>
          </ac:spMkLst>
        </pc:spChg>
        <pc:spChg chg="add">
          <ac:chgData name="James Williams" userId="c957a50b-491f-4d94-b4bc-52aca3e2340d" providerId="ADAL" clId="{04C5675F-2ABB-494B-9E27-CFBDFBEA4CBF}" dt="2024-01-23T15:44:21.006" v="8885" actId="26606"/>
          <ac:spMkLst>
            <pc:docMk/>
            <pc:sldMk cId="4267788957" sldId="725"/>
            <ac:spMk id="52" creationId="{A3C210E6-A35A-4F68-8D60-801A019C75B8}"/>
          </ac:spMkLst>
        </pc:spChg>
        <pc:spChg chg="add">
          <ac:chgData name="James Williams" userId="c957a50b-491f-4d94-b4bc-52aca3e2340d" providerId="ADAL" clId="{04C5675F-2ABB-494B-9E27-CFBDFBEA4CBF}" dt="2024-01-23T15:44:21.006" v="8885" actId="26606"/>
          <ac:spMkLst>
            <pc:docMk/>
            <pc:sldMk cId="4267788957" sldId="725"/>
            <ac:spMk id="53" creationId="{AC0D06B0-F19C-459E-B221-A34B506FB5E3}"/>
          </ac:spMkLst>
        </pc:spChg>
        <pc:spChg chg="add">
          <ac:chgData name="James Williams" userId="c957a50b-491f-4d94-b4bc-52aca3e2340d" providerId="ADAL" clId="{04C5675F-2ABB-494B-9E27-CFBDFBEA4CBF}" dt="2024-01-23T15:44:21.006" v="8885" actId="26606"/>
          <ac:spMkLst>
            <pc:docMk/>
            <pc:sldMk cId="4267788957" sldId="725"/>
            <ac:spMk id="54" creationId="{345B26DA-1C6B-4C66-81C9-9C1877FC2DB1}"/>
          </ac:spMkLst>
        </pc:spChg>
        <pc:spChg chg="add">
          <ac:chgData name="James Williams" userId="c957a50b-491f-4d94-b4bc-52aca3e2340d" providerId="ADAL" clId="{04C5675F-2ABB-494B-9E27-CFBDFBEA4CBF}" dt="2024-01-23T15:44:21.006" v="8885" actId="26606"/>
          <ac:spMkLst>
            <pc:docMk/>
            <pc:sldMk cId="4267788957" sldId="725"/>
            <ac:spMk id="55" creationId="{98DE6C44-43F8-4DE4-AB81-66853FFEA09A}"/>
          </ac:spMkLst>
        </pc:spChg>
        <pc:spChg chg="add">
          <ac:chgData name="James Williams" userId="c957a50b-491f-4d94-b4bc-52aca3e2340d" providerId="ADAL" clId="{04C5675F-2ABB-494B-9E27-CFBDFBEA4CBF}" dt="2024-01-23T15:44:21.006" v="8885" actId="26606"/>
          <ac:spMkLst>
            <pc:docMk/>
            <pc:sldMk cId="4267788957" sldId="725"/>
            <ac:spMk id="56" creationId="{2409529B-9B56-4F10-BE4D-F934DB89E57E}"/>
          </ac:spMkLst>
        </pc:spChg>
        <pc:picChg chg="add del mod">
          <ac:chgData name="James Williams" userId="c957a50b-491f-4d94-b4bc-52aca3e2340d" providerId="ADAL" clId="{04C5675F-2ABB-494B-9E27-CFBDFBEA4CBF}" dt="2024-01-23T15:36:29.632" v="8782"/>
          <ac:picMkLst>
            <pc:docMk/>
            <pc:sldMk cId="4267788957" sldId="725"/>
            <ac:picMk id="3" creationId="{406AAC7C-EA2D-69DC-C347-F004BACA0B21}"/>
          </ac:picMkLst>
        </pc:picChg>
        <pc:picChg chg="add del mod">
          <ac:chgData name="James Williams" userId="c957a50b-491f-4d94-b4bc-52aca3e2340d" providerId="ADAL" clId="{04C5675F-2ABB-494B-9E27-CFBDFBEA4CBF}" dt="2024-01-23T15:43:09.995" v="8880" actId="21"/>
          <ac:picMkLst>
            <pc:docMk/>
            <pc:sldMk cId="4267788957" sldId="725"/>
            <ac:picMk id="5" creationId="{4561CCD7-FA8E-2442-0244-5E51C6C5B5D4}"/>
          </ac:picMkLst>
        </pc:picChg>
        <pc:picChg chg="add mod ord">
          <ac:chgData name="James Williams" userId="c957a50b-491f-4d94-b4bc-52aca3e2340d" providerId="ADAL" clId="{04C5675F-2ABB-494B-9E27-CFBDFBEA4CBF}" dt="2024-01-23T15:45:43.702" v="8906" actId="14100"/>
          <ac:picMkLst>
            <pc:docMk/>
            <pc:sldMk cId="4267788957" sldId="725"/>
            <ac:picMk id="7" creationId="{26DE9669-A838-BF18-A6E4-3EB18E4C898F}"/>
          </ac:picMkLst>
        </pc:picChg>
        <pc:picChg chg="del">
          <ac:chgData name="James Williams" userId="c957a50b-491f-4d94-b4bc-52aca3e2340d" providerId="ADAL" clId="{04C5675F-2ABB-494B-9E27-CFBDFBEA4CBF}" dt="2024-01-23T15:36:06.739" v="8778" actId="478"/>
          <ac:picMkLst>
            <pc:docMk/>
            <pc:sldMk cId="4267788957" sldId="725"/>
            <ac:picMk id="11" creationId="{D3F96E7B-5523-ED9D-55DF-539D91F1D2E0}"/>
          </ac:picMkLst>
        </pc:picChg>
        <pc:picChg chg="add del mod">
          <ac:chgData name="James Williams" userId="c957a50b-491f-4d94-b4bc-52aca3e2340d" providerId="ADAL" clId="{04C5675F-2ABB-494B-9E27-CFBDFBEA4CBF}" dt="2024-01-23T15:42:14.410" v="8856" actId="478"/>
          <ac:picMkLst>
            <pc:docMk/>
            <pc:sldMk cId="4267788957" sldId="725"/>
            <ac:picMk id="15" creationId="{82DB9DF3-347E-919B-DF44-493BDC56F32F}"/>
          </ac:picMkLst>
        </pc:picChg>
        <pc:picChg chg="add del mod">
          <ac:chgData name="James Williams" userId="c957a50b-491f-4d94-b4bc-52aca3e2340d" providerId="ADAL" clId="{04C5675F-2ABB-494B-9E27-CFBDFBEA4CBF}" dt="2024-01-23T15:41:58.241" v="8852" actId="478"/>
          <ac:picMkLst>
            <pc:docMk/>
            <pc:sldMk cId="4267788957" sldId="725"/>
            <ac:picMk id="19" creationId="{A9D10D2C-A890-230B-115F-DDAE92E34714}"/>
          </ac:picMkLst>
        </pc:picChg>
        <pc:picChg chg="add mod ord">
          <ac:chgData name="James Williams" userId="c957a50b-491f-4d94-b4bc-52aca3e2340d" providerId="ADAL" clId="{04C5675F-2ABB-494B-9E27-CFBDFBEA4CBF}" dt="2024-01-23T15:44:21.006" v="8885" actId="26606"/>
          <ac:picMkLst>
            <pc:docMk/>
            <pc:sldMk cId="4267788957" sldId="725"/>
            <ac:picMk id="22" creationId="{ED02A01C-60CD-D0E9-D906-D21A987E90D6}"/>
          </ac:picMkLst>
        </pc:picChg>
        <pc:picChg chg="add mod ord">
          <ac:chgData name="James Williams" userId="c957a50b-491f-4d94-b4bc-52aca3e2340d" providerId="ADAL" clId="{04C5675F-2ABB-494B-9E27-CFBDFBEA4CBF}" dt="2024-01-23T15:45:40.086" v="8904" actId="14100"/>
          <ac:picMkLst>
            <pc:docMk/>
            <pc:sldMk cId="4267788957" sldId="725"/>
            <ac:picMk id="25" creationId="{AAD17613-90AF-6186-B0A0-E482875CF97A}"/>
          </ac:picMkLst>
        </pc:picChg>
        <pc:picChg chg="add del mod">
          <ac:chgData name="James Williams" userId="c957a50b-491f-4d94-b4bc-52aca3e2340d" providerId="ADAL" clId="{04C5675F-2ABB-494B-9E27-CFBDFBEA4CBF}" dt="2024-01-23T15:41:47.075" v="8849" actId="478"/>
          <ac:picMkLst>
            <pc:docMk/>
            <pc:sldMk cId="4267788957" sldId="725"/>
            <ac:picMk id="27" creationId="{71665D62-A6E2-6C63-98A5-F05721DC60B2}"/>
          </ac:picMkLst>
        </pc:picChg>
        <pc:picChg chg="add mod ord">
          <ac:chgData name="James Williams" userId="c957a50b-491f-4d94-b4bc-52aca3e2340d" providerId="ADAL" clId="{04C5675F-2ABB-494B-9E27-CFBDFBEA4CBF}" dt="2024-01-23T15:44:21.006" v="8885" actId="26606"/>
          <ac:picMkLst>
            <pc:docMk/>
            <pc:sldMk cId="4267788957" sldId="725"/>
            <ac:picMk id="30" creationId="{87EFBF9D-0465-DAE6-C4C5-71334A9A19D9}"/>
          </ac:picMkLst>
        </pc:picChg>
        <pc:picChg chg="add mod ord">
          <ac:chgData name="James Williams" userId="c957a50b-491f-4d94-b4bc-52aca3e2340d" providerId="ADAL" clId="{04C5675F-2ABB-494B-9E27-CFBDFBEA4CBF}" dt="2024-01-23T15:45:10.576" v="8893" actId="170"/>
          <ac:picMkLst>
            <pc:docMk/>
            <pc:sldMk cId="4267788957" sldId="725"/>
            <ac:picMk id="32" creationId="{9D852E38-1FAE-3B4A-6C72-49D6A459360A}"/>
          </ac:picMkLst>
        </pc:picChg>
      </pc:sldChg>
      <pc:sldChg chg="addSp delSp modSp add mod ord">
        <pc:chgData name="James Williams" userId="c957a50b-491f-4d94-b4bc-52aca3e2340d" providerId="ADAL" clId="{04C5675F-2ABB-494B-9E27-CFBDFBEA4CBF}" dt="2024-01-24T17:51:28.678" v="13339"/>
        <pc:sldMkLst>
          <pc:docMk/>
          <pc:sldMk cId="2981178831" sldId="726"/>
        </pc:sldMkLst>
        <pc:spChg chg="mod">
          <ac:chgData name="James Williams" userId="c957a50b-491f-4d94-b4bc-52aca3e2340d" providerId="ADAL" clId="{04C5675F-2ABB-494B-9E27-CFBDFBEA4CBF}" dt="2024-01-23T16:03:24.463" v="9025" actId="1076"/>
          <ac:spMkLst>
            <pc:docMk/>
            <pc:sldMk cId="2981178831" sldId="726"/>
            <ac:spMk id="2" creationId="{61365102-6F14-4FB7-8C3C-AB618E6179A2}"/>
          </ac:spMkLst>
        </pc:spChg>
        <pc:spChg chg="del">
          <ac:chgData name="James Williams" userId="c957a50b-491f-4d94-b4bc-52aca3e2340d" providerId="ADAL" clId="{04C5675F-2ABB-494B-9E27-CFBDFBEA4CBF}" dt="2024-01-23T16:01:57.486" v="8978" actId="478"/>
          <ac:spMkLst>
            <pc:docMk/>
            <pc:sldMk cId="2981178831" sldId="726"/>
            <ac:spMk id="7" creationId="{AB11C621-F2B1-1160-E65A-F9EF975E8A8B}"/>
          </ac:spMkLst>
        </pc:spChg>
        <pc:picChg chg="add mod">
          <ac:chgData name="James Williams" userId="c957a50b-491f-4d94-b4bc-52aca3e2340d" providerId="ADAL" clId="{04C5675F-2ABB-494B-9E27-CFBDFBEA4CBF}" dt="2024-01-23T16:02:39.099" v="8983"/>
          <ac:picMkLst>
            <pc:docMk/>
            <pc:sldMk cId="2981178831" sldId="726"/>
            <ac:picMk id="4" creationId="{23425E2D-F30D-7C91-F880-0D090835EB24}"/>
          </ac:picMkLst>
        </pc:picChg>
        <pc:picChg chg="del">
          <ac:chgData name="James Williams" userId="c957a50b-491f-4d94-b4bc-52aca3e2340d" providerId="ADAL" clId="{04C5675F-2ABB-494B-9E27-CFBDFBEA4CBF}" dt="2024-01-23T16:01:56.107" v="8977" actId="478"/>
          <ac:picMkLst>
            <pc:docMk/>
            <pc:sldMk cId="2981178831" sldId="726"/>
            <ac:picMk id="5" creationId="{24838664-2E64-DF2C-1ADF-53744EA46A83}"/>
          </ac:picMkLst>
        </pc:picChg>
      </pc:sldChg>
      <pc:sldChg chg="addSp delSp modSp add mod ord">
        <pc:chgData name="James Williams" userId="c957a50b-491f-4d94-b4bc-52aca3e2340d" providerId="ADAL" clId="{04C5675F-2ABB-494B-9E27-CFBDFBEA4CBF}" dt="2024-01-28T17:06:23.888" v="19475" actId="113"/>
        <pc:sldMkLst>
          <pc:docMk/>
          <pc:sldMk cId="504956617" sldId="727"/>
        </pc:sldMkLst>
        <pc:spChg chg="del">
          <ac:chgData name="James Williams" userId="c957a50b-491f-4d94-b4bc-52aca3e2340d" providerId="ADAL" clId="{04C5675F-2ABB-494B-9E27-CFBDFBEA4CBF}" dt="2024-01-23T16:39:05.699" v="9050" actId="478"/>
          <ac:spMkLst>
            <pc:docMk/>
            <pc:sldMk cId="504956617" sldId="727"/>
            <ac:spMk id="2" creationId="{61365102-6F14-4FB7-8C3C-AB618E6179A2}"/>
          </ac:spMkLst>
        </pc:spChg>
        <pc:spChg chg="add del mod">
          <ac:chgData name="James Williams" userId="c957a50b-491f-4d94-b4bc-52aca3e2340d" providerId="ADAL" clId="{04C5675F-2ABB-494B-9E27-CFBDFBEA4CBF}" dt="2024-01-23T16:39:05.699" v="9050" actId="478"/>
          <ac:spMkLst>
            <pc:docMk/>
            <pc:sldMk cId="504956617" sldId="727"/>
            <ac:spMk id="3" creationId="{699F4E96-2A25-6C1D-5768-5E29734876E0}"/>
          </ac:spMkLst>
        </pc:spChg>
        <pc:spChg chg="mod ord">
          <ac:chgData name="James Williams" userId="c957a50b-491f-4d94-b4bc-52aca3e2340d" providerId="ADAL" clId="{04C5675F-2ABB-494B-9E27-CFBDFBEA4CBF}" dt="2024-01-28T17:06:23.888" v="19475" actId="113"/>
          <ac:spMkLst>
            <pc:docMk/>
            <pc:sldMk cId="504956617" sldId="727"/>
            <ac:spMk id="4" creationId="{315499B9-6669-3CD6-8652-93BF273BE6D8}"/>
          </ac:spMkLst>
        </pc:spChg>
        <pc:spChg chg="add del mod">
          <ac:chgData name="James Williams" userId="c957a50b-491f-4d94-b4bc-52aca3e2340d" providerId="ADAL" clId="{04C5675F-2ABB-494B-9E27-CFBDFBEA4CBF}" dt="2024-01-23T16:39:05.699" v="9050" actId="478"/>
          <ac:spMkLst>
            <pc:docMk/>
            <pc:sldMk cId="504956617" sldId="727"/>
            <ac:spMk id="5" creationId="{3286D12F-4282-324E-0D19-E1CBF464AA8D}"/>
          </ac:spMkLst>
        </pc:spChg>
        <pc:spChg chg="add del mod">
          <ac:chgData name="James Williams" userId="c957a50b-491f-4d94-b4bc-52aca3e2340d" providerId="ADAL" clId="{04C5675F-2ABB-494B-9E27-CFBDFBEA4CBF}" dt="2024-01-23T16:39:05.699" v="9050" actId="478"/>
          <ac:spMkLst>
            <pc:docMk/>
            <pc:sldMk cId="504956617" sldId="727"/>
            <ac:spMk id="6" creationId="{368B675C-B050-E0AF-7DDE-667DCB8830AE}"/>
          </ac:spMkLst>
        </pc:spChg>
        <pc:spChg chg="add mod ord">
          <ac:chgData name="James Williams" userId="c957a50b-491f-4d94-b4bc-52aca3e2340d" providerId="ADAL" clId="{04C5675F-2ABB-494B-9E27-CFBDFBEA4CBF}" dt="2024-01-25T13:37:15.725" v="14358" actId="113"/>
          <ac:spMkLst>
            <pc:docMk/>
            <pc:sldMk cId="504956617" sldId="727"/>
            <ac:spMk id="7" creationId="{F7A2D2E8-FA1B-25C6-052A-83B4F23B5912}"/>
          </ac:spMkLst>
        </pc:spChg>
        <pc:spChg chg="add del">
          <ac:chgData name="James Williams" userId="c957a50b-491f-4d94-b4bc-52aca3e2340d" providerId="ADAL" clId="{04C5675F-2ABB-494B-9E27-CFBDFBEA4CBF}" dt="2024-01-23T17:10:21.140" v="9099" actId="26606"/>
          <ac:spMkLst>
            <pc:docMk/>
            <pc:sldMk cId="504956617" sldId="727"/>
            <ac:spMk id="8" creationId="{1B15ED52-F352-441B-82BF-E0EA34836D08}"/>
          </ac:spMkLst>
        </pc:spChg>
        <pc:spChg chg="add del mod">
          <ac:chgData name="James Williams" userId="c957a50b-491f-4d94-b4bc-52aca3e2340d" providerId="ADAL" clId="{04C5675F-2ABB-494B-9E27-CFBDFBEA4CBF}" dt="2024-01-23T16:40:17.815" v="9052"/>
          <ac:spMkLst>
            <pc:docMk/>
            <pc:sldMk cId="504956617" sldId="727"/>
            <ac:spMk id="9" creationId="{EF630997-8B83-0E3B-F0B2-924738B9F7B5}"/>
          </ac:spMkLst>
        </pc:spChg>
        <pc:spChg chg="add del">
          <ac:chgData name="James Williams" userId="c957a50b-491f-4d94-b4bc-52aca3e2340d" providerId="ADAL" clId="{04C5675F-2ABB-494B-9E27-CFBDFBEA4CBF}" dt="2024-01-23T17:10:21.140" v="9099" actId="26606"/>
          <ac:spMkLst>
            <pc:docMk/>
            <pc:sldMk cId="504956617" sldId="727"/>
            <ac:spMk id="10" creationId="{3B2E3793-BFE6-45A2-9B7B-E18844431C99}"/>
          </ac:spMkLst>
        </pc:spChg>
        <pc:spChg chg="add del">
          <ac:chgData name="James Williams" userId="c957a50b-491f-4d94-b4bc-52aca3e2340d" providerId="ADAL" clId="{04C5675F-2ABB-494B-9E27-CFBDFBEA4CBF}" dt="2024-01-23T17:10:21.140" v="9099" actId="26606"/>
          <ac:spMkLst>
            <pc:docMk/>
            <pc:sldMk cId="504956617" sldId="727"/>
            <ac:spMk id="12" creationId="{BC4C4868-CB8F-4AF9-9CDB-8108F2C19B67}"/>
          </ac:spMkLst>
        </pc:spChg>
        <pc:spChg chg="add del mod">
          <ac:chgData name="James Williams" userId="c957a50b-491f-4d94-b4bc-52aca3e2340d" providerId="ADAL" clId="{04C5675F-2ABB-494B-9E27-CFBDFBEA4CBF}" dt="2024-01-23T16:40:17.815" v="9052"/>
          <ac:spMkLst>
            <pc:docMk/>
            <pc:sldMk cId="504956617" sldId="727"/>
            <ac:spMk id="13" creationId="{2C9453D5-8270-A24B-E561-FB1C3C7DAB40}"/>
          </ac:spMkLst>
        </pc:spChg>
        <pc:spChg chg="add del">
          <ac:chgData name="James Williams" userId="c957a50b-491f-4d94-b4bc-52aca3e2340d" providerId="ADAL" clId="{04C5675F-2ABB-494B-9E27-CFBDFBEA4CBF}" dt="2024-01-23T17:10:21.140" v="9099" actId="26606"/>
          <ac:spMkLst>
            <pc:docMk/>
            <pc:sldMk cId="504956617" sldId="727"/>
            <ac:spMk id="14" creationId="{375E0459-6403-40CD-989D-56A4407CA12E}"/>
          </ac:spMkLst>
        </pc:spChg>
        <pc:spChg chg="add del mod">
          <ac:chgData name="James Williams" userId="c957a50b-491f-4d94-b4bc-52aca3e2340d" providerId="ADAL" clId="{04C5675F-2ABB-494B-9E27-CFBDFBEA4CBF}" dt="2024-01-23T16:40:17.815" v="9052"/>
          <ac:spMkLst>
            <pc:docMk/>
            <pc:sldMk cId="504956617" sldId="727"/>
            <ac:spMk id="15" creationId="{C64BCED2-1DF0-A63A-AB08-21FDABF6D503}"/>
          </ac:spMkLst>
        </pc:spChg>
        <pc:spChg chg="add del">
          <ac:chgData name="James Williams" userId="c957a50b-491f-4d94-b4bc-52aca3e2340d" providerId="ADAL" clId="{04C5675F-2ABB-494B-9E27-CFBDFBEA4CBF}" dt="2024-01-23T17:10:21.140" v="9099" actId="26606"/>
          <ac:spMkLst>
            <pc:docMk/>
            <pc:sldMk cId="504956617" sldId="727"/>
            <ac:spMk id="16" creationId="{53E5B1A8-3AC9-4BD1-9BBC-78CA94F2D1BA}"/>
          </ac:spMkLst>
        </pc:spChg>
        <pc:spChg chg="add mod">
          <ac:chgData name="James Williams" userId="c957a50b-491f-4d94-b4bc-52aca3e2340d" providerId="ADAL" clId="{04C5675F-2ABB-494B-9E27-CFBDFBEA4CBF}" dt="2024-01-23T17:11:41.267" v="9167" actId="403"/>
          <ac:spMkLst>
            <pc:docMk/>
            <pc:sldMk cId="504956617" sldId="727"/>
            <ac:spMk id="20" creationId="{4DD2D257-CC7B-3958-9ECB-A3578216B98B}"/>
          </ac:spMkLst>
        </pc:spChg>
        <pc:spChg chg="add del">
          <ac:chgData name="James Williams" userId="c957a50b-491f-4d94-b4bc-52aca3e2340d" providerId="ADAL" clId="{04C5675F-2ABB-494B-9E27-CFBDFBEA4CBF}" dt="2024-01-23T17:10:04.621" v="9093" actId="26606"/>
          <ac:spMkLst>
            <pc:docMk/>
            <pc:sldMk cId="504956617" sldId="727"/>
            <ac:spMk id="23" creationId="{04812C46-200A-4DEB-A05E-3ED6C68C2387}"/>
          </ac:spMkLst>
        </pc:spChg>
        <pc:spChg chg="add del">
          <ac:chgData name="James Williams" userId="c957a50b-491f-4d94-b4bc-52aca3e2340d" providerId="ADAL" clId="{04C5675F-2ABB-494B-9E27-CFBDFBEA4CBF}" dt="2024-01-23T17:10:04.621" v="9093" actId="26606"/>
          <ac:spMkLst>
            <pc:docMk/>
            <pc:sldMk cId="504956617" sldId="727"/>
            <ac:spMk id="25" creationId="{D1EA859B-E555-4109-94F3-6700E046E008}"/>
          </ac:spMkLst>
        </pc:spChg>
        <pc:spChg chg="add del">
          <ac:chgData name="James Williams" userId="c957a50b-491f-4d94-b4bc-52aca3e2340d" providerId="ADAL" clId="{04C5675F-2ABB-494B-9E27-CFBDFBEA4CBF}" dt="2024-01-23T17:10:09.372" v="9095" actId="26606"/>
          <ac:spMkLst>
            <pc:docMk/>
            <pc:sldMk cId="504956617" sldId="727"/>
            <ac:spMk id="27" creationId="{AEDD7960-4866-4399-BEF6-DD1431AB4E34}"/>
          </ac:spMkLst>
        </pc:spChg>
        <pc:spChg chg="add del">
          <ac:chgData name="James Williams" userId="c957a50b-491f-4d94-b4bc-52aca3e2340d" providerId="ADAL" clId="{04C5675F-2ABB-494B-9E27-CFBDFBEA4CBF}" dt="2024-01-23T17:10:09.372" v="9095" actId="26606"/>
          <ac:spMkLst>
            <pc:docMk/>
            <pc:sldMk cId="504956617" sldId="727"/>
            <ac:spMk id="28" creationId="{6B5E2835-4E47-45B3-9CFE-732FF7B05472}"/>
          </ac:spMkLst>
        </pc:spChg>
        <pc:spChg chg="add del">
          <ac:chgData name="James Williams" userId="c957a50b-491f-4d94-b4bc-52aca3e2340d" providerId="ADAL" clId="{04C5675F-2ABB-494B-9E27-CFBDFBEA4CBF}" dt="2024-01-23T17:10:09.372" v="9095" actId="26606"/>
          <ac:spMkLst>
            <pc:docMk/>
            <pc:sldMk cId="504956617" sldId="727"/>
            <ac:spMk id="29" creationId="{55D4142C-5077-457F-A6AD-3FECFDB39685}"/>
          </ac:spMkLst>
        </pc:spChg>
        <pc:spChg chg="add del">
          <ac:chgData name="James Williams" userId="c957a50b-491f-4d94-b4bc-52aca3e2340d" providerId="ADAL" clId="{04C5675F-2ABB-494B-9E27-CFBDFBEA4CBF}" dt="2024-01-23T17:10:09.372" v="9095" actId="26606"/>
          <ac:spMkLst>
            <pc:docMk/>
            <pc:sldMk cId="504956617" sldId="727"/>
            <ac:spMk id="30" creationId="{5B45AD5D-AA52-4F7B-9362-576A39AD9E09}"/>
          </ac:spMkLst>
        </pc:spChg>
        <pc:spChg chg="add del">
          <ac:chgData name="James Williams" userId="c957a50b-491f-4d94-b4bc-52aca3e2340d" providerId="ADAL" clId="{04C5675F-2ABB-494B-9E27-CFBDFBEA4CBF}" dt="2024-01-23T17:10:09.372" v="9095" actId="26606"/>
          <ac:spMkLst>
            <pc:docMk/>
            <pc:sldMk cId="504956617" sldId="727"/>
            <ac:spMk id="31" creationId="{7A5F0580-5EE9-419F-96EE-B6529EF6E7D0}"/>
          </ac:spMkLst>
        </pc:spChg>
        <pc:spChg chg="add del">
          <ac:chgData name="James Williams" userId="c957a50b-491f-4d94-b4bc-52aca3e2340d" providerId="ADAL" clId="{04C5675F-2ABB-494B-9E27-CFBDFBEA4CBF}" dt="2024-01-23T17:10:21.140" v="9099" actId="26606"/>
          <ac:spMkLst>
            <pc:docMk/>
            <pc:sldMk cId="504956617" sldId="727"/>
            <ac:spMk id="33" creationId="{04812C46-200A-4DEB-A05E-3ED6C68C2387}"/>
          </ac:spMkLst>
        </pc:spChg>
        <pc:spChg chg="add del">
          <ac:chgData name="James Williams" userId="c957a50b-491f-4d94-b4bc-52aca3e2340d" providerId="ADAL" clId="{04C5675F-2ABB-494B-9E27-CFBDFBEA4CBF}" dt="2024-01-23T17:10:21.140" v="9099" actId="26606"/>
          <ac:spMkLst>
            <pc:docMk/>
            <pc:sldMk cId="504956617" sldId="727"/>
            <ac:spMk id="34" creationId="{D1EA859B-E555-4109-94F3-6700E046E008}"/>
          </ac:spMkLst>
        </pc:spChg>
        <pc:picChg chg="del">
          <ac:chgData name="James Williams" userId="c957a50b-491f-4d94-b4bc-52aca3e2340d" providerId="ADAL" clId="{04C5675F-2ABB-494B-9E27-CFBDFBEA4CBF}" dt="2024-01-23T16:36:55.771" v="9033" actId="478"/>
          <ac:picMkLst>
            <pc:docMk/>
            <pc:sldMk cId="504956617" sldId="727"/>
            <ac:picMk id="11" creationId="{D3F96E7B-5523-ED9D-55DF-539D91F1D2E0}"/>
          </ac:picMkLst>
        </pc:picChg>
        <pc:picChg chg="add del mod">
          <ac:chgData name="James Williams" userId="c957a50b-491f-4d94-b4bc-52aca3e2340d" providerId="ADAL" clId="{04C5675F-2ABB-494B-9E27-CFBDFBEA4CBF}" dt="2024-01-23T17:11:50.987" v="9168"/>
          <ac:picMkLst>
            <pc:docMk/>
            <pc:sldMk cId="504956617" sldId="727"/>
            <ac:picMk id="18" creationId="{AB853BCA-DCCE-2368-3692-C42E8D63F1A7}"/>
          </ac:picMkLst>
        </pc:picChg>
        <pc:picChg chg="add mod">
          <ac:chgData name="James Williams" userId="c957a50b-491f-4d94-b4bc-52aca3e2340d" providerId="ADAL" clId="{04C5675F-2ABB-494B-9E27-CFBDFBEA4CBF}" dt="2024-01-23T17:10:59" v="9110" actId="1076"/>
          <ac:picMkLst>
            <pc:docMk/>
            <pc:sldMk cId="504956617" sldId="727"/>
            <ac:picMk id="19" creationId="{79E078F3-0E1D-C3C9-F875-0A51D2040E44}"/>
          </ac:picMkLst>
        </pc:picChg>
      </pc:sldChg>
      <pc:sldChg chg="addSp delSp modSp add mod">
        <pc:chgData name="James Williams" userId="c957a50b-491f-4d94-b4bc-52aca3e2340d" providerId="ADAL" clId="{04C5675F-2ABB-494B-9E27-CFBDFBEA4CBF}" dt="2024-01-28T17:12:37.239" v="19589" actId="404"/>
        <pc:sldMkLst>
          <pc:docMk/>
          <pc:sldMk cId="2484157365" sldId="728"/>
        </pc:sldMkLst>
        <pc:spChg chg="mod ord">
          <ac:chgData name="James Williams" userId="c957a50b-491f-4d94-b4bc-52aca3e2340d" providerId="ADAL" clId="{04C5675F-2ABB-494B-9E27-CFBDFBEA4CBF}" dt="2024-01-28T17:12:37.239" v="19589" actId="404"/>
          <ac:spMkLst>
            <pc:docMk/>
            <pc:sldMk cId="2484157365" sldId="728"/>
            <ac:spMk id="4" creationId="{315499B9-6669-3CD6-8652-93BF273BE6D8}"/>
          </ac:spMkLst>
        </pc:spChg>
        <pc:spChg chg="add mod">
          <ac:chgData name="James Williams" userId="c957a50b-491f-4d94-b4bc-52aca3e2340d" providerId="ADAL" clId="{04C5675F-2ABB-494B-9E27-CFBDFBEA4CBF}" dt="2024-01-25T13:17:33.365" v="14268" actId="14100"/>
          <ac:spMkLst>
            <pc:docMk/>
            <pc:sldMk cId="2484157365" sldId="728"/>
            <ac:spMk id="5" creationId="{2A460948-63CE-0F1E-8348-49D68ADB3BC1}"/>
          </ac:spMkLst>
        </pc:spChg>
        <pc:spChg chg="mod">
          <ac:chgData name="James Williams" userId="c957a50b-491f-4d94-b4bc-52aca3e2340d" providerId="ADAL" clId="{04C5675F-2ABB-494B-9E27-CFBDFBEA4CBF}" dt="2024-01-28T17:10:08.287" v="19510" actId="1076"/>
          <ac:spMkLst>
            <pc:docMk/>
            <pc:sldMk cId="2484157365" sldId="728"/>
            <ac:spMk id="7" creationId="{F7A2D2E8-FA1B-25C6-052A-83B4F23B5912}"/>
          </ac:spMkLst>
        </pc:spChg>
        <pc:spChg chg="add del">
          <ac:chgData name="James Williams" userId="c957a50b-491f-4d94-b4bc-52aca3e2340d" providerId="ADAL" clId="{04C5675F-2ABB-494B-9E27-CFBDFBEA4CBF}" dt="2024-01-24T10:01:15.830" v="9685" actId="26606"/>
          <ac:spMkLst>
            <pc:docMk/>
            <pc:sldMk cId="2484157365" sldId="728"/>
            <ac:spMk id="8" creationId="{1B15ED52-F352-441B-82BF-E0EA34836D08}"/>
          </ac:spMkLst>
        </pc:spChg>
        <pc:spChg chg="add del">
          <ac:chgData name="James Williams" userId="c957a50b-491f-4d94-b4bc-52aca3e2340d" providerId="ADAL" clId="{04C5675F-2ABB-494B-9E27-CFBDFBEA4CBF}" dt="2024-01-24T10:01:15.830" v="9685" actId="26606"/>
          <ac:spMkLst>
            <pc:docMk/>
            <pc:sldMk cId="2484157365" sldId="728"/>
            <ac:spMk id="10" creationId="{3B2E3793-BFE6-45A2-9B7B-E18844431C99}"/>
          </ac:spMkLst>
        </pc:spChg>
        <pc:spChg chg="add del">
          <ac:chgData name="James Williams" userId="c957a50b-491f-4d94-b4bc-52aca3e2340d" providerId="ADAL" clId="{04C5675F-2ABB-494B-9E27-CFBDFBEA4CBF}" dt="2024-01-24T17:40:17.389" v="13084" actId="22"/>
          <ac:spMkLst>
            <pc:docMk/>
            <pc:sldMk cId="2484157365" sldId="728"/>
            <ac:spMk id="11" creationId="{19651C8D-877B-C3A9-6F83-994817BAE484}"/>
          </ac:spMkLst>
        </pc:spChg>
        <pc:spChg chg="add del">
          <ac:chgData name="James Williams" userId="c957a50b-491f-4d94-b4bc-52aca3e2340d" providerId="ADAL" clId="{04C5675F-2ABB-494B-9E27-CFBDFBEA4CBF}" dt="2024-01-24T10:01:15.830" v="9685" actId="26606"/>
          <ac:spMkLst>
            <pc:docMk/>
            <pc:sldMk cId="2484157365" sldId="728"/>
            <ac:spMk id="12" creationId="{BC4C4868-CB8F-4AF9-9CDB-8108F2C19B67}"/>
          </ac:spMkLst>
        </pc:spChg>
        <pc:spChg chg="add del">
          <ac:chgData name="James Williams" userId="c957a50b-491f-4d94-b4bc-52aca3e2340d" providerId="ADAL" clId="{04C5675F-2ABB-494B-9E27-CFBDFBEA4CBF}" dt="2024-01-24T10:01:15.830" v="9685" actId="26606"/>
          <ac:spMkLst>
            <pc:docMk/>
            <pc:sldMk cId="2484157365" sldId="728"/>
            <ac:spMk id="14" creationId="{375E0459-6403-40CD-989D-56A4407CA12E}"/>
          </ac:spMkLst>
        </pc:spChg>
        <pc:spChg chg="add del">
          <ac:chgData name="James Williams" userId="c957a50b-491f-4d94-b4bc-52aca3e2340d" providerId="ADAL" clId="{04C5675F-2ABB-494B-9E27-CFBDFBEA4CBF}" dt="2024-01-24T10:01:15.830" v="9685" actId="26606"/>
          <ac:spMkLst>
            <pc:docMk/>
            <pc:sldMk cId="2484157365" sldId="728"/>
            <ac:spMk id="16" creationId="{53E5B1A8-3AC9-4BD1-9BBC-78CA94F2D1BA}"/>
          </ac:spMkLst>
        </pc:spChg>
        <pc:spChg chg="del">
          <ac:chgData name="James Williams" userId="c957a50b-491f-4d94-b4bc-52aca3e2340d" providerId="ADAL" clId="{04C5675F-2ABB-494B-9E27-CFBDFBEA4CBF}" dt="2024-01-24T09:35:03.784" v="9175" actId="478"/>
          <ac:spMkLst>
            <pc:docMk/>
            <pc:sldMk cId="2484157365" sldId="728"/>
            <ac:spMk id="20" creationId="{4DD2D257-CC7B-3958-9ECB-A3578216B98B}"/>
          </ac:spMkLst>
        </pc:spChg>
        <pc:grpChg chg="add mod">
          <ac:chgData name="James Williams" userId="c957a50b-491f-4d94-b4bc-52aca3e2340d" providerId="ADAL" clId="{04C5675F-2ABB-494B-9E27-CFBDFBEA4CBF}" dt="2024-01-24T10:33:21.961" v="10516" actId="1076"/>
          <ac:grpSpMkLst>
            <pc:docMk/>
            <pc:sldMk cId="2484157365" sldId="728"/>
            <ac:grpSpMk id="6" creationId="{E301847C-B766-DB93-AC04-4A3E19A90D96}"/>
          </ac:grpSpMkLst>
        </pc:grpChg>
        <pc:grpChg chg="add del">
          <ac:chgData name="James Williams" userId="c957a50b-491f-4d94-b4bc-52aca3e2340d" providerId="ADAL" clId="{04C5675F-2ABB-494B-9E27-CFBDFBEA4CBF}" dt="2024-01-24T10:01:15.830" v="9685" actId="26606"/>
          <ac:grpSpMkLst>
            <pc:docMk/>
            <pc:sldMk cId="2484157365" sldId="728"/>
            <ac:grpSpMk id="1033" creationId="{434FA563-76F6-CDCF-AEA0-A7B78E44647B}"/>
          </ac:grpSpMkLst>
        </pc:grpChg>
        <pc:picChg chg="add mod modCrop">
          <ac:chgData name="James Williams" userId="c957a50b-491f-4d94-b4bc-52aca3e2340d" providerId="ADAL" clId="{04C5675F-2ABB-494B-9E27-CFBDFBEA4CBF}" dt="2024-01-24T10:33:21.961" v="10516" actId="1076"/>
          <ac:picMkLst>
            <pc:docMk/>
            <pc:sldMk cId="2484157365" sldId="728"/>
            <ac:picMk id="3" creationId="{DAD4B182-5AA8-746B-FEB0-D9C9AAF246B0}"/>
          </ac:picMkLst>
        </pc:picChg>
        <pc:picChg chg="del">
          <ac:chgData name="James Williams" userId="c957a50b-491f-4d94-b4bc-52aca3e2340d" providerId="ADAL" clId="{04C5675F-2ABB-494B-9E27-CFBDFBEA4CBF}" dt="2024-01-24T09:35:02.238" v="9174" actId="478"/>
          <ac:picMkLst>
            <pc:docMk/>
            <pc:sldMk cId="2484157365" sldId="728"/>
            <ac:picMk id="18" creationId="{AB853BCA-DCCE-2368-3692-C42E8D63F1A7}"/>
          </ac:picMkLst>
        </pc:picChg>
        <pc:picChg chg="del">
          <ac:chgData name="James Williams" userId="c957a50b-491f-4d94-b4bc-52aca3e2340d" providerId="ADAL" clId="{04C5675F-2ABB-494B-9E27-CFBDFBEA4CBF}" dt="2024-01-24T09:35:00.858" v="9173" actId="478"/>
          <ac:picMkLst>
            <pc:docMk/>
            <pc:sldMk cId="2484157365" sldId="728"/>
            <ac:picMk id="19" creationId="{79E078F3-0E1D-C3C9-F875-0A51D2040E44}"/>
          </ac:picMkLst>
        </pc:picChg>
        <pc:picChg chg="add del mod">
          <ac:chgData name="James Williams" userId="c957a50b-491f-4d94-b4bc-52aca3e2340d" providerId="ADAL" clId="{04C5675F-2ABB-494B-9E27-CFBDFBEA4CBF}" dt="2024-01-24T09:59:29.205" v="9681" actId="478"/>
          <ac:picMkLst>
            <pc:docMk/>
            <pc:sldMk cId="2484157365" sldId="728"/>
            <ac:picMk id="1026" creationId="{DC8FBF6D-1C49-D5A9-5F96-941A79153E81}"/>
          </ac:picMkLst>
        </pc:picChg>
        <pc:picChg chg="add mod">
          <ac:chgData name="James Williams" userId="c957a50b-491f-4d94-b4bc-52aca3e2340d" providerId="ADAL" clId="{04C5675F-2ABB-494B-9E27-CFBDFBEA4CBF}" dt="2024-01-24T10:33:21.961" v="10516" actId="1076"/>
          <ac:picMkLst>
            <pc:docMk/>
            <pc:sldMk cId="2484157365" sldId="728"/>
            <ac:picMk id="1028" creationId="{90A88022-95F9-95E4-D054-53F3E268CDFF}"/>
          </ac:picMkLst>
        </pc:picChg>
      </pc:sldChg>
      <pc:sldChg chg="addSp delSp modSp add mod ord">
        <pc:chgData name="James Williams" userId="c957a50b-491f-4d94-b4bc-52aca3e2340d" providerId="ADAL" clId="{04C5675F-2ABB-494B-9E27-CFBDFBEA4CBF}" dt="2024-01-28T17:15:48.282" v="19651" actId="20577"/>
        <pc:sldMkLst>
          <pc:docMk/>
          <pc:sldMk cId="1768468725" sldId="729"/>
        </pc:sldMkLst>
        <pc:spChg chg="mod ord">
          <ac:chgData name="James Williams" userId="c957a50b-491f-4d94-b4bc-52aca3e2340d" providerId="ADAL" clId="{04C5675F-2ABB-494B-9E27-CFBDFBEA4CBF}" dt="2024-01-28T17:15:48.282" v="19651" actId="20577"/>
          <ac:spMkLst>
            <pc:docMk/>
            <pc:sldMk cId="1768468725" sldId="729"/>
            <ac:spMk id="4" creationId="{315499B9-6669-3CD6-8652-93BF273BE6D8}"/>
          </ac:spMkLst>
        </pc:spChg>
        <pc:spChg chg="add del mod">
          <ac:chgData name="James Williams" userId="c957a50b-491f-4d94-b4bc-52aca3e2340d" providerId="ADAL" clId="{04C5675F-2ABB-494B-9E27-CFBDFBEA4CBF}" dt="2024-01-28T17:15:28.142" v="19641" actId="1076"/>
          <ac:spMkLst>
            <pc:docMk/>
            <pc:sldMk cId="1768468725" sldId="729"/>
            <ac:spMk id="5" creationId="{FCDFC28B-80DC-CF98-922B-29AC69470FCF}"/>
          </ac:spMkLst>
        </pc:spChg>
        <pc:spChg chg="mod">
          <ac:chgData name="James Williams" userId="c957a50b-491f-4d94-b4bc-52aca3e2340d" providerId="ADAL" clId="{04C5675F-2ABB-494B-9E27-CFBDFBEA4CBF}" dt="2024-01-24T10:45:43.259" v="10734" actId="14100"/>
          <ac:spMkLst>
            <pc:docMk/>
            <pc:sldMk cId="1768468725" sldId="729"/>
            <ac:spMk id="7" creationId="{F7A2D2E8-FA1B-25C6-052A-83B4F23B5912}"/>
          </ac:spMkLst>
        </pc:spChg>
        <pc:spChg chg="add del">
          <ac:chgData name="James Williams" userId="c957a50b-491f-4d94-b4bc-52aca3e2340d" providerId="ADAL" clId="{04C5675F-2ABB-494B-9E27-CFBDFBEA4CBF}" dt="2024-01-24T10:36:32.500" v="10528" actId="26606"/>
          <ac:spMkLst>
            <pc:docMk/>
            <pc:sldMk cId="1768468725" sldId="729"/>
            <ac:spMk id="8" creationId="{1B15ED52-F352-441B-82BF-E0EA34836D08}"/>
          </ac:spMkLst>
        </pc:spChg>
        <pc:spChg chg="add del">
          <ac:chgData name="James Williams" userId="c957a50b-491f-4d94-b4bc-52aca3e2340d" providerId="ADAL" clId="{04C5675F-2ABB-494B-9E27-CFBDFBEA4CBF}" dt="2024-01-24T10:36:32.500" v="10528" actId="26606"/>
          <ac:spMkLst>
            <pc:docMk/>
            <pc:sldMk cId="1768468725" sldId="729"/>
            <ac:spMk id="10" creationId="{3B2E3793-BFE6-45A2-9B7B-E18844431C99}"/>
          </ac:spMkLst>
        </pc:spChg>
        <pc:spChg chg="add del mod">
          <ac:chgData name="James Williams" userId="c957a50b-491f-4d94-b4bc-52aca3e2340d" providerId="ADAL" clId="{04C5675F-2ABB-494B-9E27-CFBDFBEA4CBF}" dt="2024-01-24T10:38:40.470" v="10549" actId="478"/>
          <ac:spMkLst>
            <pc:docMk/>
            <pc:sldMk cId="1768468725" sldId="729"/>
            <ac:spMk id="11" creationId="{618F7E51-ECFB-D551-16B7-0F57030DB368}"/>
          </ac:spMkLst>
        </pc:spChg>
        <pc:spChg chg="add del">
          <ac:chgData name="James Williams" userId="c957a50b-491f-4d94-b4bc-52aca3e2340d" providerId="ADAL" clId="{04C5675F-2ABB-494B-9E27-CFBDFBEA4CBF}" dt="2024-01-24T10:36:32.500" v="10528" actId="26606"/>
          <ac:spMkLst>
            <pc:docMk/>
            <pc:sldMk cId="1768468725" sldId="729"/>
            <ac:spMk id="12" creationId="{BC4C4868-CB8F-4AF9-9CDB-8108F2C19B67}"/>
          </ac:spMkLst>
        </pc:spChg>
        <pc:spChg chg="add del">
          <ac:chgData name="James Williams" userId="c957a50b-491f-4d94-b4bc-52aca3e2340d" providerId="ADAL" clId="{04C5675F-2ABB-494B-9E27-CFBDFBEA4CBF}" dt="2024-01-24T10:36:32.500" v="10528" actId="26606"/>
          <ac:spMkLst>
            <pc:docMk/>
            <pc:sldMk cId="1768468725" sldId="729"/>
            <ac:spMk id="14" creationId="{375E0459-6403-40CD-989D-56A4407CA12E}"/>
          </ac:spMkLst>
        </pc:spChg>
        <pc:spChg chg="add del">
          <ac:chgData name="James Williams" userId="c957a50b-491f-4d94-b4bc-52aca3e2340d" providerId="ADAL" clId="{04C5675F-2ABB-494B-9E27-CFBDFBEA4CBF}" dt="2024-01-24T10:36:32.500" v="10528" actId="26606"/>
          <ac:spMkLst>
            <pc:docMk/>
            <pc:sldMk cId="1768468725" sldId="729"/>
            <ac:spMk id="16" creationId="{53E5B1A8-3AC9-4BD1-9BBC-78CA94F2D1BA}"/>
          </ac:spMkLst>
        </pc:spChg>
        <pc:spChg chg="add del mod">
          <ac:chgData name="James Williams" userId="c957a50b-491f-4d94-b4bc-52aca3e2340d" providerId="ADAL" clId="{04C5675F-2ABB-494B-9E27-CFBDFBEA4CBF}" dt="2024-01-24T10:37:01.847" v="10532" actId="478"/>
          <ac:spMkLst>
            <pc:docMk/>
            <pc:sldMk cId="1768468725" sldId="729"/>
            <ac:spMk id="17" creationId="{CC3FCB67-672B-568D-EDCF-3D228D61A45C}"/>
          </ac:spMkLst>
        </pc:spChg>
        <pc:spChg chg="add del mod">
          <ac:chgData name="James Williams" userId="c957a50b-491f-4d94-b4bc-52aca3e2340d" providerId="ADAL" clId="{04C5675F-2ABB-494B-9E27-CFBDFBEA4CBF}" dt="2024-01-24T10:36:54.292" v="10529" actId="478"/>
          <ac:spMkLst>
            <pc:docMk/>
            <pc:sldMk cId="1768468725" sldId="729"/>
            <ac:spMk id="20" creationId="{D308D9FF-75BC-21AF-AB0D-C7244DB2FA63}"/>
          </ac:spMkLst>
        </pc:spChg>
        <pc:spChg chg="add del">
          <ac:chgData name="James Williams" userId="c957a50b-491f-4d94-b4bc-52aca3e2340d" providerId="ADAL" clId="{04C5675F-2ABB-494B-9E27-CFBDFBEA4CBF}" dt="2024-01-24T10:36:32.500" v="10528" actId="26606"/>
          <ac:spMkLst>
            <pc:docMk/>
            <pc:sldMk cId="1768468725" sldId="729"/>
            <ac:spMk id="25" creationId="{AB902CB9-C7DC-4673-B7D5-F22DCF0EC54E}"/>
          </ac:spMkLst>
        </pc:spChg>
        <pc:picChg chg="add mod">
          <ac:chgData name="James Williams" userId="c957a50b-491f-4d94-b4bc-52aca3e2340d" providerId="ADAL" clId="{04C5675F-2ABB-494B-9E27-CFBDFBEA4CBF}" dt="2024-01-28T17:15:18.956" v="19639" actId="14100"/>
          <ac:picMkLst>
            <pc:docMk/>
            <pc:sldMk cId="1768468725" sldId="729"/>
            <ac:picMk id="3" creationId="{124CEA42-8D21-2256-4420-7DA46BE1CC5B}"/>
          </ac:picMkLst>
        </pc:picChg>
        <pc:picChg chg="add del mod ord">
          <ac:chgData name="James Williams" userId="c957a50b-491f-4d94-b4bc-52aca3e2340d" providerId="ADAL" clId="{04C5675F-2ABB-494B-9E27-CFBDFBEA4CBF}" dt="2024-01-24T10:38:40.470" v="10549" actId="478"/>
          <ac:picMkLst>
            <pc:docMk/>
            <pc:sldMk cId="1768468725" sldId="729"/>
            <ac:picMk id="9" creationId="{8A86F65D-8CDD-A874-A21A-F81C5D3933C7}"/>
          </ac:picMkLst>
        </pc:picChg>
        <pc:picChg chg="add del mod ord">
          <ac:chgData name="James Williams" userId="c957a50b-491f-4d94-b4bc-52aca3e2340d" providerId="ADAL" clId="{04C5675F-2ABB-494B-9E27-CFBDFBEA4CBF}" dt="2024-01-24T10:37:01.847" v="10532" actId="478"/>
          <ac:picMkLst>
            <pc:docMk/>
            <pc:sldMk cId="1768468725" sldId="729"/>
            <ac:picMk id="15" creationId="{8437CB77-DB3E-6D65-2354-FA9C140E6F59}"/>
          </ac:picMkLst>
        </pc:picChg>
        <pc:picChg chg="add del mod ord">
          <ac:chgData name="James Williams" userId="c957a50b-491f-4d94-b4bc-52aca3e2340d" providerId="ADAL" clId="{04C5675F-2ABB-494B-9E27-CFBDFBEA4CBF}" dt="2024-01-24T10:36:54.292" v="10529" actId="478"/>
          <ac:picMkLst>
            <pc:docMk/>
            <pc:sldMk cId="1768468725" sldId="729"/>
            <ac:picMk id="19" creationId="{D45F4ACA-3045-3667-F049-A67C2EC70002}"/>
          </ac:picMkLst>
        </pc:picChg>
      </pc:sldChg>
      <pc:sldChg chg="addSp delSp modSp add mod">
        <pc:chgData name="James Williams" userId="c957a50b-491f-4d94-b4bc-52aca3e2340d" providerId="ADAL" clId="{04C5675F-2ABB-494B-9E27-CFBDFBEA4CBF}" dt="2024-01-28T17:13:02.495" v="19590" actId="313"/>
        <pc:sldMkLst>
          <pc:docMk/>
          <pc:sldMk cId="2942795568" sldId="730"/>
        </pc:sldMkLst>
        <pc:spChg chg="mod ord">
          <ac:chgData name="James Williams" userId="c957a50b-491f-4d94-b4bc-52aca3e2340d" providerId="ADAL" clId="{04C5675F-2ABB-494B-9E27-CFBDFBEA4CBF}" dt="2024-01-28T17:13:02.495" v="19590" actId="313"/>
          <ac:spMkLst>
            <pc:docMk/>
            <pc:sldMk cId="2942795568" sldId="730"/>
            <ac:spMk id="4" creationId="{315499B9-6669-3CD6-8652-93BF273BE6D8}"/>
          </ac:spMkLst>
        </pc:spChg>
        <pc:spChg chg="add mod">
          <ac:chgData name="James Williams" userId="c957a50b-491f-4d94-b4bc-52aca3e2340d" providerId="ADAL" clId="{04C5675F-2ABB-494B-9E27-CFBDFBEA4CBF}" dt="2024-01-24T10:28:51.635" v="10444" actId="26606"/>
          <ac:spMkLst>
            <pc:docMk/>
            <pc:sldMk cId="2942795568" sldId="730"/>
            <ac:spMk id="5" creationId="{63295B36-92F7-33D7-F0C4-C83A7E66B239}"/>
          </ac:spMkLst>
        </pc:spChg>
        <pc:spChg chg="mod">
          <ac:chgData name="James Williams" userId="c957a50b-491f-4d94-b4bc-52aca3e2340d" providerId="ADAL" clId="{04C5675F-2ABB-494B-9E27-CFBDFBEA4CBF}" dt="2024-01-24T17:40:13.426" v="13073" actId="403"/>
          <ac:spMkLst>
            <pc:docMk/>
            <pc:sldMk cId="2942795568" sldId="730"/>
            <ac:spMk id="7" creationId="{F7A2D2E8-FA1B-25C6-052A-83B4F23B5912}"/>
          </ac:spMkLst>
        </pc:spChg>
        <pc:spChg chg="del">
          <ac:chgData name="James Williams" userId="c957a50b-491f-4d94-b4bc-52aca3e2340d" providerId="ADAL" clId="{04C5675F-2ABB-494B-9E27-CFBDFBEA4CBF}" dt="2024-01-24T10:28:51.635" v="10444" actId="26606"/>
          <ac:spMkLst>
            <pc:docMk/>
            <pc:sldMk cId="2942795568" sldId="730"/>
            <ac:spMk id="8" creationId="{1B15ED52-F352-441B-82BF-E0EA34836D08}"/>
          </ac:spMkLst>
        </pc:spChg>
        <pc:spChg chg="del">
          <ac:chgData name="James Williams" userId="c957a50b-491f-4d94-b4bc-52aca3e2340d" providerId="ADAL" clId="{04C5675F-2ABB-494B-9E27-CFBDFBEA4CBF}" dt="2024-01-24T10:28:51.635" v="10444" actId="26606"/>
          <ac:spMkLst>
            <pc:docMk/>
            <pc:sldMk cId="2942795568" sldId="730"/>
            <ac:spMk id="10" creationId="{3B2E3793-BFE6-45A2-9B7B-E18844431C99}"/>
          </ac:spMkLst>
        </pc:spChg>
        <pc:spChg chg="add mod">
          <ac:chgData name="James Williams" userId="c957a50b-491f-4d94-b4bc-52aca3e2340d" providerId="ADAL" clId="{04C5675F-2ABB-494B-9E27-CFBDFBEA4CBF}" dt="2024-01-24T10:28:51.635" v="10444" actId="26606"/>
          <ac:spMkLst>
            <pc:docMk/>
            <pc:sldMk cId="2942795568" sldId="730"/>
            <ac:spMk id="11" creationId="{1344B3F3-ECBA-6E5B-9F68-65AF7E258777}"/>
          </ac:spMkLst>
        </pc:spChg>
        <pc:spChg chg="del">
          <ac:chgData name="James Williams" userId="c957a50b-491f-4d94-b4bc-52aca3e2340d" providerId="ADAL" clId="{04C5675F-2ABB-494B-9E27-CFBDFBEA4CBF}" dt="2024-01-24T10:28:51.635" v="10444" actId="26606"/>
          <ac:spMkLst>
            <pc:docMk/>
            <pc:sldMk cId="2942795568" sldId="730"/>
            <ac:spMk id="12" creationId="{BC4C4868-CB8F-4AF9-9CDB-8108F2C19B67}"/>
          </ac:spMkLst>
        </pc:spChg>
        <pc:spChg chg="del">
          <ac:chgData name="James Williams" userId="c957a50b-491f-4d94-b4bc-52aca3e2340d" providerId="ADAL" clId="{04C5675F-2ABB-494B-9E27-CFBDFBEA4CBF}" dt="2024-01-24T10:28:51.635" v="10444" actId="26606"/>
          <ac:spMkLst>
            <pc:docMk/>
            <pc:sldMk cId="2942795568" sldId="730"/>
            <ac:spMk id="14" creationId="{375E0459-6403-40CD-989D-56A4407CA12E}"/>
          </ac:spMkLst>
        </pc:spChg>
        <pc:spChg chg="del">
          <ac:chgData name="James Williams" userId="c957a50b-491f-4d94-b4bc-52aca3e2340d" providerId="ADAL" clId="{04C5675F-2ABB-494B-9E27-CFBDFBEA4CBF}" dt="2024-01-24T10:28:51.635" v="10444" actId="26606"/>
          <ac:spMkLst>
            <pc:docMk/>
            <pc:sldMk cId="2942795568" sldId="730"/>
            <ac:spMk id="16" creationId="{53E5B1A8-3AC9-4BD1-9BBC-78CA94F2D1BA}"/>
          </ac:spMkLst>
        </pc:spChg>
        <pc:spChg chg="add del mod">
          <ac:chgData name="James Williams" userId="c957a50b-491f-4d94-b4bc-52aca3e2340d" providerId="ADAL" clId="{04C5675F-2ABB-494B-9E27-CFBDFBEA4CBF}" dt="2024-01-24T10:28:24.709" v="10443" actId="21"/>
          <ac:spMkLst>
            <pc:docMk/>
            <pc:sldMk cId="2942795568" sldId="730"/>
            <ac:spMk id="17" creationId="{4B3367E3-86B8-83E0-3B98-14C2D99F70CC}"/>
          </ac:spMkLst>
        </pc:spChg>
        <pc:spChg chg="add">
          <ac:chgData name="James Williams" userId="c957a50b-491f-4d94-b4bc-52aca3e2340d" providerId="ADAL" clId="{04C5675F-2ABB-494B-9E27-CFBDFBEA4CBF}" dt="2024-01-24T10:28:51.635" v="10444" actId="26606"/>
          <ac:spMkLst>
            <pc:docMk/>
            <pc:sldMk cId="2942795568" sldId="730"/>
            <ac:spMk id="21" creationId="{2172A0AC-3DCE-4672-BCAF-28FEF91F6020}"/>
          </ac:spMkLst>
        </pc:spChg>
        <pc:spChg chg="add">
          <ac:chgData name="James Williams" userId="c957a50b-491f-4d94-b4bc-52aca3e2340d" providerId="ADAL" clId="{04C5675F-2ABB-494B-9E27-CFBDFBEA4CBF}" dt="2024-01-24T10:28:51.635" v="10444" actId="26606"/>
          <ac:spMkLst>
            <pc:docMk/>
            <pc:sldMk cId="2942795568" sldId="730"/>
            <ac:spMk id="23" creationId="{AE6F1C77-EDC9-4C5F-8C1C-62DD46BDA3C3}"/>
          </ac:spMkLst>
        </pc:spChg>
        <pc:picChg chg="add mod">
          <ac:chgData name="James Williams" userId="c957a50b-491f-4d94-b4bc-52aca3e2340d" providerId="ADAL" clId="{04C5675F-2ABB-494B-9E27-CFBDFBEA4CBF}" dt="2024-01-24T10:28:51.635" v="10444" actId="26606"/>
          <ac:picMkLst>
            <pc:docMk/>
            <pc:sldMk cId="2942795568" sldId="730"/>
            <ac:picMk id="3" creationId="{FA7004F1-4773-F9A3-8B31-3CF4C7217D5C}"/>
          </ac:picMkLst>
        </pc:picChg>
        <pc:picChg chg="add mod ord">
          <ac:chgData name="James Williams" userId="c957a50b-491f-4d94-b4bc-52aca3e2340d" providerId="ADAL" clId="{04C5675F-2ABB-494B-9E27-CFBDFBEA4CBF}" dt="2024-01-24T10:29:52.023" v="10465" actId="1076"/>
          <ac:picMkLst>
            <pc:docMk/>
            <pc:sldMk cId="2942795568" sldId="730"/>
            <ac:picMk id="9" creationId="{6BA49264-DD69-436B-24AC-525F9D474201}"/>
          </ac:picMkLst>
        </pc:picChg>
        <pc:picChg chg="add del mod">
          <ac:chgData name="James Williams" userId="c957a50b-491f-4d94-b4bc-52aca3e2340d" providerId="ADAL" clId="{04C5675F-2ABB-494B-9E27-CFBDFBEA4CBF}" dt="2024-01-24T10:28:24.709" v="10443" actId="21"/>
          <ac:picMkLst>
            <pc:docMk/>
            <pc:sldMk cId="2942795568" sldId="730"/>
            <ac:picMk id="15" creationId="{BAD0FC60-E855-ECCE-781D-CC213BABFE02}"/>
          </ac:picMkLst>
        </pc:picChg>
        <pc:picChg chg="del">
          <ac:chgData name="James Williams" userId="c957a50b-491f-4d94-b4bc-52aca3e2340d" providerId="ADAL" clId="{04C5675F-2ABB-494B-9E27-CFBDFBEA4CBF}" dt="2024-01-24T10:26:25.992" v="10438" actId="478"/>
          <ac:picMkLst>
            <pc:docMk/>
            <pc:sldMk cId="2942795568" sldId="730"/>
            <ac:picMk id="1028" creationId="{90A88022-95F9-95E4-D054-53F3E268CDFF}"/>
          </ac:picMkLst>
        </pc:picChg>
      </pc:sldChg>
      <pc:sldChg chg="delSp modSp add mod ord">
        <pc:chgData name="James Williams" userId="c957a50b-491f-4d94-b4bc-52aca3e2340d" providerId="ADAL" clId="{04C5675F-2ABB-494B-9E27-CFBDFBEA4CBF}" dt="2024-01-29T13:56:39.187" v="20793" actId="403"/>
        <pc:sldMkLst>
          <pc:docMk/>
          <pc:sldMk cId="2938959114" sldId="731"/>
        </pc:sldMkLst>
        <pc:spChg chg="mod">
          <ac:chgData name="James Williams" userId="c957a50b-491f-4d94-b4bc-52aca3e2340d" providerId="ADAL" clId="{04C5675F-2ABB-494B-9E27-CFBDFBEA4CBF}" dt="2024-01-29T13:56:39.187" v="20793" actId="403"/>
          <ac:spMkLst>
            <pc:docMk/>
            <pc:sldMk cId="2938959114" sldId="731"/>
            <ac:spMk id="4" creationId="{315499B9-6669-3CD6-8652-93BF273BE6D8}"/>
          </ac:spMkLst>
        </pc:spChg>
        <pc:spChg chg="del">
          <ac:chgData name="James Williams" userId="c957a50b-491f-4d94-b4bc-52aca3e2340d" providerId="ADAL" clId="{04C5675F-2ABB-494B-9E27-CFBDFBEA4CBF}" dt="2024-01-24T10:38:43.662" v="10550" actId="478"/>
          <ac:spMkLst>
            <pc:docMk/>
            <pc:sldMk cId="2938959114" sldId="731"/>
            <ac:spMk id="5" creationId="{FCDFC28B-80DC-CF98-922B-29AC69470FCF}"/>
          </ac:spMkLst>
        </pc:spChg>
        <pc:spChg chg="mod">
          <ac:chgData name="James Williams" userId="c957a50b-491f-4d94-b4bc-52aca3e2340d" providerId="ADAL" clId="{04C5675F-2ABB-494B-9E27-CFBDFBEA4CBF}" dt="2024-01-24T10:41:22.197" v="10677" actId="403"/>
          <ac:spMkLst>
            <pc:docMk/>
            <pc:sldMk cId="2938959114" sldId="731"/>
            <ac:spMk id="7" creationId="{F7A2D2E8-FA1B-25C6-052A-83B4F23B5912}"/>
          </ac:spMkLst>
        </pc:spChg>
        <pc:spChg chg="mod">
          <ac:chgData name="James Williams" userId="c957a50b-491f-4d94-b4bc-52aca3e2340d" providerId="ADAL" clId="{04C5675F-2ABB-494B-9E27-CFBDFBEA4CBF}" dt="2024-01-24T10:41:30.707" v="10678" actId="1076"/>
          <ac:spMkLst>
            <pc:docMk/>
            <pc:sldMk cId="2938959114" sldId="731"/>
            <ac:spMk id="11" creationId="{618F7E51-ECFB-D551-16B7-0F57030DB368}"/>
          </ac:spMkLst>
        </pc:spChg>
        <pc:picChg chg="del">
          <ac:chgData name="James Williams" userId="c957a50b-491f-4d94-b4bc-52aca3e2340d" providerId="ADAL" clId="{04C5675F-2ABB-494B-9E27-CFBDFBEA4CBF}" dt="2024-01-24T10:38:43.662" v="10550" actId="478"/>
          <ac:picMkLst>
            <pc:docMk/>
            <pc:sldMk cId="2938959114" sldId="731"/>
            <ac:picMk id="3" creationId="{124CEA42-8D21-2256-4420-7DA46BE1CC5B}"/>
          </ac:picMkLst>
        </pc:picChg>
        <pc:picChg chg="mod modCrop">
          <ac:chgData name="James Williams" userId="c957a50b-491f-4d94-b4bc-52aca3e2340d" providerId="ADAL" clId="{04C5675F-2ABB-494B-9E27-CFBDFBEA4CBF}" dt="2024-01-24T10:41:30.707" v="10678" actId="1076"/>
          <ac:picMkLst>
            <pc:docMk/>
            <pc:sldMk cId="2938959114" sldId="731"/>
            <ac:picMk id="9" creationId="{8A86F65D-8CDD-A874-A21A-F81C5D3933C7}"/>
          </ac:picMkLst>
        </pc:picChg>
      </pc:sldChg>
      <pc:sldChg chg="modSp add mod ord">
        <pc:chgData name="James Williams" userId="c957a50b-491f-4d94-b4bc-52aca3e2340d" providerId="ADAL" clId="{04C5675F-2ABB-494B-9E27-CFBDFBEA4CBF}" dt="2024-01-28T17:16:21.009" v="19659"/>
        <pc:sldMkLst>
          <pc:docMk/>
          <pc:sldMk cId="4240221698" sldId="732"/>
        </pc:sldMkLst>
        <pc:spChg chg="mod">
          <ac:chgData name="James Williams" userId="c957a50b-491f-4d94-b4bc-52aca3e2340d" providerId="ADAL" clId="{04C5675F-2ABB-494B-9E27-CFBDFBEA4CBF}" dt="2024-01-24T12:31:32.782" v="10851" actId="20577"/>
          <ac:spMkLst>
            <pc:docMk/>
            <pc:sldMk cId="4240221698" sldId="732"/>
            <ac:spMk id="4" creationId="{315499B9-6669-3CD6-8652-93BF273BE6D8}"/>
          </ac:spMkLst>
        </pc:spChg>
        <pc:spChg chg="mod">
          <ac:chgData name="James Williams" userId="c957a50b-491f-4d94-b4bc-52aca3e2340d" providerId="ADAL" clId="{04C5675F-2ABB-494B-9E27-CFBDFBEA4CBF}" dt="2024-01-24T11:31:32.997" v="10793" actId="20577"/>
          <ac:spMkLst>
            <pc:docMk/>
            <pc:sldMk cId="4240221698" sldId="732"/>
            <ac:spMk id="7" creationId="{F7A2D2E8-FA1B-25C6-052A-83B4F23B5912}"/>
          </ac:spMkLst>
        </pc:spChg>
      </pc:sldChg>
      <pc:sldChg chg="addSp delSp modSp add mod ord">
        <pc:chgData name="James Williams" userId="c957a50b-491f-4d94-b4bc-52aca3e2340d" providerId="ADAL" clId="{04C5675F-2ABB-494B-9E27-CFBDFBEA4CBF}" dt="2024-01-24T16:14:55.652" v="12466" actId="1076"/>
        <pc:sldMkLst>
          <pc:docMk/>
          <pc:sldMk cId="183522619" sldId="733"/>
        </pc:sldMkLst>
        <pc:spChg chg="mod">
          <ac:chgData name="James Williams" userId="c957a50b-491f-4d94-b4bc-52aca3e2340d" providerId="ADAL" clId="{04C5675F-2ABB-494B-9E27-CFBDFBEA4CBF}" dt="2024-01-24T16:14:41.574" v="12462" actId="14100"/>
          <ac:spMkLst>
            <pc:docMk/>
            <pc:sldMk cId="183522619" sldId="733"/>
            <ac:spMk id="4" creationId="{315499B9-6669-3CD6-8652-93BF273BE6D8}"/>
          </ac:spMkLst>
        </pc:spChg>
        <pc:spChg chg="mod">
          <ac:chgData name="James Williams" userId="c957a50b-491f-4d94-b4bc-52aca3e2340d" providerId="ADAL" clId="{04C5675F-2ABB-494B-9E27-CFBDFBEA4CBF}" dt="2024-01-24T16:14:55.652" v="12466" actId="1076"/>
          <ac:spMkLst>
            <pc:docMk/>
            <pc:sldMk cId="183522619" sldId="733"/>
            <ac:spMk id="5" creationId="{2A460948-63CE-0F1E-8348-49D68ADB3BC1}"/>
          </ac:spMkLst>
        </pc:spChg>
        <pc:spChg chg="mod">
          <ac:chgData name="James Williams" userId="c957a50b-491f-4d94-b4bc-52aca3e2340d" providerId="ADAL" clId="{04C5675F-2ABB-494B-9E27-CFBDFBEA4CBF}" dt="2024-01-24T12:49:34.033" v="10901" actId="1076"/>
          <ac:spMkLst>
            <pc:docMk/>
            <pc:sldMk cId="183522619" sldId="733"/>
            <ac:spMk id="7" creationId="{F7A2D2E8-FA1B-25C6-052A-83B4F23B5912}"/>
          </ac:spMkLst>
        </pc:spChg>
        <pc:grpChg chg="add del mod">
          <ac:chgData name="James Williams" userId="c957a50b-491f-4d94-b4bc-52aca3e2340d" providerId="ADAL" clId="{04C5675F-2ABB-494B-9E27-CFBDFBEA4CBF}" dt="2024-01-24T16:14:52.228" v="12465" actId="1076"/>
          <ac:grpSpMkLst>
            <pc:docMk/>
            <pc:sldMk cId="183522619" sldId="733"/>
            <ac:grpSpMk id="6" creationId="{E301847C-B766-DB93-AC04-4A3E19A90D96}"/>
          </ac:grpSpMkLst>
        </pc:grpChg>
        <pc:picChg chg="mod">
          <ac:chgData name="James Williams" userId="c957a50b-491f-4d94-b4bc-52aca3e2340d" providerId="ADAL" clId="{04C5675F-2ABB-494B-9E27-CFBDFBEA4CBF}" dt="2024-01-24T16:14:52.228" v="12465" actId="1076"/>
          <ac:picMkLst>
            <pc:docMk/>
            <pc:sldMk cId="183522619" sldId="733"/>
            <ac:picMk id="3" creationId="{DAD4B182-5AA8-746B-FEB0-D9C9AAF246B0}"/>
          </ac:picMkLst>
        </pc:picChg>
        <pc:picChg chg="mod">
          <ac:chgData name="James Williams" userId="c957a50b-491f-4d94-b4bc-52aca3e2340d" providerId="ADAL" clId="{04C5675F-2ABB-494B-9E27-CFBDFBEA4CBF}" dt="2024-01-24T16:14:52.228" v="12465" actId="1076"/>
          <ac:picMkLst>
            <pc:docMk/>
            <pc:sldMk cId="183522619" sldId="733"/>
            <ac:picMk id="1028" creationId="{90A88022-95F9-95E4-D054-53F3E268CDFF}"/>
          </ac:picMkLst>
        </pc:picChg>
      </pc:sldChg>
      <pc:sldChg chg="modSp add mod ord">
        <pc:chgData name="James Williams" userId="c957a50b-491f-4d94-b4bc-52aca3e2340d" providerId="ADAL" clId="{04C5675F-2ABB-494B-9E27-CFBDFBEA4CBF}" dt="2024-01-28T12:55:23.384" v="16061"/>
        <pc:sldMkLst>
          <pc:docMk/>
          <pc:sldMk cId="422311512" sldId="734"/>
        </pc:sldMkLst>
        <pc:spChg chg="mod">
          <ac:chgData name="James Williams" userId="c957a50b-491f-4d94-b4bc-52aca3e2340d" providerId="ADAL" clId="{04C5675F-2ABB-494B-9E27-CFBDFBEA4CBF}" dt="2024-01-24T13:10:24.968" v="11464" actId="20577"/>
          <ac:spMkLst>
            <pc:docMk/>
            <pc:sldMk cId="422311512" sldId="734"/>
            <ac:spMk id="9" creationId="{1907F43D-0AA3-4886-AF0D-843268D6CDBB}"/>
          </ac:spMkLst>
        </pc:spChg>
      </pc:sldChg>
      <pc:sldChg chg="modSp add del mod">
        <pc:chgData name="James Williams" userId="c957a50b-491f-4d94-b4bc-52aca3e2340d" providerId="ADAL" clId="{04C5675F-2ABB-494B-9E27-CFBDFBEA4CBF}" dt="2024-01-24T13:08:59.151" v="11397" actId="2696"/>
        <pc:sldMkLst>
          <pc:docMk/>
          <pc:sldMk cId="3268807427" sldId="734"/>
        </pc:sldMkLst>
        <pc:spChg chg="mod">
          <ac:chgData name="James Williams" userId="c957a50b-491f-4d94-b4bc-52aca3e2340d" providerId="ADAL" clId="{04C5675F-2ABB-494B-9E27-CFBDFBEA4CBF}" dt="2024-01-24T12:55:21.191" v="11058" actId="20577"/>
          <ac:spMkLst>
            <pc:docMk/>
            <pc:sldMk cId="3268807427" sldId="734"/>
            <ac:spMk id="9" creationId="{1907F43D-0AA3-4886-AF0D-843268D6CDBB}"/>
          </ac:spMkLst>
        </pc:spChg>
      </pc:sldChg>
      <pc:sldChg chg="addSp delSp modSp new del mod ord setBg">
        <pc:chgData name="James Williams" userId="c957a50b-491f-4d94-b4bc-52aca3e2340d" providerId="ADAL" clId="{04C5675F-2ABB-494B-9E27-CFBDFBEA4CBF}" dt="2024-01-24T16:15:39.648" v="12472" actId="2696"/>
        <pc:sldMkLst>
          <pc:docMk/>
          <pc:sldMk cId="1865114631" sldId="735"/>
        </pc:sldMkLst>
        <pc:spChg chg="mod">
          <ac:chgData name="James Williams" userId="c957a50b-491f-4d94-b4bc-52aca3e2340d" providerId="ADAL" clId="{04C5675F-2ABB-494B-9E27-CFBDFBEA4CBF}" dt="2024-01-24T16:15:29.198" v="12470" actId="20577"/>
          <ac:spMkLst>
            <pc:docMk/>
            <pc:sldMk cId="1865114631" sldId="735"/>
            <ac:spMk id="2" creationId="{577FE3B1-AB79-F299-C5CC-F13B4C45CDAB}"/>
          </ac:spMkLst>
        </pc:spChg>
        <pc:spChg chg="mod">
          <ac:chgData name="James Williams" userId="c957a50b-491f-4d94-b4bc-52aca3e2340d" providerId="ADAL" clId="{04C5675F-2ABB-494B-9E27-CFBDFBEA4CBF}" dt="2024-01-24T13:01:51.837" v="11340" actId="26606"/>
          <ac:spMkLst>
            <pc:docMk/>
            <pc:sldMk cId="1865114631" sldId="735"/>
            <ac:spMk id="3" creationId="{4D112B94-F8AF-37C7-EF5E-4D10CE7C15F9}"/>
          </ac:spMkLst>
        </pc:spChg>
        <pc:spChg chg="add del">
          <ac:chgData name="James Williams" userId="c957a50b-491f-4d94-b4bc-52aca3e2340d" providerId="ADAL" clId="{04C5675F-2ABB-494B-9E27-CFBDFBEA4CBF}" dt="2024-01-24T13:01:38.104" v="11337" actId="26606"/>
          <ac:spMkLst>
            <pc:docMk/>
            <pc:sldMk cId="1865114631" sldId="735"/>
            <ac:spMk id="8" creationId="{577D6B2E-37A3-429E-A37C-F30ED6487282}"/>
          </ac:spMkLst>
        </pc:spChg>
        <pc:spChg chg="add del">
          <ac:chgData name="James Williams" userId="c957a50b-491f-4d94-b4bc-52aca3e2340d" providerId="ADAL" clId="{04C5675F-2ABB-494B-9E27-CFBDFBEA4CBF}" dt="2024-01-24T13:01:34.351" v="11335" actId="26606"/>
          <ac:spMkLst>
            <pc:docMk/>
            <pc:sldMk cId="1865114631" sldId="735"/>
            <ac:spMk id="9" creationId="{E91DC736-0EF8-4F87-9146-EBF1D2EE4D3D}"/>
          </ac:spMkLst>
        </pc:spChg>
        <pc:spChg chg="add del">
          <ac:chgData name="James Williams" userId="c957a50b-491f-4d94-b4bc-52aca3e2340d" providerId="ADAL" clId="{04C5675F-2ABB-494B-9E27-CFBDFBEA4CBF}" dt="2024-01-24T13:01:38.104" v="11337" actId="26606"/>
          <ac:spMkLst>
            <pc:docMk/>
            <pc:sldMk cId="1865114631" sldId="735"/>
            <ac:spMk id="10" creationId="{5CEAD642-85CF-4750-8432-7C80C901F001}"/>
          </ac:spMkLst>
        </pc:spChg>
        <pc:spChg chg="add del">
          <ac:chgData name="James Williams" userId="c957a50b-491f-4d94-b4bc-52aca3e2340d" providerId="ADAL" clId="{04C5675F-2ABB-494B-9E27-CFBDFBEA4CBF}" dt="2024-01-24T13:01:34.351" v="11335" actId="26606"/>
          <ac:spMkLst>
            <pc:docMk/>
            <pc:sldMk cId="1865114631" sldId="735"/>
            <ac:spMk id="11" creationId="{097CD68E-23E3-4007-8847-CD0944C4F7BE}"/>
          </ac:spMkLst>
        </pc:spChg>
        <pc:spChg chg="add del">
          <ac:chgData name="James Williams" userId="c957a50b-491f-4d94-b4bc-52aca3e2340d" providerId="ADAL" clId="{04C5675F-2ABB-494B-9E27-CFBDFBEA4CBF}" dt="2024-01-24T13:01:38.104" v="11337" actId="26606"/>
          <ac:spMkLst>
            <pc:docMk/>
            <pc:sldMk cId="1865114631" sldId="735"/>
            <ac:spMk id="12" creationId="{FA33EEAE-15D5-4119-8C1E-89D943F911EF}"/>
          </ac:spMkLst>
        </pc:spChg>
        <pc:spChg chg="add del">
          <ac:chgData name="James Williams" userId="c957a50b-491f-4d94-b4bc-52aca3e2340d" providerId="ADAL" clId="{04C5675F-2ABB-494B-9E27-CFBDFBEA4CBF}" dt="2024-01-24T13:01:34.351" v="11335" actId="26606"/>
          <ac:spMkLst>
            <pc:docMk/>
            <pc:sldMk cId="1865114631" sldId="735"/>
            <ac:spMk id="13" creationId="{AF2F604E-43BE-4DC3-B983-E071523364F8}"/>
          </ac:spMkLst>
        </pc:spChg>
        <pc:spChg chg="add del">
          <ac:chgData name="James Williams" userId="c957a50b-491f-4d94-b4bc-52aca3e2340d" providerId="ADAL" clId="{04C5675F-2ABB-494B-9E27-CFBDFBEA4CBF}" dt="2024-01-24T13:01:38.104" v="11337" actId="26606"/>
          <ac:spMkLst>
            <pc:docMk/>
            <pc:sldMk cId="1865114631" sldId="735"/>
            <ac:spMk id="14" creationId="{730D8B3B-9B80-4025-B934-26DC7D7CD231}"/>
          </ac:spMkLst>
        </pc:spChg>
        <pc:spChg chg="add del">
          <ac:chgData name="James Williams" userId="c957a50b-491f-4d94-b4bc-52aca3e2340d" providerId="ADAL" clId="{04C5675F-2ABB-494B-9E27-CFBDFBEA4CBF}" dt="2024-01-24T13:01:34.351" v="11335" actId="26606"/>
          <ac:spMkLst>
            <pc:docMk/>
            <pc:sldMk cId="1865114631" sldId="735"/>
            <ac:spMk id="15" creationId="{08C9B587-E65E-4B52-B37C-ABEBB6E87928}"/>
          </ac:spMkLst>
        </pc:spChg>
        <pc:spChg chg="add del">
          <ac:chgData name="James Williams" userId="c957a50b-491f-4d94-b4bc-52aca3e2340d" providerId="ADAL" clId="{04C5675F-2ABB-494B-9E27-CFBDFBEA4CBF}" dt="2024-01-24T13:01:38.104" v="11337" actId="26606"/>
          <ac:spMkLst>
            <pc:docMk/>
            <pc:sldMk cId="1865114631" sldId="735"/>
            <ac:spMk id="16" creationId="{1064D5D5-227B-4F66-9AEA-46F570E793BD}"/>
          </ac:spMkLst>
        </pc:spChg>
        <pc:spChg chg="add del">
          <ac:chgData name="James Williams" userId="c957a50b-491f-4d94-b4bc-52aca3e2340d" providerId="ADAL" clId="{04C5675F-2ABB-494B-9E27-CFBDFBEA4CBF}" dt="2024-01-24T13:01:38.104" v="11337" actId="26606"/>
          <ac:spMkLst>
            <pc:docMk/>
            <pc:sldMk cId="1865114631" sldId="735"/>
            <ac:spMk id="18" creationId="{646B67A4-D328-4747-A82B-65E84FA46368}"/>
          </ac:spMkLst>
        </pc:spChg>
        <pc:spChg chg="add del">
          <ac:chgData name="James Williams" userId="c957a50b-491f-4d94-b4bc-52aca3e2340d" providerId="ADAL" clId="{04C5675F-2ABB-494B-9E27-CFBDFBEA4CBF}" dt="2024-01-24T13:01:38.104" v="11337" actId="26606"/>
          <ac:spMkLst>
            <pc:docMk/>
            <pc:sldMk cId="1865114631" sldId="735"/>
            <ac:spMk id="20" creationId="{B5A1B09C-1565-46F8-B70F-621C5EB48A09}"/>
          </ac:spMkLst>
        </pc:spChg>
        <pc:spChg chg="add del">
          <ac:chgData name="James Williams" userId="c957a50b-491f-4d94-b4bc-52aca3e2340d" providerId="ADAL" clId="{04C5675F-2ABB-494B-9E27-CFBDFBEA4CBF}" dt="2024-01-24T13:01:38.104" v="11337" actId="26606"/>
          <ac:spMkLst>
            <pc:docMk/>
            <pc:sldMk cId="1865114631" sldId="735"/>
            <ac:spMk id="22" creationId="{8C516CC8-80AC-446C-A56E-9F54B7210402}"/>
          </ac:spMkLst>
        </pc:spChg>
        <pc:spChg chg="add del">
          <ac:chgData name="James Williams" userId="c957a50b-491f-4d94-b4bc-52aca3e2340d" providerId="ADAL" clId="{04C5675F-2ABB-494B-9E27-CFBDFBEA4CBF}" dt="2024-01-24T13:01:51.816" v="11339" actId="26606"/>
          <ac:spMkLst>
            <pc:docMk/>
            <pc:sldMk cId="1865114631" sldId="735"/>
            <ac:spMk id="24" creationId="{E91DC736-0EF8-4F87-9146-EBF1D2EE4D3D}"/>
          </ac:spMkLst>
        </pc:spChg>
        <pc:spChg chg="add del">
          <ac:chgData name="James Williams" userId="c957a50b-491f-4d94-b4bc-52aca3e2340d" providerId="ADAL" clId="{04C5675F-2ABB-494B-9E27-CFBDFBEA4CBF}" dt="2024-01-24T13:01:51.816" v="11339" actId="26606"/>
          <ac:spMkLst>
            <pc:docMk/>
            <pc:sldMk cId="1865114631" sldId="735"/>
            <ac:spMk id="26" creationId="{097CD68E-23E3-4007-8847-CD0944C4F7BE}"/>
          </ac:spMkLst>
        </pc:spChg>
        <pc:spChg chg="add del">
          <ac:chgData name="James Williams" userId="c957a50b-491f-4d94-b4bc-52aca3e2340d" providerId="ADAL" clId="{04C5675F-2ABB-494B-9E27-CFBDFBEA4CBF}" dt="2024-01-24T13:01:51.816" v="11339" actId="26606"/>
          <ac:spMkLst>
            <pc:docMk/>
            <pc:sldMk cId="1865114631" sldId="735"/>
            <ac:spMk id="27" creationId="{AF2F604E-43BE-4DC3-B983-E071523364F8}"/>
          </ac:spMkLst>
        </pc:spChg>
        <pc:spChg chg="add del">
          <ac:chgData name="James Williams" userId="c957a50b-491f-4d94-b4bc-52aca3e2340d" providerId="ADAL" clId="{04C5675F-2ABB-494B-9E27-CFBDFBEA4CBF}" dt="2024-01-24T13:01:51.816" v="11339" actId="26606"/>
          <ac:spMkLst>
            <pc:docMk/>
            <pc:sldMk cId="1865114631" sldId="735"/>
            <ac:spMk id="28" creationId="{08C9B587-E65E-4B52-B37C-ABEBB6E87928}"/>
          </ac:spMkLst>
        </pc:spChg>
        <pc:spChg chg="add">
          <ac:chgData name="James Williams" userId="c957a50b-491f-4d94-b4bc-52aca3e2340d" providerId="ADAL" clId="{04C5675F-2ABB-494B-9E27-CFBDFBEA4CBF}" dt="2024-01-24T13:01:51.837" v="11340" actId="26606"/>
          <ac:spMkLst>
            <pc:docMk/>
            <pc:sldMk cId="1865114631" sldId="735"/>
            <ac:spMk id="30" creationId="{8C790BE2-4E4F-4AAF-81A2-4A6F4885EBE6}"/>
          </ac:spMkLst>
        </pc:spChg>
        <pc:spChg chg="add">
          <ac:chgData name="James Williams" userId="c957a50b-491f-4d94-b4bc-52aca3e2340d" providerId="ADAL" clId="{04C5675F-2ABB-494B-9E27-CFBDFBEA4CBF}" dt="2024-01-24T13:01:51.837" v="11340" actId="26606"/>
          <ac:spMkLst>
            <pc:docMk/>
            <pc:sldMk cId="1865114631" sldId="735"/>
            <ac:spMk id="31" creationId="{D28B54C3-B57B-472A-B96E-1FCB67093DC2}"/>
          </ac:spMkLst>
        </pc:spChg>
        <pc:spChg chg="add">
          <ac:chgData name="James Williams" userId="c957a50b-491f-4d94-b4bc-52aca3e2340d" providerId="ADAL" clId="{04C5675F-2ABB-494B-9E27-CFBDFBEA4CBF}" dt="2024-01-24T13:01:51.837" v="11340" actId="26606"/>
          <ac:spMkLst>
            <pc:docMk/>
            <pc:sldMk cId="1865114631" sldId="735"/>
            <ac:spMk id="32" creationId="{7DB3C429-F8DA-49B9-AF84-21996FCF78B5}"/>
          </ac:spMkLst>
        </pc:spChg>
        <pc:spChg chg="add">
          <ac:chgData name="James Williams" userId="c957a50b-491f-4d94-b4bc-52aca3e2340d" providerId="ADAL" clId="{04C5675F-2ABB-494B-9E27-CFBDFBEA4CBF}" dt="2024-01-24T13:01:51.837" v="11340" actId="26606"/>
          <ac:spMkLst>
            <pc:docMk/>
            <pc:sldMk cId="1865114631" sldId="735"/>
            <ac:spMk id="33" creationId="{E12088DD-B1AD-40E0-8B86-1D87A2CCD9BE}"/>
          </ac:spMkLst>
        </pc:spChg>
        <pc:spChg chg="add">
          <ac:chgData name="James Williams" userId="c957a50b-491f-4d94-b4bc-52aca3e2340d" providerId="ADAL" clId="{04C5675F-2ABB-494B-9E27-CFBDFBEA4CBF}" dt="2024-01-24T13:01:51.837" v="11340" actId="26606"/>
          <ac:spMkLst>
            <pc:docMk/>
            <pc:sldMk cId="1865114631" sldId="735"/>
            <ac:spMk id="34" creationId="{C4C9F2B0-1044-46EB-8AEB-C3BFFDE6C2CC}"/>
          </ac:spMkLst>
        </pc:spChg>
        <pc:spChg chg="add">
          <ac:chgData name="James Williams" userId="c957a50b-491f-4d94-b4bc-52aca3e2340d" providerId="ADAL" clId="{04C5675F-2ABB-494B-9E27-CFBDFBEA4CBF}" dt="2024-01-24T13:01:51.837" v="11340" actId="26606"/>
          <ac:spMkLst>
            <pc:docMk/>
            <pc:sldMk cId="1865114631" sldId="735"/>
            <ac:spMk id="35" creationId="{0C395952-4E26-45A2-8756-2ADFD6E53C6E}"/>
          </ac:spMkLst>
        </pc:spChg>
        <pc:spChg chg="add">
          <ac:chgData name="James Williams" userId="c957a50b-491f-4d94-b4bc-52aca3e2340d" providerId="ADAL" clId="{04C5675F-2ABB-494B-9E27-CFBDFBEA4CBF}" dt="2024-01-24T13:01:51.837" v="11340" actId="26606"/>
          <ac:spMkLst>
            <pc:docMk/>
            <pc:sldMk cId="1865114631" sldId="735"/>
            <ac:spMk id="36" creationId="{4734BADF-9461-4621-B112-2D7BABEA7DD0}"/>
          </ac:spMkLst>
        </pc:spChg>
        <pc:picChg chg="add del">
          <ac:chgData name="James Williams" userId="c957a50b-491f-4d94-b4bc-52aca3e2340d" providerId="ADAL" clId="{04C5675F-2ABB-494B-9E27-CFBDFBEA4CBF}" dt="2024-01-24T13:01:34.351" v="11335" actId="26606"/>
          <ac:picMkLst>
            <pc:docMk/>
            <pc:sldMk cId="1865114631" sldId="735"/>
            <ac:picMk id="5" creationId="{5EBA8439-7EF8-DD71-36BD-9E49A5F6E029}"/>
          </ac:picMkLst>
        </pc:picChg>
        <pc:picChg chg="add del">
          <ac:chgData name="James Williams" userId="c957a50b-491f-4d94-b4bc-52aca3e2340d" providerId="ADAL" clId="{04C5675F-2ABB-494B-9E27-CFBDFBEA4CBF}" dt="2024-01-24T13:01:51.816" v="11339" actId="26606"/>
          <ac:picMkLst>
            <pc:docMk/>
            <pc:sldMk cId="1865114631" sldId="735"/>
            <ac:picMk id="25" creationId="{5EBA8439-7EF8-DD71-36BD-9E49A5F6E029}"/>
          </ac:picMkLst>
        </pc:picChg>
      </pc:sldChg>
      <pc:sldChg chg="addSp delSp add del setBg delDesignElem">
        <pc:chgData name="James Williams" userId="c957a50b-491f-4d94-b4bc-52aca3e2340d" providerId="ADAL" clId="{04C5675F-2ABB-494B-9E27-CFBDFBEA4CBF}" dt="2024-01-24T13:02:13.780" v="11343"/>
        <pc:sldMkLst>
          <pc:docMk/>
          <pc:sldMk cId="125422776" sldId="736"/>
        </pc:sldMkLst>
        <pc:spChg chg="add del">
          <ac:chgData name="James Williams" userId="c957a50b-491f-4d94-b4bc-52aca3e2340d" providerId="ADAL" clId="{04C5675F-2ABB-494B-9E27-CFBDFBEA4CBF}" dt="2024-01-24T13:02:13.780" v="11343"/>
          <ac:spMkLst>
            <pc:docMk/>
            <pc:sldMk cId="125422776" sldId="736"/>
            <ac:spMk id="30" creationId="{8C790BE2-4E4F-4AAF-81A2-4A6F4885EBE6}"/>
          </ac:spMkLst>
        </pc:spChg>
        <pc:spChg chg="add del">
          <ac:chgData name="James Williams" userId="c957a50b-491f-4d94-b4bc-52aca3e2340d" providerId="ADAL" clId="{04C5675F-2ABB-494B-9E27-CFBDFBEA4CBF}" dt="2024-01-24T13:02:13.780" v="11343"/>
          <ac:spMkLst>
            <pc:docMk/>
            <pc:sldMk cId="125422776" sldId="736"/>
            <ac:spMk id="31" creationId="{D28B54C3-B57B-472A-B96E-1FCB67093DC2}"/>
          </ac:spMkLst>
        </pc:spChg>
        <pc:spChg chg="add del">
          <ac:chgData name="James Williams" userId="c957a50b-491f-4d94-b4bc-52aca3e2340d" providerId="ADAL" clId="{04C5675F-2ABB-494B-9E27-CFBDFBEA4CBF}" dt="2024-01-24T13:02:13.780" v="11343"/>
          <ac:spMkLst>
            <pc:docMk/>
            <pc:sldMk cId="125422776" sldId="736"/>
            <ac:spMk id="32" creationId="{7DB3C429-F8DA-49B9-AF84-21996FCF78B5}"/>
          </ac:spMkLst>
        </pc:spChg>
        <pc:spChg chg="add del">
          <ac:chgData name="James Williams" userId="c957a50b-491f-4d94-b4bc-52aca3e2340d" providerId="ADAL" clId="{04C5675F-2ABB-494B-9E27-CFBDFBEA4CBF}" dt="2024-01-24T13:02:13.780" v="11343"/>
          <ac:spMkLst>
            <pc:docMk/>
            <pc:sldMk cId="125422776" sldId="736"/>
            <ac:spMk id="33" creationId="{E12088DD-B1AD-40E0-8B86-1D87A2CCD9BE}"/>
          </ac:spMkLst>
        </pc:spChg>
        <pc:spChg chg="add del">
          <ac:chgData name="James Williams" userId="c957a50b-491f-4d94-b4bc-52aca3e2340d" providerId="ADAL" clId="{04C5675F-2ABB-494B-9E27-CFBDFBEA4CBF}" dt="2024-01-24T13:02:13.780" v="11343"/>
          <ac:spMkLst>
            <pc:docMk/>
            <pc:sldMk cId="125422776" sldId="736"/>
            <ac:spMk id="34" creationId="{C4C9F2B0-1044-46EB-8AEB-C3BFFDE6C2CC}"/>
          </ac:spMkLst>
        </pc:spChg>
        <pc:spChg chg="add del">
          <ac:chgData name="James Williams" userId="c957a50b-491f-4d94-b4bc-52aca3e2340d" providerId="ADAL" clId="{04C5675F-2ABB-494B-9E27-CFBDFBEA4CBF}" dt="2024-01-24T13:02:13.780" v="11343"/>
          <ac:spMkLst>
            <pc:docMk/>
            <pc:sldMk cId="125422776" sldId="736"/>
            <ac:spMk id="35" creationId="{0C395952-4E26-45A2-8756-2ADFD6E53C6E}"/>
          </ac:spMkLst>
        </pc:spChg>
        <pc:spChg chg="add del">
          <ac:chgData name="James Williams" userId="c957a50b-491f-4d94-b4bc-52aca3e2340d" providerId="ADAL" clId="{04C5675F-2ABB-494B-9E27-CFBDFBEA4CBF}" dt="2024-01-24T13:02:13.780" v="11343"/>
          <ac:spMkLst>
            <pc:docMk/>
            <pc:sldMk cId="125422776" sldId="736"/>
            <ac:spMk id="36" creationId="{4734BADF-9461-4621-B112-2D7BABEA7DD0}"/>
          </ac:spMkLst>
        </pc:spChg>
      </pc:sldChg>
      <pc:sldChg chg="addSp delSp modSp add mod">
        <pc:chgData name="James Williams" userId="c957a50b-491f-4d94-b4bc-52aca3e2340d" providerId="ADAL" clId="{04C5675F-2ABB-494B-9E27-CFBDFBEA4CBF}" dt="2024-02-09T12:23:11.235" v="22670" actId="478"/>
        <pc:sldMkLst>
          <pc:docMk/>
          <pc:sldMk cId="411009942" sldId="736"/>
        </pc:sldMkLst>
        <pc:spChg chg="mod">
          <ac:chgData name="James Williams" userId="c957a50b-491f-4d94-b4bc-52aca3e2340d" providerId="ADAL" clId="{04C5675F-2ABB-494B-9E27-CFBDFBEA4CBF}" dt="2024-01-24T16:15:48.618" v="12476" actId="20577"/>
          <ac:spMkLst>
            <pc:docMk/>
            <pc:sldMk cId="411009942" sldId="736"/>
            <ac:spMk id="2" creationId="{577FE3B1-AB79-F299-C5CC-F13B4C45CDAB}"/>
          </ac:spMkLst>
        </pc:spChg>
        <pc:spChg chg="del mod">
          <ac:chgData name="James Williams" userId="c957a50b-491f-4d94-b4bc-52aca3e2340d" providerId="ADAL" clId="{04C5675F-2ABB-494B-9E27-CFBDFBEA4CBF}" dt="2024-02-09T12:23:09.628" v="22669" actId="478"/>
          <ac:spMkLst>
            <pc:docMk/>
            <pc:sldMk cId="411009942" sldId="736"/>
            <ac:spMk id="3" creationId="{4D112B94-F8AF-37C7-EF5E-4D10CE7C15F9}"/>
          </ac:spMkLst>
        </pc:spChg>
        <pc:spChg chg="add del mod">
          <ac:chgData name="James Williams" userId="c957a50b-491f-4d94-b4bc-52aca3e2340d" providerId="ADAL" clId="{04C5675F-2ABB-494B-9E27-CFBDFBEA4CBF}" dt="2024-02-09T12:23:11.235" v="22670" actId="478"/>
          <ac:spMkLst>
            <pc:docMk/>
            <pc:sldMk cId="411009942" sldId="736"/>
            <ac:spMk id="5" creationId="{E274689A-13AF-68CF-22BC-F9D5DEF74592}"/>
          </ac:spMkLst>
        </pc:spChg>
      </pc:sldChg>
      <pc:sldChg chg="addSp delSp modSp add del mod ord">
        <pc:chgData name="James Williams" userId="c957a50b-491f-4d94-b4bc-52aca3e2340d" providerId="ADAL" clId="{04C5675F-2ABB-494B-9E27-CFBDFBEA4CBF}" dt="2024-02-09T12:23:34.862" v="22673" actId="2696"/>
        <pc:sldMkLst>
          <pc:docMk/>
          <pc:sldMk cId="1524413182" sldId="737"/>
        </pc:sldMkLst>
        <pc:spChg chg="mod">
          <ac:chgData name="James Williams" userId="c957a50b-491f-4d94-b4bc-52aca3e2340d" providerId="ADAL" clId="{04C5675F-2ABB-494B-9E27-CFBDFBEA4CBF}" dt="2024-01-24T16:15:53.739" v="12478" actId="20577"/>
          <ac:spMkLst>
            <pc:docMk/>
            <pc:sldMk cId="1524413182" sldId="737"/>
            <ac:spMk id="2" creationId="{577FE3B1-AB79-F299-C5CC-F13B4C45CDAB}"/>
          </ac:spMkLst>
        </pc:spChg>
        <pc:spChg chg="del mod">
          <ac:chgData name="James Williams" userId="c957a50b-491f-4d94-b4bc-52aca3e2340d" providerId="ADAL" clId="{04C5675F-2ABB-494B-9E27-CFBDFBEA4CBF}" dt="2024-01-24T18:11:35.230" v="13783" actId="478"/>
          <ac:spMkLst>
            <pc:docMk/>
            <pc:sldMk cId="1524413182" sldId="737"/>
            <ac:spMk id="3" creationId="{4D112B94-F8AF-37C7-EF5E-4D10CE7C15F9}"/>
          </ac:spMkLst>
        </pc:spChg>
        <pc:spChg chg="add del mod">
          <ac:chgData name="James Williams" userId="c957a50b-491f-4d94-b4bc-52aca3e2340d" providerId="ADAL" clId="{04C5675F-2ABB-494B-9E27-CFBDFBEA4CBF}" dt="2024-01-24T18:11:37.232" v="13784" actId="478"/>
          <ac:spMkLst>
            <pc:docMk/>
            <pc:sldMk cId="1524413182" sldId="737"/>
            <ac:spMk id="5" creationId="{483B5CF1-2053-72DB-2306-2616020D9217}"/>
          </ac:spMkLst>
        </pc:spChg>
      </pc:sldChg>
      <pc:sldChg chg="modSp add mod">
        <pc:chgData name="James Williams" userId="c957a50b-491f-4d94-b4bc-52aca3e2340d" providerId="ADAL" clId="{04C5675F-2ABB-494B-9E27-CFBDFBEA4CBF}" dt="2024-01-25T16:43:23.766" v="15190" actId="20577"/>
        <pc:sldMkLst>
          <pc:docMk/>
          <pc:sldMk cId="534178152" sldId="738"/>
        </pc:sldMkLst>
        <pc:spChg chg="mod">
          <ac:chgData name="James Williams" userId="c957a50b-491f-4d94-b4bc-52aca3e2340d" providerId="ADAL" clId="{04C5675F-2ABB-494B-9E27-CFBDFBEA4CBF}" dt="2024-01-24T13:35:39.627" v="11944" actId="403"/>
          <ac:spMkLst>
            <pc:docMk/>
            <pc:sldMk cId="534178152" sldId="738"/>
            <ac:spMk id="2" creationId="{61365102-6F14-4FB7-8C3C-AB618E6179A2}"/>
          </ac:spMkLst>
        </pc:spChg>
        <pc:spChg chg="mod">
          <ac:chgData name="James Williams" userId="c957a50b-491f-4d94-b4bc-52aca3e2340d" providerId="ADAL" clId="{04C5675F-2ABB-494B-9E27-CFBDFBEA4CBF}" dt="2024-01-25T16:43:23.766" v="15190" actId="20577"/>
          <ac:spMkLst>
            <pc:docMk/>
            <pc:sldMk cId="534178152" sldId="738"/>
            <ac:spMk id="4" creationId="{8C1596FC-1A2B-D1D3-802B-E79EC1F74D45}"/>
          </ac:spMkLst>
        </pc:spChg>
      </pc:sldChg>
      <pc:sldChg chg="modSp add del mod">
        <pc:chgData name="James Williams" userId="c957a50b-491f-4d94-b4bc-52aca3e2340d" providerId="ADAL" clId="{04C5675F-2ABB-494B-9E27-CFBDFBEA4CBF}" dt="2024-01-29T17:37:25.787" v="21048" actId="2696"/>
        <pc:sldMkLst>
          <pc:docMk/>
          <pc:sldMk cId="204760005" sldId="739"/>
        </pc:sldMkLst>
        <pc:spChg chg="mod">
          <ac:chgData name="James Williams" userId="c957a50b-491f-4d94-b4bc-52aca3e2340d" providerId="ADAL" clId="{04C5675F-2ABB-494B-9E27-CFBDFBEA4CBF}" dt="2024-01-24T13:35:49.906" v="11947" actId="404"/>
          <ac:spMkLst>
            <pc:docMk/>
            <pc:sldMk cId="204760005" sldId="739"/>
            <ac:spMk id="2" creationId="{61365102-6F14-4FB7-8C3C-AB618E6179A2}"/>
          </ac:spMkLst>
        </pc:spChg>
        <pc:spChg chg="mod">
          <ac:chgData name="James Williams" userId="c957a50b-491f-4d94-b4bc-52aca3e2340d" providerId="ADAL" clId="{04C5675F-2ABB-494B-9E27-CFBDFBEA4CBF}" dt="2024-01-25T16:43:46.989" v="15194" actId="14100"/>
          <ac:spMkLst>
            <pc:docMk/>
            <pc:sldMk cId="204760005" sldId="739"/>
            <ac:spMk id="4" creationId="{8C1596FC-1A2B-D1D3-802B-E79EC1F74D45}"/>
          </ac:spMkLst>
        </pc:spChg>
      </pc:sldChg>
      <pc:sldChg chg="modSp add del mod">
        <pc:chgData name="James Williams" userId="c957a50b-491f-4d94-b4bc-52aca3e2340d" providerId="ADAL" clId="{04C5675F-2ABB-494B-9E27-CFBDFBEA4CBF}" dt="2024-01-24T18:46:04.160" v="13927" actId="2696"/>
        <pc:sldMkLst>
          <pc:docMk/>
          <pc:sldMk cId="3691037853" sldId="740"/>
        </pc:sldMkLst>
        <pc:spChg chg="mod">
          <ac:chgData name="James Williams" userId="c957a50b-491f-4d94-b4bc-52aca3e2340d" providerId="ADAL" clId="{04C5675F-2ABB-494B-9E27-CFBDFBEA4CBF}" dt="2024-01-24T13:42:31.959" v="12000" actId="20577"/>
          <ac:spMkLst>
            <pc:docMk/>
            <pc:sldMk cId="3691037853" sldId="740"/>
            <ac:spMk id="2" creationId="{61365102-6F14-4FB7-8C3C-AB618E6179A2}"/>
          </ac:spMkLst>
        </pc:spChg>
      </pc:sldChg>
      <pc:sldChg chg="new del ord">
        <pc:chgData name="James Williams" userId="c957a50b-491f-4d94-b4bc-52aca3e2340d" providerId="ADAL" clId="{04C5675F-2ABB-494B-9E27-CFBDFBEA4CBF}" dt="2024-01-24T17:49:38.866" v="13294" actId="2696"/>
        <pc:sldMkLst>
          <pc:docMk/>
          <pc:sldMk cId="1548579999" sldId="741"/>
        </pc:sldMkLst>
      </pc:sldChg>
      <pc:sldChg chg="modSp add mod">
        <pc:chgData name="James Williams" userId="c957a50b-491f-4d94-b4bc-52aca3e2340d" providerId="ADAL" clId="{04C5675F-2ABB-494B-9E27-CFBDFBEA4CBF}" dt="2024-01-28T15:50:26.137" v="18882" actId="113"/>
        <pc:sldMkLst>
          <pc:docMk/>
          <pc:sldMk cId="328614" sldId="742"/>
        </pc:sldMkLst>
        <pc:spChg chg="mod">
          <ac:chgData name="James Williams" userId="c957a50b-491f-4d94-b4bc-52aca3e2340d" providerId="ADAL" clId="{04C5675F-2ABB-494B-9E27-CFBDFBEA4CBF}" dt="2024-01-24T14:11:15.912" v="12367" actId="20577"/>
          <ac:spMkLst>
            <pc:docMk/>
            <pc:sldMk cId="328614" sldId="742"/>
            <ac:spMk id="2" creationId="{61365102-6F14-4FB7-8C3C-AB618E6179A2}"/>
          </ac:spMkLst>
        </pc:spChg>
        <pc:spChg chg="mod">
          <ac:chgData name="James Williams" userId="c957a50b-491f-4d94-b4bc-52aca3e2340d" providerId="ADAL" clId="{04C5675F-2ABB-494B-9E27-CFBDFBEA4CBF}" dt="2024-01-28T15:50:26.137" v="18882" actId="113"/>
          <ac:spMkLst>
            <pc:docMk/>
            <pc:sldMk cId="328614" sldId="742"/>
            <ac:spMk id="4" creationId="{315499B9-6669-3CD6-8652-93BF273BE6D8}"/>
          </ac:spMkLst>
        </pc:spChg>
      </pc:sldChg>
      <pc:sldChg chg="addSp delSp modSp add mod">
        <pc:chgData name="James Williams" userId="c957a50b-491f-4d94-b4bc-52aca3e2340d" providerId="ADAL" clId="{04C5675F-2ABB-494B-9E27-CFBDFBEA4CBF}" dt="2024-02-09T12:22:57.253" v="22668" actId="478"/>
        <pc:sldMkLst>
          <pc:docMk/>
          <pc:sldMk cId="1342494136" sldId="743"/>
        </pc:sldMkLst>
        <pc:spChg chg="del">
          <ac:chgData name="James Williams" userId="c957a50b-491f-4d94-b4bc-52aca3e2340d" providerId="ADAL" clId="{04C5675F-2ABB-494B-9E27-CFBDFBEA4CBF}" dt="2024-02-09T12:22:55.674" v="22667" actId="478"/>
          <ac:spMkLst>
            <pc:docMk/>
            <pc:sldMk cId="1342494136" sldId="743"/>
            <ac:spMk id="3" creationId="{4D112B94-F8AF-37C7-EF5E-4D10CE7C15F9}"/>
          </ac:spMkLst>
        </pc:spChg>
        <pc:spChg chg="add del mod">
          <ac:chgData name="James Williams" userId="c957a50b-491f-4d94-b4bc-52aca3e2340d" providerId="ADAL" clId="{04C5675F-2ABB-494B-9E27-CFBDFBEA4CBF}" dt="2024-02-09T12:22:57.253" v="22668" actId="478"/>
          <ac:spMkLst>
            <pc:docMk/>
            <pc:sldMk cId="1342494136" sldId="743"/>
            <ac:spMk id="5" creationId="{B9D0914E-C2C5-D1E5-88D3-507B241B982D}"/>
          </ac:spMkLst>
        </pc:spChg>
      </pc:sldChg>
      <pc:sldChg chg="addSp delSp modSp add del mod">
        <pc:chgData name="James Williams" userId="c957a50b-491f-4d94-b4bc-52aca3e2340d" providerId="ADAL" clId="{04C5675F-2ABB-494B-9E27-CFBDFBEA4CBF}" dt="2024-02-09T12:23:34.862" v="22673" actId="2696"/>
        <pc:sldMkLst>
          <pc:docMk/>
          <pc:sldMk cId="1659107034" sldId="744"/>
        </pc:sldMkLst>
        <pc:spChg chg="mod">
          <ac:chgData name="James Williams" userId="c957a50b-491f-4d94-b4bc-52aca3e2340d" providerId="ADAL" clId="{04C5675F-2ABB-494B-9E27-CFBDFBEA4CBF}" dt="2024-01-24T16:16:06.492" v="12488" actId="20577"/>
          <ac:spMkLst>
            <pc:docMk/>
            <pc:sldMk cId="1659107034" sldId="744"/>
            <ac:spMk id="2" creationId="{577FE3B1-AB79-F299-C5CC-F13B4C45CDAB}"/>
          </ac:spMkLst>
        </pc:spChg>
        <pc:spChg chg="del">
          <ac:chgData name="James Williams" userId="c957a50b-491f-4d94-b4bc-52aca3e2340d" providerId="ADAL" clId="{04C5675F-2ABB-494B-9E27-CFBDFBEA4CBF}" dt="2024-01-24T16:16:09.264" v="12489" actId="478"/>
          <ac:spMkLst>
            <pc:docMk/>
            <pc:sldMk cId="1659107034" sldId="744"/>
            <ac:spMk id="3" creationId="{4D112B94-F8AF-37C7-EF5E-4D10CE7C15F9}"/>
          </ac:spMkLst>
        </pc:spChg>
        <pc:spChg chg="add del mod">
          <ac:chgData name="James Williams" userId="c957a50b-491f-4d94-b4bc-52aca3e2340d" providerId="ADAL" clId="{04C5675F-2ABB-494B-9E27-CFBDFBEA4CBF}" dt="2024-01-24T16:16:10.854" v="12490" actId="478"/>
          <ac:spMkLst>
            <pc:docMk/>
            <pc:sldMk cId="1659107034" sldId="744"/>
            <ac:spMk id="5" creationId="{C45DF3F6-874D-6A41-C525-C12C3F524989}"/>
          </ac:spMkLst>
        </pc:spChg>
      </pc:sldChg>
      <pc:sldChg chg="addSp delSp modSp add mod ord">
        <pc:chgData name="James Williams" userId="c957a50b-491f-4d94-b4bc-52aca3e2340d" providerId="ADAL" clId="{04C5675F-2ABB-494B-9E27-CFBDFBEA4CBF}" dt="2024-01-28T17:08:28.687" v="19494" actId="20577"/>
        <pc:sldMkLst>
          <pc:docMk/>
          <pc:sldMk cId="1053689786" sldId="745"/>
        </pc:sldMkLst>
        <pc:spChg chg="mod">
          <ac:chgData name="James Williams" userId="c957a50b-491f-4d94-b4bc-52aca3e2340d" providerId="ADAL" clId="{04C5675F-2ABB-494B-9E27-CFBDFBEA4CBF}" dt="2024-01-28T17:08:28.687" v="19494" actId="20577"/>
          <ac:spMkLst>
            <pc:docMk/>
            <pc:sldMk cId="1053689786" sldId="745"/>
            <ac:spMk id="4" creationId="{315499B9-6669-3CD6-8652-93BF273BE6D8}"/>
          </ac:spMkLst>
        </pc:spChg>
        <pc:spChg chg="mod">
          <ac:chgData name="James Williams" userId="c957a50b-491f-4d94-b4bc-52aca3e2340d" providerId="ADAL" clId="{04C5675F-2ABB-494B-9E27-CFBDFBEA4CBF}" dt="2024-01-24T18:36:52.223" v="13801" actId="113"/>
          <ac:spMkLst>
            <pc:docMk/>
            <pc:sldMk cId="1053689786" sldId="745"/>
            <ac:spMk id="7" creationId="{F7A2D2E8-FA1B-25C6-052A-83B4F23B5912}"/>
          </ac:spMkLst>
        </pc:spChg>
        <pc:spChg chg="add del">
          <ac:chgData name="James Williams" userId="c957a50b-491f-4d94-b4bc-52aca3e2340d" providerId="ADAL" clId="{04C5675F-2ABB-494B-9E27-CFBDFBEA4CBF}" dt="2024-01-24T17:48:33.963" v="13290" actId="22"/>
          <ac:spMkLst>
            <pc:docMk/>
            <pc:sldMk cId="1053689786" sldId="745"/>
            <ac:spMk id="9" creationId="{1F1C7C77-7926-B229-D74D-5DF946BF2B0A}"/>
          </ac:spMkLst>
        </pc:spChg>
        <pc:grpChg chg="del">
          <ac:chgData name="James Williams" userId="c957a50b-491f-4d94-b4bc-52aca3e2340d" providerId="ADAL" clId="{04C5675F-2ABB-494B-9E27-CFBDFBEA4CBF}" dt="2024-01-24T17:45:06.124" v="13130" actId="165"/>
          <ac:grpSpMkLst>
            <pc:docMk/>
            <pc:sldMk cId="1053689786" sldId="745"/>
            <ac:grpSpMk id="6" creationId="{E301847C-B766-DB93-AC04-4A3E19A90D96}"/>
          </ac:grpSpMkLst>
        </pc:grpChg>
        <pc:picChg chg="mod topLvl">
          <ac:chgData name="James Williams" userId="c957a50b-491f-4d94-b4bc-52aca3e2340d" providerId="ADAL" clId="{04C5675F-2ABB-494B-9E27-CFBDFBEA4CBF}" dt="2024-01-24T17:45:21.290" v="13135" actId="1076"/>
          <ac:picMkLst>
            <pc:docMk/>
            <pc:sldMk cId="1053689786" sldId="745"/>
            <ac:picMk id="3" creationId="{DAD4B182-5AA8-746B-FEB0-D9C9AAF246B0}"/>
          </ac:picMkLst>
        </pc:picChg>
        <pc:picChg chg="del mod topLvl">
          <ac:chgData name="James Williams" userId="c957a50b-491f-4d94-b4bc-52aca3e2340d" providerId="ADAL" clId="{04C5675F-2ABB-494B-9E27-CFBDFBEA4CBF}" dt="2024-01-24T17:45:07.691" v="13131" actId="478"/>
          <ac:picMkLst>
            <pc:docMk/>
            <pc:sldMk cId="1053689786" sldId="745"/>
            <ac:picMk id="1028" creationId="{90A88022-95F9-95E4-D054-53F3E268CDFF}"/>
          </ac:picMkLst>
        </pc:picChg>
      </pc:sldChg>
      <pc:sldChg chg="add del">
        <pc:chgData name="James Williams" userId="c957a50b-491f-4d94-b4bc-52aca3e2340d" providerId="ADAL" clId="{04C5675F-2ABB-494B-9E27-CFBDFBEA4CBF}" dt="2024-01-24T17:44:21.267" v="13114" actId="2890"/>
        <pc:sldMkLst>
          <pc:docMk/>
          <pc:sldMk cId="1641553096" sldId="745"/>
        </pc:sldMkLst>
      </pc:sldChg>
      <pc:sldChg chg="add">
        <pc:chgData name="James Williams" userId="c957a50b-491f-4d94-b4bc-52aca3e2340d" providerId="ADAL" clId="{04C5675F-2ABB-494B-9E27-CFBDFBEA4CBF}" dt="2024-01-24T18:10:48.241" v="13765"/>
        <pc:sldMkLst>
          <pc:docMk/>
          <pc:sldMk cId="2587152825" sldId="746"/>
        </pc:sldMkLst>
      </pc:sldChg>
      <pc:sldChg chg="modSp add mod">
        <pc:chgData name="James Williams" userId="c957a50b-491f-4d94-b4bc-52aca3e2340d" providerId="ADAL" clId="{04C5675F-2ABB-494B-9E27-CFBDFBEA4CBF}" dt="2024-01-24T18:11:14.011" v="13782" actId="20577"/>
        <pc:sldMkLst>
          <pc:docMk/>
          <pc:sldMk cId="3085155528" sldId="747"/>
        </pc:sldMkLst>
        <pc:spChg chg="mod">
          <ac:chgData name="James Williams" userId="c957a50b-491f-4d94-b4bc-52aca3e2340d" providerId="ADAL" clId="{04C5675F-2ABB-494B-9E27-CFBDFBEA4CBF}" dt="2024-01-24T18:11:14.011" v="13782" actId="20577"/>
          <ac:spMkLst>
            <pc:docMk/>
            <pc:sldMk cId="3085155528" sldId="747"/>
            <ac:spMk id="2" creationId="{39A954BE-99C8-4034-800D-908618389993}"/>
          </ac:spMkLst>
        </pc:spChg>
      </pc:sldChg>
      <pc:sldChg chg="modSp add mod">
        <pc:chgData name="James Williams" userId="c957a50b-491f-4d94-b4bc-52aca3e2340d" providerId="ADAL" clId="{04C5675F-2ABB-494B-9E27-CFBDFBEA4CBF}" dt="2024-01-24T18:12:20.347" v="13800" actId="20577"/>
        <pc:sldMkLst>
          <pc:docMk/>
          <pc:sldMk cId="1489568835" sldId="748"/>
        </pc:sldMkLst>
        <pc:spChg chg="mod">
          <ac:chgData name="James Williams" userId="c957a50b-491f-4d94-b4bc-52aca3e2340d" providerId="ADAL" clId="{04C5675F-2ABB-494B-9E27-CFBDFBEA4CBF}" dt="2024-01-24T18:12:20.347" v="13800" actId="20577"/>
          <ac:spMkLst>
            <pc:docMk/>
            <pc:sldMk cId="1489568835" sldId="748"/>
            <ac:spMk id="2" creationId="{39A954BE-99C8-4034-800D-908618389993}"/>
          </ac:spMkLst>
        </pc:spChg>
      </pc:sldChg>
      <pc:sldChg chg="addSp delSp modSp add mod">
        <pc:chgData name="James Williams" userId="c957a50b-491f-4d94-b4bc-52aca3e2340d" providerId="ADAL" clId="{04C5675F-2ABB-494B-9E27-CFBDFBEA4CBF}" dt="2024-01-25T12:56:55.943" v="14070" actId="20577"/>
        <pc:sldMkLst>
          <pc:docMk/>
          <pc:sldMk cId="3101174616" sldId="749"/>
        </pc:sldMkLst>
        <pc:spChg chg="mod ord">
          <ac:chgData name="James Williams" userId="c957a50b-491f-4d94-b4bc-52aca3e2340d" providerId="ADAL" clId="{04C5675F-2ABB-494B-9E27-CFBDFBEA4CBF}" dt="2024-01-25T12:56:55.943" v="14070" actId="20577"/>
          <ac:spMkLst>
            <pc:docMk/>
            <pc:sldMk cId="3101174616" sldId="749"/>
            <ac:spMk id="4" creationId="{315499B9-6669-3CD6-8652-93BF273BE6D8}"/>
          </ac:spMkLst>
        </pc:spChg>
        <pc:spChg chg="mod ord">
          <ac:chgData name="James Williams" userId="c957a50b-491f-4d94-b4bc-52aca3e2340d" providerId="ADAL" clId="{04C5675F-2ABB-494B-9E27-CFBDFBEA4CBF}" dt="2024-01-24T18:41:41.859" v="13893" actId="26606"/>
          <ac:spMkLst>
            <pc:docMk/>
            <pc:sldMk cId="3101174616" sldId="749"/>
            <ac:spMk id="5" creationId="{2A460948-63CE-0F1E-8348-49D68ADB3BC1}"/>
          </ac:spMkLst>
        </pc:spChg>
        <pc:spChg chg="mod ord">
          <ac:chgData name="James Williams" userId="c957a50b-491f-4d94-b4bc-52aca3e2340d" providerId="ADAL" clId="{04C5675F-2ABB-494B-9E27-CFBDFBEA4CBF}" dt="2024-01-25T12:56:36.399" v="14063" actId="1076"/>
          <ac:spMkLst>
            <pc:docMk/>
            <pc:sldMk cId="3101174616" sldId="749"/>
            <ac:spMk id="7" creationId="{F7A2D2E8-FA1B-25C6-052A-83B4F23B5912}"/>
          </ac:spMkLst>
        </pc:spChg>
        <pc:spChg chg="add del">
          <ac:chgData name="James Williams" userId="c957a50b-491f-4d94-b4bc-52aca3e2340d" providerId="ADAL" clId="{04C5675F-2ABB-494B-9E27-CFBDFBEA4CBF}" dt="2024-01-24T18:40:47.376" v="13892" actId="26606"/>
          <ac:spMkLst>
            <pc:docMk/>
            <pc:sldMk cId="3101174616" sldId="749"/>
            <ac:spMk id="8" creationId="{1B15ED52-F352-441B-82BF-E0EA34836D08}"/>
          </ac:spMkLst>
        </pc:spChg>
        <pc:spChg chg="add del mod ord">
          <ac:chgData name="James Williams" userId="c957a50b-491f-4d94-b4bc-52aca3e2340d" providerId="ADAL" clId="{04C5675F-2ABB-494B-9E27-CFBDFBEA4CBF}" dt="2024-01-24T18:41:49.738" v="13896" actId="478"/>
          <ac:spMkLst>
            <pc:docMk/>
            <pc:sldMk cId="3101174616" sldId="749"/>
            <ac:spMk id="9" creationId="{FACC157C-1754-B967-77DD-A55195E820A4}"/>
          </ac:spMkLst>
        </pc:spChg>
        <pc:spChg chg="add del">
          <ac:chgData name="James Williams" userId="c957a50b-491f-4d94-b4bc-52aca3e2340d" providerId="ADAL" clId="{04C5675F-2ABB-494B-9E27-CFBDFBEA4CBF}" dt="2024-01-24T18:40:47.376" v="13892" actId="26606"/>
          <ac:spMkLst>
            <pc:docMk/>
            <pc:sldMk cId="3101174616" sldId="749"/>
            <ac:spMk id="10" creationId="{3B2E3793-BFE6-45A2-9B7B-E18844431C99}"/>
          </ac:spMkLst>
        </pc:spChg>
        <pc:spChg chg="add del">
          <ac:chgData name="James Williams" userId="c957a50b-491f-4d94-b4bc-52aca3e2340d" providerId="ADAL" clId="{04C5675F-2ABB-494B-9E27-CFBDFBEA4CBF}" dt="2024-01-24T18:40:47.376" v="13892" actId="26606"/>
          <ac:spMkLst>
            <pc:docMk/>
            <pc:sldMk cId="3101174616" sldId="749"/>
            <ac:spMk id="12" creationId="{BC4C4868-CB8F-4AF9-9CDB-8108F2C19B67}"/>
          </ac:spMkLst>
        </pc:spChg>
        <pc:spChg chg="add del">
          <ac:chgData name="James Williams" userId="c957a50b-491f-4d94-b4bc-52aca3e2340d" providerId="ADAL" clId="{04C5675F-2ABB-494B-9E27-CFBDFBEA4CBF}" dt="2024-01-24T18:40:47.376" v="13892" actId="26606"/>
          <ac:spMkLst>
            <pc:docMk/>
            <pc:sldMk cId="3101174616" sldId="749"/>
            <ac:spMk id="14" creationId="{375E0459-6403-40CD-989D-56A4407CA12E}"/>
          </ac:spMkLst>
        </pc:spChg>
        <pc:spChg chg="add mod">
          <ac:chgData name="James Williams" userId="c957a50b-491f-4d94-b4bc-52aca3e2340d" providerId="ADAL" clId="{04C5675F-2ABB-494B-9E27-CFBDFBEA4CBF}" dt="2024-01-24T18:41:41.859" v="13893" actId="26606"/>
          <ac:spMkLst>
            <pc:docMk/>
            <pc:sldMk cId="3101174616" sldId="749"/>
            <ac:spMk id="15" creationId="{F35AAD63-50FE-9DE5-D0B2-314B65C4740B}"/>
          </ac:spMkLst>
        </pc:spChg>
        <pc:spChg chg="add del">
          <ac:chgData name="James Williams" userId="c957a50b-491f-4d94-b4bc-52aca3e2340d" providerId="ADAL" clId="{04C5675F-2ABB-494B-9E27-CFBDFBEA4CBF}" dt="2024-01-24T18:40:47.376" v="13892" actId="26606"/>
          <ac:spMkLst>
            <pc:docMk/>
            <pc:sldMk cId="3101174616" sldId="749"/>
            <ac:spMk id="16" creationId="{53E5B1A8-3AC9-4BD1-9BBC-78CA94F2D1BA}"/>
          </ac:spMkLst>
        </pc:spChg>
        <pc:spChg chg="add del">
          <ac:chgData name="James Williams" userId="c957a50b-491f-4d94-b4bc-52aca3e2340d" providerId="ADAL" clId="{04C5675F-2ABB-494B-9E27-CFBDFBEA4CBF}" dt="2024-01-24T18:40:47.241" v="13891" actId="26606"/>
          <ac:spMkLst>
            <pc:docMk/>
            <pc:sldMk cId="3101174616" sldId="749"/>
            <ac:spMk id="21" creationId="{B3F59054-3394-4D87-8BD0-A28DCD47F1BC}"/>
          </ac:spMkLst>
        </pc:spChg>
        <pc:spChg chg="add del">
          <ac:chgData name="James Williams" userId="c957a50b-491f-4d94-b4bc-52aca3e2340d" providerId="ADAL" clId="{04C5675F-2ABB-494B-9E27-CFBDFBEA4CBF}" dt="2024-01-24T18:40:47.241" v="13891" actId="26606"/>
          <ac:spMkLst>
            <pc:docMk/>
            <pc:sldMk cId="3101174616" sldId="749"/>
            <ac:spMk id="23" creationId="{2FE0ABA9-CAF1-4816-837D-5F28AAA08E0A}"/>
          </ac:spMkLst>
        </pc:spChg>
        <pc:spChg chg="add del">
          <ac:chgData name="James Williams" userId="c957a50b-491f-4d94-b4bc-52aca3e2340d" providerId="ADAL" clId="{04C5675F-2ABB-494B-9E27-CFBDFBEA4CBF}" dt="2024-01-24T18:40:47.241" v="13891" actId="26606"/>
          <ac:spMkLst>
            <pc:docMk/>
            <pc:sldMk cId="3101174616" sldId="749"/>
            <ac:spMk id="25" creationId="{BC8B9C14-70F0-4F42-85FF-0DD3D5A585A5}"/>
          </ac:spMkLst>
        </pc:spChg>
        <pc:spChg chg="add del">
          <ac:chgData name="James Williams" userId="c957a50b-491f-4d94-b4bc-52aca3e2340d" providerId="ADAL" clId="{04C5675F-2ABB-494B-9E27-CFBDFBEA4CBF}" dt="2024-01-24T18:40:47.241" v="13891" actId="26606"/>
          <ac:spMkLst>
            <pc:docMk/>
            <pc:sldMk cId="3101174616" sldId="749"/>
            <ac:spMk id="27" creationId="{98DE6C44-43F8-4DE4-AB81-66853FFEA09A}"/>
          </ac:spMkLst>
        </pc:spChg>
        <pc:spChg chg="add del">
          <ac:chgData name="James Williams" userId="c957a50b-491f-4d94-b4bc-52aca3e2340d" providerId="ADAL" clId="{04C5675F-2ABB-494B-9E27-CFBDFBEA4CBF}" dt="2024-01-24T18:40:47.241" v="13891" actId="26606"/>
          <ac:spMkLst>
            <pc:docMk/>
            <pc:sldMk cId="3101174616" sldId="749"/>
            <ac:spMk id="29" creationId="{2409529B-9B56-4F10-BE4D-F934DB89E57E}"/>
          </ac:spMkLst>
        </pc:spChg>
        <pc:spChg chg="add del">
          <ac:chgData name="James Williams" userId="c957a50b-491f-4d94-b4bc-52aca3e2340d" providerId="ADAL" clId="{04C5675F-2ABB-494B-9E27-CFBDFBEA4CBF}" dt="2024-01-24T18:41:41.859" v="13893" actId="26606"/>
          <ac:spMkLst>
            <pc:docMk/>
            <pc:sldMk cId="3101174616" sldId="749"/>
            <ac:spMk id="32" creationId="{0D7B6173-1D58-48E2-83CF-37350F315F75}"/>
          </ac:spMkLst>
        </pc:spChg>
        <pc:spChg chg="add del">
          <ac:chgData name="James Williams" userId="c957a50b-491f-4d94-b4bc-52aca3e2340d" providerId="ADAL" clId="{04C5675F-2ABB-494B-9E27-CFBDFBEA4CBF}" dt="2024-01-24T18:41:41.859" v="13893" actId="26606"/>
          <ac:spMkLst>
            <pc:docMk/>
            <pc:sldMk cId="3101174616" sldId="749"/>
            <ac:spMk id="33" creationId="{2F36CA75-CFBF-4844-B719-8FE9EBADA9AF}"/>
          </ac:spMkLst>
        </pc:spChg>
        <pc:spChg chg="add del">
          <ac:chgData name="James Williams" userId="c957a50b-491f-4d94-b4bc-52aca3e2340d" providerId="ADAL" clId="{04C5675F-2ABB-494B-9E27-CFBDFBEA4CBF}" dt="2024-01-24T18:41:41.859" v="13893" actId="26606"/>
          <ac:spMkLst>
            <pc:docMk/>
            <pc:sldMk cId="3101174616" sldId="749"/>
            <ac:spMk id="34" creationId="{3D4A84B9-E564-4DD0-97F8-DBF1C460C28A}"/>
          </ac:spMkLst>
        </pc:spChg>
        <pc:spChg chg="add del">
          <ac:chgData name="James Williams" userId="c957a50b-491f-4d94-b4bc-52aca3e2340d" providerId="ADAL" clId="{04C5675F-2ABB-494B-9E27-CFBDFBEA4CBF}" dt="2024-01-24T18:41:41.859" v="13893" actId="26606"/>
          <ac:spMkLst>
            <pc:docMk/>
            <pc:sldMk cId="3101174616" sldId="749"/>
            <ac:spMk id="35" creationId="{102382E0-0A09-46AE-B955-B911CAFE7F00}"/>
          </ac:spMkLst>
        </pc:spChg>
        <pc:spChg chg="add del">
          <ac:chgData name="James Williams" userId="c957a50b-491f-4d94-b4bc-52aca3e2340d" providerId="ADAL" clId="{04C5675F-2ABB-494B-9E27-CFBDFBEA4CBF}" dt="2024-01-24T18:41:41.859" v="13893" actId="26606"/>
          <ac:spMkLst>
            <pc:docMk/>
            <pc:sldMk cId="3101174616" sldId="749"/>
            <ac:spMk id="36" creationId="{7DE75D4A-0965-4973-BE75-DECCAC9A9614}"/>
          </ac:spMkLst>
        </pc:spChg>
        <pc:spChg chg="add">
          <ac:chgData name="James Williams" userId="c957a50b-491f-4d94-b4bc-52aca3e2340d" providerId="ADAL" clId="{04C5675F-2ABB-494B-9E27-CFBDFBEA4CBF}" dt="2024-01-24T18:41:41.859" v="13893" actId="26606"/>
          <ac:spMkLst>
            <pc:docMk/>
            <pc:sldMk cId="3101174616" sldId="749"/>
            <ac:spMk id="41" creationId="{C3B93213-CA27-44FD-8599-E801F6FE4F44}"/>
          </ac:spMkLst>
        </pc:spChg>
        <pc:spChg chg="add">
          <ac:chgData name="James Williams" userId="c957a50b-491f-4d94-b4bc-52aca3e2340d" providerId="ADAL" clId="{04C5675F-2ABB-494B-9E27-CFBDFBEA4CBF}" dt="2024-01-24T18:41:41.859" v="13893" actId="26606"/>
          <ac:spMkLst>
            <pc:docMk/>
            <pc:sldMk cId="3101174616" sldId="749"/>
            <ac:spMk id="43" creationId="{68DD075C-962D-412E-A72C-43CE3406FE32}"/>
          </ac:spMkLst>
        </pc:spChg>
        <pc:picChg chg="mod ord">
          <ac:chgData name="James Williams" userId="c957a50b-491f-4d94-b4bc-52aca3e2340d" providerId="ADAL" clId="{04C5675F-2ABB-494B-9E27-CFBDFBEA4CBF}" dt="2024-01-24T18:42:25.684" v="13909" actId="1076"/>
          <ac:picMkLst>
            <pc:docMk/>
            <pc:sldMk cId="3101174616" sldId="749"/>
            <ac:picMk id="3" creationId="{DAD4B182-5AA8-746B-FEB0-D9C9AAF246B0}"/>
          </ac:picMkLst>
        </pc:picChg>
        <pc:picChg chg="add mod">
          <ac:chgData name="James Williams" userId="c957a50b-491f-4d94-b4bc-52aca3e2340d" providerId="ADAL" clId="{04C5675F-2ABB-494B-9E27-CFBDFBEA4CBF}" dt="2024-01-24T18:41:41.859" v="13893" actId="26606"/>
          <ac:picMkLst>
            <pc:docMk/>
            <pc:sldMk cId="3101174616" sldId="749"/>
            <ac:picMk id="6" creationId="{4436F936-F132-BE35-5AD5-27ADC759F703}"/>
          </ac:picMkLst>
        </pc:picChg>
        <pc:picChg chg="add mod ord">
          <ac:chgData name="James Williams" userId="c957a50b-491f-4d94-b4bc-52aca3e2340d" providerId="ADAL" clId="{04C5675F-2ABB-494B-9E27-CFBDFBEA4CBF}" dt="2024-01-25T12:56:43.338" v="14066" actId="1076"/>
          <ac:picMkLst>
            <pc:docMk/>
            <pc:sldMk cId="3101174616" sldId="749"/>
            <ac:picMk id="13" creationId="{4815ACBA-A44D-CD90-76DF-5FC9FAD4D50C}"/>
          </ac:picMkLst>
        </pc:picChg>
        <pc:picChg chg="add mod">
          <ac:chgData name="James Williams" userId="c957a50b-491f-4d94-b4bc-52aca3e2340d" providerId="ADAL" clId="{04C5675F-2ABB-494B-9E27-CFBDFBEA4CBF}" dt="2024-01-25T12:56:40.090" v="14064" actId="1076"/>
          <ac:picMkLst>
            <pc:docMk/>
            <pc:sldMk cId="3101174616" sldId="749"/>
            <ac:picMk id="18" creationId="{395407AE-906F-A88A-E141-CA0909D66609}"/>
          </ac:picMkLst>
        </pc:picChg>
        <pc:picChg chg="add del">
          <ac:chgData name="James Williams" userId="c957a50b-491f-4d94-b4bc-52aca3e2340d" providerId="ADAL" clId="{04C5675F-2ABB-494B-9E27-CFBDFBEA4CBF}" dt="2024-01-24T18:41:41.859" v="13893" actId="26606"/>
          <ac:picMkLst>
            <pc:docMk/>
            <pc:sldMk cId="3101174616" sldId="749"/>
            <ac:picMk id="31" creationId="{4A599609-F5C2-4A0B-A992-913F814A631A}"/>
          </ac:picMkLst>
        </pc:picChg>
      </pc:sldChg>
      <pc:sldChg chg="add del">
        <pc:chgData name="James Williams" userId="c957a50b-491f-4d94-b4bc-52aca3e2340d" providerId="ADAL" clId="{04C5675F-2ABB-494B-9E27-CFBDFBEA4CBF}" dt="2024-02-09T12:23:34.862" v="22673" actId="2696"/>
        <pc:sldMkLst>
          <pc:docMk/>
          <pc:sldMk cId="1282388592" sldId="750"/>
        </pc:sldMkLst>
      </pc:sldChg>
      <pc:sldChg chg="addSp delSp modSp add del mod">
        <pc:chgData name="James Williams" userId="c957a50b-491f-4d94-b4bc-52aca3e2340d" providerId="ADAL" clId="{04C5675F-2ABB-494B-9E27-CFBDFBEA4CBF}" dt="2024-01-25T13:36:09.217" v="14349" actId="2696"/>
        <pc:sldMkLst>
          <pc:docMk/>
          <pc:sldMk cId="3077890149" sldId="750"/>
        </pc:sldMkLst>
        <pc:spChg chg="del">
          <ac:chgData name="James Williams" userId="c957a50b-491f-4d94-b4bc-52aca3e2340d" providerId="ADAL" clId="{04C5675F-2ABB-494B-9E27-CFBDFBEA4CBF}" dt="2024-01-25T13:18:15.272" v="14274" actId="478"/>
          <ac:spMkLst>
            <pc:docMk/>
            <pc:sldMk cId="3077890149" sldId="750"/>
            <ac:spMk id="4" creationId="{315499B9-6669-3CD6-8652-93BF273BE6D8}"/>
          </ac:spMkLst>
        </pc:spChg>
        <pc:spChg chg="mod">
          <ac:chgData name="James Williams" userId="c957a50b-491f-4d94-b4bc-52aca3e2340d" providerId="ADAL" clId="{04C5675F-2ABB-494B-9E27-CFBDFBEA4CBF}" dt="2024-01-25T13:36:04.788" v="14348" actId="403"/>
          <ac:spMkLst>
            <pc:docMk/>
            <pc:sldMk cId="3077890149" sldId="750"/>
            <ac:spMk id="7" creationId="{F7A2D2E8-FA1B-25C6-052A-83B4F23B5912}"/>
          </ac:spMkLst>
        </pc:spChg>
        <pc:grpChg chg="del">
          <ac:chgData name="James Williams" userId="c957a50b-491f-4d94-b4bc-52aca3e2340d" providerId="ADAL" clId="{04C5675F-2ABB-494B-9E27-CFBDFBEA4CBF}" dt="2024-01-25T13:18:43.821" v="14305" actId="165"/>
          <ac:grpSpMkLst>
            <pc:docMk/>
            <pc:sldMk cId="3077890149" sldId="750"/>
            <ac:grpSpMk id="6" creationId="{E301847C-B766-DB93-AC04-4A3E19A90D96}"/>
          </ac:grpSpMkLst>
        </pc:grpChg>
        <pc:picChg chg="mod topLvl">
          <ac:chgData name="James Williams" userId="c957a50b-491f-4d94-b4bc-52aca3e2340d" providerId="ADAL" clId="{04C5675F-2ABB-494B-9E27-CFBDFBEA4CBF}" dt="2024-01-25T13:34:43.940" v="14335" actId="14100"/>
          <ac:picMkLst>
            <pc:docMk/>
            <pc:sldMk cId="3077890149" sldId="750"/>
            <ac:picMk id="3" creationId="{DAD4B182-5AA8-746B-FEB0-D9C9AAF246B0}"/>
          </ac:picMkLst>
        </pc:picChg>
        <pc:picChg chg="add mod">
          <ac:chgData name="James Williams" userId="c957a50b-491f-4d94-b4bc-52aca3e2340d" providerId="ADAL" clId="{04C5675F-2ABB-494B-9E27-CFBDFBEA4CBF}" dt="2024-01-25T13:35:53.592" v="14344" actId="14100"/>
          <ac:picMkLst>
            <pc:docMk/>
            <pc:sldMk cId="3077890149" sldId="750"/>
            <ac:picMk id="9" creationId="{BCC8320B-6FA6-3D70-9D7B-2D44B0BDFAF8}"/>
          </ac:picMkLst>
        </pc:picChg>
        <pc:picChg chg="add mod">
          <ac:chgData name="James Williams" userId="c957a50b-491f-4d94-b4bc-52aca3e2340d" providerId="ADAL" clId="{04C5675F-2ABB-494B-9E27-CFBDFBEA4CBF}" dt="2024-01-25T13:35:57.992" v="14345" actId="1076"/>
          <ac:picMkLst>
            <pc:docMk/>
            <pc:sldMk cId="3077890149" sldId="750"/>
            <ac:picMk id="11" creationId="{067AC9A7-7308-5173-2904-C914A8E0DE8F}"/>
          </ac:picMkLst>
        </pc:picChg>
        <pc:picChg chg="mod topLvl">
          <ac:chgData name="James Williams" userId="c957a50b-491f-4d94-b4bc-52aca3e2340d" providerId="ADAL" clId="{04C5675F-2ABB-494B-9E27-CFBDFBEA4CBF}" dt="2024-01-25T13:34:46.291" v="14336" actId="1076"/>
          <ac:picMkLst>
            <pc:docMk/>
            <pc:sldMk cId="3077890149" sldId="750"/>
            <ac:picMk id="1028" creationId="{90A88022-95F9-95E4-D054-53F3E268CDFF}"/>
          </ac:picMkLst>
        </pc:picChg>
      </pc:sldChg>
      <pc:sldChg chg="addSp delSp modSp add mod">
        <pc:chgData name="James Williams" userId="c957a50b-491f-4d94-b4bc-52aca3e2340d" providerId="ADAL" clId="{04C5675F-2ABB-494B-9E27-CFBDFBEA4CBF}" dt="2024-01-28T17:07:04.418" v="19483" actId="113"/>
        <pc:sldMkLst>
          <pc:docMk/>
          <pc:sldMk cId="1504894372" sldId="751"/>
        </pc:sldMkLst>
        <pc:spChg chg="mod ord">
          <ac:chgData name="James Williams" userId="c957a50b-491f-4d94-b4bc-52aca3e2340d" providerId="ADAL" clId="{04C5675F-2ABB-494B-9E27-CFBDFBEA4CBF}" dt="2024-01-28T17:07:04.418" v="19483" actId="113"/>
          <ac:spMkLst>
            <pc:docMk/>
            <pc:sldMk cId="1504894372" sldId="751"/>
            <ac:spMk id="4" creationId="{315499B9-6669-3CD6-8652-93BF273BE6D8}"/>
          </ac:spMkLst>
        </pc:spChg>
        <pc:spChg chg="mod">
          <ac:chgData name="James Williams" userId="c957a50b-491f-4d94-b4bc-52aca3e2340d" providerId="ADAL" clId="{04C5675F-2ABB-494B-9E27-CFBDFBEA4CBF}" dt="2024-01-25T13:56:59.714" v="14557" actId="20577"/>
          <ac:spMkLst>
            <pc:docMk/>
            <pc:sldMk cId="1504894372" sldId="751"/>
            <ac:spMk id="7" creationId="{F7A2D2E8-FA1B-25C6-052A-83B4F23B5912}"/>
          </ac:spMkLst>
        </pc:spChg>
        <pc:spChg chg="del">
          <ac:chgData name="James Williams" userId="c957a50b-491f-4d94-b4bc-52aca3e2340d" providerId="ADAL" clId="{04C5675F-2ABB-494B-9E27-CFBDFBEA4CBF}" dt="2024-01-25T13:38:20.475" v="14361" actId="478"/>
          <ac:spMkLst>
            <pc:docMk/>
            <pc:sldMk cId="1504894372" sldId="751"/>
            <ac:spMk id="20" creationId="{4DD2D257-CC7B-3958-9ECB-A3578216B98B}"/>
          </ac:spMkLst>
        </pc:spChg>
        <pc:picChg chg="add mod modCrop">
          <ac:chgData name="James Williams" userId="c957a50b-491f-4d94-b4bc-52aca3e2340d" providerId="ADAL" clId="{04C5675F-2ABB-494B-9E27-CFBDFBEA4CBF}" dt="2024-01-25T14:01:27.376" v="14676" actId="14100"/>
          <ac:picMkLst>
            <pc:docMk/>
            <pc:sldMk cId="1504894372" sldId="751"/>
            <ac:picMk id="3" creationId="{103D02B4-5954-1C24-108E-6BF016F67811}"/>
          </ac:picMkLst>
        </pc:picChg>
        <pc:picChg chg="del">
          <ac:chgData name="James Williams" userId="c957a50b-491f-4d94-b4bc-52aca3e2340d" providerId="ADAL" clId="{04C5675F-2ABB-494B-9E27-CFBDFBEA4CBF}" dt="2024-01-25T13:38:18.916" v="14360" actId="478"/>
          <ac:picMkLst>
            <pc:docMk/>
            <pc:sldMk cId="1504894372" sldId="751"/>
            <ac:picMk id="18" creationId="{AB853BCA-DCCE-2368-3692-C42E8D63F1A7}"/>
          </ac:picMkLst>
        </pc:picChg>
        <pc:picChg chg="mod ord">
          <ac:chgData name="James Williams" userId="c957a50b-491f-4d94-b4bc-52aca3e2340d" providerId="ADAL" clId="{04C5675F-2ABB-494B-9E27-CFBDFBEA4CBF}" dt="2024-01-25T14:00:42.936" v="14672" actId="166"/>
          <ac:picMkLst>
            <pc:docMk/>
            <pc:sldMk cId="1504894372" sldId="751"/>
            <ac:picMk id="19" creationId="{79E078F3-0E1D-C3C9-F875-0A51D2040E44}"/>
          </ac:picMkLst>
        </pc:picChg>
      </pc:sldChg>
      <pc:sldChg chg="addSp delSp modSp add mod setBg setClrOvrMap">
        <pc:chgData name="James Williams" userId="c957a50b-491f-4d94-b4bc-52aca3e2340d" providerId="ADAL" clId="{04C5675F-2ABB-494B-9E27-CFBDFBEA4CBF}" dt="2024-01-28T17:16:06.292" v="19655" actId="20577"/>
        <pc:sldMkLst>
          <pc:docMk/>
          <pc:sldMk cId="2564388868" sldId="752"/>
        </pc:sldMkLst>
        <pc:spChg chg="add mod">
          <ac:chgData name="James Williams" userId="c957a50b-491f-4d94-b4bc-52aca3e2340d" providerId="ADAL" clId="{04C5675F-2ABB-494B-9E27-CFBDFBEA4CBF}" dt="2024-01-25T16:39:36.494" v="15139" actId="26606"/>
          <ac:spMkLst>
            <pc:docMk/>
            <pc:sldMk cId="2564388868" sldId="752"/>
            <ac:spMk id="2" creationId="{C8B588D0-2B81-A22C-13FD-AB8897939365}"/>
          </ac:spMkLst>
        </pc:spChg>
        <pc:spChg chg="mod ord">
          <ac:chgData name="James Williams" userId="c957a50b-491f-4d94-b4bc-52aca3e2340d" providerId="ADAL" clId="{04C5675F-2ABB-494B-9E27-CFBDFBEA4CBF}" dt="2024-01-28T17:16:06.292" v="19655" actId="20577"/>
          <ac:spMkLst>
            <pc:docMk/>
            <pc:sldMk cId="2564388868" sldId="752"/>
            <ac:spMk id="4" creationId="{315499B9-6669-3CD6-8652-93BF273BE6D8}"/>
          </ac:spMkLst>
        </pc:spChg>
        <pc:spChg chg="mod ord">
          <ac:chgData name="James Williams" userId="c957a50b-491f-4d94-b4bc-52aca3e2340d" providerId="ADAL" clId="{04C5675F-2ABB-494B-9E27-CFBDFBEA4CBF}" dt="2024-01-25T16:39:36.494" v="15139" actId="26606"/>
          <ac:spMkLst>
            <pc:docMk/>
            <pc:sldMk cId="2564388868" sldId="752"/>
            <ac:spMk id="5" creationId="{FCDFC28B-80DC-CF98-922B-29AC69470FCF}"/>
          </ac:spMkLst>
        </pc:spChg>
        <pc:spChg chg="mod ord">
          <ac:chgData name="James Williams" userId="c957a50b-491f-4d94-b4bc-52aca3e2340d" providerId="ADAL" clId="{04C5675F-2ABB-494B-9E27-CFBDFBEA4CBF}" dt="2024-01-25T16:46:58.644" v="15505" actId="403"/>
          <ac:spMkLst>
            <pc:docMk/>
            <pc:sldMk cId="2564388868" sldId="752"/>
            <ac:spMk id="7" creationId="{F7A2D2E8-FA1B-25C6-052A-83B4F23B5912}"/>
          </ac:spMkLst>
        </pc:spChg>
        <pc:spChg chg="add del">
          <ac:chgData name="James Williams" userId="c957a50b-491f-4d94-b4bc-52aca3e2340d" providerId="ADAL" clId="{04C5675F-2ABB-494B-9E27-CFBDFBEA4CBF}" dt="2024-01-25T14:48:56.558" v="14944" actId="26606"/>
          <ac:spMkLst>
            <pc:docMk/>
            <pc:sldMk cId="2564388868" sldId="752"/>
            <ac:spMk id="8" creationId="{1B15ED52-F352-441B-82BF-E0EA34836D08}"/>
          </ac:spMkLst>
        </pc:spChg>
        <pc:spChg chg="add mod ord">
          <ac:chgData name="James Williams" userId="c957a50b-491f-4d94-b4bc-52aca3e2340d" providerId="ADAL" clId="{04C5675F-2ABB-494B-9E27-CFBDFBEA4CBF}" dt="2024-01-25T16:39:36.494" v="15139" actId="26606"/>
          <ac:spMkLst>
            <pc:docMk/>
            <pc:sldMk cId="2564388868" sldId="752"/>
            <ac:spMk id="9" creationId="{2712A44F-3AB6-F486-B3D2-7D8CC20F0C08}"/>
          </ac:spMkLst>
        </pc:spChg>
        <pc:spChg chg="add del">
          <ac:chgData name="James Williams" userId="c957a50b-491f-4d94-b4bc-52aca3e2340d" providerId="ADAL" clId="{04C5675F-2ABB-494B-9E27-CFBDFBEA4CBF}" dt="2024-01-25T14:48:56.558" v="14944" actId="26606"/>
          <ac:spMkLst>
            <pc:docMk/>
            <pc:sldMk cId="2564388868" sldId="752"/>
            <ac:spMk id="10" creationId="{3B2E3793-BFE6-45A2-9B7B-E18844431C99}"/>
          </ac:spMkLst>
        </pc:spChg>
        <pc:spChg chg="add del">
          <ac:chgData name="James Williams" userId="c957a50b-491f-4d94-b4bc-52aca3e2340d" providerId="ADAL" clId="{04C5675F-2ABB-494B-9E27-CFBDFBEA4CBF}" dt="2024-01-25T14:48:56.558" v="14944" actId="26606"/>
          <ac:spMkLst>
            <pc:docMk/>
            <pc:sldMk cId="2564388868" sldId="752"/>
            <ac:spMk id="12" creationId="{BC4C4868-CB8F-4AF9-9CDB-8108F2C19B67}"/>
          </ac:spMkLst>
        </pc:spChg>
        <pc:spChg chg="add del">
          <ac:chgData name="James Williams" userId="c957a50b-491f-4d94-b4bc-52aca3e2340d" providerId="ADAL" clId="{04C5675F-2ABB-494B-9E27-CFBDFBEA4CBF}" dt="2024-01-25T14:48:56.558" v="14944" actId="26606"/>
          <ac:spMkLst>
            <pc:docMk/>
            <pc:sldMk cId="2564388868" sldId="752"/>
            <ac:spMk id="14" creationId="{375E0459-6403-40CD-989D-56A4407CA12E}"/>
          </ac:spMkLst>
        </pc:spChg>
        <pc:spChg chg="add mod ord">
          <ac:chgData name="James Williams" userId="c957a50b-491f-4d94-b4bc-52aca3e2340d" providerId="ADAL" clId="{04C5675F-2ABB-494B-9E27-CFBDFBEA4CBF}" dt="2024-01-25T16:39:36.494" v="15139" actId="26606"/>
          <ac:spMkLst>
            <pc:docMk/>
            <pc:sldMk cId="2564388868" sldId="752"/>
            <ac:spMk id="15" creationId="{98390EAE-1368-BC7B-7CC2-CCE0F007420A}"/>
          </ac:spMkLst>
        </pc:spChg>
        <pc:spChg chg="add del">
          <ac:chgData name="James Williams" userId="c957a50b-491f-4d94-b4bc-52aca3e2340d" providerId="ADAL" clId="{04C5675F-2ABB-494B-9E27-CFBDFBEA4CBF}" dt="2024-01-25T14:48:56.558" v="14944" actId="26606"/>
          <ac:spMkLst>
            <pc:docMk/>
            <pc:sldMk cId="2564388868" sldId="752"/>
            <ac:spMk id="16" creationId="{53E5B1A8-3AC9-4BD1-9BBC-78CA94F2D1BA}"/>
          </ac:spMkLst>
        </pc:spChg>
        <pc:spChg chg="add mod ord">
          <ac:chgData name="James Williams" userId="c957a50b-491f-4d94-b4bc-52aca3e2340d" providerId="ADAL" clId="{04C5675F-2ABB-494B-9E27-CFBDFBEA4CBF}" dt="2024-01-25T14:48:56.558" v="14944" actId="26606"/>
          <ac:spMkLst>
            <pc:docMk/>
            <pc:sldMk cId="2564388868" sldId="752"/>
            <ac:spMk id="19" creationId="{7D4C7441-D4E2-6D34-8B3E-ADD2506EFCEA}"/>
          </ac:spMkLst>
        </pc:spChg>
        <pc:spChg chg="add mod ord">
          <ac:chgData name="James Williams" userId="c957a50b-491f-4d94-b4bc-52aca3e2340d" providerId="ADAL" clId="{04C5675F-2ABB-494B-9E27-CFBDFBEA4CBF}" dt="2024-01-25T16:39:36.494" v="15139" actId="26606"/>
          <ac:spMkLst>
            <pc:docMk/>
            <pc:sldMk cId="2564388868" sldId="752"/>
            <ac:spMk id="22" creationId="{D081534B-F085-26BF-64F3-67C95EBE547A}"/>
          </ac:spMkLst>
        </pc:spChg>
        <pc:spChg chg="add mod ord">
          <ac:chgData name="James Williams" userId="c957a50b-491f-4d94-b4bc-52aca3e2340d" providerId="ADAL" clId="{04C5675F-2ABB-494B-9E27-CFBDFBEA4CBF}" dt="2024-01-25T14:48:56.558" v="14944" actId="26606"/>
          <ac:spMkLst>
            <pc:docMk/>
            <pc:sldMk cId="2564388868" sldId="752"/>
            <ac:spMk id="25" creationId="{3B0284BC-FF35-31AE-7114-67435421D155}"/>
          </ac:spMkLst>
        </pc:spChg>
        <pc:spChg chg="add del">
          <ac:chgData name="James Williams" userId="c957a50b-491f-4d94-b4bc-52aca3e2340d" providerId="ADAL" clId="{04C5675F-2ABB-494B-9E27-CFBDFBEA4CBF}" dt="2024-01-25T14:48:56.521" v="14943" actId="26606"/>
          <ac:spMkLst>
            <pc:docMk/>
            <pc:sldMk cId="2564388868" sldId="752"/>
            <ac:spMk id="30" creationId="{FF93924A-10DF-4647-8C7A-115C0175774D}"/>
          </ac:spMkLst>
        </pc:spChg>
        <pc:spChg chg="add del">
          <ac:chgData name="James Williams" userId="c957a50b-491f-4d94-b4bc-52aca3e2340d" providerId="ADAL" clId="{04C5675F-2ABB-494B-9E27-CFBDFBEA4CBF}" dt="2024-01-25T16:37:24.216" v="15137" actId="26606"/>
          <ac:spMkLst>
            <pc:docMk/>
            <pc:sldMk cId="2564388868" sldId="752"/>
            <ac:spMk id="32" creationId="{138A5824-1F4A-4EE7-BC13-5BB48FC0809B}"/>
          </ac:spMkLst>
        </pc:spChg>
        <pc:spChg chg="add del">
          <ac:chgData name="James Williams" userId="c957a50b-491f-4d94-b4bc-52aca3e2340d" providerId="ADAL" clId="{04C5675F-2ABB-494B-9E27-CFBDFBEA4CBF}" dt="2024-01-25T16:37:24.216" v="15137" actId="26606"/>
          <ac:spMkLst>
            <pc:docMk/>
            <pc:sldMk cId="2564388868" sldId="752"/>
            <ac:spMk id="33" creationId="{0EFD753D-6A49-46DD-9E82-AA6E2C62B461}"/>
          </ac:spMkLst>
        </pc:spChg>
        <pc:spChg chg="add del">
          <ac:chgData name="James Williams" userId="c957a50b-491f-4d94-b4bc-52aca3e2340d" providerId="ADAL" clId="{04C5675F-2ABB-494B-9E27-CFBDFBEA4CBF}" dt="2024-01-25T16:37:24.110" v="15136" actId="26606"/>
          <ac:spMkLst>
            <pc:docMk/>
            <pc:sldMk cId="2564388868" sldId="752"/>
            <ac:spMk id="38" creationId="{0EFD753D-6A49-46DD-9E82-AA6E2C62B461}"/>
          </ac:spMkLst>
        </pc:spChg>
        <pc:spChg chg="add del">
          <ac:chgData name="James Williams" userId="c957a50b-491f-4d94-b4bc-52aca3e2340d" providerId="ADAL" clId="{04C5675F-2ABB-494B-9E27-CFBDFBEA4CBF}" dt="2024-01-25T16:37:24.110" v="15136" actId="26606"/>
          <ac:spMkLst>
            <pc:docMk/>
            <pc:sldMk cId="2564388868" sldId="752"/>
            <ac:spMk id="40" creationId="{138A5824-1F4A-4EE7-BC13-5BB48FC0809B}"/>
          </ac:spMkLst>
        </pc:spChg>
        <pc:spChg chg="add del">
          <ac:chgData name="James Williams" userId="c957a50b-491f-4d94-b4bc-52aca3e2340d" providerId="ADAL" clId="{04C5675F-2ABB-494B-9E27-CFBDFBEA4CBF}" dt="2024-01-25T16:39:36.494" v="15139" actId="26606"/>
          <ac:spMkLst>
            <pc:docMk/>
            <pc:sldMk cId="2564388868" sldId="752"/>
            <ac:spMk id="42" creationId="{08108C16-F4C0-44AA-999D-17BD39219B24}"/>
          </ac:spMkLst>
        </pc:spChg>
        <pc:spChg chg="add del">
          <ac:chgData name="James Williams" userId="c957a50b-491f-4d94-b4bc-52aca3e2340d" providerId="ADAL" clId="{04C5675F-2ABB-494B-9E27-CFBDFBEA4CBF}" dt="2024-01-25T16:39:36.494" v="15139" actId="26606"/>
          <ac:spMkLst>
            <pc:docMk/>
            <pc:sldMk cId="2564388868" sldId="752"/>
            <ac:spMk id="43" creationId="{07977D39-626F-40D7-B00F-16E02602DD5A}"/>
          </ac:spMkLst>
        </pc:spChg>
        <pc:spChg chg="add del">
          <ac:chgData name="James Williams" userId="c957a50b-491f-4d94-b4bc-52aca3e2340d" providerId="ADAL" clId="{04C5675F-2ABB-494B-9E27-CFBDFBEA4CBF}" dt="2024-01-25T16:39:36.494" v="15139" actId="26606"/>
          <ac:spMkLst>
            <pc:docMk/>
            <pc:sldMk cId="2564388868" sldId="752"/>
            <ac:spMk id="44" creationId="{CDC29AC1-2821-4FCC-B597-88DAF39C36FE}"/>
          </ac:spMkLst>
        </pc:spChg>
        <pc:spChg chg="add del">
          <ac:chgData name="James Williams" userId="c957a50b-491f-4d94-b4bc-52aca3e2340d" providerId="ADAL" clId="{04C5675F-2ABB-494B-9E27-CFBDFBEA4CBF}" dt="2024-01-25T16:39:36.494" v="15139" actId="26606"/>
          <ac:spMkLst>
            <pc:docMk/>
            <pc:sldMk cId="2564388868" sldId="752"/>
            <ac:spMk id="45" creationId="{B905CDE4-B751-4B3E-B625-6E59F8903414}"/>
          </ac:spMkLst>
        </pc:spChg>
        <pc:spChg chg="add del">
          <ac:chgData name="James Williams" userId="c957a50b-491f-4d94-b4bc-52aca3e2340d" providerId="ADAL" clId="{04C5675F-2ABB-494B-9E27-CFBDFBEA4CBF}" dt="2024-01-25T16:39:36.494" v="15139" actId="26606"/>
          <ac:spMkLst>
            <pc:docMk/>
            <pc:sldMk cId="2564388868" sldId="752"/>
            <ac:spMk id="46" creationId="{C8F10CB3-3B5E-4C7A-98CF-B87454DDFA39}"/>
          </ac:spMkLst>
        </pc:spChg>
        <pc:spChg chg="add">
          <ac:chgData name="James Williams" userId="c957a50b-491f-4d94-b4bc-52aca3e2340d" providerId="ADAL" clId="{04C5675F-2ABB-494B-9E27-CFBDFBEA4CBF}" dt="2024-01-25T16:39:36.494" v="15139" actId="26606"/>
          <ac:spMkLst>
            <pc:docMk/>
            <pc:sldMk cId="2564388868" sldId="752"/>
            <ac:spMk id="51" creationId="{07977D39-626F-40D7-B00F-16E02602DD5A}"/>
          </ac:spMkLst>
        </pc:spChg>
        <pc:spChg chg="add">
          <ac:chgData name="James Williams" userId="c957a50b-491f-4d94-b4bc-52aca3e2340d" providerId="ADAL" clId="{04C5675F-2ABB-494B-9E27-CFBDFBEA4CBF}" dt="2024-01-25T16:39:36.494" v="15139" actId="26606"/>
          <ac:spMkLst>
            <pc:docMk/>
            <pc:sldMk cId="2564388868" sldId="752"/>
            <ac:spMk id="53" creationId="{B905CDE4-B751-4B3E-B625-6E59F8903414}"/>
          </ac:spMkLst>
        </pc:spChg>
        <pc:spChg chg="add">
          <ac:chgData name="James Williams" userId="c957a50b-491f-4d94-b4bc-52aca3e2340d" providerId="ADAL" clId="{04C5675F-2ABB-494B-9E27-CFBDFBEA4CBF}" dt="2024-01-25T16:39:36.494" v="15139" actId="26606"/>
          <ac:spMkLst>
            <pc:docMk/>
            <pc:sldMk cId="2564388868" sldId="752"/>
            <ac:spMk id="55" creationId="{08108C16-F4C0-44AA-999D-17BD39219B24}"/>
          </ac:spMkLst>
        </pc:spChg>
        <pc:spChg chg="add">
          <ac:chgData name="James Williams" userId="c957a50b-491f-4d94-b4bc-52aca3e2340d" providerId="ADAL" clId="{04C5675F-2ABB-494B-9E27-CFBDFBEA4CBF}" dt="2024-01-25T16:39:36.494" v="15139" actId="26606"/>
          <ac:spMkLst>
            <pc:docMk/>
            <pc:sldMk cId="2564388868" sldId="752"/>
            <ac:spMk id="57" creationId="{CDC29AC1-2821-4FCC-B597-88DAF39C36FE}"/>
          </ac:spMkLst>
        </pc:spChg>
        <pc:spChg chg="add">
          <ac:chgData name="James Williams" userId="c957a50b-491f-4d94-b4bc-52aca3e2340d" providerId="ADAL" clId="{04C5675F-2ABB-494B-9E27-CFBDFBEA4CBF}" dt="2024-01-25T16:39:36.494" v="15139" actId="26606"/>
          <ac:spMkLst>
            <pc:docMk/>
            <pc:sldMk cId="2564388868" sldId="752"/>
            <ac:spMk id="59" creationId="{C8F10CB3-3B5E-4C7A-98CF-B87454DDFA39}"/>
          </ac:spMkLst>
        </pc:spChg>
        <pc:picChg chg="mod ord">
          <ac:chgData name="James Williams" userId="c957a50b-491f-4d94-b4bc-52aca3e2340d" providerId="ADAL" clId="{04C5675F-2ABB-494B-9E27-CFBDFBEA4CBF}" dt="2024-01-25T16:41:39.838" v="15168" actId="207"/>
          <ac:picMkLst>
            <pc:docMk/>
            <pc:sldMk cId="2564388868" sldId="752"/>
            <ac:picMk id="3" creationId="{124CEA42-8D21-2256-4420-7DA46BE1CC5B}"/>
          </ac:picMkLst>
        </pc:picChg>
        <pc:picChg chg="add mod ord">
          <ac:chgData name="James Williams" userId="c957a50b-491f-4d94-b4bc-52aca3e2340d" providerId="ADAL" clId="{04C5675F-2ABB-494B-9E27-CFBDFBEA4CBF}" dt="2024-01-25T16:39:36.494" v="15139" actId="26606"/>
          <ac:picMkLst>
            <pc:docMk/>
            <pc:sldMk cId="2564388868" sldId="752"/>
            <ac:picMk id="6" creationId="{16F523E0-0CA0-BEF6-D85A-2BE69FEB3D46}"/>
          </ac:picMkLst>
        </pc:picChg>
        <pc:picChg chg="add mod ord">
          <ac:chgData name="James Williams" userId="c957a50b-491f-4d94-b4bc-52aca3e2340d" providerId="ADAL" clId="{04C5675F-2ABB-494B-9E27-CFBDFBEA4CBF}" dt="2024-01-25T16:39:36.494" v="15139" actId="26606"/>
          <ac:picMkLst>
            <pc:docMk/>
            <pc:sldMk cId="2564388868" sldId="752"/>
            <ac:picMk id="13" creationId="{66BCBF58-2E4B-F11B-6A88-B7BD2086DF21}"/>
          </ac:picMkLst>
        </pc:picChg>
        <pc:picChg chg="add mod ord">
          <ac:chgData name="James Williams" userId="c957a50b-491f-4d94-b4bc-52aca3e2340d" providerId="ADAL" clId="{04C5675F-2ABB-494B-9E27-CFBDFBEA4CBF}" dt="2024-01-25T16:39:36.494" v="15139" actId="26606"/>
          <ac:picMkLst>
            <pc:docMk/>
            <pc:sldMk cId="2564388868" sldId="752"/>
            <ac:picMk id="18" creationId="{84326F94-47AA-AF35-6FD5-10050DF40829}"/>
          </ac:picMkLst>
        </pc:picChg>
        <pc:picChg chg="add mod ord">
          <ac:chgData name="James Williams" userId="c957a50b-491f-4d94-b4bc-52aca3e2340d" providerId="ADAL" clId="{04C5675F-2ABB-494B-9E27-CFBDFBEA4CBF}" dt="2024-01-25T16:41:26.473" v="15165" actId="14100"/>
          <ac:picMkLst>
            <pc:docMk/>
            <pc:sldMk cId="2564388868" sldId="752"/>
            <ac:picMk id="21" creationId="{132B23E8-6833-FDEB-0FC9-06214351CFC9}"/>
          </ac:picMkLst>
        </pc:picChg>
        <pc:picChg chg="add mod ord">
          <ac:chgData name="James Williams" userId="c957a50b-491f-4d94-b4bc-52aca3e2340d" providerId="ADAL" clId="{04C5675F-2ABB-494B-9E27-CFBDFBEA4CBF}" dt="2024-01-25T16:39:41.413" v="15140" actId="27614"/>
          <ac:picMkLst>
            <pc:docMk/>
            <pc:sldMk cId="2564388868" sldId="752"/>
            <ac:picMk id="24" creationId="{15673E96-50EE-8F71-581D-7E14EAC05F68}"/>
          </ac:picMkLst>
        </pc:picChg>
      </pc:sldChg>
      <pc:sldChg chg="modSp add del mod ord">
        <pc:chgData name="James Williams" userId="c957a50b-491f-4d94-b4bc-52aca3e2340d" providerId="ADAL" clId="{04C5675F-2ABB-494B-9E27-CFBDFBEA4CBF}" dt="2024-02-09T12:23:34.862" v="22673" actId="2696"/>
        <pc:sldMkLst>
          <pc:docMk/>
          <pc:sldMk cId="2310727277" sldId="753"/>
        </pc:sldMkLst>
        <pc:spChg chg="mod">
          <ac:chgData name="James Williams" userId="c957a50b-491f-4d94-b4bc-52aca3e2340d" providerId="ADAL" clId="{04C5675F-2ABB-494B-9E27-CFBDFBEA4CBF}" dt="2024-01-25T14:57:29.163" v="15104" actId="403"/>
          <ac:spMkLst>
            <pc:docMk/>
            <pc:sldMk cId="2310727277" sldId="753"/>
            <ac:spMk id="2" creationId="{61365102-6F14-4FB7-8C3C-AB618E6179A2}"/>
          </ac:spMkLst>
        </pc:spChg>
        <pc:spChg chg="mod">
          <ac:chgData name="James Williams" userId="c957a50b-491f-4d94-b4bc-52aca3e2340d" providerId="ADAL" clId="{04C5675F-2ABB-494B-9E27-CFBDFBEA4CBF}" dt="2024-01-25T14:57:18.926" v="15103" actId="20577"/>
          <ac:spMkLst>
            <pc:docMk/>
            <pc:sldMk cId="2310727277" sldId="753"/>
            <ac:spMk id="9" creationId="{1907F43D-0AA3-4886-AF0D-843268D6CDBB}"/>
          </ac:spMkLst>
        </pc:spChg>
      </pc:sldChg>
      <pc:sldChg chg="add">
        <pc:chgData name="James Williams" userId="c957a50b-491f-4d94-b4bc-52aca3e2340d" providerId="ADAL" clId="{04C5675F-2ABB-494B-9E27-CFBDFBEA4CBF}" dt="2024-01-28T12:55:10.565" v="16059"/>
        <pc:sldMkLst>
          <pc:docMk/>
          <pc:sldMk cId="4211550377" sldId="754"/>
        </pc:sldMkLst>
      </pc:sldChg>
      <pc:sldChg chg="addSp delSp modSp add mod ord">
        <pc:chgData name="James Williams" userId="c957a50b-491f-4d94-b4bc-52aca3e2340d" providerId="ADAL" clId="{04C5675F-2ABB-494B-9E27-CFBDFBEA4CBF}" dt="2024-01-29T10:58:28.844" v="19660" actId="20577"/>
        <pc:sldMkLst>
          <pc:docMk/>
          <pc:sldMk cId="3230817389" sldId="755"/>
        </pc:sldMkLst>
        <pc:spChg chg="mod">
          <ac:chgData name="James Williams" userId="c957a50b-491f-4d94-b4bc-52aca3e2340d" providerId="ADAL" clId="{04C5675F-2ABB-494B-9E27-CFBDFBEA4CBF}" dt="2024-01-28T13:00:56.631" v="16135" actId="20577"/>
          <ac:spMkLst>
            <pc:docMk/>
            <pc:sldMk cId="3230817389" sldId="755"/>
            <ac:spMk id="2" creationId="{61365102-6F14-4FB7-8C3C-AB618E6179A2}"/>
          </ac:spMkLst>
        </pc:spChg>
        <pc:spChg chg="mod">
          <ac:chgData name="James Williams" userId="c957a50b-491f-4d94-b4bc-52aca3e2340d" providerId="ADAL" clId="{04C5675F-2ABB-494B-9E27-CFBDFBEA4CBF}" dt="2024-01-29T10:58:28.844" v="19660" actId="20577"/>
          <ac:spMkLst>
            <pc:docMk/>
            <pc:sldMk cId="3230817389" sldId="755"/>
            <ac:spMk id="3" creationId="{2FD8FA0A-BEC7-4BE6-AADB-138B1CDBBC60}"/>
          </ac:spMkLst>
        </pc:spChg>
        <pc:spChg chg="add mod">
          <ac:chgData name="James Williams" userId="c957a50b-491f-4d94-b4bc-52aca3e2340d" providerId="ADAL" clId="{04C5675F-2ABB-494B-9E27-CFBDFBEA4CBF}" dt="2024-01-28T13:04:55.708" v="16170" actId="164"/>
          <ac:spMkLst>
            <pc:docMk/>
            <pc:sldMk cId="3230817389" sldId="755"/>
            <ac:spMk id="13" creationId="{C75D838A-3C8F-9BB3-E01C-E6ABCA33EDB4}"/>
          </ac:spMkLst>
        </pc:spChg>
        <pc:grpChg chg="add del mod">
          <ac:chgData name="James Williams" userId="c957a50b-491f-4d94-b4bc-52aca3e2340d" providerId="ADAL" clId="{04C5675F-2ABB-494B-9E27-CFBDFBEA4CBF}" dt="2024-01-28T13:06:13.409" v="16241" actId="478"/>
          <ac:grpSpMkLst>
            <pc:docMk/>
            <pc:sldMk cId="3230817389" sldId="755"/>
            <ac:grpSpMk id="15" creationId="{1A6D9007-166D-7E0F-C107-73468C900519}"/>
          </ac:grpSpMkLst>
        </pc:grpChg>
        <pc:grpChg chg="add mod">
          <ac:chgData name="James Williams" userId="c957a50b-491f-4d94-b4bc-52aca3e2340d" providerId="ADAL" clId="{04C5675F-2ABB-494B-9E27-CFBDFBEA4CBF}" dt="2024-01-28T13:38:42.897" v="17139" actId="207"/>
          <ac:grpSpMkLst>
            <pc:docMk/>
            <pc:sldMk cId="3230817389" sldId="755"/>
            <ac:grpSpMk id="33" creationId="{1E9E46D5-C3BC-0412-AC1D-5DF8F8C77D77}"/>
          </ac:grpSpMkLst>
        </pc:grpChg>
        <pc:picChg chg="add del mod">
          <ac:chgData name="James Williams" userId="c957a50b-491f-4d94-b4bc-52aca3e2340d" providerId="ADAL" clId="{04C5675F-2ABB-494B-9E27-CFBDFBEA4CBF}" dt="2024-01-28T13:03:09.488" v="16146" actId="478"/>
          <ac:picMkLst>
            <pc:docMk/>
            <pc:sldMk cId="3230817389" sldId="755"/>
            <ac:picMk id="5" creationId="{ACAA1358-FB90-6D36-9A1C-5270741257AA}"/>
          </ac:picMkLst>
        </pc:picChg>
        <pc:picChg chg="del">
          <ac:chgData name="James Williams" userId="c957a50b-491f-4d94-b4bc-52aca3e2340d" providerId="ADAL" clId="{04C5675F-2ABB-494B-9E27-CFBDFBEA4CBF}" dt="2024-01-28T13:01:25.636" v="16136" actId="478"/>
          <ac:picMkLst>
            <pc:docMk/>
            <pc:sldMk cId="3230817389" sldId="755"/>
            <ac:picMk id="7" creationId="{96A723C1-A924-5D21-6D93-8353CD9DA8BD}"/>
          </ac:picMkLst>
        </pc:picChg>
        <pc:picChg chg="add mod">
          <ac:chgData name="James Williams" userId="c957a50b-491f-4d94-b4bc-52aca3e2340d" providerId="ADAL" clId="{04C5675F-2ABB-494B-9E27-CFBDFBEA4CBF}" dt="2024-01-28T13:04:55.708" v="16170" actId="164"/>
          <ac:picMkLst>
            <pc:docMk/>
            <pc:sldMk cId="3230817389" sldId="755"/>
            <ac:picMk id="9" creationId="{B3580173-F995-475D-AF63-B529D4E6F1BF}"/>
          </ac:picMkLst>
        </pc:picChg>
        <pc:picChg chg="add mod">
          <ac:chgData name="James Williams" userId="c957a50b-491f-4d94-b4bc-52aca3e2340d" providerId="ADAL" clId="{04C5675F-2ABB-494B-9E27-CFBDFBEA4CBF}" dt="2024-01-28T13:04:55.708" v="16170" actId="164"/>
          <ac:picMkLst>
            <pc:docMk/>
            <pc:sldMk cId="3230817389" sldId="755"/>
            <ac:picMk id="11" creationId="{3B7DBDC9-973A-5BF9-C72B-14500A4CBC0D}"/>
          </ac:picMkLst>
        </pc:picChg>
        <pc:picChg chg="add del mod">
          <ac:chgData name="James Williams" userId="c957a50b-491f-4d94-b4bc-52aca3e2340d" providerId="ADAL" clId="{04C5675F-2ABB-494B-9E27-CFBDFBEA4CBF}" dt="2024-01-28T13:17:19.464" v="16694" actId="478"/>
          <ac:picMkLst>
            <pc:docMk/>
            <pc:sldMk cId="3230817389" sldId="755"/>
            <ac:picMk id="18" creationId="{51C42764-D046-64B5-C912-173C9C363E7C}"/>
          </ac:picMkLst>
        </pc:picChg>
        <pc:picChg chg="add del mod">
          <ac:chgData name="James Williams" userId="c957a50b-491f-4d94-b4bc-52aca3e2340d" providerId="ADAL" clId="{04C5675F-2ABB-494B-9E27-CFBDFBEA4CBF}" dt="2024-01-28T13:17:20.276" v="16695" actId="478"/>
          <ac:picMkLst>
            <pc:docMk/>
            <pc:sldMk cId="3230817389" sldId="755"/>
            <ac:picMk id="20" creationId="{DB59AE75-7428-5211-0147-3909CC210F30}"/>
          </ac:picMkLst>
        </pc:picChg>
        <pc:picChg chg="add mod">
          <ac:chgData name="James Williams" userId="c957a50b-491f-4d94-b4bc-52aca3e2340d" providerId="ADAL" clId="{04C5675F-2ABB-494B-9E27-CFBDFBEA4CBF}" dt="2024-01-28T13:38:42.897" v="17139" actId="207"/>
          <ac:picMkLst>
            <pc:docMk/>
            <pc:sldMk cId="3230817389" sldId="755"/>
            <ac:picMk id="22" creationId="{99564511-598E-3076-3B44-5647376441DC}"/>
          </ac:picMkLst>
        </pc:picChg>
        <pc:picChg chg="add mod">
          <ac:chgData name="James Williams" userId="c957a50b-491f-4d94-b4bc-52aca3e2340d" providerId="ADAL" clId="{04C5675F-2ABB-494B-9E27-CFBDFBEA4CBF}" dt="2024-01-28T13:38:42.897" v="17139" actId="207"/>
          <ac:picMkLst>
            <pc:docMk/>
            <pc:sldMk cId="3230817389" sldId="755"/>
            <ac:picMk id="24" creationId="{6A2252E7-6DB2-DEE0-47D8-DE76499F2F09}"/>
          </ac:picMkLst>
        </pc:picChg>
        <pc:picChg chg="add del mod">
          <ac:chgData name="James Williams" userId="c957a50b-491f-4d94-b4bc-52aca3e2340d" providerId="ADAL" clId="{04C5675F-2ABB-494B-9E27-CFBDFBEA4CBF}" dt="2024-01-28T13:37:05.219" v="17127" actId="478"/>
          <ac:picMkLst>
            <pc:docMk/>
            <pc:sldMk cId="3230817389" sldId="755"/>
            <ac:picMk id="26" creationId="{90CDAD86-B5FB-CD04-82B7-A47B757602B0}"/>
          </ac:picMkLst>
        </pc:picChg>
        <pc:picChg chg="add del mod">
          <ac:chgData name="James Williams" userId="c957a50b-491f-4d94-b4bc-52aca3e2340d" providerId="ADAL" clId="{04C5675F-2ABB-494B-9E27-CFBDFBEA4CBF}" dt="2024-01-28T13:37:02.263" v="17124" actId="478"/>
          <ac:picMkLst>
            <pc:docMk/>
            <pc:sldMk cId="3230817389" sldId="755"/>
            <ac:picMk id="28" creationId="{56281D2E-864A-CCA9-B301-2ED984439BFD}"/>
          </ac:picMkLst>
        </pc:picChg>
        <pc:picChg chg="add mod">
          <ac:chgData name="James Williams" userId="c957a50b-491f-4d94-b4bc-52aca3e2340d" providerId="ADAL" clId="{04C5675F-2ABB-494B-9E27-CFBDFBEA4CBF}" dt="2024-01-28T13:38:42.897" v="17139" actId="207"/>
          <ac:picMkLst>
            <pc:docMk/>
            <pc:sldMk cId="3230817389" sldId="755"/>
            <ac:picMk id="30" creationId="{6C039A0A-3333-9CA9-01B9-AE3CEAEA51BF}"/>
          </ac:picMkLst>
        </pc:picChg>
        <pc:picChg chg="add mod">
          <ac:chgData name="James Williams" userId="c957a50b-491f-4d94-b4bc-52aca3e2340d" providerId="ADAL" clId="{04C5675F-2ABB-494B-9E27-CFBDFBEA4CBF}" dt="2024-01-28T13:38:42.897" v="17139" actId="207"/>
          <ac:picMkLst>
            <pc:docMk/>
            <pc:sldMk cId="3230817389" sldId="755"/>
            <ac:picMk id="32" creationId="{35FC11E6-B7FC-E6AB-B697-E395A7C0046C}"/>
          </ac:picMkLst>
        </pc:picChg>
      </pc:sldChg>
      <pc:sldChg chg="modSp add del mod ord">
        <pc:chgData name="James Williams" userId="c957a50b-491f-4d94-b4bc-52aca3e2340d" providerId="ADAL" clId="{04C5675F-2ABB-494B-9E27-CFBDFBEA4CBF}" dt="2024-01-28T15:59:38.476" v="18989" actId="2696"/>
        <pc:sldMkLst>
          <pc:docMk/>
          <pc:sldMk cId="1253319248" sldId="756"/>
        </pc:sldMkLst>
        <pc:spChg chg="mod">
          <ac:chgData name="James Williams" userId="c957a50b-491f-4d94-b4bc-52aca3e2340d" providerId="ADAL" clId="{04C5675F-2ABB-494B-9E27-CFBDFBEA4CBF}" dt="2024-01-28T15:59:35.833" v="18988" actId="20577"/>
          <ac:spMkLst>
            <pc:docMk/>
            <pc:sldMk cId="1253319248" sldId="756"/>
            <ac:spMk id="4" creationId="{315499B9-6669-3CD6-8652-93BF273BE6D8}"/>
          </ac:spMkLst>
        </pc:spChg>
        <pc:spChg chg="mod">
          <ac:chgData name="James Williams" userId="c957a50b-491f-4d94-b4bc-52aca3e2340d" providerId="ADAL" clId="{04C5675F-2ABB-494B-9E27-CFBDFBEA4CBF}" dt="2024-01-28T15:58:21.155" v="18903" actId="20577"/>
          <ac:spMkLst>
            <pc:docMk/>
            <pc:sldMk cId="1253319248" sldId="756"/>
            <ac:spMk id="7" creationId="{F7A2D2E8-FA1B-25C6-052A-83B4F23B5912}"/>
          </ac:spMkLst>
        </pc:spChg>
      </pc:sldChg>
      <pc:sldChg chg="addSp delSp modSp add mod ord">
        <pc:chgData name="James Williams" userId="c957a50b-491f-4d94-b4bc-52aca3e2340d" providerId="ADAL" clId="{04C5675F-2ABB-494B-9E27-CFBDFBEA4CBF}" dt="2024-01-28T16:52:43.941" v="19233" actId="113"/>
        <pc:sldMkLst>
          <pc:docMk/>
          <pc:sldMk cId="1360302422" sldId="756"/>
        </pc:sldMkLst>
        <pc:spChg chg="mod">
          <ac:chgData name="James Williams" userId="c957a50b-491f-4d94-b4bc-52aca3e2340d" providerId="ADAL" clId="{04C5675F-2ABB-494B-9E27-CFBDFBEA4CBF}" dt="2024-01-28T16:48:47.745" v="19062" actId="403"/>
          <ac:spMkLst>
            <pc:docMk/>
            <pc:sldMk cId="1360302422" sldId="756"/>
            <ac:spMk id="2" creationId="{61365102-6F14-4FB7-8C3C-AB618E6179A2}"/>
          </ac:spMkLst>
        </pc:spChg>
        <pc:spChg chg="mod">
          <ac:chgData name="James Williams" userId="c957a50b-491f-4d94-b4bc-52aca3e2340d" providerId="ADAL" clId="{04C5675F-2ABB-494B-9E27-CFBDFBEA4CBF}" dt="2024-01-28T16:52:43.941" v="19233" actId="113"/>
          <ac:spMkLst>
            <pc:docMk/>
            <pc:sldMk cId="1360302422" sldId="756"/>
            <ac:spMk id="4" creationId="{315499B9-6669-3CD6-8652-93BF273BE6D8}"/>
          </ac:spMkLst>
        </pc:spChg>
        <pc:spChg chg="add del mod">
          <ac:chgData name="James Williams" userId="c957a50b-491f-4d94-b4bc-52aca3e2340d" providerId="ADAL" clId="{04C5675F-2ABB-494B-9E27-CFBDFBEA4CBF}" dt="2024-01-28T16:47:52.784" v="19040" actId="478"/>
          <ac:spMkLst>
            <pc:docMk/>
            <pc:sldMk cId="1360302422" sldId="756"/>
            <ac:spMk id="6" creationId="{CBE8BC4E-72C2-1A81-BA17-2207B684B76F}"/>
          </ac:spMkLst>
        </pc:spChg>
        <pc:spChg chg="add mod">
          <ac:chgData name="James Williams" userId="c957a50b-491f-4d94-b4bc-52aca3e2340d" providerId="ADAL" clId="{04C5675F-2ABB-494B-9E27-CFBDFBEA4CBF}" dt="2024-01-28T16:51:52.332" v="19207" actId="1076"/>
          <ac:spMkLst>
            <pc:docMk/>
            <pc:sldMk cId="1360302422" sldId="756"/>
            <ac:spMk id="9" creationId="{A15E3B6A-04F3-CE0E-E522-D574F0CF3CBB}"/>
          </ac:spMkLst>
        </pc:spChg>
        <pc:spChg chg="add del mod">
          <ac:chgData name="James Williams" userId="c957a50b-491f-4d94-b4bc-52aca3e2340d" providerId="ADAL" clId="{04C5675F-2ABB-494B-9E27-CFBDFBEA4CBF}" dt="2024-01-28T16:51:20.363" v="19191" actId="478"/>
          <ac:spMkLst>
            <pc:docMk/>
            <pc:sldMk cId="1360302422" sldId="756"/>
            <ac:spMk id="13" creationId="{82579617-F5B2-430E-7FD5-CC87E79046EE}"/>
          </ac:spMkLst>
        </pc:spChg>
        <pc:picChg chg="add del mod">
          <ac:chgData name="James Williams" userId="c957a50b-491f-4d94-b4bc-52aca3e2340d" providerId="ADAL" clId="{04C5675F-2ABB-494B-9E27-CFBDFBEA4CBF}" dt="2024-01-28T16:47:52.784" v="19040" actId="478"/>
          <ac:picMkLst>
            <pc:docMk/>
            <pc:sldMk cId="1360302422" sldId="756"/>
            <ac:picMk id="3" creationId="{01593B39-22F9-848D-AC79-0725C2222FDE}"/>
          </ac:picMkLst>
        </pc:picChg>
        <pc:picChg chg="del">
          <ac:chgData name="James Williams" userId="c957a50b-491f-4d94-b4bc-52aca3e2340d" providerId="ADAL" clId="{04C5675F-2ABB-494B-9E27-CFBDFBEA4CBF}" dt="2024-01-28T16:47:45.903" v="19037" actId="478"/>
          <ac:picMkLst>
            <pc:docMk/>
            <pc:sldMk cId="1360302422" sldId="756"/>
            <ac:picMk id="5" creationId="{E5CD0BC3-B252-3CFA-7F98-B11E97EB847F}"/>
          </ac:picMkLst>
        </pc:picChg>
        <pc:picChg chg="add mod">
          <ac:chgData name="James Williams" userId="c957a50b-491f-4d94-b4bc-52aca3e2340d" providerId="ADAL" clId="{04C5675F-2ABB-494B-9E27-CFBDFBEA4CBF}" dt="2024-01-28T16:51:41.412" v="19200" actId="1076"/>
          <ac:picMkLst>
            <pc:docMk/>
            <pc:sldMk cId="1360302422" sldId="756"/>
            <ac:picMk id="7" creationId="{E1089986-DD52-5BFB-FFF7-A2345C4DDCB0}"/>
          </ac:picMkLst>
        </pc:picChg>
        <pc:picChg chg="add del mod">
          <ac:chgData name="James Williams" userId="c957a50b-491f-4d94-b4bc-52aca3e2340d" providerId="ADAL" clId="{04C5675F-2ABB-494B-9E27-CFBDFBEA4CBF}" dt="2024-01-28T16:51:20.363" v="19191" actId="478"/>
          <ac:picMkLst>
            <pc:docMk/>
            <pc:sldMk cId="1360302422" sldId="756"/>
            <ac:picMk id="11" creationId="{DAD820DD-BA78-0886-0A44-BAE474A6699B}"/>
          </ac:picMkLst>
        </pc:picChg>
      </pc:sldChg>
      <pc:sldChg chg="modSp add mod">
        <pc:chgData name="James Williams" userId="c957a50b-491f-4d94-b4bc-52aca3e2340d" providerId="ADAL" clId="{04C5675F-2ABB-494B-9E27-CFBDFBEA4CBF}" dt="2024-01-30T09:30:59.605" v="21193" actId="13926"/>
        <pc:sldMkLst>
          <pc:docMk/>
          <pc:sldMk cId="2703590506" sldId="757"/>
        </pc:sldMkLst>
        <pc:spChg chg="mod">
          <ac:chgData name="James Williams" userId="c957a50b-491f-4d94-b4bc-52aca3e2340d" providerId="ADAL" clId="{04C5675F-2ABB-494B-9E27-CFBDFBEA4CBF}" dt="2024-01-30T09:30:59.605" v="21193" actId="13926"/>
          <ac:spMkLst>
            <pc:docMk/>
            <pc:sldMk cId="2703590506" sldId="757"/>
            <ac:spMk id="9" creationId="{1907F43D-0AA3-4886-AF0D-843268D6CDBB}"/>
          </ac:spMkLst>
        </pc:spChg>
      </pc:sldChg>
      <pc:sldChg chg="delSp modSp add del mod ord">
        <pc:chgData name="James Williams" userId="c957a50b-491f-4d94-b4bc-52aca3e2340d" providerId="ADAL" clId="{04C5675F-2ABB-494B-9E27-CFBDFBEA4CBF}" dt="2024-01-30T10:13:26.765" v="21458" actId="2696"/>
        <pc:sldMkLst>
          <pc:docMk/>
          <pc:sldMk cId="3031005888" sldId="758"/>
        </pc:sldMkLst>
        <pc:spChg chg="mod">
          <ac:chgData name="James Williams" userId="c957a50b-491f-4d94-b4bc-52aca3e2340d" providerId="ADAL" clId="{04C5675F-2ABB-494B-9E27-CFBDFBEA4CBF}" dt="2024-01-30T10:12:51.767" v="21445" actId="207"/>
          <ac:spMkLst>
            <pc:docMk/>
            <pc:sldMk cId="3031005888" sldId="758"/>
            <ac:spMk id="2" creationId="{61365102-6F14-4FB7-8C3C-AB618E6179A2}"/>
          </ac:spMkLst>
        </pc:spChg>
        <pc:spChg chg="mod">
          <ac:chgData name="James Williams" userId="c957a50b-491f-4d94-b4bc-52aca3e2340d" providerId="ADAL" clId="{04C5675F-2ABB-494B-9E27-CFBDFBEA4CBF}" dt="2024-01-30T09:57:13.284" v="21199" actId="20577"/>
          <ac:spMkLst>
            <pc:docMk/>
            <pc:sldMk cId="3031005888" sldId="758"/>
            <ac:spMk id="4" creationId="{315499B9-6669-3CD6-8652-93BF273BE6D8}"/>
          </ac:spMkLst>
        </pc:spChg>
        <pc:picChg chg="del">
          <ac:chgData name="James Williams" userId="c957a50b-491f-4d94-b4bc-52aca3e2340d" providerId="ADAL" clId="{04C5675F-2ABB-494B-9E27-CFBDFBEA4CBF}" dt="2024-01-30T09:57:11.395" v="21197" actId="478"/>
          <ac:picMkLst>
            <pc:docMk/>
            <pc:sldMk cId="3031005888" sldId="758"/>
            <ac:picMk id="11" creationId="{D3F96E7B-5523-ED9D-55DF-539D91F1D2E0}"/>
          </ac:picMkLst>
        </pc:picChg>
        <pc:picChg chg="del">
          <ac:chgData name="James Williams" userId="c957a50b-491f-4d94-b4bc-52aca3e2340d" providerId="ADAL" clId="{04C5675F-2ABB-494B-9E27-CFBDFBEA4CBF}" dt="2024-01-30T09:57:12.378" v="21198" actId="478"/>
          <ac:picMkLst>
            <pc:docMk/>
            <pc:sldMk cId="3031005888" sldId="758"/>
            <ac:picMk id="15" creationId="{4CE92164-C7F7-06E0-8810-49A20C45A6EC}"/>
          </ac:picMkLst>
        </pc:picChg>
      </pc:sldChg>
      <pc:sldChg chg="addSp modSp add mod">
        <pc:chgData name="James Williams" userId="c957a50b-491f-4d94-b4bc-52aca3e2340d" providerId="ADAL" clId="{04C5675F-2ABB-494B-9E27-CFBDFBEA4CBF}" dt="2024-01-30T10:20:38.102" v="21499" actId="1076"/>
        <pc:sldMkLst>
          <pc:docMk/>
          <pc:sldMk cId="1296649087" sldId="759"/>
        </pc:sldMkLst>
        <pc:spChg chg="mod">
          <ac:chgData name="James Williams" userId="c957a50b-491f-4d94-b4bc-52aca3e2340d" providerId="ADAL" clId="{04C5675F-2ABB-494B-9E27-CFBDFBEA4CBF}" dt="2024-01-30T10:13:41.892" v="21466" actId="403"/>
          <ac:spMkLst>
            <pc:docMk/>
            <pc:sldMk cId="1296649087" sldId="759"/>
            <ac:spMk id="2" creationId="{61365102-6F14-4FB7-8C3C-AB618E6179A2}"/>
          </ac:spMkLst>
        </pc:spChg>
        <pc:spChg chg="mod">
          <ac:chgData name="James Williams" userId="c957a50b-491f-4d94-b4bc-52aca3e2340d" providerId="ADAL" clId="{04C5675F-2ABB-494B-9E27-CFBDFBEA4CBF}" dt="2024-01-30T10:04:27.959" v="21397" actId="1076"/>
          <ac:spMkLst>
            <pc:docMk/>
            <pc:sldMk cId="1296649087" sldId="759"/>
            <ac:spMk id="4" creationId="{315499B9-6669-3CD6-8652-93BF273BE6D8}"/>
          </ac:spMkLst>
        </pc:spChg>
        <pc:spChg chg="add mod">
          <ac:chgData name="James Williams" userId="c957a50b-491f-4d94-b4bc-52aca3e2340d" providerId="ADAL" clId="{04C5675F-2ABB-494B-9E27-CFBDFBEA4CBF}" dt="2024-01-30T10:13:06.831" v="21448" actId="1076"/>
          <ac:spMkLst>
            <pc:docMk/>
            <pc:sldMk cId="1296649087" sldId="759"/>
            <ac:spMk id="9" creationId="{159DA6E1-35E0-BDFC-40BB-995048F0EA2F}"/>
          </ac:spMkLst>
        </pc:spChg>
        <pc:spChg chg="add mod">
          <ac:chgData name="James Williams" userId="c957a50b-491f-4d94-b4bc-52aca3e2340d" providerId="ADAL" clId="{04C5675F-2ABB-494B-9E27-CFBDFBEA4CBF}" dt="2024-01-30T10:13:17.771" v="21457" actId="20577"/>
          <ac:spMkLst>
            <pc:docMk/>
            <pc:sldMk cId="1296649087" sldId="759"/>
            <ac:spMk id="13" creationId="{40D58558-AB18-147C-953A-287BC51EFE10}"/>
          </ac:spMkLst>
        </pc:spChg>
        <pc:spChg chg="add mod">
          <ac:chgData name="James Williams" userId="c957a50b-491f-4d94-b4bc-52aca3e2340d" providerId="ADAL" clId="{04C5675F-2ABB-494B-9E27-CFBDFBEA4CBF}" dt="2024-01-30T10:20:38.102" v="21499" actId="1076"/>
          <ac:spMkLst>
            <pc:docMk/>
            <pc:sldMk cId="1296649087" sldId="759"/>
            <ac:spMk id="17" creationId="{28944C4C-AF12-5AA4-E008-F77C3F9C43FC}"/>
          </ac:spMkLst>
        </pc:spChg>
        <pc:picChg chg="add mod ord">
          <ac:chgData name="James Williams" userId="c957a50b-491f-4d94-b4bc-52aca3e2340d" providerId="ADAL" clId="{04C5675F-2ABB-494B-9E27-CFBDFBEA4CBF}" dt="2024-01-30T10:19:12.966" v="21469" actId="171"/>
          <ac:picMkLst>
            <pc:docMk/>
            <pc:sldMk cId="1296649087" sldId="759"/>
            <ac:picMk id="5" creationId="{81B6DD48-AFAB-A243-67C4-1E28460A6952}"/>
          </ac:picMkLst>
        </pc:picChg>
        <pc:picChg chg="add mod">
          <ac:chgData name="James Williams" userId="c957a50b-491f-4d94-b4bc-52aca3e2340d" providerId="ADAL" clId="{04C5675F-2ABB-494B-9E27-CFBDFBEA4CBF}" dt="2024-01-30T10:04:35.438" v="21398" actId="1076"/>
          <ac:picMkLst>
            <pc:docMk/>
            <pc:sldMk cId="1296649087" sldId="759"/>
            <ac:picMk id="6" creationId="{2FCDD27B-1224-0718-3EE0-A2DFDA0E00EB}"/>
          </ac:picMkLst>
        </pc:picChg>
      </pc:sldChg>
      <pc:sldChg chg="addSp delSp modSp add mod ord">
        <pc:chgData name="James Williams" userId="c957a50b-491f-4d94-b4bc-52aca3e2340d" providerId="ADAL" clId="{04C5675F-2ABB-494B-9E27-CFBDFBEA4CBF}" dt="2024-02-01T12:19:25.519" v="21976"/>
        <pc:sldMkLst>
          <pc:docMk/>
          <pc:sldMk cId="3782020674" sldId="760"/>
        </pc:sldMkLst>
        <pc:spChg chg="mod">
          <ac:chgData name="James Williams" userId="c957a50b-491f-4d94-b4bc-52aca3e2340d" providerId="ADAL" clId="{04C5675F-2ABB-494B-9E27-CFBDFBEA4CBF}" dt="2024-02-01T12:17:39.332" v="21948" actId="403"/>
          <ac:spMkLst>
            <pc:docMk/>
            <pc:sldMk cId="3782020674" sldId="760"/>
            <ac:spMk id="2" creationId="{61365102-6F14-4FB7-8C3C-AB618E6179A2}"/>
          </ac:spMkLst>
        </pc:spChg>
        <pc:spChg chg="mod">
          <ac:chgData name="James Williams" userId="c957a50b-491f-4d94-b4bc-52aca3e2340d" providerId="ADAL" clId="{04C5675F-2ABB-494B-9E27-CFBDFBEA4CBF}" dt="2024-02-01T12:18:22.244" v="21965" actId="20577"/>
          <ac:spMkLst>
            <pc:docMk/>
            <pc:sldMk cId="3782020674" sldId="760"/>
            <ac:spMk id="9" creationId="{1907F43D-0AA3-4886-AF0D-843268D6CDBB}"/>
          </ac:spMkLst>
        </pc:spChg>
        <pc:picChg chg="mod">
          <ac:chgData name="James Williams" userId="c957a50b-491f-4d94-b4bc-52aca3e2340d" providerId="ADAL" clId="{04C5675F-2ABB-494B-9E27-CFBDFBEA4CBF}" dt="2024-02-01T12:17:36.845" v="21947" actId="1076"/>
          <ac:picMkLst>
            <pc:docMk/>
            <pc:sldMk cId="3782020674" sldId="760"/>
            <ac:picMk id="3" creationId="{CE708842-3897-BD64-9244-70B18BD21099}"/>
          </ac:picMkLst>
        </pc:picChg>
        <pc:picChg chg="add mod">
          <ac:chgData name="James Williams" userId="c957a50b-491f-4d94-b4bc-52aca3e2340d" providerId="ADAL" clId="{04C5675F-2ABB-494B-9E27-CFBDFBEA4CBF}" dt="2024-02-01T12:19:25.519" v="21976"/>
          <ac:picMkLst>
            <pc:docMk/>
            <pc:sldMk cId="3782020674" sldId="760"/>
            <ac:picMk id="5" creationId="{2B1A6403-9207-7C18-EC3E-2AB33E465C84}"/>
          </ac:picMkLst>
        </pc:picChg>
        <pc:picChg chg="add mod">
          <ac:chgData name="James Williams" userId="c957a50b-491f-4d94-b4bc-52aca3e2340d" providerId="ADAL" clId="{04C5675F-2ABB-494B-9E27-CFBDFBEA4CBF}" dt="2024-02-01T12:19:17.758" v="21975" actId="688"/>
          <ac:picMkLst>
            <pc:docMk/>
            <pc:sldMk cId="3782020674" sldId="760"/>
            <ac:picMk id="6" creationId="{64286B00-0DA5-A68C-1507-ABB4090EF610}"/>
          </ac:picMkLst>
        </pc:picChg>
        <pc:picChg chg="add mod">
          <ac:chgData name="James Williams" userId="c957a50b-491f-4d94-b4bc-52aca3e2340d" providerId="ADAL" clId="{04C5675F-2ABB-494B-9E27-CFBDFBEA4CBF}" dt="2024-02-01T12:17:45.337" v="21949" actId="1076"/>
          <ac:picMkLst>
            <pc:docMk/>
            <pc:sldMk cId="3782020674" sldId="760"/>
            <ac:picMk id="1026" creationId="{1FD97E22-21E5-A051-0B2A-750F0738FAC9}"/>
          </ac:picMkLst>
        </pc:picChg>
        <pc:picChg chg="del">
          <ac:chgData name="James Williams" userId="c957a50b-491f-4d94-b4bc-52aca3e2340d" providerId="ADAL" clId="{04C5675F-2ABB-494B-9E27-CFBDFBEA4CBF}" dt="2024-02-01T12:04:24.310" v="21568" actId="478"/>
          <ac:picMkLst>
            <pc:docMk/>
            <pc:sldMk cId="3782020674" sldId="760"/>
            <ac:picMk id="8194" creationId="{A23175F4-C524-4A55-89CB-0D29931EF31E}"/>
          </ac:picMkLst>
        </pc:picChg>
      </pc:sldChg>
      <pc:sldChg chg="addSp delSp modSp add del mod">
        <pc:chgData name="James Williams" userId="c957a50b-491f-4d94-b4bc-52aca3e2340d" providerId="ADAL" clId="{04C5675F-2ABB-494B-9E27-CFBDFBEA4CBF}" dt="2024-02-01T13:03:52.488" v="21983" actId="2696"/>
        <pc:sldMkLst>
          <pc:docMk/>
          <pc:sldMk cId="1134241530" sldId="766"/>
        </pc:sldMkLst>
        <pc:spChg chg="mod">
          <ac:chgData name="James Williams" userId="c957a50b-491f-4d94-b4bc-52aca3e2340d" providerId="ADAL" clId="{04C5675F-2ABB-494B-9E27-CFBDFBEA4CBF}" dt="2024-02-01T13:03:03.693" v="21981" actId="1076"/>
          <ac:spMkLst>
            <pc:docMk/>
            <pc:sldMk cId="1134241530" sldId="766"/>
            <ac:spMk id="2" creationId="{577FE3B1-AB79-F299-C5CC-F13B4C45CDAB}"/>
          </ac:spMkLst>
        </pc:spChg>
        <pc:spChg chg="del">
          <ac:chgData name="James Williams" userId="c957a50b-491f-4d94-b4bc-52aca3e2340d" providerId="ADAL" clId="{04C5675F-2ABB-494B-9E27-CFBDFBEA4CBF}" dt="2024-02-01T13:02:58.756" v="21979" actId="478"/>
          <ac:spMkLst>
            <pc:docMk/>
            <pc:sldMk cId="1134241530" sldId="766"/>
            <ac:spMk id="3" creationId="{4D112B94-F8AF-37C7-EF5E-4D10CE7C15F9}"/>
          </ac:spMkLst>
        </pc:spChg>
        <pc:spChg chg="add del mod">
          <ac:chgData name="James Williams" userId="c957a50b-491f-4d94-b4bc-52aca3e2340d" providerId="ADAL" clId="{04C5675F-2ABB-494B-9E27-CFBDFBEA4CBF}" dt="2024-02-01T13:03:00.596" v="21980" actId="478"/>
          <ac:spMkLst>
            <pc:docMk/>
            <pc:sldMk cId="1134241530" sldId="766"/>
            <ac:spMk id="5" creationId="{20C13A66-9660-B81D-AE67-18240507255C}"/>
          </ac:spMkLst>
        </pc:spChg>
      </pc:sldChg>
      <pc:sldChg chg="modSp add mod">
        <pc:chgData name="James Williams" userId="c957a50b-491f-4d94-b4bc-52aca3e2340d" providerId="ADAL" clId="{04C5675F-2ABB-494B-9E27-CFBDFBEA4CBF}" dt="2024-02-09T12:22:46.545" v="22666" actId="20577"/>
        <pc:sldMkLst>
          <pc:docMk/>
          <pc:sldMk cId="2875028118" sldId="767"/>
        </pc:sldMkLst>
        <pc:spChg chg="mod">
          <ac:chgData name="James Williams" userId="c957a50b-491f-4d94-b4bc-52aca3e2340d" providerId="ADAL" clId="{04C5675F-2ABB-494B-9E27-CFBDFBEA4CBF}" dt="2024-02-09T12:22:46.545" v="22666" actId="20577"/>
          <ac:spMkLst>
            <pc:docMk/>
            <pc:sldMk cId="2875028118" sldId="767"/>
            <ac:spMk id="2" creationId="{577FE3B1-AB79-F299-C5CC-F13B4C45CDAB}"/>
          </ac:spMkLst>
        </pc:spChg>
      </pc:sldChg>
      <pc:sldChg chg="addSp delSp modSp add mod">
        <pc:chgData name="James Williams" userId="c957a50b-491f-4d94-b4bc-52aca3e2340d" providerId="ADAL" clId="{04C5675F-2ABB-494B-9E27-CFBDFBEA4CBF}" dt="2024-02-01T17:41:58.859" v="22181" actId="1076"/>
        <pc:sldMkLst>
          <pc:docMk/>
          <pc:sldMk cId="982502805" sldId="768"/>
        </pc:sldMkLst>
        <pc:spChg chg="mod">
          <ac:chgData name="James Williams" userId="c957a50b-491f-4d94-b4bc-52aca3e2340d" providerId="ADAL" clId="{04C5675F-2ABB-494B-9E27-CFBDFBEA4CBF}" dt="2024-02-01T16:57:28.644" v="22133"/>
          <ac:spMkLst>
            <pc:docMk/>
            <pc:sldMk cId="982502805" sldId="768"/>
            <ac:spMk id="2" creationId="{61365102-6F14-4FB7-8C3C-AB618E6179A2}"/>
          </ac:spMkLst>
        </pc:spChg>
        <pc:spChg chg="del">
          <ac:chgData name="James Williams" userId="c957a50b-491f-4d94-b4bc-52aca3e2340d" providerId="ADAL" clId="{04C5675F-2ABB-494B-9E27-CFBDFBEA4CBF}" dt="2024-02-01T16:31:05.593" v="22013" actId="478"/>
          <ac:spMkLst>
            <pc:docMk/>
            <pc:sldMk cId="982502805" sldId="768"/>
            <ac:spMk id="7" creationId="{98B26750-1272-F3E3-7D5C-1060289536A7}"/>
          </ac:spMkLst>
        </pc:spChg>
        <pc:spChg chg="add mod">
          <ac:chgData name="James Williams" userId="c957a50b-491f-4d94-b4bc-52aca3e2340d" providerId="ADAL" clId="{04C5675F-2ABB-494B-9E27-CFBDFBEA4CBF}" dt="2024-02-01T16:32:53.096" v="22055" actId="1076"/>
          <ac:spMkLst>
            <pc:docMk/>
            <pc:sldMk cId="982502805" sldId="768"/>
            <ac:spMk id="9" creationId="{862BA7E7-E335-36B6-ECB3-8D121D14435F}"/>
          </ac:spMkLst>
        </pc:spChg>
        <pc:spChg chg="add mod">
          <ac:chgData name="James Williams" userId="c957a50b-491f-4d94-b4bc-52aca3e2340d" providerId="ADAL" clId="{04C5675F-2ABB-494B-9E27-CFBDFBEA4CBF}" dt="2024-02-01T17:40:49.204" v="22172" actId="20577"/>
          <ac:spMkLst>
            <pc:docMk/>
            <pc:sldMk cId="982502805" sldId="768"/>
            <ac:spMk id="13" creationId="{EAFF00C0-1DCB-5037-9BEF-6DAA49544DF5}"/>
          </ac:spMkLst>
        </pc:spChg>
        <pc:spChg chg="add mod">
          <ac:chgData name="James Williams" userId="c957a50b-491f-4d94-b4bc-52aca3e2340d" providerId="ADAL" clId="{04C5675F-2ABB-494B-9E27-CFBDFBEA4CBF}" dt="2024-02-01T17:41:24.747" v="22178" actId="1076"/>
          <ac:spMkLst>
            <pc:docMk/>
            <pc:sldMk cId="982502805" sldId="768"/>
            <ac:spMk id="24" creationId="{0D58F3F8-B58D-F54C-403E-91F30A84493B}"/>
          </ac:spMkLst>
        </pc:spChg>
        <pc:picChg chg="del mod">
          <ac:chgData name="James Williams" userId="c957a50b-491f-4d94-b4bc-52aca3e2340d" providerId="ADAL" clId="{04C5675F-2ABB-494B-9E27-CFBDFBEA4CBF}" dt="2024-02-01T17:38:40.199" v="22164" actId="478"/>
          <ac:picMkLst>
            <pc:docMk/>
            <pc:sldMk cId="982502805" sldId="768"/>
            <ac:picMk id="4" creationId="{BDF843AD-E0CA-2049-C304-4CB1957D88FF}"/>
          </ac:picMkLst>
        </pc:picChg>
        <pc:picChg chg="del">
          <ac:chgData name="James Williams" userId="c957a50b-491f-4d94-b4bc-52aca3e2340d" providerId="ADAL" clId="{04C5675F-2ABB-494B-9E27-CFBDFBEA4CBF}" dt="2024-02-01T16:31:08.262" v="22014" actId="478"/>
          <ac:picMkLst>
            <pc:docMk/>
            <pc:sldMk cId="982502805" sldId="768"/>
            <ac:picMk id="5" creationId="{F45A5198-135E-C00F-570E-E8929A6C13FA}"/>
          </ac:picMkLst>
        </pc:picChg>
        <pc:picChg chg="mod ord">
          <ac:chgData name="James Williams" userId="c957a50b-491f-4d94-b4bc-52aca3e2340d" providerId="ADAL" clId="{04C5675F-2ABB-494B-9E27-CFBDFBEA4CBF}" dt="2024-02-01T17:37:34.251" v="22153" actId="1076"/>
          <ac:picMkLst>
            <pc:docMk/>
            <pc:sldMk cId="982502805" sldId="768"/>
            <ac:picMk id="6" creationId="{14554F47-A18D-06E7-735B-1D8CD7179341}"/>
          </ac:picMkLst>
        </pc:picChg>
        <pc:picChg chg="add mod">
          <ac:chgData name="James Williams" userId="c957a50b-491f-4d94-b4bc-52aca3e2340d" providerId="ADAL" clId="{04C5675F-2ABB-494B-9E27-CFBDFBEA4CBF}" dt="2024-02-01T17:37:32.907" v="22152" actId="14100"/>
          <ac:picMkLst>
            <pc:docMk/>
            <pc:sldMk cId="982502805" sldId="768"/>
            <ac:picMk id="17" creationId="{EF211FB5-D42F-1760-DC10-C50B56B6712B}"/>
          </ac:picMkLst>
        </pc:picChg>
        <pc:picChg chg="add mod">
          <ac:chgData name="James Williams" userId="c957a50b-491f-4d94-b4bc-52aca3e2340d" providerId="ADAL" clId="{04C5675F-2ABB-494B-9E27-CFBDFBEA4CBF}" dt="2024-02-01T17:38:34.793" v="22162" actId="14100"/>
          <ac:picMkLst>
            <pc:docMk/>
            <pc:sldMk cId="982502805" sldId="768"/>
            <ac:picMk id="19" creationId="{4AE1EF87-8E7E-F1A7-AB3D-8C57595C41A1}"/>
          </ac:picMkLst>
        </pc:picChg>
        <pc:picChg chg="add mod">
          <ac:chgData name="James Williams" userId="c957a50b-491f-4d94-b4bc-52aca3e2340d" providerId="ADAL" clId="{04C5675F-2ABB-494B-9E27-CFBDFBEA4CBF}" dt="2024-02-01T17:38:31.560" v="22161" actId="1076"/>
          <ac:picMkLst>
            <pc:docMk/>
            <pc:sldMk cId="982502805" sldId="768"/>
            <ac:picMk id="20" creationId="{FF95A826-971F-2E0C-ABFB-1D954CC735C1}"/>
          </ac:picMkLst>
        </pc:picChg>
        <pc:picChg chg="add mod">
          <ac:chgData name="James Williams" userId="c957a50b-491f-4d94-b4bc-52aca3e2340d" providerId="ADAL" clId="{04C5675F-2ABB-494B-9E27-CFBDFBEA4CBF}" dt="2024-02-01T17:41:44.826" v="22179"/>
          <ac:picMkLst>
            <pc:docMk/>
            <pc:sldMk cId="982502805" sldId="768"/>
            <ac:picMk id="22" creationId="{65E44939-BAC4-FDCF-D2BA-133CFEE1AA00}"/>
          </ac:picMkLst>
        </pc:picChg>
        <pc:picChg chg="add mod">
          <ac:chgData name="James Williams" userId="c957a50b-491f-4d94-b4bc-52aca3e2340d" providerId="ADAL" clId="{04C5675F-2ABB-494B-9E27-CFBDFBEA4CBF}" dt="2024-02-01T17:41:58.859" v="22181" actId="1076"/>
          <ac:picMkLst>
            <pc:docMk/>
            <pc:sldMk cId="982502805" sldId="768"/>
            <ac:picMk id="25" creationId="{803A222B-6948-E3C7-2F48-C0EAC8D39251}"/>
          </ac:picMkLst>
        </pc:picChg>
      </pc:sldChg>
      <pc:sldChg chg="addSp delSp modSp add mod">
        <pc:chgData name="James Williams" userId="c957a50b-491f-4d94-b4bc-52aca3e2340d" providerId="ADAL" clId="{04C5675F-2ABB-494B-9E27-CFBDFBEA4CBF}" dt="2024-02-04T11:58:30.012" v="22396" actId="14100"/>
        <pc:sldMkLst>
          <pc:docMk/>
          <pc:sldMk cId="1234507648" sldId="769"/>
        </pc:sldMkLst>
        <pc:spChg chg="mod">
          <ac:chgData name="James Williams" userId="c957a50b-491f-4d94-b4bc-52aca3e2340d" providerId="ADAL" clId="{04C5675F-2ABB-494B-9E27-CFBDFBEA4CBF}" dt="2024-02-04T11:58:30.012" v="22396" actId="14100"/>
          <ac:spMkLst>
            <pc:docMk/>
            <pc:sldMk cId="1234507648" sldId="769"/>
            <ac:spMk id="2" creationId="{61365102-6F14-4FB7-8C3C-AB618E6179A2}"/>
          </ac:spMkLst>
        </pc:spChg>
        <pc:spChg chg="mod">
          <ac:chgData name="James Williams" userId="c957a50b-491f-4d94-b4bc-52aca3e2340d" providerId="ADAL" clId="{04C5675F-2ABB-494B-9E27-CFBDFBEA4CBF}" dt="2024-02-04T11:57:34.702" v="22376" actId="20577"/>
          <ac:spMkLst>
            <pc:docMk/>
            <pc:sldMk cId="1234507648" sldId="769"/>
            <ac:spMk id="3" creationId="{2FD8FA0A-BEC7-4BE6-AADB-138B1CDBBC60}"/>
          </ac:spMkLst>
        </pc:spChg>
        <pc:spChg chg="del">
          <ac:chgData name="James Williams" userId="c957a50b-491f-4d94-b4bc-52aca3e2340d" providerId="ADAL" clId="{04C5675F-2ABB-494B-9E27-CFBDFBEA4CBF}" dt="2024-02-04T11:53:11.664" v="22183" actId="478"/>
          <ac:spMkLst>
            <pc:docMk/>
            <pc:sldMk cId="1234507648" sldId="769"/>
            <ac:spMk id="9" creationId="{C4BB1E6D-07B3-72E1-ED59-A083DE545E96}"/>
          </ac:spMkLst>
        </pc:spChg>
        <pc:grpChg chg="add del mod">
          <ac:chgData name="James Williams" userId="c957a50b-491f-4d94-b4bc-52aca3e2340d" providerId="ADAL" clId="{04C5675F-2ABB-494B-9E27-CFBDFBEA4CBF}" dt="2024-02-04T11:57:28.650" v="22374"/>
          <ac:grpSpMkLst>
            <pc:docMk/>
            <pc:sldMk cId="1234507648" sldId="769"/>
            <ac:grpSpMk id="4" creationId="{A944009F-1F8E-C162-4487-701F6D99FC2A}"/>
          </ac:grpSpMkLst>
        </pc:grpChg>
        <pc:grpChg chg="add mod">
          <ac:chgData name="James Williams" userId="c957a50b-491f-4d94-b4bc-52aca3e2340d" providerId="ADAL" clId="{04C5675F-2ABB-494B-9E27-CFBDFBEA4CBF}" dt="2024-02-04T11:57:46.657" v="22380" actId="1076"/>
          <ac:grpSpMkLst>
            <pc:docMk/>
            <pc:sldMk cId="1234507648" sldId="769"/>
            <ac:grpSpMk id="15" creationId="{9CA24A67-F719-9272-CBE1-A60097AD11FC}"/>
          </ac:grpSpMkLst>
        </pc:grpChg>
        <pc:picChg chg="mod">
          <ac:chgData name="James Williams" userId="c957a50b-491f-4d94-b4bc-52aca3e2340d" providerId="ADAL" clId="{04C5675F-2ABB-494B-9E27-CFBDFBEA4CBF}" dt="2024-02-04T11:57:26.755" v="22373"/>
          <ac:picMkLst>
            <pc:docMk/>
            <pc:sldMk cId="1234507648" sldId="769"/>
            <ac:picMk id="5" creationId="{3C814CEE-4AA2-7724-9023-82BE31E8CD8A}"/>
          </ac:picMkLst>
        </pc:picChg>
        <pc:picChg chg="mod">
          <ac:chgData name="James Williams" userId="c957a50b-491f-4d94-b4bc-52aca3e2340d" providerId="ADAL" clId="{04C5675F-2ABB-494B-9E27-CFBDFBEA4CBF}" dt="2024-02-04T11:57:26.755" v="22373"/>
          <ac:picMkLst>
            <pc:docMk/>
            <pc:sldMk cId="1234507648" sldId="769"/>
            <ac:picMk id="6" creationId="{9E090E34-271C-81AE-996D-F7E02DAC35B0}"/>
          </ac:picMkLst>
        </pc:picChg>
        <pc:picChg chg="del">
          <ac:chgData name="James Williams" userId="c957a50b-491f-4d94-b4bc-52aca3e2340d" providerId="ADAL" clId="{04C5675F-2ABB-494B-9E27-CFBDFBEA4CBF}" dt="2024-02-04T11:54:04.379" v="22222" actId="478"/>
          <ac:picMkLst>
            <pc:docMk/>
            <pc:sldMk cId="1234507648" sldId="769"/>
            <ac:picMk id="7" creationId="{96A723C1-A924-5D21-6D93-8353CD9DA8BD}"/>
          </ac:picMkLst>
        </pc:picChg>
        <pc:picChg chg="mod">
          <ac:chgData name="James Williams" userId="c957a50b-491f-4d94-b4bc-52aca3e2340d" providerId="ADAL" clId="{04C5675F-2ABB-494B-9E27-CFBDFBEA4CBF}" dt="2024-02-04T11:57:26.755" v="22373"/>
          <ac:picMkLst>
            <pc:docMk/>
            <pc:sldMk cId="1234507648" sldId="769"/>
            <ac:picMk id="11" creationId="{019B6D70-0FE0-82BE-D578-39532AD1B910}"/>
          </ac:picMkLst>
        </pc:picChg>
        <pc:picChg chg="mod">
          <ac:chgData name="James Williams" userId="c957a50b-491f-4d94-b4bc-52aca3e2340d" providerId="ADAL" clId="{04C5675F-2ABB-494B-9E27-CFBDFBEA4CBF}" dt="2024-02-04T11:57:26.755" v="22373"/>
          <ac:picMkLst>
            <pc:docMk/>
            <pc:sldMk cId="1234507648" sldId="769"/>
            <ac:picMk id="13" creationId="{0B5D2A67-195F-6D93-653E-F796BA861BB1}"/>
          </ac:picMkLst>
        </pc:picChg>
        <pc:picChg chg="del">
          <ac:chgData name="James Williams" userId="c957a50b-491f-4d94-b4bc-52aca3e2340d" providerId="ADAL" clId="{04C5675F-2ABB-494B-9E27-CFBDFBEA4CBF}" dt="2024-02-04T11:54:03.422" v="22221" actId="478"/>
          <ac:picMkLst>
            <pc:docMk/>
            <pc:sldMk cId="1234507648" sldId="769"/>
            <ac:picMk id="17" creationId="{B3EA88F0-2F0D-48F5-60E7-A16D2CE9066E}"/>
          </ac:picMkLst>
        </pc:picChg>
        <pc:picChg chg="mod">
          <ac:chgData name="James Williams" userId="c957a50b-491f-4d94-b4bc-52aca3e2340d" providerId="ADAL" clId="{04C5675F-2ABB-494B-9E27-CFBDFBEA4CBF}" dt="2024-02-04T11:57:30.029" v="22375"/>
          <ac:picMkLst>
            <pc:docMk/>
            <pc:sldMk cId="1234507648" sldId="769"/>
            <ac:picMk id="18" creationId="{EFB920BB-EA91-D449-5381-6E697C728A86}"/>
          </ac:picMkLst>
        </pc:picChg>
        <pc:picChg chg="mod">
          <ac:chgData name="James Williams" userId="c957a50b-491f-4d94-b4bc-52aca3e2340d" providerId="ADAL" clId="{04C5675F-2ABB-494B-9E27-CFBDFBEA4CBF}" dt="2024-02-04T11:57:30.029" v="22375"/>
          <ac:picMkLst>
            <pc:docMk/>
            <pc:sldMk cId="1234507648" sldId="769"/>
            <ac:picMk id="19" creationId="{F1612A42-5A94-33CA-4C52-6B4B2F5C7789}"/>
          </ac:picMkLst>
        </pc:picChg>
        <pc:picChg chg="mod">
          <ac:chgData name="James Williams" userId="c957a50b-491f-4d94-b4bc-52aca3e2340d" providerId="ADAL" clId="{04C5675F-2ABB-494B-9E27-CFBDFBEA4CBF}" dt="2024-02-04T11:57:30.029" v="22375"/>
          <ac:picMkLst>
            <pc:docMk/>
            <pc:sldMk cId="1234507648" sldId="769"/>
            <ac:picMk id="20" creationId="{0FEB590D-81F0-EF60-AEEE-58299A3BAC0D}"/>
          </ac:picMkLst>
        </pc:picChg>
        <pc:picChg chg="mod">
          <ac:chgData name="James Williams" userId="c957a50b-491f-4d94-b4bc-52aca3e2340d" providerId="ADAL" clId="{04C5675F-2ABB-494B-9E27-CFBDFBEA4CBF}" dt="2024-02-04T11:57:30.029" v="22375"/>
          <ac:picMkLst>
            <pc:docMk/>
            <pc:sldMk cId="1234507648" sldId="769"/>
            <ac:picMk id="21" creationId="{E4A6FDF3-C921-9B51-9010-A38888B95E23}"/>
          </ac:picMkLst>
        </pc:picChg>
      </pc:sldChg>
      <pc:sldChg chg="addSp modSp add mod">
        <pc:chgData name="James Williams" userId="c957a50b-491f-4d94-b4bc-52aca3e2340d" providerId="ADAL" clId="{04C5675F-2ABB-494B-9E27-CFBDFBEA4CBF}" dt="2024-02-04T11:57:20.850" v="22372" actId="1076"/>
        <pc:sldMkLst>
          <pc:docMk/>
          <pc:sldMk cId="1477231801" sldId="770"/>
        </pc:sldMkLst>
        <pc:spChg chg="mod">
          <ac:chgData name="James Williams" userId="c957a50b-491f-4d94-b4bc-52aca3e2340d" providerId="ADAL" clId="{04C5675F-2ABB-494B-9E27-CFBDFBEA4CBF}" dt="2024-02-04T11:56:13.980" v="22291" actId="207"/>
          <ac:spMkLst>
            <pc:docMk/>
            <pc:sldMk cId="1477231801" sldId="770"/>
            <ac:spMk id="2" creationId="{61365102-6F14-4FB7-8C3C-AB618E6179A2}"/>
          </ac:spMkLst>
        </pc:spChg>
        <pc:spChg chg="mod">
          <ac:chgData name="James Williams" userId="c957a50b-491f-4d94-b4bc-52aca3e2340d" providerId="ADAL" clId="{04C5675F-2ABB-494B-9E27-CFBDFBEA4CBF}" dt="2024-02-04T11:56:57.471" v="22365" actId="113"/>
          <ac:spMkLst>
            <pc:docMk/>
            <pc:sldMk cId="1477231801" sldId="770"/>
            <ac:spMk id="4" creationId="{8C1596FC-1A2B-D1D3-802B-E79EC1F74D45}"/>
          </ac:spMkLst>
        </pc:spChg>
        <pc:grpChg chg="add mod">
          <ac:chgData name="James Williams" userId="c957a50b-491f-4d94-b4bc-52aca3e2340d" providerId="ADAL" clId="{04C5675F-2ABB-494B-9E27-CFBDFBEA4CBF}" dt="2024-02-04T11:57:20.850" v="22372" actId="1076"/>
          <ac:grpSpMkLst>
            <pc:docMk/>
            <pc:sldMk cId="1477231801" sldId="770"/>
            <ac:grpSpMk id="6" creationId="{F2C242A5-EF1F-C4AE-CDFB-693D6C061C9E}"/>
          </ac:grpSpMkLst>
        </pc:grpChg>
        <pc:picChg chg="mod">
          <ac:chgData name="James Williams" userId="c957a50b-491f-4d94-b4bc-52aca3e2340d" providerId="ADAL" clId="{04C5675F-2ABB-494B-9E27-CFBDFBEA4CBF}" dt="2024-02-04T11:57:15.293" v="22369"/>
          <ac:picMkLst>
            <pc:docMk/>
            <pc:sldMk cId="1477231801" sldId="770"/>
            <ac:picMk id="7" creationId="{F327F344-5F08-F84B-5167-6EB70FFDD634}"/>
          </ac:picMkLst>
        </pc:picChg>
        <pc:picChg chg="mod">
          <ac:chgData name="James Williams" userId="c957a50b-491f-4d94-b4bc-52aca3e2340d" providerId="ADAL" clId="{04C5675F-2ABB-494B-9E27-CFBDFBEA4CBF}" dt="2024-02-04T11:57:15.293" v="22369"/>
          <ac:picMkLst>
            <pc:docMk/>
            <pc:sldMk cId="1477231801" sldId="770"/>
            <ac:picMk id="9" creationId="{320A9B7C-798E-A509-571A-531895E84C72}"/>
          </ac:picMkLst>
        </pc:picChg>
        <pc:picChg chg="mod">
          <ac:chgData name="James Williams" userId="c957a50b-491f-4d94-b4bc-52aca3e2340d" providerId="ADAL" clId="{04C5675F-2ABB-494B-9E27-CFBDFBEA4CBF}" dt="2024-02-04T11:57:15.293" v="22369"/>
          <ac:picMkLst>
            <pc:docMk/>
            <pc:sldMk cId="1477231801" sldId="770"/>
            <ac:picMk id="11" creationId="{F562FA64-DB2F-C293-89A6-340035DB641D}"/>
          </ac:picMkLst>
        </pc:picChg>
        <pc:picChg chg="mod">
          <ac:chgData name="James Williams" userId="c957a50b-491f-4d94-b4bc-52aca3e2340d" providerId="ADAL" clId="{04C5675F-2ABB-494B-9E27-CFBDFBEA4CBF}" dt="2024-02-04T11:57:15.293" v="22369"/>
          <ac:picMkLst>
            <pc:docMk/>
            <pc:sldMk cId="1477231801" sldId="770"/>
            <ac:picMk id="13" creationId="{7B77D3D2-5F19-08C8-DAA4-F60B033C2B79}"/>
          </ac:picMkLst>
        </pc:picChg>
      </pc:sldChg>
      <pc:sldChg chg="addSp delSp add del setBg delDesignElem">
        <pc:chgData name="James Williams" userId="c957a50b-491f-4d94-b4bc-52aca3e2340d" providerId="ADAL" clId="{04C5675F-2ABB-494B-9E27-CFBDFBEA4CBF}" dt="2024-02-04T11:57:07.392" v="22368"/>
        <pc:sldMkLst>
          <pc:docMk/>
          <pc:sldMk cId="893778701" sldId="771"/>
        </pc:sldMkLst>
        <pc:spChg chg="add del">
          <ac:chgData name="James Williams" userId="c957a50b-491f-4d94-b4bc-52aca3e2340d" providerId="ADAL" clId="{04C5675F-2ABB-494B-9E27-CFBDFBEA4CBF}" dt="2024-02-04T11:57:07.392" v="22368"/>
          <ac:spMkLst>
            <pc:docMk/>
            <pc:sldMk cId="893778701" sldId="771"/>
            <ac:spMk id="8" creationId="{1B15ED52-F352-441B-82BF-E0EA34836D08}"/>
          </ac:spMkLst>
        </pc:spChg>
        <pc:spChg chg="add del">
          <ac:chgData name="James Williams" userId="c957a50b-491f-4d94-b4bc-52aca3e2340d" providerId="ADAL" clId="{04C5675F-2ABB-494B-9E27-CFBDFBEA4CBF}" dt="2024-02-04T11:57:07.392" v="22368"/>
          <ac:spMkLst>
            <pc:docMk/>
            <pc:sldMk cId="893778701" sldId="771"/>
            <ac:spMk id="10" creationId="{3B2E3793-BFE6-45A2-9B7B-E18844431C99}"/>
          </ac:spMkLst>
        </pc:spChg>
        <pc:spChg chg="add del">
          <ac:chgData name="James Williams" userId="c957a50b-491f-4d94-b4bc-52aca3e2340d" providerId="ADAL" clId="{04C5675F-2ABB-494B-9E27-CFBDFBEA4CBF}" dt="2024-02-04T11:57:07.392" v="22368"/>
          <ac:spMkLst>
            <pc:docMk/>
            <pc:sldMk cId="893778701" sldId="771"/>
            <ac:spMk id="12" creationId="{BC4C4868-CB8F-4AF9-9CDB-8108F2C19B67}"/>
          </ac:spMkLst>
        </pc:spChg>
        <pc:spChg chg="add del">
          <ac:chgData name="James Williams" userId="c957a50b-491f-4d94-b4bc-52aca3e2340d" providerId="ADAL" clId="{04C5675F-2ABB-494B-9E27-CFBDFBEA4CBF}" dt="2024-02-04T11:57:07.392" v="22368"/>
          <ac:spMkLst>
            <pc:docMk/>
            <pc:sldMk cId="893778701" sldId="771"/>
            <ac:spMk id="14" creationId="{375E0459-6403-40CD-989D-56A4407CA12E}"/>
          </ac:spMkLst>
        </pc:spChg>
        <pc:spChg chg="add del">
          <ac:chgData name="James Williams" userId="c957a50b-491f-4d94-b4bc-52aca3e2340d" providerId="ADAL" clId="{04C5675F-2ABB-494B-9E27-CFBDFBEA4CBF}" dt="2024-02-04T11:57:07.392" v="22368"/>
          <ac:spMkLst>
            <pc:docMk/>
            <pc:sldMk cId="893778701" sldId="771"/>
            <ac:spMk id="16" creationId="{53E5B1A8-3AC9-4BD1-9BBC-78CA94F2D1BA}"/>
          </ac:spMkLst>
        </pc:spChg>
      </pc:sldChg>
      <pc:sldChg chg="addSp delSp modSp add mod">
        <pc:chgData name="James Williams" userId="c957a50b-491f-4d94-b4bc-52aca3e2340d" providerId="ADAL" clId="{04C5675F-2ABB-494B-9E27-CFBDFBEA4CBF}" dt="2024-02-07T15:15:51.968" v="22664" actId="1076"/>
        <pc:sldMkLst>
          <pc:docMk/>
          <pc:sldMk cId="2577245886" sldId="771"/>
        </pc:sldMkLst>
        <pc:spChg chg="mod">
          <ac:chgData name="James Williams" userId="c957a50b-491f-4d94-b4bc-52aca3e2340d" providerId="ADAL" clId="{04C5675F-2ABB-494B-9E27-CFBDFBEA4CBF}" dt="2024-02-07T15:07:10.347" v="22492" actId="20577"/>
          <ac:spMkLst>
            <pc:docMk/>
            <pc:sldMk cId="2577245886" sldId="771"/>
            <ac:spMk id="2" creationId="{61365102-6F14-4FB7-8C3C-AB618E6179A2}"/>
          </ac:spMkLst>
        </pc:spChg>
        <pc:spChg chg="del">
          <ac:chgData name="James Williams" userId="c957a50b-491f-4d94-b4bc-52aca3e2340d" providerId="ADAL" clId="{04C5675F-2ABB-494B-9E27-CFBDFBEA4CBF}" dt="2024-02-07T15:06:28.044" v="22428" actId="478"/>
          <ac:spMkLst>
            <pc:docMk/>
            <pc:sldMk cId="2577245886" sldId="771"/>
            <ac:spMk id="3" creationId="{366F9C51-C07D-402C-BC10-3CC614E674E1}"/>
          </ac:spMkLst>
        </pc:spChg>
        <pc:spChg chg="add del mod">
          <ac:chgData name="James Williams" userId="c957a50b-491f-4d94-b4bc-52aca3e2340d" providerId="ADAL" clId="{04C5675F-2ABB-494B-9E27-CFBDFBEA4CBF}" dt="2024-02-07T15:14:01.307" v="22645" actId="478"/>
          <ac:spMkLst>
            <pc:docMk/>
            <pc:sldMk cId="2577245886" sldId="771"/>
            <ac:spMk id="6" creationId="{17747192-11A3-43F1-9674-B98498854DFC}"/>
          </ac:spMkLst>
        </pc:spChg>
        <pc:spChg chg="mod">
          <ac:chgData name="James Williams" userId="c957a50b-491f-4d94-b4bc-52aca3e2340d" providerId="ADAL" clId="{04C5675F-2ABB-494B-9E27-CFBDFBEA4CBF}" dt="2024-02-07T15:15:43.900" v="22663" actId="1076"/>
          <ac:spMkLst>
            <pc:docMk/>
            <pc:sldMk cId="2577245886" sldId="771"/>
            <ac:spMk id="9" creationId="{1907F43D-0AA3-4886-AF0D-843268D6CDBB}"/>
          </ac:spMkLst>
        </pc:spChg>
        <pc:spChg chg="add del mod">
          <ac:chgData name="James Williams" userId="c957a50b-491f-4d94-b4bc-52aca3e2340d" providerId="ADAL" clId="{04C5675F-2ABB-494B-9E27-CFBDFBEA4CBF}" dt="2024-02-07T15:14:00.002" v="22644" actId="478"/>
          <ac:spMkLst>
            <pc:docMk/>
            <pc:sldMk cId="2577245886" sldId="771"/>
            <ac:spMk id="13" creationId="{3D222FF2-2F97-BC10-6E54-2DBC87569A96}"/>
          </ac:spMkLst>
        </pc:spChg>
        <pc:spChg chg="add del mod">
          <ac:chgData name="James Williams" userId="c957a50b-491f-4d94-b4bc-52aca3e2340d" providerId="ADAL" clId="{04C5675F-2ABB-494B-9E27-CFBDFBEA4CBF}" dt="2024-02-07T15:13:36.278" v="22633" actId="478"/>
          <ac:spMkLst>
            <pc:docMk/>
            <pc:sldMk cId="2577245886" sldId="771"/>
            <ac:spMk id="18" creationId="{0BA5D2BC-305A-BCFE-C59E-B49EA262FE73}"/>
          </ac:spMkLst>
        </pc:spChg>
        <pc:spChg chg="add mod">
          <ac:chgData name="James Williams" userId="c957a50b-491f-4d94-b4bc-52aca3e2340d" providerId="ADAL" clId="{04C5675F-2ABB-494B-9E27-CFBDFBEA4CBF}" dt="2024-02-07T15:15:51.968" v="22664" actId="1076"/>
          <ac:spMkLst>
            <pc:docMk/>
            <pc:sldMk cId="2577245886" sldId="771"/>
            <ac:spMk id="20" creationId="{D0BE44C1-2D2F-2BA0-1513-9977C1CA3C37}"/>
          </ac:spMkLst>
        </pc:spChg>
        <pc:picChg chg="add del mod">
          <ac:chgData name="James Williams" userId="c957a50b-491f-4d94-b4bc-52aca3e2340d" providerId="ADAL" clId="{04C5675F-2ABB-494B-9E27-CFBDFBEA4CBF}" dt="2024-02-07T15:13:38.968" v="22635" actId="478"/>
          <ac:picMkLst>
            <pc:docMk/>
            <pc:sldMk cId="2577245886" sldId="771"/>
            <ac:picMk id="5" creationId="{81183301-4A15-9188-10FB-EC50F0F764DB}"/>
          </ac:picMkLst>
        </pc:picChg>
        <pc:picChg chg="add mod">
          <ac:chgData name="James Williams" userId="c957a50b-491f-4d94-b4bc-52aca3e2340d" providerId="ADAL" clId="{04C5675F-2ABB-494B-9E27-CFBDFBEA4CBF}" dt="2024-02-07T15:13:56.914" v="22643" actId="1076"/>
          <ac:picMkLst>
            <pc:docMk/>
            <pc:sldMk cId="2577245886" sldId="771"/>
            <ac:picMk id="11" creationId="{EABD4845-826C-CB9C-FFE5-FCE7621DCF45}"/>
          </ac:picMkLst>
        </pc:picChg>
        <pc:picChg chg="add del mod">
          <ac:chgData name="James Williams" userId="c957a50b-491f-4d94-b4bc-52aca3e2340d" providerId="ADAL" clId="{04C5675F-2ABB-494B-9E27-CFBDFBEA4CBF}" dt="2024-02-07T15:13:44.955" v="22639" actId="1076"/>
          <ac:picMkLst>
            <pc:docMk/>
            <pc:sldMk cId="2577245886" sldId="771"/>
            <ac:picMk id="17" creationId="{4D0468D5-35A9-52D3-1C61-7014FB6BC71F}"/>
          </ac:picMkLst>
        </pc:picChg>
        <pc:picChg chg="del">
          <ac:chgData name="James Williams" userId="c957a50b-491f-4d94-b4bc-52aca3e2340d" providerId="ADAL" clId="{04C5675F-2ABB-494B-9E27-CFBDFBEA4CBF}" dt="2024-02-07T15:06:25.999" v="22427" actId="478"/>
          <ac:picMkLst>
            <pc:docMk/>
            <pc:sldMk cId="2577245886" sldId="771"/>
            <ac:picMk id="1026" creationId="{2A72837F-7D18-49A8-8163-95449882D25E}"/>
          </ac:picMkLst>
        </pc:picChg>
      </pc:sldChg>
    </pc:docChg>
  </pc:docChgLst>
  <pc:docChgLst>
    <pc:chgData name="James Williams" userId="c957a50b-491f-4d94-b4bc-52aca3e2340d" providerId="ADAL" clId="{2B652E0F-7053-4ABA-98BC-2DF2EA3E5D5C}"/>
    <pc:docChg chg="custSel addSld modSld sldOrd">
      <pc:chgData name="James Williams" userId="c957a50b-491f-4d94-b4bc-52aca3e2340d" providerId="ADAL" clId="{2B652E0F-7053-4ABA-98BC-2DF2EA3E5D5C}" dt="2024-03-07T11:24:13.498" v="361" actId="20577"/>
      <pc:docMkLst>
        <pc:docMk/>
      </pc:docMkLst>
      <pc:sldChg chg="modSp new mod ord">
        <pc:chgData name="James Williams" userId="c957a50b-491f-4d94-b4bc-52aca3e2340d" providerId="ADAL" clId="{2B652E0F-7053-4ABA-98BC-2DF2EA3E5D5C}" dt="2024-03-07T11:24:13.498" v="361" actId="20577"/>
        <pc:sldMkLst>
          <pc:docMk/>
          <pc:sldMk cId="1487803150" sldId="772"/>
        </pc:sldMkLst>
        <pc:spChg chg="mod">
          <ac:chgData name="James Williams" userId="c957a50b-491f-4d94-b4bc-52aca3e2340d" providerId="ADAL" clId="{2B652E0F-7053-4ABA-98BC-2DF2EA3E5D5C}" dt="2024-03-07T11:17:06.036" v="288" actId="20577"/>
          <ac:spMkLst>
            <pc:docMk/>
            <pc:sldMk cId="1487803150" sldId="772"/>
            <ac:spMk id="2" creationId="{0BA198CA-86C5-BB00-581B-76122FEF0060}"/>
          </ac:spMkLst>
        </pc:spChg>
        <pc:spChg chg="mod">
          <ac:chgData name="James Williams" userId="c957a50b-491f-4d94-b4bc-52aca3e2340d" providerId="ADAL" clId="{2B652E0F-7053-4ABA-98BC-2DF2EA3E5D5C}" dt="2024-03-07T11:24:13.498" v="361" actId="20577"/>
          <ac:spMkLst>
            <pc:docMk/>
            <pc:sldMk cId="1487803150" sldId="772"/>
            <ac:spMk id="3" creationId="{102D4418-BD9A-8E8B-3209-B571105BCA0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2B6760-9A0C-4A10-8870-5D9C12A4AC84}" type="datetimeFigureOut">
              <a:rPr lang="en-GB" smtClean="0"/>
              <a:t>09/04/2024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37C982-8B5E-41C8-9C3C-7DDDA082ABA8}" type="slidenum">
              <a:rPr lang="en-GB" smtClean="0"/>
              <a:t>‹#›</a:t>
            </a:fld>
            <a:endParaRPr lang="en-GB"/>
          </a:p>
        </p:txBody>
      </p:sp>
    </p:spTree>
    <p:extLst>
      <p:ext uri="{BB962C8B-B14F-4D97-AF65-F5344CB8AC3E}">
        <p14:creationId xmlns:p14="http://schemas.microsoft.com/office/powerpoint/2010/main" val="4092868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Video for Engagement, Re-cap &amp; Catch-up.</a:t>
            </a:r>
          </a:p>
        </p:txBody>
      </p:sp>
      <p:sp>
        <p:nvSpPr>
          <p:cNvPr id="4" name="Slide Number Placeholder 3"/>
          <p:cNvSpPr>
            <a:spLocks noGrp="1"/>
          </p:cNvSpPr>
          <p:nvPr>
            <p:ph type="sldNum" sz="quarter" idx="5"/>
          </p:nvPr>
        </p:nvSpPr>
        <p:spPr/>
        <p:txBody>
          <a:bodyPr/>
          <a:lstStyle/>
          <a:p>
            <a:fld id="{FB37C982-8B5E-41C8-9C3C-7DDDA082ABA8}" type="slidenum">
              <a:rPr lang="en-GB" smtClean="0"/>
              <a:t>2</a:t>
            </a:fld>
            <a:endParaRPr lang="en-GB"/>
          </a:p>
        </p:txBody>
      </p:sp>
    </p:spTree>
    <p:extLst>
      <p:ext uri="{BB962C8B-B14F-4D97-AF65-F5344CB8AC3E}">
        <p14:creationId xmlns:p14="http://schemas.microsoft.com/office/powerpoint/2010/main" val="23361963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Video for Engagement, Re-cap &amp; Catch-up.</a:t>
            </a:r>
          </a:p>
        </p:txBody>
      </p:sp>
      <p:sp>
        <p:nvSpPr>
          <p:cNvPr id="4" name="Slide Number Placeholder 3"/>
          <p:cNvSpPr>
            <a:spLocks noGrp="1"/>
          </p:cNvSpPr>
          <p:nvPr>
            <p:ph type="sldNum" sz="quarter" idx="5"/>
          </p:nvPr>
        </p:nvSpPr>
        <p:spPr/>
        <p:txBody>
          <a:bodyPr/>
          <a:lstStyle/>
          <a:p>
            <a:fld id="{FB37C982-8B5E-41C8-9C3C-7DDDA082ABA8}" type="slidenum">
              <a:rPr lang="en-GB" smtClean="0"/>
              <a:t>3</a:t>
            </a:fld>
            <a:endParaRPr lang="en-GB"/>
          </a:p>
        </p:txBody>
      </p:sp>
    </p:spTree>
    <p:extLst>
      <p:ext uri="{BB962C8B-B14F-4D97-AF65-F5344CB8AC3E}">
        <p14:creationId xmlns:p14="http://schemas.microsoft.com/office/powerpoint/2010/main" val="35755797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803815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Video for Engagement, Re-cap &amp; Catch-up.</a:t>
            </a:r>
          </a:p>
        </p:txBody>
      </p:sp>
      <p:sp>
        <p:nvSpPr>
          <p:cNvPr id="4" name="Slide Number Placeholder 3"/>
          <p:cNvSpPr>
            <a:spLocks noGrp="1"/>
          </p:cNvSpPr>
          <p:nvPr>
            <p:ph type="sldNum" sz="quarter" idx="5"/>
          </p:nvPr>
        </p:nvSpPr>
        <p:spPr/>
        <p:txBody>
          <a:bodyPr/>
          <a:lstStyle/>
          <a:p>
            <a:fld id="{FB37C982-8B5E-41C8-9C3C-7DDDA082ABA8}" type="slidenum">
              <a:rPr lang="en-GB" smtClean="0"/>
              <a:t>5</a:t>
            </a:fld>
            <a:endParaRPr lang="en-GB"/>
          </a:p>
        </p:txBody>
      </p:sp>
    </p:spTree>
    <p:extLst>
      <p:ext uri="{BB962C8B-B14F-4D97-AF65-F5344CB8AC3E}">
        <p14:creationId xmlns:p14="http://schemas.microsoft.com/office/powerpoint/2010/main" val="34250935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Video for Engagement, Re-cap &amp; Catch-up.</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325234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911927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852077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15</a:t>
            </a:fld>
            <a:endParaRPr lang="en-GB"/>
          </a:p>
        </p:txBody>
      </p:sp>
    </p:spTree>
    <p:extLst>
      <p:ext uri="{BB962C8B-B14F-4D97-AF65-F5344CB8AC3E}">
        <p14:creationId xmlns:p14="http://schemas.microsoft.com/office/powerpoint/2010/main" val="40569396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913624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134134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823838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19</a:t>
            </a:fld>
            <a:endParaRPr lang="en-GB"/>
          </a:p>
        </p:txBody>
      </p:sp>
    </p:spTree>
    <p:extLst>
      <p:ext uri="{BB962C8B-B14F-4D97-AF65-F5344CB8AC3E}">
        <p14:creationId xmlns:p14="http://schemas.microsoft.com/office/powerpoint/2010/main" val="34182188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20</a:t>
            </a:fld>
            <a:endParaRPr lang="en-GB"/>
          </a:p>
        </p:txBody>
      </p:sp>
    </p:spTree>
    <p:extLst>
      <p:ext uri="{BB962C8B-B14F-4D97-AF65-F5344CB8AC3E}">
        <p14:creationId xmlns:p14="http://schemas.microsoft.com/office/powerpoint/2010/main" val="4944541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21</a:t>
            </a:fld>
            <a:endParaRPr lang="en-GB"/>
          </a:p>
        </p:txBody>
      </p:sp>
    </p:spTree>
    <p:extLst>
      <p:ext uri="{BB962C8B-B14F-4D97-AF65-F5344CB8AC3E}">
        <p14:creationId xmlns:p14="http://schemas.microsoft.com/office/powerpoint/2010/main" val="20583901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22</a:t>
            </a:fld>
            <a:endParaRPr lang="en-GB"/>
          </a:p>
        </p:txBody>
      </p:sp>
    </p:spTree>
    <p:extLst>
      <p:ext uri="{BB962C8B-B14F-4D97-AF65-F5344CB8AC3E}">
        <p14:creationId xmlns:p14="http://schemas.microsoft.com/office/powerpoint/2010/main" val="10710518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23</a:t>
            </a:fld>
            <a:endParaRPr lang="en-GB"/>
          </a:p>
        </p:txBody>
      </p:sp>
    </p:spTree>
    <p:extLst>
      <p:ext uri="{BB962C8B-B14F-4D97-AF65-F5344CB8AC3E}">
        <p14:creationId xmlns:p14="http://schemas.microsoft.com/office/powerpoint/2010/main" val="20516022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269872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239005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138278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9806607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2154662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194154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9163694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2759205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7318683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826101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901613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667322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7399304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Originally developed by </a:t>
            </a:r>
            <a:r>
              <a:rPr lang="en-GB" b="0" i="0" dirty="0">
                <a:solidFill>
                  <a:srgbClr val="202122"/>
                </a:solidFill>
                <a:effectLst/>
                <a:latin typeface="Arial" panose="020B0604020202020204" pitchFamily="34" charset="0"/>
              </a:rPr>
              <a:t>Android Inc. &amp; </a:t>
            </a:r>
            <a:r>
              <a:rPr lang="en-GB" sz="1200" i="0" dirty="0">
                <a:solidFill>
                  <a:srgbClr val="202122"/>
                </a:solidFill>
                <a:effectLst/>
              </a:rPr>
              <a:t>Open Handset Alliance (OHA).</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4177823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589962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8938882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9728396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5551519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4162657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2744033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9588227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1116333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357121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6989332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9036362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7213857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4553079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3360179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7883010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3799273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8686741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749945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8108006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25837032"/>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902331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0914829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4881770"/>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09604530"/>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4770792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65083854"/>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35066351"/>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78386824"/>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27944255"/>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10918175"/>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39818077"/>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32325302"/>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46555996"/>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14159123"/>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Video for Engagement, Re-cap &amp; Catch-up.</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36291557"/>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 help you acquire the research and citations required to achieve a good grade in this module each week you will be guided to undertake some small activities, update your document with the relevant findings to support the completion of your assignment.</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6377749"/>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86148203"/>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91575526"/>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0654235"/>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27930148"/>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56301261"/>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799187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35E46-80E5-4245-BCB4-D0A138120E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E87A4F4-FF99-4C9D-9F56-00677B93C7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CC3CCC-3565-4F35-9C8B-A8D4A86EDF05}"/>
              </a:ext>
            </a:extLst>
          </p:cNvPr>
          <p:cNvSpPr>
            <a:spLocks noGrp="1"/>
          </p:cNvSpPr>
          <p:nvPr>
            <p:ph type="dt" sz="half" idx="10"/>
          </p:nvPr>
        </p:nvSpPr>
        <p:spPr/>
        <p:txBody>
          <a:bodyPr/>
          <a:lstStyle/>
          <a:p>
            <a:fld id="{EB13D49B-6578-45D2-BC11-67BB28829187}" type="datetimeFigureOut">
              <a:rPr lang="en-GB" smtClean="0"/>
              <a:t>09/04/2024</a:t>
            </a:fld>
            <a:endParaRPr lang="en-GB"/>
          </a:p>
        </p:txBody>
      </p:sp>
      <p:sp>
        <p:nvSpPr>
          <p:cNvPr id="5" name="Footer Placeholder 4">
            <a:extLst>
              <a:ext uri="{FF2B5EF4-FFF2-40B4-BE49-F238E27FC236}">
                <a16:creationId xmlns:a16="http://schemas.microsoft.com/office/drawing/2014/main" id="{DDFF3FAE-06DA-4FC7-9471-EC9DAA3B15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D604B6-5FF1-44C0-BD6E-3D853A6F1BB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469692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E4969-2C58-4826-B8D7-33F4881758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2E7286-23CC-4FFD-A791-298CFF24C1C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3F0E10-0B9A-4916-B93A-EB9C484F450E}"/>
              </a:ext>
            </a:extLst>
          </p:cNvPr>
          <p:cNvSpPr>
            <a:spLocks noGrp="1"/>
          </p:cNvSpPr>
          <p:nvPr>
            <p:ph type="dt" sz="half" idx="10"/>
          </p:nvPr>
        </p:nvSpPr>
        <p:spPr/>
        <p:txBody>
          <a:bodyPr/>
          <a:lstStyle/>
          <a:p>
            <a:fld id="{EB13D49B-6578-45D2-BC11-67BB28829187}" type="datetimeFigureOut">
              <a:rPr lang="en-GB" smtClean="0"/>
              <a:t>09/04/2024</a:t>
            </a:fld>
            <a:endParaRPr lang="en-GB"/>
          </a:p>
        </p:txBody>
      </p:sp>
      <p:sp>
        <p:nvSpPr>
          <p:cNvPr id="5" name="Footer Placeholder 4">
            <a:extLst>
              <a:ext uri="{FF2B5EF4-FFF2-40B4-BE49-F238E27FC236}">
                <a16:creationId xmlns:a16="http://schemas.microsoft.com/office/drawing/2014/main" id="{1D72517F-3116-4397-B3CE-85C54AF619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E30081-BDF5-49B4-B03F-81972336586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316945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DF916-4611-4BD5-AD56-35E950C988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24DE02-0AF9-4F7D-B3FD-92DBD26BD63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B47063-2D2C-4F31-9159-5205457AA193}"/>
              </a:ext>
            </a:extLst>
          </p:cNvPr>
          <p:cNvSpPr>
            <a:spLocks noGrp="1"/>
          </p:cNvSpPr>
          <p:nvPr>
            <p:ph type="dt" sz="half" idx="10"/>
          </p:nvPr>
        </p:nvSpPr>
        <p:spPr/>
        <p:txBody>
          <a:bodyPr/>
          <a:lstStyle/>
          <a:p>
            <a:fld id="{EB13D49B-6578-45D2-BC11-67BB28829187}" type="datetimeFigureOut">
              <a:rPr lang="en-GB" smtClean="0"/>
              <a:t>09/04/2024</a:t>
            </a:fld>
            <a:endParaRPr lang="en-GB"/>
          </a:p>
        </p:txBody>
      </p:sp>
      <p:sp>
        <p:nvSpPr>
          <p:cNvPr id="5" name="Footer Placeholder 4">
            <a:extLst>
              <a:ext uri="{FF2B5EF4-FFF2-40B4-BE49-F238E27FC236}">
                <a16:creationId xmlns:a16="http://schemas.microsoft.com/office/drawing/2014/main" id="{F5E8A384-21B9-4A63-92B2-B40D574014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83E79C-C317-4965-BFF0-0ABB4F60DB5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0474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B3B0F-8C1A-4CF4-8B42-BB9550F37B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576971-B608-4863-B919-D6D4F12338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425D2D0-119D-4FD5-9757-047FC914525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CA648E-36CA-405A-A0D2-F3A24BFFE584}"/>
              </a:ext>
            </a:extLst>
          </p:cNvPr>
          <p:cNvSpPr>
            <a:spLocks noGrp="1"/>
          </p:cNvSpPr>
          <p:nvPr>
            <p:ph type="dt" sz="half" idx="10"/>
          </p:nvPr>
        </p:nvSpPr>
        <p:spPr/>
        <p:txBody>
          <a:bodyPr/>
          <a:lstStyle/>
          <a:p>
            <a:fld id="{EB13D49B-6578-45D2-BC11-67BB28829187}" type="datetimeFigureOut">
              <a:rPr lang="en-GB" smtClean="0"/>
              <a:t>09/04/2024</a:t>
            </a:fld>
            <a:endParaRPr lang="en-GB"/>
          </a:p>
        </p:txBody>
      </p:sp>
      <p:sp>
        <p:nvSpPr>
          <p:cNvPr id="6" name="Footer Placeholder 5">
            <a:extLst>
              <a:ext uri="{FF2B5EF4-FFF2-40B4-BE49-F238E27FC236}">
                <a16:creationId xmlns:a16="http://schemas.microsoft.com/office/drawing/2014/main" id="{7E26ECF2-B28E-48B3-997B-DFAF032290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ACA96D-80DA-4436-86F3-96AB9D1CEF2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0043460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C14DF-E2A4-4381-A9CA-D05EB908595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DE95F9-219F-4099-94F5-B5CECB79BB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9D4734-8BC3-4D9A-AAC9-DD87E12423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FF69BF-B7A2-426D-9BFE-843A6A0B41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32F10-E90C-4EBD-862E-BC9797D3B3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6E5757-8F0E-4562-85A7-F1D9488C7B5E}"/>
              </a:ext>
            </a:extLst>
          </p:cNvPr>
          <p:cNvSpPr>
            <a:spLocks noGrp="1"/>
          </p:cNvSpPr>
          <p:nvPr>
            <p:ph type="dt" sz="half" idx="10"/>
          </p:nvPr>
        </p:nvSpPr>
        <p:spPr/>
        <p:txBody>
          <a:bodyPr/>
          <a:lstStyle/>
          <a:p>
            <a:fld id="{EB13D49B-6578-45D2-BC11-67BB28829187}" type="datetimeFigureOut">
              <a:rPr lang="en-GB" smtClean="0"/>
              <a:t>09/04/2024</a:t>
            </a:fld>
            <a:endParaRPr lang="en-GB"/>
          </a:p>
        </p:txBody>
      </p:sp>
      <p:sp>
        <p:nvSpPr>
          <p:cNvPr id="8" name="Footer Placeholder 7">
            <a:extLst>
              <a:ext uri="{FF2B5EF4-FFF2-40B4-BE49-F238E27FC236}">
                <a16:creationId xmlns:a16="http://schemas.microsoft.com/office/drawing/2014/main" id="{35655011-1517-49B4-981E-518F191DE1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B882C21-82D4-49CB-AD08-3FB88469A85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714659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6DC9F-F2F6-477C-92DB-BEC0CD8AAE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A4C6DF4-9AC1-420C-A0B8-9B5F55E6CF18}"/>
              </a:ext>
            </a:extLst>
          </p:cNvPr>
          <p:cNvSpPr>
            <a:spLocks noGrp="1"/>
          </p:cNvSpPr>
          <p:nvPr>
            <p:ph type="dt" sz="half" idx="10"/>
          </p:nvPr>
        </p:nvSpPr>
        <p:spPr/>
        <p:txBody>
          <a:bodyPr/>
          <a:lstStyle/>
          <a:p>
            <a:fld id="{EB13D49B-6578-45D2-BC11-67BB28829187}" type="datetimeFigureOut">
              <a:rPr lang="en-GB" smtClean="0"/>
              <a:t>09/04/2024</a:t>
            </a:fld>
            <a:endParaRPr lang="en-GB"/>
          </a:p>
        </p:txBody>
      </p:sp>
      <p:sp>
        <p:nvSpPr>
          <p:cNvPr id="4" name="Footer Placeholder 3">
            <a:extLst>
              <a:ext uri="{FF2B5EF4-FFF2-40B4-BE49-F238E27FC236}">
                <a16:creationId xmlns:a16="http://schemas.microsoft.com/office/drawing/2014/main" id="{F16258D9-0453-40EF-A57C-6487F8251B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9DD077-8F84-418C-BAB4-24BFFAF795D0}"/>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0427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1D07FE-B77C-4E0F-BBD3-6F5E8495A8B7}"/>
              </a:ext>
            </a:extLst>
          </p:cNvPr>
          <p:cNvSpPr>
            <a:spLocks noGrp="1"/>
          </p:cNvSpPr>
          <p:nvPr>
            <p:ph type="dt" sz="half" idx="10"/>
          </p:nvPr>
        </p:nvSpPr>
        <p:spPr/>
        <p:txBody>
          <a:bodyPr/>
          <a:lstStyle/>
          <a:p>
            <a:fld id="{EB13D49B-6578-45D2-BC11-67BB28829187}" type="datetimeFigureOut">
              <a:rPr lang="en-GB" smtClean="0"/>
              <a:t>09/04/2024</a:t>
            </a:fld>
            <a:endParaRPr lang="en-GB"/>
          </a:p>
        </p:txBody>
      </p:sp>
      <p:sp>
        <p:nvSpPr>
          <p:cNvPr id="3" name="Footer Placeholder 2">
            <a:extLst>
              <a:ext uri="{FF2B5EF4-FFF2-40B4-BE49-F238E27FC236}">
                <a16:creationId xmlns:a16="http://schemas.microsoft.com/office/drawing/2014/main" id="{0020938E-B2D2-4E6F-805C-6F7D19D065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63B2B2-0666-46A1-9D1F-1372CE1230E3}"/>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569640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9EA2E-47ED-4544-837D-6910AF212C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2BA039-505E-400D-9CD5-BD5727DA6E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2E8167-B6F8-48A6-BF1C-3C89C32DB1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15586D-DCB7-4675-9EA2-4B4E4E1A7BF8}"/>
              </a:ext>
            </a:extLst>
          </p:cNvPr>
          <p:cNvSpPr>
            <a:spLocks noGrp="1"/>
          </p:cNvSpPr>
          <p:nvPr>
            <p:ph type="dt" sz="half" idx="10"/>
          </p:nvPr>
        </p:nvSpPr>
        <p:spPr/>
        <p:txBody>
          <a:bodyPr/>
          <a:lstStyle/>
          <a:p>
            <a:fld id="{EB13D49B-6578-45D2-BC11-67BB28829187}" type="datetimeFigureOut">
              <a:rPr lang="en-GB" smtClean="0"/>
              <a:t>09/04/2024</a:t>
            </a:fld>
            <a:endParaRPr lang="en-GB"/>
          </a:p>
        </p:txBody>
      </p:sp>
      <p:sp>
        <p:nvSpPr>
          <p:cNvPr id="6" name="Footer Placeholder 5">
            <a:extLst>
              <a:ext uri="{FF2B5EF4-FFF2-40B4-BE49-F238E27FC236}">
                <a16:creationId xmlns:a16="http://schemas.microsoft.com/office/drawing/2014/main" id="{5F6BAD81-3C73-4DA6-81EA-02BB21EC3C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25E015-3C24-4FC3-9B16-CF9856CEE0A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675101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B144D-A390-454A-A8BB-BA896CB2C3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57E275-8E6B-4E24-B60B-C38A3ABBCE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4D0686-3AC1-4E9F-8A8F-C0E650EA18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DCA9C2-5D99-4F01-8562-6576B3F7F6B9}"/>
              </a:ext>
            </a:extLst>
          </p:cNvPr>
          <p:cNvSpPr>
            <a:spLocks noGrp="1"/>
          </p:cNvSpPr>
          <p:nvPr>
            <p:ph type="dt" sz="half" idx="10"/>
          </p:nvPr>
        </p:nvSpPr>
        <p:spPr/>
        <p:txBody>
          <a:bodyPr/>
          <a:lstStyle/>
          <a:p>
            <a:fld id="{EB13D49B-6578-45D2-BC11-67BB28829187}" type="datetimeFigureOut">
              <a:rPr lang="en-GB" smtClean="0"/>
              <a:t>09/04/2024</a:t>
            </a:fld>
            <a:endParaRPr lang="en-GB"/>
          </a:p>
        </p:txBody>
      </p:sp>
      <p:sp>
        <p:nvSpPr>
          <p:cNvPr id="6" name="Footer Placeholder 5">
            <a:extLst>
              <a:ext uri="{FF2B5EF4-FFF2-40B4-BE49-F238E27FC236}">
                <a16:creationId xmlns:a16="http://schemas.microsoft.com/office/drawing/2014/main" id="{F692DC31-9F0B-42CD-ABEE-ADD2759164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77960E-0FB2-4C2D-9E22-CE931F897A4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2852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DB65-8156-49D9-B7F8-E51F6F372CB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DA37CD-4954-4FFA-9A1E-09D0DC4C5D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FF2514-6CF9-4A96-B129-9100F50B02D9}"/>
              </a:ext>
            </a:extLst>
          </p:cNvPr>
          <p:cNvSpPr>
            <a:spLocks noGrp="1"/>
          </p:cNvSpPr>
          <p:nvPr>
            <p:ph type="dt" sz="half" idx="10"/>
          </p:nvPr>
        </p:nvSpPr>
        <p:spPr/>
        <p:txBody>
          <a:bodyPr/>
          <a:lstStyle/>
          <a:p>
            <a:fld id="{EB13D49B-6578-45D2-BC11-67BB28829187}" type="datetimeFigureOut">
              <a:rPr lang="en-GB" smtClean="0"/>
              <a:t>09/04/2024</a:t>
            </a:fld>
            <a:endParaRPr lang="en-GB"/>
          </a:p>
        </p:txBody>
      </p:sp>
      <p:sp>
        <p:nvSpPr>
          <p:cNvPr id="5" name="Footer Placeholder 4">
            <a:extLst>
              <a:ext uri="{FF2B5EF4-FFF2-40B4-BE49-F238E27FC236}">
                <a16:creationId xmlns:a16="http://schemas.microsoft.com/office/drawing/2014/main" id="{91BFBB99-C2B9-463A-9820-844E0E189D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A4BF88-01C1-4DAC-86AC-9CBAEAA561D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7214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DE807E-AB74-4107-BC92-6AF6151BBD8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84677E-510F-4EBF-A1BE-8DC0812B21E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4695B6-54A3-40E6-A7ED-93FCE2CD6CCA}"/>
              </a:ext>
            </a:extLst>
          </p:cNvPr>
          <p:cNvSpPr>
            <a:spLocks noGrp="1"/>
          </p:cNvSpPr>
          <p:nvPr>
            <p:ph type="dt" sz="half" idx="10"/>
          </p:nvPr>
        </p:nvSpPr>
        <p:spPr/>
        <p:txBody>
          <a:bodyPr/>
          <a:lstStyle/>
          <a:p>
            <a:fld id="{EB13D49B-6578-45D2-BC11-67BB28829187}" type="datetimeFigureOut">
              <a:rPr lang="en-GB" smtClean="0"/>
              <a:t>09/04/2024</a:t>
            </a:fld>
            <a:endParaRPr lang="en-GB"/>
          </a:p>
        </p:txBody>
      </p:sp>
      <p:sp>
        <p:nvSpPr>
          <p:cNvPr id="5" name="Footer Placeholder 4">
            <a:extLst>
              <a:ext uri="{FF2B5EF4-FFF2-40B4-BE49-F238E27FC236}">
                <a16:creationId xmlns:a16="http://schemas.microsoft.com/office/drawing/2014/main" id="{7F36413D-F990-485E-97DC-790B2911F4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707A33-9BAF-4258-B0C8-38F2E79DB9C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532843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433FD3-0613-479E-83D4-E9AD763EF5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E6DFBA-1A9C-454A-96C2-EF726960A1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7265E-5486-4EBA-89BF-43AB9D5D74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13D49B-6578-45D2-BC11-67BB28829187}" type="datetimeFigureOut">
              <a:rPr lang="en-GB" smtClean="0"/>
              <a:t>09/04/2024</a:t>
            </a:fld>
            <a:endParaRPr lang="en-GB"/>
          </a:p>
        </p:txBody>
      </p:sp>
      <p:sp>
        <p:nvSpPr>
          <p:cNvPr id="5" name="Footer Placeholder 4">
            <a:extLst>
              <a:ext uri="{FF2B5EF4-FFF2-40B4-BE49-F238E27FC236}">
                <a16:creationId xmlns:a16="http://schemas.microsoft.com/office/drawing/2014/main" id="{631D8CA3-E596-40D5-B89E-B655B72C71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8889D4D-D283-4C91-8006-D98E168D5D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D19B39-0B55-4978-9670-2F00F5682B2F}" type="slidenum">
              <a:rPr lang="en-GB" smtClean="0"/>
              <a:t>‹#›</a:t>
            </a:fld>
            <a:endParaRPr lang="en-GB"/>
          </a:p>
        </p:txBody>
      </p:sp>
    </p:spTree>
    <p:extLst>
      <p:ext uri="{BB962C8B-B14F-4D97-AF65-F5344CB8AC3E}">
        <p14:creationId xmlns:p14="http://schemas.microsoft.com/office/powerpoint/2010/main" val="7532975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svg"/><Relationship Id="rId5" Type="http://schemas.openxmlformats.org/officeDocument/2006/relationships/image" Target="../media/image4.png"/><Relationship Id="rId10" Type="http://schemas.openxmlformats.org/officeDocument/2006/relationships/image" Target="../media/image9.svg"/><Relationship Id="rId4" Type="http://schemas.openxmlformats.org/officeDocument/2006/relationships/image" Target="../media/image3.svg"/><Relationship Id="rId9"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13" Type="http://schemas.openxmlformats.org/officeDocument/2006/relationships/image" Target="../media/image9.svg"/><Relationship Id="rId3" Type="http://schemas.openxmlformats.org/officeDocument/2006/relationships/image" Target="../media/image14.jpg"/><Relationship Id="rId7" Type="http://schemas.openxmlformats.org/officeDocument/2006/relationships/image" Target="../media/image3.svg"/><Relationship Id="rId12"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2.png"/><Relationship Id="rId11" Type="http://schemas.openxmlformats.org/officeDocument/2006/relationships/image" Target="../media/image7.svg"/><Relationship Id="rId5" Type="http://schemas.openxmlformats.org/officeDocument/2006/relationships/hyperlink" Target="https://creativecommons.org/licenses/by-nc-nd/3.0/" TargetMode="External"/><Relationship Id="rId10" Type="http://schemas.openxmlformats.org/officeDocument/2006/relationships/image" Target="../media/image6.png"/><Relationship Id="rId4" Type="http://schemas.openxmlformats.org/officeDocument/2006/relationships/hyperlink" Target="http://traviskolder.com/2012/12/13/pondering/" TargetMode="External"/><Relationship Id="rId9" Type="http://schemas.openxmlformats.org/officeDocument/2006/relationships/image" Target="../media/image5.svg"/></Relationships>
</file>

<file path=ppt/slides/_rels/slide5.xml.rels><?xml version="1.0" encoding="UTF-8" standalone="yes"?>
<Relationships xmlns="http://schemas.openxmlformats.org/package/2006/relationships"><Relationship Id="rId8" Type="http://schemas.openxmlformats.org/officeDocument/2006/relationships/image" Target="../media/image3.svg"/><Relationship Id="rId13" Type="http://schemas.openxmlformats.org/officeDocument/2006/relationships/image" Target="../media/image8.png"/><Relationship Id="rId3" Type="http://schemas.openxmlformats.org/officeDocument/2006/relationships/hyperlink" Target="https://communitytechnetwork.org/blog/14-ways-the-internet-improves-our-lives/" TargetMode="External"/><Relationship Id="rId7" Type="http://schemas.openxmlformats.org/officeDocument/2006/relationships/image" Target="../media/image2.png"/><Relationship Id="rId12" Type="http://schemas.openxmlformats.org/officeDocument/2006/relationships/image" Target="../media/image7.sv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www.simplilearn.com/importance-of-technology-article" TargetMode="External"/><Relationship Id="rId11" Type="http://schemas.openxmlformats.org/officeDocument/2006/relationships/image" Target="../media/image6.png"/><Relationship Id="rId5" Type="http://schemas.openxmlformats.org/officeDocument/2006/relationships/hyperlink" Target="https://www.healthtechzone.com/topics/healthcare/articles/2021/02/19/448068-5-ways-technology-has-improved-our-quality-life.htm" TargetMode="External"/><Relationship Id="rId10" Type="http://schemas.openxmlformats.org/officeDocument/2006/relationships/image" Target="../media/image5.svg"/><Relationship Id="rId4" Type="http://schemas.openxmlformats.org/officeDocument/2006/relationships/hyperlink" Target="https://www.rasmussen.edu/degrees/technology/blog/ways-computer-science-benefits-society/" TargetMode="External"/><Relationship Id="rId9" Type="http://schemas.openxmlformats.org/officeDocument/2006/relationships/image" Target="../media/image4.png"/><Relationship Id="rId14" Type="http://schemas.openxmlformats.org/officeDocument/2006/relationships/image" Target="../media/image9.svg"/></Relationships>
</file>

<file path=ppt/slides/_rels/slide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xnyFYiK2rSY"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pixabay.com/en/youtube-red-social-icon-play-1495277/" TargetMode="External"/><Relationship Id="rId5" Type="http://schemas.openxmlformats.org/officeDocument/2006/relationships/image" Target="../media/image17.png"/><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en.wikipedia.org/wiki/Operating_system" TargetMode="External"/><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traviskolder.com/2012/12/13/pondering/"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stileex.xyz/en/types-computer-software/"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Operating_system"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s://twobithistory.org/2018/06/23/ibm-029-card-punch.html" TargetMode="External"/></Relationships>
</file>

<file path=ppt/slides/_rels/slide21.xml.rels><?xml version="1.0" encoding="UTF-8" standalone="yes"?>
<Relationships xmlns="http://schemas.openxmlformats.org/package/2006/relationships"><Relationship Id="rId8" Type="http://schemas.openxmlformats.org/officeDocument/2006/relationships/image" Target="../media/image26.png"/><Relationship Id="rId13" Type="http://schemas.openxmlformats.org/officeDocument/2006/relationships/hyperlink" Target="https://www.pngall.com/play-button-png/download/45026" TargetMode="External"/><Relationship Id="rId3" Type="http://schemas.openxmlformats.org/officeDocument/2006/relationships/image" Target="../media/image24.png"/><Relationship Id="rId7" Type="http://schemas.openxmlformats.org/officeDocument/2006/relationships/hyperlink" Target="https://tedunderwood.com/2011/12/27/why-we-dont-actually-want-to-be-the-next-thing-in-literary-studies/" TargetMode="External"/><Relationship Id="rId12" Type="http://schemas.openxmlformats.org/officeDocument/2006/relationships/image" Target="../media/image28.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25.jpg"/><Relationship Id="rId11" Type="http://schemas.openxmlformats.org/officeDocument/2006/relationships/hyperlink" Target="https://www.youtube.com/watch?v=YByu_1S2VeU" TargetMode="External"/><Relationship Id="rId5" Type="http://schemas.openxmlformats.org/officeDocument/2006/relationships/hyperlink" Target="https://creativecommons.org/licenses/by-sa/3.0/" TargetMode="External"/><Relationship Id="rId10" Type="http://schemas.openxmlformats.org/officeDocument/2006/relationships/image" Target="../media/image27.png"/><Relationship Id="rId4" Type="http://schemas.openxmlformats.org/officeDocument/2006/relationships/hyperlink" Target="https://twobithistory.org/2018/06/23/ibm-029-card-punch.html" TargetMode="External"/><Relationship Id="rId9" Type="http://schemas.openxmlformats.org/officeDocument/2006/relationships/hyperlink" Target="https://www.youtube.com/watch?v=FU_YFpfDqqA"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nCndSm9y46s" TargetMode="External"/><Relationship Id="rId7"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www.youtube.com/watch?v=sq2SE_GbZ34&amp;t=2s" TargetMode="External"/><Relationship Id="rId5" Type="http://schemas.openxmlformats.org/officeDocument/2006/relationships/hyperlink" Target="https://www.youtube.com/watch?v=k4oGI_dNaPc" TargetMode="External"/><Relationship Id="rId4" Type="http://schemas.openxmlformats.org/officeDocument/2006/relationships/hyperlink" Target="https://www.youtube.com/watch?v=WnNm_uJYWhA"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en.wikipedia.org/wiki/UNIVAC_I#:~:text=The%20UNIVAC%20I%20(Universal%20Automatic,the%20inventors%20of%20the%20ENIAC."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30.jpeg"/><Relationship Id="rId5" Type="http://schemas.openxmlformats.org/officeDocument/2006/relationships/image" Target="../media/image29.jpeg"/><Relationship Id="rId4" Type="http://schemas.openxmlformats.org/officeDocument/2006/relationships/hyperlink" Target="https://en.wikipedia.org/wiki/IBM_701"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pfnicholls.com/Electronics/transistors_bipolar.html" TargetMode="External"/><Relationship Id="rId3" Type="http://schemas.openxmlformats.org/officeDocument/2006/relationships/image" Target="../media/image31.jpeg"/><Relationship Id="rId7" Type="http://schemas.openxmlformats.org/officeDocument/2006/relationships/image" Target="../media/image33.jp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creativecommons.org/licenses/by-nc-nd/3.0/" TargetMode="External"/><Relationship Id="rId5" Type="http://schemas.openxmlformats.org/officeDocument/2006/relationships/hyperlink" Target="https://ruralindiaonline.org/en/articles/kuthampully-weavers-off-white-to-darkness/" TargetMode="External"/><Relationship Id="rId4" Type="http://schemas.openxmlformats.org/officeDocument/2006/relationships/image" Target="../media/image32.jpg"/><Relationship Id="rId9" Type="http://schemas.openxmlformats.org/officeDocument/2006/relationships/hyperlink" Target="https://creativecommons.org/licenses/by/3.0/"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www.youtube.com/watch?v=VBDoT8o4q00" TargetMode="External"/><Relationship Id="rId3" Type="http://schemas.openxmlformats.org/officeDocument/2006/relationships/hyperlink" Target="https://www.youtube.com/watch?v=Xpk67YzOn5w" TargetMode="External"/><Relationship Id="rId7" Type="http://schemas.openxmlformats.org/officeDocument/2006/relationships/hyperlink" Target="https://youtube.com/shorts/sSAjVyFpvF8?si=KFBu4SMHneUlKDxw" TargetMode="External"/><Relationship Id="rId12" Type="http://schemas.openxmlformats.org/officeDocument/2006/relationships/image" Target="../media/image36.sv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www.pngall.com/play-button-png/download/45026" TargetMode="External"/><Relationship Id="rId11" Type="http://schemas.openxmlformats.org/officeDocument/2006/relationships/image" Target="../media/image35.png"/><Relationship Id="rId5" Type="http://schemas.openxmlformats.org/officeDocument/2006/relationships/image" Target="../media/image28.png"/><Relationship Id="rId10" Type="http://schemas.openxmlformats.org/officeDocument/2006/relationships/hyperlink" Target="https://www.youtube.com/watch?v=5f3NJnvnk7k" TargetMode="External"/><Relationship Id="rId4" Type="http://schemas.openxmlformats.org/officeDocument/2006/relationships/image" Target="../media/image34.png"/><Relationship Id="rId9" Type="http://schemas.openxmlformats.org/officeDocument/2006/relationships/hyperlink" Target="https://www.youtube.com/watch?v=6caLyckwo7U" TargetMode="External"/></Relationships>
</file>

<file path=ppt/slides/_rels/slide26.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hyperlink" Target="https://www.youtube.com/watch?v=VBDoT8o4q00&amp;t=5s" TargetMode="External"/><Relationship Id="rId7" Type="http://schemas.openxmlformats.org/officeDocument/2006/relationships/hyperlink" Target="https://www.youtube.com/watch?v=wvJc9CZcvBc"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s://www.pngall.com/play-button-png/download/45026" TargetMode="External"/><Relationship Id="rId5" Type="http://schemas.openxmlformats.org/officeDocument/2006/relationships/image" Target="../media/image28.png"/><Relationship Id="rId10" Type="http://schemas.openxmlformats.org/officeDocument/2006/relationships/image" Target="../media/image39.png"/><Relationship Id="rId4" Type="http://schemas.openxmlformats.org/officeDocument/2006/relationships/image" Target="../media/image37.png"/><Relationship Id="rId9" Type="http://schemas.openxmlformats.org/officeDocument/2006/relationships/hyperlink" Target="https://www.youtube.com/watch?v=QZwneRb-zqA"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melonicedlatte.com/computerarchitecture/2018/11/08/145326.html"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almabetter.com/bytes/articles/generations-of-operating-system"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42.png"/><Relationship Id="rId5" Type="http://schemas.openxmlformats.org/officeDocument/2006/relationships/image" Target="../media/image41.jpeg"/><Relationship Id="rId4" Type="http://schemas.openxmlformats.org/officeDocument/2006/relationships/hyperlink" Target="https://www.tutorialspoint.com/operating-system-generations" TargetMode="External"/></Relationships>
</file>

<file path=ppt/slides/_rels/slide29.xml.rels><?xml version="1.0" encoding="UTF-8" standalone="yes"?>
<Relationships xmlns="http://schemas.openxmlformats.org/package/2006/relationships"><Relationship Id="rId8" Type="http://schemas.openxmlformats.org/officeDocument/2006/relationships/hyperlink" Target="https://www.pngall.com/play-button-png/download/45026" TargetMode="External"/><Relationship Id="rId3" Type="http://schemas.openxmlformats.org/officeDocument/2006/relationships/hyperlink" Target="https://www.youtube.com/watch?v=EphlwdKYsu8" TargetMode="External"/><Relationship Id="rId7" Type="http://schemas.openxmlformats.org/officeDocument/2006/relationships/image" Target="../media/image28.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44.png"/><Relationship Id="rId5" Type="http://schemas.openxmlformats.org/officeDocument/2006/relationships/hyperlink" Target="https://www.youtube.com/watch?v=fhhc_bjgiuA" TargetMode="External"/><Relationship Id="rId4" Type="http://schemas.openxmlformats.org/officeDocument/2006/relationships/image" Target="../media/image43.png"/></Relationships>
</file>

<file path=ppt/slides/_rels/slide30.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47.jpeg"/><Relationship Id="rId5" Type="http://schemas.openxmlformats.org/officeDocument/2006/relationships/hyperlink" Target="https://en.wikipedia.org/wiki/PDP-1" TargetMode="External"/><Relationship Id="rId4" Type="http://schemas.openxmlformats.org/officeDocument/2006/relationships/image" Target="../media/image46.jpeg"/></Relationships>
</file>

<file path=ppt/slides/_rels/slide31.xml.rels><?xml version="1.0" encoding="UTF-8" standalone="yes"?>
<Relationships xmlns="http://schemas.openxmlformats.org/package/2006/relationships"><Relationship Id="rId3" Type="http://schemas.openxmlformats.org/officeDocument/2006/relationships/hyperlink" Target="https://upload.wikimedia.org/wikipedia/commons/transcoded/5/58/Restored_PDP-1_Demonstration.webm/Restored_PDP-1_Demonstration.webm.480p.vp9.webm" TargetMode="External"/><Relationship Id="rId7" Type="http://schemas.openxmlformats.org/officeDocument/2006/relationships/hyperlink" Target="https://en.wikipedia.org/wiki/Spacewar!"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hyperlink" Target="https://www.pngall.com/play-button-png/download/45026" TargetMode="External"/><Relationship Id="rId5" Type="http://schemas.openxmlformats.org/officeDocument/2006/relationships/image" Target="../media/image28.png"/><Relationship Id="rId4" Type="http://schemas.openxmlformats.org/officeDocument/2006/relationships/image" Target="../media/image48.png"/></Relationships>
</file>

<file path=ppt/slides/_rels/slide32.xml.rels><?xml version="1.0" encoding="UTF-8" standalone="yes"?>
<Relationships xmlns="http://schemas.openxmlformats.org/package/2006/relationships"><Relationship Id="rId8" Type="http://schemas.openxmlformats.org/officeDocument/2006/relationships/image" Target="../media/image53.png"/><Relationship Id="rId3" Type="http://schemas.openxmlformats.org/officeDocument/2006/relationships/image" Target="../media/image49.png"/><Relationship Id="rId7" Type="http://schemas.openxmlformats.org/officeDocument/2006/relationships/image" Target="../media/image52.png"/><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hyperlink" Target="https://www.wallpaperflare.com/green-computer-processor-blue-chip-color-fee-track-hi-tech-wallpaper-ucbq" TargetMode="External"/><Relationship Id="rId11" Type="http://schemas.microsoft.com/office/2007/relationships/hdphoto" Target="../media/hdphoto1.wdp"/><Relationship Id="rId5" Type="http://schemas.openxmlformats.org/officeDocument/2006/relationships/image" Target="../media/image51.jpg"/><Relationship Id="rId10" Type="http://schemas.openxmlformats.org/officeDocument/2006/relationships/image" Target="../media/image55.png"/><Relationship Id="rId4" Type="http://schemas.openxmlformats.org/officeDocument/2006/relationships/image" Target="../media/image50.png"/><Relationship Id="rId9" Type="http://schemas.openxmlformats.org/officeDocument/2006/relationships/image" Target="../media/image54.png"/></Relationships>
</file>

<file path=ppt/slides/_rels/slide33.xml.rels><?xml version="1.0" encoding="UTF-8" standalone="yes"?>
<Relationships xmlns="http://schemas.openxmlformats.org/package/2006/relationships"><Relationship Id="rId8" Type="http://schemas.openxmlformats.org/officeDocument/2006/relationships/hyperlink" Target="https://creativecommons.org/licenses/by/3.0/" TargetMode="External"/><Relationship Id="rId3" Type="http://schemas.openxmlformats.org/officeDocument/2006/relationships/hyperlink" Target="https://www.computinghistory.org.uk/det/1337/Dragon-32/" TargetMode="External"/><Relationship Id="rId7" Type="http://schemas.openxmlformats.org/officeDocument/2006/relationships/hyperlink" Target="https://www.flickr.com/photos/73915715@N00/6251229386"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57.jpg"/><Relationship Id="rId5" Type="http://schemas.openxmlformats.org/officeDocument/2006/relationships/image" Target="../media/image56.png"/><Relationship Id="rId10" Type="http://schemas.openxmlformats.org/officeDocument/2006/relationships/hyperlink" Target="https://www.atarilegend.com/interviews/38" TargetMode="External"/><Relationship Id="rId4" Type="http://schemas.openxmlformats.org/officeDocument/2006/relationships/hyperlink" Target="https://en.wikipedia.org/wiki/Dragon_32/64" TargetMode="External"/><Relationship Id="rId9" Type="http://schemas.openxmlformats.org/officeDocument/2006/relationships/image" Target="../media/image58.png"/></Relationships>
</file>

<file path=ppt/slides/_rels/slide34.xml.rels><?xml version="1.0" encoding="UTF-8" standalone="yes"?>
<Relationships xmlns="http://schemas.openxmlformats.org/package/2006/relationships"><Relationship Id="rId3" Type="http://schemas.openxmlformats.org/officeDocument/2006/relationships/image" Target="../media/image59.png"/><Relationship Id="rId7" Type="http://schemas.openxmlformats.org/officeDocument/2006/relationships/hyperlink" Target="https://www.pngall.com/play-button-png/download/45026" TargetMode="External"/><Relationship Id="rId2" Type="http://schemas.openxmlformats.org/officeDocument/2006/relationships/hyperlink" Target="https://www.youtube.com/watch?v=UVyKkcPoRb8" TargetMode="External"/><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hyperlink" Target="https://en.wikipedia.org/wiki/Bourne_shell" TargetMode="External"/><Relationship Id="rId4" Type="http://schemas.openxmlformats.org/officeDocument/2006/relationships/image" Target="../media/image60.pn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hyperlink" Target="https://fr.wikipedia.org/wiki/Windows" TargetMode="External"/><Relationship Id="rId13" Type="http://schemas.openxmlformats.org/officeDocument/2006/relationships/image" Target="../media/image66.png"/><Relationship Id="rId3" Type="http://schemas.openxmlformats.org/officeDocument/2006/relationships/image" Target="../media/image61.jpg"/><Relationship Id="rId7" Type="http://schemas.openxmlformats.org/officeDocument/2006/relationships/image" Target="../media/image63.png"/><Relationship Id="rId12" Type="http://schemas.openxmlformats.org/officeDocument/2006/relationships/hyperlink" Target="https://stackpointer.io/internet/google-apps-custom-url-secondary-domain/429/attachment/internet/" TargetMode="External"/><Relationship Id="rId2" Type="http://schemas.openxmlformats.org/officeDocument/2006/relationships/notesSlide" Target="../notesSlides/notesSlide28.xml"/><Relationship Id="rId16" Type="http://schemas.openxmlformats.org/officeDocument/2006/relationships/hyperlink" Target="https://creativecommons.org/licenses/by-nc/3.0/" TargetMode="External"/><Relationship Id="rId1" Type="http://schemas.openxmlformats.org/officeDocument/2006/relationships/slideLayout" Target="../slideLayouts/slideLayout2.xml"/><Relationship Id="rId6" Type="http://schemas.openxmlformats.org/officeDocument/2006/relationships/hyperlink" Target="https://pixabay.com/vectors/firefox-browser-logo-fox-internet-24921/" TargetMode="External"/><Relationship Id="rId11" Type="http://schemas.openxmlformats.org/officeDocument/2006/relationships/image" Target="../media/image65.jpg"/><Relationship Id="rId5" Type="http://schemas.openxmlformats.org/officeDocument/2006/relationships/image" Target="../media/image62.png"/><Relationship Id="rId15" Type="http://schemas.openxmlformats.org/officeDocument/2006/relationships/hyperlink" Target="https://www.pngall.com/linux-png/" TargetMode="External"/><Relationship Id="rId10" Type="http://schemas.openxmlformats.org/officeDocument/2006/relationships/hyperlink" Target="https://www.pngall.com/website-png/" TargetMode="External"/><Relationship Id="rId4" Type="http://schemas.openxmlformats.org/officeDocument/2006/relationships/hyperlink" Target="http://sistematic0.blogspot.com/2017/06/verdades-y-mentiras-de-la-deep-web-y-la.html" TargetMode="External"/><Relationship Id="rId9" Type="http://schemas.openxmlformats.org/officeDocument/2006/relationships/image" Target="../media/image64.png"/><Relationship Id="rId14" Type="http://schemas.openxmlformats.org/officeDocument/2006/relationships/image" Target="../media/image67.png"/></Relationships>
</file>

<file path=ppt/slides/_rels/slide37.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8" Type="http://schemas.openxmlformats.org/officeDocument/2006/relationships/hyperlink" Target="https://susannetedrick.com/what-is-cloud-computing-and-how-can-it-help-your-business/" TargetMode="External"/><Relationship Id="rId13" Type="http://schemas.openxmlformats.org/officeDocument/2006/relationships/hyperlink" Target="https://www.ochobitshacenunbyte.com/2019/07/10/como-escanear-una-nueva-lun-en-sistemas-red-hat/" TargetMode="External"/><Relationship Id="rId18" Type="http://schemas.openxmlformats.org/officeDocument/2006/relationships/hyperlink" Target="https://commons.wikimedia.org/wiki/File:Android_robot.png" TargetMode="External"/><Relationship Id="rId3" Type="http://schemas.openxmlformats.org/officeDocument/2006/relationships/image" Target="../media/image69.jpg"/><Relationship Id="rId21" Type="http://schemas.openxmlformats.org/officeDocument/2006/relationships/hyperlink" Target="https://www.freepngimg.com/png/68525-apple-network-icons-ios-computer-iphone-graphics" TargetMode="External"/><Relationship Id="rId7" Type="http://schemas.openxmlformats.org/officeDocument/2006/relationships/image" Target="../media/image71.jpg"/><Relationship Id="rId12" Type="http://schemas.openxmlformats.org/officeDocument/2006/relationships/image" Target="../media/image73.jpg"/><Relationship Id="rId17" Type="http://schemas.openxmlformats.org/officeDocument/2006/relationships/hyperlink" Target="https://www.segur.cat/2021/03/certificacio-gratuita-microsoft-azure.html" TargetMode="External"/><Relationship Id="rId2" Type="http://schemas.openxmlformats.org/officeDocument/2006/relationships/notesSlide" Target="../notesSlides/notesSlide30.xml"/><Relationship Id="rId16" Type="http://schemas.openxmlformats.org/officeDocument/2006/relationships/image" Target="../media/image75.png"/><Relationship Id="rId20" Type="http://schemas.openxmlformats.org/officeDocument/2006/relationships/image" Target="../media/image76.png"/><Relationship Id="rId1" Type="http://schemas.openxmlformats.org/officeDocument/2006/relationships/slideLayout" Target="../slideLayouts/slideLayout2.xml"/><Relationship Id="rId6" Type="http://schemas.openxmlformats.org/officeDocument/2006/relationships/hyperlink" Target="https://blog.geoactivegroup.com/2012/01/how-consumers-use-their-smart-mobile.html" TargetMode="External"/><Relationship Id="rId11" Type="http://schemas.openxmlformats.org/officeDocument/2006/relationships/hyperlink" Target="https://creativecommons.org/licenses/by-nc-sa/3.0/" TargetMode="External"/><Relationship Id="rId5" Type="http://schemas.openxmlformats.org/officeDocument/2006/relationships/image" Target="../media/image70.jpg"/><Relationship Id="rId15" Type="http://schemas.openxmlformats.org/officeDocument/2006/relationships/hyperlink" Target="https://commons.wikimedia.org/wiki/File:Amazon_Web_Services_Logo.svg" TargetMode="External"/><Relationship Id="rId23" Type="http://schemas.openxmlformats.org/officeDocument/2006/relationships/image" Target="../media/image77.png"/><Relationship Id="rId10" Type="http://schemas.openxmlformats.org/officeDocument/2006/relationships/hyperlink" Target="https://www.freepngimg.com/png/23920-cloud-computing-photos" TargetMode="External"/><Relationship Id="rId19" Type="http://schemas.openxmlformats.org/officeDocument/2006/relationships/hyperlink" Target="https://creativecommons.org/licenses/by-sa/3.0/" TargetMode="External"/><Relationship Id="rId4" Type="http://schemas.openxmlformats.org/officeDocument/2006/relationships/hyperlink" Target="https://blog.keliweb.it/2014/11/cloud-computing-quale-sara-levoluzione-della-nuvola/" TargetMode="External"/><Relationship Id="rId9" Type="http://schemas.openxmlformats.org/officeDocument/2006/relationships/image" Target="../media/image72.png"/><Relationship Id="rId14" Type="http://schemas.openxmlformats.org/officeDocument/2006/relationships/image" Target="../media/image74.png"/><Relationship Id="rId22" Type="http://schemas.openxmlformats.org/officeDocument/2006/relationships/hyperlink" Target="https://creativecommons.org/licenses/by-nc/3.0/" TargetMode="External"/></Relationships>
</file>

<file path=ppt/slides/_rels/slide39.xml.rels><?xml version="1.0" encoding="UTF-8" standalone="yes"?>
<Relationships xmlns="http://schemas.openxmlformats.org/package/2006/relationships"><Relationship Id="rId8" Type="http://schemas.openxmlformats.org/officeDocument/2006/relationships/image" Target="../media/image80.png"/><Relationship Id="rId3" Type="http://schemas.openxmlformats.org/officeDocument/2006/relationships/hyperlink" Target="https://pureos.net/" TargetMode="External"/><Relationship Id="rId7" Type="http://schemas.openxmlformats.org/officeDocument/2006/relationships/image" Target="../media/image79.png"/><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image" Target="../media/image78.png"/><Relationship Id="rId5" Type="http://schemas.openxmlformats.org/officeDocument/2006/relationships/image" Target="../media/image68.png"/><Relationship Id="rId4" Type="http://schemas.openxmlformats.org/officeDocument/2006/relationships/hyperlink" Target="https://puri.sm/" TargetMode="External"/><Relationship Id="rId9" Type="http://schemas.openxmlformats.org/officeDocument/2006/relationships/hyperlink" Target="https://pngimg.com/download/33233" TargetMode="External"/></Relationships>
</file>

<file path=ppt/slides/_rels/slide40.xml.rels><?xml version="1.0" encoding="UTF-8" standalone="yes"?>
<Relationships xmlns="http://schemas.openxmlformats.org/package/2006/relationships"><Relationship Id="rId8" Type="http://schemas.openxmlformats.org/officeDocument/2006/relationships/hyperlink" Target="https://pngimg.com/download/33233" TargetMode="External"/><Relationship Id="rId3" Type="http://schemas.openxmlformats.org/officeDocument/2006/relationships/hyperlink" Target="https://en.wikipedia.org/wiki/Timeline_of_operating_systems" TargetMode="External"/><Relationship Id="rId7" Type="http://schemas.openxmlformats.org/officeDocument/2006/relationships/image" Target="../media/image80.png"/><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hyperlink" Target="https://www.sutori.com/story/the-history-of-operating-systems--RrCp3bZLea46JfawcKHzXTzB" TargetMode="External"/><Relationship Id="rId5" Type="http://schemas.openxmlformats.org/officeDocument/2006/relationships/hyperlink" Target="https://www.skrause.org/computers/dos_history.shtml" TargetMode="External"/><Relationship Id="rId4" Type="http://schemas.openxmlformats.org/officeDocument/2006/relationships/hyperlink" Target="https://sites.google.com/site/optsytms/history-of-operating-systems" TargetMode="External"/></Relationships>
</file>

<file path=ppt/slides/_rels/slide41.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hyperlink" Target="https://www.google.com/url?sa=i&amp;url=https%3A%2F%2Fwww.softwaretestinghelp.com%2Fbest-operating-systems%2F&amp;psig=AOvVaw3-SG_CoSEohtLBiLRIu-GA&amp;ust=1611425201673000&amp;source=images&amp;cd=vfe&amp;ved=2ahUKEwjD7ovnkLDuAhUUiVwKHUpWCXcQjhx6BAgAEBI"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gs.statcounter.com/windows-version-market-share/desktop/worldwide/#monthly-201809-201908-bar" TargetMode="External"/><Relationship Id="rId2" Type="http://schemas.openxmlformats.org/officeDocument/2006/relationships/notesSlide" Target="../notesSlides/notesSlide34.xml"/><Relationship Id="rId1" Type="http://schemas.openxmlformats.org/officeDocument/2006/relationships/slideLayout" Target="../slideLayouts/slideLayout2.xml"/><Relationship Id="rId5" Type="http://schemas.openxmlformats.org/officeDocument/2006/relationships/hyperlink" Target="https://www.google.com/url?sa=i&amp;url=https%3A%2F%2Fwww.softwaretestinghelp.com%2Fbest-operating-systems%2F&amp;psig=AOvVaw3-SG_CoSEohtLBiLRIu-GA&amp;ust=1611425201673000&amp;source=images&amp;cd=vfe&amp;ved=2ahUKEwjD7ovnkLDuAhUUiVwKHUpWCXcQjhx6BAgAEBI" TargetMode="External"/><Relationship Id="rId4" Type="http://schemas.openxmlformats.org/officeDocument/2006/relationships/image" Target="../media/image81.png"/></Relationships>
</file>

<file path=ppt/slides/_rels/slide43.xml.rels><?xml version="1.0" encoding="UTF-8" standalone="yes"?>
<Relationships xmlns="http://schemas.openxmlformats.org/package/2006/relationships"><Relationship Id="rId3" Type="http://schemas.openxmlformats.org/officeDocument/2006/relationships/image" Target="../media/image82.png"/><Relationship Id="rId7" Type="http://schemas.openxmlformats.org/officeDocument/2006/relationships/hyperlink" Target="https://creativecommons.org/licenses/by-nc/3.0/" TargetMode="External"/><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hyperlink" Target="https://www.pngall.com/linux-png/download/52213" TargetMode="External"/><Relationship Id="rId5" Type="http://schemas.openxmlformats.org/officeDocument/2006/relationships/image" Target="../media/image83.png"/><Relationship Id="rId4" Type="http://schemas.openxmlformats.org/officeDocument/2006/relationships/hyperlink" Target="https://www.pngall.com/linux-png/"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gs.statcounter.com/os-market-share" TargetMode="External"/><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image" Target="../media/image84.png"/></Relationships>
</file>

<file path=ppt/slides/_rels/slide45.xml.rels><?xml version="1.0" encoding="UTF-8" standalone="yes"?>
<Relationships xmlns="http://schemas.openxmlformats.org/package/2006/relationships"><Relationship Id="rId3" Type="http://schemas.openxmlformats.org/officeDocument/2006/relationships/image" Target="../media/image85.jpg"/><Relationship Id="rId7" Type="http://schemas.openxmlformats.org/officeDocument/2006/relationships/hyperlink" Target="https://www.blacklistednews.com/article/76463/bp-to-turn-smart-cities-into-247-realtime-listening-devices-using-fiber-optic.html" TargetMode="External"/><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image" Target="../media/image86.jpg"/><Relationship Id="rId5" Type="http://schemas.openxmlformats.org/officeDocument/2006/relationships/hyperlink" Target="https://creativecommons.org/licenses/by/3.0/" TargetMode="External"/><Relationship Id="rId4" Type="http://schemas.openxmlformats.org/officeDocument/2006/relationships/hyperlink" Target="https://fpf.org/2016/06/03/benefits-challenges-potential-roles-government-fostering-advancement-internet-things/" TargetMode="Externa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www.welotec.com/edge-computing-applications-maximize-performance-by-choosing-an-appropriate-operating-system/" TargetMode="External"/><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hyperlink" Target="https://www.linkedin.com/pulse/operating-system-embedded-edge-tiitus-aho/" TargetMode="External"/><Relationship Id="rId5" Type="http://schemas.openxmlformats.org/officeDocument/2006/relationships/hyperlink" Target="https://developer.microsoft.com/en-us/windows/iot/" TargetMode="External"/><Relationship Id="rId4" Type="http://schemas.openxmlformats.org/officeDocument/2006/relationships/hyperlink" Target="https://blogs.windows.com/windowsdeveloper/2020/08/26/guide-to-selecting-an-operating-system-for-your-iot-edge-device/" TargetMode="External"/></Relationships>
</file>

<file path=ppt/slides/_rels/slide48.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s://www.youtube.com/watch?v=DjjIZnM3jGo" TargetMode="External"/><Relationship Id="rId2" Type="http://schemas.openxmlformats.org/officeDocument/2006/relationships/notesSlide" Target="../notesSlides/notesSlide41.xml"/><Relationship Id="rId1" Type="http://schemas.openxmlformats.org/officeDocument/2006/relationships/slideLayout" Target="../slideLayouts/slideLayout2.xml"/><Relationship Id="rId4" Type="http://schemas.openxmlformats.org/officeDocument/2006/relationships/image" Target="../media/image88.png"/></Relationships>
</file>

<file path=ppt/slides/_rels/slide50.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42.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Office_Assistant" TargetMode="External"/></Relationships>
</file>

<file path=ppt/slides/_rels/slide51.xml.rels><?xml version="1.0" encoding="UTF-8" standalone="yes"?>
<Relationships xmlns="http://schemas.openxmlformats.org/package/2006/relationships"><Relationship Id="rId3" Type="http://schemas.openxmlformats.org/officeDocument/2006/relationships/image" Target="../media/image90.jpg"/><Relationship Id="rId2" Type="http://schemas.openxmlformats.org/officeDocument/2006/relationships/notesSlide" Target="../notesSlides/notesSlide43.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apicciano.commons.gc.cuny.edu/2018/12/27/artificial-intelligence-and-machine-learning-take-a-step-forward-with-deep-minds-alphazero/" TargetMode="External"/></Relationships>
</file>

<file path=ppt/slides/_rels/slide52.xml.rels><?xml version="1.0" encoding="UTF-8" standalone="yes"?>
<Relationships xmlns="http://schemas.openxmlformats.org/package/2006/relationships"><Relationship Id="rId3" Type="http://schemas.openxmlformats.org/officeDocument/2006/relationships/image" Target="../media/image66.png"/><Relationship Id="rId7" Type="http://schemas.openxmlformats.org/officeDocument/2006/relationships/image" Target="../media/image93.jpeg"/><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hyperlink" Target="https://kritiky.cz/ja-robot-1-robot-nesmi-ublizit-cloveku-nebo-svou-necinnosti-dopustit-aby-cloveku-bylo-ublizeno/" TargetMode="External"/><Relationship Id="rId5" Type="http://schemas.openxmlformats.org/officeDocument/2006/relationships/image" Target="../media/image92.jpg"/><Relationship Id="rId4" Type="http://schemas.openxmlformats.org/officeDocument/2006/relationships/image" Target="../media/image91.jpeg"/></Relationships>
</file>

<file path=ppt/slides/_rels/slide5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45.xml"/><Relationship Id="rId1" Type="http://schemas.openxmlformats.org/officeDocument/2006/relationships/slideLayout" Target="../slideLayouts/slideLayout2.xml"/><Relationship Id="rId4" Type="http://schemas.openxmlformats.org/officeDocument/2006/relationships/hyperlink" Target="https://www.linkedin.com/pulse/ai-operating-systems-final-frontier-salik-shah/" TargetMode="External"/></Relationships>
</file>

<file path=ppt/slides/_rels/slide54.xml.rels><?xml version="1.0" encoding="UTF-8" standalone="yes"?>
<Relationships xmlns="http://schemas.openxmlformats.org/package/2006/relationships"><Relationship Id="rId3" Type="http://schemas.openxmlformats.org/officeDocument/2006/relationships/hyperlink" Target="http://www.bcs.org/" TargetMode="External"/><Relationship Id="rId2" Type="http://schemas.openxmlformats.org/officeDocument/2006/relationships/notesSlide" Target="../notesSlides/notesSlide46.xml"/><Relationship Id="rId1" Type="http://schemas.openxmlformats.org/officeDocument/2006/relationships/slideLayout" Target="../slideLayouts/slideLayout2.xml"/><Relationship Id="rId6" Type="http://schemas.openxmlformats.org/officeDocument/2006/relationships/hyperlink" Target="https://blog.blackswansecurity.com/about/" TargetMode="External"/><Relationship Id="rId5" Type="http://schemas.openxmlformats.org/officeDocument/2006/relationships/image" Target="../media/image94.jpg"/><Relationship Id="rId4" Type="http://schemas.openxmlformats.org/officeDocument/2006/relationships/hyperlink" Target="http://www.bcs.org/membership-and-registrations/become-a-member/bcs-code-of-conduct/" TargetMode="External"/></Relationships>
</file>

<file path=ppt/slides/_rels/slide55.xml.rels><?xml version="1.0" encoding="UTF-8" standalone="yes"?>
<Relationships xmlns="http://schemas.openxmlformats.org/package/2006/relationships"><Relationship Id="rId3" Type="http://schemas.openxmlformats.org/officeDocument/2006/relationships/hyperlink" Target="https://www.youtube.com/watch?v=uvfJDW9HpPs" TargetMode="External"/><Relationship Id="rId2" Type="http://schemas.openxmlformats.org/officeDocument/2006/relationships/notesSlide" Target="../notesSlides/notesSlide47.xml"/><Relationship Id="rId1" Type="http://schemas.openxmlformats.org/officeDocument/2006/relationships/slideLayout" Target="../slideLayouts/slideLayout2.xml"/><Relationship Id="rId5" Type="http://schemas.openxmlformats.org/officeDocument/2006/relationships/hyperlink" Target="https://kabacorp.com/" TargetMode="External"/><Relationship Id="rId4" Type="http://schemas.openxmlformats.org/officeDocument/2006/relationships/image" Target="../media/image95.png"/></Relationships>
</file>

<file path=ppt/slides/_rels/slide56.xml.rels><?xml version="1.0" encoding="UTF-8" standalone="yes"?>
<Relationships xmlns="http://schemas.openxmlformats.org/package/2006/relationships"><Relationship Id="rId8" Type="http://schemas.openxmlformats.org/officeDocument/2006/relationships/hyperlink" Target="https://www.ictworks.org/practical-examples-artificial-intelligence/" TargetMode="External"/><Relationship Id="rId3" Type="http://schemas.openxmlformats.org/officeDocument/2006/relationships/image" Target="../media/image96.png"/><Relationship Id="rId7" Type="http://schemas.openxmlformats.org/officeDocument/2006/relationships/image" Target="../media/image98.png"/><Relationship Id="rId2" Type="http://schemas.openxmlformats.org/officeDocument/2006/relationships/notesSlide" Target="../notesSlides/notesSlide48.xml"/><Relationship Id="rId1" Type="http://schemas.openxmlformats.org/officeDocument/2006/relationships/slideLayout" Target="../slideLayouts/slideLayout2.xml"/><Relationship Id="rId6" Type="http://schemas.openxmlformats.org/officeDocument/2006/relationships/hyperlink" Target="https://www.publicdomainpictures.net/en/view-image.php?image=311241&amp;picture=network" TargetMode="External"/><Relationship Id="rId5" Type="http://schemas.openxmlformats.org/officeDocument/2006/relationships/image" Target="../media/image97.jpg"/><Relationship Id="rId10" Type="http://schemas.openxmlformats.org/officeDocument/2006/relationships/hyperlink" Target="https://creativecommons.org/licenses/by-sa/3.0/" TargetMode="External"/><Relationship Id="rId4" Type="http://schemas.openxmlformats.org/officeDocument/2006/relationships/hyperlink" Target="https://wiki.swarma.org/index.php/%E6%9D%B0%E5%BC%97%E9%87%8C%C2%B7%E9%9F%A6%E6%96%AF%E7%89%B9_Geoffery_West" TargetMode="External"/><Relationship Id="rId9" Type="http://schemas.openxmlformats.org/officeDocument/2006/relationships/hyperlink" Target="https://creativecommons.org/licenses/by-nc-sa/3.0/" TargetMode="External"/></Relationships>
</file>

<file path=ppt/slides/_rels/slide57.xml.rels><?xml version="1.0" encoding="UTF-8" standalone="yes"?>
<Relationships xmlns="http://schemas.openxmlformats.org/package/2006/relationships"><Relationship Id="rId3" Type="http://schemas.openxmlformats.org/officeDocument/2006/relationships/hyperlink" Target="https://neosnetworks.com/resources/blog/what-is-ai-in-networking/#five-ways-to-use-ai-in-networking" TargetMode="External"/><Relationship Id="rId2" Type="http://schemas.openxmlformats.org/officeDocument/2006/relationships/hyperlink" Target="https://www.juniper.net/gb/en/research-topics/what-is-ai-for-networking.html#:~:text=AI%20can%20use%20various%20data,network%20problem%2C%20accelerating%20problem%20resolution." TargetMode="External"/><Relationship Id="rId1" Type="http://schemas.openxmlformats.org/officeDocument/2006/relationships/slideLayout" Target="../slideLayouts/slideLayout2.xml"/><Relationship Id="rId5" Type="http://schemas.openxmlformats.org/officeDocument/2006/relationships/image" Target="../media/image66.png"/><Relationship Id="rId4" Type="http://schemas.openxmlformats.org/officeDocument/2006/relationships/hyperlink" Target="https://eu.dlink.com/si/sl/resource-centre/blog/ai-s-role-in-network-management" TargetMode="External"/></Relationships>
</file>

<file path=ppt/slides/_rels/slide58.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hyperlink" Target="https://www.itwiser.co.uk/what-is-a-cloud-operating-system/" TargetMode="Externa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8" Type="http://schemas.openxmlformats.org/officeDocument/2006/relationships/hyperlink" Target="https://www.bloomberg.com/news/articles/2024-01-30/neuralink-what-to-know-about-the-first-human-brain-implant-at-musk-s-startup" TargetMode="External"/><Relationship Id="rId3" Type="http://schemas.openxmlformats.org/officeDocument/2006/relationships/hyperlink" Target="https://www.youtube.com/watch?v=z7o39CzHgug" TargetMode="External"/><Relationship Id="rId7" Type="http://schemas.openxmlformats.org/officeDocument/2006/relationships/hyperlink" Target="https://neuralink.com/" TargetMode="External"/><Relationship Id="rId2" Type="http://schemas.openxmlformats.org/officeDocument/2006/relationships/notesSlide" Target="../notesSlides/notesSlide49.xml"/><Relationship Id="rId1" Type="http://schemas.openxmlformats.org/officeDocument/2006/relationships/slideLayout" Target="../slideLayouts/slideLayout2.xml"/><Relationship Id="rId6" Type="http://schemas.openxmlformats.org/officeDocument/2006/relationships/hyperlink" Target="https://www.pngall.com/play-button-png/download/45026" TargetMode="External"/><Relationship Id="rId5" Type="http://schemas.openxmlformats.org/officeDocument/2006/relationships/image" Target="../media/image28.png"/><Relationship Id="rId4" Type="http://schemas.openxmlformats.org/officeDocument/2006/relationships/image" Target="../media/image99.png"/><Relationship Id="rId9" Type="http://schemas.openxmlformats.org/officeDocument/2006/relationships/hyperlink" Target="https://www.youtube.com/watch?v=iTZ2N-HJbwA" TargetMode="External"/></Relationships>
</file>

<file path=ppt/slides/_rels/slide60.xml.rels><?xml version="1.0" encoding="UTF-8" standalone="yes"?>
<Relationships xmlns="http://schemas.openxmlformats.org/package/2006/relationships"><Relationship Id="rId3" Type="http://schemas.openxmlformats.org/officeDocument/2006/relationships/hyperlink" Target="https://www.youtube.com/watch?v=qQviI1d_hFA" TargetMode="External"/><Relationship Id="rId2" Type="http://schemas.openxmlformats.org/officeDocument/2006/relationships/notesSlide" Target="../notesSlides/notesSlide50.xml"/><Relationship Id="rId1" Type="http://schemas.openxmlformats.org/officeDocument/2006/relationships/slideLayout" Target="../slideLayouts/slideLayout2.xml"/><Relationship Id="rId6" Type="http://schemas.openxmlformats.org/officeDocument/2006/relationships/hyperlink" Target="https://www.pngall.com/play-button-png/download/45026" TargetMode="External"/><Relationship Id="rId5" Type="http://schemas.openxmlformats.org/officeDocument/2006/relationships/image" Target="../media/image28.png"/><Relationship Id="rId4" Type="http://schemas.openxmlformats.org/officeDocument/2006/relationships/image" Target="../media/image100.png"/></Relationships>
</file>

<file path=ppt/slides/_rels/slide61.xml.rels><?xml version="1.0" encoding="UTF-8" standalone="yes"?>
<Relationships xmlns="http://schemas.openxmlformats.org/package/2006/relationships"><Relationship Id="rId3" Type="http://schemas.openxmlformats.org/officeDocument/2006/relationships/hyperlink" Target="https://www.ibm.com/topics/quantum-computing" TargetMode="External"/><Relationship Id="rId2" Type="http://schemas.openxmlformats.org/officeDocument/2006/relationships/notesSlide" Target="../notesSlides/notesSlide51.xml"/><Relationship Id="rId1" Type="http://schemas.openxmlformats.org/officeDocument/2006/relationships/slideLayout" Target="../slideLayouts/slideLayout2.xml"/><Relationship Id="rId4" Type="http://schemas.openxmlformats.org/officeDocument/2006/relationships/image" Target="../media/image101.png"/></Relationships>
</file>

<file path=ppt/slides/_rels/slide62.xml.rels><?xml version="1.0" encoding="UTF-8" standalone="yes"?>
<Relationships xmlns="http://schemas.openxmlformats.org/package/2006/relationships"><Relationship Id="rId8" Type="http://schemas.openxmlformats.org/officeDocument/2006/relationships/hyperlink" Target="https://jpralves.net/post/2019/02/28/d-wave-previews-next-generation-quantum-computing-platform.html" TargetMode="External"/><Relationship Id="rId13" Type="http://schemas.openxmlformats.org/officeDocument/2006/relationships/hyperlink" Target="http://mrpyrometer.com/d-wave-demonstrates-performance-advantage-in-quantum-simulation/" TargetMode="External"/><Relationship Id="rId3" Type="http://schemas.openxmlformats.org/officeDocument/2006/relationships/image" Target="../media/image102.jpg"/><Relationship Id="rId7" Type="http://schemas.openxmlformats.org/officeDocument/2006/relationships/image" Target="../media/image104.jpg"/><Relationship Id="rId12" Type="http://schemas.openxmlformats.org/officeDocument/2006/relationships/hyperlink" Target="https://www.flickr.com/photos/criminalintent/39660636671/in/photostream/" TargetMode="External"/><Relationship Id="rId2" Type="http://schemas.openxmlformats.org/officeDocument/2006/relationships/notesSlide" Target="../notesSlides/notesSlide52.xml"/><Relationship Id="rId1" Type="http://schemas.openxmlformats.org/officeDocument/2006/relationships/slideLayout" Target="../slideLayouts/slideLayout2.xml"/><Relationship Id="rId6" Type="http://schemas.openxmlformats.org/officeDocument/2006/relationships/hyperlink" Target="https://www.comptoir-hardware.com/actus/software-pilotes/37326-un-systeme-quantique-dans-les-nuages-chez-d-wave.html" TargetMode="External"/><Relationship Id="rId11" Type="http://schemas.openxmlformats.org/officeDocument/2006/relationships/image" Target="../media/image105.jpg"/><Relationship Id="rId5" Type="http://schemas.openxmlformats.org/officeDocument/2006/relationships/image" Target="../media/image103.jpg"/><Relationship Id="rId15" Type="http://schemas.openxmlformats.org/officeDocument/2006/relationships/hyperlink" Target="https://creativecommons.org/licenses/by-nd/3.0/" TargetMode="External"/><Relationship Id="rId10" Type="http://schemas.openxmlformats.org/officeDocument/2006/relationships/hyperlink" Target="https://en.wikipedia.org/wiki/D-Wave_Systems#:~:text=On%20May%2011%2C%202011%2C%20D,fluctuations)%20to%20solve%20optimization%20problems." TargetMode="External"/><Relationship Id="rId4" Type="http://schemas.openxmlformats.org/officeDocument/2006/relationships/hyperlink" Target="https://www.datacenter-insider.de/d-wave-erweitert-zugang-zu-seinem-quantencomputer-a-814357/" TargetMode="External"/><Relationship Id="rId9" Type="http://schemas.openxmlformats.org/officeDocument/2006/relationships/image" Target="../media/image66.png"/><Relationship Id="rId14" Type="http://schemas.openxmlformats.org/officeDocument/2006/relationships/hyperlink" Target="https://creativecommons.org/licenses/by-sa/3.0/" TargetMode="External"/></Relationships>
</file>

<file path=ppt/slides/_rels/slide63.xml.rels><?xml version="1.0" encoding="UTF-8" standalone="yes"?>
<Relationships xmlns="http://schemas.openxmlformats.org/package/2006/relationships"><Relationship Id="rId8" Type="http://schemas.openxmlformats.org/officeDocument/2006/relationships/hyperlink" Target="https://www.pngall.com/play-button-png/download/45026" TargetMode="External"/><Relationship Id="rId3" Type="http://schemas.openxmlformats.org/officeDocument/2006/relationships/hyperlink" Target="https://www.cambridgeindependent.co.uk/business/world-first-operating-system-breakthrough-puts-quantum-compu-9204744/" TargetMode="External"/><Relationship Id="rId7" Type="http://schemas.openxmlformats.org/officeDocument/2006/relationships/image" Target="../media/image28.png"/><Relationship Id="rId2" Type="http://schemas.openxmlformats.org/officeDocument/2006/relationships/notesSlide" Target="../notesSlides/notesSlide53.xml"/><Relationship Id="rId1" Type="http://schemas.openxmlformats.org/officeDocument/2006/relationships/slideLayout" Target="../slideLayouts/slideLayout2.xml"/><Relationship Id="rId6" Type="http://schemas.openxmlformats.org/officeDocument/2006/relationships/image" Target="../media/image106.png"/><Relationship Id="rId5" Type="http://schemas.openxmlformats.org/officeDocument/2006/relationships/hyperlink" Target="https://www.youtube.com/watch?v=Y0q8IxsCfkc" TargetMode="External"/><Relationship Id="rId4" Type="http://schemas.openxmlformats.org/officeDocument/2006/relationships/hyperlink" Target="http://www.riverlane.com/" TargetMode="External"/></Relationships>
</file>

<file path=ppt/slides/_rels/slide64.xml.rels><?xml version="1.0" encoding="UTF-8" standalone="yes"?>
<Relationships xmlns="http://schemas.openxmlformats.org/package/2006/relationships"><Relationship Id="rId8" Type="http://schemas.openxmlformats.org/officeDocument/2006/relationships/hyperlink" Target="https://www.youtube.com/watch?v=G8rTxDoiISY" TargetMode="External"/><Relationship Id="rId3" Type="http://schemas.openxmlformats.org/officeDocument/2006/relationships/hyperlink" Target="https://www.youtube.com/channel/UCLsSWTktsqRRCS8t9OTiRtg/videos" TargetMode="External"/><Relationship Id="rId7" Type="http://schemas.openxmlformats.org/officeDocument/2006/relationships/hyperlink" Target="https://www.youtube.com/watch?v=HaomaZSYQLs" TargetMode="External"/><Relationship Id="rId2" Type="http://schemas.openxmlformats.org/officeDocument/2006/relationships/notesSlide" Target="../notesSlides/notesSlide54.xml"/><Relationship Id="rId1" Type="http://schemas.openxmlformats.org/officeDocument/2006/relationships/slideLayout" Target="../slideLayouts/slideLayout2.xml"/><Relationship Id="rId6" Type="http://schemas.openxmlformats.org/officeDocument/2006/relationships/hyperlink" Target="https://www.pngall.com/play-button-png/download/45026" TargetMode="External"/><Relationship Id="rId5" Type="http://schemas.openxmlformats.org/officeDocument/2006/relationships/image" Target="../media/image28.png"/><Relationship Id="rId10" Type="http://schemas.openxmlformats.org/officeDocument/2006/relationships/hyperlink" Target="https://www.riverlane.com/products/deltaflow-control" TargetMode="External"/><Relationship Id="rId4" Type="http://schemas.openxmlformats.org/officeDocument/2006/relationships/image" Target="../media/image107.png"/><Relationship Id="rId9" Type="http://schemas.openxmlformats.org/officeDocument/2006/relationships/hyperlink" Target="https://www.youtube.com/watch?v=oEw_fe7VCAw" TargetMode="External"/></Relationships>
</file>

<file path=ppt/slides/_rels/slide65.xml.rels><?xml version="1.0" encoding="UTF-8" standalone="yes"?>
<Relationships xmlns="http://schemas.openxmlformats.org/package/2006/relationships"><Relationship Id="rId8" Type="http://schemas.openxmlformats.org/officeDocument/2006/relationships/hyperlink" Target="https://www.flickr.com/photos/ibm_research_zurich/40786969122" TargetMode="External"/><Relationship Id="rId13" Type="http://schemas.openxmlformats.org/officeDocument/2006/relationships/hyperlink" Target="https://creativecommons.org/licenses/by-sa/3.0/" TargetMode="External"/><Relationship Id="rId3" Type="http://schemas.openxmlformats.org/officeDocument/2006/relationships/image" Target="../media/image108.jpeg"/><Relationship Id="rId7" Type="http://schemas.openxmlformats.org/officeDocument/2006/relationships/image" Target="../media/image110.jpg"/><Relationship Id="rId12" Type="http://schemas.openxmlformats.org/officeDocument/2006/relationships/hyperlink" Target="https://creativecommons.org/licenses/by-nd/3.0/" TargetMode="External"/><Relationship Id="rId2" Type="http://schemas.openxmlformats.org/officeDocument/2006/relationships/notesSlide" Target="../notesSlides/notesSlide55.xml"/><Relationship Id="rId1" Type="http://schemas.openxmlformats.org/officeDocument/2006/relationships/slideLayout" Target="../slideLayouts/slideLayout2.xml"/><Relationship Id="rId6" Type="http://schemas.openxmlformats.org/officeDocument/2006/relationships/hyperlink" Target="https://www.flickr.com/photos/ibm_research_zurich/23518086798" TargetMode="External"/><Relationship Id="rId11" Type="http://schemas.openxmlformats.org/officeDocument/2006/relationships/hyperlink" Target="https://creativecommons.org/licenses/by-nc/3.0/" TargetMode="External"/><Relationship Id="rId5" Type="http://schemas.openxmlformats.org/officeDocument/2006/relationships/image" Target="../media/image109.jpg"/><Relationship Id="rId10" Type="http://schemas.openxmlformats.org/officeDocument/2006/relationships/hyperlink" Target="https://mrpyrometer.com/quantum-computers-vastly-outperform-supercomputers-when-it-comes-to-energy-efficiency-physics-world/" TargetMode="External"/><Relationship Id="rId4" Type="http://schemas.openxmlformats.org/officeDocument/2006/relationships/hyperlink" Target="http://futurism.com/record-for-logic-gate-precision-broken-another-quantum-computing-milestone/" TargetMode="External"/><Relationship Id="rId9" Type="http://schemas.openxmlformats.org/officeDocument/2006/relationships/image" Target="../media/image111.jpg"/></Relationships>
</file>

<file path=ppt/slides/_rels/slide66.xml.rels><?xml version="1.0" encoding="UTF-8" standalone="yes"?>
<Relationships xmlns="http://schemas.openxmlformats.org/package/2006/relationships"><Relationship Id="rId3" Type="http://schemas.openxmlformats.org/officeDocument/2006/relationships/hyperlink" Target="https://quantumai.google/" TargetMode="External"/><Relationship Id="rId7" Type="http://schemas.openxmlformats.org/officeDocument/2006/relationships/hyperlink" Target="https://creativecommons.org/licenses/by-sa/3.0/" TargetMode="External"/><Relationship Id="rId2" Type="http://schemas.openxmlformats.org/officeDocument/2006/relationships/notesSlide" Target="../notesSlides/notesSlide56.xml"/><Relationship Id="rId1" Type="http://schemas.openxmlformats.org/officeDocument/2006/relationships/slideLayout" Target="../slideLayouts/slideLayout2.xml"/><Relationship Id="rId6" Type="http://schemas.openxmlformats.org/officeDocument/2006/relationships/hyperlink" Target="https://www.flickr.com/photos/criminalintent/39660636671/in/photostream/" TargetMode="External"/><Relationship Id="rId5" Type="http://schemas.openxmlformats.org/officeDocument/2006/relationships/image" Target="../media/image105.jpg"/><Relationship Id="rId4" Type="http://schemas.openxmlformats.org/officeDocument/2006/relationships/hyperlink" Target="https://quantum.ibm.com/" TargetMode="External"/></Relationships>
</file>

<file path=ppt/slides/_rels/slide67.xml.rels><?xml version="1.0" encoding="UTF-8" standalone="yes"?>
<Relationships xmlns="http://schemas.openxmlformats.org/package/2006/relationships"><Relationship Id="rId8" Type="http://schemas.openxmlformats.org/officeDocument/2006/relationships/hyperlink" Target="https://www.flickr.com/photos/criminalintent/39660636671/in/photostream/" TargetMode="External"/><Relationship Id="rId3" Type="http://schemas.openxmlformats.org/officeDocument/2006/relationships/image" Target="../media/image112.jpeg"/><Relationship Id="rId7" Type="http://schemas.openxmlformats.org/officeDocument/2006/relationships/image" Target="../media/image105.jpg"/><Relationship Id="rId12" Type="http://schemas.openxmlformats.org/officeDocument/2006/relationships/image" Target="../media/image36.svg"/><Relationship Id="rId2" Type="http://schemas.openxmlformats.org/officeDocument/2006/relationships/notesSlide" Target="../notesSlides/notesSlide57.xml"/><Relationship Id="rId1" Type="http://schemas.openxmlformats.org/officeDocument/2006/relationships/slideLayout" Target="../slideLayouts/slideLayout2.xml"/><Relationship Id="rId6" Type="http://schemas.openxmlformats.org/officeDocument/2006/relationships/hyperlink" Target="https://www.ochobitshacenunbyte.com/2020/04/17/como-subir-de-version-de-centos-7-a-centos-8/" TargetMode="External"/><Relationship Id="rId11" Type="http://schemas.openxmlformats.org/officeDocument/2006/relationships/image" Target="../media/image35.png"/><Relationship Id="rId5" Type="http://schemas.openxmlformats.org/officeDocument/2006/relationships/image" Target="../media/image73.jpg"/><Relationship Id="rId10" Type="http://schemas.openxmlformats.org/officeDocument/2006/relationships/hyperlink" Target="https://creativecommons.org/licenses/by-sa/3.0/" TargetMode="External"/><Relationship Id="rId4" Type="http://schemas.openxmlformats.org/officeDocument/2006/relationships/hyperlink" Target="https://www.flickr.com/photos/zaizi/7302239878/" TargetMode="External"/><Relationship Id="rId9" Type="http://schemas.openxmlformats.org/officeDocument/2006/relationships/hyperlink" Target="https://www.redhat.com/sysadmin/quantum-computers" TargetMode="External"/></Relationships>
</file>

<file path=ppt/slides/_rels/slide68.xml.rels><?xml version="1.0" encoding="UTF-8" standalone="yes"?>
<Relationships xmlns="http://schemas.openxmlformats.org/package/2006/relationships"><Relationship Id="rId8" Type="http://schemas.openxmlformats.org/officeDocument/2006/relationships/image" Target="../media/image105.jpg"/><Relationship Id="rId3" Type="http://schemas.openxmlformats.org/officeDocument/2006/relationships/hyperlink" Target="https://quantum.ibm.com/services/resources?tab=yours" TargetMode="External"/><Relationship Id="rId7" Type="http://schemas.openxmlformats.org/officeDocument/2006/relationships/image" Target="../media/image113.jpeg"/><Relationship Id="rId2" Type="http://schemas.openxmlformats.org/officeDocument/2006/relationships/notesSlide" Target="../notesSlides/notesSlide58.xml"/><Relationship Id="rId1" Type="http://schemas.openxmlformats.org/officeDocument/2006/relationships/slideLayout" Target="../slideLayouts/slideLayout2.xml"/><Relationship Id="rId6" Type="http://schemas.openxmlformats.org/officeDocument/2006/relationships/hyperlink" Target="https://www.nytimes.com/2022/05/30/business/us-supercomputer-frontier.html" TargetMode="External"/><Relationship Id="rId5" Type="http://schemas.openxmlformats.org/officeDocument/2006/relationships/hyperlink" Target="https://www.top500.org/statistics/details/osfam/1/" TargetMode="External"/><Relationship Id="rId10" Type="http://schemas.openxmlformats.org/officeDocument/2006/relationships/hyperlink" Target="https://creativecommons.org/licenses/by-sa/3.0/" TargetMode="External"/><Relationship Id="rId4" Type="http://schemas.openxmlformats.org/officeDocument/2006/relationships/hyperlink" Target="https://www.hpcwire.com/2023/05/09/ibm-opens-access-to-latest-osprey-quantum-processor-at-413-qubits/" TargetMode="External"/><Relationship Id="rId9" Type="http://schemas.openxmlformats.org/officeDocument/2006/relationships/hyperlink" Target="https://www.flickr.com/photos/criminalintent/39660636671/in/photostream/" TargetMode="External"/></Relationships>
</file>

<file path=ppt/slides/_rels/slide69.xml.rels><?xml version="1.0" encoding="UTF-8" standalone="yes"?>
<Relationships xmlns="http://schemas.openxmlformats.org/package/2006/relationships"><Relationship Id="rId3" Type="http://schemas.openxmlformats.org/officeDocument/2006/relationships/image" Target="../media/image114.jpeg"/><Relationship Id="rId7" Type="http://schemas.openxmlformats.org/officeDocument/2006/relationships/hyperlink" Target="https://creativecommons.org/licenses/by-nc-sa/3.0/" TargetMode="External"/><Relationship Id="rId2" Type="http://schemas.openxmlformats.org/officeDocument/2006/relationships/notesSlide" Target="../notesSlides/notesSlide59.xml"/><Relationship Id="rId1" Type="http://schemas.openxmlformats.org/officeDocument/2006/relationships/slideLayout" Target="../slideLayouts/slideLayout2.xml"/><Relationship Id="rId6" Type="http://schemas.openxmlformats.org/officeDocument/2006/relationships/hyperlink" Target="https://sarunblog.intakosum.net/2021/04/ibm-qizkit-module.html" TargetMode="External"/><Relationship Id="rId5" Type="http://schemas.openxmlformats.org/officeDocument/2006/relationships/image" Target="../media/image115.jpg"/><Relationship Id="rId4" Type="http://schemas.openxmlformats.org/officeDocument/2006/relationships/hyperlink" Target="https://techygurus.commons.gc.cuny.edu/tag/quantumtech/" TargetMode="External"/></Relationships>
</file>

<file path=ppt/slides/_rels/slide70.xml.rels><?xml version="1.0" encoding="UTF-8" standalone="yes"?>
<Relationships xmlns="http://schemas.openxmlformats.org/package/2006/relationships"><Relationship Id="rId8" Type="http://schemas.openxmlformats.org/officeDocument/2006/relationships/hyperlink" Target="https://www.reddit.com/r/QuantumComputing/comments/y6f55x/what_do_you_think_the_biggest_benefits_of_quantum/#:~:text=As%20well%20as%20speeding%20up,predict%20the%20weather%20more%20accurately." TargetMode="External"/><Relationship Id="rId13" Type="http://schemas.openxmlformats.org/officeDocument/2006/relationships/hyperlink" Target="https://creativecommons.org/licenses/by-sa/3.0/" TargetMode="External"/><Relationship Id="rId3" Type="http://schemas.openxmlformats.org/officeDocument/2006/relationships/hyperlink" Target="https://www.simplilearn.com/advantages-and-disadvantages-of-artificial-intelligence-article#:~:text=The%20benefits%20of%20AI%20include,the%20advancement%20of%20autonomous%20vehicles." TargetMode="External"/><Relationship Id="rId7" Type="http://schemas.openxmlformats.org/officeDocument/2006/relationships/hyperlink" Target="https://www.sdxcentral.com/security/quantum/definitions/what-are-the-advantages-of-quantum-computing/" TargetMode="External"/><Relationship Id="rId12" Type="http://schemas.openxmlformats.org/officeDocument/2006/relationships/hyperlink" Target="https://www.flickr.com/photos/criminalintent/39660636671/in/photostream/" TargetMode="External"/><Relationship Id="rId2" Type="http://schemas.openxmlformats.org/officeDocument/2006/relationships/notesSlide" Target="../notesSlides/notesSlide60.xml"/><Relationship Id="rId1" Type="http://schemas.openxmlformats.org/officeDocument/2006/relationships/slideLayout" Target="../slideLayouts/slideLayout2.xml"/><Relationship Id="rId6" Type="http://schemas.openxmlformats.org/officeDocument/2006/relationships/hyperlink" Target="https://time.com/6249784/quantum-computing-revolution/" TargetMode="External"/><Relationship Id="rId11" Type="http://schemas.openxmlformats.org/officeDocument/2006/relationships/image" Target="../media/image105.jpg"/><Relationship Id="rId5" Type="http://schemas.openxmlformats.org/officeDocument/2006/relationships/hyperlink" Target="https://news.microsoft.com/source/latam/features/ai/amazon-ai-rainforest-deforestation/?OCID=lock2&amp;lang=en" TargetMode="External"/><Relationship Id="rId10" Type="http://schemas.openxmlformats.org/officeDocument/2006/relationships/image" Target="../media/image113.jpeg"/><Relationship Id="rId4" Type="http://schemas.openxmlformats.org/officeDocument/2006/relationships/hyperlink" Target="https://eng.vt.edu/magazine/stories/fall-2023/ai.html" TargetMode="External"/><Relationship Id="rId9" Type="http://schemas.openxmlformats.org/officeDocument/2006/relationships/hyperlink" Target="https://www.helpnetsecurity.com/2023/11/09/quantum-computers-security/#:~:text=One%20of%20the%20benefits%20of,against%20current%20and%20emerging%20threats." TargetMode="External"/></Relationships>
</file>

<file path=ppt/slides/_rels/slide71.xml.rels><?xml version="1.0" encoding="UTF-8" standalone="yes"?>
<Relationships xmlns="http://schemas.openxmlformats.org/package/2006/relationships"><Relationship Id="rId8" Type="http://schemas.openxmlformats.org/officeDocument/2006/relationships/hyperlink" Target="https://www.thymindoman.com/is-our-brain-the-source-of-our-life-is-matter-the-source-of-mind-spirit-a-contemplative-mysticism-view/" TargetMode="External"/><Relationship Id="rId3" Type="http://schemas.openxmlformats.org/officeDocument/2006/relationships/hyperlink" Target="https://www.google.com/url?sa=t&amp;rct=j&amp;q=&amp;esrc=s&amp;source=web&amp;cd=&amp;cad=rja&amp;uact=8&amp;ved=2ahUKEwiA5qHq3PWDAxUgRkEAHQQ7CCAQFnoECA8QAw&amp;url=https%3A%2F%2Fodonnellco.com%2Finsights%2Fview%2F%3Fid%3D1%23%3A~%3Atext%3DTheorists%2520believe%2520your%2520brain%2520might%2Ccomputers%2520in%2520the%2520world%2520combined.&amp;usg=AOvVaw0TJQtUfI1oNZjW2PKlKhFB&amp;opi=89978449" TargetMode="External"/><Relationship Id="rId7" Type="http://schemas.openxmlformats.org/officeDocument/2006/relationships/image" Target="../media/image116.jpg"/><Relationship Id="rId2" Type="http://schemas.openxmlformats.org/officeDocument/2006/relationships/notesSlide" Target="../notesSlides/notesSlide61.xml"/><Relationship Id="rId1" Type="http://schemas.openxmlformats.org/officeDocument/2006/relationships/slideLayout" Target="../slideLayouts/slideLayout2.xml"/><Relationship Id="rId6" Type="http://schemas.openxmlformats.org/officeDocument/2006/relationships/hyperlink" Target="https://www.google.com/url?sa=t&amp;rct=j&amp;q=&amp;esrc=s&amp;source=web&amp;cd=&amp;cad=rja&amp;uact=8&amp;ved=2ahUKEwiikNHc6_WDAxWKQUEAHXVzCy4QFnoECA0QAw&amp;url=https%3A%2F%2Ftheconversation.com%2Fa-new-supercomputer-aims-to-closely-mimic-the-human-brain-it-could-help-unlock-the-secrets-of-the-mind-and-advance-ai-220044%23%3A~%3Atext%3DOur%2520brain%2520is%2520the%2520most%2Cby%2520a%2520fridge%2520lamp%2520bulb.&amp;usg=AOvVaw0YijkvayjJhXbu0B4FtmoD&amp;opi=89978449" TargetMode="External"/><Relationship Id="rId5" Type="http://schemas.openxmlformats.org/officeDocument/2006/relationships/hyperlink" Target="https://sifted.eu/articles/supercomputer-brain-ai-chip-graphcore" TargetMode="External"/><Relationship Id="rId4" Type="http://schemas.openxmlformats.org/officeDocument/2006/relationships/hyperlink" Target="https://www.inc.com/geoffrey-james/why-physicists-say-your-brain-might-be-more-powerful-than-every-computer-combined.html" TargetMode="External"/><Relationship Id="rId9" Type="http://schemas.openxmlformats.org/officeDocument/2006/relationships/hyperlink" Target="https://creativecommons.org/licenses/by-sa/3.0/" TargetMode="External"/></Relationships>
</file>

<file path=ppt/slides/_rels/slide72.xml.rels><?xml version="1.0" encoding="UTF-8" standalone="yes"?>
<Relationships xmlns="http://schemas.openxmlformats.org/package/2006/relationships"><Relationship Id="rId3" Type="http://schemas.openxmlformats.org/officeDocument/2006/relationships/image" Target="../media/image117.gif"/><Relationship Id="rId2" Type="http://schemas.openxmlformats.org/officeDocument/2006/relationships/notesSlide" Target="../notesSlides/notesSlide62.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www.recantodasletras.com.br/pensamentos/7151928" TargetMode="External"/></Relationships>
</file>

<file path=ppt/slides/_rels/slide73.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hyperlink" Target="https://www.google.com/url?sa=t&amp;rct=j&amp;q=&amp;esrc=s&amp;source=web&amp;cd=&amp;cad=rja&amp;uact=8&amp;ved=2ahUKEwit1ODj7vWDAxVXYEEAHahdCg4QFnoECAQQAw&amp;url=https%3A%2F%2Fwww.hmhco.com%2Fblog%2Fwhat-does-it-mean-to-have-a-limitless-mind%23%3A~%3Atext%3DUnderstand%2520that%2520your%2520brain%2520is%2Clife%2520and%2520offers%2520limitless%2520potential.&amp;usg=AOvVaw3ChIQ0kDO4Bd0Wpje_6USt&amp;opi=89978449" TargetMode="External"/><Relationship Id="rId7" Type="http://schemas.openxmlformats.org/officeDocument/2006/relationships/hyperlink" Target="https://www.recantodasletras.com.br/pensamentos/7151928" TargetMode="External"/><Relationship Id="rId2" Type="http://schemas.openxmlformats.org/officeDocument/2006/relationships/notesSlide" Target="../notesSlides/notesSlide63.xml"/><Relationship Id="rId1" Type="http://schemas.openxmlformats.org/officeDocument/2006/relationships/slideLayout" Target="../slideLayouts/slideLayout2.xml"/><Relationship Id="rId6" Type="http://schemas.openxmlformats.org/officeDocument/2006/relationships/image" Target="../media/image117.gif"/><Relationship Id="rId5" Type="http://schemas.openxmlformats.org/officeDocument/2006/relationships/hyperlink" Target="https://www.medicalnewstoday.com/articles/321060?c=126101225606#takeaway" TargetMode="External"/><Relationship Id="rId4" Type="http://schemas.openxmlformats.org/officeDocument/2006/relationships/hyperlink" Target="https://www./" TargetMode="External"/></Relationships>
</file>

<file path=ppt/slides/_rels/slide74.xml.rels><?xml version="1.0" encoding="UTF-8" standalone="yes"?>
<Relationships xmlns="http://schemas.openxmlformats.org/package/2006/relationships"><Relationship Id="rId8" Type="http://schemas.openxmlformats.org/officeDocument/2006/relationships/hyperlink" Target="https://www.aetherforce.energy/product-category/psychotronics/every-advantage-radionics/" TargetMode="External"/><Relationship Id="rId13" Type="http://schemas.openxmlformats.org/officeDocument/2006/relationships/image" Target="../media/image122.jpg"/><Relationship Id="rId18" Type="http://schemas.openxmlformats.org/officeDocument/2006/relationships/hyperlink" Target="https://www.google.com/url?sa=t&amp;rct=j&amp;q=&amp;esrc=s&amp;source=web&amp;cd=&amp;cad=rja&amp;uact=8&amp;ved=2ahUKEwi01sDS4fiDAxVAUkEAHaezD-MQFnoECBIQAw&amp;url=https%3A%2F%2Fwww.ncbi.nlm.nih.gov%2Fpmc%2Farticles%2FPMC5433113%2F%23%3A~%3Atext%3DBiophotons%2520are%2520photons%2520(light%2520particles%2Csuch%2520as%2520electro%252Dphotonic%2520imaging.&amp;usg=AOvVaw2SKO8Ihbb7vlahv9LBT891&amp;opi=89978449" TargetMode="External"/><Relationship Id="rId3" Type="http://schemas.openxmlformats.org/officeDocument/2006/relationships/image" Target="../media/image116.jpg"/><Relationship Id="rId21" Type="http://schemas.openxmlformats.org/officeDocument/2006/relationships/hyperlink" Target="https://www.google.com/url?sa=t&amp;rct=j&amp;q=&amp;esrc=s&amp;source=web&amp;cd=&amp;cad=rja&amp;uact=8&amp;ved=2ahUKEwiYpr_a-viDAxUDXUEAHWLDBGMQFnoECA4QAw&amp;url=https%3A%2F%2Fwww.ncbi.nlm.nih.gov%2Fpmc%2Farticles%2FPMC5433113%2F%23%3A~%3Atext%3DBiophotons%252C%2520however%252C%2520are%2520light%2520particles%2Cdue%2520to%2520energy%2520metabolic%2520processes.&amp;usg=AOvVaw2SKO8Ihbb7vlahv9LBT891&amp;opi=89978449" TargetMode="External"/><Relationship Id="rId7" Type="http://schemas.openxmlformats.org/officeDocument/2006/relationships/image" Target="../media/image119.jpg"/><Relationship Id="rId12" Type="http://schemas.openxmlformats.org/officeDocument/2006/relationships/hyperlink" Target="https://wiki.swarma.org/index.php?title=%E7%BD%91%E7%BB%9C%E4%B8%AD%E5%BF%83%E6%80%A7" TargetMode="External"/><Relationship Id="rId17" Type="http://schemas.openxmlformats.org/officeDocument/2006/relationships/hyperlink" Target="https://creativecommons.org/licenses/by-nc-nd/3.0/" TargetMode="External"/><Relationship Id="rId2" Type="http://schemas.openxmlformats.org/officeDocument/2006/relationships/notesSlide" Target="../notesSlides/notesSlide64.xml"/><Relationship Id="rId16" Type="http://schemas.openxmlformats.org/officeDocument/2006/relationships/hyperlink" Target="https://creativecommons.org/licenses/by-sa/3.0/" TargetMode="External"/><Relationship Id="rId20" Type="http://schemas.openxmlformats.org/officeDocument/2006/relationships/hyperlink" Target="https://www.google.com/url?sa=t&amp;rct=j&amp;q=&amp;esrc=s&amp;source=web&amp;cd=&amp;cad=rja&amp;uact=8&amp;ved=2ahUKEwi5wZOV4_iDAxVQ1wIHHc4bCT0QFnoECAoQAw&amp;url=https%3A%2F%2Fwww.ncbi.nlm.nih.gov%2Fpmc%2Farticles%2FPMC5871034%2F%23%3A~%3Atext%3DDiaphragm%2520movement%2520(deep%2520breathing)%2520is%2Cwe%2520do%2520not%2520know%2520why.&amp;usg=AOvVaw1r4FiNNEzgB9sHK7bBGJsc&amp;opi=89978449" TargetMode="External"/><Relationship Id="rId1" Type="http://schemas.openxmlformats.org/officeDocument/2006/relationships/slideLayout" Target="../slideLayouts/slideLayout2.xml"/><Relationship Id="rId6" Type="http://schemas.openxmlformats.org/officeDocument/2006/relationships/hyperlink" Target="https://brownrabbit-nest.blogspot.com/2009/03/physical-basis-for-chinese-acupuncture.html" TargetMode="External"/><Relationship Id="rId11" Type="http://schemas.openxmlformats.org/officeDocument/2006/relationships/image" Target="../media/image121.png"/><Relationship Id="rId24" Type="http://schemas.openxmlformats.org/officeDocument/2006/relationships/hyperlink" Target="https://www.sciencealert.com/you-can-t-see-it-but-humans-actually-glow-in-visible-light" TargetMode="External"/><Relationship Id="rId5" Type="http://schemas.openxmlformats.org/officeDocument/2006/relationships/image" Target="../media/image118.jpg"/><Relationship Id="rId15" Type="http://schemas.openxmlformats.org/officeDocument/2006/relationships/hyperlink" Target="https://creativecommons.org/licenses/by/3.0/" TargetMode="External"/><Relationship Id="rId23" Type="http://schemas.openxmlformats.org/officeDocument/2006/relationships/hyperlink" Target="https://www.google.com/url?sa=t&amp;rct=j&amp;q=&amp;esrc=s&amp;source=web&amp;cd=&amp;cad=rja&amp;uact=8&amp;ved=2ahUKEwibuK-z-_iDAxX3QkEAHbZWCsMQFnoECA8QAw&amp;url=https%3A%2F%2Fwww.starwars.com%2Fdatabank%2Fthe-force%23%3A~%3Atext%3DBut%2520all%2520traditions%2520agree%2520that%2Ccould%2520be%2520understood%2520through%2520meditation.&amp;usg=AOvVaw3yZfFwV7aBYjxPy0D5CThf&amp;opi=89978449" TargetMode="External"/><Relationship Id="rId10" Type="http://schemas.openxmlformats.org/officeDocument/2006/relationships/hyperlink" Target="https://www.aetherforce.energy/product-category/radionics/every-advantage-radionics/" TargetMode="External"/><Relationship Id="rId19" Type="http://schemas.openxmlformats.org/officeDocument/2006/relationships/hyperlink" Target="https://www.google.com/url?sa=t&amp;rct=j&amp;q=&amp;esrc=s&amp;source=web&amp;cd=&amp;cad=rja&amp;uact=8&amp;ved=2ahUKEwjP2pGC4_iDAxXF9gIHHWFyCcMQFnoECAMQAw&amp;url=https%3A%2F%2Fwww.ncbi.nlm.nih.gov%2Fpmc%2Farticles%2FPMC2707605%2F%23%3A~%3Atext%3DWe%2520found%2520that%2520the%2520human%2Cto%2520changes%2520in%2520energy%2520metabolism.&amp;usg=AOvVaw3WO2I8VKn_uWJUmB_BIZIr&amp;opi=89978449" TargetMode="External"/><Relationship Id="rId4" Type="http://schemas.openxmlformats.org/officeDocument/2006/relationships/hyperlink" Target="https://www.thymindoman.com/is-our-brain-the-source-of-our-life-is-matter-the-source-of-mind-spirit-a-contemplative-mysticism-view/" TargetMode="External"/><Relationship Id="rId9" Type="http://schemas.openxmlformats.org/officeDocument/2006/relationships/image" Target="../media/image120.jpg"/><Relationship Id="rId14" Type="http://schemas.openxmlformats.org/officeDocument/2006/relationships/hyperlink" Target="https://ujvilagtudat.blogspot.com/2016/10/nemet-tudosok-felfedeztek-hogy-feny.html" TargetMode="External"/><Relationship Id="rId22" Type="http://schemas.openxmlformats.org/officeDocument/2006/relationships/hyperlink" Target="https://www.google.com/url?sa=t&amp;rct=j&amp;q=&amp;esrc=s&amp;source=web&amp;cd=&amp;cad=rja&amp;uact=8&amp;ved=2ahUKEwiYpr_a-viDAxUDXUEAHWLDBGMQFnoECA8QAw&amp;url=https%3A%2F%2Fwww.newburyportnews.com%2Fnews%2Flifestyles%2Fmaking-sense-of-medicine-biophotons-the-light-of-life%2Farticle_3e22dadb-8d40-50de-a226-d91a829444e0.html%23%3A~%3Atext%3DBiophotons%2520are%2520photons%252C%2520bits%2520of%2Cfor%2520genetic%2520coding%2520of%2520behavior.&amp;usg=AOvVaw2yHO8aEqoqENT6959Mx3JL&amp;opi=89978449" TargetMode="Externa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67.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traviskolder.com/2012/12/13/pondering/" TargetMode="External"/></Relationships>
</file>

<file path=ppt/slides/_rels/slide81.xml.rels><?xml version="1.0" encoding="UTF-8" standalone="yes"?>
<Relationships xmlns="http://schemas.openxmlformats.org/package/2006/relationships"><Relationship Id="rId3" Type="http://schemas.openxmlformats.org/officeDocument/2006/relationships/hyperlink" Target="https://www.youtube.com/shorts/C-5wmBZ33PQ" TargetMode="External"/><Relationship Id="rId2" Type="http://schemas.openxmlformats.org/officeDocument/2006/relationships/notesSlide" Target="../notesSlides/notesSlide68.xml"/><Relationship Id="rId1" Type="http://schemas.openxmlformats.org/officeDocument/2006/relationships/slideLayout" Target="../slideLayouts/slideLayout2.xml"/><Relationship Id="rId4" Type="http://schemas.openxmlformats.org/officeDocument/2006/relationships/hyperlink" Target="https://www.juniper.net/documentation/us/en/software/junos/overview-evo/topics/concept/evo-overview.html#:~:text=Whereas%20Junos%20OS%20runs%20over,dynamic%2C%20and%20active%20development%20community." TargetMode="Externa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image" Target="../media/image123.gif"/><Relationship Id="rId2" Type="http://schemas.openxmlformats.org/officeDocument/2006/relationships/notesSlide" Target="../notesSlides/notesSlide71.xml"/><Relationship Id="rId1" Type="http://schemas.openxmlformats.org/officeDocument/2006/relationships/slideLayout" Target="../slideLayouts/slideLayout2.xml"/><Relationship Id="rId4" Type="http://schemas.openxmlformats.org/officeDocument/2006/relationships/hyperlink" Target="http://markaki-students.blogspot.com/2011/03/essay-about-computers-sent-to-me-by.html" TargetMode="Externa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image" Target="../media/image124.jpg"/><Relationship Id="rId2" Type="http://schemas.openxmlformats.org/officeDocument/2006/relationships/notesSlide" Target="../notesSlides/notesSlide72.xml"/><Relationship Id="rId1" Type="http://schemas.openxmlformats.org/officeDocument/2006/relationships/slideLayout" Target="../slideLayouts/slideLayout2.xml"/><Relationship Id="rId4" Type="http://schemas.openxmlformats.org/officeDocument/2006/relationships/hyperlink" Target="https://wordpress.blog.tw/wordpress-common-q-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9428E41-B0DE-49F9-B77C-DB9DCBAAEA3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53F7EE-5CE7-450A-96B3-B3B9BA4610AC}"/>
              </a:ext>
            </a:extLst>
          </p:cNvPr>
          <p:cNvSpPr>
            <a:spLocks noGrp="1"/>
          </p:cNvSpPr>
          <p:nvPr>
            <p:ph type="ctrTitle"/>
          </p:nvPr>
        </p:nvSpPr>
        <p:spPr>
          <a:xfrm>
            <a:off x="1097280" y="2121106"/>
            <a:ext cx="10058400" cy="1648919"/>
          </a:xfrm>
          <a:effectLst>
            <a:outerShdw blurRad="50800" dist="38100" dir="2700000" algn="tl" rotWithShape="0">
              <a:prstClr val="black">
                <a:alpha val="40000"/>
              </a:prstClr>
            </a:outerShdw>
          </a:effectLst>
        </p:spPr>
        <p:txBody>
          <a:bodyPr anchor="ctr">
            <a:normAutofit/>
          </a:bodyPr>
          <a:lstStyle/>
          <a:p>
            <a:r>
              <a:rPr lang="en-GB" sz="5200" dirty="0">
                <a:solidFill>
                  <a:srgbClr val="FFFFFF"/>
                </a:solidFill>
                <a:highlight>
                  <a:srgbClr val="000080"/>
                </a:highlight>
              </a:rPr>
              <a:t>Operating Systems (OS) fundamentals</a:t>
            </a:r>
            <a:endParaRPr lang="en-GB" sz="4400" dirty="0">
              <a:solidFill>
                <a:srgbClr val="FFFFFF"/>
              </a:solidFill>
              <a:highlight>
                <a:srgbClr val="0000FF"/>
              </a:highlight>
            </a:endParaRPr>
          </a:p>
        </p:txBody>
      </p:sp>
    </p:spTree>
    <p:extLst>
      <p:ext uri="{BB962C8B-B14F-4D97-AF65-F5344CB8AC3E}">
        <p14:creationId xmlns:p14="http://schemas.microsoft.com/office/powerpoint/2010/main" val="1082051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57698" y="278535"/>
            <a:ext cx="9895951" cy="1033669"/>
          </a:xfrm>
        </p:spPr>
        <p:txBody>
          <a:bodyPr>
            <a:normAutofit/>
          </a:bodyPr>
          <a:lstStyle/>
          <a:p>
            <a:r>
              <a:rPr lang="en-GB" b="1" dirty="0">
                <a:solidFill>
                  <a:schemeClr val="bg1"/>
                </a:solidFill>
              </a:rPr>
              <a:t>Welcome / </a:t>
            </a:r>
            <a:r>
              <a:rPr lang="en-GB" b="1" dirty="0" err="1">
                <a:solidFill>
                  <a:schemeClr val="bg1"/>
                </a:solidFill>
              </a:rPr>
              <a:t>Croeso</a:t>
            </a:r>
            <a:endParaRPr lang="en-GB" b="1" dirty="0">
              <a:solidFill>
                <a:schemeClr val="bg1"/>
              </a:solidFill>
            </a:endParaRPr>
          </a:p>
        </p:txBody>
      </p:sp>
      <p:sp>
        <p:nvSpPr>
          <p:cNvPr id="3" name="TextBox 2">
            <a:extLst>
              <a:ext uri="{FF2B5EF4-FFF2-40B4-BE49-F238E27FC236}">
                <a16:creationId xmlns:a16="http://schemas.microsoft.com/office/drawing/2014/main" id="{2FD8FA0A-BEC7-4BE6-AADB-138B1CDBBC60}"/>
              </a:ext>
            </a:extLst>
          </p:cNvPr>
          <p:cNvSpPr txBox="1"/>
          <p:nvPr/>
        </p:nvSpPr>
        <p:spPr>
          <a:xfrm>
            <a:off x="459350" y="1714602"/>
            <a:ext cx="11466270" cy="4585871"/>
          </a:xfrm>
          <a:prstGeom prst="rect">
            <a:avLst/>
          </a:prstGeom>
          <a:noFill/>
        </p:spPr>
        <p:txBody>
          <a:bodyPr wrap="square" rtlCol="0">
            <a:spAutoFit/>
          </a:bodyPr>
          <a:lstStyle/>
          <a:p>
            <a:r>
              <a:rPr lang="en-GB" sz="3600" b="1" dirty="0"/>
              <a:t>Module: </a:t>
            </a:r>
            <a:r>
              <a:rPr lang="en-GB" sz="3600" dirty="0"/>
              <a:t>Computer Architecture (CA) &amp; Operating Systems (OS).</a:t>
            </a:r>
          </a:p>
          <a:p>
            <a:endParaRPr lang="en-GB" sz="2000" b="1" dirty="0"/>
          </a:p>
          <a:p>
            <a:r>
              <a:rPr lang="en-GB" sz="3600" b="1" dirty="0"/>
              <a:t>CA Tutor:</a:t>
            </a:r>
          </a:p>
          <a:p>
            <a:pPr marL="571500" indent="-571500">
              <a:buFont typeface="Arial" panose="020B0604020202020204" pitchFamily="34" charset="0"/>
              <a:buChar char="•"/>
            </a:pPr>
            <a:r>
              <a:rPr lang="en-GB" sz="3600" dirty="0"/>
              <a:t>Gareth Jones</a:t>
            </a:r>
          </a:p>
          <a:p>
            <a:endParaRPr lang="en-GB" sz="2000" b="1" dirty="0"/>
          </a:p>
          <a:p>
            <a:r>
              <a:rPr lang="en-GB" sz="3600" b="1" dirty="0"/>
              <a:t>OS Tutors: </a:t>
            </a:r>
          </a:p>
          <a:p>
            <a:pPr marL="571500" indent="-571500">
              <a:buFont typeface="Arial" panose="020B0604020202020204" pitchFamily="34" charset="0"/>
              <a:buChar char="•"/>
            </a:pPr>
            <a:r>
              <a:rPr lang="en-GB" sz="3600" dirty="0"/>
              <a:t>James Williams via MS Teams </a:t>
            </a:r>
          </a:p>
          <a:p>
            <a:pPr marL="571500" indent="-571500">
              <a:buFont typeface="Arial" panose="020B0604020202020204" pitchFamily="34" charset="0"/>
              <a:buChar char="•"/>
            </a:pPr>
            <a:r>
              <a:rPr lang="en-GB" sz="3600" dirty="0"/>
              <a:t>Mark Huntly on Campus.</a:t>
            </a:r>
          </a:p>
        </p:txBody>
      </p:sp>
      <p:grpSp>
        <p:nvGrpSpPr>
          <p:cNvPr id="33" name="Group 32">
            <a:extLst>
              <a:ext uri="{FF2B5EF4-FFF2-40B4-BE49-F238E27FC236}">
                <a16:creationId xmlns:a16="http://schemas.microsoft.com/office/drawing/2014/main" id="{1E9E46D5-C3BC-0412-AC1D-5DF8F8C77D77}"/>
              </a:ext>
            </a:extLst>
          </p:cNvPr>
          <p:cNvGrpSpPr/>
          <p:nvPr/>
        </p:nvGrpSpPr>
        <p:grpSpPr>
          <a:xfrm>
            <a:off x="7256595" y="2157938"/>
            <a:ext cx="3662416" cy="3474459"/>
            <a:chOff x="7610061" y="2764976"/>
            <a:chExt cx="2313912" cy="2240937"/>
          </a:xfrm>
          <a:solidFill>
            <a:srgbClr val="002060"/>
          </a:solidFill>
        </p:grpSpPr>
        <p:pic>
          <p:nvPicPr>
            <p:cNvPr id="22" name="Graphic 21" descr="Binary outline">
              <a:extLst>
                <a:ext uri="{FF2B5EF4-FFF2-40B4-BE49-F238E27FC236}">
                  <a16:creationId xmlns:a16="http://schemas.microsoft.com/office/drawing/2014/main" id="{99564511-598E-3076-3B44-5647376441D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594236" y="4091513"/>
              <a:ext cx="914400" cy="914400"/>
            </a:xfrm>
            <a:prstGeom prst="rect">
              <a:avLst/>
            </a:prstGeom>
          </p:spPr>
        </p:pic>
        <p:pic>
          <p:nvPicPr>
            <p:cNvPr id="24" name="Graphic 23" descr="Processor outline">
              <a:extLst>
                <a:ext uri="{FF2B5EF4-FFF2-40B4-BE49-F238E27FC236}">
                  <a16:creationId xmlns:a16="http://schemas.microsoft.com/office/drawing/2014/main" id="{6A2252E7-6DB2-DEE0-47D8-DE76499F2F09}"/>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009573" y="3550337"/>
              <a:ext cx="914400" cy="914400"/>
            </a:xfrm>
            <a:prstGeom prst="rect">
              <a:avLst/>
            </a:prstGeom>
          </p:spPr>
        </p:pic>
        <p:pic>
          <p:nvPicPr>
            <p:cNvPr id="30" name="Graphic 29" descr="Computer outline">
              <a:extLst>
                <a:ext uri="{FF2B5EF4-FFF2-40B4-BE49-F238E27FC236}">
                  <a16:creationId xmlns:a16="http://schemas.microsoft.com/office/drawing/2014/main" id="{6C039A0A-3333-9CA9-01B9-AE3CEAEA51B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610061" y="2764976"/>
              <a:ext cx="2240937" cy="2240937"/>
            </a:xfrm>
            <a:prstGeom prst="rect">
              <a:avLst/>
            </a:prstGeom>
          </p:spPr>
        </p:pic>
        <p:pic>
          <p:nvPicPr>
            <p:cNvPr id="32" name="Graphic 31" descr="Ui Ux outline">
              <a:extLst>
                <a:ext uri="{FF2B5EF4-FFF2-40B4-BE49-F238E27FC236}">
                  <a16:creationId xmlns:a16="http://schemas.microsoft.com/office/drawing/2014/main" id="{35FC11E6-B7FC-E6AB-B697-E395A7C0046C}"/>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7865498" y="3363725"/>
              <a:ext cx="914400" cy="914400"/>
            </a:xfrm>
            <a:prstGeom prst="rect">
              <a:avLst/>
            </a:prstGeom>
          </p:spPr>
        </p:pic>
      </p:grpSp>
    </p:spTree>
    <p:extLst>
      <p:ext uri="{BB962C8B-B14F-4D97-AF65-F5344CB8AC3E}">
        <p14:creationId xmlns:p14="http://schemas.microsoft.com/office/powerpoint/2010/main" val="32308173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57698" y="278535"/>
            <a:ext cx="9895951" cy="1033669"/>
          </a:xfrm>
        </p:spPr>
        <p:txBody>
          <a:bodyPr>
            <a:normAutofit/>
          </a:bodyPr>
          <a:lstStyle/>
          <a:p>
            <a:r>
              <a:rPr lang="en-GB" b="1" dirty="0">
                <a:solidFill>
                  <a:schemeClr val="bg1"/>
                </a:solidFill>
              </a:rPr>
              <a:t>Module Assessment &amp; Resources</a:t>
            </a:r>
          </a:p>
        </p:txBody>
      </p:sp>
      <p:sp>
        <p:nvSpPr>
          <p:cNvPr id="3" name="TextBox 2">
            <a:extLst>
              <a:ext uri="{FF2B5EF4-FFF2-40B4-BE49-F238E27FC236}">
                <a16:creationId xmlns:a16="http://schemas.microsoft.com/office/drawing/2014/main" id="{2FD8FA0A-BEC7-4BE6-AADB-138B1CDBBC60}"/>
              </a:ext>
            </a:extLst>
          </p:cNvPr>
          <p:cNvSpPr txBox="1"/>
          <p:nvPr/>
        </p:nvSpPr>
        <p:spPr>
          <a:xfrm>
            <a:off x="459350" y="1991532"/>
            <a:ext cx="10846664" cy="1569660"/>
          </a:xfrm>
          <a:prstGeom prst="rect">
            <a:avLst/>
          </a:prstGeom>
          <a:noFill/>
        </p:spPr>
        <p:txBody>
          <a:bodyPr wrap="square" rtlCol="0">
            <a:spAutoFit/>
          </a:bodyPr>
          <a:lstStyle/>
          <a:p>
            <a:r>
              <a:rPr lang="en-GB" sz="3200" b="1" dirty="0"/>
              <a:t>Module Assessments:</a:t>
            </a:r>
          </a:p>
          <a:p>
            <a:pPr marL="971550" lvl="1" indent="-514350">
              <a:buFont typeface="+mj-lt"/>
              <a:buAutoNum type="arabicPeriod"/>
            </a:pPr>
            <a:r>
              <a:rPr lang="en-GB" sz="3200" dirty="0"/>
              <a:t>Computer Architecture: Exam.</a:t>
            </a:r>
          </a:p>
          <a:p>
            <a:pPr marL="971550" lvl="1" indent="-514350">
              <a:buFont typeface="+mj-lt"/>
              <a:buAutoNum type="arabicPeriod"/>
            </a:pPr>
            <a:r>
              <a:rPr lang="en-GB" sz="3200" b="1" dirty="0"/>
              <a:t>Operating Systems: Assignment. </a:t>
            </a:r>
            <a:r>
              <a:rPr lang="en-GB" sz="3200" dirty="0"/>
              <a:t>(Review in the Tutorial)</a:t>
            </a:r>
          </a:p>
        </p:txBody>
      </p:sp>
      <p:sp>
        <p:nvSpPr>
          <p:cNvPr id="9" name="TextBox 8">
            <a:extLst>
              <a:ext uri="{FF2B5EF4-FFF2-40B4-BE49-F238E27FC236}">
                <a16:creationId xmlns:a16="http://schemas.microsoft.com/office/drawing/2014/main" id="{C4BB1E6D-07B3-72E1-ED59-A083DE545E96}"/>
              </a:ext>
            </a:extLst>
          </p:cNvPr>
          <p:cNvSpPr txBox="1"/>
          <p:nvPr/>
        </p:nvSpPr>
        <p:spPr>
          <a:xfrm>
            <a:off x="543874" y="3855400"/>
            <a:ext cx="10846664" cy="2062103"/>
          </a:xfrm>
          <a:prstGeom prst="rect">
            <a:avLst/>
          </a:prstGeom>
          <a:noFill/>
        </p:spPr>
        <p:txBody>
          <a:bodyPr wrap="square" rtlCol="0">
            <a:spAutoFit/>
          </a:bodyPr>
          <a:lstStyle/>
          <a:p>
            <a:r>
              <a:rPr lang="en-GB" sz="3200" b="1" dirty="0"/>
              <a:t>Module resources:</a:t>
            </a:r>
          </a:p>
          <a:p>
            <a:pPr marL="457200" indent="-457200">
              <a:buFont typeface="Arial" panose="020B0604020202020204" pitchFamily="34" charset="0"/>
              <a:buChar char="•"/>
            </a:pPr>
            <a:r>
              <a:rPr lang="en-GB" sz="3200" dirty="0"/>
              <a:t>All the teaching and assessment resources for the module can be found and will be stored in the module on </a:t>
            </a:r>
            <a:r>
              <a:rPr lang="en-GB" sz="3200" b="1" dirty="0"/>
              <a:t>Moodle</a:t>
            </a:r>
            <a:r>
              <a:rPr lang="en-GB" sz="3200" dirty="0"/>
              <a:t>. More on this later in the tutorial.</a:t>
            </a:r>
          </a:p>
        </p:txBody>
      </p:sp>
      <p:pic>
        <p:nvPicPr>
          <p:cNvPr id="17" name="Graphic 16" descr="Database with solid fill">
            <a:extLst>
              <a:ext uri="{FF2B5EF4-FFF2-40B4-BE49-F238E27FC236}">
                <a16:creationId xmlns:a16="http://schemas.microsoft.com/office/drawing/2014/main" id="{B3EA88F0-2F0D-48F5-60E7-A16D2CE9066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479979" y="940497"/>
            <a:ext cx="1130589" cy="1130589"/>
          </a:xfrm>
          <a:prstGeom prst="rect">
            <a:avLst/>
          </a:prstGeom>
        </p:spPr>
      </p:pic>
      <p:pic>
        <p:nvPicPr>
          <p:cNvPr id="7" name="Graphic 6" descr="Document outline">
            <a:extLst>
              <a:ext uri="{FF2B5EF4-FFF2-40B4-BE49-F238E27FC236}">
                <a16:creationId xmlns:a16="http://schemas.microsoft.com/office/drawing/2014/main" id="{96A723C1-A924-5D21-6D93-8353CD9DA8B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099548" y="405208"/>
            <a:ext cx="2108200" cy="2108200"/>
          </a:xfrm>
          <a:prstGeom prst="rect">
            <a:avLst/>
          </a:prstGeom>
        </p:spPr>
      </p:pic>
    </p:spTree>
    <p:extLst>
      <p:ext uri="{BB962C8B-B14F-4D97-AF65-F5344CB8AC3E}">
        <p14:creationId xmlns:p14="http://schemas.microsoft.com/office/powerpoint/2010/main" val="6539865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278535"/>
            <a:ext cx="9895951" cy="1033669"/>
          </a:xfrm>
        </p:spPr>
        <p:txBody>
          <a:bodyPr>
            <a:normAutofit/>
          </a:bodyPr>
          <a:lstStyle/>
          <a:p>
            <a:r>
              <a:rPr lang="en-GB" b="1" dirty="0">
                <a:solidFill>
                  <a:schemeClr val="bg1"/>
                </a:solidFill>
              </a:rPr>
              <a:t>Q. Benefits of </a:t>
            </a:r>
            <a:r>
              <a:rPr lang="en-GB" dirty="0">
                <a:solidFill>
                  <a:schemeClr val="bg1"/>
                </a:solidFill>
              </a:rPr>
              <a:t>Computers?</a:t>
            </a:r>
            <a:endParaRPr lang="en-GB" b="1" dirty="0">
              <a:solidFill>
                <a:schemeClr val="bg1"/>
              </a:solidFill>
            </a:endParaRPr>
          </a:p>
        </p:txBody>
      </p:sp>
      <p:sp>
        <p:nvSpPr>
          <p:cNvPr id="4" name="Content Placeholder 3">
            <a:extLst>
              <a:ext uri="{FF2B5EF4-FFF2-40B4-BE49-F238E27FC236}">
                <a16:creationId xmlns:a16="http://schemas.microsoft.com/office/drawing/2014/main" id="{8C1596FC-1A2B-D1D3-802B-E79EC1F74D45}"/>
              </a:ext>
            </a:extLst>
          </p:cNvPr>
          <p:cNvSpPr>
            <a:spLocks noGrp="1"/>
          </p:cNvSpPr>
          <p:nvPr>
            <p:ph idx="1"/>
          </p:nvPr>
        </p:nvSpPr>
        <p:spPr>
          <a:xfrm>
            <a:off x="331054" y="1890844"/>
            <a:ext cx="8115306" cy="4351338"/>
          </a:xfrm>
        </p:spPr>
        <p:txBody>
          <a:bodyPr/>
          <a:lstStyle/>
          <a:p>
            <a:pPr marL="0" indent="0">
              <a:buNone/>
            </a:pPr>
            <a:r>
              <a:rPr lang="en-US" sz="3600" b="1" dirty="0"/>
              <a:t>Q. </a:t>
            </a:r>
            <a:r>
              <a:rPr lang="en-GB" sz="3600" dirty="0"/>
              <a:t>How have and how are Computers &amp; Technology improving our lives</a:t>
            </a:r>
            <a:r>
              <a:rPr lang="en-US" sz="3600" dirty="0"/>
              <a:t>?</a:t>
            </a:r>
          </a:p>
          <a:p>
            <a:r>
              <a:rPr lang="en-US" sz="3200" dirty="0"/>
              <a:t>Reflect, consider and share when prompted.</a:t>
            </a:r>
            <a:br>
              <a:rPr lang="en-US" sz="3200" b="1" dirty="0"/>
            </a:br>
            <a:endParaRPr lang="en-GB" sz="2400" dirty="0"/>
          </a:p>
        </p:txBody>
      </p:sp>
      <p:pic>
        <p:nvPicPr>
          <p:cNvPr id="3" name="Picture 2">
            <a:extLst>
              <a:ext uri="{FF2B5EF4-FFF2-40B4-BE49-F238E27FC236}">
                <a16:creationId xmlns:a16="http://schemas.microsoft.com/office/drawing/2014/main" id="{2F64CA89-541A-A07B-D2BD-3C678E6F3B8E}"/>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1125" r="13876" b="1"/>
          <a:stretch/>
        </p:blipFill>
        <p:spPr>
          <a:xfrm>
            <a:off x="8321808" y="221046"/>
            <a:ext cx="3539138" cy="3539138"/>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
        <p:nvSpPr>
          <p:cNvPr id="5" name="TextBox 4">
            <a:extLst>
              <a:ext uri="{FF2B5EF4-FFF2-40B4-BE49-F238E27FC236}">
                <a16:creationId xmlns:a16="http://schemas.microsoft.com/office/drawing/2014/main" id="{ACAF86C4-55CD-4EC4-8F02-ABC198038DD9}"/>
              </a:ext>
            </a:extLst>
          </p:cNvPr>
          <p:cNvSpPr txBox="1"/>
          <p:nvPr/>
        </p:nvSpPr>
        <p:spPr>
          <a:xfrm>
            <a:off x="10601682" y="3321278"/>
            <a:ext cx="506869" cy="107722"/>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100" b="0" i="0" u="none" strike="noStrike" kern="1200" cap="none" spc="0" normalizeH="0" baseline="0" noProof="0">
                <a:ln>
                  <a:noFill/>
                </a:ln>
                <a:solidFill>
                  <a:srgbClr val="FFFFFF"/>
                </a:solidFill>
                <a:effectLst/>
                <a:uLnTx/>
                <a:uFillTx/>
                <a:latin typeface="Calibri" panose="020F0502020204030204"/>
                <a:ea typeface="+mn-ea"/>
                <a:cs typeface="+mn-cs"/>
                <a:hlinkClick r:id="rId4" tooltip="http://traviskolder.com/2012/12/13/pondering/">
                  <a:extLst>
                    <a:ext uri="{A12FA001-AC4F-418D-AE19-62706E023703}">
                      <ahyp:hlinkClr xmlns:ahyp="http://schemas.microsoft.com/office/drawing/2018/hyperlinkcolor" val="tx"/>
                    </a:ext>
                  </a:extLst>
                </a:hlinkClick>
              </a:rPr>
              <a:t>This Photo</a:t>
            </a:r>
            <a:r>
              <a:rPr kumimoji="0" lang="en-GB" sz="1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100" b="0" i="0" u="none" strike="noStrike" kern="1200" cap="none" spc="0" normalizeH="0" baseline="0" noProof="0">
                <a:ln>
                  <a:noFill/>
                </a:ln>
                <a:solidFill>
                  <a:srgbClr val="FFFFFF"/>
                </a:solidFill>
                <a:effectLst/>
                <a:uLnTx/>
                <a:uFillTx/>
                <a:latin typeface="Calibri" panose="020F0502020204030204"/>
                <a:ea typeface="+mn-ea"/>
                <a:cs typeface="+mn-cs"/>
                <a:hlinkClick r:id="rId5" tooltip="https://creativecommons.org/licenses/by-nc-nd/3.0/">
                  <a:extLst>
                    <a:ext uri="{A12FA001-AC4F-418D-AE19-62706E023703}">
                      <ahyp:hlinkClr xmlns:ahyp="http://schemas.microsoft.com/office/drawing/2018/hyperlinkcolor" val="tx"/>
                    </a:ext>
                  </a:extLst>
                </a:hlinkClick>
              </a:rPr>
              <a:t>CC BY-NC-ND</a:t>
            </a:r>
            <a:endParaRPr kumimoji="0" lang="en-GB" sz="1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nvGrpSpPr>
          <p:cNvPr id="6" name="Group 5">
            <a:extLst>
              <a:ext uri="{FF2B5EF4-FFF2-40B4-BE49-F238E27FC236}">
                <a16:creationId xmlns:a16="http://schemas.microsoft.com/office/drawing/2014/main" id="{F2C242A5-EF1F-C4AE-CDFB-693D6C061C9E}"/>
              </a:ext>
            </a:extLst>
          </p:cNvPr>
          <p:cNvGrpSpPr/>
          <p:nvPr/>
        </p:nvGrpSpPr>
        <p:grpSpPr>
          <a:xfrm>
            <a:off x="4326429" y="3263789"/>
            <a:ext cx="3539138" cy="3315676"/>
            <a:chOff x="7610061" y="2764976"/>
            <a:chExt cx="2313912" cy="2240937"/>
          </a:xfrm>
          <a:solidFill>
            <a:srgbClr val="002060"/>
          </a:solidFill>
        </p:grpSpPr>
        <p:pic>
          <p:nvPicPr>
            <p:cNvPr id="7" name="Graphic 6" descr="Binary outline">
              <a:extLst>
                <a:ext uri="{FF2B5EF4-FFF2-40B4-BE49-F238E27FC236}">
                  <a16:creationId xmlns:a16="http://schemas.microsoft.com/office/drawing/2014/main" id="{F327F344-5F08-F84B-5167-6EB70FFDD634}"/>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594236" y="4091513"/>
              <a:ext cx="914400" cy="914400"/>
            </a:xfrm>
            <a:prstGeom prst="rect">
              <a:avLst/>
            </a:prstGeom>
          </p:spPr>
        </p:pic>
        <p:pic>
          <p:nvPicPr>
            <p:cNvPr id="9" name="Graphic 8" descr="Processor outline">
              <a:extLst>
                <a:ext uri="{FF2B5EF4-FFF2-40B4-BE49-F238E27FC236}">
                  <a16:creationId xmlns:a16="http://schemas.microsoft.com/office/drawing/2014/main" id="{320A9B7C-798E-A509-571A-531895E84C72}"/>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9009573" y="3550337"/>
              <a:ext cx="914400" cy="914400"/>
            </a:xfrm>
            <a:prstGeom prst="rect">
              <a:avLst/>
            </a:prstGeom>
          </p:spPr>
        </p:pic>
        <p:pic>
          <p:nvPicPr>
            <p:cNvPr id="11" name="Graphic 10" descr="Computer outline">
              <a:extLst>
                <a:ext uri="{FF2B5EF4-FFF2-40B4-BE49-F238E27FC236}">
                  <a16:creationId xmlns:a16="http://schemas.microsoft.com/office/drawing/2014/main" id="{F562FA64-DB2F-C293-89A6-340035DB641D}"/>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7610061" y="2764976"/>
              <a:ext cx="2240937" cy="2240937"/>
            </a:xfrm>
            <a:prstGeom prst="rect">
              <a:avLst/>
            </a:prstGeom>
          </p:spPr>
        </p:pic>
        <p:pic>
          <p:nvPicPr>
            <p:cNvPr id="13" name="Graphic 12" descr="Ui Ux outline">
              <a:extLst>
                <a:ext uri="{FF2B5EF4-FFF2-40B4-BE49-F238E27FC236}">
                  <a16:creationId xmlns:a16="http://schemas.microsoft.com/office/drawing/2014/main" id="{7B77D3D2-5F19-08C8-DAA4-F60B033C2B79}"/>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7865498" y="3363725"/>
              <a:ext cx="914400" cy="914400"/>
            </a:xfrm>
            <a:prstGeom prst="rect">
              <a:avLst/>
            </a:prstGeom>
          </p:spPr>
        </p:pic>
      </p:grpSp>
    </p:spTree>
    <p:extLst>
      <p:ext uri="{BB962C8B-B14F-4D97-AF65-F5344CB8AC3E}">
        <p14:creationId xmlns:p14="http://schemas.microsoft.com/office/powerpoint/2010/main" val="14772318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19996" y="321042"/>
            <a:ext cx="10661042" cy="1113660"/>
          </a:xfrm>
        </p:spPr>
        <p:txBody>
          <a:bodyPr>
            <a:normAutofit fontScale="90000"/>
          </a:bodyPr>
          <a:lstStyle/>
          <a:p>
            <a:r>
              <a:rPr lang="en-GB" b="1" dirty="0">
                <a:solidFill>
                  <a:schemeClr val="bg1"/>
                </a:solidFill>
              </a:rPr>
              <a:t>Some ways Computers have &amp; are improving society</a:t>
            </a:r>
          </a:p>
        </p:txBody>
      </p:sp>
      <p:sp>
        <p:nvSpPr>
          <p:cNvPr id="3" name="TextBox 2">
            <a:extLst>
              <a:ext uri="{FF2B5EF4-FFF2-40B4-BE49-F238E27FC236}">
                <a16:creationId xmlns:a16="http://schemas.microsoft.com/office/drawing/2014/main" id="{2FD8FA0A-BEC7-4BE6-AADB-138B1CDBBC60}"/>
              </a:ext>
            </a:extLst>
          </p:cNvPr>
          <p:cNvSpPr txBox="1"/>
          <p:nvPr/>
        </p:nvSpPr>
        <p:spPr>
          <a:xfrm>
            <a:off x="319996" y="1670257"/>
            <a:ext cx="10846664" cy="4985980"/>
          </a:xfrm>
          <a:prstGeom prst="rect">
            <a:avLst/>
          </a:prstGeom>
          <a:noFill/>
        </p:spPr>
        <p:txBody>
          <a:bodyPr wrap="square" rtlCol="0">
            <a:spAutoFit/>
          </a:bodyPr>
          <a:lstStyle/>
          <a:p>
            <a:pPr marL="342900" lvl="0" indent="-342900">
              <a:buFont typeface="Symbol" panose="05050102010706020507" pitchFamily="18" charset="2"/>
              <a:buChar char=""/>
            </a:pPr>
            <a:r>
              <a:rPr lang="en-GB" sz="2400" kern="100" dirty="0">
                <a:effectLst/>
                <a:latin typeface="Calibri" panose="020F0502020204030204" pitchFamily="34" charset="0"/>
                <a:ea typeface="DengXian" panose="02010600030101010101" pitchFamily="2" charset="-122"/>
                <a:cs typeface="Calibri" panose="020F0502020204030204" pitchFamily="34" charset="0"/>
              </a:rPr>
              <a:t>3Cs: Enhanced communication, collaboration and creativity</a:t>
            </a:r>
            <a:endParaRPr lang="en-GB" sz="2400" kern="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buFont typeface="Symbol" panose="05050102010706020507" pitchFamily="18" charset="2"/>
              <a:buChar char=""/>
            </a:pPr>
            <a:r>
              <a:rPr lang="en-GB" sz="2400" kern="100" dirty="0">
                <a:effectLst/>
                <a:latin typeface="Calibri" panose="020F0502020204030204" pitchFamily="34" charset="0"/>
                <a:ea typeface="DengXian" panose="02010600030101010101" pitchFamily="2" charset="-122"/>
                <a:cs typeface="Calibri" panose="020F0502020204030204" pitchFamily="34" charset="0"/>
              </a:rPr>
              <a:t>Connectivity and Social needs</a:t>
            </a:r>
            <a:endParaRPr lang="en-GB" sz="2400" kern="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buFont typeface="Symbol" panose="05050102010706020507" pitchFamily="18" charset="2"/>
              <a:buChar char=""/>
            </a:pPr>
            <a:r>
              <a:rPr lang="en-GB" sz="2400" kern="100" dirty="0">
                <a:effectLst/>
                <a:latin typeface="Calibri" panose="020F0502020204030204" pitchFamily="34" charset="0"/>
                <a:ea typeface="DengXian" panose="02010600030101010101" pitchFamily="2" charset="-122"/>
                <a:cs typeface="Calibri" panose="020F0502020204030204" pitchFamily="34" charset="0"/>
              </a:rPr>
              <a:t>Access to information / knowledge</a:t>
            </a:r>
            <a:endParaRPr lang="en-GB" sz="2400" kern="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buFont typeface="Symbol" panose="05050102010706020507" pitchFamily="18" charset="2"/>
              <a:buChar char=""/>
            </a:pPr>
            <a:r>
              <a:rPr lang="en-GB" sz="2400" kern="100" dirty="0">
                <a:effectLst/>
                <a:latin typeface="Calibri" panose="020F0502020204030204" pitchFamily="34" charset="0"/>
                <a:ea typeface="DengXian" panose="02010600030101010101" pitchFamily="2" charset="-122"/>
                <a:cs typeface="Calibri" panose="020F0502020204030204" pitchFamily="34" charset="0"/>
              </a:rPr>
              <a:t>Education</a:t>
            </a:r>
            <a:endParaRPr lang="en-GB" sz="2400" kern="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buFont typeface="Symbol" panose="05050102010706020507" pitchFamily="18" charset="2"/>
              <a:buChar char=""/>
            </a:pPr>
            <a:r>
              <a:rPr lang="en-GB" sz="2400" kern="100" dirty="0">
                <a:effectLst/>
                <a:latin typeface="Calibri" panose="020F0502020204030204" pitchFamily="34" charset="0"/>
                <a:ea typeface="DengXian" panose="02010600030101010101" pitchFamily="2" charset="-122"/>
                <a:cs typeface="Calibri" panose="020F0502020204030204" pitchFamily="34" charset="0"/>
              </a:rPr>
              <a:t>Creativity</a:t>
            </a:r>
            <a:endParaRPr lang="en-GB" sz="2400" kern="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buFont typeface="Symbol" panose="05050102010706020507" pitchFamily="18" charset="2"/>
              <a:buChar char=""/>
            </a:pPr>
            <a:r>
              <a:rPr lang="en-GB" sz="2400" kern="100" dirty="0">
                <a:effectLst/>
                <a:latin typeface="Calibri" panose="020F0502020204030204" pitchFamily="34" charset="0"/>
                <a:ea typeface="DengXian" panose="02010600030101010101" pitchFamily="2" charset="-122"/>
                <a:cs typeface="Calibri" panose="020F0502020204030204" pitchFamily="34" charset="0"/>
              </a:rPr>
              <a:t>Productivity</a:t>
            </a:r>
            <a:endParaRPr lang="en-GB" sz="2400" kern="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buFont typeface="Symbol" panose="05050102010706020507" pitchFamily="18" charset="2"/>
              <a:buChar char=""/>
            </a:pPr>
            <a:r>
              <a:rPr lang="en-GB" sz="2400" kern="100" dirty="0">
                <a:effectLst/>
                <a:latin typeface="Calibri" panose="020F0502020204030204" pitchFamily="34" charset="0"/>
                <a:ea typeface="DengXian" panose="02010600030101010101" pitchFamily="2" charset="-122"/>
                <a:cs typeface="Calibri" panose="020F0502020204030204" pitchFamily="34" charset="0"/>
              </a:rPr>
              <a:t>Improved health monitoring and modern healthcare</a:t>
            </a:r>
            <a:endParaRPr lang="en-GB" sz="2400" kern="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buFont typeface="Symbol" panose="05050102010706020507" pitchFamily="18" charset="2"/>
              <a:buChar char=""/>
            </a:pPr>
            <a:r>
              <a:rPr lang="en-GB" sz="2400" kern="100" dirty="0">
                <a:effectLst/>
                <a:latin typeface="Calibri" panose="020F0502020204030204" pitchFamily="34" charset="0"/>
                <a:ea typeface="DengXian" panose="02010600030101010101" pitchFamily="2" charset="-122"/>
                <a:cs typeface="Calibri" panose="020F0502020204030204" pitchFamily="34" charset="0"/>
              </a:rPr>
              <a:t>Automation / time-saving / making jobs easier Access to greater Entertainment, Music, Movies, Games, videos, fun, joy and amusement</a:t>
            </a:r>
            <a:endParaRPr lang="en-GB" sz="2400" kern="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buFont typeface="Symbol" panose="05050102010706020507" pitchFamily="18" charset="2"/>
              <a:buChar char=""/>
            </a:pPr>
            <a:r>
              <a:rPr lang="en-GB" sz="2400" kern="100" dirty="0">
                <a:effectLst/>
                <a:latin typeface="Calibri" panose="020F0502020204030204" pitchFamily="34" charset="0"/>
                <a:ea typeface="DengXian" panose="02010600030101010101" pitchFamily="2" charset="-122"/>
                <a:cs typeface="Calibri" panose="020F0502020204030204" pitchFamily="34" charset="0"/>
              </a:rPr>
              <a:t>E-commerce: Online buying and selling products</a:t>
            </a:r>
            <a:endParaRPr lang="en-GB" sz="2400" kern="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buFont typeface="Symbol" panose="05050102010706020507" pitchFamily="18" charset="2"/>
              <a:buChar char=""/>
            </a:pPr>
            <a:r>
              <a:rPr lang="en-GB" sz="2400" kern="100" dirty="0">
                <a:effectLst/>
                <a:latin typeface="Calibri" panose="020F0502020204030204" pitchFamily="34" charset="0"/>
                <a:ea typeface="DengXian" panose="02010600030101010101" pitchFamily="2" charset="-122"/>
                <a:cs typeface="Calibri" panose="020F0502020204030204" pitchFamily="34" charset="0"/>
              </a:rPr>
              <a:t>… ever-evolving and meeting greater human needs on all levels.</a:t>
            </a:r>
            <a:endParaRPr lang="en-GB" sz="2400" kern="100" dirty="0">
              <a:effectLst/>
              <a:latin typeface="Calibri" panose="020F0502020204030204" pitchFamily="34" charset="0"/>
              <a:ea typeface="DengXian" panose="02010600030101010101" pitchFamily="2" charset="-122"/>
              <a:cs typeface="Arial" panose="020B0604020202020204" pitchFamily="34" charset="0"/>
            </a:endParaRPr>
          </a:p>
          <a:p>
            <a:pPr lvl="0"/>
            <a:r>
              <a:rPr lang="en-GB" sz="1800" kern="100" dirty="0">
                <a:solidFill>
                  <a:srgbClr val="040C28"/>
                </a:solidFill>
                <a:effectLst/>
                <a:latin typeface="Calibri" panose="020F0502020204030204" pitchFamily="34" charset="0"/>
                <a:ea typeface="DengXian" panose="02010600030101010101" pitchFamily="2" charset="-122"/>
                <a:cs typeface="Times New Roman" panose="02020603050405020304" pitchFamily="18" charset="0"/>
              </a:rPr>
              <a:t>Bg.</a:t>
            </a:r>
          </a:p>
          <a:p>
            <a:pPr marL="342900" lvl="0" indent="-342900">
              <a:buFont typeface="Symbol" panose="05050102010706020507" pitchFamily="18" charset="2"/>
              <a:buChar char=""/>
            </a:pPr>
            <a:r>
              <a:rPr lang="en-GB" sz="1800" u="sng" kern="100" dirty="0">
                <a:solidFill>
                  <a:srgbClr val="040C28"/>
                </a:solidFill>
                <a:effectLst/>
                <a:latin typeface="Calibri" panose="020F0502020204030204" pitchFamily="34" charset="0"/>
                <a:ea typeface="DengXian" panose="02010600030101010101" pitchFamily="2" charset="-122"/>
                <a:cs typeface="Times New Roman" panose="02020603050405020304" pitchFamily="18" charset="0"/>
                <a:hlinkClick r:id="rId3"/>
              </a:rPr>
              <a:t>14 Ways the Internet Improves Our Lives</a:t>
            </a:r>
            <a:r>
              <a:rPr lang="en-GB" sz="1800" kern="100" dirty="0">
                <a:solidFill>
                  <a:srgbClr val="040C28"/>
                </a:solidFill>
                <a:effectLst/>
                <a:latin typeface="Calibri" panose="020F0502020204030204" pitchFamily="34" charset="0"/>
                <a:ea typeface="DengXian" panose="02010600030101010101" pitchFamily="2" charset="-122"/>
                <a:cs typeface="Times New Roman" panose="02020603050405020304" pitchFamily="18" charset="0"/>
              </a:rPr>
              <a:t>, </a:t>
            </a:r>
            <a:r>
              <a:rPr lang="en-GB" sz="1800" u="sng" kern="100" dirty="0">
                <a:solidFill>
                  <a:srgbClr val="040C28"/>
                </a:solidFill>
                <a:effectLst/>
                <a:latin typeface="Calibri" panose="020F0502020204030204" pitchFamily="34" charset="0"/>
                <a:ea typeface="DengXian" panose="02010600030101010101" pitchFamily="2" charset="-122"/>
                <a:cs typeface="Times New Roman" panose="02020603050405020304" pitchFamily="18" charset="0"/>
                <a:hlinkClick r:id="rId4"/>
              </a:rPr>
              <a:t>7 Surprising Ways Computer Science Benefits Society</a:t>
            </a:r>
            <a:endParaRPr lang="en-GB" sz="1800" kern="100" dirty="0">
              <a:solidFill>
                <a:srgbClr val="040C28"/>
              </a:solidFill>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buFont typeface="Symbol" panose="05050102010706020507" pitchFamily="18" charset="2"/>
              <a:buChar char=""/>
            </a:pPr>
            <a:r>
              <a:rPr lang="en-GB" sz="1800" u="sng" kern="100" dirty="0">
                <a:solidFill>
                  <a:srgbClr val="040C28"/>
                </a:solidFill>
                <a:effectLst/>
                <a:latin typeface="Calibri" panose="020F0502020204030204" pitchFamily="34" charset="0"/>
                <a:ea typeface="DengXian" panose="02010600030101010101" pitchFamily="2" charset="-122"/>
                <a:cs typeface="Times New Roman" panose="02020603050405020304" pitchFamily="18" charset="0"/>
                <a:hlinkClick r:id="rId5"/>
              </a:rPr>
              <a:t>5 Ways Technology Has Improved Our Quality Of Life</a:t>
            </a:r>
            <a:r>
              <a:rPr lang="en-GB" sz="1800" kern="100" dirty="0">
                <a:solidFill>
                  <a:srgbClr val="040C28"/>
                </a:solidFill>
                <a:effectLst/>
                <a:latin typeface="Calibri" panose="020F0502020204030204" pitchFamily="34" charset="0"/>
                <a:ea typeface="DengXian" panose="02010600030101010101" pitchFamily="2" charset="-122"/>
                <a:cs typeface="Times New Roman" panose="02020603050405020304" pitchFamily="18" charset="0"/>
              </a:rPr>
              <a:t>, </a:t>
            </a:r>
            <a:r>
              <a:rPr lang="en-GB" sz="1800" u="sng" kern="100" dirty="0">
                <a:solidFill>
                  <a:srgbClr val="040C28"/>
                </a:solidFill>
                <a:effectLst/>
                <a:latin typeface="Calibri" panose="020F0502020204030204" pitchFamily="34" charset="0"/>
                <a:ea typeface="DengXian" panose="02010600030101010101" pitchFamily="2" charset="-122"/>
                <a:cs typeface="Times New Roman" panose="02020603050405020304" pitchFamily="18" charset="0"/>
                <a:hlinkClick r:id="rId6"/>
              </a:rPr>
              <a:t>What is the Importance of Technology?</a:t>
            </a:r>
            <a:endParaRPr lang="en-GB" sz="1800" kern="100" dirty="0">
              <a:solidFill>
                <a:srgbClr val="040C28"/>
              </a:solidFill>
              <a:effectLst/>
              <a:latin typeface="Calibri" panose="020F0502020204030204" pitchFamily="34" charset="0"/>
              <a:ea typeface="DengXian" panose="02010600030101010101" pitchFamily="2" charset="-122"/>
              <a:cs typeface="Times New Roman" panose="02020603050405020304" pitchFamily="18" charset="0"/>
            </a:endParaRPr>
          </a:p>
        </p:txBody>
      </p:sp>
      <p:grpSp>
        <p:nvGrpSpPr>
          <p:cNvPr id="15" name="Group 14">
            <a:extLst>
              <a:ext uri="{FF2B5EF4-FFF2-40B4-BE49-F238E27FC236}">
                <a16:creationId xmlns:a16="http://schemas.microsoft.com/office/drawing/2014/main" id="{9CA24A67-F719-9272-CBE1-A60097AD11FC}"/>
              </a:ext>
            </a:extLst>
          </p:cNvPr>
          <p:cNvGrpSpPr/>
          <p:nvPr/>
        </p:nvGrpSpPr>
        <p:grpSpPr>
          <a:xfrm>
            <a:off x="8435299" y="1136447"/>
            <a:ext cx="3371353" cy="3254322"/>
            <a:chOff x="7610061" y="2764976"/>
            <a:chExt cx="2313912" cy="2240937"/>
          </a:xfrm>
          <a:solidFill>
            <a:srgbClr val="002060"/>
          </a:solidFill>
        </p:grpSpPr>
        <p:pic>
          <p:nvPicPr>
            <p:cNvPr id="18" name="Graphic 17" descr="Binary outline">
              <a:extLst>
                <a:ext uri="{FF2B5EF4-FFF2-40B4-BE49-F238E27FC236}">
                  <a16:creationId xmlns:a16="http://schemas.microsoft.com/office/drawing/2014/main" id="{EFB920BB-EA91-D449-5381-6E697C728A86}"/>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594236" y="4091513"/>
              <a:ext cx="914400" cy="914400"/>
            </a:xfrm>
            <a:prstGeom prst="rect">
              <a:avLst/>
            </a:prstGeom>
          </p:spPr>
        </p:pic>
        <p:pic>
          <p:nvPicPr>
            <p:cNvPr id="19" name="Graphic 18" descr="Processor outline">
              <a:extLst>
                <a:ext uri="{FF2B5EF4-FFF2-40B4-BE49-F238E27FC236}">
                  <a16:creationId xmlns:a16="http://schemas.microsoft.com/office/drawing/2014/main" id="{F1612A42-5A94-33CA-4C52-6B4B2F5C7789}"/>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9009573" y="3550337"/>
              <a:ext cx="914400" cy="914400"/>
            </a:xfrm>
            <a:prstGeom prst="rect">
              <a:avLst/>
            </a:prstGeom>
          </p:spPr>
        </p:pic>
        <p:pic>
          <p:nvPicPr>
            <p:cNvPr id="20" name="Graphic 19" descr="Computer outline">
              <a:extLst>
                <a:ext uri="{FF2B5EF4-FFF2-40B4-BE49-F238E27FC236}">
                  <a16:creationId xmlns:a16="http://schemas.microsoft.com/office/drawing/2014/main" id="{0FEB590D-81F0-EF60-AEEE-58299A3BAC0D}"/>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7610061" y="2764976"/>
              <a:ext cx="2240937" cy="2240937"/>
            </a:xfrm>
            <a:prstGeom prst="rect">
              <a:avLst/>
            </a:prstGeom>
          </p:spPr>
        </p:pic>
        <p:pic>
          <p:nvPicPr>
            <p:cNvPr id="21" name="Graphic 20" descr="Ui Ux outline">
              <a:extLst>
                <a:ext uri="{FF2B5EF4-FFF2-40B4-BE49-F238E27FC236}">
                  <a16:creationId xmlns:a16="http://schemas.microsoft.com/office/drawing/2014/main" id="{E4A6FDF3-C921-9B51-9010-A38888B95E23}"/>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7865498" y="3363725"/>
              <a:ext cx="914400" cy="914400"/>
            </a:xfrm>
            <a:prstGeom prst="rect">
              <a:avLst/>
            </a:prstGeom>
          </p:spPr>
        </p:pic>
      </p:grpSp>
    </p:spTree>
    <p:extLst>
      <p:ext uri="{BB962C8B-B14F-4D97-AF65-F5344CB8AC3E}">
        <p14:creationId xmlns:p14="http://schemas.microsoft.com/office/powerpoint/2010/main" val="12345076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CCD24-AFF4-45DE-BE65-CE1C175DA9B2}"/>
              </a:ext>
            </a:extLst>
          </p:cNvPr>
          <p:cNvSpPr>
            <a:spLocks noGrp="1"/>
          </p:cNvSpPr>
          <p:nvPr>
            <p:ph type="title"/>
          </p:nvPr>
        </p:nvSpPr>
        <p:spPr>
          <a:xfrm>
            <a:off x="257924" y="149839"/>
            <a:ext cx="7556292" cy="1325563"/>
          </a:xfrm>
        </p:spPr>
        <p:txBody>
          <a:bodyPr>
            <a:normAutofit/>
          </a:bodyPr>
          <a:lstStyle/>
          <a:p>
            <a:r>
              <a:rPr lang="en-GB" b="1" u="sng" dirty="0"/>
              <a:t>Module Learning &amp; Assessment</a:t>
            </a:r>
          </a:p>
        </p:txBody>
      </p:sp>
      <p:sp>
        <p:nvSpPr>
          <p:cNvPr id="3" name="Content Placeholder 2">
            <a:extLst>
              <a:ext uri="{FF2B5EF4-FFF2-40B4-BE49-F238E27FC236}">
                <a16:creationId xmlns:a16="http://schemas.microsoft.com/office/drawing/2014/main" id="{7D96F018-9675-4C3D-A0AC-D1C0E3BAC31F}"/>
              </a:ext>
            </a:extLst>
          </p:cNvPr>
          <p:cNvSpPr>
            <a:spLocks noGrp="1"/>
          </p:cNvSpPr>
          <p:nvPr>
            <p:ph idx="1"/>
          </p:nvPr>
        </p:nvSpPr>
        <p:spPr>
          <a:xfrm>
            <a:off x="342389" y="1313226"/>
            <a:ext cx="7825739" cy="5149046"/>
          </a:xfrm>
        </p:spPr>
        <p:txBody>
          <a:bodyPr>
            <a:normAutofit lnSpcReduction="10000"/>
          </a:bodyPr>
          <a:lstStyle/>
          <a:p>
            <a:r>
              <a:rPr lang="en-GB" dirty="0"/>
              <a:t>The CA&amp;OS module covers two areas: </a:t>
            </a:r>
            <a:br>
              <a:rPr lang="en-GB" dirty="0"/>
            </a:br>
            <a:r>
              <a:rPr lang="en-GB" b="1" dirty="0"/>
              <a:t>Computer Architecture </a:t>
            </a:r>
            <a:r>
              <a:rPr lang="en-GB" dirty="0"/>
              <a:t>&amp; </a:t>
            </a:r>
            <a:r>
              <a:rPr lang="en-GB" b="1" dirty="0"/>
              <a:t>Operating Systems </a:t>
            </a:r>
            <a:r>
              <a:rPr lang="en-GB" dirty="0"/>
              <a:t>fundamentals.</a:t>
            </a:r>
          </a:p>
          <a:p>
            <a:r>
              <a:rPr lang="en-GB" dirty="0"/>
              <a:t>The CA Lecture/tutorials cover </a:t>
            </a:r>
            <a:r>
              <a:rPr lang="en-GB" b="1" dirty="0"/>
              <a:t>Hardware and lower-level software</a:t>
            </a:r>
            <a:r>
              <a:rPr lang="en-GB" dirty="0"/>
              <a:t>.</a:t>
            </a:r>
          </a:p>
          <a:p>
            <a:r>
              <a:rPr lang="en-GB" dirty="0"/>
              <a:t>The OS Lecture/tutorials cover the </a:t>
            </a:r>
            <a:r>
              <a:rPr lang="en-GB" b="1" dirty="0"/>
              <a:t>higher-level Operating System software &amp; System management </a:t>
            </a:r>
            <a:r>
              <a:rPr lang="en-GB" dirty="0"/>
              <a:t>languages.</a:t>
            </a:r>
          </a:p>
          <a:p>
            <a:r>
              <a:rPr lang="en-GB" dirty="0"/>
              <a:t>We will cover foundational and </a:t>
            </a:r>
            <a:r>
              <a:rPr lang="en-GB" b="1" dirty="0"/>
              <a:t>essential OS functions and System Management </a:t>
            </a:r>
            <a:r>
              <a:rPr lang="en-GB" dirty="0"/>
              <a:t>in this module.</a:t>
            </a:r>
          </a:p>
          <a:p>
            <a:r>
              <a:rPr lang="en-GB" dirty="0"/>
              <a:t>L5 &amp; L6 modules will go into more depth and cover more advanced programme specific OS content.</a:t>
            </a:r>
          </a:p>
          <a:p>
            <a:endParaRPr lang="en-GB" dirty="0"/>
          </a:p>
        </p:txBody>
      </p:sp>
      <p:pic>
        <p:nvPicPr>
          <p:cNvPr id="7" name="Picture 4" descr="Text&#10;&#10;Description automatically generated">
            <a:extLst>
              <a:ext uri="{FF2B5EF4-FFF2-40B4-BE49-F238E27FC236}">
                <a16:creationId xmlns:a16="http://schemas.microsoft.com/office/drawing/2014/main" id="{19A7CF0D-257E-4157-98F0-D833657DC3DE}"/>
              </a:ext>
            </a:extLst>
          </p:cNvPr>
          <p:cNvPicPr>
            <a:picLocks noChangeAspect="1"/>
          </p:cNvPicPr>
          <p:nvPr/>
        </p:nvPicPr>
        <p:blipFill rotWithShape="1">
          <a:blip r:embed="rId2"/>
          <a:srcRect l="12486" r="52910" b="-2"/>
          <a:stretch/>
        </p:blipFill>
        <p:spPr>
          <a:xfrm>
            <a:off x="8636795" y="-1"/>
            <a:ext cx="3555205" cy="6858001"/>
          </a:xfrm>
          <a:prstGeom prst="rect">
            <a:avLst/>
          </a:prstGeom>
        </p:spPr>
      </p:pic>
    </p:spTree>
    <p:extLst>
      <p:ext uri="{BB962C8B-B14F-4D97-AF65-F5344CB8AC3E}">
        <p14:creationId xmlns:p14="http://schemas.microsoft.com/office/powerpoint/2010/main" val="18034106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57698" y="278535"/>
            <a:ext cx="9895951" cy="1033669"/>
          </a:xfrm>
        </p:spPr>
        <p:txBody>
          <a:bodyPr>
            <a:normAutofit fontScale="90000"/>
          </a:bodyPr>
          <a:lstStyle/>
          <a:p>
            <a:r>
              <a:rPr lang="en-GB" sz="4000" b="1" dirty="0">
                <a:solidFill>
                  <a:schemeClr val="bg1"/>
                </a:solidFill>
              </a:rPr>
              <a:t>Video: How Computers Work (Hardware &amp; Software)</a:t>
            </a:r>
          </a:p>
        </p:txBody>
      </p:sp>
      <p:pic>
        <p:nvPicPr>
          <p:cNvPr id="11" name="Content Placeholder 4" descr="Graphical user interface&#10;&#10;Description automatically generated">
            <a:hlinkClick r:id="rId3"/>
            <a:extLst>
              <a:ext uri="{FF2B5EF4-FFF2-40B4-BE49-F238E27FC236}">
                <a16:creationId xmlns:a16="http://schemas.microsoft.com/office/drawing/2014/main" id="{3924A6FE-14D0-4B43-8D90-2F3CA055CDCB}"/>
              </a:ext>
            </a:extLst>
          </p:cNvPr>
          <p:cNvPicPr>
            <a:picLocks noChangeAspect="1"/>
          </p:cNvPicPr>
          <p:nvPr/>
        </p:nvPicPr>
        <p:blipFill rotWithShape="1">
          <a:blip r:embed="rId4">
            <a:extLst>
              <a:ext uri="{28A0092B-C50C-407E-A947-70E740481C1C}">
                <a14:useLocalDpi xmlns:a14="http://schemas.microsoft.com/office/drawing/2010/main" val="0"/>
              </a:ext>
            </a:extLst>
          </a:blip>
          <a:srcRect l="9026" t="7028" r="9187" b="2"/>
          <a:stretch/>
        </p:blipFill>
        <p:spPr>
          <a:xfrm>
            <a:off x="2597695" y="2235626"/>
            <a:ext cx="6996609" cy="4453835"/>
          </a:xfrm>
          <a:prstGeom prst="rect">
            <a:avLst/>
          </a:prstGeom>
        </p:spPr>
      </p:pic>
      <p:pic>
        <p:nvPicPr>
          <p:cNvPr id="17" name="Picture 16" descr="A picture containing logo&#10;&#10;Description automatically generated">
            <a:extLst>
              <a:ext uri="{FF2B5EF4-FFF2-40B4-BE49-F238E27FC236}">
                <a16:creationId xmlns:a16="http://schemas.microsoft.com/office/drawing/2014/main" id="{F5CD4659-CB2E-4548-93DC-826257CBDE8D}"/>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039453" y="3430832"/>
            <a:ext cx="2537408" cy="1770899"/>
          </a:xfrm>
          <a:prstGeom prst="rect">
            <a:avLst/>
          </a:prstGeom>
        </p:spPr>
      </p:pic>
      <p:sp>
        <p:nvSpPr>
          <p:cNvPr id="3" name="TextBox 2">
            <a:extLst>
              <a:ext uri="{FF2B5EF4-FFF2-40B4-BE49-F238E27FC236}">
                <a16:creationId xmlns:a16="http://schemas.microsoft.com/office/drawing/2014/main" id="{9D8470B6-AC40-4E77-B033-23F80A6D0574}"/>
              </a:ext>
            </a:extLst>
          </p:cNvPr>
          <p:cNvSpPr txBox="1"/>
          <p:nvPr/>
        </p:nvSpPr>
        <p:spPr>
          <a:xfrm>
            <a:off x="144304" y="1705630"/>
            <a:ext cx="11089754"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Before we move into the OS part of the module. This video provides an overview of the CA&amp;OS module, that covers both the hardware and software of Computer systems.</a:t>
            </a:r>
          </a:p>
        </p:txBody>
      </p:sp>
    </p:spTree>
    <p:extLst>
      <p:ext uri="{BB962C8B-B14F-4D97-AF65-F5344CB8AC3E}">
        <p14:creationId xmlns:p14="http://schemas.microsoft.com/office/powerpoint/2010/main" val="1338755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7">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29DAD66-B956-4335-BD2B-207680BD0158}"/>
              </a:ext>
            </a:extLst>
          </p:cNvPr>
          <p:cNvSpPr>
            <a:spLocks noGrp="1"/>
          </p:cNvSpPr>
          <p:nvPr>
            <p:ph type="title"/>
          </p:nvPr>
        </p:nvSpPr>
        <p:spPr>
          <a:xfrm>
            <a:off x="3699294" y="143729"/>
            <a:ext cx="6798541" cy="848163"/>
          </a:xfrm>
        </p:spPr>
        <p:txBody>
          <a:bodyPr anchor="b">
            <a:normAutofit/>
          </a:bodyPr>
          <a:lstStyle/>
          <a:p>
            <a:r>
              <a:rPr lang="en-GB" sz="4000" b="1" u="sng" dirty="0"/>
              <a:t>OS Overview: Topics</a:t>
            </a:r>
          </a:p>
        </p:txBody>
      </p:sp>
      <p:pic>
        <p:nvPicPr>
          <p:cNvPr id="13" name="Picture 4">
            <a:extLst>
              <a:ext uri="{FF2B5EF4-FFF2-40B4-BE49-F238E27FC236}">
                <a16:creationId xmlns:a16="http://schemas.microsoft.com/office/drawing/2014/main" id="{5CCF610E-BC3D-474D-89D4-8B99BB3D11EB}"/>
              </a:ext>
            </a:extLst>
          </p:cNvPr>
          <p:cNvPicPr>
            <a:picLocks noChangeAspect="1"/>
          </p:cNvPicPr>
          <p:nvPr/>
        </p:nvPicPr>
        <p:blipFill rotWithShape="1">
          <a:blip r:embed="rId2"/>
          <a:srcRect l="35259" r="30321"/>
          <a:stretch/>
        </p:blipFill>
        <p:spPr>
          <a:xfrm>
            <a:off x="1" y="10"/>
            <a:ext cx="3432747" cy="6857990"/>
          </a:xfrm>
          <a:prstGeom prst="rect">
            <a:avLst/>
          </a:prstGeom>
          <a:effectLst/>
        </p:spPr>
      </p:pic>
      <p:sp>
        <p:nvSpPr>
          <p:cNvPr id="3" name="Content Placeholder 2">
            <a:extLst>
              <a:ext uri="{FF2B5EF4-FFF2-40B4-BE49-F238E27FC236}">
                <a16:creationId xmlns:a16="http://schemas.microsoft.com/office/drawing/2014/main" id="{2881C62B-3FA4-4DF6-9424-CE1D5C355D82}"/>
              </a:ext>
            </a:extLst>
          </p:cNvPr>
          <p:cNvSpPr>
            <a:spLocks noGrp="1"/>
          </p:cNvSpPr>
          <p:nvPr>
            <p:ph idx="1"/>
          </p:nvPr>
        </p:nvSpPr>
        <p:spPr>
          <a:xfrm>
            <a:off x="3864376" y="1069193"/>
            <a:ext cx="7976441" cy="4719613"/>
          </a:xfrm>
        </p:spPr>
        <p:txBody>
          <a:bodyPr>
            <a:noAutofit/>
          </a:bodyPr>
          <a:lstStyle/>
          <a:p>
            <a:r>
              <a:rPr lang="en-GB" dirty="0"/>
              <a:t>History &amp; types of Operating Systems (OS)</a:t>
            </a:r>
          </a:p>
          <a:p>
            <a:r>
              <a:rPr lang="en-GB" dirty="0"/>
              <a:t>Functions of an OS</a:t>
            </a:r>
          </a:p>
          <a:p>
            <a:r>
              <a:rPr lang="en-GB" dirty="0"/>
              <a:t>Windows OS, Directory &amp; System Management</a:t>
            </a:r>
          </a:p>
          <a:p>
            <a:r>
              <a:rPr lang="en-GB" dirty="0"/>
              <a:t>Batch command &amp; scripting language</a:t>
            </a:r>
          </a:p>
          <a:p>
            <a:r>
              <a:rPr lang="en-GB" dirty="0"/>
              <a:t>Linux OS, Directory &amp; System Management </a:t>
            </a:r>
          </a:p>
          <a:p>
            <a:r>
              <a:rPr lang="en-GB" dirty="0"/>
              <a:t>Bash command &amp; scripting language</a:t>
            </a:r>
          </a:p>
          <a:p>
            <a:r>
              <a:rPr lang="en-GB" dirty="0"/>
              <a:t>MS PowerShell command &amp; scripting language</a:t>
            </a:r>
          </a:p>
          <a:p>
            <a:r>
              <a:rPr lang="en-GB" dirty="0"/>
              <a:t>Open Source Technology &amp; Tools.</a:t>
            </a:r>
          </a:p>
        </p:txBody>
      </p:sp>
    </p:spTree>
    <p:extLst>
      <p:ext uri="{BB962C8B-B14F-4D97-AF65-F5344CB8AC3E}">
        <p14:creationId xmlns:p14="http://schemas.microsoft.com/office/powerpoint/2010/main" val="11106112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7">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29DAD66-B956-4335-BD2B-207680BD0158}"/>
              </a:ext>
            </a:extLst>
          </p:cNvPr>
          <p:cNvSpPr>
            <a:spLocks noGrp="1"/>
          </p:cNvSpPr>
          <p:nvPr>
            <p:ph type="title"/>
          </p:nvPr>
        </p:nvSpPr>
        <p:spPr>
          <a:xfrm>
            <a:off x="4917782" y="336045"/>
            <a:ext cx="6251110" cy="1783080"/>
          </a:xfrm>
        </p:spPr>
        <p:txBody>
          <a:bodyPr anchor="b">
            <a:normAutofit/>
          </a:bodyPr>
          <a:lstStyle/>
          <a:p>
            <a:r>
              <a:rPr lang="en-GB" sz="5400" b="1" u="sng" dirty="0"/>
              <a:t>OS Introduction</a:t>
            </a:r>
          </a:p>
        </p:txBody>
      </p:sp>
      <p:pic>
        <p:nvPicPr>
          <p:cNvPr id="13" name="Picture 4" descr="Diagram&#10;&#10;Description automatically generated">
            <a:extLst>
              <a:ext uri="{FF2B5EF4-FFF2-40B4-BE49-F238E27FC236}">
                <a16:creationId xmlns:a16="http://schemas.microsoft.com/office/drawing/2014/main" id="{5CCF610E-BC3D-474D-89D4-8B99BB3D11EB}"/>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2" b="60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0"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881C62B-3FA4-4DF6-9424-CE1D5C355D82}"/>
              </a:ext>
            </a:extLst>
          </p:cNvPr>
          <p:cNvSpPr>
            <a:spLocks noGrp="1"/>
          </p:cNvSpPr>
          <p:nvPr>
            <p:ph idx="1"/>
          </p:nvPr>
        </p:nvSpPr>
        <p:spPr>
          <a:xfrm>
            <a:off x="4917782" y="2706624"/>
            <a:ext cx="6631090" cy="3483864"/>
          </a:xfrm>
        </p:spPr>
        <p:txBody>
          <a:bodyPr>
            <a:normAutofit/>
          </a:bodyPr>
          <a:lstStyle/>
          <a:p>
            <a:r>
              <a:rPr lang="en-GB" dirty="0"/>
              <a:t>Today we will start with a brief overview of the History &amp; Types of Operating Systems.</a:t>
            </a:r>
          </a:p>
          <a:p>
            <a:r>
              <a:rPr lang="en-GB" dirty="0"/>
              <a:t>The deck includes ‘Bg.’ and supplementary slides that include additional background information. </a:t>
            </a:r>
          </a:p>
          <a:p>
            <a:pPr lvl="1"/>
            <a:r>
              <a:rPr lang="en-GB" dirty="0"/>
              <a:t>That is not directly covered but supports the main content and is optional material, in case interested.</a:t>
            </a:r>
          </a:p>
        </p:txBody>
      </p:sp>
      <p:sp>
        <p:nvSpPr>
          <p:cNvPr id="4" name="TextBox 3">
            <a:extLst>
              <a:ext uri="{FF2B5EF4-FFF2-40B4-BE49-F238E27FC236}">
                <a16:creationId xmlns:a16="http://schemas.microsoft.com/office/drawing/2014/main" id="{7DCCF4BE-EDFD-4D45-AFFF-C59901B6F062}"/>
              </a:ext>
            </a:extLst>
          </p:cNvPr>
          <p:cNvSpPr txBox="1"/>
          <p:nvPr/>
        </p:nvSpPr>
        <p:spPr>
          <a:xfrm>
            <a:off x="0" y="6704102"/>
            <a:ext cx="1404552" cy="153888"/>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400" b="0" i="0" u="none" strike="noStrike" kern="1200" cap="none" spc="0" normalizeH="0" baseline="0" noProof="0" dirty="0">
                <a:ln>
                  <a:noFill/>
                </a:ln>
                <a:effectLst/>
                <a:uLnTx/>
                <a:uFillTx/>
                <a:latin typeface="Calibri" panose="020F0502020204030204"/>
                <a:ea typeface="+mn-ea"/>
                <a:cs typeface="+mn-cs"/>
                <a:hlinkClick r:id="rId3" tooltip="https://en.wikipedia.org/wiki/Operating_system">
                  <a:extLst>
                    <a:ext uri="{A12FA001-AC4F-418D-AE19-62706E023703}">
                      <ahyp:hlinkClr xmlns:ahyp="http://schemas.microsoft.com/office/drawing/2018/hyperlinkcolor" val="tx"/>
                    </a:ext>
                  </a:extLst>
                </a:hlinkClick>
              </a:rPr>
              <a:t>This Photo</a:t>
            </a:r>
            <a:r>
              <a:rPr kumimoji="0" lang="en-GB" sz="400" b="0" i="0" u="none" strike="noStrike" kern="1200" cap="none" spc="0" normalizeH="0" baseline="0" noProof="0" dirty="0">
                <a:ln>
                  <a:noFill/>
                </a:ln>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effectLst/>
                <a:uLnTx/>
                <a:uFillTx/>
                <a:latin typeface="Calibri" panose="020F0502020204030204"/>
                <a:ea typeface="+mn-ea"/>
                <a:cs typeface="+mn-cs"/>
                <a:hlinkClick r:id="rId4" tooltip="https://creativecommons.org/licenses/by-sa/3.0/">
                  <a:extLst>
                    <a:ext uri="{A12FA001-AC4F-418D-AE19-62706E023703}">
                      <ahyp:hlinkClr xmlns:ahyp="http://schemas.microsoft.com/office/drawing/2018/hyperlinkcolor" val="tx"/>
                    </a:ext>
                  </a:extLst>
                </a:hlinkClick>
              </a:rPr>
              <a:t>CC BY-SA</a:t>
            </a:r>
            <a:endParaRPr kumimoji="0" lang="en-GB" sz="400" b="0" i="0" u="none" strike="noStrike" kern="1200" cap="none" spc="0" normalizeH="0" baseline="0" noProof="0" dirty="0">
              <a:ln>
                <a:noFill/>
              </a:ln>
              <a:effectLst/>
              <a:uLnTx/>
              <a:uFillTx/>
              <a:latin typeface="Calibri" panose="020F0502020204030204"/>
              <a:ea typeface="+mn-ea"/>
              <a:cs typeface="+mn-cs"/>
            </a:endParaRPr>
          </a:p>
        </p:txBody>
      </p:sp>
    </p:spTree>
    <p:extLst>
      <p:ext uri="{BB962C8B-B14F-4D97-AF65-F5344CB8AC3E}">
        <p14:creationId xmlns:p14="http://schemas.microsoft.com/office/powerpoint/2010/main" val="2518717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6" name="Freeform: Shape 35">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77FE3B1-AB79-F299-C5CC-F13B4C45CDAB}"/>
              </a:ext>
            </a:extLst>
          </p:cNvPr>
          <p:cNvSpPr>
            <a:spLocks noGrp="1"/>
          </p:cNvSpPr>
          <p:nvPr>
            <p:ph type="ctrTitle"/>
          </p:nvPr>
        </p:nvSpPr>
        <p:spPr>
          <a:xfrm>
            <a:off x="1684280" y="1269303"/>
            <a:ext cx="8814302" cy="3081242"/>
          </a:xfrm>
        </p:spPr>
        <p:txBody>
          <a:bodyPr anchor="ctr">
            <a:normAutofit/>
          </a:bodyPr>
          <a:lstStyle/>
          <a:p>
            <a:pPr algn="l"/>
            <a:r>
              <a:rPr lang="en-GB" sz="4800" b="1" u="sng" dirty="0">
                <a:solidFill>
                  <a:srgbClr val="FFFFFF"/>
                </a:solidFill>
              </a:rPr>
              <a:t>Deck structure:</a:t>
            </a:r>
            <a:br>
              <a:rPr lang="en-GB" sz="4800" b="1" dirty="0">
                <a:solidFill>
                  <a:srgbClr val="FFFFFF"/>
                </a:solidFill>
              </a:rPr>
            </a:br>
            <a:r>
              <a:rPr lang="en-GB" sz="4800" b="1" dirty="0">
                <a:solidFill>
                  <a:srgbClr val="FFFFFF"/>
                </a:solidFill>
              </a:rPr>
              <a:t>Section 1: </a:t>
            </a:r>
            <a:r>
              <a:rPr lang="en-GB" sz="4800" dirty="0">
                <a:solidFill>
                  <a:srgbClr val="FFFFFF"/>
                </a:solidFill>
              </a:rPr>
              <a:t>Lecture slides</a:t>
            </a:r>
            <a:br>
              <a:rPr lang="en-GB" sz="4800" dirty="0">
                <a:solidFill>
                  <a:srgbClr val="FFFFFF"/>
                </a:solidFill>
              </a:rPr>
            </a:br>
            <a:r>
              <a:rPr lang="en-GB" sz="4800" b="1" dirty="0">
                <a:solidFill>
                  <a:srgbClr val="FFFFFF"/>
                </a:solidFill>
              </a:rPr>
              <a:t>Section 2: </a:t>
            </a:r>
            <a:r>
              <a:rPr lang="en-GB" sz="4800" dirty="0">
                <a:solidFill>
                  <a:srgbClr val="FFFFFF"/>
                </a:solidFill>
              </a:rPr>
              <a:t>Tutorial slides</a:t>
            </a:r>
            <a:endParaRPr lang="en-GB" sz="4800" dirty="0">
              <a:solidFill>
                <a:schemeClr val="bg1">
                  <a:lumMod val="50000"/>
                </a:schemeClr>
              </a:solidFill>
            </a:endParaRPr>
          </a:p>
        </p:txBody>
      </p:sp>
    </p:spTree>
    <p:extLst>
      <p:ext uri="{BB962C8B-B14F-4D97-AF65-F5344CB8AC3E}">
        <p14:creationId xmlns:p14="http://schemas.microsoft.com/office/powerpoint/2010/main" val="28750281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77FE3B1-AB79-F299-C5CC-F13B4C45CDAB}"/>
              </a:ext>
            </a:extLst>
          </p:cNvPr>
          <p:cNvSpPr>
            <a:spLocks noGrp="1"/>
          </p:cNvSpPr>
          <p:nvPr>
            <p:ph type="ctrTitle"/>
          </p:nvPr>
        </p:nvSpPr>
        <p:spPr>
          <a:xfrm>
            <a:off x="2026693" y="1030406"/>
            <a:ext cx="8147713" cy="3081242"/>
          </a:xfrm>
        </p:spPr>
        <p:txBody>
          <a:bodyPr anchor="ctr">
            <a:normAutofit/>
          </a:bodyPr>
          <a:lstStyle/>
          <a:p>
            <a:r>
              <a:rPr lang="en-GB" sz="4800" b="1" dirty="0">
                <a:solidFill>
                  <a:srgbClr val="FFFFFF"/>
                </a:solidFill>
              </a:rPr>
              <a:t>Section 1: </a:t>
            </a:r>
            <a:br>
              <a:rPr lang="en-GB" sz="4800" b="1" dirty="0">
                <a:solidFill>
                  <a:srgbClr val="FFFFFF"/>
                </a:solidFill>
              </a:rPr>
            </a:br>
            <a:r>
              <a:rPr lang="en-GB" sz="4800" dirty="0">
                <a:solidFill>
                  <a:srgbClr val="FFFFFF"/>
                </a:solidFill>
              </a:rPr>
              <a:t>OS Lecture</a:t>
            </a:r>
          </a:p>
        </p:txBody>
      </p:sp>
    </p:spTree>
    <p:extLst>
      <p:ext uri="{BB962C8B-B14F-4D97-AF65-F5344CB8AC3E}">
        <p14:creationId xmlns:p14="http://schemas.microsoft.com/office/powerpoint/2010/main" val="13424941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lose-up of a computer server&#10;&#10;Description automatically generated">
            <a:extLst>
              <a:ext uri="{FF2B5EF4-FFF2-40B4-BE49-F238E27FC236}">
                <a16:creationId xmlns:a16="http://schemas.microsoft.com/office/drawing/2014/main" id="{DE7736E1-BDBD-49C7-A2C9-BFAFB2A4D5DD}"/>
              </a:ext>
            </a:extLst>
          </p:cNvPr>
          <p:cNvPicPr>
            <a:picLocks noChangeAspect="1"/>
          </p:cNvPicPr>
          <p:nvPr/>
        </p:nvPicPr>
        <p:blipFill rotWithShape="1">
          <a:blip r:embed="rId2"/>
          <a:srcRect t="15730"/>
          <a:stretch/>
        </p:blipFill>
        <p:spPr>
          <a:xfrm>
            <a:off x="20" y="1"/>
            <a:ext cx="12191980" cy="6857999"/>
          </a:xfrm>
          <a:prstGeom prst="rect">
            <a:avLst/>
          </a:prstGeom>
        </p:spPr>
      </p:pic>
      <p:sp>
        <p:nvSpPr>
          <p:cNvPr id="28" name="Rectangle 27">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AA0B58-A675-4675-A4B2-9B0102126433}"/>
              </a:ext>
            </a:extLst>
          </p:cNvPr>
          <p:cNvSpPr>
            <a:spLocks noGrp="1"/>
          </p:cNvSpPr>
          <p:nvPr>
            <p:ph type="ctrTitle"/>
          </p:nvPr>
        </p:nvSpPr>
        <p:spPr>
          <a:xfrm>
            <a:off x="643466" y="643467"/>
            <a:ext cx="5452529" cy="3569242"/>
          </a:xfrm>
        </p:spPr>
        <p:txBody>
          <a:bodyPr anchor="t">
            <a:normAutofit/>
          </a:bodyPr>
          <a:lstStyle/>
          <a:p>
            <a:pPr algn="l"/>
            <a:r>
              <a:rPr lang="en-GB" sz="5200" dirty="0">
                <a:solidFill>
                  <a:srgbClr val="FFFFFF"/>
                </a:solidFill>
                <a:highlight>
                  <a:srgbClr val="000080"/>
                </a:highlight>
              </a:rPr>
              <a:t>1. Introduction to Operating Systems.</a:t>
            </a:r>
          </a:p>
        </p:txBody>
      </p:sp>
      <p:sp>
        <p:nvSpPr>
          <p:cNvPr id="29" name="Rectangle 28">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236493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278535"/>
            <a:ext cx="9895951" cy="1033669"/>
          </a:xfrm>
        </p:spPr>
        <p:txBody>
          <a:bodyPr>
            <a:normAutofit/>
          </a:bodyPr>
          <a:lstStyle/>
          <a:p>
            <a:r>
              <a:rPr lang="en-GB" b="1" dirty="0">
                <a:solidFill>
                  <a:schemeClr val="bg1"/>
                </a:solidFill>
              </a:rPr>
              <a:t>Q. </a:t>
            </a:r>
            <a:r>
              <a:rPr lang="en-US" b="1" dirty="0">
                <a:solidFill>
                  <a:schemeClr val="bg1"/>
                </a:solidFill>
              </a:rPr>
              <a:t>What is an Operating System</a:t>
            </a:r>
            <a:r>
              <a:rPr lang="en-GB" b="1" dirty="0">
                <a:solidFill>
                  <a:schemeClr val="bg1"/>
                </a:solidFill>
              </a:rPr>
              <a:t>?</a:t>
            </a:r>
          </a:p>
        </p:txBody>
      </p:sp>
      <p:sp>
        <p:nvSpPr>
          <p:cNvPr id="4" name="Content Placeholder 3">
            <a:extLst>
              <a:ext uri="{FF2B5EF4-FFF2-40B4-BE49-F238E27FC236}">
                <a16:creationId xmlns:a16="http://schemas.microsoft.com/office/drawing/2014/main" id="{8C1596FC-1A2B-D1D3-802B-E79EC1F74D45}"/>
              </a:ext>
            </a:extLst>
          </p:cNvPr>
          <p:cNvSpPr>
            <a:spLocks noGrp="1"/>
          </p:cNvSpPr>
          <p:nvPr>
            <p:ph idx="1"/>
          </p:nvPr>
        </p:nvSpPr>
        <p:spPr>
          <a:xfrm>
            <a:off x="331054" y="1890844"/>
            <a:ext cx="8115306" cy="4351338"/>
          </a:xfrm>
        </p:spPr>
        <p:txBody>
          <a:bodyPr/>
          <a:lstStyle/>
          <a:p>
            <a:pPr marL="0" indent="0">
              <a:buNone/>
            </a:pPr>
            <a:r>
              <a:rPr lang="en-US" sz="3600" b="1" dirty="0"/>
              <a:t>Q. </a:t>
            </a:r>
            <a:r>
              <a:rPr lang="en-US" sz="3600" dirty="0"/>
              <a:t>What is an </a:t>
            </a:r>
            <a:r>
              <a:rPr lang="en-US" sz="3600" b="1" dirty="0"/>
              <a:t>Operating System?</a:t>
            </a:r>
          </a:p>
          <a:p>
            <a:r>
              <a:rPr lang="en-US" sz="3200" dirty="0"/>
              <a:t>Reflect and consider what is an Operating System</a:t>
            </a:r>
            <a:r>
              <a:rPr lang="en-US" sz="3600" dirty="0"/>
              <a:t>.</a:t>
            </a:r>
            <a:br>
              <a:rPr lang="en-US" sz="3600" b="1" dirty="0"/>
            </a:br>
            <a:endParaRPr lang="en-GB" dirty="0"/>
          </a:p>
        </p:txBody>
      </p:sp>
      <p:pic>
        <p:nvPicPr>
          <p:cNvPr id="3" name="Picture 2">
            <a:extLst>
              <a:ext uri="{FF2B5EF4-FFF2-40B4-BE49-F238E27FC236}">
                <a16:creationId xmlns:a16="http://schemas.microsoft.com/office/drawing/2014/main" id="{2F64CA89-541A-A07B-D2BD-3C678E6F3B8E}"/>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1125" r="13876" b="1"/>
          <a:stretch/>
        </p:blipFill>
        <p:spPr>
          <a:xfrm>
            <a:off x="8321808" y="221046"/>
            <a:ext cx="3539138" cy="3539138"/>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
        <p:nvSpPr>
          <p:cNvPr id="5" name="TextBox 4">
            <a:extLst>
              <a:ext uri="{FF2B5EF4-FFF2-40B4-BE49-F238E27FC236}">
                <a16:creationId xmlns:a16="http://schemas.microsoft.com/office/drawing/2014/main" id="{ACAF86C4-55CD-4EC4-8F02-ABC198038DD9}"/>
              </a:ext>
            </a:extLst>
          </p:cNvPr>
          <p:cNvSpPr txBox="1"/>
          <p:nvPr/>
        </p:nvSpPr>
        <p:spPr>
          <a:xfrm>
            <a:off x="10601682" y="3321278"/>
            <a:ext cx="506869" cy="107722"/>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100" b="0" i="0" u="none" strike="noStrike" kern="1200" cap="none" spc="0" normalizeH="0" baseline="0" noProof="0">
                <a:ln>
                  <a:noFill/>
                </a:ln>
                <a:solidFill>
                  <a:srgbClr val="FFFFFF"/>
                </a:solidFill>
                <a:effectLst/>
                <a:uLnTx/>
                <a:uFillTx/>
                <a:latin typeface="Calibri" panose="020F0502020204030204"/>
                <a:ea typeface="+mn-ea"/>
                <a:cs typeface="+mn-cs"/>
                <a:hlinkClick r:id="rId4" tooltip="http://traviskolder.com/2012/12/13/pondering/">
                  <a:extLst>
                    <a:ext uri="{A12FA001-AC4F-418D-AE19-62706E023703}">
                      <ahyp:hlinkClr xmlns:ahyp="http://schemas.microsoft.com/office/drawing/2018/hyperlinkcolor" val="tx"/>
                    </a:ext>
                  </a:extLst>
                </a:hlinkClick>
              </a:rPr>
              <a:t>This Photo</a:t>
            </a:r>
            <a:r>
              <a:rPr kumimoji="0" lang="en-GB" sz="1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100" b="0" i="0" u="none" strike="noStrike" kern="1200" cap="none" spc="0" normalizeH="0" baseline="0" noProof="0">
                <a:ln>
                  <a:noFill/>
                </a:ln>
                <a:solidFill>
                  <a:srgbClr val="FFFFFF"/>
                </a:solidFill>
                <a:effectLst/>
                <a:uLnTx/>
                <a:uFillTx/>
                <a:latin typeface="Calibri" panose="020F0502020204030204"/>
                <a:ea typeface="+mn-ea"/>
                <a:cs typeface="+mn-cs"/>
                <a:hlinkClick r:id="rId5" tooltip="https://creativecommons.org/licenses/by-nc-nd/3.0/">
                  <a:extLst>
                    <a:ext uri="{A12FA001-AC4F-418D-AE19-62706E023703}">
                      <ahyp:hlinkClr xmlns:ahyp="http://schemas.microsoft.com/office/drawing/2018/hyperlinkcolor" val="tx"/>
                    </a:ext>
                  </a:extLst>
                </a:hlinkClick>
              </a:rPr>
              <a:t>CC BY-NC-ND</a:t>
            </a:r>
            <a:endParaRPr kumimoji="0" lang="en-GB" sz="1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341781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629586" y="375580"/>
            <a:ext cx="10858044" cy="1033669"/>
          </a:xfrm>
        </p:spPr>
        <p:txBody>
          <a:bodyPr>
            <a:normAutofit fontScale="90000"/>
          </a:bodyPr>
          <a:lstStyle/>
          <a:p>
            <a:r>
              <a:rPr lang="en-GB" sz="4000" b="1" dirty="0">
                <a:solidFill>
                  <a:srgbClr val="FFFFFF"/>
                </a:solidFill>
              </a:rPr>
              <a:t>Computer software: </a:t>
            </a:r>
            <a:r>
              <a:rPr lang="en-GB" dirty="0">
                <a:solidFill>
                  <a:schemeClr val="bg1"/>
                </a:solidFill>
              </a:rPr>
              <a:t>System and Application software</a:t>
            </a:r>
            <a:endParaRPr lang="en-GB" sz="4000" b="1" dirty="0">
              <a:solidFill>
                <a:schemeClr val="bg1"/>
              </a:solidFill>
            </a:endParaRPr>
          </a:p>
        </p:txBody>
      </p:sp>
      <p:sp>
        <p:nvSpPr>
          <p:cNvPr id="3" name="Content Placeholder 2">
            <a:extLst>
              <a:ext uri="{FF2B5EF4-FFF2-40B4-BE49-F238E27FC236}">
                <a16:creationId xmlns:a16="http://schemas.microsoft.com/office/drawing/2014/main" id="{6BC9DC6F-03D5-4127-A75B-25DF58917468}"/>
              </a:ext>
            </a:extLst>
          </p:cNvPr>
          <p:cNvSpPr>
            <a:spLocks noGrp="1"/>
          </p:cNvSpPr>
          <p:nvPr>
            <p:ph idx="1"/>
          </p:nvPr>
        </p:nvSpPr>
        <p:spPr>
          <a:xfrm>
            <a:off x="379950" y="1678477"/>
            <a:ext cx="6774987" cy="4899056"/>
          </a:xfrm>
        </p:spPr>
        <p:txBody>
          <a:bodyPr anchor="t">
            <a:noAutofit/>
          </a:bodyPr>
          <a:lstStyle/>
          <a:p>
            <a:pPr>
              <a:lnSpc>
                <a:spcPct val="100000"/>
              </a:lnSpc>
              <a:spcBef>
                <a:spcPts val="0"/>
              </a:spcBef>
              <a:spcAft>
                <a:spcPts val="300"/>
              </a:spcAft>
            </a:pP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There are two main types of </a:t>
            </a:r>
            <a:r>
              <a:rPr lang="en-GB" sz="2400" b="1" kern="100" dirty="0">
                <a:effectLst/>
                <a:latin typeface="Calibri" panose="020F0502020204030204" pitchFamily="34" charset="0"/>
                <a:ea typeface="DengXian" panose="02010600030101010101" pitchFamily="2" charset="-122"/>
                <a:cs typeface="Times New Roman" panose="02020603050405020304" pitchFamily="18" charset="0"/>
              </a:rPr>
              <a:t>software</a:t>
            </a: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 </a:t>
            </a:r>
            <a:r>
              <a:rPr lang="en-GB" sz="2400" b="1" kern="100" dirty="0">
                <a:effectLst/>
                <a:latin typeface="Calibri" panose="020F0502020204030204" pitchFamily="34" charset="0"/>
                <a:ea typeface="DengXian" panose="02010600030101010101" pitchFamily="2" charset="-122"/>
                <a:cs typeface="Times New Roman" panose="02020603050405020304" pitchFamily="18" charset="0"/>
              </a:rPr>
              <a:t>System Software </a:t>
            </a: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and </a:t>
            </a:r>
            <a:r>
              <a:rPr lang="en-GB" sz="2400" b="1" kern="100" dirty="0">
                <a:effectLst/>
                <a:latin typeface="Calibri" panose="020F0502020204030204" pitchFamily="34" charset="0"/>
                <a:ea typeface="DengXian" panose="02010600030101010101" pitchFamily="2" charset="-122"/>
                <a:cs typeface="Times New Roman" panose="02020603050405020304" pitchFamily="18" charset="0"/>
              </a:rPr>
              <a:t>Application software</a:t>
            </a: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 </a:t>
            </a:r>
          </a:p>
          <a:p>
            <a:pPr>
              <a:lnSpc>
                <a:spcPct val="100000"/>
              </a:lnSpc>
              <a:spcBef>
                <a:spcPts val="0"/>
              </a:spcBef>
              <a:spcAft>
                <a:spcPts val="300"/>
              </a:spcAft>
            </a:pPr>
            <a:r>
              <a:rPr lang="en-GB" sz="2400" b="1" kern="100" dirty="0">
                <a:effectLst/>
                <a:latin typeface="Calibri" panose="020F0502020204030204" pitchFamily="34" charset="0"/>
                <a:ea typeface="DengXian" panose="02010600030101010101" pitchFamily="2" charset="-122"/>
                <a:cs typeface="Times New Roman" panose="02020603050405020304" pitchFamily="18" charset="0"/>
              </a:rPr>
              <a:t>Application software </a:t>
            </a: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aka Applications or Apps, are created for users to be able to perform specific functions. Such as:</a:t>
            </a:r>
          </a:p>
          <a:p>
            <a:pPr lvl="1">
              <a:lnSpc>
                <a:spcPct val="100000"/>
              </a:lnSpc>
              <a:spcBef>
                <a:spcPts val="0"/>
              </a:spcBef>
              <a:spcAft>
                <a:spcPts val="300"/>
              </a:spcAft>
            </a:pPr>
            <a:r>
              <a:rPr lang="en-GB" kern="100" dirty="0">
                <a:effectLst/>
                <a:latin typeface="Calibri" panose="020F0502020204030204" pitchFamily="34" charset="0"/>
                <a:ea typeface="DengXian" panose="02010600030101010101" pitchFamily="2" charset="-122"/>
                <a:cs typeface="Times New Roman" panose="02020603050405020304" pitchFamily="18" charset="0"/>
              </a:rPr>
              <a:t>Web browsers, Email software</a:t>
            </a:r>
          </a:p>
          <a:p>
            <a:pPr lvl="1">
              <a:lnSpc>
                <a:spcPct val="100000"/>
              </a:lnSpc>
              <a:spcBef>
                <a:spcPts val="0"/>
              </a:spcBef>
              <a:spcAft>
                <a:spcPts val="300"/>
              </a:spcAft>
            </a:pPr>
            <a:r>
              <a:rPr lang="en-GB" kern="100" dirty="0">
                <a:effectLst/>
                <a:latin typeface="Calibri" panose="020F0502020204030204" pitchFamily="34" charset="0"/>
                <a:ea typeface="DengXian" panose="02010600030101010101" pitchFamily="2" charset="-122"/>
                <a:cs typeface="Times New Roman" panose="02020603050405020304" pitchFamily="18" charset="0"/>
              </a:rPr>
              <a:t>Messaging Apps, Games</a:t>
            </a:r>
          </a:p>
          <a:p>
            <a:pPr lvl="1">
              <a:lnSpc>
                <a:spcPct val="100000"/>
              </a:lnSpc>
              <a:spcBef>
                <a:spcPts val="0"/>
              </a:spcBef>
              <a:spcAft>
                <a:spcPts val="300"/>
              </a:spcAft>
            </a:pPr>
            <a:r>
              <a:rPr lang="en-GB" kern="100" dirty="0">
                <a:effectLst/>
                <a:latin typeface="Calibri" panose="020F0502020204030204" pitchFamily="34" charset="0"/>
                <a:ea typeface="DengXian" panose="02010600030101010101" pitchFamily="2" charset="-122"/>
                <a:cs typeface="Times New Roman" panose="02020603050405020304" pitchFamily="18" charset="0"/>
              </a:rPr>
              <a:t>Word processors</a:t>
            </a:r>
          </a:p>
          <a:p>
            <a:pPr lvl="1">
              <a:lnSpc>
                <a:spcPct val="100000"/>
              </a:lnSpc>
              <a:spcBef>
                <a:spcPts val="0"/>
              </a:spcBef>
              <a:spcAft>
                <a:spcPts val="300"/>
              </a:spcAft>
            </a:pPr>
            <a:r>
              <a:rPr lang="en-GB" kern="100" dirty="0">
                <a:effectLst/>
                <a:latin typeface="Calibri" panose="020F0502020204030204" pitchFamily="34" charset="0"/>
                <a:ea typeface="DengXian" panose="02010600030101010101" pitchFamily="2" charset="-122"/>
                <a:cs typeface="Times New Roman" panose="02020603050405020304" pitchFamily="18" charset="0"/>
              </a:rPr>
              <a:t>Media players etc…</a:t>
            </a:r>
          </a:p>
          <a:p>
            <a:pPr>
              <a:lnSpc>
                <a:spcPct val="100000"/>
              </a:lnSpc>
              <a:spcBef>
                <a:spcPts val="0"/>
              </a:spcBef>
              <a:spcAft>
                <a:spcPts val="300"/>
              </a:spcAft>
            </a:pPr>
            <a:r>
              <a:rPr lang="en-GB" sz="2400" b="1" kern="100" dirty="0">
                <a:effectLst/>
                <a:latin typeface="Calibri" panose="020F0502020204030204" pitchFamily="34" charset="0"/>
                <a:ea typeface="DengXian" panose="02010600030101010101" pitchFamily="2" charset="-122"/>
                <a:cs typeface="Times New Roman" panose="02020603050405020304" pitchFamily="18" charset="0"/>
              </a:rPr>
              <a:t>System Software </a:t>
            </a: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is created </a:t>
            </a:r>
            <a:r>
              <a:rPr lang="en-GB" sz="2400" b="1" kern="100" dirty="0">
                <a:effectLst/>
                <a:latin typeface="Calibri" panose="020F0502020204030204" pitchFamily="34" charset="0"/>
                <a:ea typeface="DengXian" panose="02010600030101010101" pitchFamily="2" charset="-122"/>
                <a:cs typeface="Times New Roman" panose="02020603050405020304" pitchFamily="18" charset="0"/>
              </a:rPr>
              <a:t>to run and manage the Computer System </a:t>
            </a: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including hardware and software applications. </a:t>
            </a:r>
            <a:r>
              <a:rPr lang="en-GB" sz="2400" kern="100" dirty="0">
                <a:effectLst/>
                <a:ea typeface="DengXian" panose="02010600030101010101" pitchFamily="2" charset="-122"/>
                <a:cs typeface="Times New Roman" panose="02020603050405020304" pitchFamily="18" charset="0"/>
              </a:rPr>
              <a:t>An OS / </a:t>
            </a:r>
            <a:r>
              <a:rPr lang="en-GB" sz="2400" b="1" kern="100" dirty="0">
                <a:effectLst/>
                <a:latin typeface="Calibri" panose="020F0502020204030204" pitchFamily="34" charset="0"/>
                <a:ea typeface="DengXian" panose="02010600030101010101" pitchFamily="2" charset="-122"/>
                <a:cs typeface="Times New Roman" panose="02020603050405020304" pitchFamily="18" charset="0"/>
              </a:rPr>
              <a:t>Operating Systems </a:t>
            </a:r>
            <a:r>
              <a:rPr lang="en-GB" sz="2400" kern="100" dirty="0">
                <a:effectLst/>
                <a:ea typeface="DengXian" panose="02010600030101010101" pitchFamily="2" charset="-122"/>
                <a:cs typeface="Times New Roman" panose="02020603050405020304" pitchFamily="18" charset="0"/>
              </a:rPr>
              <a:t>is known as ‘</a:t>
            </a:r>
            <a:r>
              <a:rPr lang="en-GB" sz="2400" b="1" kern="100" dirty="0">
                <a:effectLst/>
                <a:ea typeface="DengXian" panose="02010600030101010101" pitchFamily="2" charset="-122"/>
                <a:cs typeface="Times New Roman" panose="02020603050405020304" pitchFamily="18" charset="0"/>
              </a:rPr>
              <a:t>System Software</a:t>
            </a:r>
            <a:r>
              <a:rPr lang="en-GB" sz="2400" kern="100" dirty="0">
                <a:effectLst/>
                <a:ea typeface="DengXian" panose="02010600030101010101" pitchFamily="2" charset="-122"/>
                <a:cs typeface="Times New Roman" panose="02020603050405020304" pitchFamily="18" charset="0"/>
              </a:rPr>
              <a:t>’.</a:t>
            </a:r>
          </a:p>
          <a:p>
            <a:pPr>
              <a:lnSpc>
                <a:spcPct val="100000"/>
              </a:lnSpc>
              <a:spcBef>
                <a:spcPts val="0"/>
              </a:spcBef>
              <a:spcAft>
                <a:spcPts val="300"/>
              </a:spcAft>
            </a:pPr>
            <a:endParaRPr lang="en-GB" sz="2400" dirty="0"/>
          </a:p>
        </p:txBody>
      </p:sp>
      <p:pic>
        <p:nvPicPr>
          <p:cNvPr id="5" name="Picture 4" descr="A computer with colorful apps flying out&#10;&#10;Description automatically generated">
            <a:extLst>
              <a:ext uri="{FF2B5EF4-FFF2-40B4-BE49-F238E27FC236}">
                <a16:creationId xmlns:a16="http://schemas.microsoft.com/office/drawing/2014/main" id="{BB17BD0D-4B49-3005-342D-31185B754B5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231751" y="1769019"/>
            <a:ext cx="4883435" cy="2749193"/>
          </a:xfrm>
          <a:prstGeom prst="rect">
            <a:avLst/>
          </a:prstGeom>
        </p:spPr>
      </p:pic>
      <p:sp>
        <p:nvSpPr>
          <p:cNvPr id="6" name="TextBox 5">
            <a:extLst>
              <a:ext uri="{FF2B5EF4-FFF2-40B4-BE49-F238E27FC236}">
                <a16:creationId xmlns:a16="http://schemas.microsoft.com/office/drawing/2014/main" id="{A2A9A079-2E64-DF0A-F89C-224350086916}"/>
              </a:ext>
            </a:extLst>
          </p:cNvPr>
          <p:cNvSpPr txBox="1"/>
          <p:nvPr/>
        </p:nvSpPr>
        <p:spPr>
          <a:xfrm>
            <a:off x="9912579" y="4835064"/>
            <a:ext cx="2202608" cy="184666"/>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stileex.xyz/en/types-computer-software/"/>
              </a:rPr>
              <a:t>This Photo</a:t>
            </a:r>
            <a:r>
              <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3.0/"/>
              </a:rPr>
              <a:t>CC BY</a:t>
            </a:r>
            <a:endPar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622284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629586" y="375580"/>
            <a:ext cx="9895951" cy="1033669"/>
          </a:xfrm>
        </p:spPr>
        <p:txBody>
          <a:bodyPr>
            <a:normAutofit/>
          </a:bodyPr>
          <a:lstStyle/>
          <a:p>
            <a:r>
              <a:rPr lang="en-GB" sz="4000" b="1" dirty="0">
                <a:solidFill>
                  <a:srgbClr val="FFFFFF"/>
                </a:solidFill>
              </a:rPr>
              <a:t>What is an Operating System.</a:t>
            </a:r>
          </a:p>
        </p:txBody>
      </p:sp>
      <p:sp>
        <p:nvSpPr>
          <p:cNvPr id="3" name="Content Placeholder 2">
            <a:extLst>
              <a:ext uri="{FF2B5EF4-FFF2-40B4-BE49-F238E27FC236}">
                <a16:creationId xmlns:a16="http://schemas.microsoft.com/office/drawing/2014/main" id="{6BC9DC6F-03D5-4127-A75B-25DF58917468}"/>
              </a:ext>
            </a:extLst>
          </p:cNvPr>
          <p:cNvSpPr>
            <a:spLocks noGrp="1"/>
          </p:cNvSpPr>
          <p:nvPr>
            <p:ph idx="1"/>
          </p:nvPr>
        </p:nvSpPr>
        <p:spPr>
          <a:xfrm>
            <a:off x="585719" y="1911217"/>
            <a:ext cx="7254706" cy="4405550"/>
          </a:xfrm>
        </p:spPr>
        <p:txBody>
          <a:bodyPr anchor="t">
            <a:normAutofit fontScale="92500"/>
          </a:bodyPr>
          <a:lstStyle/>
          <a:p>
            <a:pPr>
              <a:lnSpc>
                <a:spcPct val="100000"/>
              </a:lnSpc>
              <a:spcBef>
                <a:spcPts val="600"/>
              </a:spcBef>
              <a:spcAft>
                <a:spcPts val="600"/>
              </a:spcAft>
            </a:pPr>
            <a:r>
              <a:rPr lang="en-GB" b="1" i="0" dirty="0">
                <a:effectLst/>
              </a:rPr>
              <a:t>Operating System / OS </a:t>
            </a:r>
            <a:r>
              <a:rPr lang="en-GB" b="0" i="0" dirty="0">
                <a:effectLst/>
              </a:rPr>
              <a:t>is very important software.</a:t>
            </a:r>
          </a:p>
          <a:p>
            <a:pPr>
              <a:lnSpc>
                <a:spcPct val="100000"/>
              </a:lnSpc>
              <a:spcBef>
                <a:spcPts val="600"/>
              </a:spcBef>
              <a:spcAft>
                <a:spcPts val="600"/>
              </a:spcAft>
            </a:pPr>
            <a:r>
              <a:rPr lang="en-GB" dirty="0"/>
              <a:t>The OS allows us to </a:t>
            </a:r>
            <a:r>
              <a:rPr lang="en-GB" b="1" dirty="0"/>
              <a:t>use and manage the Computer system</a:t>
            </a:r>
            <a:r>
              <a:rPr lang="en-GB" dirty="0"/>
              <a:t>.</a:t>
            </a:r>
            <a:endParaRPr lang="en-GB" b="1" i="0" dirty="0">
              <a:effectLst/>
            </a:endParaRPr>
          </a:p>
          <a:p>
            <a:pPr>
              <a:lnSpc>
                <a:spcPct val="100000"/>
              </a:lnSpc>
              <a:spcBef>
                <a:spcPts val="600"/>
              </a:spcBef>
              <a:spcAft>
                <a:spcPts val="600"/>
              </a:spcAft>
            </a:pPr>
            <a:r>
              <a:rPr lang="en-GB" b="0" i="0" dirty="0">
                <a:effectLst/>
              </a:rPr>
              <a:t>An OS is </a:t>
            </a:r>
            <a:r>
              <a:rPr lang="en-GB" dirty="0"/>
              <a:t>like</a:t>
            </a:r>
            <a:r>
              <a:rPr lang="en-GB" b="0" i="0" dirty="0">
                <a:effectLst/>
              </a:rPr>
              <a:t> an </a:t>
            </a:r>
            <a:r>
              <a:rPr lang="en-GB" b="1" i="0" dirty="0">
                <a:effectLst/>
              </a:rPr>
              <a:t>interface</a:t>
            </a:r>
            <a:r>
              <a:rPr lang="en-GB" b="0" i="0" dirty="0">
                <a:effectLst/>
              </a:rPr>
              <a:t> between the user and the computer</a:t>
            </a:r>
            <a:r>
              <a:rPr lang="en-GB" dirty="0"/>
              <a:t> hardware.</a:t>
            </a:r>
            <a:endParaRPr lang="en-GB" b="0" i="0" dirty="0">
              <a:effectLst/>
            </a:endParaRPr>
          </a:p>
          <a:p>
            <a:pPr>
              <a:lnSpc>
                <a:spcPct val="100000"/>
              </a:lnSpc>
              <a:spcBef>
                <a:spcPts val="600"/>
              </a:spcBef>
              <a:spcAft>
                <a:spcPts val="600"/>
              </a:spcAft>
            </a:pPr>
            <a:r>
              <a:rPr lang="en-GB" kern="100" dirty="0">
                <a:effectLst/>
                <a:ea typeface="DengXian" panose="02010600030101010101" pitchFamily="2" charset="-122"/>
                <a:cs typeface="Times New Roman" panose="02020603050405020304" pitchFamily="18" charset="0"/>
              </a:rPr>
              <a:t>An OS is designed to run and manage a computer's hardware &amp; software applications and to enable a User/Admin to manage the </a:t>
            </a:r>
            <a:r>
              <a:rPr lang="en-GB" b="1" kern="100" dirty="0">
                <a:effectLst/>
                <a:ea typeface="DengXian" panose="02010600030101010101" pitchFamily="2" charset="-122"/>
                <a:cs typeface="Times New Roman" panose="02020603050405020304" pitchFamily="18" charset="0"/>
              </a:rPr>
              <a:t>Computer system</a:t>
            </a:r>
            <a:r>
              <a:rPr lang="en-GB" kern="100" dirty="0">
                <a:effectLst/>
                <a:ea typeface="DengXian" panose="02010600030101010101" pitchFamily="2" charset="-122"/>
                <a:cs typeface="Times New Roman" panose="02020603050405020304" pitchFamily="18" charset="0"/>
              </a:rPr>
              <a:t>.</a:t>
            </a:r>
          </a:p>
          <a:p>
            <a:pPr>
              <a:lnSpc>
                <a:spcPct val="100000"/>
              </a:lnSpc>
              <a:spcBef>
                <a:spcPts val="600"/>
              </a:spcBef>
              <a:spcAft>
                <a:spcPts val="600"/>
              </a:spcAft>
            </a:pPr>
            <a:endParaRPr lang="en-GB" sz="3200" dirty="0"/>
          </a:p>
        </p:txBody>
      </p:sp>
      <p:pic>
        <p:nvPicPr>
          <p:cNvPr id="24" name="Content Placeholder 4" descr="Diagram&#10;&#10;Description automatically generated">
            <a:extLst>
              <a:ext uri="{FF2B5EF4-FFF2-40B4-BE49-F238E27FC236}">
                <a16:creationId xmlns:a16="http://schemas.microsoft.com/office/drawing/2014/main" id="{1E31FCFD-85E6-4000-A09A-2631128A05E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050802" y="524960"/>
            <a:ext cx="3676098" cy="5440625"/>
          </a:xfrm>
          <a:prstGeom prst="rect">
            <a:avLst/>
          </a:prstGeom>
        </p:spPr>
      </p:pic>
      <p:sp>
        <p:nvSpPr>
          <p:cNvPr id="26" name="TextBox 25">
            <a:extLst>
              <a:ext uri="{FF2B5EF4-FFF2-40B4-BE49-F238E27FC236}">
                <a16:creationId xmlns:a16="http://schemas.microsoft.com/office/drawing/2014/main" id="{9B68E133-9D2E-4DFF-9744-86E32AE0FA50}"/>
              </a:ext>
            </a:extLst>
          </p:cNvPr>
          <p:cNvSpPr txBox="1"/>
          <p:nvPr/>
        </p:nvSpPr>
        <p:spPr>
          <a:xfrm>
            <a:off x="8268563" y="5850169"/>
            <a:ext cx="2940093" cy="230832"/>
          </a:xfrm>
          <a:prstGeom prst="rect">
            <a:avLst/>
          </a:prstGeom>
          <a:noFill/>
        </p:spPr>
        <p:txBody>
          <a:bodyPr wrap="square" rtlCol="0">
            <a:spAutoFit/>
          </a:bodyPr>
          <a:lstStyle/>
          <a:p>
            <a:r>
              <a:rPr lang="en-GB" sz="900" dirty="0">
                <a:hlinkClick r:id="rId4" tooltip="https://en.wikipedia.org/wiki/Operating_system"/>
              </a:rPr>
              <a:t>This Photo</a:t>
            </a:r>
            <a:r>
              <a:rPr lang="en-GB" sz="900" dirty="0"/>
              <a:t> by Unknown Author is licensed under </a:t>
            </a:r>
            <a:r>
              <a:rPr lang="en-GB" sz="900" dirty="0">
                <a:hlinkClick r:id="rId5" tooltip="https://creativecommons.org/licenses/by-sa/3.0/"/>
              </a:rPr>
              <a:t>CC BY-SA</a:t>
            </a:r>
            <a:endParaRPr lang="en-GB" sz="900" dirty="0"/>
          </a:p>
        </p:txBody>
      </p:sp>
    </p:spTree>
    <p:extLst>
      <p:ext uri="{BB962C8B-B14F-4D97-AF65-F5344CB8AC3E}">
        <p14:creationId xmlns:p14="http://schemas.microsoft.com/office/powerpoint/2010/main" val="11971474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b="1" dirty="0">
                <a:solidFill>
                  <a:srgbClr val="FFFFFF"/>
                </a:solidFill>
              </a:rPr>
              <a:t>What does an Operating System do:</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838200" y="1825625"/>
            <a:ext cx="10515600" cy="4351338"/>
          </a:xfrm>
        </p:spPr>
        <p:txBody>
          <a:bodyPr>
            <a:normAutofit/>
          </a:bodyPr>
          <a:lstStyle/>
          <a:p>
            <a:r>
              <a:rPr lang="en-GB" dirty="0"/>
              <a:t>The OS </a:t>
            </a:r>
            <a:r>
              <a:rPr lang="en-GB" b="1" dirty="0"/>
              <a:t>manages the interaction </a:t>
            </a:r>
            <a:r>
              <a:rPr lang="en-GB" dirty="0"/>
              <a:t>between the user, software and hardware of the computer. </a:t>
            </a:r>
          </a:p>
          <a:p>
            <a:r>
              <a:rPr lang="en-GB" dirty="0"/>
              <a:t>There are usually several different Apps/programs running at the same time, and they all need to access the computer’s Central Processing Unit (CPU), memory, and storage. </a:t>
            </a:r>
          </a:p>
          <a:p>
            <a:r>
              <a:rPr lang="en-GB" dirty="0"/>
              <a:t>The </a:t>
            </a:r>
            <a:r>
              <a:rPr lang="en-GB" b="1" dirty="0"/>
              <a:t>OS coordinates </a:t>
            </a:r>
            <a:r>
              <a:rPr lang="en-GB" dirty="0"/>
              <a:t>all of this to make sure each App/program gets the </a:t>
            </a:r>
            <a:r>
              <a:rPr lang="en-GB" b="1" dirty="0"/>
              <a:t>system resources </a:t>
            </a:r>
            <a:r>
              <a:rPr lang="en-GB" dirty="0"/>
              <a:t>it needs in order to run, and that the user can operate the computer effectively.</a:t>
            </a:r>
          </a:p>
          <a:p>
            <a:r>
              <a:rPr lang="en-GB" dirty="0"/>
              <a:t>The OS does ‘a lot’ of work behind the scenes.</a:t>
            </a:r>
          </a:p>
        </p:txBody>
      </p:sp>
    </p:spTree>
    <p:extLst>
      <p:ext uri="{BB962C8B-B14F-4D97-AF65-F5344CB8AC3E}">
        <p14:creationId xmlns:p14="http://schemas.microsoft.com/office/powerpoint/2010/main" val="22488154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b="1" dirty="0">
                <a:solidFill>
                  <a:srgbClr val="FFFFFF"/>
                </a:solidFill>
              </a:rPr>
              <a:t>What does an Operating System do:</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838200" y="1825625"/>
            <a:ext cx="10515600" cy="4351338"/>
          </a:xfrm>
        </p:spPr>
        <p:txBody>
          <a:bodyPr>
            <a:normAutofit/>
          </a:bodyPr>
          <a:lstStyle/>
          <a:p>
            <a:pPr marL="0" indent="0">
              <a:buNone/>
            </a:pPr>
            <a:r>
              <a:rPr lang="en-GB" sz="3200" dirty="0"/>
              <a:t>OS typical components and functions include:</a:t>
            </a:r>
          </a:p>
          <a:p>
            <a:r>
              <a:rPr lang="en-GB" sz="3200" b="1" dirty="0"/>
              <a:t>File &amp; Directory Management</a:t>
            </a:r>
          </a:p>
          <a:p>
            <a:r>
              <a:rPr lang="en-GB" sz="3200" b="1" dirty="0"/>
              <a:t>Process &amp; Memory Management</a:t>
            </a:r>
          </a:p>
          <a:p>
            <a:r>
              <a:rPr lang="en-GB" sz="3200" b="1" dirty="0"/>
              <a:t>System &amp; Performance Management</a:t>
            </a:r>
          </a:p>
          <a:p>
            <a:r>
              <a:rPr lang="en-GB" sz="3200" b="1" dirty="0"/>
              <a:t>Device Management </a:t>
            </a:r>
            <a:r>
              <a:rPr lang="en-GB" sz="3200" dirty="0"/>
              <a:t>(Manages I/O devices)</a:t>
            </a:r>
          </a:p>
          <a:p>
            <a:r>
              <a:rPr lang="en-GB" sz="3200" b="1" dirty="0"/>
              <a:t>Error detection and System recovery</a:t>
            </a:r>
            <a:endParaRPr lang="en-GB" sz="3200" dirty="0"/>
          </a:p>
          <a:p>
            <a:r>
              <a:rPr lang="en-GB" sz="3200" b="1" dirty="0"/>
              <a:t>System Security Management</a:t>
            </a:r>
            <a:endParaRPr lang="en-GB" sz="3200" dirty="0"/>
          </a:p>
        </p:txBody>
      </p:sp>
    </p:spTree>
    <p:extLst>
      <p:ext uri="{BB962C8B-B14F-4D97-AF65-F5344CB8AC3E}">
        <p14:creationId xmlns:p14="http://schemas.microsoft.com/office/powerpoint/2010/main" val="12692942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41093" y="331825"/>
            <a:ext cx="9895951" cy="1033669"/>
          </a:xfrm>
        </p:spPr>
        <p:txBody>
          <a:bodyPr>
            <a:normAutofit/>
          </a:bodyPr>
          <a:lstStyle/>
          <a:p>
            <a:r>
              <a:rPr lang="en-GB" sz="4000" b="1" dirty="0">
                <a:solidFill>
                  <a:srgbClr val="FFFFFF"/>
                </a:solidFill>
              </a:rPr>
              <a:t>Memory &amp; Process Management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45831" y="1790290"/>
            <a:ext cx="5950170" cy="4874852"/>
          </a:xfrm>
        </p:spPr>
        <p:txBody>
          <a:bodyPr>
            <a:normAutofit fontScale="92500"/>
          </a:bodyPr>
          <a:lstStyle/>
          <a:p>
            <a:r>
              <a:rPr lang="en-GB" dirty="0"/>
              <a:t>In a Windows OS when we press: CTRL-ALT-DEL, we can open ‘Task Manager’.</a:t>
            </a:r>
          </a:p>
          <a:p>
            <a:r>
              <a:rPr lang="en-GB" dirty="0"/>
              <a:t>We can see here that the OS manages many processes including </a:t>
            </a:r>
            <a:r>
              <a:rPr lang="en-GB" b="1" dirty="0"/>
              <a:t>Applications</a:t>
            </a:r>
            <a:r>
              <a:rPr lang="en-GB" dirty="0"/>
              <a:t>, many </a:t>
            </a:r>
            <a:r>
              <a:rPr lang="en-GB" b="1" dirty="0"/>
              <a:t>background processes</a:t>
            </a:r>
            <a:r>
              <a:rPr lang="en-GB" dirty="0"/>
              <a:t>, </a:t>
            </a:r>
            <a:r>
              <a:rPr lang="en-GB" b="1" dirty="0"/>
              <a:t>System Performance </a:t>
            </a:r>
            <a:r>
              <a:rPr lang="en-GB" dirty="0"/>
              <a:t>and the </a:t>
            </a:r>
            <a:r>
              <a:rPr lang="en-GB" b="1" dirty="0"/>
              <a:t>Users</a:t>
            </a:r>
            <a:r>
              <a:rPr lang="en-GB" dirty="0"/>
              <a:t> logged-in into the system.</a:t>
            </a:r>
          </a:p>
          <a:p>
            <a:r>
              <a:rPr lang="en-GB" b="1" dirty="0"/>
              <a:t>The core of the OS is the Kernel</a:t>
            </a:r>
            <a:r>
              <a:rPr lang="en-GB" dirty="0"/>
              <a:t>, a program that manages memory and communication between the computer’s hardware and software such as the RAM and the CPU. More on this later.</a:t>
            </a:r>
          </a:p>
        </p:txBody>
      </p:sp>
      <p:pic>
        <p:nvPicPr>
          <p:cNvPr id="4" name="Picture 3" descr="Table&#10;&#10;Description automatically generated">
            <a:extLst>
              <a:ext uri="{FF2B5EF4-FFF2-40B4-BE49-F238E27FC236}">
                <a16:creationId xmlns:a16="http://schemas.microsoft.com/office/drawing/2014/main" id="{BF85AF71-08FC-4A9F-8620-D103A1E5294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1" y="1879409"/>
            <a:ext cx="5950170" cy="3691516"/>
          </a:xfrm>
          <a:prstGeom prst="rect">
            <a:avLst/>
          </a:prstGeom>
        </p:spPr>
      </p:pic>
    </p:spTree>
    <p:extLst>
      <p:ext uri="{BB962C8B-B14F-4D97-AF65-F5344CB8AC3E}">
        <p14:creationId xmlns:p14="http://schemas.microsoft.com/office/powerpoint/2010/main" val="39162717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614724" y="315046"/>
            <a:ext cx="9910814" cy="1094204"/>
          </a:xfrm>
        </p:spPr>
        <p:txBody>
          <a:bodyPr>
            <a:normAutofit fontScale="90000"/>
          </a:bodyPr>
          <a:lstStyle/>
          <a:p>
            <a:r>
              <a:rPr lang="en-GB" sz="4000" b="1" dirty="0">
                <a:solidFill>
                  <a:srgbClr val="FFFFFF"/>
                </a:solidFill>
              </a:rPr>
              <a:t>Generations of Operating System (Brief Overview)</a:t>
            </a:r>
          </a:p>
        </p:txBody>
      </p:sp>
      <p:sp>
        <p:nvSpPr>
          <p:cNvPr id="3" name="Content Placeholder 2">
            <a:extLst>
              <a:ext uri="{FF2B5EF4-FFF2-40B4-BE49-F238E27FC236}">
                <a16:creationId xmlns:a16="http://schemas.microsoft.com/office/drawing/2014/main" id="{6BC9DC6F-03D5-4127-A75B-25DF58917468}"/>
              </a:ext>
            </a:extLst>
          </p:cNvPr>
          <p:cNvSpPr>
            <a:spLocks noGrp="1"/>
          </p:cNvSpPr>
          <p:nvPr>
            <p:ph idx="1"/>
          </p:nvPr>
        </p:nvSpPr>
        <p:spPr>
          <a:xfrm>
            <a:off x="247907" y="1724296"/>
            <a:ext cx="11732646" cy="5045338"/>
          </a:xfrm>
        </p:spPr>
        <p:txBody>
          <a:bodyPr anchor="t">
            <a:noAutofit/>
          </a:bodyPr>
          <a:lstStyle/>
          <a:p>
            <a:pPr marL="0" indent="0">
              <a:lnSpc>
                <a:spcPct val="100000"/>
              </a:lnSpc>
              <a:spcBef>
                <a:spcPts val="0"/>
              </a:spcBef>
              <a:buNone/>
            </a:pPr>
            <a:r>
              <a:rPr lang="en-GB" b="1" kern="100" dirty="0">
                <a:solidFill>
                  <a:srgbClr val="000000"/>
                </a:solidFill>
                <a:effectLst/>
                <a:ea typeface="DengXian" panose="02010600030101010101" pitchFamily="2" charset="-122"/>
                <a:cs typeface="Calibri" panose="020F0502020204030204" pitchFamily="34" charset="0"/>
              </a:rPr>
              <a:t>Operating Systems</a:t>
            </a:r>
            <a:r>
              <a:rPr lang="en-GB" kern="100" dirty="0">
                <a:solidFill>
                  <a:srgbClr val="000000"/>
                </a:solidFill>
                <a:effectLst/>
                <a:ea typeface="DengXian" panose="02010600030101010101" pitchFamily="2" charset="-122"/>
                <a:cs typeface="Calibri" panose="020F0502020204030204" pitchFamily="34" charset="0"/>
              </a:rPr>
              <a:t> have rapidly evolved over the years</a:t>
            </a:r>
            <a:r>
              <a:rPr lang="en-GB" dirty="0">
                <a:solidFill>
                  <a:srgbClr val="000000"/>
                </a:solidFill>
                <a:effectLst/>
                <a:ea typeface="DengXian" panose="02010600030101010101" pitchFamily="2" charset="-122"/>
              </a:rPr>
              <a:t>, and their evolution is recorded in ‘</a:t>
            </a:r>
            <a:r>
              <a:rPr lang="en-GB" b="1" dirty="0">
                <a:solidFill>
                  <a:srgbClr val="000000"/>
                </a:solidFill>
                <a:effectLst/>
                <a:ea typeface="DengXian" panose="02010600030101010101" pitchFamily="2" charset="-122"/>
              </a:rPr>
              <a:t>Generations’</a:t>
            </a:r>
            <a:r>
              <a:rPr lang="en-GB" dirty="0">
                <a:solidFill>
                  <a:srgbClr val="000000"/>
                </a:solidFill>
                <a:effectLst/>
                <a:ea typeface="DengXian" panose="02010600030101010101" pitchFamily="2" charset="-122"/>
              </a:rPr>
              <a:t>. It is useful to have a brief understanding of the evolution and generations of OSs, and it will help us to understand the common functions of OSs today. Generations of OSs include:</a:t>
            </a:r>
          </a:p>
          <a:p>
            <a:pPr lvl="1">
              <a:lnSpc>
                <a:spcPct val="100000"/>
              </a:lnSpc>
              <a:spcBef>
                <a:spcPts val="0"/>
              </a:spcBef>
            </a:pPr>
            <a:r>
              <a:rPr lang="en-GB" sz="2600" b="1" dirty="0"/>
              <a:t>1st Gen. OSs: </a:t>
            </a:r>
            <a:r>
              <a:rPr lang="en-GB" sz="2600" dirty="0"/>
              <a:t>Approx. 1940s to 1950s: Punch cards and Single Job Processing</a:t>
            </a:r>
          </a:p>
          <a:p>
            <a:pPr lvl="1">
              <a:lnSpc>
                <a:spcPct val="100000"/>
              </a:lnSpc>
              <a:spcBef>
                <a:spcPts val="0"/>
              </a:spcBef>
            </a:pPr>
            <a:r>
              <a:rPr lang="en-GB" sz="2600" b="1" dirty="0"/>
              <a:t>2nd Gen. OSs: </a:t>
            </a:r>
            <a:r>
              <a:rPr lang="en-GB" sz="2600" dirty="0"/>
              <a:t>Approx. 1950s to 1960s: Transistors and Batch Processing</a:t>
            </a:r>
          </a:p>
          <a:p>
            <a:pPr lvl="1">
              <a:lnSpc>
                <a:spcPct val="100000"/>
              </a:lnSpc>
              <a:spcBef>
                <a:spcPts val="0"/>
              </a:spcBef>
            </a:pPr>
            <a:r>
              <a:rPr lang="en-US" sz="2600" b="1" dirty="0"/>
              <a:t>3rd Gen. </a:t>
            </a:r>
            <a:r>
              <a:rPr lang="en-GB" sz="2600" b="1" dirty="0"/>
              <a:t>OSs: </a:t>
            </a:r>
            <a:r>
              <a:rPr lang="en-GB" sz="2600" dirty="0"/>
              <a:t>Approx.</a:t>
            </a:r>
            <a:r>
              <a:rPr lang="en-US" sz="2600" dirty="0"/>
              <a:t> 1960s – 1970s: Multiprogramming</a:t>
            </a:r>
          </a:p>
          <a:p>
            <a:pPr lvl="1">
              <a:lnSpc>
                <a:spcPct val="100000"/>
              </a:lnSpc>
              <a:spcBef>
                <a:spcPts val="0"/>
              </a:spcBef>
            </a:pPr>
            <a:r>
              <a:rPr lang="en-US" sz="2600" b="1" dirty="0"/>
              <a:t>4th Gen. </a:t>
            </a:r>
            <a:r>
              <a:rPr lang="en-GB" sz="2600" b="1" dirty="0"/>
              <a:t>OSs</a:t>
            </a:r>
            <a:r>
              <a:rPr lang="en-US" sz="2600" dirty="0"/>
              <a:t>: </a:t>
            </a:r>
            <a:r>
              <a:rPr lang="en-GB" sz="2600" dirty="0"/>
              <a:t>Approx.</a:t>
            </a:r>
            <a:r>
              <a:rPr lang="en-US" sz="2600" dirty="0"/>
              <a:t> 1970s – 1980s: </a:t>
            </a:r>
            <a:r>
              <a:rPr lang="en-GB" sz="2600" dirty="0"/>
              <a:t>Microprocessors</a:t>
            </a:r>
            <a:r>
              <a:rPr lang="en-US" sz="2600" dirty="0"/>
              <a:t> &amp; Personal Computers</a:t>
            </a:r>
          </a:p>
          <a:p>
            <a:pPr lvl="1">
              <a:lnSpc>
                <a:spcPct val="100000"/>
              </a:lnSpc>
              <a:spcBef>
                <a:spcPts val="0"/>
              </a:spcBef>
            </a:pPr>
            <a:r>
              <a:rPr lang="en-US" sz="2600" b="1" dirty="0"/>
              <a:t>5th Gen. </a:t>
            </a:r>
            <a:r>
              <a:rPr lang="en-GB" sz="2600" b="1" dirty="0"/>
              <a:t>OSs</a:t>
            </a:r>
            <a:r>
              <a:rPr lang="en-US" sz="2600" dirty="0"/>
              <a:t>: </a:t>
            </a:r>
            <a:r>
              <a:rPr lang="en-GB" sz="2600" dirty="0"/>
              <a:t>Approx.</a:t>
            </a:r>
            <a:r>
              <a:rPr lang="en-US" sz="2600" dirty="0"/>
              <a:t> 1980s - 2000s: Networked Computing and GUIs </a:t>
            </a:r>
          </a:p>
          <a:p>
            <a:pPr lvl="1">
              <a:lnSpc>
                <a:spcPct val="100000"/>
              </a:lnSpc>
              <a:spcBef>
                <a:spcPts val="0"/>
              </a:spcBef>
            </a:pPr>
            <a:r>
              <a:rPr lang="en-US" sz="2600" b="1" dirty="0"/>
              <a:t>6th Gen.</a:t>
            </a:r>
            <a:r>
              <a:rPr lang="en-GB" sz="2600" b="1" dirty="0"/>
              <a:t> OSs</a:t>
            </a:r>
            <a:r>
              <a:rPr lang="en-US" sz="2600" dirty="0"/>
              <a:t>: </a:t>
            </a:r>
            <a:r>
              <a:rPr lang="en-GB" sz="2600" dirty="0"/>
              <a:t>Approx.</a:t>
            </a:r>
            <a:r>
              <a:rPr lang="en-US" sz="2600" dirty="0"/>
              <a:t> 2000s - Present: Mobile and Cloud Computing </a:t>
            </a:r>
          </a:p>
          <a:p>
            <a:pPr lvl="1">
              <a:lnSpc>
                <a:spcPct val="100000"/>
              </a:lnSpc>
              <a:spcBef>
                <a:spcPts val="0"/>
              </a:spcBef>
            </a:pPr>
            <a:r>
              <a:rPr lang="en-US" sz="2600" b="1" dirty="0"/>
              <a:t>7th Gen.</a:t>
            </a:r>
            <a:r>
              <a:rPr lang="en-GB" sz="2600" b="1" dirty="0"/>
              <a:t> OSs</a:t>
            </a:r>
            <a:r>
              <a:rPr lang="en-US" sz="2600" dirty="0"/>
              <a:t>: Present – Future Now: IoT &amp; Edge Computing, AI &amp; Quantum Computing.</a:t>
            </a:r>
          </a:p>
        </p:txBody>
      </p:sp>
    </p:spTree>
    <p:extLst>
      <p:ext uri="{BB962C8B-B14F-4D97-AF65-F5344CB8AC3E}">
        <p14:creationId xmlns:p14="http://schemas.microsoft.com/office/powerpoint/2010/main" val="42325176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45277" y="278535"/>
            <a:ext cx="11032424" cy="1033669"/>
          </a:xfrm>
        </p:spPr>
        <p:txBody>
          <a:bodyPr>
            <a:normAutofit fontScale="90000"/>
          </a:bodyPr>
          <a:lstStyle/>
          <a:p>
            <a:pPr marL="0" indent="0">
              <a:lnSpc>
                <a:spcPct val="100000"/>
              </a:lnSpc>
              <a:spcBef>
                <a:spcPts val="0"/>
              </a:spcBef>
              <a:spcAft>
                <a:spcPts val="600"/>
              </a:spcAft>
              <a:buNone/>
            </a:pPr>
            <a:r>
              <a:rPr lang="en-GB" b="1" dirty="0">
                <a:solidFill>
                  <a:schemeClr val="bg1"/>
                </a:solidFill>
              </a:rPr>
              <a:t>First Gen. OSs</a:t>
            </a:r>
            <a:r>
              <a:rPr lang="en-GB" dirty="0">
                <a:solidFill>
                  <a:schemeClr val="bg1"/>
                </a:solidFill>
              </a:rPr>
              <a:t>: 1940s to 1950s </a:t>
            </a:r>
            <a:br>
              <a:rPr lang="en-GB" dirty="0">
                <a:solidFill>
                  <a:schemeClr val="bg1"/>
                </a:solidFill>
              </a:rPr>
            </a:br>
            <a:r>
              <a:rPr lang="en-GB" sz="3600" dirty="0">
                <a:solidFill>
                  <a:schemeClr val="bg1"/>
                </a:solidFill>
              </a:rPr>
              <a:t>Vacuum Tubes and Single Job Processing</a:t>
            </a:r>
            <a:endParaRPr lang="en-GB" dirty="0">
              <a:solidFill>
                <a:schemeClr val="bg1"/>
              </a:solidFill>
            </a:endParaRPr>
          </a:p>
        </p:txBody>
      </p:sp>
      <p:sp>
        <p:nvSpPr>
          <p:cNvPr id="3" name="Content Placeholder 2">
            <a:extLst>
              <a:ext uri="{FF2B5EF4-FFF2-40B4-BE49-F238E27FC236}">
                <a16:creationId xmlns:a16="http://schemas.microsoft.com/office/drawing/2014/main" id="{6BC9DC6F-03D5-4127-A75B-25DF58917468}"/>
              </a:ext>
            </a:extLst>
          </p:cNvPr>
          <p:cNvSpPr>
            <a:spLocks noGrp="1"/>
          </p:cNvSpPr>
          <p:nvPr>
            <p:ph idx="1"/>
          </p:nvPr>
        </p:nvSpPr>
        <p:spPr>
          <a:xfrm>
            <a:off x="251347" y="1754093"/>
            <a:ext cx="11383367" cy="4405550"/>
          </a:xfrm>
        </p:spPr>
        <p:txBody>
          <a:bodyPr anchor="t">
            <a:noAutofit/>
          </a:bodyPr>
          <a:lstStyle/>
          <a:p>
            <a:pPr>
              <a:lnSpc>
                <a:spcPct val="100000"/>
              </a:lnSpc>
              <a:spcBef>
                <a:spcPts val="0"/>
              </a:spcBef>
              <a:spcAft>
                <a:spcPts val="600"/>
              </a:spcAft>
            </a:pPr>
            <a:r>
              <a:rPr lang="en-GB" sz="2200" kern="100" dirty="0">
                <a:solidFill>
                  <a:srgbClr val="000000"/>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Early computers were largely </a:t>
            </a:r>
            <a:r>
              <a:rPr lang="en-GB" sz="2200" b="1" kern="100" dirty="0">
                <a:solidFill>
                  <a:srgbClr val="000000"/>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mechanical</a:t>
            </a:r>
            <a:r>
              <a:rPr lang="en-GB" sz="2200" kern="100" dirty="0">
                <a:solidFill>
                  <a:srgbClr val="000000"/>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 and</a:t>
            </a:r>
            <a:r>
              <a:rPr lang="en-GB" sz="2200" kern="0" dirty="0">
                <a:solidFill>
                  <a:srgbClr val="232323"/>
                </a:solidFill>
                <a:effectLst/>
                <a:highlight>
                  <a:srgbClr val="FFFF00"/>
                </a:highlight>
                <a:latin typeface="Calibri" panose="020F0502020204030204" pitchFamily="34" charset="0"/>
                <a:ea typeface="Times New Roman" panose="02020603050405020304" pitchFamily="18" charset="0"/>
                <a:cs typeface="Calibri" panose="020F0502020204030204" pitchFamily="34" charset="0"/>
              </a:rPr>
              <a:t> used </a:t>
            </a:r>
            <a:br>
              <a:rPr lang="en-GB" sz="2200" kern="0" dirty="0">
                <a:solidFill>
                  <a:srgbClr val="232323"/>
                </a:solidFill>
                <a:effectLst/>
                <a:highlight>
                  <a:srgbClr val="FFFF00"/>
                </a:highlight>
                <a:latin typeface="Calibri" panose="020F0502020204030204" pitchFamily="34" charset="0"/>
                <a:ea typeface="Times New Roman" panose="02020603050405020304" pitchFamily="18" charset="0"/>
                <a:cs typeface="Calibri" panose="020F0502020204030204" pitchFamily="34" charset="0"/>
              </a:rPr>
            </a:br>
            <a:r>
              <a:rPr lang="en-GB" sz="2200" b="1" kern="0" dirty="0">
                <a:solidFill>
                  <a:srgbClr val="232323"/>
                </a:solidFill>
                <a:effectLst/>
                <a:highlight>
                  <a:srgbClr val="FFFF00"/>
                </a:highlight>
                <a:latin typeface="Calibri" panose="020F0502020204030204" pitchFamily="34" charset="0"/>
                <a:ea typeface="Times New Roman" panose="02020603050405020304" pitchFamily="18" charset="0"/>
                <a:cs typeface="Calibri" panose="020F0502020204030204" pitchFamily="34" charset="0"/>
              </a:rPr>
              <a:t>vacuum tubes, like lights,</a:t>
            </a:r>
            <a:r>
              <a:rPr lang="en-GB" sz="2200" kern="0" dirty="0">
                <a:solidFill>
                  <a:srgbClr val="232323"/>
                </a:solidFill>
                <a:effectLst/>
                <a:highlight>
                  <a:srgbClr val="FFFF00"/>
                </a:highlight>
                <a:latin typeface="Calibri" panose="020F0502020204030204" pitchFamily="34" charset="0"/>
                <a:ea typeface="Times New Roman" panose="02020603050405020304" pitchFamily="18" charset="0"/>
                <a:cs typeface="Calibri" panose="020F0502020204030204" pitchFamily="34" charset="0"/>
              </a:rPr>
              <a:t> </a:t>
            </a:r>
            <a:r>
              <a:rPr lang="en-GB" sz="2200" b="1" kern="0" dirty="0">
                <a:solidFill>
                  <a:srgbClr val="232323"/>
                </a:solidFill>
                <a:effectLst/>
                <a:highlight>
                  <a:srgbClr val="FFFF00"/>
                </a:highlight>
                <a:latin typeface="Calibri" panose="020F0502020204030204" pitchFamily="34" charset="0"/>
                <a:ea typeface="Times New Roman" panose="02020603050405020304" pitchFamily="18" charset="0"/>
                <a:cs typeface="Calibri" panose="020F0502020204030204" pitchFamily="34" charset="0"/>
              </a:rPr>
              <a:t>for on/off 01 binary processing</a:t>
            </a:r>
            <a:r>
              <a:rPr lang="en-GB" sz="2200" kern="0" dirty="0">
                <a:solidFill>
                  <a:srgbClr val="232323"/>
                </a:solidFill>
                <a:effectLst/>
                <a:latin typeface="Calibri" panose="020F0502020204030204" pitchFamily="34" charset="0"/>
                <a:ea typeface="Times New Roman" panose="02020603050405020304" pitchFamily="18" charset="0"/>
                <a:cs typeface="Calibri" panose="020F0502020204030204" pitchFamily="34" charset="0"/>
              </a:rPr>
              <a:t>. </a:t>
            </a:r>
          </a:p>
          <a:p>
            <a:pPr>
              <a:lnSpc>
                <a:spcPct val="100000"/>
              </a:lnSpc>
              <a:spcBef>
                <a:spcPts val="0"/>
              </a:spcBef>
              <a:spcAft>
                <a:spcPts val="600"/>
              </a:spcAft>
            </a:pPr>
            <a:r>
              <a:rPr lang="en-GB" sz="2200" kern="0" dirty="0">
                <a:solidFill>
                  <a:srgbClr val="232323"/>
                </a:solidFill>
                <a:effectLst/>
                <a:latin typeface="Calibri" panose="020F0502020204030204" pitchFamily="34" charset="0"/>
                <a:ea typeface="Times New Roman" panose="02020603050405020304" pitchFamily="18" charset="0"/>
                <a:cs typeface="Calibri" panose="020F0502020204030204" pitchFamily="34" charset="0"/>
              </a:rPr>
              <a:t>The </a:t>
            </a:r>
            <a:r>
              <a:rPr lang="en-GB" sz="2200" b="1" kern="0" dirty="0">
                <a:solidFill>
                  <a:srgbClr val="232323"/>
                </a:solidFill>
                <a:effectLst/>
                <a:latin typeface="Calibri" panose="020F0502020204030204" pitchFamily="34" charset="0"/>
                <a:ea typeface="Times New Roman" panose="02020603050405020304" pitchFamily="18" charset="0"/>
                <a:cs typeface="Calibri" panose="020F0502020204030204" pitchFamily="34" charset="0"/>
              </a:rPr>
              <a:t>Operating system</a:t>
            </a:r>
            <a:r>
              <a:rPr lang="en-GB" sz="2200" b="1" kern="0" dirty="0">
                <a:solidFill>
                  <a:srgbClr val="232323"/>
                </a:solidFill>
                <a:latin typeface="Calibri" panose="020F0502020204030204" pitchFamily="34" charset="0"/>
                <a:ea typeface="Times New Roman" panose="02020603050405020304" pitchFamily="18" charset="0"/>
                <a:cs typeface="Calibri" panose="020F0502020204030204" pitchFamily="34" charset="0"/>
              </a:rPr>
              <a:t> i.e.</a:t>
            </a:r>
            <a:r>
              <a:rPr lang="en-GB" sz="2200" kern="0" dirty="0">
                <a:solidFill>
                  <a:srgbClr val="232323"/>
                </a:solidFill>
                <a:effectLst/>
                <a:latin typeface="Calibri" panose="020F0502020204030204" pitchFamily="34" charset="0"/>
                <a:ea typeface="Times New Roman" panose="02020603050405020304" pitchFamily="18" charset="0"/>
                <a:cs typeface="Calibri" panose="020F0502020204030204" pitchFamily="34" charset="0"/>
              </a:rPr>
              <a:t> </a:t>
            </a:r>
            <a:r>
              <a:rPr lang="en-GB" sz="2200" b="1" kern="0" dirty="0">
                <a:solidFill>
                  <a:srgbClr val="232323"/>
                </a:solidFill>
                <a:effectLst/>
                <a:latin typeface="Calibri" panose="020F0502020204030204" pitchFamily="34" charset="0"/>
                <a:ea typeface="Times New Roman" panose="02020603050405020304" pitchFamily="18" charset="0"/>
                <a:cs typeface="Calibri" panose="020F0502020204030204" pitchFamily="34" charset="0"/>
              </a:rPr>
              <a:t>the program </a:t>
            </a:r>
            <a:r>
              <a:rPr lang="en-GB" sz="2200" kern="0" dirty="0">
                <a:solidFill>
                  <a:srgbClr val="232323"/>
                </a:solidFill>
                <a:effectLst/>
                <a:latin typeface="Calibri" panose="020F0502020204030204" pitchFamily="34" charset="0"/>
                <a:ea typeface="Times New Roman" panose="02020603050405020304" pitchFamily="18" charset="0"/>
                <a:cs typeface="Calibri" panose="020F0502020204030204" pitchFamily="34" charset="0"/>
              </a:rPr>
              <a:t>that would tell the hardware what to do, it was created on </a:t>
            </a:r>
            <a:r>
              <a:rPr lang="en-GB" sz="2200" b="1" kern="0" dirty="0">
                <a:solidFill>
                  <a:srgbClr val="232323"/>
                </a:solidFill>
                <a:effectLst/>
                <a:latin typeface="Calibri" panose="020F0502020204030204" pitchFamily="34" charset="0"/>
                <a:ea typeface="Times New Roman" panose="02020603050405020304" pitchFamily="18" charset="0"/>
                <a:cs typeface="Calibri" panose="020F0502020204030204" pitchFamily="34" charset="0"/>
              </a:rPr>
              <a:t>punch cards </a:t>
            </a:r>
            <a:r>
              <a:rPr lang="en-GB" sz="2200" kern="0" dirty="0">
                <a:solidFill>
                  <a:srgbClr val="232323"/>
                </a:solidFill>
                <a:effectLst/>
                <a:latin typeface="Calibri" panose="020F0502020204030204" pitchFamily="34" charset="0"/>
                <a:ea typeface="Times New Roman" panose="02020603050405020304" pitchFamily="18" charset="0"/>
                <a:cs typeface="Calibri" panose="020F0502020204030204" pitchFamily="34" charset="0"/>
              </a:rPr>
              <a:t>and loaded into the machine along with </a:t>
            </a:r>
            <a:r>
              <a:rPr lang="en-GB" sz="2200" b="1" kern="0" dirty="0">
                <a:solidFill>
                  <a:srgbClr val="232323"/>
                </a:solidFill>
                <a:effectLst/>
                <a:latin typeface="Calibri" panose="020F0502020204030204" pitchFamily="34" charset="0"/>
                <a:ea typeface="Times New Roman" panose="02020603050405020304" pitchFamily="18" charset="0"/>
                <a:cs typeface="Calibri" panose="020F0502020204030204" pitchFamily="34" charset="0"/>
              </a:rPr>
              <a:t>other punch cards that included the data to work on</a:t>
            </a:r>
            <a:r>
              <a:rPr lang="en-GB" sz="2200" kern="0" dirty="0">
                <a:solidFill>
                  <a:srgbClr val="232323"/>
                </a:solidFill>
                <a:effectLst/>
                <a:latin typeface="Calibri" panose="020F0502020204030204" pitchFamily="34" charset="0"/>
                <a:ea typeface="Times New Roman" panose="02020603050405020304" pitchFamily="18" charset="0"/>
                <a:cs typeface="Calibri" panose="020F0502020204030204" pitchFamily="34" charset="0"/>
              </a:rPr>
              <a:t>. The punch cards worked on a binary system and the programmers </a:t>
            </a:r>
            <a:r>
              <a:rPr lang="en-GB" sz="2200" kern="100" dirty="0">
                <a:solidFill>
                  <a:srgbClr val="333333"/>
                </a:solidFill>
                <a:effectLst/>
                <a:latin typeface="Calibri" panose="020F0502020204030204" pitchFamily="34" charset="0"/>
                <a:ea typeface="DengXian" panose="02010600030101010101" pitchFamily="2" charset="-122"/>
                <a:cs typeface="Calibri" panose="020F0502020204030204" pitchFamily="34" charset="0"/>
              </a:rPr>
              <a:t>wrote each task/job in binary machine code.</a:t>
            </a:r>
          </a:p>
          <a:p>
            <a:pPr>
              <a:lnSpc>
                <a:spcPct val="100000"/>
              </a:lnSpc>
              <a:spcBef>
                <a:spcPts val="0"/>
              </a:spcBef>
              <a:spcAft>
                <a:spcPts val="600"/>
              </a:spcAft>
            </a:pPr>
            <a:r>
              <a:rPr lang="en-GB" sz="2200" b="1" kern="100" dirty="0">
                <a:solidFill>
                  <a:srgbClr val="232323"/>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‘Single job’ programs </a:t>
            </a:r>
            <a:r>
              <a:rPr lang="en-GB" sz="2200" kern="100" dirty="0">
                <a:solidFill>
                  <a:srgbClr val="232323"/>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were </a:t>
            </a:r>
            <a:r>
              <a:rPr lang="en-GB" sz="2200" kern="100" dirty="0">
                <a:solidFill>
                  <a:srgbClr val="232323"/>
                </a:solidFill>
                <a:highlight>
                  <a:srgbClr val="FFFF00"/>
                </a:highlight>
                <a:latin typeface="Calibri" panose="020F0502020204030204" pitchFamily="34" charset="0"/>
                <a:ea typeface="DengXian" panose="02010600030101010101" pitchFamily="2" charset="-122"/>
                <a:cs typeface="Calibri" panose="020F0502020204030204" pitchFamily="34" charset="0"/>
              </a:rPr>
              <a:t>input and run </a:t>
            </a:r>
            <a:r>
              <a:rPr lang="en-GB" sz="2200" kern="100" dirty="0">
                <a:solidFill>
                  <a:srgbClr val="232323"/>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using ‘punch cards</a:t>
            </a:r>
            <a:r>
              <a:rPr lang="en-GB" sz="2200" kern="100" dirty="0">
                <a:solidFill>
                  <a:srgbClr val="232323"/>
                </a:solidFill>
                <a:effectLst/>
                <a:latin typeface="Calibri" panose="020F0502020204030204" pitchFamily="34" charset="0"/>
                <a:ea typeface="DengXian" panose="02010600030101010101" pitchFamily="2" charset="-122"/>
                <a:cs typeface="Calibri" panose="020F0502020204030204" pitchFamily="34" charset="0"/>
              </a:rPr>
              <a:t>’. </a:t>
            </a:r>
            <a:r>
              <a:rPr lang="en-GB" sz="2200" kern="100" dirty="0">
                <a:solidFill>
                  <a:srgbClr val="333333"/>
                </a:solidFill>
                <a:latin typeface="Calibri" panose="020F0502020204030204" pitchFamily="34" charset="0"/>
                <a:ea typeface="DengXian" panose="02010600030101010101" pitchFamily="2" charset="-122"/>
                <a:cs typeface="Calibri" panose="020F0502020204030204" pitchFamily="34" charset="0"/>
              </a:rPr>
              <a:t>Back then the</a:t>
            </a:r>
            <a:r>
              <a:rPr lang="en-GB" sz="2200" kern="100" dirty="0">
                <a:solidFill>
                  <a:srgbClr val="333333"/>
                </a:solidFill>
                <a:effectLst/>
                <a:latin typeface="Calibri" panose="020F0502020204030204" pitchFamily="34" charset="0"/>
                <a:ea typeface="DengXian" panose="02010600030101010101" pitchFamily="2" charset="-122"/>
                <a:cs typeface="Calibri" panose="020F0502020204030204" pitchFamily="34" charset="0"/>
              </a:rPr>
              <a:t> programmer could code math calculations.</a:t>
            </a:r>
          </a:p>
          <a:p>
            <a:pPr>
              <a:lnSpc>
                <a:spcPct val="100000"/>
              </a:lnSpc>
              <a:spcBef>
                <a:spcPts val="0"/>
              </a:spcBef>
              <a:spcAft>
                <a:spcPts val="600"/>
              </a:spcAft>
            </a:pPr>
            <a:r>
              <a:rPr lang="en-GB" sz="2200" kern="100" dirty="0">
                <a:solidFill>
                  <a:srgbClr val="333333"/>
                </a:solidFill>
                <a:highlight>
                  <a:srgbClr val="FFFF00"/>
                </a:highlight>
                <a:latin typeface="Calibri" panose="020F0502020204030204" pitchFamily="34" charset="0"/>
                <a:ea typeface="DengXian" panose="02010600030101010101" pitchFamily="2" charset="-122"/>
                <a:cs typeface="Calibri" panose="020F0502020204030204" pitchFamily="34" charset="0"/>
              </a:rPr>
              <a:t>Programmers </a:t>
            </a:r>
            <a:r>
              <a:rPr lang="en-GB" sz="2200" kern="0" dirty="0">
                <a:solidFill>
                  <a:srgbClr val="232323"/>
                </a:solidFill>
                <a:effectLst/>
                <a:highlight>
                  <a:srgbClr val="FFFF00"/>
                </a:highlight>
                <a:latin typeface="Calibri" panose="020F0502020204030204" pitchFamily="34" charset="0"/>
                <a:ea typeface="Times New Roman" panose="02020603050405020304" pitchFamily="18" charset="0"/>
                <a:cs typeface="Calibri" panose="020F0502020204030204" pitchFamily="34" charset="0"/>
              </a:rPr>
              <a:t>had</a:t>
            </a:r>
            <a:r>
              <a:rPr lang="en-GB" sz="2200" kern="100" dirty="0">
                <a:solidFill>
                  <a:srgbClr val="333333"/>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 full access to the </a:t>
            </a:r>
            <a:r>
              <a:rPr lang="en-GB" sz="2200" b="1" kern="100" dirty="0">
                <a:solidFill>
                  <a:srgbClr val="333333"/>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computer hardware</a:t>
            </a:r>
            <a:r>
              <a:rPr lang="en-GB" sz="2200" kern="100" dirty="0">
                <a:solidFill>
                  <a:srgbClr val="333333"/>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 which </a:t>
            </a:r>
            <a:r>
              <a:rPr lang="en-GB" sz="2200" kern="100" dirty="0">
                <a:solidFill>
                  <a:srgbClr val="000000"/>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had to be setup to process </a:t>
            </a:r>
            <a:r>
              <a:rPr lang="en-GB" sz="2200" b="1" kern="100" dirty="0">
                <a:solidFill>
                  <a:srgbClr val="000000"/>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1 task at a time </a:t>
            </a:r>
            <a:r>
              <a:rPr lang="en-GB" sz="2200" kern="100" dirty="0">
                <a:solidFill>
                  <a:srgbClr val="000000"/>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and were therefore </a:t>
            </a:r>
            <a:r>
              <a:rPr lang="en-GB" sz="2200" b="1" kern="100" dirty="0">
                <a:solidFill>
                  <a:srgbClr val="000000"/>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very slow</a:t>
            </a:r>
            <a:r>
              <a:rPr lang="en-GB" sz="2200" kern="100" dirty="0">
                <a:solidFill>
                  <a:srgbClr val="000000"/>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 </a:t>
            </a:r>
            <a:r>
              <a:rPr lang="en-GB" sz="2200"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relatively speaking.</a:t>
            </a:r>
            <a:r>
              <a:rPr lang="en-GB" sz="2200" kern="0" dirty="0">
                <a:solidFill>
                  <a:srgbClr val="232323"/>
                </a:solidFill>
                <a:effectLst/>
                <a:latin typeface="Calibri" panose="020F0502020204030204" pitchFamily="34" charset="0"/>
                <a:ea typeface="Times New Roman" panose="02020603050405020304" pitchFamily="18" charset="0"/>
                <a:cs typeface="Calibri" panose="020F0502020204030204" pitchFamily="34" charset="0"/>
              </a:rPr>
              <a:t> Although they were revolutionary at the time. A 1</a:t>
            </a:r>
            <a:r>
              <a:rPr lang="en-GB" sz="2200" kern="0" baseline="30000" dirty="0">
                <a:solidFill>
                  <a:srgbClr val="232323"/>
                </a:solidFill>
                <a:effectLst/>
                <a:latin typeface="Calibri" panose="020F0502020204030204" pitchFamily="34" charset="0"/>
                <a:ea typeface="Times New Roman" panose="02020603050405020304" pitchFamily="18" charset="0"/>
                <a:cs typeface="Calibri" panose="020F0502020204030204" pitchFamily="34" charset="0"/>
              </a:rPr>
              <a:t>st</a:t>
            </a:r>
            <a:r>
              <a:rPr lang="en-GB" sz="2200" kern="0" dirty="0">
                <a:solidFill>
                  <a:srgbClr val="232323"/>
                </a:solidFill>
                <a:effectLst/>
                <a:latin typeface="Calibri" panose="020F0502020204030204" pitchFamily="34" charset="0"/>
                <a:ea typeface="Times New Roman" panose="02020603050405020304" pitchFamily="18" charset="0"/>
                <a:cs typeface="Calibri" panose="020F0502020204030204" pitchFamily="34" charset="0"/>
              </a:rPr>
              <a:t> Gen. computer could perform a calculation in </a:t>
            </a:r>
            <a:r>
              <a:rPr lang="en-GB" sz="2200" b="1" kern="0" dirty="0">
                <a:solidFill>
                  <a:srgbClr val="232323"/>
                </a:solidFill>
                <a:effectLst/>
                <a:latin typeface="Calibri" panose="020F0502020204030204" pitchFamily="34" charset="0"/>
                <a:ea typeface="Times New Roman" panose="02020603050405020304" pitchFamily="18" charset="0"/>
                <a:cs typeface="Calibri" panose="020F0502020204030204" pitchFamily="34" charset="0"/>
              </a:rPr>
              <a:t>30 minutes </a:t>
            </a:r>
            <a:r>
              <a:rPr lang="en-GB" sz="2200" kern="0" dirty="0">
                <a:solidFill>
                  <a:srgbClr val="232323"/>
                </a:solidFill>
                <a:effectLst/>
                <a:latin typeface="Calibri" panose="020F0502020204030204" pitchFamily="34" charset="0"/>
                <a:ea typeface="Times New Roman" panose="02020603050405020304" pitchFamily="18" charset="0"/>
                <a:cs typeface="Calibri" panose="020F0502020204030204" pitchFamily="34" charset="0"/>
              </a:rPr>
              <a:t>that would take a team of people a </a:t>
            </a:r>
            <a:r>
              <a:rPr lang="en-GB" sz="2200" b="1" kern="0" dirty="0">
                <a:solidFill>
                  <a:srgbClr val="232323"/>
                </a:solidFill>
                <a:effectLst/>
                <a:latin typeface="Calibri" panose="020F0502020204030204" pitchFamily="34" charset="0"/>
                <a:ea typeface="Times New Roman" panose="02020603050405020304" pitchFamily="18" charset="0"/>
                <a:cs typeface="Calibri" panose="020F0502020204030204" pitchFamily="34" charset="0"/>
              </a:rPr>
              <a:t>whole day to complete</a:t>
            </a:r>
            <a:r>
              <a:rPr lang="en-GB" sz="2200" kern="0" dirty="0">
                <a:solidFill>
                  <a:srgbClr val="232323"/>
                </a:solidFill>
                <a:effectLst/>
                <a:latin typeface="Calibri" panose="020F0502020204030204" pitchFamily="34" charset="0"/>
                <a:ea typeface="Times New Roman" panose="02020603050405020304" pitchFamily="18" charset="0"/>
                <a:cs typeface="Calibri" panose="020F0502020204030204" pitchFamily="34" charset="0"/>
              </a:rPr>
              <a:t>.</a:t>
            </a:r>
            <a:endParaRPr lang="en-GB" sz="2200" kern="100" dirty="0">
              <a:solidFill>
                <a:srgbClr val="333333"/>
              </a:solidFill>
              <a:effectLst/>
              <a:latin typeface="Calibri" panose="020F0502020204030204" pitchFamily="34" charset="0"/>
              <a:ea typeface="DengXian" panose="02010600030101010101" pitchFamily="2" charset="-122"/>
              <a:cs typeface="Calibri" panose="020F0502020204030204" pitchFamily="34" charset="0"/>
            </a:endParaRPr>
          </a:p>
          <a:p>
            <a:pPr>
              <a:lnSpc>
                <a:spcPct val="100000"/>
              </a:lnSpc>
              <a:spcBef>
                <a:spcPts val="0"/>
              </a:spcBef>
              <a:spcAft>
                <a:spcPts val="600"/>
              </a:spcAft>
            </a:pPr>
            <a:r>
              <a:rPr lang="en-GB" sz="2200" kern="100" dirty="0">
                <a:solidFill>
                  <a:srgbClr val="000000"/>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The Computers were </a:t>
            </a:r>
            <a:r>
              <a:rPr lang="en-GB" sz="2200" b="1" kern="100" dirty="0">
                <a:solidFill>
                  <a:srgbClr val="000000"/>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very large </a:t>
            </a:r>
            <a:r>
              <a:rPr lang="en-GB" sz="2200" kern="100" dirty="0">
                <a:solidFill>
                  <a:srgbClr val="000000"/>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(entire rooms). 1 of these Computers took many intelligent people to setup and operate. There was no interface, </a:t>
            </a:r>
            <a:r>
              <a:rPr lang="en-GB" sz="2200" b="1" kern="100" dirty="0">
                <a:solidFill>
                  <a:srgbClr val="000000"/>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no CLI or UI</a:t>
            </a:r>
            <a:r>
              <a:rPr lang="en-GB" sz="2200" kern="100" dirty="0">
                <a:solidFill>
                  <a:srgbClr val="000000"/>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 no Programming languages.</a:t>
            </a:r>
            <a:endParaRPr lang="en-GB" sz="2200" kern="100" dirty="0">
              <a:highlight>
                <a:srgbClr val="FFFF00"/>
              </a:highlight>
              <a:latin typeface="Calibri" panose="020F0502020204030204" pitchFamily="34" charset="0"/>
              <a:ea typeface="DengXian" panose="02010600030101010101" pitchFamily="2" charset="-122"/>
              <a:cs typeface="Times New Roman" panose="02020603050405020304" pitchFamily="18" charset="0"/>
            </a:endParaRPr>
          </a:p>
        </p:txBody>
      </p:sp>
      <p:pic>
        <p:nvPicPr>
          <p:cNvPr id="4" name="Picture 3">
            <a:extLst>
              <a:ext uri="{FF2B5EF4-FFF2-40B4-BE49-F238E27FC236}">
                <a16:creationId xmlns:a16="http://schemas.microsoft.com/office/drawing/2014/main" id="{F77853BC-1B5C-AB6A-8B21-D651F61076D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494506" y="311821"/>
            <a:ext cx="4446147" cy="2000766"/>
          </a:xfrm>
          <a:prstGeom prst="rect">
            <a:avLst/>
          </a:prstGeom>
        </p:spPr>
      </p:pic>
      <p:sp>
        <p:nvSpPr>
          <p:cNvPr id="7" name="TextBox 6">
            <a:extLst>
              <a:ext uri="{FF2B5EF4-FFF2-40B4-BE49-F238E27FC236}">
                <a16:creationId xmlns:a16="http://schemas.microsoft.com/office/drawing/2014/main" id="{B759E057-91FD-1A12-3779-0998F9311F16}"/>
              </a:ext>
            </a:extLst>
          </p:cNvPr>
          <p:cNvSpPr txBox="1"/>
          <p:nvPr/>
        </p:nvSpPr>
        <p:spPr>
          <a:xfrm>
            <a:off x="7564128" y="1902563"/>
            <a:ext cx="1387771" cy="400110"/>
          </a:xfrm>
          <a:prstGeom prst="rect">
            <a:avLst/>
          </a:prstGeom>
          <a:noFill/>
        </p:spPr>
        <p:txBody>
          <a:bodyPr wrap="square">
            <a:spAutoFit/>
          </a:bodyPr>
          <a:lstStyle/>
          <a:p>
            <a:r>
              <a:rPr lang="en-GB" sz="2000" b="1" kern="0" dirty="0">
                <a:solidFill>
                  <a:srgbClr val="232323"/>
                </a:solidFill>
                <a:highlight>
                  <a:srgbClr val="00FFFF"/>
                </a:highlight>
                <a:latin typeface="Calibri" panose="020F0502020204030204" pitchFamily="34" charset="0"/>
                <a:ea typeface="Times New Roman" panose="02020603050405020304" pitchFamily="18" charset="0"/>
                <a:cs typeface="Calibri" panose="020F0502020204030204" pitchFamily="34" charset="0"/>
              </a:rPr>
              <a:t>P</a:t>
            </a:r>
            <a:r>
              <a:rPr lang="en-GB" sz="2000" b="1" kern="0" dirty="0">
                <a:solidFill>
                  <a:srgbClr val="232323"/>
                </a:solidFill>
                <a:effectLst/>
                <a:highlight>
                  <a:srgbClr val="00FFFF"/>
                </a:highlight>
                <a:latin typeface="Calibri" panose="020F0502020204030204" pitchFamily="34" charset="0"/>
                <a:ea typeface="Times New Roman" panose="02020603050405020304" pitchFamily="18" charset="0"/>
                <a:cs typeface="Calibri" panose="020F0502020204030204" pitchFamily="34" charset="0"/>
              </a:rPr>
              <a:t>unch card</a:t>
            </a:r>
            <a:endParaRPr lang="en-GB" sz="2000" dirty="0">
              <a:highlight>
                <a:srgbClr val="00FFFF"/>
              </a:highlight>
            </a:endParaRPr>
          </a:p>
        </p:txBody>
      </p:sp>
    </p:spTree>
    <p:extLst>
      <p:ext uri="{BB962C8B-B14F-4D97-AF65-F5344CB8AC3E}">
        <p14:creationId xmlns:p14="http://schemas.microsoft.com/office/powerpoint/2010/main" val="14453476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9CB95732-565A-4D2C-A3AB-CC460C0D38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77F1AF47-AE98-4034-BD91-1976FA4D9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Rectangle 53">
            <a:extLst>
              <a:ext uri="{FF2B5EF4-FFF2-40B4-BE49-F238E27FC236}">
                <a16:creationId xmlns:a16="http://schemas.microsoft.com/office/drawing/2014/main" id="{8EC0EE2B-2029-48DD-893D-F528E651B0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Freeform: Shape 54">
            <a:extLst>
              <a:ext uri="{FF2B5EF4-FFF2-40B4-BE49-F238E27FC236}">
                <a16:creationId xmlns:a16="http://schemas.microsoft.com/office/drawing/2014/main" id="{45AE1D08-1ED1-4F59-B42F-4D8EA33DC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Rectangle 55">
            <a:extLst>
              <a:ext uri="{FF2B5EF4-FFF2-40B4-BE49-F238E27FC236}">
                <a16:creationId xmlns:a16="http://schemas.microsoft.com/office/drawing/2014/main" id="{9A79B912-88EA-4640-BDEB-51B3B11A02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28607" y="227771"/>
            <a:ext cx="3379247" cy="2907802"/>
          </a:xfrm>
        </p:spPr>
        <p:txBody>
          <a:bodyPr vert="horz" lIns="91440" tIns="45720" rIns="91440" bIns="45720" rtlCol="0" anchor="t">
            <a:normAutofit fontScale="90000"/>
          </a:bodyPr>
          <a:lstStyle/>
          <a:p>
            <a:r>
              <a:rPr lang="en-US" sz="4000" dirty="0">
                <a:solidFill>
                  <a:srgbClr val="FFFFFF"/>
                </a:solidFill>
              </a:rPr>
              <a:t>Bg. </a:t>
            </a:r>
            <a:br>
              <a:rPr lang="en-US" sz="4000" dirty="0">
                <a:solidFill>
                  <a:srgbClr val="FFFFFF"/>
                </a:solidFill>
              </a:rPr>
            </a:br>
            <a:r>
              <a:rPr lang="en-US" sz="4000" b="1" dirty="0">
                <a:solidFill>
                  <a:srgbClr val="FFFFFF"/>
                </a:solidFill>
              </a:rPr>
              <a:t>First Gen. Comp. Architecture:</a:t>
            </a:r>
            <a:br>
              <a:rPr lang="en-US" sz="4000" dirty="0">
                <a:solidFill>
                  <a:srgbClr val="FFFFFF"/>
                </a:solidFill>
              </a:rPr>
            </a:br>
            <a:r>
              <a:rPr lang="en-US" sz="4000" dirty="0">
                <a:solidFill>
                  <a:srgbClr val="FFFFFF"/>
                </a:solidFill>
              </a:rPr>
              <a:t>* Input (Card) </a:t>
            </a:r>
            <a:br>
              <a:rPr lang="en-US" sz="4000" dirty="0">
                <a:solidFill>
                  <a:srgbClr val="FFFFFF"/>
                </a:solidFill>
              </a:rPr>
            </a:br>
            <a:r>
              <a:rPr lang="en-US" sz="4000" dirty="0">
                <a:solidFill>
                  <a:srgbClr val="FFFFFF"/>
                </a:solidFill>
              </a:rPr>
              <a:t>* Process (Plugs &amp; Tubes)</a:t>
            </a:r>
            <a:br>
              <a:rPr lang="en-US" sz="4000" dirty="0">
                <a:solidFill>
                  <a:srgbClr val="FFFFFF"/>
                </a:solidFill>
              </a:rPr>
            </a:br>
            <a:r>
              <a:rPr lang="en-US" sz="4000" dirty="0">
                <a:solidFill>
                  <a:srgbClr val="FFFFFF"/>
                </a:solidFill>
              </a:rPr>
              <a:t>* Output (Tape).</a:t>
            </a:r>
          </a:p>
        </p:txBody>
      </p:sp>
      <p:pic>
        <p:nvPicPr>
          <p:cNvPr id="5" name="Picture 4">
            <a:extLst>
              <a:ext uri="{FF2B5EF4-FFF2-40B4-BE49-F238E27FC236}">
                <a16:creationId xmlns:a16="http://schemas.microsoft.com/office/drawing/2014/main" id="{3E2165F9-2840-9DAF-B18C-EFEF3C32DC9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251276" y="69897"/>
            <a:ext cx="7483524" cy="3367585"/>
          </a:xfrm>
          <a:prstGeom prst="rect">
            <a:avLst/>
          </a:prstGeom>
        </p:spPr>
      </p:pic>
      <p:sp>
        <p:nvSpPr>
          <p:cNvPr id="6" name="TextBox 5">
            <a:extLst>
              <a:ext uri="{FF2B5EF4-FFF2-40B4-BE49-F238E27FC236}">
                <a16:creationId xmlns:a16="http://schemas.microsoft.com/office/drawing/2014/main" id="{80403007-F0EB-3A32-4221-6F3920883C8C}"/>
              </a:ext>
            </a:extLst>
          </p:cNvPr>
          <p:cNvSpPr txBox="1"/>
          <p:nvPr/>
        </p:nvSpPr>
        <p:spPr>
          <a:xfrm>
            <a:off x="9427758" y="3407351"/>
            <a:ext cx="2307042"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s://twobithistory.org/2018/06/23/ibm-029-card-punch.html">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pic>
        <p:nvPicPr>
          <p:cNvPr id="49" name="Picture 48">
            <a:extLst>
              <a:ext uri="{FF2B5EF4-FFF2-40B4-BE49-F238E27FC236}">
                <a16:creationId xmlns:a16="http://schemas.microsoft.com/office/drawing/2014/main" id="{449BA87B-93E9-F5B4-495B-0CBAE584AE39}"/>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4605460" y="3572323"/>
            <a:ext cx="3387578" cy="2247093"/>
          </a:xfrm>
          <a:prstGeom prst="rect">
            <a:avLst/>
          </a:prstGeom>
        </p:spPr>
      </p:pic>
      <p:pic>
        <p:nvPicPr>
          <p:cNvPr id="51" name="Picture 50" descr="A person standing in front of a machine&#10;&#10;Description automatically generated">
            <a:extLst>
              <a:ext uri="{FF2B5EF4-FFF2-40B4-BE49-F238E27FC236}">
                <a16:creationId xmlns:a16="http://schemas.microsoft.com/office/drawing/2014/main" id="{35C4C654-A060-3D30-C06E-12A42B71FF8E}"/>
              </a:ext>
            </a:extLst>
          </p:cNvPr>
          <p:cNvPicPr>
            <a:picLocks noChangeAspect="1"/>
          </p:cNvPicPr>
          <p:nvPr/>
        </p:nvPicPr>
        <p:blipFill rotWithShape="1">
          <a:blip r:embed="rId8"/>
          <a:srcRect l="39655" t="1464" r="1599"/>
          <a:stretch/>
        </p:blipFill>
        <p:spPr>
          <a:xfrm>
            <a:off x="8256895" y="3607406"/>
            <a:ext cx="3174083" cy="3008039"/>
          </a:xfrm>
          <a:prstGeom prst="rect">
            <a:avLst/>
          </a:prstGeom>
        </p:spPr>
      </p:pic>
      <p:sp>
        <p:nvSpPr>
          <p:cNvPr id="57" name="TextBox 56">
            <a:extLst>
              <a:ext uri="{FF2B5EF4-FFF2-40B4-BE49-F238E27FC236}">
                <a16:creationId xmlns:a16="http://schemas.microsoft.com/office/drawing/2014/main" id="{8DA76813-ECE8-B2CB-3728-CD3FFAF6948C}"/>
              </a:ext>
            </a:extLst>
          </p:cNvPr>
          <p:cNvSpPr txBox="1"/>
          <p:nvPr/>
        </p:nvSpPr>
        <p:spPr>
          <a:xfrm>
            <a:off x="5685996" y="5619361"/>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s://tedunderwood.com/2011/12/27/why-we-dont-actually-want-to-be-the-next-thing-in-literary-studie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58" name="TextBox 57">
            <a:extLst>
              <a:ext uri="{FF2B5EF4-FFF2-40B4-BE49-F238E27FC236}">
                <a16:creationId xmlns:a16="http://schemas.microsoft.com/office/drawing/2014/main" id="{C32E71F4-5C7C-0FD0-3A55-85EAF66D133E}"/>
              </a:ext>
            </a:extLst>
          </p:cNvPr>
          <p:cNvSpPr txBox="1"/>
          <p:nvPr/>
        </p:nvSpPr>
        <p:spPr>
          <a:xfrm>
            <a:off x="4649656" y="5850833"/>
            <a:ext cx="3299186" cy="923330"/>
          </a:xfrm>
          <a:prstGeom prst="rect">
            <a:avLst/>
          </a:prstGeom>
          <a:noFill/>
        </p:spPr>
        <p:txBody>
          <a:bodyPr wrap="square" rtlCol="0">
            <a:spAutoFit/>
          </a:bodyPr>
          <a:lstStyle/>
          <a:p>
            <a:r>
              <a:rPr lang="en-GB" dirty="0"/>
              <a:t>Bg. Video: </a:t>
            </a:r>
            <a:r>
              <a:rPr lang="en-US" dirty="0">
                <a:hlinkClick r:id="rId9"/>
              </a:rPr>
              <a:t>Why The First Computers were made out of Light Bulbs</a:t>
            </a:r>
            <a:r>
              <a:rPr lang="en-US" dirty="0"/>
              <a:t>.</a:t>
            </a:r>
            <a:endParaRPr lang="en-GB" dirty="0"/>
          </a:p>
        </p:txBody>
      </p:sp>
      <p:pic>
        <p:nvPicPr>
          <p:cNvPr id="60" name="Picture 59">
            <a:extLst>
              <a:ext uri="{FF2B5EF4-FFF2-40B4-BE49-F238E27FC236}">
                <a16:creationId xmlns:a16="http://schemas.microsoft.com/office/drawing/2014/main" id="{D454177D-61F0-8CC8-D80C-DA912EECD393}"/>
              </a:ext>
            </a:extLst>
          </p:cNvPr>
          <p:cNvPicPr>
            <a:picLocks noChangeAspect="1"/>
          </p:cNvPicPr>
          <p:nvPr/>
        </p:nvPicPr>
        <p:blipFill rotWithShape="1">
          <a:blip r:embed="rId10"/>
          <a:srcRect l="13541" t="33570" r="24768"/>
          <a:stretch/>
        </p:blipFill>
        <p:spPr>
          <a:xfrm>
            <a:off x="736322" y="3842992"/>
            <a:ext cx="3568277" cy="2479489"/>
          </a:xfrm>
          <a:prstGeom prst="rect">
            <a:avLst/>
          </a:prstGeom>
        </p:spPr>
      </p:pic>
      <p:sp>
        <p:nvSpPr>
          <p:cNvPr id="61" name="Action Button: Go Forward or Next 60">
            <a:hlinkClick r:id="" action="ppaction://hlinkshowjump?jump=nextslide" highlightClick="1"/>
            <a:extLst>
              <a:ext uri="{FF2B5EF4-FFF2-40B4-BE49-F238E27FC236}">
                <a16:creationId xmlns:a16="http://schemas.microsoft.com/office/drawing/2014/main" id="{E458E667-C573-D02E-F426-91961E32CD7A}"/>
              </a:ext>
            </a:extLst>
          </p:cNvPr>
          <p:cNvSpPr/>
          <p:nvPr/>
        </p:nvSpPr>
        <p:spPr>
          <a:xfrm>
            <a:off x="12501349" y="5725236"/>
            <a:ext cx="1042416" cy="1042416"/>
          </a:xfrm>
          <a:prstGeom prst="actionButtonForwardNex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3" name="Picture 62" descr="A red and white circle with a white arrow in the middle&#10;&#10;Description automatically generated">
            <a:hlinkClick r:id="rId11"/>
            <a:extLst>
              <a:ext uri="{FF2B5EF4-FFF2-40B4-BE49-F238E27FC236}">
                <a16:creationId xmlns:a16="http://schemas.microsoft.com/office/drawing/2014/main" id="{10BCCC24-56FF-7BA2-E0B8-CA3EAC11CEE5}"/>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1861953" y="4600339"/>
            <a:ext cx="1147924" cy="1147924"/>
          </a:xfrm>
          <a:prstGeom prst="rect">
            <a:avLst/>
          </a:prstGeom>
        </p:spPr>
      </p:pic>
      <p:sp>
        <p:nvSpPr>
          <p:cNvPr id="1027" name="TextBox 1026">
            <a:extLst>
              <a:ext uri="{FF2B5EF4-FFF2-40B4-BE49-F238E27FC236}">
                <a16:creationId xmlns:a16="http://schemas.microsoft.com/office/drawing/2014/main" id="{0AD3C5A4-5FDB-90D2-015A-1D8A970BA100}"/>
              </a:ext>
            </a:extLst>
          </p:cNvPr>
          <p:cNvSpPr txBox="1"/>
          <p:nvPr/>
        </p:nvSpPr>
        <p:spPr>
          <a:xfrm>
            <a:off x="661443" y="5954580"/>
            <a:ext cx="3628191" cy="369332"/>
          </a:xfrm>
          <a:prstGeom prst="rect">
            <a:avLst/>
          </a:prstGeom>
          <a:noFill/>
        </p:spPr>
        <p:txBody>
          <a:bodyPr wrap="square">
            <a:spAutoFit/>
          </a:bodyPr>
          <a:lstStyle/>
          <a:p>
            <a:pPr algn="l"/>
            <a:r>
              <a:rPr lang="en-GB" b="1" i="0" dirty="0">
                <a:solidFill>
                  <a:schemeClr val="bg1"/>
                </a:solidFill>
                <a:effectLst/>
                <a:latin typeface="Roboto" panose="02000000000000000000" pitchFamily="2" charset="0"/>
              </a:rPr>
              <a:t>Video: First Generation Computer</a:t>
            </a:r>
          </a:p>
        </p:txBody>
      </p:sp>
    </p:spTree>
    <p:extLst>
      <p:ext uri="{BB962C8B-B14F-4D97-AF65-F5344CB8AC3E}">
        <p14:creationId xmlns:p14="http://schemas.microsoft.com/office/powerpoint/2010/main" val="36695454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8875" y="332204"/>
            <a:ext cx="11051336" cy="1033669"/>
          </a:xfrm>
        </p:spPr>
        <p:txBody>
          <a:bodyPr>
            <a:normAutofit fontScale="90000"/>
          </a:bodyPr>
          <a:lstStyle/>
          <a:p>
            <a:r>
              <a:rPr lang="en-GB" sz="5400" dirty="0">
                <a:solidFill>
                  <a:schemeClr val="bg1"/>
                </a:solidFill>
              </a:rPr>
              <a:t>Bg. </a:t>
            </a:r>
            <a:r>
              <a:rPr lang="en-GB" b="1" dirty="0">
                <a:solidFill>
                  <a:schemeClr val="bg1"/>
                </a:solidFill>
              </a:rPr>
              <a:t>Video: First Gen. Computer &amp; Operating System</a:t>
            </a:r>
          </a:p>
        </p:txBody>
      </p:sp>
      <p:sp>
        <p:nvSpPr>
          <p:cNvPr id="3" name="Content Placeholder 2">
            <a:extLst>
              <a:ext uri="{FF2B5EF4-FFF2-40B4-BE49-F238E27FC236}">
                <a16:creationId xmlns:a16="http://schemas.microsoft.com/office/drawing/2014/main" id="{6BC9DC6F-03D5-4127-A75B-25DF58917468}"/>
              </a:ext>
            </a:extLst>
          </p:cNvPr>
          <p:cNvSpPr>
            <a:spLocks noGrp="1"/>
          </p:cNvSpPr>
          <p:nvPr>
            <p:ph idx="1"/>
          </p:nvPr>
        </p:nvSpPr>
        <p:spPr>
          <a:xfrm>
            <a:off x="183110" y="1597432"/>
            <a:ext cx="5912890" cy="4405550"/>
          </a:xfrm>
        </p:spPr>
        <p:txBody>
          <a:bodyPr anchor="t">
            <a:noAutofit/>
          </a:bodyPr>
          <a:lstStyle/>
          <a:p>
            <a:pPr marL="0" indent="0">
              <a:lnSpc>
                <a:spcPct val="100000"/>
              </a:lnSpc>
              <a:spcBef>
                <a:spcPts val="0"/>
              </a:spcBef>
              <a:spcAft>
                <a:spcPts val="600"/>
              </a:spcAft>
              <a:buNone/>
            </a:pPr>
            <a:r>
              <a:rPr lang="en-GB" sz="2000" kern="100" dirty="0">
                <a:effectLst/>
                <a:ea typeface="DengXian" panose="02010600030101010101" pitchFamily="2" charset="-122"/>
                <a:cs typeface="Times New Roman" panose="02020603050405020304" pitchFamily="18" charset="0"/>
              </a:rPr>
              <a:t>If you have not covered this topic before and these topics are new to you and you would like more information, please watch the videos below, each one is only 1/few minutes.</a:t>
            </a:r>
          </a:p>
          <a:p>
            <a:pPr>
              <a:lnSpc>
                <a:spcPct val="100000"/>
              </a:lnSpc>
              <a:spcBef>
                <a:spcPts val="0"/>
              </a:spcBef>
              <a:spcAft>
                <a:spcPts val="600"/>
              </a:spcAft>
            </a:pPr>
            <a:r>
              <a:rPr lang="en-GB" sz="2000" kern="100" dirty="0">
                <a:effectLst/>
                <a:ea typeface="DengXian" panose="02010600030101010101" pitchFamily="2" charset="-122"/>
                <a:cs typeface="Times New Roman" panose="02020603050405020304" pitchFamily="18" charset="0"/>
              </a:rPr>
              <a:t>The </a:t>
            </a:r>
            <a:r>
              <a:rPr lang="en-GB" sz="2000" b="1" kern="100" dirty="0">
                <a:effectLst/>
                <a:ea typeface="DengXian" panose="02010600030101010101" pitchFamily="2" charset="-122"/>
                <a:cs typeface="Times New Roman" panose="02020603050405020304" pitchFamily="18" charset="0"/>
              </a:rPr>
              <a:t>Origins of Computers </a:t>
            </a:r>
            <a:r>
              <a:rPr lang="en-GB" sz="2000" kern="100" dirty="0">
                <a:effectLst/>
                <a:ea typeface="DengXian" panose="02010600030101010101" pitchFamily="2" charset="-122"/>
                <a:cs typeface="Times New Roman" panose="02020603050405020304" pitchFamily="18" charset="0"/>
              </a:rPr>
              <a:t>before OSs: </a:t>
            </a:r>
            <a:r>
              <a:rPr lang="en-GB" sz="2000" u="sng" kern="100" dirty="0">
                <a:solidFill>
                  <a:srgbClr val="0000FF"/>
                </a:solidFill>
                <a:effectLst/>
                <a:ea typeface="DengXian" panose="02010600030101010101" pitchFamily="2" charset="-122"/>
                <a:cs typeface="Times New Roman" panose="02020603050405020304" pitchFamily="18" charset="0"/>
                <a:hlinkClick r:id="rId3"/>
              </a:rPr>
              <a:t>Computers Before Operating Systems (youtube.com)</a:t>
            </a:r>
            <a:endParaRPr lang="en-GB" sz="2000" kern="100" dirty="0">
              <a:effectLst/>
              <a:ea typeface="DengXian" panose="02010600030101010101" pitchFamily="2" charset="-122"/>
              <a:cs typeface="Times New Roman" panose="02020603050405020304" pitchFamily="18" charset="0"/>
            </a:endParaRPr>
          </a:p>
          <a:p>
            <a:pPr>
              <a:lnSpc>
                <a:spcPct val="100000"/>
              </a:lnSpc>
              <a:spcBef>
                <a:spcPts val="0"/>
              </a:spcBef>
              <a:spcAft>
                <a:spcPts val="600"/>
              </a:spcAft>
            </a:pPr>
            <a:r>
              <a:rPr lang="en-GB" sz="2000" b="1" kern="100" dirty="0">
                <a:effectLst/>
                <a:ea typeface="DengXian" panose="02010600030101010101" pitchFamily="2" charset="-122"/>
                <a:cs typeface="Times New Roman" panose="02020603050405020304" pitchFamily="18" charset="0"/>
              </a:rPr>
              <a:t>ASCII System and Punch Card Computer </a:t>
            </a:r>
            <a:r>
              <a:rPr lang="en-GB" sz="2000" kern="100" dirty="0">
                <a:effectLst/>
                <a:ea typeface="DengXian" panose="02010600030101010101" pitchFamily="2" charset="-122"/>
                <a:cs typeface="Times New Roman" panose="02020603050405020304" pitchFamily="18" charset="0"/>
              </a:rPr>
              <a:t>Systems: </a:t>
            </a:r>
            <a:r>
              <a:rPr lang="en-GB" sz="2000" u="sng" kern="100" dirty="0">
                <a:solidFill>
                  <a:srgbClr val="0000FF"/>
                </a:solidFill>
                <a:effectLst/>
                <a:ea typeface="DengXian" panose="02010600030101010101" pitchFamily="2" charset="-122"/>
                <a:cs typeface="Times New Roman" panose="02020603050405020304" pitchFamily="18" charset="0"/>
                <a:hlinkClick r:id="rId3"/>
              </a:rPr>
              <a:t>Computers Before Operating Systems (youtube.com)</a:t>
            </a:r>
            <a:endParaRPr lang="en-GB" sz="2000" u="sng" kern="100" dirty="0">
              <a:solidFill>
                <a:srgbClr val="0000FF"/>
              </a:solidFill>
              <a:effectLst/>
              <a:ea typeface="DengXian" panose="02010600030101010101" pitchFamily="2" charset="-122"/>
              <a:cs typeface="Times New Roman" panose="02020603050405020304" pitchFamily="18" charset="0"/>
            </a:endParaRPr>
          </a:p>
          <a:p>
            <a:pPr>
              <a:lnSpc>
                <a:spcPct val="100000"/>
              </a:lnSpc>
              <a:spcBef>
                <a:spcPts val="0"/>
              </a:spcBef>
              <a:spcAft>
                <a:spcPts val="600"/>
              </a:spcAft>
            </a:pPr>
            <a:r>
              <a:rPr lang="en-US" sz="2000" b="1" kern="100" dirty="0">
                <a:effectLst/>
                <a:ea typeface="DengXian" panose="02010600030101010101" pitchFamily="2" charset="-122"/>
                <a:cs typeface="Times New Roman" panose="02020603050405020304" pitchFamily="18" charset="0"/>
              </a:rPr>
              <a:t>Computer History 1949 -1960</a:t>
            </a:r>
            <a:r>
              <a:rPr lang="en-US" sz="2000" kern="100" dirty="0">
                <a:effectLst/>
                <a:ea typeface="DengXian" panose="02010600030101010101" pitchFamily="2" charset="-122"/>
                <a:cs typeface="Times New Roman" panose="02020603050405020304" pitchFamily="18" charset="0"/>
              </a:rPr>
              <a:t>: </a:t>
            </a:r>
            <a:r>
              <a:rPr lang="en-US" sz="2000" kern="100" dirty="0">
                <a:effectLst/>
                <a:ea typeface="DengXian" panose="02010600030101010101" pitchFamily="2" charset="-122"/>
                <a:cs typeface="Times New Roman" panose="02020603050405020304" pitchFamily="18" charset="0"/>
                <a:hlinkClick r:id="rId4"/>
              </a:rPr>
              <a:t>Early Vacuum Tube Computers Overview</a:t>
            </a:r>
            <a:r>
              <a:rPr lang="en-US" sz="2000" kern="100" dirty="0">
                <a:effectLst/>
                <a:ea typeface="DengXian" panose="02010600030101010101" pitchFamily="2" charset="-122"/>
                <a:cs typeface="Times New Roman" panose="02020603050405020304" pitchFamily="18" charset="0"/>
              </a:rPr>
              <a:t>.</a:t>
            </a:r>
            <a:endParaRPr lang="en-GB" sz="2000" b="1" kern="100" dirty="0">
              <a:solidFill>
                <a:srgbClr val="0F0F0F"/>
              </a:solidFill>
              <a:effectLst/>
              <a:ea typeface="DengXian Light" panose="02010600030101010101" pitchFamily="2" charset="-122"/>
              <a:cs typeface="Times New Roman" panose="02020603050405020304" pitchFamily="18" charset="0"/>
            </a:endParaRPr>
          </a:p>
          <a:p>
            <a:pPr>
              <a:lnSpc>
                <a:spcPct val="100000"/>
              </a:lnSpc>
              <a:spcBef>
                <a:spcPts val="0"/>
              </a:spcBef>
              <a:spcAft>
                <a:spcPts val="600"/>
              </a:spcAft>
            </a:pPr>
            <a:r>
              <a:rPr lang="en-GB" sz="2000" b="1" kern="100" dirty="0">
                <a:solidFill>
                  <a:srgbClr val="0F0F0F"/>
                </a:solidFill>
                <a:effectLst/>
                <a:ea typeface="DengXian Light" panose="02010600030101010101" pitchFamily="2" charset="-122"/>
                <a:cs typeface="Times New Roman" panose="02020603050405020304" pitchFamily="18" charset="0"/>
              </a:rPr>
              <a:t>ENIAC</a:t>
            </a:r>
            <a:r>
              <a:rPr lang="en-GB" sz="2000" kern="100" dirty="0">
                <a:solidFill>
                  <a:srgbClr val="0F0F0F"/>
                </a:solidFill>
                <a:effectLst/>
                <a:ea typeface="DengXian Light" panose="02010600030101010101" pitchFamily="2" charset="-122"/>
                <a:cs typeface="Times New Roman" panose="02020603050405020304" pitchFamily="18" charset="0"/>
              </a:rPr>
              <a:t>: </a:t>
            </a:r>
            <a:r>
              <a:rPr lang="en-GB" sz="2000" kern="100" dirty="0">
                <a:solidFill>
                  <a:srgbClr val="0F0F0F"/>
                </a:solidFill>
                <a:effectLst/>
                <a:ea typeface="DengXian Light" panose="02010600030101010101" pitchFamily="2" charset="-122"/>
                <a:cs typeface="Times New Roman" panose="02020603050405020304" pitchFamily="18" charset="0"/>
                <a:hlinkClick r:id="rId5"/>
              </a:rPr>
              <a:t>The First Computer overview</a:t>
            </a:r>
            <a:r>
              <a:rPr lang="en-GB" sz="2000" kern="100" dirty="0">
                <a:solidFill>
                  <a:srgbClr val="0F0F0F"/>
                </a:solidFill>
                <a:effectLst/>
                <a:ea typeface="DengXian Light" panose="02010600030101010101" pitchFamily="2" charset="-122"/>
                <a:cs typeface="Times New Roman" panose="02020603050405020304" pitchFamily="18" charset="0"/>
              </a:rPr>
              <a:t>. </a:t>
            </a:r>
            <a:endParaRPr lang="en-GB" sz="2000" kern="100" dirty="0">
              <a:solidFill>
                <a:srgbClr val="0F0F0F"/>
              </a:solidFill>
              <a:ea typeface="DengXian Light" panose="02010600030101010101" pitchFamily="2" charset="-122"/>
              <a:cs typeface="Times New Roman" panose="02020603050405020304" pitchFamily="18" charset="0"/>
            </a:endParaRPr>
          </a:p>
          <a:p>
            <a:pPr>
              <a:lnSpc>
                <a:spcPct val="100000"/>
              </a:lnSpc>
              <a:spcBef>
                <a:spcPts val="0"/>
              </a:spcBef>
              <a:spcAft>
                <a:spcPts val="600"/>
              </a:spcAft>
            </a:pPr>
            <a:r>
              <a:rPr lang="en-GB" sz="2000" kern="100" dirty="0">
                <a:effectLst/>
                <a:ea typeface="DengXian" panose="02010600030101010101" pitchFamily="2" charset="-122"/>
                <a:cs typeface="Times New Roman" panose="02020603050405020304" pitchFamily="18" charset="0"/>
              </a:rPr>
              <a:t>Early </a:t>
            </a:r>
            <a:r>
              <a:rPr lang="en-GB" sz="2000" b="1" kern="100" dirty="0">
                <a:effectLst/>
                <a:ea typeface="DengXian" panose="02010600030101010101" pitchFamily="2" charset="-122"/>
                <a:cs typeface="Times New Roman" panose="02020603050405020304" pitchFamily="18" charset="0"/>
              </a:rPr>
              <a:t>Job and Batch Computer Operating Systems</a:t>
            </a:r>
            <a:r>
              <a:rPr lang="en-GB" sz="2000" kern="100" dirty="0">
                <a:effectLst/>
                <a:ea typeface="DengXian" panose="02010600030101010101" pitchFamily="2" charset="-122"/>
                <a:cs typeface="Times New Roman" panose="02020603050405020304" pitchFamily="18" charset="0"/>
              </a:rPr>
              <a:t>: </a:t>
            </a:r>
            <a:r>
              <a:rPr lang="en-US" sz="2000" u="sng" kern="100" dirty="0">
                <a:solidFill>
                  <a:srgbClr val="0000FF"/>
                </a:solidFill>
                <a:effectLst/>
                <a:ea typeface="DengXian" panose="02010600030101010101" pitchFamily="2" charset="-122"/>
                <a:cs typeface="Times New Roman" panose="02020603050405020304" pitchFamily="18" charset="0"/>
                <a:hlinkClick r:id="rId6"/>
              </a:rPr>
              <a:t>What is Batch Operating System? Advantages and Disadvantages?.</a:t>
            </a:r>
            <a:endParaRPr lang="en-GB" sz="2000" kern="100" dirty="0">
              <a:effectLst/>
              <a:ea typeface="DengXian" panose="02010600030101010101" pitchFamily="2" charset="-122"/>
              <a:cs typeface="Times New Roman" panose="02020603050405020304" pitchFamily="18" charset="0"/>
            </a:endParaRPr>
          </a:p>
          <a:p>
            <a:pPr>
              <a:lnSpc>
                <a:spcPct val="100000"/>
              </a:lnSpc>
              <a:spcBef>
                <a:spcPts val="0"/>
              </a:spcBef>
              <a:spcAft>
                <a:spcPts val="600"/>
              </a:spcAft>
            </a:pPr>
            <a:endParaRPr lang="en-GB" sz="2400" dirty="0"/>
          </a:p>
        </p:txBody>
      </p:sp>
      <p:pic>
        <p:nvPicPr>
          <p:cNvPr id="6" name="Picture 5" descr="A person standing in front of a machine&#10;&#10;Description automatically generated">
            <a:extLst>
              <a:ext uri="{FF2B5EF4-FFF2-40B4-BE49-F238E27FC236}">
                <a16:creationId xmlns:a16="http://schemas.microsoft.com/office/drawing/2014/main" id="{2C113ABC-D52D-EF51-2A38-BB3869A1A609}"/>
              </a:ext>
            </a:extLst>
          </p:cNvPr>
          <p:cNvPicPr>
            <a:picLocks noChangeAspect="1"/>
          </p:cNvPicPr>
          <p:nvPr/>
        </p:nvPicPr>
        <p:blipFill rotWithShape="1">
          <a:blip r:embed="rId7"/>
          <a:srcRect l="23110" t="1464" r="1599"/>
          <a:stretch/>
        </p:blipFill>
        <p:spPr>
          <a:xfrm>
            <a:off x="5984543" y="1654002"/>
            <a:ext cx="6024347" cy="4455605"/>
          </a:xfrm>
          <a:prstGeom prst="rect">
            <a:avLst/>
          </a:prstGeom>
        </p:spPr>
      </p:pic>
    </p:spTree>
    <p:extLst>
      <p:ext uri="{BB962C8B-B14F-4D97-AF65-F5344CB8AC3E}">
        <p14:creationId xmlns:p14="http://schemas.microsoft.com/office/powerpoint/2010/main" val="28437099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79093"/>
            <a:ext cx="11659866" cy="1033669"/>
          </a:xfrm>
        </p:spPr>
        <p:txBody>
          <a:bodyPr>
            <a:normAutofit fontScale="90000"/>
          </a:bodyPr>
          <a:lstStyle/>
          <a:p>
            <a:r>
              <a:rPr lang="en-GB" sz="5400" dirty="0">
                <a:solidFill>
                  <a:schemeClr val="bg1"/>
                </a:solidFill>
              </a:rPr>
              <a:t>Bg. </a:t>
            </a:r>
            <a:r>
              <a:rPr lang="en-GB" b="1" dirty="0">
                <a:solidFill>
                  <a:schemeClr val="bg1"/>
                </a:solidFill>
              </a:rPr>
              <a:t>First Computers: UNIVAC1 (1951) &amp; IBM 701 (1952)</a:t>
            </a:r>
          </a:p>
        </p:txBody>
      </p:sp>
      <p:sp>
        <p:nvSpPr>
          <p:cNvPr id="3" name="Content Placeholder 2">
            <a:extLst>
              <a:ext uri="{FF2B5EF4-FFF2-40B4-BE49-F238E27FC236}">
                <a16:creationId xmlns:a16="http://schemas.microsoft.com/office/drawing/2014/main" id="{6BC9DC6F-03D5-4127-A75B-25DF58917468}"/>
              </a:ext>
            </a:extLst>
          </p:cNvPr>
          <p:cNvSpPr>
            <a:spLocks noGrp="1"/>
          </p:cNvSpPr>
          <p:nvPr>
            <p:ph idx="1"/>
          </p:nvPr>
        </p:nvSpPr>
        <p:spPr>
          <a:xfrm>
            <a:off x="155670" y="1791855"/>
            <a:ext cx="6851457" cy="4405550"/>
          </a:xfrm>
        </p:spPr>
        <p:txBody>
          <a:bodyPr anchor="t">
            <a:noAutofit/>
          </a:bodyPr>
          <a:lstStyle/>
          <a:p>
            <a:pPr>
              <a:lnSpc>
                <a:spcPct val="100000"/>
              </a:lnSpc>
              <a:spcBef>
                <a:spcPts val="600"/>
              </a:spcBef>
              <a:spcAft>
                <a:spcPts val="600"/>
              </a:spcAft>
            </a:pPr>
            <a:r>
              <a:rPr lang="en-GB" sz="2400" kern="100" dirty="0">
                <a:solidFill>
                  <a:srgbClr val="232323"/>
                </a:solidFill>
                <a:effectLst/>
                <a:latin typeface="Calibri" panose="020F0502020204030204" pitchFamily="34" charset="0"/>
                <a:ea typeface="DengXian" panose="02010600030101010101" pitchFamily="2" charset="-122"/>
                <a:cs typeface="Calibri" panose="020F0502020204030204" pitchFamily="34" charset="0"/>
              </a:rPr>
              <a:t>Examples of early 1</a:t>
            </a:r>
            <a:r>
              <a:rPr lang="en-GB" sz="2400" kern="100" baseline="30000" dirty="0">
                <a:solidFill>
                  <a:srgbClr val="232323"/>
                </a:solidFill>
                <a:effectLst/>
                <a:latin typeface="Calibri" panose="020F0502020204030204" pitchFamily="34" charset="0"/>
                <a:ea typeface="DengXian" panose="02010600030101010101" pitchFamily="2" charset="-122"/>
                <a:cs typeface="Calibri" panose="020F0502020204030204" pitchFamily="34" charset="0"/>
              </a:rPr>
              <a:t>st</a:t>
            </a:r>
            <a:r>
              <a:rPr lang="en-GB" sz="2400" kern="100" dirty="0">
                <a:solidFill>
                  <a:srgbClr val="232323"/>
                </a:solidFill>
                <a:effectLst/>
                <a:latin typeface="Calibri" panose="020F0502020204030204" pitchFamily="34" charset="0"/>
                <a:ea typeface="DengXian" panose="02010600030101010101" pitchFamily="2" charset="-122"/>
                <a:cs typeface="Calibri" panose="020F0502020204030204" pitchFamily="34" charset="0"/>
              </a:rPr>
              <a:t>/2</a:t>
            </a:r>
            <a:r>
              <a:rPr lang="en-GB" sz="2400" kern="100" baseline="30000" dirty="0">
                <a:solidFill>
                  <a:srgbClr val="232323"/>
                </a:solidFill>
                <a:effectLst/>
                <a:latin typeface="Calibri" panose="020F0502020204030204" pitchFamily="34" charset="0"/>
                <a:ea typeface="DengXian" panose="02010600030101010101" pitchFamily="2" charset="-122"/>
                <a:cs typeface="Calibri" panose="020F0502020204030204" pitchFamily="34" charset="0"/>
              </a:rPr>
              <a:t>nd</a:t>
            </a:r>
            <a:r>
              <a:rPr lang="en-GB" sz="2400" kern="100" dirty="0">
                <a:solidFill>
                  <a:srgbClr val="232323"/>
                </a:solidFill>
                <a:effectLst/>
                <a:latin typeface="Calibri" panose="020F0502020204030204" pitchFamily="34" charset="0"/>
                <a:ea typeface="DengXian" panose="02010600030101010101" pitchFamily="2" charset="-122"/>
                <a:cs typeface="Calibri" panose="020F0502020204030204" pitchFamily="34" charset="0"/>
              </a:rPr>
              <a:t> Gen Computers were the </a:t>
            </a:r>
            <a:r>
              <a:rPr lang="en-GB" sz="2400" b="1" kern="100" dirty="0">
                <a:solidFill>
                  <a:srgbClr val="232323"/>
                </a:solidFill>
                <a:effectLst/>
                <a:latin typeface="Calibri" panose="020F0502020204030204" pitchFamily="34" charset="0"/>
                <a:ea typeface="DengXian" panose="02010600030101010101" pitchFamily="2" charset="-122"/>
                <a:cs typeface="Calibri" panose="020F0502020204030204" pitchFamily="34" charset="0"/>
              </a:rPr>
              <a:t>UNIVAC1</a:t>
            </a:r>
            <a:r>
              <a:rPr lang="en-GB" sz="2400" kern="100" dirty="0">
                <a:solidFill>
                  <a:srgbClr val="232323"/>
                </a:solidFill>
                <a:effectLst/>
                <a:latin typeface="Calibri" panose="020F0502020204030204" pitchFamily="34" charset="0"/>
                <a:ea typeface="DengXian" panose="02010600030101010101" pitchFamily="2" charset="-122"/>
                <a:cs typeface="Calibri" panose="020F0502020204030204" pitchFamily="34" charset="0"/>
              </a:rPr>
              <a:t> (1951) and the </a:t>
            </a:r>
            <a:r>
              <a:rPr lang="en-GB" sz="2400" b="1" kern="100" dirty="0">
                <a:solidFill>
                  <a:srgbClr val="232323"/>
                </a:solidFill>
                <a:effectLst/>
                <a:latin typeface="Calibri" panose="020F0502020204030204" pitchFamily="34" charset="0"/>
                <a:ea typeface="DengXian" panose="02010600030101010101" pitchFamily="2" charset="-122"/>
                <a:cs typeface="Calibri" panose="020F0502020204030204" pitchFamily="34" charset="0"/>
              </a:rPr>
              <a:t>IBM 701 (1952).</a:t>
            </a:r>
          </a:p>
          <a:p>
            <a:pPr>
              <a:lnSpc>
                <a:spcPct val="100000"/>
              </a:lnSpc>
              <a:spcBef>
                <a:spcPts val="600"/>
              </a:spcBef>
              <a:spcAft>
                <a:spcPts val="600"/>
              </a:spcAft>
            </a:pPr>
            <a:r>
              <a:rPr lang="en-GB" sz="2400" dirty="0"/>
              <a:t>“</a:t>
            </a:r>
            <a:r>
              <a:rPr lang="en-US" sz="2400" b="1" dirty="0"/>
              <a:t>UNIVAC I (Universal Automatic Computer I) </a:t>
            </a:r>
            <a:r>
              <a:rPr lang="en-US" sz="2400" dirty="0"/>
              <a:t>was the first general-purpose electronic digital computer design for business application produced in the United States.</a:t>
            </a:r>
            <a:r>
              <a:rPr lang="en-GB" sz="2400" dirty="0"/>
              <a:t>” </a:t>
            </a:r>
            <a:r>
              <a:rPr lang="en-GB" sz="1000" dirty="0"/>
              <a:t>(</a:t>
            </a:r>
            <a:r>
              <a:rPr lang="en-GB" sz="1000" dirty="0">
                <a:hlinkClick r:id="rId3"/>
              </a:rPr>
              <a:t>r</a:t>
            </a:r>
            <a:r>
              <a:rPr lang="en-GB" sz="1000" dirty="0"/>
              <a:t>)</a:t>
            </a:r>
          </a:p>
          <a:p>
            <a:pPr>
              <a:lnSpc>
                <a:spcPct val="100000"/>
              </a:lnSpc>
              <a:spcBef>
                <a:spcPts val="600"/>
              </a:spcBef>
              <a:spcAft>
                <a:spcPts val="600"/>
              </a:spcAft>
            </a:pPr>
            <a:r>
              <a:rPr lang="en-US" sz="2400" dirty="0"/>
              <a:t>“</a:t>
            </a:r>
            <a:r>
              <a:rPr lang="en-US" sz="2400" b="1" dirty="0"/>
              <a:t>IBM 701 (Electronic Data Processing Machine)</a:t>
            </a:r>
            <a:r>
              <a:rPr lang="en-US" sz="2400" dirty="0"/>
              <a:t>, known as the Defense Calculator while in development, was IBM’s first commercial scientific computer and its first series production mainframe computer” </a:t>
            </a:r>
            <a:r>
              <a:rPr lang="en-GB" sz="1000" dirty="0"/>
              <a:t>(</a:t>
            </a:r>
            <a:r>
              <a:rPr lang="en-GB" sz="1000" dirty="0">
                <a:hlinkClick r:id="rId4"/>
              </a:rPr>
              <a:t>r</a:t>
            </a:r>
            <a:r>
              <a:rPr lang="en-GB" sz="1000" dirty="0"/>
              <a:t>)</a:t>
            </a:r>
          </a:p>
        </p:txBody>
      </p:sp>
      <p:pic>
        <p:nvPicPr>
          <p:cNvPr id="4" name="Picture 4">
            <a:extLst>
              <a:ext uri="{FF2B5EF4-FFF2-40B4-BE49-F238E27FC236}">
                <a16:creationId xmlns:a16="http://schemas.microsoft.com/office/drawing/2014/main" id="{284D9F7D-AED8-A846-6F7A-0F9A4C59C63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07129" y="1197272"/>
            <a:ext cx="4892578" cy="378455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a:extLst>
              <a:ext uri="{FF2B5EF4-FFF2-40B4-BE49-F238E27FC236}">
                <a16:creationId xmlns:a16="http://schemas.microsoft.com/office/drawing/2014/main" id="{0FA01639-7CB7-5596-5C17-78133285E89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453418" y="3905965"/>
            <a:ext cx="2095500" cy="279082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6BE30FCB-9579-5C91-76B5-98DF7850D300}"/>
              </a:ext>
            </a:extLst>
          </p:cNvPr>
          <p:cNvSpPr txBox="1"/>
          <p:nvPr/>
        </p:nvSpPr>
        <p:spPr>
          <a:xfrm>
            <a:off x="7104259" y="4515256"/>
            <a:ext cx="1350530" cy="461665"/>
          </a:xfrm>
          <a:prstGeom prst="rect">
            <a:avLst/>
          </a:prstGeom>
          <a:noFill/>
        </p:spPr>
        <p:txBody>
          <a:bodyPr wrap="square">
            <a:spAutoFit/>
          </a:bodyPr>
          <a:lstStyle/>
          <a:p>
            <a:r>
              <a:rPr lang="en-GB" sz="2400" b="1" kern="100" dirty="0">
                <a:solidFill>
                  <a:srgbClr val="232323"/>
                </a:solidFill>
                <a:effectLst/>
                <a:highlight>
                  <a:srgbClr val="00FFFF"/>
                </a:highlight>
                <a:latin typeface="Calibri" panose="020F0502020204030204" pitchFamily="34" charset="0"/>
                <a:ea typeface="DengXian" panose="02010600030101010101" pitchFamily="2" charset="-122"/>
                <a:cs typeface="Calibri" panose="020F0502020204030204" pitchFamily="34" charset="0"/>
              </a:rPr>
              <a:t>UNIVAC1</a:t>
            </a:r>
            <a:endParaRPr lang="en-GB" sz="2400" dirty="0">
              <a:highlight>
                <a:srgbClr val="00FFFF"/>
              </a:highlight>
            </a:endParaRPr>
          </a:p>
        </p:txBody>
      </p:sp>
      <p:sp>
        <p:nvSpPr>
          <p:cNvPr id="11" name="TextBox 10">
            <a:extLst>
              <a:ext uri="{FF2B5EF4-FFF2-40B4-BE49-F238E27FC236}">
                <a16:creationId xmlns:a16="http://schemas.microsoft.com/office/drawing/2014/main" id="{F10FAFC0-F8F1-8692-8C76-18C0D80FA1FF}"/>
              </a:ext>
            </a:extLst>
          </p:cNvPr>
          <p:cNvSpPr txBox="1"/>
          <p:nvPr/>
        </p:nvSpPr>
        <p:spPr>
          <a:xfrm>
            <a:off x="9708677" y="5980234"/>
            <a:ext cx="1284595" cy="400110"/>
          </a:xfrm>
          <a:prstGeom prst="rect">
            <a:avLst/>
          </a:prstGeom>
          <a:noFill/>
        </p:spPr>
        <p:txBody>
          <a:bodyPr wrap="square">
            <a:spAutoFit/>
          </a:bodyPr>
          <a:lstStyle/>
          <a:p>
            <a:r>
              <a:rPr lang="en-GB" sz="2000" b="1" kern="100" dirty="0">
                <a:solidFill>
                  <a:srgbClr val="232323"/>
                </a:solidFill>
                <a:effectLst/>
                <a:highlight>
                  <a:srgbClr val="00FFFF"/>
                </a:highlight>
                <a:latin typeface="Calibri" panose="020F0502020204030204" pitchFamily="34" charset="0"/>
                <a:ea typeface="DengXian" panose="02010600030101010101" pitchFamily="2" charset="-122"/>
                <a:cs typeface="Calibri" panose="020F0502020204030204" pitchFamily="34" charset="0"/>
              </a:rPr>
              <a:t>IBM 701 </a:t>
            </a:r>
            <a:endParaRPr lang="en-GB" sz="2000" dirty="0">
              <a:highlight>
                <a:srgbClr val="00FFFF"/>
              </a:highlight>
            </a:endParaRPr>
          </a:p>
        </p:txBody>
      </p:sp>
    </p:spTree>
    <p:extLst>
      <p:ext uri="{BB962C8B-B14F-4D97-AF65-F5344CB8AC3E}">
        <p14:creationId xmlns:p14="http://schemas.microsoft.com/office/powerpoint/2010/main" val="14768380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57698" y="375477"/>
            <a:ext cx="9895951" cy="1033669"/>
          </a:xfrm>
        </p:spPr>
        <p:txBody>
          <a:bodyPr>
            <a:normAutofit/>
          </a:bodyPr>
          <a:lstStyle/>
          <a:p>
            <a:r>
              <a:rPr lang="en-GB" sz="4000" b="1" dirty="0">
                <a:solidFill>
                  <a:srgbClr val="FFFFFF"/>
                </a:solidFill>
              </a:rPr>
              <a:t>2</a:t>
            </a:r>
            <a:r>
              <a:rPr lang="en-GB" sz="4000" b="1" baseline="30000" dirty="0">
                <a:solidFill>
                  <a:srgbClr val="FFFFFF"/>
                </a:solidFill>
              </a:rPr>
              <a:t>nd</a:t>
            </a:r>
            <a:r>
              <a:rPr lang="en-GB" sz="4000" b="1" dirty="0">
                <a:solidFill>
                  <a:srgbClr val="FFFFFF"/>
                </a:solidFill>
              </a:rPr>
              <a:t> Gen. OSs </a:t>
            </a:r>
            <a:r>
              <a:rPr lang="en-GB" sz="4000" dirty="0">
                <a:solidFill>
                  <a:srgbClr val="FFFFFF"/>
                </a:solidFill>
              </a:rPr>
              <a:t>(</a:t>
            </a:r>
            <a:r>
              <a:rPr lang="en-GB" sz="4000" dirty="0">
                <a:solidFill>
                  <a:schemeClr val="bg1"/>
                </a:solidFill>
              </a:rPr>
              <a:t>50s to 60s): Batch Processing</a:t>
            </a:r>
            <a:endParaRPr lang="en-GB" sz="4000" b="1" dirty="0">
              <a:solidFill>
                <a:schemeClr val="bg1"/>
              </a:solidFill>
            </a:endParaRPr>
          </a:p>
        </p:txBody>
      </p:sp>
      <p:sp>
        <p:nvSpPr>
          <p:cNvPr id="3" name="Content Placeholder 2">
            <a:extLst>
              <a:ext uri="{FF2B5EF4-FFF2-40B4-BE49-F238E27FC236}">
                <a16:creationId xmlns:a16="http://schemas.microsoft.com/office/drawing/2014/main" id="{6BC9DC6F-03D5-4127-A75B-25DF58917468}"/>
              </a:ext>
            </a:extLst>
          </p:cNvPr>
          <p:cNvSpPr>
            <a:spLocks noGrp="1"/>
          </p:cNvSpPr>
          <p:nvPr>
            <p:ph idx="1"/>
          </p:nvPr>
        </p:nvSpPr>
        <p:spPr>
          <a:xfrm>
            <a:off x="257698" y="1597432"/>
            <a:ext cx="9048772" cy="4405550"/>
          </a:xfrm>
        </p:spPr>
        <p:txBody>
          <a:bodyPr anchor="t">
            <a:noAutofit/>
          </a:bodyPr>
          <a:lstStyle/>
          <a:p>
            <a:pPr>
              <a:lnSpc>
                <a:spcPct val="100000"/>
              </a:lnSpc>
              <a:spcBef>
                <a:spcPts val="0"/>
              </a:spcBef>
              <a:spcAft>
                <a:spcPts val="600"/>
              </a:spcAft>
            </a:pPr>
            <a:r>
              <a:rPr lang="en-GB" sz="2000" kern="100" dirty="0">
                <a:solidFill>
                  <a:srgbClr val="232323"/>
                </a:solidFill>
                <a:latin typeface="Calibri" panose="020F0502020204030204" pitchFamily="34" charset="0"/>
                <a:ea typeface="DengXian" panose="02010600030101010101" pitchFamily="2" charset="-122"/>
                <a:cs typeface="Calibri" panose="020F0502020204030204" pitchFamily="34" charset="0"/>
              </a:rPr>
              <a:t>Smaller and more reliable ‘</a:t>
            </a:r>
            <a:r>
              <a:rPr lang="en-GB" sz="2000" b="1" kern="100" dirty="0">
                <a:solidFill>
                  <a:srgbClr val="232323"/>
                </a:solidFill>
                <a:latin typeface="Calibri" panose="020F0502020204030204" pitchFamily="34" charset="0"/>
                <a:ea typeface="DengXian" panose="02010600030101010101" pitchFamily="2" charset="-122"/>
                <a:cs typeface="Calibri" panose="020F0502020204030204" pitchFamily="34" charset="0"/>
              </a:rPr>
              <a:t>Transistors</a:t>
            </a:r>
            <a:r>
              <a:rPr lang="en-GB" sz="2000" kern="100" dirty="0">
                <a:solidFill>
                  <a:srgbClr val="232323"/>
                </a:solidFill>
                <a:latin typeface="Calibri" panose="020F0502020204030204" pitchFamily="34" charset="0"/>
                <a:ea typeface="DengXian" panose="02010600030101010101" pitchFamily="2" charset="-122"/>
                <a:cs typeface="Calibri" panose="020F0502020204030204" pitchFamily="34" charset="0"/>
              </a:rPr>
              <a:t>’ </a:t>
            </a:r>
            <a:r>
              <a:rPr lang="en-GB" sz="2000" b="1" kern="100" dirty="0">
                <a:solidFill>
                  <a:srgbClr val="232323"/>
                </a:solidFill>
                <a:latin typeface="Calibri" panose="020F0502020204030204" pitchFamily="34" charset="0"/>
                <a:ea typeface="DengXian" panose="02010600030101010101" pitchFamily="2" charset="-122"/>
                <a:cs typeface="Calibri" panose="020F0502020204030204" pitchFamily="34" charset="0"/>
              </a:rPr>
              <a:t>replaced Vacuum tubes</a:t>
            </a:r>
            <a:r>
              <a:rPr lang="en-GB" sz="2000" kern="100" dirty="0">
                <a:solidFill>
                  <a:srgbClr val="232323"/>
                </a:solidFill>
                <a:latin typeface="Calibri" panose="020F0502020204030204" pitchFamily="34" charset="0"/>
                <a:ea typeface="DengXian" panose="02010600030101010101" pitchFamily="2" charset="-122"/>
                <a:cs typeface="Calibri" panose="020F0502020204030204" pitchFamily="34" charset="0"/>
              </a:rPr>
              <a:t>. </a:t>
            </a:r>
          </a:p>
          <a:p>
            <a:pPr lvl="1">
              <a:lnSpc>
                <a:spcPct val="100000"/>
              </a:lnSpc>
              <a:spcBef>
                <a:spcPts val="0"/>
              </a:spcBef>
              <a:spcAft>
                <a:spcPts val="600"/>
              </a:spcAft>
            </a:pPr>
            <a:r>
              <a:rPr lang="en-GB" sz="1600" kern="100" dirty="0">
                <a:solidFill>
                  <a:srgbClr val="232323"/>
                </a:solidFill>
                <a:latin typeface="Calibri" panose="020F0502020204030204" pitchFamily="34" charset="0"/>
                <a:ea typeface="DengXian" panose="02010600030101010101" pitchFamily="2" charset="-122"/>
                <a:cs typeface="Calibri" panose="020F0502020204030204" pitchFamily="34" charset="0"/>
              </a:rPr>
              <a:t>Bg. Bell Laboratories, the research development and innovation dept. of AT</a:t>
            </a:r>
            <a:r>
              <a:rPr lang="en-GB" sz="1600" kern="100" dirty="0">
                <a:solidFill>
                  <a:srgbClr val="232323"/>
                </a:solidFill>
                <a:effectLst/>
                <a:latin typeface="Calibri" panose="020F0502020204030204" pitchFamily="34" charset="0"/>
                <a:ea typeface="DengXian" panose="02010600030101010101" pitchFamily="2" charset="-122"/>
                <a:cs typeface="Calibri" panose="020F0502020204030204" pitchFamily="34" charset="0"/>
              </a:rPr>
              <a:t>&amp;T (American </a:t>
            </a:r>
            <a:br>
              <a:rPr lang="en-GB" sz="1600" kern="100" dirty="0">
                <a:solidFill>
                  <a:srgbClr val="232323"/>
                </a:solidFill>
                <a:effectLst/>
                <a:latin typeface="Calibri" panose="020F0502020204030204" pitchFamily="34" charset="0"/>
                <a:ea typeface="DengXian" panose="02010600030101010101" pitchFamily="2" charset="-122"/>
                <a:cs typeface="Calibri" panose="020F0502020204030204" pitchFamily="34" charset="0"/>
              </a:rPr>
            </a:br>
            <a:r>
              <a:rPr lang="en-GB" sz="1600" kern="100" dirty="0">
                <a:solidFill>
                  <a:srgbClr val="232323"/>
                </a:solidFill>
                <a:effectLst/>
                <a:latin typeface="Calibri" panose="020F0502020204030204" pitchFamily="34" charset="0"/>
                <a:ea typeface="DengXian" panose="02010600030101010101" pitchFamily="2" charset="-122"/>
                <a:cs typeface="Calibri" panose="020F0502020204030204" pitchFamily="34" charset="0"/>
              </a:rPr>
              <a:t>Telecommunication Company) invented the ‘Transistor’ in 1947. Bell Labs is now owned by Finland company Nokia.</a:t>
            </a:r>
          </a:p>
          <a:p>
            <a:pPr>
              <a:lnSpc>
                <a:spcPct val="100000"/>
              </a:lnSpc>
              <a:spcBef>
                <a:spcPts val="0"/>
              </a:spcBef>
              <a:spcAft>
                <a:spcPts val="600"/>
              </a:spcAft>
            </a:pPr>
            <a:r>
              <a:rPr lang="en-GB" sz="2000" kern="100" dirty="0">
                <a:solidFill>
                  <a:srgbClr val="333333"/>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2</a:t>
            </a:r>
            <a:r>
              <a:rPr lang="en-GB" sz="2000" kern="100" baseline="30000" dirty="0">
                <a:solidFill>
                  <a:srgbClr val="333333"/>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nd</a:t>
            </a:r>
            <a:r>
              <a:rPr lang="en-GB" sz="2000" kern="100" dirty="0">
                <a:solidFill>
                  <a:srgbClr val="333333"/>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 Gen. OSs used a </a:t>
            </a:r>
            <a:r>
              <a:rPr lang="en-GB" sz="2000" b="1" kern="100" dirty="0">
                <a:solidFill>
                  <a:srgbClr val="333333"/>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single stream</a:t>
            </a:r>
            <a:r>
              <a:rPr lang="en-GB" sz="2000" kern="100" dirty="0">
                <a:solidFill>
                  <a:srgbClr val="333333"/>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 ‘</a:t>
            </a:r>
            <a:r>
              <a:rPr lang="en-GB" sz="2000" b="1" kern="100" dirty="0">
                <a:solidFill>
                  <a:srgbClr val="333333"/>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Batch processing system’</a:t>
            </a:r>
            <a:r>
              <a:rPr lang="en-GB" sz="2000" kern="100" dirty="0">
                <a:solidFill>
                  <a:srgbClr val="333333"/>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  all </a:t>
            </a:r>
            <a:r>
              <a:rPr lang="en-GB" sz="2000" b="1" kern="100" dirty="0">
                <a:solidFill>
                  <a:srgbClr val="333333"/>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similar jobs</a:t>
            </a:r>
            <a:r>
              <a:rPr lang="en-GB" sz="2000" kern="100" dirty="0">
                <a:solidFill>
                  <a:srgbClr val="333333"/>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 were grouped in </a:t>
            </a:r>
            <a:r>
              <a:rPr lang="en-GB" sz="2000" b="1" kern="100" dirty="0">
                <a:solidFill>
                  <a:srgbClr val="333333"/>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batches</a:t>
            </a:r>
            <a:r>
              <a:rPr lang="en-GB" sz="2000" kern="100" dirty="0">
                <a:solidFill>
                  <a:srgbClr val="333333"/>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 of punched cards</a:t>
            </a:r>
            <a:r>
              <a:rPr lang="en-GB" sz="2000" kern="100" dirty="0">
                <a:solidFill>
                  <a:srgbClr val="333333"/>
                </a:solidFill>
                <a:effectLst/>
                <a:latin typeface="Calibri" panose="020F0502020204030204" pitchFamily="34" charset="0"/>
                <a:ea typeface="DengXian" panose="02010600030101010101" pitchFamily="2" charset="-122"/>
                <a:cs typeface="Calibri" panose="020F0502020204030204" pitchFamily="34" charset="0"/>
              </a:rPr>
              <a:t>, and submitted to the OS that would tell the machine how to process the tasks. After the completion of each batch of jobs, the operating system would be wiped and re-configured for the next job.</a:t>
            </a:r>
            <a:endParaRPr lang="en-GB" sz="20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0000"/>
              </a:lnSpc>
              <a:spcBef>
                <a:spcPts val="0"/>
              </a:spcBef>
              <a:spcAft>
                <a:spcPts val="600"/>
              </a:spcAft>
            </a:pPr>
            <a:r>
              <a:rPr lang="en-GB" sz="2000" kern="100" dirty="0">
                <a:effectLst/>
                <a:highlight>
                  <a:srgbClr val="FFFF00"/>
                </a:highlight>
                <a:latin typeface="Calibri" panose="020F0502020204030204" pitchFamily="34" charset="0"/>
                <a:ea typeface="DengXian" panose="02010600030101010101" pitchFamily="2" charset="-122"/>
                <a:cs typeface="Calibri" panose="020F0502020204030204" pitchFamily="34" charset="0"/>
              </a:rPr>
              <a:t>This allowed the hardware to </a:t>
            </a:r>
            <a:r>
              <a:rPr lang="en-GB" sz="2000" b="1" kern="100" dirty="0">
                <a:effectLst/>
                <a:highlight>
                  <a:srgbClr val="FFFF00"/>
                </a:highlight>
                <a:latin typeface="Calibri" panose="020F0502020204030204" pitchFamily="34" charset="0"/>
                <a:ea typeface="DengXian" panose="02010600030101010101" pitchFamily="2" charset="-122"/>
                <a:cs typeface="Calibri" panose="020F0502020204030204" pitchFamily="34" charset="0"/>
              </a:rPr>
              <a:t>work on similar multiple jobs sequentially </a:t>
            </a:r>
            <a:r>
              <a:rPr lang="en-GB" sz="2000" kern="100" dirty="0">
                <a:effectLst/>
                <a:highlight>
                  <a:srgbClr val="FFFF00"/>
                </a:highlight>
                <a:latin typeface="Calibri" panose="020F0502020204030204" pitchFamily="34" charset="0"/>
                <a:ea typeface="DengXian" panose="02010600030101010101" pitchFamily="2" charset="-122"/>
                <a:cs typeface="Calibri" panose="020F0502020204030204" pitchFamily="34" charset="0"/>
              </a:rPr>
              <a:t>in one batch. </a:t>
            </a:r>
            <a:r>
              <a:rPr lang="en-GB" sz="2000" kern="100" dirty="0">
                <a:effectLst/>
                <a:latin typeface="Calibri" panose="020F0502020204030204" pitchFamily="34" charset="0"/>
                <a:ea typeface="DengXian" panose="02010600030101010101" pitchFamily="2" charset="-122"/>
                <a:cs typeface="Calibri" panose="020F0502020204030204" pitchFamily="34" charset="0"/>
              </a:rPr>
              <a:t>This avoided having to reset the hardware for every single job/task.</a:t>
            </a:r>
            <a:endParaRPr lang="en-GB" sz="20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0000"/>
              </a:lnSpc>
              <a:spcBef>
                <a:spcPts val="0"/>
              </a:spcBef>
              <a:spcAft>
                <a:spcPts val="600"/>
              </a:spcAft>
            </a:pPr>
            <a:r>
              <a:rPr lang="en-GB" sz="2000" kern="100" dirty="0">
                <a:solidFill>
                  <a:srgbClr val="333333"/>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The first OS was known as </a:t>
            </a:r>
            <a:r>
              <a:rPr lang="en-GB" sz="2000" b="1" kern="100" dirty="0">
                <a:solidFill>
                  <a:srgbClr val="333333"/>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GMOS, General Motors</a:t>
            </a:r>
            <a:r>
              <a:rPr lang="en-GB" sz="2000" kern="100" dirty="0">
                <a:solidFill>
                  <a:srgbClr val="333333"/>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 </a:t>
            </a:r>
            <a:r>
              <a:rPr lang="en-GB" sz="2000" b="1" kern="100" dirty="0">
                <a:solidFill>
                  <a:srgbClr val="333333"/>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O</a:t>
            </a:r>
            <a:r>
              <a:rPr lang="en-GB" sz="2000" b="1" kern="100" dirty="0">
                <a:solidFill>
                  <a:srgbClr val="000000"/>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perating System</a:t>
            </a:r>
            <a:r>
              <a:rPr lang="en-GB" sz="2000" b="1"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 </a:t>
            </a:r>
            <a:r>
              <a:rPr lang="en-GB" sz="2000"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that GM developed for it’s</a:t>
            </a:r>
            <a:r>
              <a:rPr lang="en-GB" sz="2000" b="1"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 </a:t>
            </a:r>
            <a:r>
              <a:rPr lang="en-GB" sz="2000" b="1" kern="100" dirty="0">
                <a:solidFill>
                  <a:srgbClr val="333333"/>
                </a:solidFill>
                <a:effectLst/>
                <a:latin typeface="Calibri" panose="020F0502020204030204" pitchFamily="34" charset="0"/>
                <a:ea typeface="DengXian" panose="02010600030101010101" pitchFamily="2" charset="-122"/>
                <a:cs typeface="Times New Roman" panose="02020603050405020304" pitchFamily="18" charset="0"/>
              </a:rPr>
              <a:t>IBM</a:t>
            </a:r>
            <a:r>
              <a:rPr lang="en-GB" sz="2000" kern="100" dirty="0">
                <a:solidFill>
                  <a:srgbClr val="333333"/>
                </a:solidFill>
                <a:effectLst/>
                <a:latin typeface="Calibri" panose="020F0502020204030204" pitchFamily="34" charset="0"/>
                <a:ea typeface="DengXian" panose="02010600030101010101" pitchFamily="2" charset="-122"/>
                <a:cs typeface="Calibri" panose="020F0502020204030204" pitchFamily="34" charset="0"/>
              </a:rPr>
              <a:t> </a:t>
            </a:r>
            <a:r>
              <a:rPr lang="en-GB" sz="2000" b="1" kern="100" dirty="0">
                <a:solidFill>
                  <a:srgbClr val="333333"/>
                </a:solidFill>
                <a:effectLst/>
                <a:latin typeface="Calibri" panose="020F0502020204030204" pitchFamily="34" charset="0"/>
                <a:ea typeface="DengXian" panose="02010600030101010101" pitchFamily="2" charset="-122"/>
                <a:cs typeface="Calibri" panose="020F0502020204030204" pitchFamily="34" charset="0"/>
              </a:rPr>
              <a:t>704</a:t>
            </a:r>
            <a:r>
              <a:rPr lang="en-GB" sz="2000" kern="100" dirty="0">
                <a:solidFill>
                  <a:srgbClr val="333333"/>
                </a:solidFill>
                <a:effectLst/>
                <a:latin typeface="Calibri" panose="020F0502020204030204" pitchFamily="34" charset="0"/>
                <a:ea typeface="DengXian" panose="02010600030101010101" pitchFamily="2" charset="-122"/>
                <a:cs typeface="Calibri" panose="020F0502020204030204" pitchFamily="34" charset="0"/>
              </a:rPr>
              <a:t> </a:t>
            </a:r>
            <a:r>
              <a:rPr lang="en-GB" sz="2000" b="1" kern="100" dirty="0">
                <a:solidFill>
                  <a:srgbClr val="333333"/>
                </a:solidFill>
                <a:effectLst/>
                <a:latin typeface="Calibri" panose="020F0502020204030204" pitchFamily="34" charset="0"/>
                <a:ea typeface="DengXian" panose="02010600030101010101" pitchFamily="2" charset="-122"/>
                <a:cs typeface="Calibri" panose="020F0502020204030204" pitchFamily="34" charset="0"/>
              </a:rPr>
              <a:t>computer</a:t>
            </a:r>
            <a:r>
              <a:rPr lang="en-GB" sz="2000" kern="100" dirty="0">
                <a:solidFill>
                  <a:srgbClr val="333333"/>
                </a:solidFill>
                <a:effectLst/>
                <a:latin typeface="Calibri" panose="020F0502020204030204" pitchFamily="34" charset="0"/>
                <a:ea typeface="DengXian" panose="02010600030101010101" pitchFamily="2" charset="-122"/>
                <a:cs typeface="Calibri" panose="020F0502020204030204" pitchFamily="34" charset="0"/>
              </a:rPr>
              <a:t> (IBM were the leading provider of Computer hardware at the time).</a:t>
            </a:r>
            <a:endParaRPr lang="en-GB" sz="2000" kern="100" dirty="0">
              <a:effectLst/>
              <a:latin typeface="Calibri" panose="020F0502020204030204" pitchFamily="34" charset="0"/>
              <a:ea typeface="DengXian" panose="02010600030101010101" pitchFamily="2" charset="-122"/>
              <a:cs typeface="Times New Roman" panose="02020603050405020304" pitchFamily="18" charset="0"/>
            </a:endParaRPr>
          </a:p>
        </p:txBody>
      </p:sp>
      <p:grpSp>
        <p:nvGrpSpPr>
          <p:cNvPr id="9" name="Group 8">
            <a:extLst>
              <a:ext uri="{FF2B5EF4-FFF2-40B4-BE49-F238E27FC236}">
                <a16:creationId xmlns:a16="http://schemas.microsoft.com/office/drawing/2014/main" id="{0E646587-AAC6-9CEE-90EF-6AE5186F22FF}"/>
              </a:ext>
            </a:extLst>
          </p:cNvPr>
          <p:cNvGrpSpPr/>
          <p:nvPr/>
        </p:nvGrpSpPr>
        <p:grpSpPr>
          <a:xfrm>
            <a:off x="9306470" y="4528552"/>
            <a:ext cx="2813168" cy="2121239"/>
            <a:chOff x="9306470" y="2976956"/>
            <a:chExt cx="2813168" cy="2121239"/>
          </a:xfrm>
        </p:grpSpPr>
        <p:pic>
          <p:nvPicPr>
            <p:cNvPr id="1026" name="Picture 2">
              <a:extLst>
                <a:ext uri="{FF2B5EF4-FFF2-40B4-BE49-F238E27FC236}">
                  <a16:creationId xmlns:a16="http://schemas.microsoft.com/office/drawing/2014/main" id="{92BBAF25-0038-C06D-FDA5-F345C74631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06470" y="2976956"/>
              <a:ext cx="2667000" cy="21145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528230B-DD6D-2E9E-A98C-FC64F6D50C5F}"/>
                </a:ext>
              </a:extLst>
            </p:cNvPr>
            <p:cNvSpPr txBox="1"/>
            <p:nvPr/>
          </p:nvSpPr>
          <p:spPr>
            <a:xfrm>
              <a:off x="9306470" y="4790418"/>
              <a:ext cx="2813168" cy="307777"/>
            </a:xfrm>
            <a:prstGeom prst="rect">
              <a:avLst/>
            </a:prstGeom>
            <a:noFill/>
          </p:spPr>
          <p:txBody>
            <a:bodyPr wrap="square">
              <a:spAutoFit/>
            </a:bodyPr>
            <a:lstStyle/>
            <a:p>
              <a:r>
                <a:rPr lang="de-DE" sz="1400" b="1" i="0" dirty="0">
                  <a:effectLst/>
                  <a:highlight>
                    <a:srgbClr val="00FFFF"/>
                  </a:highlight>
                  <a:latin typeface="Arial" panose="020B0604020202020204" pitchFamily="34" charset="0"/>
                </a:rPr>
                <a:t>An IBM 704 computer in 1957</a:t>
              </a:r>
              <a:endParaRPr lang="en-GB" sz="1400" b="1" dirty="0">
                <a:highlight>
                  <a:srgbClr val="00FFFF"/>
                </a:highlight>
              </a:endParaRPr>
            </a:p>
          </p:txBody>
        </p:sp>
      </p:grpSp>
      <p:sp>
        <p:nvSpPr>
          <p:cNvPr id="7" name="TextBox 6">
            <a:extLst>
              <a:ext uri="{FF2B5EF4-FFF2-40B4-BE49-F238E27FC236}">
                <a16:creationId xmlns:a16="http://schemas.microsoft.com/office/drawing/2014/main" id="{8345F5B8-7714-4CFC-41F6-5AA7F9B1336B}"/>
              </a:ext>
            </a:extLst>
          </p:cNvPr>
          <p:cNvSpPr txBox="1"/>
          <p:nvPr/>
        </p:nvSpPr>
        <p:spPr>
          <a:xfrm>
            <a:off x="504171" y="5750004"/>
            <a:ext cx="8647513" cy="861774"/>
          </a:xfrm>
          <a:prstGeom prst="rect">
            <a:avLst/>
          </a:prstGeom>
          <a:noFill/>
        </p:spPr>
        <p:txBody>
          <a:bodyPr wrap="square">
            <a:spAutoFit/>
          </a:bodyPr>
          <a:lstStyle/>
          <a:p>
            <a:pPr>
              <a:lnSpc>
                <a:spcPct val="100000"/>
              </a:lnSpc>
              <a:spcBef>
                <a:spcPts val="0"/>
              </a:spcBef>
              <a:spcAft>
                <a:spcPts val="600"/>
              </a:spcAft>
            </a:pPr>
            <a:r>
              <a:rPr lang="en-GB" sz="1400" dirty="0">
                <a:effectLst/>
                <a:latin typeface="Calibri" panose="020F0502020204030204" pitchFamily="34" charset="0"/>
                <a:ea typeface="Times New Roman" panose="02020603050405020304" pitchFamily="18" charset="0"/>
              </a:rPr>
              <a:t>Bg. </a:t>
            </a:r>
            <a:r>
              <a:rPr lang="en-GB" sz="1200" dirty="0">
                <a:effectLst/>
                <a:latin typeface="Calibri" panose="020F0502020204030204" pitchFamily="34" charset="0"/>
                <a:ea typeface="Times New Roman" panose="02020603050405020304" pitchFamily="18" charset="0"/>
              </a:rPr>
              <a:t>The </a:t>
            </a:r>
            <a:r>
              <a:rPr lang="en-GB" sz="1200" b="1" dirty="0">
                <a:effectLst/>
                <a:latin typeface="Calibri" panose="020F0502020204030204" pitchFamily="34" charset="0"/>
                <a:ea typeface="Times New Roman" panose="02020603050405020304" pitchFamily="18" charset="0"/>
              </a:rPr>
              <a:t>Batch System</a:t>
            </a:r>
            <a:r>
              <a:rPr lang="en-GB" sz="1200" dirty="0">
                <a:solidFill>
                  <a:srgbClr val="000000"/>
                </a:solidFill>
                <a:effectLst/>
                <a:latin typeface="Calibri" panose="020F0502020204030204" pitchFamily="34" charset="0"/>
                <a:ea typeface="Times New Roman" panose="02020603050405020304" pitchFamily="18" charset="0"/>
              </a:rPr>
              <a:t> was introduced to reduce time having to reset the computer for each job. A Batch (of cards) of similar jobs, was </a:t>
            </a:r>
            <a:r>
              <a:rPr lang="en-GB" sz="1200" b="1" dirty="0">
                <a:solidFill>
                  <a:srgbClr val="000000"/>
                </a:solidFill>
                <a:effectLst/>
                <a:latin typeface="Calibri" panose="020F0502020204030204" pitchFamily="34" charset="0"/>
                <a:ea typeface="Times New Roman" panose="02020603050405020304" pitchFamily="18" charset="0"/>
              </a:rPr>
              <a:t>input</a:t>
            </a:r>
            <a:r>
              <a:rPr lang="en-GB" sz="1200" dirty="0">
                <a:solidFill>
                  <a:srgbClr val="000000"/>
                </a:solidFill>
                <a:effectLst/>
                <a:latin typeface="Calibri" panose="020F0502020204030204" pitchFamily="34" charset="0"/>
                <a:ea typeface="Times New Roman" panose="02020603050405020304" pitchFamily="18" charset="0"/>
              </a:rPr>
              <a:t> into a tray (offline) and read into/onto </a:t>
            </a:r>
            <a:r>
              <a:rPr lang="en-GB" sz="1200" b="1" dirty="0">
                <a:effectLst/>
                <a:latin typeface="Calibri" panose="020F0502020204030204" pitchFamily="34" charset="0"/>
                <a:ea typeface="Times New Roman" panose="02020603050405020304" pitchFamily="18" charset="0"/>
              </a:rPr>
              <a:t>magnetic tape</a:t>
            </a:r>
            <a:r>
              <a:rPr lang="en-GB" sz="1200" dirty="0">
                <a:solidFill>
                  <a:srgbClr val="000000"/>
                </a:solidFill>
                <a:effectLst/>
                <a:latin typeface="Calibri" panose="020F0502020204030204" pitchFamily="34" charset="0"/>
                <a:ea typeface="Times New Roman" panose="02020603050405020304" pitchFamily="18" charset="0"/>
              </a:rPr>
              <a:t>. The tape was then mounted on a tape drive. The </a:t>
            </a:r>
            <a:r>
              <a:rPr lang="en-GB" sz="1200" b="1" dirty="0">
                <a:solidFill>
                  <a:srgbClr val="000000"/>
                </a:solidFill>
                <a:effectLst/>
                <a:latin typeface="Calibri" panose="020F0502020204030204" pitchFamily="34" charset="0"/>
                <a:ea typeface="Times New Roman" panose="02020603050405020304" pitchFamily="18" charset="0"/>
              </a:rPr>
              <a:t>batch operating system</a:t>
            </a:r>
            <a:r>
              <a:rPr lang="en-GB" sz="1200" dirty="0">
                <a:solidFill>
                  <a:srgbClr val="000000"/>
                </a:solidFill>
                <a:effectLst/>
                <a:latin typeface="Calibri" panose="020F0502020204030204" pitchFamily="34" charset="0"/>
                <a:ea typeface="Times New Roman" panose="02020603050405020304" pitchFamily="18" charset="0"/>
              </a:rPr>
              <a:t> was loaded in which then read the first job from the tape and ran it. The </a:t>
            </a:r>
            <a:r>
              <a:rPr lang="en-GB" sz="1200" b="1" dirty="0">
                <a:solidFill>
                  <a:srgbClr val="000000"/>
                </a:solidFill>
                <a:effectLst/>
                <a:latin typeface="Calibri" panose="020F0502020204030204" pitchFamily="34" charset="0"/>
                <a:ea typeface="Times New Roman" panose="02020603050405020304" pitchFamily="18" charset="0"/>
              </a:rPr>
              <a:t>output</a:t>
            </a:r>
            <a:r>
              <a:rPr lang="en-GB" sz="1200" dirty="0">
                <a:solidFill>
                  <a:srgbClr val="000000"/>
                </a:solidFill>
                <a:effectLst/>
                <a:latin typeface="Calibri" panose="020F0502020204030204" pitchFamily="34" charset="0"/>
                <a:ea typeface="Times New Roman" panose="02020603050405020304" pitchFamily="18" charset="0"/>
              </a:rPr>
              <a:t> was written on another tape. After the batch of jobs were done, the output was printed onto a thin tape that could be read by the users/programmers.</a:t>
            </a:r>
            <a:endParaRPr lang="en-GB" sz="1200" dirty="0">
              <a:effectLst/>
              <a:latin typeface="Times New Roman" panose="02020603050405020304" pitchFamily="18" charset="0"/>
              <a:ea typeface="Times New Roman" panose="02020603050405020304" pitchFamily="18" charset="0"/>
            </a:endParaRPr>
          </a:p>
        </p:txBody>
      </p:sp>
      <p:pic>
        <p:nvPicPr>
          <p:cNvPr id="18" name="Picture 17" descr="A stack of holes in a wood box&#10;&#10;Description automatically generated with medium confidence">
            <a:extLst>
              <a:ext uri="{FF2B5EF4-FFF2-40B4-BE49-F238E27FC236}">
                <a16:creationId xmlns:a16="http://schemas.microsoft.com/office/drawing/2014/main" id="{E66C4D81-58F6-C436-6E39-99EE388D3170}"/>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2542" t="22149" r="10861" b="3357"/>
          <a:stretch/>
        </p:blipFill>
        <p:spPr>
          <a:xfrm>
            <a:off x="9306470" y="2545353"/>
            <a:ext cx="2631577" cy="1921204"/>
          </a:xfrm>
          <a:prstGeom prst="rect">
            <a:avLst/>
          </a:prstGeom>
        </p:spPr>
      </p:pic>
      <p:sp>
        <p:nvSpPr>
          <p:cNvPr id="19" name="TextBox 18">
            <a:extLst>
              <a:ext uri="{FF2B5EF4-FFF2-40B4-BE49-F238E27FC236}">
                <a16:creationId xmlns:a16="http://schemas.microsoft.com/office/drawing/2014/main" id="{349B2E84-751C-FBC8-6FF9-7CCB565B02F0}"/>
              </a:ext>
            </a:extLst>
          </p:cNvPr>
          <p:cNvSpPr txBox="1"/>
          <p:nvPr/>
        </p:nvSpPr>
        <p:spPr>
          <a:xfrm>
            <a:off x="9234108" y="6584618"/>
            <a:ext cx="2023876" cy="169277"/>
          </a:xfrm>
          <a:prstGeom prst="rect">
            <a:avLst/>
          </a:prstGeom>
          <a:noFill/>
        </p:spPr>
        <p:txBody>
          <a:bodyPr wrap="square" rtlCol="0">
            <a:spAutoFit/>
          </a:bodyPr>
          <a:lstStyle/>
          <a:p>
            <a:r>
              <a:rPr lang="en-GB" sz="500" dirty="0">
                <a:hlinkClick r:id="rId5" tooltip="https://ruralindiaonline.org/en/articles/kuthampully-weavers-off-white-to-darkness/"/>
              </a:rPr>
              <a:t>This Photo</a:t>
            </a:r>
            <a:r>
              <a:rPr lang="en-GB" sz="500" dirty="0"/>
              <a:t> by Unknown Author is licensed under </a:t>
            </a:r>
            <a:r>
              <a:rPr lang="en-GB" sz="500" dirty="0">
                <a:hlinkClick r:id="rId6" tooltip="https://creativecommons.org/licenses/by-nc-nd/3.0/"/>
              </a:rPr>
              <a:t>CC BY-NC-ND</a:t>
            </a:r>
            <a:endParaRPr lang="en-GB" sz="500" dirty="0"/>
          </a:p>
        </p:txBody>
      </p:sp>
      <p:pic>
        <p:nvPicPr>
          <p:cNvPr id="21" name="Picture 20" descr="A close-up of a transistor&#10;&#10;Description automatically generated">
            <a:extLst>
              <a:ext uri="{FF2B5EF4-FFF2-40B4-BE49-F238E27FC236}">
                <a16:creationId xmlns:a16="http://schemas.microsoft.com/office/drawing/2014/main" id="{9A49B8EF-5541-2241-F636-4FAEF6B50EB6}"/>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9302725" y="61995"/>
            <a:ext cx="2631577" cy="2421363"/>
          </a:xfrm>
          <a:prstGeom prst="rect">
            <a:avLst/>
          </a:prstGeom>
        </p:spPr>
      </p:pic>
      <p:sp>
        <p:nvSpPr>
          <p:cNvPr id="22" name="TextBox 21">
            <a:extLst>
              <a:ext uri="{FF2B5EF4-FFF2-40B4-BE49-F238E27FC236}">
                <a16:creationId xmlns:a16="http://schemas.microsoft.com/office/drawing/2014/main" id="{582BEEBA-0946-99D7-43A1-892B6CDACB5D}"/>
              </a:ext>
            </a:extLst>
          </p:cNvPr>
          <p:cNvSpPr txBox="1"/>
          <p:nvPr/>
        </p:nvSpPr>
        <p:spPr>
          <a:xfrm>
            <a:off x="9234108" y="4405222"/>
            <a:ext cx="2696940" cy="184666"/>
          </a:xfrm>
          <a:prstGeom prst="rect">
            <a:avLst/>
          </a:prstGeom>
          <a:noFill/>
        </p:spPr>
        <p:txBody>
          <a:bodyPr wrap="square" rtlCol="0">
            <a:spAutoFit/>
          </a:bodyPr>
          <a:lstStyle/>
          <a:p>
            <a:r>
              <a:rPr lang="en-GB" sz="600" dirty="0">
                <a:hlinkClick r:id="rId8" tooltip="https://pfnicholls.com/Electronics/transistors_bipolar.html"/>
              </a:rPr>
              <a:t>This Photo</a:t>
            </a:r>
            <a:r>
              <a:rPr lang="en-GB" sz="600" dirty="0"/>
              <a:t> by Unknown Author is licensed under </a:t>
            </a:r>
            <a:r>
              <a:rPr lang="en-GB" sz="600" dirty="0">
                <a:hlinkClick r:id="rId9" tooltip="https://creativecommons.org/licenses/by/3.0/"/>
              </a:rPr>
              <a:t>CC BY</a:t>
            </a:r>
            <a:endParaRPr lang="en-GB" sz="600" dirty="0"/>
          </a:p>
        </p:txBody>
      </p:sp>
    </p:spTree>
    <p:extLst>
      <p:ext uri="{BB962C8B-B14F-4D97-AF65-F5344CB8AC3E}">
        <p14:creationId xmlns:p14="http://schemas.microsoft.com/office/powerpoint/2010/main" val="12419932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629586" y="375580"/>
            <a:ext cx="10942569" cy="1033669"/>
          </a:xfrm>
        </p:spPr>
        <p:txBody>
          <a:bodyPr>
            <a:normAutofit fontScale="90000"/>
          </a:bodyPr>
          <a:lstStyle/>
          <a:p>
            <a:r>
              <a:rPr lang="en-US" sz="5300" b="1" dirty="0">
                <a:solidFill>
                  <a:schemeClr val="bg1"/>
                </a:solidFill>
              </a:rPr>
              <a:t>Bg. </a:t>
            </a:r>
            <a:r>
              <a:rPr lang="en-US" dirty="0">
                <a:solidFill>
                  <a:schemeClr val="bg1"/>
                </a:solidFill>
              </a:rPr>
              <a:t>Video: Why do Computers use 1s and 0s? </a:t>
            </a:r>
            <a:r>
              <a:rPr lang="en-US" b="1" dirty="0">
                <a:solidFill>
                  <a:schemeClr val="bg1"/>
                </a:solidFill>
              </a:rPr>
              <a:t>Binary, ASCII and Transistors Explained</a:t>
            </a:r>
            <a:r>
              <a:rPr lang="en-US" dirty="0">
                <a:solidFill>
                  <a:schemeClr val="bg1"/>
                </a:solidFill>
              </a:rPr>
              <a:t>. </a:t>
            </a:r>
            <a:r>
              <a:rPr lang="en-US" b="1" dirty="0">
                <a:solidFill>
                  <a:schemeClr val="bg1"/>
                </a:solidFill>
              </a:rPr>
              <a:t>= CA.</a:t>
            </a:r>
            <a:endParaRPr lang="en-GB" b="1" dirty="0">
              <a:solidFill>
                <a:schemeClr val="bg1"/>
              </a:solidFill>
            </a:endParaRPr>
          </a:p>
        </p:txBody>
      </p:sp>
      <p:pic>
        <p:nvPicPr>
          <p:cNvPr id="5" name="Picture 4">
            <a:hlinkClick r:id="rId3"/>
            <a:extLst>
              <a:ext uri="{FF2B5EF4-FFF2-40B4-BE49-F238E27FC236}">
                <a16:creationId xmlns:a16="http://schemas.microsoft.com/office/drawing/2014/main" id="{F45A5198-135E-C00F-570E-E8929A6C13FA}"/>
              </a:ext>
            </a:extLst>
          </p:cNvPr>
          <p:cNvPicPr>
            <a:picLocks noChangeAspect="1"/>
          </p:cNvPicPr>
          <p:nvPr/>
        </p:nvPicPr>
        <p:blipFill>
          <a:blip r:embed="rId4"/>
          <a:stretch>
            <a:fillRect/>
          </a:stretch>
        </p:blipFill>
        <p:spPr>
          <a:xfrm>
            <a:off x="327562" y="1784829"/>
            <a:ext cx="7254085" cy="4005303"/>
          </a:xfrm>
          <a:prstGeom prst="rect">
            <a:avLst/>
          </a:prstGeom>
        </p:spPr>
      </p:pic>
      <p:pic>
        <p:nvPicPr>
          <p:cNvPr id="6" name="Picture 5" descr="A red and white circle with a white arrow in the middle&#10;&#10;Description automatically generated">
            <a:hlinkClick r:id="rId3"/>
            <a:extLst>
              <a:ext uri="{FF2B5EF4-FFF2-40B4-BE49-F238E27FC236}">
                <a16:creationId xmlns:a16="http://schemas.microsoft.com/office/drawing/2014/main" id="{14554F47-A18D-06E7-735B-1D8CD7179341}"/>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199698" y="2843792"/>
            <a:ext cx="1318733" cy="1318733"/>
          </a:xfrm>
          <a:prstGeom prst="rect">
            <a:avLst/>
          </a:prstGeom>
        </p:spPr>
      </p:pic>
      <p:sp>
        <p:nvSpPr>
          <p:cNvPr id="7" name="TextBox 6">
            <a:extLst>
              <a:ext uri="{FF2B5EF4-FFF2-40B4-BE49-F238E27FC236}">
                <a16:creationId xmlns:a16="http://schemas.microsoft.com/office/drawing/2014/main" id="{98B26750-1272-F3E3-7D5C-1060289536A7}"/>
              </a:ext>
            </a:extLst>
          </p:cNvPr>
          <p:cNvSpPr txBox="1"/>
          <p:nvPr/>
        </p:nvSpPr>
        <p:spPr>
          <a:xfrm>
            <a:off x="7678688" y="2927810"/>
            <a:ext cx="3954718" cy="2554545"/>
          </a:xfrm>
          <a:prstGeom prst="rect">
            <a:avLst/>
          </a:prstGeom>
          <a:noFill/>
        </p:spPr>
        <p:txBody>
          <a:bodyPr wrap="square" rtlCol="0">
            <a:spAutoFit/>
          </a:bodyPr>
          <a:lstStyle/>
          <a:p>
            <a:pPr>
              <a:spcBef>
                <a:spcPts val="600"/>
              </a:spcBef>
              <a:spcAft>
                <a:spcPts val="600"/>
              </a:spcAft>
            </a:pPr>
            <a:r>
              <a:rPr lang="en-GB" sz="2000" dirty="0"/>
              <a:t>+ </a:t>
            </a:r>
            <a:r>
              <a:rPr lang="en-US" sz="2000" dirty="0"/>
              <a:t>Transistor </a:t>
            </a:r>
            <a:r>
              <a:rPr lang="en-GB" sz="2000" dirty="0"/>
              <a:t>Computer Architecture:</a:t>
            </a:r>
          </a:p>
          <a:p>
            <a:pPr marL="285750" indent="-285750">
              <a:spcBef>
                <a:spcPts val="600"/>
              </a:spcBef>
              <a:spcAft>
                <a:spcPts val="600"/>
              </a:spcAft>
              <a:buFont typeface="Arial" panose="020B0604020202020204" pitchFamily="34" charset="0"/>
              <a:buChar char="•"/>
            </a:pPr>
            <a:r>
              <a:rPr lang="en-GB" sz="2000" dirty="0">
                <a:hlinkClick r:id="rId7"/>
              </a:rPr>
              <a:t>Transistor demonstration</a:t>
            </a:r>
            <a:endParaRPr lang="en-GB" sz="2000" dirty="0"/>
          </a:p>
          <a:p>
            <a:pPr marL="285750" indent="-285750">
              <a:spcBef>
                <a:spcPts val="600"/>
              </a:spcBef>
              <a:spcAft>
                <a:spcPts val="600"/>
              </a:spcAft>
              <a:buFont typeface="Arial" panose="020B0604020202020204" pitchFamily="34" charset="0"/>
              <a:buChar char="•"/>
            </a:pPr>
            <a:r>
              <a:rPr lang="en-GB" sz="2000" i="0" dirty="0">
                <a:solidFill>
                  <a:srgbClr val="0F0F0F"/>
                </a:solidFill>
                <a:effectLst/>
                <a:hlinkClick r:id="rId8"/>
              </a:rPr>
              <a:t>How TRANSISTORS do MATH</a:t>
            </a:r>
            <a:endParaRPr lang="en-GB" sz="2000" i="0" dirty="0">
              <a:solidFill>
                <a:srgbClr val="0F0F0F"/>
              </a:solidFill>
              <a:effectLst/>
            </a:endParaRPr>
          </a:p>
          <a:p>
            <a:pPr marL="285750" indent="-285750">
              <a:spcBef>
                <a:spcPts val="600"/>
              </a:spcBef>
              <a:spcAft>
                <a:spcPts val="600"/>
              </a:spcAft>
              <a:buFont typeface="Arial" panose="020B0604020202020204" pitchFamily="34" charset="0"/>
              <a:buChar char="•"/>
            </a:pPr>
            <a:r>
              <a:rPr lang="en-US" sz="2000" i="0" dirty="0">
                <a:solidFill>
                  <a:srgbClr val="0F0F0F"/>
                </a:solidFill>
                <a:effectLst/>
                <a:hlinkClick r:id="rId9"/>
              </a:rPr>
              <a:t>From Transistors To Tetris Part 1</a:t>
            </a:r>
            <a:endParaRPr lang="en-US" sz="2000" i="0" dirty="0">
              <a:solidFill>
                <a:srgbClr val="0F0F0F"/>
              </a:solidFill>
              <a:effectLst/>
            </a:endParaRPr>
          </a:p>
          <a:p>
            <a:pPr marL="285750" indent="-285750">
              <a:spcBef>
                <a:spcPts val="600"/>
              </a:spcBef>
              <a:spcAft>
                <a:spcPts val="600"/>
              </a:spcAft>
              <a:buFont typeface="Arial" panose="020B0604020202020204" pitchFamily="34" charset="0"/>
              <a:buChar char="•"/>
            </a:pPr>
            <a:r>
              <a:rPr lang="en-US" sz="2000" i="0" dirty="0">
                <a:solidFill>
                  <a:srgbClr val="0F0F0F"/>
                </a:solidFill>
                <a:effectLst/>
                <a:hlinkClick r:id="rId10"/>
              </a:rPr>
              <a:t>How a Computer Works - from silicon to apps</a:t>
            </a:r>
            <a:endParaRPr lang="en-GB" sz="2000" dirty="0">
              <a:solidFill>
                <a:srgbClr val="0F0F0F"/>
              </a:solidFill>
            </a:endParaRPr>
          </a:p>
        </p:txBody>
      </p:sp>
      <p:pic>
        <p:nvPicPr>
          <p:cNvPr id="4" name="Graphic 3" descr="Cursor with solid fill">
            <a:extLst>
              <a:ext uri="{FF2B5EF4-FFF2-40B4-BE49-F238E27FC236}">
                <a16:creationId xmlns:a16="http://schemas.microsoft.com/office/drawing/2014/main" id="{BDF843AD-E0CA-2049-C304-4CB1957D88FF}"/>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4238914" y="4141922"/>
            <a:ext cx="2680866" cy="2680866"/>
          </a:xfrm>
          <a:prstGeom prst="rect">
            <a:avLst/>
          </a:prstGeom>
        </p:spPr>
      </p:pic>
    </p:spTree>
    <p:extLst>
      <p:ext uri="{BB962C8B-B14F-4D97-AF65-F5344CB8AC3E}">
        <p14:creationId xmlns:p14="http://schemas.microsoft.com/office/powerpoint/2010/main" val="41144637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90689" y="278535"/>
            <a:ext cx="10942569" cy="1033669"/>
          </a:xfrm>
        </p:spPr>
        <p:txBody>
          <a:bodyPr>
            <a:normAutofit fontScale="90000"/>
          </a:bodyPr>
          <a:lstStyle/>
          <a:p>
            <a:r>
              <a:rPr lang="en-US" sz="5300" b="1" dirty="0">
                <a:solidFill>
                  <a:schemeClr val="bg1"/>
                </a:solidFill>
              </a:rPr>
              <a:t>Bg. </a:t>
            </a:r>
            <a:r>
              <a:rPr lang="en-US" dirty="0">
                <a:solidFill>
                  <a:schemeClr val="bg1"/>
                </a:solidFill>
              </a:rPr>
              <a:t>Video: How do </a:t>
            </a:r>
            <a:r>
              <a:rPr lang="en-US" b="1" dirty="0">
                <a:solidFill>
                  <a:schemeClr val="bg1"/>
                </a:solidFill>
              </a:rPr>
              <a:t>Transistors &amp; Computers work</a:t>
            </a:r>
            <a:endParaRPr lang="en-GB" b="1" dirty="0">
              <a:solidFill>
                <a:schemeClr val="bg1"/>
              </a:solidFill>
            </a:endParaRPr>
          </a:p>
        </p:txBody>
      </p:sp>
      <p:sp>
        <p:nvSpPr>
          <p:cNvPr id="9" name="TextBox 8">
            <a:extLst>
              <a:ext uri="{FF2B5EF4-FFF2-40B4-BE49-F238E27FC236}">
                <a16:creationId xmlns:a16="http://schemas.microsoft.com/office/drawing/2014/main" id="{862BA7E7-E335-36B6-ECB3-8D121D14435F}"/>
              </a:ext>
            </a:extLst>
          </p:cNvPr>
          <p:cNvSpPr txBox="1"/>
          <p:nvPr/>
        </p:nvSpPr>
        <p:spPr>
          <a:xfrm>
            <a:off x="90616" y="1640729"/>
            <a:ext cx="6096000" cy="369332"/>
          </a:xfrm>
          <a:prstGeom prst="rect">
            <a:avLst/>
          </a:prstGeom>
          <a:noFill/>
        </p:spPr>
        <p:txBody>
          <a:bodyPr wrap="square">
            <a:spAutoFit/>
          </a:bodyPr>
          <a:lstStyle/>
          <a:p>
            <a:pPr algn="l"/>
            <a:r>
              <a:rPr lang="en-GB" b="1" i="0" dirty="0">
                <a:solidFill>
                  <a:srgbClr val="0F0F0F"/>
                </a:solidFill>
                <a:effectLst/>
                <a:latin typeface="Roboto" panose="02000000000000000000" pitchFamily="2" charset="0"/>
              </a:rPr>
              <a:t>How TRANSISTORS work &amp; do MATH</a:t>
            </a:r>
          </a:p>
        </p:txBody>
      </p:sp>
      <p:sp>
        <p:nvSpPr>
          <p:cNvPr id="13" name="TextBox 12">
            <a:extLst>
              <a:ext uri="{FF2B5EF4-FFF2-40B4-BE49-F238E27FC236}">
                <a16:creationId xmlns:a16="http://schemas.microsoft.com/office/drawing/2014/main" id="{EAFF00C0-1DCB-5037-9BEF-6DAA49544DF5}"/>
              </a:ext>
            </a:extLst>
          </p:cNvPr>
          <p:cNvSpPr txBox="1"/>
          <p:nvPr/>
        </p:nvSpPr>
        <p:spPr>
          <a:xfrm>
            <a:off x="0" y="4569989"/>
            <a:ext cx="6697362" cy="369332"/>
          </a:xfrm>
          <a:prstGeom prst="rect">
            <a:avLst/>
          </a:prstGeom>
          <a:noFill/>
        </p:spPr>
        <p:txBody>
          <a:bodyPr wrap="square">
            <a:spAutoFit/>
          </a:bodyPr>
          <a:lstStyle/>
          <a:p>
            <a:pPr algn="l"/>
            <a:r>
              <a:rPr lang="en-US" b="1" dirty="0">
                <a:solidFill>
                  <a:srgbClr val="0F0F0F"/>
                </a:solidFill>
                <a:latin typeface="Roboto" panose="02000000000000000000" pitchFamily="2" charset="0"/>
              </a:rPr>
              <a:t>H</a:t>
            </a:r>
            <a:r>
              <a:rPr lang="en-US" b="1" i="0" dirty="0">
                <a:solidFill>
                  <a:srgbClr val="0F0F0F"/>
                </a:solidFill>
                <a:effectLst/>
                <a:latin typeface="Roboto" panose="02000000000000000000" pitchFamily="2" charset="0"/>
              </a:rPr>
              <a:t>ow computers add numbers </a:t>
            </a:r>
            <a:r>
              <a:rPr lang="en-US" b="1" dirty="0">
                <a:solidFill>
                  <a:srgbClr val="0F0F0F"/>
                </a:solidFill>
                <a:latin typeface="Roboto" panose="02000000000000000000" pitchFamily="2" charset="0"/>
              </a:rPr>
              <a:t>&amp;</a:t>
            </a:r>
            <a:r>
              <a:rPr lang="en-US" b="1" i="0" dirty="0">
                <a:solidFill>
                  <a:srgbClr val="0F0F0F"/>
                </a:solidFill>
                <a:effectLst/>
                <a:latin typeface="Roboto" panose="02000000000000000000" pitchFamily="2" charset="0"/>
              </a:rPr>
              <a:t> build a 4 bit circuit</a:t>
            </a:r>
          </a:p>
        </p:txBody>
      </p:sp>
      <p:pic>
        <p:nvPicPr>
          <p:cNvPr id="17" name="Picture 16">
            <a:hlinkClick r:id="rId3"/>
            <a:extLst>
              <a:ext uri="{FF2B5EF4-FFF2-40B4-BE49-F238E27FC236}">
                <a16:creationId xmlns:a16="http://schemas.microsoft.com/office/drawing/2014/main" id="{EF211FB5-D42F-1760-DC10-C50B56B6712B}"/>
              </a:ext>
            </a:extLst>
          </p:cNvPr>
          <p:cNvPicPr>
            <a:picLocks noChangeAspect="1"/>
          </p:cNvPicPr>
          <p:nvPr/>
        </p:nvPicPr>
        <p:blipFill>
          <a:blip r:embed="rId4"/>
          <a:stretch>
            <a:fillRect/>
          </a:stretch>
        </p:blipFill>
        <p:spPr>
          <a:xfrm>
            <a:off x="243177" y="1966016"/>
            <a:ext cx="4938424" cy="2537853"/>
          </a:xfrm>
          <a:prstGeom prst="rect">
            <a:avLst/>
          </a:prstGeom>
        </p:spPr>
      </p:pic>
      <p:pic>
        <p:nvPicPr>
          <p:cNvPr id="6" name="Picture 5" descr="A red and white circle with a white arrow in the middle&#10;&#10;Description automatically generated">
            <a:extLst>
              <a:ext uri="{FF2B5EF4-FFF2-40B4-BE49-F238E27FC236}">
                <a16:creationId xmlns:a16="http://schemas.microsoft.com/office/drawing/2014/main" id="{14554F47-A18D-06E7-735B-1D8CD7179341}"/>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972613" y="2500023"/>
            <a:ext cx="1318733" cy="1318733"/>
          </a:xfrm>
          <a:prstGeom prst="rect">
            <a:avLst/>
          </a:prstGeom>
        </p:spPr>
      </p:pic>
      <p:pic>
        <p:nvPicPr>
          <p:cNvPr id="19" name="Picture 18">
            <a:hlinkClick r:id="rId7"/>
            <a:extLst>
              <a:ext uri="{FF2B5EF4-FFF2-40B4-BE49-F238E27FC236}">
                <a16:creationId xmlns:a16="http://schemas.microsoft.com/office/drawing/2014/main" id="{4AE1EF87-8E7E-F1A7-AB3D-8C57595C41A1}"/>
              </a:ext>
            </a:extLst>
          </p:cNvPr>
          <p:cNvPicPr>
            <a:picLocks noChangeAspect="1"/>
          </p:cNvPicPr>
          <p:nvPr/>
        </p:nvPicPr>
        <p:blipFill>
          <a:blip r:embed="rId8"/>
          <a:stretch>
            <a:fillRect/>
          </a:stretch>
        </p:blipFill>
        <p:spPr>
          <a:xfrm>
            <a:off x="243177" y="4939321"/>
            <a:ext cx="4938424" cy="1850063"/>
          </a:xfrm>
          <a:prstGeom prst="rect">
            <a:avLst/>
          </a:prstGeom>
        </p:spPr>
      </p:pic>
      <p:pic>
        <p:nvPicPr>
          <p:cNvPr id="20" name="Picture 19" descr="A red and white circle with a white arrow in the middle&#10;&#10;Description automatically generated">
            <a:extLst>
              <a:ext uri="{FF2B5EF4-FFF2-40B4-BE49-F238E27FC236}">
                <a16:creationId xmlns:a16="http://schemas.microsoft.com/office/drawing/2014/main" id="{FF95A826-971F-2E0C-ABFB-1D954CC735C1}"/>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053022" y="5124882"/>
            <a:ext cx="1318733" cy="1318733"/>
          </a:xfrm>
          <a:prstGeom prst="rect">
            <a:avLst/>
          </a:prstGeom>
        </p:spPr>
      </p:pic>
      <p:pic>
        <p:nvPicPr>
          <p:cNvPr id="22" name="Picture 21">
            <a:hlinkClick r:id="rId9"/>
            <a:extLst>
              <a:ext uri="{FF2B5EF4-FFF2-40B4-BE49-F238E27FC236}">
                <a16:creationId xmlns:a16="http://schemas.microsoft.com/office/drawing/2014/main" id="{65E44939-BAC4-FDCF-D2BA-133CFEE1AA00}"/>
              </a:ext>
            </a:extLst>
          </p:cNvPr>
          <p:cNvPicPr>
            <a:picLocks noChangeAspect="1"/>
          </p:cNvPicPr>
          <p:nvPr/>
        </p:nvPicPr>
        <p:blipFill>
          <a:blip r:embed="rId10"/>
          <a:stretch>
            <a:fillRect/>
          </a:stretch>
        </p:blipFill>
        <p:spPr>
          <a:xfrm>
            <a:off x="5424778" y="2462893"/>
            <a:ext cx="6524045" cy="3022917"/>
          </a:xfrm>
          <a:prstGeom prst="rect">
            <a:avLst/>
          </a:prstGeom>
        </p:spPr>
      </p:pic>
      <p:sp>
        <p:nvSpPr>
          <p:cNvPr id="24" name="TextBox 23">
            <a:extLst>
              <a:ext uri="{FF2B5EF4-FFF2-40B4-BE49-F238E27FC236}">
                <a16:creationId xmlns:a16="http://schemas.microsoft.com/office/drawing/2014/main" id="{0D58F3F8-B58D-F54C-403E-91F30A84493B}"/>
              </a:ext>
            </a:extLst>
          </p:cNvPr>
          <p:cNvSpPr txBox="1"/>
          <p:nvPr/>
        </p:nvSpPr>
        <p:spPr>
          <a:xfrm>
            <a:off x="5424778" y="1992999"/>
            <a:ext cx="2681416" cy="369332"/>
          </a:xfrm>
          <a:prstGeom prst="rect">
            <a:avLst/>
          </a:prstGeom>
          <a:noFill/>
        </p:spPr>
        <p:txBody>
          <a:bodyPr wrap="square">
            <a:spAutoFit/>
          </a:bodyPr>
          <a:lstStyle/>
          <a:p>
            <a:pPr algn="l"/>
            <a:r>
              <a:rPr lang="en-GB" b="1" i="0" dirty="0">
                <a:solidFill>
                  <a:srgbClr val="0F0F0F"/>
                </a:solidFill>
                <a:effectLst/>
                <a:latin typeface="Roboto" panose="02000000000000000000" pitchFamily="2" charset="0"/>
              </a:rPr>
              <a:t>How Computers Work</a:t>
            </a:r>
          </a:p>
        </p:txBody>
      </p:sp>
      <p:pic>
        <p:nvPicPr>
          <p:cNvPr id="25" name="Picture 24" descr="A red and white circle with a white arrow in the middle&#10;&#10;Description automatically generated">
            <a:extLst>
              <a:ext uri="{FF2B5EF4-FFF2-40B4-BE49-F238E27FC236}">
                <a16:creationId xmlns:a16="http://schemas.microsoft.com/office/drawing/2014/main" id="{803A222B-6948-E3C7-2F48-C0EAC8D39251}"/>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792646" y="3023126"/>
            <a:ext cx="1318733" cy="1318733"/>
          </a:xfrm>
          <a:prstGeom prst="rect">
            <a:avLst/>
          </a:prstGeom>
        </p:spPr>
      </p:pic>
    </p:spTree>
    <p:extLst>
      <p:ext uri="{BB962C8B-B14F-4D97-AF65-F5344CB8AC3E}">
        <p14:creationId xmlns:p14="http://schemas.microsoft.com/office/powerpoint/2010/main" val="9825028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57698" y="375477"/>
            <a:ext cx="9895951" cy="1033669"/>
          </a:xfrm>
        </p:spPr>
        <p:txBody>
          <a:bodyPr>
            <a:normAutofit/>
          </a:bodyPr>
          <a:lstStyle/>
          <a:p>
            <a:r>
              <a:rPr lang="en-GB" sz="4000" b="1" dirty="0">
                <a:solidFill>
                  <a:srgbClr val="FFFFFF"/>
                </a:solidFill>
              </a:rPr>
              <a:t>3</a:t>
            </a:r>
            <a:r>
              <a:rPr lang="en-GB" sz="4000" b="1" baseline="30000" dirty="0">
                <a:solidFill>
                  <a:srgbClr val="FFFFFF"/>
                </a:solidFill>
              </a:rPr>
              <a:t>rd</a:t>
            </a:r>
            <a:r>
              <a:rPr lang="en-GB" sz="4000" b="1" dirty="0">
                <a:solidFill>
                  <a:srgbClr val="FFFFFF"/>
                </a:solidFill>
              </a:rPr>
              <a:t> Gen. OSs </a:t>
            </a:r>
            <a:r>
              <a:rPr lang="en-GB" sz="4000" dirty="0">
                <a:solidFill>
                  <a:srgbClr val="FFFFFF"/>
                </a:solidFill>
              </a:rPr>
              <a:t>(</a:t>
            </a:r>
            <a:r>
              <a:rPr lang="en-GB" sz="4000" dirty="0">
                <a:solidFill>
                  <a:schemeClr val="bg1"/>
                </a:solidFill>
              </a:rPr>
              <a:t>60s to 70): M</a:t>
            </a:r>
            <a:r>
              <a:rPr lang="en-GB" dirty="0">
                <a:solidFill>
                  <a:schemeClr val="bg1"/>
                </a:solidFill>
              </a:rPr>
              <a:t>ultiprogramming</a:t>
            </a:r>
            <a:endParaRPr lang="en-GB" sz="4000" b="1" dirty="0">
              <a:solidFill>
                <a:schemeClr val="bg1"/>
              </a:solidFill>
            </a:endParaRPr>
          </a:p>
        </p:txBody>
      </p:sp>
      <p:pic>
        <p:nvPicPr>
          <p:cNvPr id="5" name="Picture 4">
            <a:extLst>
              <a:ext uri="{FF2B5EF4-FFF2-40B4-BE49-F238E27FC236}">
                <a16:creationId xmlns:a16="http://schemas.microsoft.com/office/drawing/2014/main" id="{4907A094-B2F4-A16B-94F9-E8242173FEAD}"/>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004" r="2067" b="10638"/>
          <a:stretch/>
        </p:blipFill>
        <p:spPr>
          <a:xfrm>
            <a:off x="6814850" y="1288215"/>
            <a:ext cx="5323358" cy="3758339"/>
          </a:xfrm>
          <a:prstGeom prst="rect">
            <a:avLst/>
          </a:prstGeom>
        </p:spPr>
      </p:pic>
      <p:sp>
        <p:nvSpPr>
          <p:cNvPr id="6" name="TextBox 5">
            <a:extLst>
              <a:ext uri="{FF2B5EF4-FFF2-40B4-BE49-F238E27FC236}">
                <a16:creationId xmlns:a16="http://schemas.microsoft.com/office/drawing/2014/main" id="{DE5CD10D-259A-F421-FEF1-1EF8DB343D58}"/>
              </a:ext>
            </a:extLst>
          </p:cNvPr>
          <p:cNvSpPr txBox="1"/>
          <p:nvPr/>
        </p:nvSpPr>
        <p:spPr>
          <a:xfrm>
            <a:off x="8958444" y="4877277"/>
            <a:ext cx="3179764" cy="153888"/>
          </a:xfrm>
          <a:prstGeom prst="rect">
            <a:avLst/>
          </a:prstGeom>
          <a:noFill/>
        </p:spPr>
        <p:txBody>
          <a:bodyPr wrap="square" rtlCol="0">
            <a:spAutoFit/>
          </a:bodyPr>
          <a:lstStyle/>
          <a:p>
            <a:pPr algn="r"/>
            <a:r>
              <a:rPr lang="en-GB" sz="400" dirty="0">
                <a:hlinkClick r:id="rId4" tooltip="https://melonicedlatte.com/computerarchitecture/2018/11/08/145326.html"/>
              </a:rPr>
              <a:t>This Photo</a:t>
            </a:r>
            <a:r>
              <a:rPr lang="en-GB" sz="400" dirty="0"/>
              <a:t> by Unknown Author is licensed under </a:t>
            </a:r>
            <a:r>
              <a:rPr lang="en-GB" sz="400" dirty="0">
                <a:hlinkClick r:id="rId5" tooltip="https://creativecommons.org/licenses/by-nc/3.0/"/>
              </a:rPr>
              <a:t>CC BY-NC</a:t>
            </a:r>
            <a:endParaRPr lang="en-GB" sz="400" dirty="0"/>
          </a:p>
        </p:txBody>
      </p:sp>
      <p:sp>
        <p:nvSpPr>
          <p:cNvPr id="3" name="Content Placeholder 2">
            <a:extLst>
              <a:ext uri="{FF2B5EF4-FFF2-40B4-BE49-F238E27FC236}">
                <a16:creationId xmlns:a16="http://schemas.microsoft.com/office/drawing/2014/main" id="{6BC9DC6F-03D5-4127-A75B-25DF58917468}"/>
              </a:ext>
            </a:extLst>
          </p:cNvPr>
          <p:cNvSpPr>
            <a:spLocks noGrp="1"/>
          </p:cNvSpPr>
          <p:nvPr>
            <p:ph idx="1"/>
          </p:nvPr>
        </p:nvSpPr>
        <p:spPr>
          <a:xfrm>
            <a:off x="-15637" y="1590741"/>
            <a:ext cx="6885163" cy="4964733"/>
          </a:xfrm>
        </p:spPr>
        <p:txBody>
          <a:bodyPr anchor="t">
            <a:noAutofit/>
          </a:bodyPr>
          <a:lstStyle/>
          <a:p>
            <a:pPr>
              <a:lnSpc>
                <a:spcPct val="100000"/>
              </a:lnSpc>
              <a:spcBef>
                <a:spcPts val="600"/>
              </a:spcBef>
            </a:pPr>
            <a:r>
              <a:rPr lang="en-GB" sz="2200" kern="100" dirty="0">
                <a:solidFill>
                  <a:srgbClr val="333333"/>
                </a:solidFill>
                <a:effectLst/>
                <a:highlight>
                  <a:srgbClr val="FFFF00"/>
                </a:highlight>
                <a:ea typeface="DengXian" panose="02010600030101010101" pitchFamily="2" charset="-122"/>
                <a:cs typeface="Times New Roman" panose="02020603050405020304" pitchFamily="18" charset="0"/>
              </a:rPr>
              <a:t>In the 1960s, OS designers developed a </a:t>
            </a:r>
            <a:r>
              <a:rPr lang="en-GB" sz="2200" b="1" kern="100" dirty="0">
                <a:solidFill>
                  <a:srgbClr val="333333"/>
                </a:solidFill>
                <a:effectLst/>
                <a:highlight>
                  <a:srgbClr val="FFFF00"/>
                </a:highlight>
                <a:ea typeface="DengXian" panose="02010600030101010101" pitchFamily="2" charset="-122"/>
                <a:cs typeface="Times New Roman" panose="02020603050405020304" pitchFamily="18" charset="0"/>
              </a:rPr>
              <a:t>M</a:t>
            </a:r>
            <a:r>
              <a:rPr lang="en-GB" sz="2200" b="1" kern="100" dirty="0">
                <a:solidFill>
                  <a:srgbClr val="333333"/>
                </a:solidFill>
                <a:highlight>
                  <a:srgbClr val="FFFF00"/>
                </a:highlight>
                <a:ea typeface="DengXian" panose="02010600030101010101" pitchFamily="2" charset="-122"/>
                <a:cs typeface="Times New Roman" panose="02020603050405020304" pitchFamily="18" charset="0"/>
              </a:rPr>
              <a:t>ulti-programming / Multi-Tasking </a:t>
            </a:r>
            <a:r>
              <a:rPr lang="en-GB" sz="2200" b="1" kern="100" dirty="0">
                <a:solidFill>
                  <a:srgbClr val="333333"/>
                </a:solidFill>
                <a:effectLst/>
                <a:highlight>
                  <a:srgbClr val="FFFF00"/>
                </a:highlight>
                <a:ea typeface="DengXian" panose="02010600030101010101" pitchFamily="2" charset="-122"/>
                <a:cs typeface="Times New Roman" panose="02020603050405020304" pitchFamily="18" charset="0"/>
              </a:rPr>
              <a:t>OS</a:t>
            </a:r>
            <a:r>
              <a:rPr lang="en-GB" sz="2200" kern="100" dirty="0">
                <a:solidFill>
                  <a:srgbClr val="333333"/>
                </a:solidFill>
                <a:effectLst/>
                <a:highlight>
                  <a:srgbClr val="FFFF00"/>
                </a:highlight>
                <a:ea typeface="DengXian" panose="02010600030101010101" pitchFamily="2" charset="-122"/>
                <a:cs typeface="Times New Roman" panose="02020603050405020304" pitchFamily="18" charset="0"/>
              </a:rPr>
              <a:t> that could </a:t>
            </a:r>
            <a:r>
              <a:rPr lang="en-GB" sz="2200" kern="100" dirty="0">
                <a:solidFill>
                  <a:srgbClr val="333333"/>
                </a:solidFill>
                <a:highlight>
                  <a:srgbClr val="FFFF00"/>
                </a:highlight>
                <a:ea typeface="DengXian" panose="02010600030101010101" pitchFamily="2" charset="-122"/>
                <a:cs typeface="Times New Roman" panose="02020603050405020304" pitchFamily="18" charset="0"/>
              </a:rPr>
              <a:t>run multiple programs on a computer at the same time, by </a:t>
            </a:r>
            <a:r>
              <a:rPr lang="en-GB" sz="2200" b="1" kern="100" dirty="0">
                <a:solidFill>
                  <a:srgbClr val="333333"/>
                </a:solidFill>
                <a:highlight>
                  <a:srgbClr val="FFFF00"/>
                </a:highlight>
                <a:ea typeface="DengXian" panose="02010600030101010101" pitchFamily="2" charset="-122"/>
                <a:cs typeface="Times New Roman" panose="02020603050405020304" pitchFamily="18" charset="0"/>
              </a:rPr>
              <a:t>switching</a:t>
            </a:r>
            <a:r>
              <a:rPr lang="en-GB" sz="2200" kern="100" dirty="0">
                <a:solidFill>
                  <a:srgbClr val="333333"/>
                </a:solidFill>
                <a:highlight>
                  <a:srgbClr val="FFFF00"/>
                </a:highlight>
                <a:ea typeface="DengXian" panose="02010600030101010101" pitchFamily="2" charset="-122"/>
                <a:cs typeface="Times New Roman" panose="02020603050405020304" pitchFamily="18" charset="0"/>
              </a:rPr>
              <a:t> between different programs when they were running, without it having to stop and wait for each program/job to fully complete. </a:t>
            </a:r>
            <a:r>
              <a:rPr lang="en-GB" sz="1800" dirty="0"/>
              <a:t>More on this next week.</a:t>
            </a:r>
          </a:p>
          <a:p>
            <a:pPr lvl="1">
              <a:lnSpc>
                <a:spcPct val="100000"/>
              </a:lnSpc>
              <a:spcBef>
                <a:spcPts val="600"/>
              </a:spcBef>
            </a:pPr>
            <a:r>
              <a:rPr lang="en-GB" sz="1800" kern="100" dirty="0">
                <a:solidFill>
                  <a:srgbClr val="333333"/>
                </a:solidFill>
                <a:effectLst/>
                <a:ea typeface="DengXian" panose="02010600030101010101" pitchFamily="2" charset="-122"/>
                <a:cs typeface="Times New Roman" panose="02020603050405020304" pitchFamily="18" charset="0"/>
              </a:rPr>
              <a:t>A </a:t>
            </a:r>
            <a:r>
              <a:rPr lang="en-GB" sz="1800" kern="100" dirty="0">
                <a:solidFill>
                  <a:srgbClr val="333333"/>
                </a:solidFill>
                <a:ea typeface="DengXian" panose="02010600030101010101" pitchFamily="2" charset="-122"/>
                <a:cs typeface="Times New Roman" panose="02020603050405020304" pitchFamily="18" charset="0"/>
              </a:rPr>
              <a:t>multiprogramming</a:t>
            </a:r>
            <a:r>
              <a:rPr lang="en-GB" sz="1800" b="1" kern="100" dirty="0">
                <a:solidFill>
                  <a:srgbClr val="333333"/>
                </a:solidFill>
                <a:ea typeface="DengXian" panose="02010600030101010101" pitchFamily="2" charset="-122"/>
                <a:cs typeface="Times New Roman" panose="02020603050405020304" pitchFamily="18" charset="0"/>
              </a:rPr>
              <a:t> </a:t>
            </a:r>
            <a:r>
              <a:rPr lang="en-GB" sz="1800" kern="100" dirty="0">
                <a:solidFill>
                  <a:srgbClr val="333333"/>
                </a:solidFill>
                <a:effectLst/>
                <a:ea typeface="DengXian" panose="02010600030101010101" pitchFamily="2" charset="-122"/>
                <a:cs typeface="Times New Roman" panose="02020603050405020304" pitchFamily="18" charset="0"/>
              </a:rPr>
              <a:t>OS allows 2 or more programs to be in memory/RAM at the same time, the CPU can execute one at a time, however if one program is idle or requires Input/Output, and is not being used by the CPU, the OS allocates another program for execution. This happens so quickly it appears the CPU is running many programs at the same time.</a:t>
            </a:r>
          </a:p>
          <a:p>
            <a:pPr>
              <a:lnSpc>
                <a:spcPct val="100000"/>
              </a:lnSpc>
              <a:spcBef>
                <a:spcPts val="600"/>
              </a:spcBef>
            </a:pPr>
            <a:r>
              <a:rPr lang="en-GB" sz="2200" b="1" kern="100" dirty="0">
                <a:solidFill>
                  <a:srgbClr val="333333"/>
                </a:solidFill>
                <a:effectLst/>
                <a:highlight>
                  <a:srgbClr val="FFFF00"/>
                </a:highlight>
                <a:ea typeface="DengXian" panose="02010600030101010101" pitchFamily="2" charset="-122"/>
                <a:cs typeface="Times New Roman" panose="02020603050405020304" pitchFamily="18" charset="0"/>
              </a:rPr>
              <a:t>This was a significant evolutionary step in OS design that greatly enhanced CPU utilisation.</a:t>
            </a:r>
            <a:endParaRPr lang="en-GB" sz="2200" b="1" kern="100" dirty="0">
              <a:effectLst/>
              <a:highlight>
                <a:srgbClr val="FFFF00"/>
              </a:highlight>
              <a:ea typeface="DengXian" panose="02010600030101010101" pitchFamily="2" charset="-122"/>
              <a:cs typeface="Times New Roman" panose="02020603050405020304" pitchFamily="18" charset="0"/>
            </a:endParaRPr>
          </a:p>
          <a:p>
            <a:pPr>
              <a:lnSpc>
                <a:spcPct val="100000"/>
              </a:lnSpc>
              <a:spcBef>
                <a:spcPts val="600"/>
              </a:spcBef>
            </a:pPr>
            <a:r>
              <a:rPr lang="en-US" sz="2200" dirty="0">
                <a:highlight>
                  <a:srgbClr val="FFFF00"/>
                </a:highlight>
              </a:rPr>
              <a:t>In 1969, the </a:t>
            </a:r>
            <a:r>
              <a:rPr lang="en-US" sz="2200" b="1" dirty="0">
                <a:solidFill>
                  <a:srgbClr val="202122"/>
                </a:solidFill>
                <a:highlight>
                  <a:srgbClr val="FFFF00"/>
                </a:highlight>
              </a:rPr>
              <a:t>Unix OS </a:t>
            </a:r>
            <a:r>
              <a:rPr lang="en-US" sz="2200" dirty="0">
                <a:solidFill>
                  <a:srgbClr val="202122"/>
                </a:solidFill>
                <a:highlight>
                  <a:srgbClr val="FFFF00"/>
                </a:highlight>
              </a:rPr>
              <a:t>was </a:t>
            </a:r>
            <a:r>
              <a:rPr lang="en-US" sz="2200" dirty="0">
                <a:highlight>
                  <a:srgbClr val="FFFF00"/>
                </a:highlight>
              </a:rPr>
              <a:t>developed in Bell Labs at AT&amp;T.</a:t>
            </a:r>
            <a:endParaRPr lang="en-GB" sz="2200" kern="100" dirty="0">
              <a:effectLst/>
              <a:highlight>
                <a:srgbClr val="FFFF00"/>
              </a:highlight>
              <a:ea typeface="DengXian" panose="02010600030101010101" pitchFamily="2" charset="-122"/>
              <a:cs typeface="Times New Roman" panose="02020603050405020304" pitchFamily="18" charset="0"/>
            </a:endParaRPr>
          </a:p>
        </p:txBody>
      </p:sp>
      <p:sp>
        <p:nvSpPr>
          <p:cNvPr id="7" name="TextBox 6">
            <a:extLst>
              <a:ext uri="{FF2B5EF4-FFF2-40B4-BE49-F238E27FC236}">
                <a16:creationId xmlns:a16="http://schemas.microsoft.com/office/drawing/2014/main" id="{55E8C751-EB1D-5A6A-BDAA-73B3B2838825}"/>
              </a:ext>
            </a:extLst>
          </p:cNvPr>
          <p:cNvSpPr txBox="1"/>
          <p:nvPr/>
        </p:nvSpPr>
        <p:spPr>
          <a:xfrm>
            <a:off x="6885163" y="4990795"/>
            <a:ext cx="5418520" cy="1815882"/>
          </a:xfrm>
          <a:prstGeom prst="rect">
            <a:avLst/>
          </a:prstGeom>
          <a:noFill/>
        </p:spPr>
        <p:txBody>
          <a:bodyPr wrap="square">
            <a:spAutoFit/>
          </a:bodyPr>
          <a:lstStyle/>
          <a:p>
            <a:pPr>
              <a:spcBef>
                <a:spcPts val="600"/>
              </a:spcBef>
            </a:pPr>
            <a:r>
              <a:rPr lang="en-US" sz="1600" dirty="0"/>
              <a:t>Bg. Multiprogramming is executing multiple programs in a single processor simultaneously. </a:t>
            </a:r>
            <a:r>
              <a:rPr lang="en-US" sz="1600" dirty="0">
                <a:solidFill>
                  <a:srgbClr val="273239"/>
                </a:solidFill>
              </a:rPr>
              <a:t>Earlier </a:t>
            </a:r>
            <a:r>
              <a:rPr lang="en-US" sz="1600" b="1" dirty="0">
                <a:solidFill>
                  <a:srgbClr val="273239"/>
                </a:solidFill>
              </a:rPr>
              <a:t>Single-tasking OS </a:t>
            </a:r>
            <a:r>
              <a:rPr lang="en-US" sz="1600" dirty="0">
                <a:solidFill>
                  <a:srgbClr val="273239"/>
                </a:solidFill>
              </a:rPr>
              <a:t>allows a user to perform a single task at a time. Later, </a:t>
            </a:r>
            <a:r>
              <a:rPr lang="en-US" sz="1600" b="1" dirty="0">
                <a:solidFill>
                  <a:srgbClr val="273239"/>
                </a:solidFill>
              </a:rPr>
              <a:t>Multi-Tasking OSs </a:t>
            </a:r>
            <a:r>
              <a:rPr lang="en-US" sz="1600" dirty="0">
                <a:solidFill>
                  <a:srgbClr val="273239"/>
                </a:solidFill>
              </a:rPr>
              <a:t>allow users to run multiple programs at the same time, making the computer much more efficient. </a:t>
            </a:r>
            <a:r>
              <a:rPr lang="en-US" sz="1600" b="1" dirty="0"/>
              <a:t>Multi-Tasking</a:t>
            </a:r>
            <a:r>
              <a:rPr lang="en-US" sz="1600" dirty="0"/>
              <a:t> OSs also allow two or more users to run different programs simultaneously on the same system.</a:t>
            </a:r>
          </a:p>
        </p:txBody>
      </p:sp>
    </p:spTree>
    <p:extLst>
      <p:ext uri="{BB962C8B-B14F-4D97-AF65-F5344CB8AC3E}">
        <p14:creationId xmlns:p14="http://schemas.microsoft.com/office/powerpoint/2010/main" val="36109488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80642" y="265437"/>
            <a:ext cx="10686127" cy="1033669"/>
          </a:xfrm>
        </p:spPr>
        <p:txBody>
          <a:bodyPr>
            <a:normAutofit fontScale="90000"/>
          </a:bodyPr>
          <a:lstStyle/>
          <a:p>
            <a:r>
              <a:rPr lang="en-GB" sz="4900" b="1" dirty="0">
                <a:solidFill>
                  <a:schemeClr val="bg1"/>
                </a:solidFill>
              </a:rPr>
              <a:t>Bg. </a:t>
            </a:r>
            <a:r>
              <a:rPr lang="en-GB" sz="4000" b="1" dirty="0">
                <a:solidFill>
                  <a:schemeClr val="bg1"/>
                </a:solidFill>
              </a:rPr>
              <a:t>3</a:t>
            </a:r>
            <a:r>
              <a:rPr lang="en-GB" sz="4000" b="1" baseline="30000" dirty="0">
                <a:solidFill>
                  <a:schemeClr val="bg1"/>
                </a:solidFill>
              </a:rPr>
              <a:t>rd</a:t>
            </a:r>
            <a:r>
              <a:rPr lang="en-GB" sz="4000" b="1" dirty="0">
                <a:solidFill>
                  <a:schemeClr val="bg1"/>
                </a:solidFill>
              </a:rPr>
              <a:t> Gen.</a:t>
            </a:r>
            <a:r>
              <a:rPr lang="en-GB" sz="4000" dirty="0">
                <a:solidFill>
                  <a:schemeClr val="bg1"/>
                </a:solidFill>
              </a:rPr>
              <a:t>: </a:t>
            </a:r>
            <a:r>
              <a:rPr lang="en-GB" sz="4000" kern="100" dirty="0">
                <a:solidFill>
                  <a:schemeClr val="bg1"/>
                </a:solidFill>
                <a:effectLst/>
                <a:ea typeface="DengXian" panose="02010600030101010101" pitchFamily="2" charset="-122"/>
                <a:cs typeface="Times New Roman" panose="02020603050405020304" pitchFamily="18" charset="0"/>
              </a:rPr>
              <a:t>Integrated circuits, </a:t>
            </a:r>
            <a:r>
              <a:rPr lang="en-GB" sz="4000" dirty="0">
                <a:solidFill>
                  <a:schemeClr val="bg1"/>
                </a:solidFill>
              </a:rPr>
              <a:t>M</a:t>
            </a:r>
            <a:r>
              <a:rPr lang="en-GB" dirty="0">
                <a:solidFill>
                  <a:schemeClr val="bg1"/>
                </a:solidFill>
              </a:rPr>
              <a:t>ultiprogramming &amp; PDP-1 Mini-Computer</a:t>
            </a:r>
            <a:endParaRPr lang="en-GB" sz="4000" b="1" dirty="0">
              <a:solidFill>
                <a:schemeClr val="bg1"/>
              </a:solidFill>
            </a:endParaRPr>
          </a:p>
        </p:txBody>
      </p:sp>
      <p:sp>
        <p:nvSpPr>
          <p:cNvPr id="11" name="TextBox 10">
            <a:extLst>
              <a:ext uri="{FF2B5EF4-FFF2-40B4-BE49-F238E27FC236}">
                <a16:creationId xmlns:a16="http://schemas.microsoft.com/office/drawing/2014/main" id="{BC944DB3-B9A1-96E7-053B-B71D1F26C731}"/>
              </a:ext>
            </a:extLst>
          </p:cNvPr>
          <p:cNvSpPr txBox="1"/>
          <p:nvPr/>
        </p:nvSpPr>
        <p:spPr>
          <a:xfrm>
            <a:off x="23762" y="1597432"/>
            <a:ext cx="7723753" cy="5386090"/>
          </a:xfrm>
          <a:prstGeom prst="rect">
            <a:avLst/>
          </a:prstGeom>
          <a:noFill/>
        </p:spPr>
        <p:txBody>
          <a:bodyPr wrap="square">
            <a:spAutoFit/>
          </a:bodyPr>
          <a:lstStyle/>
          <a:p>
            <a:pPr marL="342900" indent="-342900">
              <a:spcBef>
                <a:spcPts val="600"/>
              </a:spcBef>
              <a:buFont typeface="Arial" panose="020B0604020202020204" pitchFamily="34" charset="0"/>
              <a:buChar char="•"/>
            </a:pPr>
            <a:r>
              <a:rPr lang="en-GB" kern="100" dirty="0">
                <a:solidFill>
                  <a:srgbClr val="333333"/>
                </a:solidFill>
                <a:effectLst/>
                <a:ea typeface="DengXian" panose="02010600030101010101" pitchFamily="2" charset="-122"/>
                <a:cs typeface="Times New Roman" panose="02020603050405020304" pitchFamily="18" charset="0"/>
              </a:rPr>
              <a:t>“Integrated circuits brought forth the third generation of operating systems, facilitating further miniaturization and increased computational power. This marked the rise of </a:t>
            </a:r>
            <a:r>
              <a:rPr lang="en-GB" b="1" kern="100" dirty="0">
                <a:solidFill>
                  <a:srgbClr val="333333"/>
                </a:solidFill>
                <a:effectLst/>
                <a:ea typeface="DengXian" panose="02010600030101010101" pitchFamily="2" charset="-122"/>
                <a:cs typeface="Times New Roman" panose="02020603050405020304" pitchFamily="18" charset="0"/>
              </a:rPr>
              <a:t>time-sharing</a:t>
            </a:r>
            <a:r>
              <a:rPr lang="en-GB" kern="100" dirty="0">
                <a:solidFill>
                  <a:srgbClr val="333333"/>
                </a:solidFill>
                <a:effectLst/>
                <a:ea typeface="DengXian" panose="02010600030101010101" pitchFamily="2" charset="-122"/>
                <a:cs typeface="Times New Roman" panose="02020603050405020304" pitchFamily="18" charset="0"/>
              </a:rPr>
              <a:t> systems, allowing different users to interact with the computer simultaneously. ... Examples include UNIX and IBM's OS/VS.” [</a:t>
            </a:r>
            <a:r>
              <a:rPr lang="en-GB" u="sng" kern="100" dirty="0">
                <a:solidFill>
                  <a:srgbClr val="333333"/>
                </a:solidFill>
                <a:effectLst/>
                <a:ea typeface="DengXian" panose="02010600030101010101" pitchFamily="2" charset="-122"/>
                <a:cs typeface="Times New Roman" panose="02020603050405020304" pitchFamily="18" charset="0"/>
                <a:hlinkClick r:id="rId3"/>
              </a:rPr>
              <a:t>r</a:t>
            </a:r>
            <a:r>
              <a:rPr lang="en-GB" kern="100" dirty="0">
                <a:solidFill>
                  <a:srgbClr val="333333"/>
                </a:solidFill>
                <a:effectLst/>
                <a:ea typeface="DengXian" panose="02010600030101010101" pitchFamily="2" charset="-122"/>
                <a:cs typeface="Times New Roman" panose="02020603050405020304" pitchFamily="18" charset="0"/>
              </a:rPr>
              <a:t>]</a:t>
            </a:r>
          </a:p>
          <a:p>
            <a:pPr marL="342900" indent="-342900">
              <a:spcBef>
                <a:spcPts val="600"/>
              </a:spcBef>
              <a:buFont typeface="Arial" panose="020B0604020202020204" pitchFamily="34" charset="0"/>
              <a:buChar char="•"/>
            </a:pPr>
            <a:r>
              <a:rPr lang="en-US" b="1" i="0" dirty="0">
                <a:solidFill>
                  <a:srgbClr val="202124"/>
                </a:solidFill>
                <a:effectLst/>
              </a:rPr>
              <a:t>Time-sharing</a:t>
            </a:r>
            <a:r>
              <a:rPr lang="en-US" b="0" i="0" dirty="0">
                <a:solidFill>
                  <a:srgbClr val="202124"/>
                </a:solidFill>
                <a:effectLst/>
              </a:rPr>
              <a:t> refers to multiple users, using their own terminal, to access a computer system at the same time. The OS would use ‘</a:t>
            </a:r>
            <a:r>
              <a:rPr lang="en-US" b="1" i="0" dirty="0">
                <a:solidFill>
                  <a:srgbClr val="202124"/>
                </a:solidFill>
                <a:effectLst/>
              </a:rPr>
              <a:t>CPU scheduling</a:t>
            </a:r>
            <a:r>
              <a:rPr lang="en-US" b="0" i="0" dirty="0">
                <a:solidFill>
                  <a:srgbClr val="202124"/>
                </a:solidFill>
                <a:effectLst/>
              </a:rPr>
              <a:t>’ &amp; multiprogramming to provide each user with an amount of CPU time.</a:t>
            </a:r>
          </a:p>
          <a:p>
            <a:pPr marL="342900" indent="-342900">
              <a:spcBef>
                <a:spcPts val="600"/>
              </a:spcBef>
              <a:buFont typeface="Arial" panose="020B0604020202020204" pitchFamily="34" charset="0"/>
              <a:buChar char="•"/>
            </a:pPr>
            <a:r>
              <a:rPr lang="en-GB" kern="100" dirty="0">
                <a:effectLst/>
                <a:ea typeface="DengXian" panose="02010600030101010101" pitchFamily="2" charset="-122"/>
                <a:cs typeface="Times New Roman" panose="02020603050405020304" pitchFamily="18" charset="0"/>
              </a:rPr>
              <a:t>The 3</a:t>
            </a:r>
            <a:r>
              <a:rPr lang="en-GB" kern="100" baseline="30000" dirty="0">
                <a:effectLst/>
                <a:ea typeface="DengXian" panose="02010600030101010101" pitchFamily="2" charset="-122"/>
                <a:cs typeface="Times New Roman" panose="02020603050405020304" pitchFamily="18" charset="0"/>
              </a:rPr>
              <a:t>rd</a:t>
            </a:r>
            <a:r>
              <a:rPr lang="en-GB" kern="100" dirty="0">
                <a:effectLst/>
                <a:ea typeface="DengXian" panose="02010600030101010101" pitchFamily="2" charset="-122"/>
                <a:cs typeface="Times New Roman" panose="02020603050405020304" pitchFamily="18" charset="0"/>
              </a:rPr>
              <a:t> gen. operating systems also introduced </a:t>
            </a:r>
            <a:r>
              <a:rPr lang="en-GB" b="1" kern="100" dirty="0">
                <a:effectLst/>
                <a:ea typeface="DengXian" panose="02010600030101010101" pitchFamily="2" charset="-122"/>
                <a:cs typeface="Times New Roman" panose="02020603050405020304" pitchFamily="18" charset="0"/>
              </a:rPr>
              <a:t>multiprogramming</a:t>
            </a:r>
            <a:r>
              <a:rPr lang="en-GB" kern="100" dirty="0">
                <a:effectLst/>
                <a:ea typeface="DengXian" panose="02010600030101010101" pitchFamily="2" charset="-122"/>
                <a:cs typeface="Times New Roman" panose="02020603050405020304" pitchFamily="18" charset="0"/>
              </a:rPr>
              <a:t>. This meant that the processor was not idle while a job was completing its I/O operation. Another job was scheduled on the processor so that its time would not be wasted. [</a:t>
            </a:r>
            <a:r>
              <a:rPr lang="en-GB" kern="100" dirty="0">
                <a:effectLst/>
                <a:ea typeface="DengXian" panose="02010600030101010101" pitchFamily="2" charset="-122"/>
                <a:cs typeface="Times New Roman" panose="02020603050405020304" pitchFamily="18" charset="0"/>
                <a:hlinkClick r:id="rId4"/>
              </a:rPr>
              <a:t>r</a:t>
            </a:r>
            <a:r>
              <a:rPr lang="en-GB" kern="100" dirty="0">
                <a:effectLst/>
                <a:ea typeface="DengXian" panose="02010600030101010101" pitchFamily="2" charset="-122"/>
                <a:cs typeface="Times New Roman" panose="02020603050405020304" pitchFamily="18" charset="0"/>
              </a:rPr>
              <a:t>]</a:t>
            </a:r>
          </a:p>
          <a:p>
            <a:pPr marL="342900" indent="-342900">
              <a:spcBef>
                <a:spcPts val="600"/>
              </a:spcBef>
              <a:buFont typeface="Arial" panose="020B0604020202020204" pitchFamily="34" charset="0"/>
              <a:buChar char="•"/>
            </a:pPr>
            <a:r>
              <a:rPr lang="en-GB" kern="100" dirty="0">
                <a:ea typeface="DengXian" panose="02010600030101010101" pitchFamily="2" charset="-122"/>
                <a:cs typeface="Times New Roman" panose="02020603050405020304" pitchFamily="18" charset="0"/>
              </a:rPr>
              <a:t>For an overview of electronic components, see slide ‘</a:t>
            </a:r>
            <a:r>
              <a:rPr lang="en-GB" b="1" dirty="0"/>
              <a:t>Bg. </a:t>
            </a:r>
            <a:r>
              <a:rPr lang="en-GB" dirty="0"/>
              <a:t>Video overview: </a:t>
            </a:r>
            <a:r>
              <a:rPr lang="en-GB" b="1" dirty="0"/>
              <a:t>3</a:t>
            </a:r>
            <a:r>
              <a:rPr lang="en-GB" b="1" baseline="30000" dirty="0"/>
              <a:t>rd</a:t>
            </a:r>
            <a:r>
              <a:rPr lang="en-GB" b="1" dirty="0"/>
              <a:t> Gen Integrated Circuits </a:t>
            </a:r>
            <a:r>
              <a:rPr lang="en-GB" dirty="0"/>
              <a:t>+ Basic Electronic component overview.’ towards the end of the slide deck.</a:t>
            </a:r>
          </a:p>
          <a:p>
            <a:pPr marL="342900" indent="-342900">
              <a:spcBef>
                <a:spcPts val="600"/>
              </a:spcBef>
              <a:buFont typeface="Arial" panose="020B0604020202020204" pitchFamily="34" charset="0"/>
              <a:buChar char="•"/>
            </a:pPr>
            <a:r>
              <a:rPr lang="en-GB" kern="100" dirty="0">
                <a:solidFill>
                  <a:srgbClr val="333333"/>
                </a:solidFill>
                <a:effectLst/>
                <a:ea typeface="DengXian" panose="02010600030101010101" pitchFamily="2" charset="-122"/>
                <a:cs typeface="Times New Roman" panose="02020603050405020304" pitchFamily="18" charset="0"/>
              </a:rPr>
              <a:t>During the third generation, </a:t>
            </a:r>
            <a:r>
              <a:rPr lang="en-GB" b="1" kern="100" dirty="0">
                <a:solidFill>
                  <a:srgbClr val="333333"/>
                </a:solidFill>
                <a:effectLst/>
                <a:ea typeface="DengXian" panose="02010600030101010101" pitchFamily="2" charset="-122"/>
                <a:cs typeface="Times New Roman" panose="02020603050405020304" pitchFamily="18" charset="0"/>
              </a:rPr>
              <a:t>Mini-Computers</a:t>
            </a:r>
            <a:r>
              <a:rPr lang="en-GB" kern="100" dirty="0">
                <a:solidFill>
                  <a:srgbClr val="333333"/>
                </a:solidFill>
                <a:effectLst/>
                <a:ea typeface="DengXian" panose="02010600030101010101" pitchFamily="2" charset="-122"/>
                <a:cs typeface="Times New Roman" panose="02020603050405020304" pitchFamily="18" charset="0"/>
              </a:rPr>
              <a:t> were created, still relatively large, about the size of a set of drawers, examples included the: with the </a:t>
            </a:r>
            <a:r>
              <a:rPr lang="en-GB" b="1" kern="100" dirty="0">
                <a:solidFill>
                  <a:srgbClr val="333333"/>
                </a:solidFill>
                <a:effectLst/>
                <a:ea typeface="DengXian" panose="02010600030101010101" pitchFamily="2" charset="-122"/>
                <a:cs typeface="Times New Roman" panose="02020603050405020304" pitchFamily="18" charset="0"/>
              </a:rPr>
              <a:t>DEC PDP-1</a:t>
            </a:r>
            <a:r>
              <a:rPr lang="en-GB" kern="100" dirty="0">
                <a:solidFill>
                  <a:srgbClr val="333333"/>
                </a:solidFill>
                <a:effectLst/>
                <a:ea typeface="DengXian" panose="02010600030101010101" pitchFamily="2" charset="-122"/>
                <a:cs typeface="Times New Roman" panose="02020603050405020304" pitchFamily="18" charset="0"/>
              </a:rPr>
              <a:t>.</a:t>
            </a:r>
          </a:p>
        </p:txBody>
      </p:sp>
      <p:grpSp>
        <p:nvGrpSpPr>
          <p:cNvPr id="21" name="Group 20">
            <a:extLst>
              <a:ext uri="{FF2B5EF4-FFF2-40B4-BE49-F238E27FC236}">
                <a16:creationId xmlns:a16="http://schemas.microsoft.com/office/drawing/2014/main" id="{7C71A334-F124-4B1D-FBE1-092C49FD7877}"/>
              </a:ext>
            </a:extLst>
          </p:cNvPr>
          <p:cNvGrpSpPr/>
          <p:nvPr/>
        </p:nvGrpSpPr>
        <p:grpSpPr>
          <a:xfrm>
            <a:off x="8339655" y="4260034"/>
            <a:ext cx="3845219" cy="2534349"/>
            <a:chOff x="8018928" y="1409146"/>
            <a:chExt cx="3845219" cy="2534349"/>
          </a:xfrm>
        </p:grpSpPr>
        <p:pic>
          <p:nvPicPr>
            <p:cNvPr id="1028" name="Picture 4">
              <a:extLst>
                <a:ext uri="{FF2B5EF4-FFF2-40B4-BE49-F238E27FC236}">
                  <a16:creationId xmlns:a16="http://schemas.microsoft.com/office/drawing/2014/main" id="{EA7CA46F-5E92-17A7-EE4A-88CB4CC90E9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18928" y="1409146"/>
              <a:ext cx="3845219" cy="2534349"/>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3FBD2693-5258-84E2-E126-3B2ED6E5A447}"/>
                </a:ext>
              </a:extLst>
            </p:cNvPr>
            <p:cNvSpPr txBox="1"/>
            <p:nvPr/>
          </p:nvSpPr>
          <p:spPr>
            <a:xfrm>
              <a:off x="9172815" y="3574163"/>
              <a:ext cx="1692409" cy="369332"/>
            </a:xfrm>
            <a:prstGeom prst="rect">
              <a:avLst/>
            </a:prstGeom>
            <a:noFill/>
          </p:spPr>
          <p:txBody>
            <a:bodyPr wrap="square">
              <a:spAutoFit/>
            </a:bodyPr>
            <a:lstStyle/>
            <a:p>
              <a:r>
                <a:rPr lang="en-GB" b="0" i="0" dirty="0">
                  <a:effectLst/>
                  <a:highlight>
                    <a:srgbClr val="00FFFF"/>
                  </a:highlight>
                  <a:latin typeface="Arial" panose="020B0604020202020204" pitchFamily="34" charset="0"/>
                </a:rPr>
                <a:t>PDP-1 Circuit</a:t>
              </a:r>
              <a:endParaRPr lang="en-GB" dirty="0">
                <a:highlight>
                  <a:srgbClr val="00FFFF"/>
                </a:highlight>
              </a:endParaRPr>
            </a:p>
          </p:txBody>
        </p:sp>
      </p:grpSp>
      <p:grpSp>
        <p:nvGrpSpPr>
          <p:cNvPr id="22" name="Group 21">
            <a:extLst>
              <a:ext uri="{FF2B5EF4-FFF2-40B4-BE49-F238E27FC236}">
                <a16:creationId xmlns:a16="http://schemas.microsoft.com/office/drawing/2014/main" id="{1DA03156-5545-1A3D-27AF-4FF133AA976B}"/>
              </a:ext>
            </a:extLst>
          </p:cNvPr>
          <p:cNvGrpSpPr/>
          <p:nvPr/>
        </p:nvGrpSpPr>
        <p:grpSpPr>
          <a:xfrm>
            <a:off x="7747520" y="782271"/>
            <a:ext cx="4292507" cy="4095524"/>
            <a:chOff x="4693421" y="1389122"/>
            <a:chExt cx="3284765" cy="3291544"/>
          </a:xfrm>
        </p:grpSpPr>
        <p:pic>
          <p:nvPicPr>
            <p:cNvPr id="1026" name="Picture 2">
              <a:extLst>
                <a:ext uri="{FF2B5EF4-FFF2-40B4-BE49-F238E27FC236}">
                  <a16:creationId xmlns:a16="http://schemas.microsoft.com/office/drawing/2014/main" id="{DB8D2415-82BD-A672-9824-22B6353D7FE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693421" y="1389122"/>
              <a:ext cx="3284765" cy="3269834"/>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56489FB8-59C7-7054-E3FF-F6EB836684F1}"/>
                </a:ext>
              </a:extLst>
            </p:cNvPr>
            <p:cNvSpPr txBox="1"/>
            <p:nvPr/>
          </p:nvSpPr>
          <p:spPr>
            <a:xfrm>
              <a:off x="5122765" y="4311334"/>
              <a:ext cx="2426076" cy="369332"/>
            </a:xfrm>
            <a:prstGeom prst="rect">
              <a:avLst/>
            </a:prstGeom>
            <a:noFill/>
          </p:spPr>
          <p:txBody>
            <a:bodyPr wrap="square">
              <a:spAutoFit/>
            </a:bodyPr>
            <a:lstStyle/>
            <a:p>
              <a:r>
                <a:rPr lang="en-GB" b="0" i="0" dirty="0">
                  <a:effectLst/>
                  <a:highlight>
                    <a:srgbClr val="00FFFF"/>
                  </a:highlight>
                  <a:latin typeface="Arial" panose="020B0604020202020204" pitchFamily="34" charset="0"/>
                </a:rPr>
                <a:t>PDP-1 </a:t>
              </a:r>
              <a:r>
                <a:rPr lang="en-GB" b="0" i="0" dirty="0" err="1">
                  <a:effectLst/>
                  <a:highlight>
                    <a:srgbClr val="00FFFF"/>
                  </a:highlight>
                  <a:latin typeface="Arial" panose="020B0604020202020204" pitchFamily="34" charset="0"/>
                </a:rPr>
                <a:t>MiniComputer</a:t>
              </a:r>
              <a:endParaRPr lang="en-GB" dirty="0">
                <a:highlight>
                  <a:srgbClr val="00FFFF"/>
                </a:highlight>
              </a:endParaRPr>
            </a:p>
          </p:txBody>
        </p:sp>
      </p:grpSp>
    </p:spTree>
    <p:extLst>
      <p:ext uri="{BB962C8B-B14F-4D97-AF65-F5344CB8AC3E}">
        <p14:creationId xmlns:p14="http://schemas.microsoft.com/office/powerpoint/2010/main" val="10520269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48" name="Rectangle 47">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500"/>
            <a:ext cx="12191998" cy="6858000"/>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AFFC87AC-C919-4FE5-BAC3-39509E001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35" y="-1500"/>
            <a:ext cx="8119933" cy="6858001"/>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7D0659F6-0853-468D-B1B2-44FDBE98B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72" y="-3000"/>
            <a:ext cx="12201265" cy="6859501"/>
          </a:xfrm>
          <a:prstGeom prst="rect">
            <a:avLst/>
          </a:prstGeom>
          <a:gradFill>
            <a:gsLst>
              <a:gs pos="0">
                <a:srgbClr val="000000">
                  <a:alpha val="71765"/>
                </a:srgbClr>
              </a:gs>
              <a:gs pos="100000">
                <a:schemeClr val="accent1">
                  <a:alpha val="24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8536" y="0"/>
            <a:ext cx="11718098" cy="6858000"/>
          </a:xfrm>
          <a:prstGeom prst="rect">
            <a:avLst/>
          </a:prstGeom>
          <a:gradFill>
            <a:gsLst>
              <a:gs pos="19000">
                <a:srgbClr val="000000">
                  <a:alpha val="62000"/>
                </a:srgbClr>
              </a:gs>
              <a:gs pos="100000">
                <a:schemeClr val="accent1">
                  <a:lumMod val="75000"/>
                  <a:alpha val="44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614272" y="145166"/>
            <a:ext cx="10499058" cy="1483849"/>
          </a:xfrm>
        </p:spPr>
        <p:txBody>
          <a:bodyPr vert="horz" lIns="91440" tIns="45720" rIns="91440" bIns="45720" rtlCol="0" anchor="b">
            <a:normAutofit/>
          </a:bodyPr>
          <a:lstStyle/>
          <a:p>
            <a:pPr algn="ctr"/>
            <a:r>
              <a:rPr lang="en-US" sz="4800" b="1" dirty="0">
                <a:solidFill>
                  <a:srgbClr val="FFFFFF"/>
                </a:solidFill>
              </a:rPr>
              <a:t>Bg. </a:t>
            </a:r>
            <a:r>
              <a:rPr lang="en-US" sz="4000" dirty="0">
                <a:solidFill>
                  <a:srgbClr val="FFFFFF"/>
                </a:solidFill>
              </a:rPr>
              <a:t>Video Overview: </a:t>
            </a:r>
            <a:br>
              <a:rPr lang="en-US" sz="4000" dirty="0">
                <a:solidFill>
                  <a:srgbClr val="FFFFFF"/>
                </a:solidFill>
              </a:rPr>
            </a:br>
            <a:r>
              <a:rPr lang="en-US" sz="4000" dirty="0">
                <a:solidFill>
                  <a:srgbClr val="FFFFFF"/>
                </a:solidFill>
              </a:rPr>
              <a:t>Multi-Programming &amp; Multi-Threading OS</a:t>
            </a:r>
            <a:endParaRPr lang="en-US" sz="4000" b="1" dirty="0">
              <a:solidFill>
                <a:srgbClr val="FFFFFF"/>
              </a:solidFill>
            </a:endParaRPr>
          </a:p>
        </p:txBody>
      </p:sp>
      <p:sp>
        <p:nvSpPr>
          <p:cNvPr id="46" name="Rectangle 45">
            <a:extLst>
              <a:ext uri="{FF2B5EF4-FFF2-40B4-BE49-F238E27FC236}">
                <a16:creationId xmlns:a16="http://schemas.microsoft.com/office/drawing/2014/main" id="{977ACDD7-882D-4B81-A213-84C82B96B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 y="2888341"/>
            <a:ext cx="12203819" cy="3968158"/>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and drawing a diagram&#10;&#10;Description automatically generated">
            <a:hlinkClick r:id="rId3"/>
            <a:extLst>
              <a:ext uri="{FF2B5EF4-FFF2-40B4-BE49-F238E27FC236}">
                <a16:creationId xmlns:a16="http://schemas.microsoft.com/office/drawing/2014/main" id="{82E5A4AA-77AD-DAFA-8E98-C6F7A604C518}"/>
              </a:ext>
            </a:extLst>
          </p:cNvPr>
          <p:cNvPicPr>
            <a:picLocks noChangeAspect="1"/>
          </p:cNvPicPr>
          <p:nvPr/>
        </p:nvPicPr>
        <p:blipFill>
          <a:blip r:embed="rId4"/>
          <a:stretch>
            <a:fillRect/>
          </a:stretch>
        </p:blipFill>
        <p:spPr>
          <a:xfrm>
            <a:off x="485466" y="1997849"/>
            <a:ext cx="5378335" cy="2742950"/>
          </a:xfrm>
          <a:prstGeom prst="rect">
            <a:avLst/>
          </a:prstGeom>
        </p:spPr>
      </p:pic>
      <p:pic>
        <p:nvPicPr>
          <p:cNvPr id="7" name="Picture 6" descr="A screen shot of a computer&#10;&#10;Description automatically generated">
            <a:hlinkClick r:id="rId5"/>
            <a:extLst>
              <a:ext uri="{FF2B5EF4-FFF2-40B4-BE49-F238E27FC236}">
                <a16:creationId xmlns:a16="http://schemas.microsoft.com/office/drawing/2014/main" id="{D00C5891-D68F-4F74-C48C-675951961CA4}"/>
              </a:ext>
            </a:extLst>
          </p:cNvPr>
          <p:cNvPicPr>
            <a:picLocks noChangeAspect="1"/>
          </p:cNvPicPr>
          <p:nvPr/>
        </p:nvPicPr>
        <p:blipFill>
          <a:blip r:embed="rId6"/>
          <a:stretch>
            <a:fillRect/>
          </a:stretch>
        </p:blipFill>
        <p:spPr>
          <a:xfrm>
            <a:off x="6247925" y="1997849"/>
            <a:ext cx="5458609" cy="2742950"/>
          </a:xfrm>
          <a:prstGeom prst="rect">
            <a:avLst/>
          </a:prstGeom>
        </p:spPr>
      </p:pic>
      <p:pic>
        <p:nvPicPr>
          <p:cNvPr id="13" name="Picture 12" descr="A red and white circle with a white arrow in the middle&#10;&#10;Description automatically generated">
            <a:extLst>
              <a:ext uri="{FF2B5EF4-FFF2-40B4-BE49-F238E27FC236}">
                <a16:creationId xmlns:a16="http://schemas.microsoft.com/office/drawing/2014/main" id="{83845230-E72F-E00E-68E1-D2FD7BFE73A7}"/>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2515266" y="2886841"/>
            <a:ext cx="1318733" cy="1318733"/>
          </a:xfrm>
          <a:prstGeom prst="rect">
            <a:avLst/>
          </a:prstGeom>
        </p:spPr>
      </p:pic>
      <p:pic>
        <p:nvPicPr>
          <p:cNvPr id="15" name="Picture 14" descr="A red and white circle with a white arrow in the middle&#10;&#10;Description automatically generated">
            <a:extLst>
              <a:ext uri="{FF2B5EF4-FFF2-40B4-BE49-F238E27FC236}">
                <a16:creationId xmlns:a16="http://schemas.microsoft.com/office/drawing/2014/main" id="{14AE0988-765C-61C6-6C98-54622772BBD7}"/>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8295580" y="2904748"/>
            <a:ext cx="1318733" cy="1318733"/>
          </a:xfrm>
          <a:prstGeom prst="rect">
            <a:avLst/>
          </a:prstGeom>
        </p:spPr>
      </p:pic>
    </p:spTree>
    <p:extLst>
      <p:ext uri="{BB962C8B-B14F-4D97-AF65-F5344CB8AC3E}">
        <p14:creationId xmlns:p14="http://schemas.microsoft.com/office/powerpoint/2010/main" val="15552740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80642" y="265437"/>
            <a:ext cx="10686127" cy="1033669"/>
          </a:xfrm>
        </p:spPr>
        <p:txBody>
          <a:bodyPr>
            <a:normAutofit/>
          </a:bodyPr>
          <a:lstStyle/>
          <a:p>
            <a:r>
              <a:rPr lang="en-GB" sz="4800" dirty="0">
                <a:solidFill>
                  <a:schemeClr val="bg1"/>
                </a:solidFill>
              </a:rPr>
              <a:t>PDP-1 &amp; First Computer game: </a:t>
            </a:r>
            <a:r>
              <a:rPr lang="en-GB" sz="4800" dirty="0" err="1">
                <a:solidFill>
                  <a:schemeClr val="bg1"/>
                </a:solidFill>
              </a:rPr>
              <a:t>Spacewar</a:t>
            </a:r>
            <a:endParaRPr lang="en-GB" sz="4800" dirty="0">
              <a:solidFill>
                <a:schemeClr val="bg1"/>
              </a:solidFill>
            </a:endParaRPr>
          </a:p>
        </p:txBody>
      </p:sp>
      <p:pic>
        <p:nvPicPr>
          <p:cNvPr id="2052" name="Picture 4" descr="Steve Russell sitting at a PDP-1 mainframe">
            <a:extLst>
              <a:ext uri="{FF2B5EF4-FFF2-40B4-BE49-F238E27FC236}">
                <a16:creationId xmlns:a16="http://schemas.microsoft.com/office/drawing/2014/main" id="{694DFAF0-6149-4332-8A9C-0157598C46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67182" y="1206654"/>
            <a:ext cx="3934138" cy="2646602"/>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Spaceships and stars on a round monitor">
            <a:extLst>
              <a:ext uri="{FF2B5EF4-FFF2-40B4-BE49-F238E27FC236}">
                <a16:creationId xmlns:a16="http://schemas.microsoft.com/office/drawing/2014/main" id="{9109696D-E0C5-24C2-6A5F-20759E3DE15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67181" y="3853256"/>
            <a:ext cx="2515623" cy="188671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15499B9-6669-3CD6-8652-93BF273BE6D8}"/>
              </a:ext>
            </a:extLst>
          </p:cNvPr>
          <p:cNvSpPr txBox="1"/>
          <p:nvPr/>
        </p:nvSpPr>
        <p:spPr>
          <a:xfrm>
            <a:off x="380641" y="1679152"/>
            <a:ext cx="7436429" cy="4703339"/>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2400" kern="100" dirty="0">
                <a:effectLst/>
                <a:highlight>
                  <a:srgbClr val="FFFF00"/>
                </a:highlight>
                <a:latin typeface="Calibri" panose="020F0502020204030204" pitchFamily="34" charset="0"/>
                <a:ea typeface="DengXian" panose="02010600030101010101" pitchFamily="2" charset="-122"/>
                <a:cs typeface="Calibri" panose="020F0502020204030204" pitchFamily="34" charset="0"/>
              </a:rPr>
              <a:t>The </a:t>
            </a:r>
            <a:r>
              <a:rPr lang="en-GB" sz="2400" b="1" kern="100" dirty="0">
                <a:effectLst/>
                <a:highlight>
                  <a:srgbClr val="FFFF00"/>
                </a:highlight>
                <a:latin typeface="Calibri" panose="020F0502020204030204" pitchFamily="34" charset="0"/>
                <a:ea typeface="DengXian" panose="02010600030101010101" pitchFamily="2" charset="-122"/>
                <a:cs typeface="Calibri" panose="020F0502020204030204" pitchFamily="34" charset="0"/>
              </a:rPr>
              <a:t>first Computer game</a:t>
            </a:r>
            <a:r>
              <a:rPr lang="en-GB" sz="2400" kern="100" dirty="0">
                <a:effectLst/>
                <a:highlight>
                  <a:srgbClr val="FFFF00"/>
                </a:highlight>
                <a:latin typeface="Calibri" panose="020F0502020204030204" pitchFamily="34" charset="0"/>
                <a:ea typeface="DengXian" panose="02010600030101010101" pitchFamily="2" charset="-122"/>
                <a:cs typeface="Calibri" panose="020F0502020204030204" pitchFamily="34" charset="0"/>
              </a:rPr>
              <a:t>, </a:t>
            </a:r>
            <a:r>
              <a:rPr lang="en-GB" sz="2400" b="1" kern="100" dirty="0" err="1">
                <a:effectLst/>
                <a:highlight>
                  <a:srgbClr val="FFFF00"/>
                </a:highlight>
                <a:latin typeface="Calibri" panose="020F0502020204030204" pitchFamily="34" charset="0"/>
                <a:ea typeface="DengXian" panose="02010600030101010101" pitchFamily="2" charset="-122"/>
                <a:cs typeface="Calibri" panose="020F0502020204030204" pitchFamily="34" charset="0"/>
              </a:rPr>
              <a:t>Spacewar</a:t>
            </a:r>
            <a:r>
              <a:rPr lang="en-GB" sz="2400" kern="100" dirty="0">
                <a:effectLst/>
                <a:highlight>
                  <a:srgbClr val="FFFF00"/>
                </a:highlight>
                <a:latin typeface="Calibri" panose="020F0502020204030204" pitchFamily="34" charset="0"/>
                <a:ea typeface="DengXian" panose="02010600030101010101" pitchFamily="2" charset="-122"/>
                <a:cs typeface="Calibri" panose="020F0502020204030204" pitchFamily="34" charset="0"/>
              </a:rPr>
              <a:t>, was </a:t>
            </a:r>
            <a:r>
              <a:rPr lang="en-GB" sz="2400" kern="100" dirty="0">
                <a:solidFill>
                  <a:srgbClr val="202122"/>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developed in </a:t>
            </a:r>
            <a:r>
              <a:rPr lang="en-GB" sz="2400" b="1" kern="100" dirty="0">
                <a:solidFill>
                  <a:srgbClr val="202122"/>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1962</a:t>
            </a:r>
            <a:r>
              <a:rPr lang="en-GB" sz="2400" kern="100" dirty="0">
                <a:solidFill>
                  <a:srgbClr val="202122"/>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 by Steve Russell and others, at American University MIT (</a:t>
            </a:r>
            <a:r>
              <a:rPr lang="en-US" sz="2400" dirty="0"/>
              <a:t>Massachusetts Institute of Technology)</a:t>
            </a:r>
            <a:r>
              <a:rPr lang="en-GB" dirty="0"/>
              <a:t>.</a:t>
            </a:r>
          </a:p>
          <a:p>
            <a:pPr>
              <a:lnSpc>
                <a:spcPct val="107000"/>
              </a:lnSpc>
              <a:spcAft>
                <a:spcPts val="800"/>
              </a:spcAft>
            </a:pPr>
            <a:r>
              <a:rPr lang="en-GB" sz="2000" kern="100" dirty="0">
                <a:solidFill>
                  <a:srgbClr val="202122"/>
                </a:solidFill>
                <a:effectLst/>
                <a:latin typeface="Calibri" panose="020F0502020204030204" pitchFamily="34" charset="0"/>
                <a:ea typeface="DengXian" panose="02010600030101010101" pitchFamily="2" charset="-122"/>
                <a:cs typeface="Calibri" panose="020F0502020204030204" pitchFamily="34" charset="0"/>
              </a:rPr>
              <a:t>	</a:t>
            </a:r>
            <a:r>
              <a:rPr lang="en-GB" sz="2400" kern="100" dirty="0">
                <a:solidFill>
                  <a:srgbClr val="202122"/>
                </a:solidFill>
                <a:effectLst/>
                <a:latin typeface="Calibri" panose="020F0502020204030204" pitchFamily="34" charset="0"/>
                <a:ea typeface="DengXian" panose="02010600030101010101" pitchFamily="2" charset="-122"/>
                <a:cs typeface="Calibri" panose="020F0502020204030204" pitchFamily="34" charset="0"/>
              </a:rPr>
              <a:t>Bg. </a:t>
            </a:r>
            <a:endParaRPr lang="en-GB" sz="2400" kern="100" dirty="0">
              <a:solidFill>
                <a:srgbClr val="202122"/>
              </a:solidFill>
              <a:latin typeface="Calibri" panose="020F0502020204030204" pitchFamily="34" charset="0"/>
              <a:ea typeface="DengXian" panose="02010600030101010101" pitchFamily="2" charset="-122"/>
              <a:cs typeface="Calibri" panose="020F0502020204030204" pitchFamily="34" charset="0"/>
            </a:endParaRPr>
          </a:p>
          <a:p>
            <a:pPr marL="742950" lvl="1" indent="-285750">
              <a:lnSpc>
                <a:spcPct val="107000"/>
              </a:lnSpc>
              <a:spcAft>
                <a:spcPts val="800"/>
              </a:spcAft>
              <a:buFont typeface="Arial" panose="020B0604020202020204" pitchFamily="34" charset="0"/>
              <a:buChar char="•"/>
            </a:pPr>
            <a:r>
              <a:rPr lang="en-GB" sz="2000" b="1" kern="100" dirty="0" err="1">
                <a:solidFill>
                  <a:srgbClr val="202122"/>
                </a:solidFill>
                <a:effectLst/>
                <a:latin typeface="Calibri" panose="020F0502020204030204" pitchFamily="34" charset="0"/>
                <a:ea typeface="DengXian" panose="02010600030101010101" pitchFamily="2" charset="-122"/>
                <a:cs typeface="Calibri" panose="020F0502020204030204" pitchFamily="34" charset="0"/>
              </a:rPr>
              <a:t>Spacewar</a:t>
            </a:r>
            <a:r>
              <a:rPr lang="en-GB" sz="2000" kern="100" dirty="0">
                <a:solidFill>
                  <a:srgbClr val="202122"/>
                </a:solidFill>
                <a:effectLst/>
                <a:latin typeface="Calibri" panose="020F0502020204030204" pitchFamily="34" charset="0"/>
                <a:ea typeface="DengXian" panose="02010600030101010101" pitchFamily="2" charset="-122"/>
                <a:cs typeface="Calibri" panose="020F0502020204030204" pitchFamily="34" charset="0"/>
              </a:rPr>
              <a:t> was developed </a:t>
            </a:r>
            <a:r>
              <a:rPr lang="en-GB" sz="2000" dirty="0"/>
              <a:t>for the </a:t>
            </a:r>
            <a:r>
              <a:rPr lang="en-GB" sz="2000" b="1" kern="100" dirty="0">
                <a:effectLst/>
                <a:latin typeface="Calibri" panose="020F0502020204030204" pitchFamily="34" charset="0"/>
                <a:ea typeface="DengXian" panose="02010600030101010101" pitchFamily="2" charset="-122"/>
                <a:cs typeface="Times New Roman" panose="02020603050405020304" pitchFamily="18" charset="0"/>
              </a:rPr>
              <a:t>PDP-1</a:t>
            </a: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 (</a:t>
            </a:r>
            <a:r>
              <a:rPr lang="en-GB" sz="2000" i="1" kern="100" dirty="0">
                <a:effectLst/>
                <a:latin typeface="Calibri" panose="020F0502020204030204" pitchFamily="34" charset="0"/>
                <a:ea typeface="DengXian" panose="02010600030101010101" pitchFamily="2" charset="-122"/>
                <a:cs typeface="Times New Roman" panose="02020603050405020304" pitchFamily="18" charset="0"/>
              </a:rPr>
              <a:t>Programmed Data Processor-1</a:t>
            </a: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 </a:t>
            </a:r>
            <a:r>
              <a:rPr lang="en-GB" sz="2000"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computer</a:t>
            </a:r>
            <a:r>
              <a:rPr lang="en-GB" sz="2000" kern="100" dirty="0">
                <a:solidFill>
                  <a:srgbClr val="202122"/>
                </a:solidFill>
                <a:latin typeface="Calibri" panose="020F0502020204030204" pitchFamily="34" charset="0"/>
                <a:ea typeface="DengXian" panose="02010600030101010101" pitchFamily="2" charset="-122"/>
                <a:cs typeface="Calibri" panose="020F0502020204030204" pitchFamily="34" charset="0"/>
              </a:rPr>
              <a:t>,</a:t>
            </a:r>
            <a:r>
              <a:rPr lang="en-GB" sz="2000" kern="100" dirty="0">
                <a:solidFill>
                  <a:srgbClr val="202122"/>
                </a:solidFill>
                <a:effectLst/>
                <a:latin typeface="Calibri" panose="020F0502020204030204" pitchFamily="34" charset="0"/>
                <a:ea typeface="DengXian" panose="02010600030101010101" pitchFamily="2" charset="-122"/>
                <a:cs typeface="Calibri" panose="020F0502020204030204" pitchFamily="34" charset="0"/>
              </a:rPr>
              <a:t> created by </a:t>
            </a: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American Company: DEC ‘</a:t>
            </a:r>
            <a:r>
              <a:rPr lang="en-GB" sz="2000" b="1"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Digital Equipment Corporation</a:t>
            </a:r>
            <a:r>
              <a:rPr lang="en-GB" sz="2000" kern="100" dirty="0">
                <a:solidFill>
                  <a:srgbClr val="202122"/>
                </a:solidFill>
                <a:effectLst/>
                <a:latin typeface="Calibri" panose="020F0502020204030204" pitchFamily="34" charset="0"/>
                <a:ea typeface="DengXian" panose="02010600030101010101" pitchFamily="2" charset="-122"/>
                <a:cs typeface="Calibri" panose="020F0502020204030204" pitchFamily="34" charset="0"/>
              </a:rPr>
              <a:t>’ in </a:t>
            </a:r>
            <a:r>
              <a:rPr lang="en-GB" sz="2000" b="1" kern="100" dirty="0">
                <a:solidFill>
                  <a:srgbClr val="202122"/>
                </a:solidFill>
                <a:effectLst/>
                <a:latin typeface="Calibri" panose="020F0502020204030204" pitchFamily="34" charset="0"/>
                <a:ea typeface="DengXian" panose="02010600030101010101" pitchFamily="2" charset="-122"/>
                <a:cs typeface="Calibri" panose="020F0502020204030204" pitchFamily="34" charset="0"/>
              </a:rPr>
              <a:t>1959</a:t>
            </a:r>
            <a:r>
              <a:rPr lang="en-GB" sz="2000" kern="100" dirty="0">
                <a:solidFill>
                  <a:srgbClr val="202122"/>
                </a:solidFill>
                <a:effectLst/>
                <a:latin typeface="Calibri" panose="020F0502020204030204" pitchFamily="34" charset="0"/>
                <a:ea typeface="DengXian" panose="02010600030101010101" pitchFamily="2" charset="-122"/>
                <a:cs typeface="Calibri" panose="020F0502020204030204" pitchFamily="34" charset="0"/>
              </a:rPr>
              <a:t>. </a:t>
            </a:r>
            <a:endParaRPr lang="en-GB" sz="2000" kern="100" dirty="0">
              <a:solidFill>
                <a:srgbClr val="202122"/>
              </a:solidFill>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07000"/>
              </a:lnSpc>
              <a:spcAft>
                <a:spcPts val="800"/>
              </a:spcAft>
              <a:buFont typeface="Arial" panose="020B0604020202020204" pitchFamily="34" charset="0"/>
              <a:buChar char="•"/>
            </a:pPr>
            <a:r>
              <a:rPr lang="en-GB" sz="2000" kern="100" dirty="0">
                <a:effectLst/>
                <a:latin typeface="Calibri" panose="020F0502020204030204" pitchFamily="34" charset="0"/>
                <a:ea typeface="DengXian" panose="02010600030101010101" pitchFamily="2" charset="-122"/>
                <a:cs typeface="Calibri" panose="020F0502020204030204" pitchFamily="34" charset="0"/>
              </a:rPr>
              <a:t>It cost </a:t>
            </a:r>
            <a:r>
              <a:rPr lang="en-GB" sz="2000" b="1" kern="100" dirty="0">
                <a:effectLst/>
                <a:latin typeface="Calibri" panose="020F0502020204030204" pitchFamily="34" charset="0"/>
                <a:ea typeface="DengXian" panose="02010600030101010101" pitchFamily="2" charset="-122"/>
                <a:cs typeface="Calibri" panose="020F0502020204030204" pitchFamily="34" charset="0"/>
              </a:rPr>
              <a:t>$120 thousand dollars</a:t>
            </a:r>
            <a:r>
              <a:rPr lang="en-GB" sz="2000" kern="100" dirty="0">
                <a:effectLst/>
                <a:latin typeface="Calibri" panose="020F0502020204030204" pitchFamily="34" charset="0"/>
                <a:ea typeface="DengXian" panose="02010600030101010101" pitchFamily="2" charset="-122"/>
                <a:cs typeface="Calibri" panose="020F0502020204030204" pitchFamily="34" charset="0"/>
              </a:rPr>
              <a:t>. Equivalent price today (in 2022) would be </a:t>
            </a:r>
            <a:r>
              <a:rPr lang="en-GB" sz="2000" b="1" kern="100" dirty="0">
                <a:effectLst/>
                <a:latin typeface="Calibri" panose="020F0502020204030204" pitchFamily="34" charset="0"/>
                <a:ea typeface="DengXian" panose="02010600030101010101" pitchFamily="2" charset="-122"/>
                <a:cs typeface="Calibri" panose="020F0502020204030204" pitchFamily="34" charset="0"/>
              </a:rPr>
              <a:t>1.2 million</a:t>
            </a:r>
            <a:r>
              <a:rPr lang="en-GB" sz="2000" kern="100" dirty="0">
                <a:effectLst/>
                <a:latin typeface="Calibri" panose="020F0502020204030204" pitchFamily="34" charset="0"/>
                <a:ea typeface="DengXian" panose="02010600030101010101" pitchFamily="2" charset="-122"/>
                <a:cs typeface="Calibri" panose="020F0502020204030204" pitchFamily="34" charset="0"/>
              </a:rPr>
              <a:t>. [</a:t>
            </a:r>
            <a:r>
              <a:rPr lang="en-GB" sz="2000" u="sng" kern="100" dirty="0">
                <a:solidFill>
                  <a:srgbClr val="0000FF"/>
                </a:solidFill>
                <a:effectLst/>
                <a:latin typeface="Calibri" panose="020F0502020204030204" pitchFamily="34" charset="0"/>
                <a:ea typeface="DengXian" panose="02010600030101010101" pitchFamily="2" charset="-122"/>
                <a:cs typeface="Calibri" panose="020F0502020204030204" pitchFamily="34" charset="0"/>
                <a:hlinkClick r:id="rId5"/>
              </a:rPr>
              <a:t>r</a:t>
            </a:r>
            <a:r>
              <a:rPr lang="en-GB" sz="2000" kern="100" dirty="0">
                <a:effectLst/>
                <a:latin typeface="Calibri" panose="020F0502020204030204" pitchFamily="34" charset="0"/>
                <a:ea typeface="DengXian" panose="02010600030101010101" pitchFamily="2" charset="-122"/>
                <a:cs typeface="Calibri" panose="020F0502020204030204" pitchFamily="34" charset="0"/>
              </a:rPr>
              <a:t>]</a:t>
            </a:r>
            <a:endParaRPr lang="en-GB" sz="2000" kern="100" dirty="0">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07000"/>
              </a:lnSpc>
              <a:spcAft>
                <a:spcPts val="800"/>
              </a:spcAft>
              <a:buFont typeface="Arial" panose="020B0604020202020204" pitchFamily="34" charset="0"/>
              <a:buChar char="•"/>
            </a:pPr>
            <a:r>
              <a:rPr lang="en-GB" sz="2000" kern="100" dirty="0">
                <a:solidFill>
                  <a:srgbClr val="202122"/>
                </a:solidFill>
                <a:effectLst/>
                <a:latin typeface="Calibri" panose="020F0502020204030204" pitchFamily="34" charset="0"/>
                <a:ea typeface="DengXian" panose="02010600030101010101" pitchFamily="2" charset="-122"/>
                <a:cs typeface="Calibri" panose="020F0502020204030204" pitchFamily="34" charset="0"/>
              </a:rPr>
              <a:t>The </a:t>
            </a:r>
            <a:r>
              <a:rPr lang="en-GB" sz="2000" b="1" kern="100" dirty="0">
                <a:effectLst/>
                <a:latin typeface="Calibri" panose="020F0502020204030204" pitchFamily="34" charset="0"/>
                <a:ea typeface="DengXian" panose="02010600030101010101" pitchFamily="2" charset="-122"/>
                <a:cs typeface="Times New Roman" panose="02020603050405020304" pitchFamily="18" charset="0"/>
              </a:rPr>
              <a:t>OS</a:t>
            </a: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 was the ‘</a:t>
            </a:r>
            <a:r>
              <a:rPr lang="en-GB" sz="2000" b="1" kern="100" dirty="0">
                <a:effectLst/>
                <a:latin typeface="Calibri" panose="020F0502020204030204" pitchFamily="34" charset="0"/>
                <a:ea typeface="DengXian" panose="02010600030101010101" pitchFamily="2" charset="-122"/>
                <a:cs typeface="Times New Roman" panose="02020603050405020304" pitchFamily="18" charset="0"/>
              </a:rPr>
              <a:t>BBN Time-Sharing System’ </a:t>
            </a: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created by American R&amp;D Company ‘</a:t>
            </a:r>
            <a:r>
              <a:rPr lang="en-GB" sz="2000"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Bolt, Beranek and Newman</a:t>
            </a:r>
            <a:r>
              <a:rPr lang="en-GB" sz="2000" kern="100" dirty="0">
                <a:solidFill>
                  <a:srgbClr val="202122"/>
                </a:solidFill>
                <a:effectLst/>
                <a:latin typeface="Calibri" panose="020F0502020204030204" pitchFamily="34" charset="0"/>
                <a:ea typeface="DengXian" panose="02010600030101010101" pitchFamily="2" charset="-122"/>
                <a:cs typeface="Calibri" panose="020F0502020204030204" pitchFamily="34" charset="0"/>
              </a:rPr>
              <a:t> (BBN)’ for the </a:t>
            </a:r>
            <a:r>
              <a:rPr lang="en-GB" sz="2000"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PDP-1</a:t>
            </a:r>
            <a:r>
              <a:rPr lang="en-GB" sz="2000" kern="100" dirty="0">
                <a:effectLst/>
                <a:latin typeface="Calibri" panose="020F0502020204030204" pitchFamily="34" charset="0"/>
                <a:ea typeface="DengXian" panose="02010600030101010101" pitchFamily="2" charset="-122"/>
                <a:cs typeface="Calibri" panose="020F0502020204030204" pitchFamily="34" charset="0"/>
              </a:rPr>
              <a:t> </a:t>
            </a:r>
            <a:r>
              <a:rPr lang="en-GB" sz="2000" kern="100" dirty="0" err="1">
                <a:effectLst/>
                <a:latin typeface="Calibri" panose="020F0502020204030204" pitchFamily="34" charset="0"/>
                <a:ea typeface="DengXian" panose="02010600030101010101" pitchFamily="2" charset="-122"/>
                <a:cs typeface="Calibri" panose="020F0502020204030204" pitchFamily="34" charset="0"/>
              </a:rPr>
              <a:t>MiniComputer</a:t>
            </a:r>
            <a:r>
              <a:rPr lang="en-GB" sz="2000" kern="100" dirty="0">
                <a:effectLst/>
                <a:latin typeface="Calibri" panose="020F0502020204030204" pitchFamily="34" charset="0"/>
                <a:ea typeface="DengXian" panose="02010600030101010101" pitchFamily="2" charset="-122"/>
                <a:cs typeface="Calibri" panose="020F0502020204030204" pitchFamily="34" charset="0"/>
              </a:rPr>
              <a:t>.</a:t>
            </a:r>
            <a:endParaRPr lang="en-GB" sz="2000" kern="100" dirty="0">
              <a:effectLst/>
              <a:latin typeface="Calibri" panose="020F0502020204030204" pitchFamily="34" charset="0"/>
              <a:ea typeface="DengXian" panose="02010600030101010101" pitchFamily="2" charset="-122"/>
              <a:cs typeface="Times New Roman" panose="02020603050405020304" pitchFamily="18" charset="0"/>
            </a:endParaRPr>
          </a:p>
        </p:txBody>
      </p:sp>
      <p:pic>
        <p:nvPicPr>
          <p:cNvPr id="2054" name="Picture 6" descr="White spaceships with a blurry trail on a black screen">
            <a:extLst>
              <a:ext uri="{FF2B5EF4-FFF2-40B4-BE49-F238E27FC236}">
                <a16:creationId xmlns:a16="http://schemas.microsoft.com/office/drawing/2014/main" id="{0781A4D3-5EE5-2B51-F550-24A0CCDEC40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519802" y="4736466"/>
            <a:ext cx="2522088" cy="20635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36800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80642" y="265437"/>
            <a:ext cx="10686127" cy="1033669"/>
          </a:xfrm>
        </p:spPr>
        <p:txBody>
          <a:bodyPr>
            <a:normAutofit/>
          </a:bodyPr>
          <a:lstStyle/>
          <a:p>
            <a:r>
              <a:rPr lang="en-GB" sz="4800" b="1" dirty="0">
                <a:solidFill>
                  <a:schemeClr val="bg1"/>
                </a:solidFill>
              </a:rPr>
              <a:t>Video: </a:t>
            </a:r>
            <a:r>
              <a:rPr lang="en-GB" sz="4800" dirty="0">
                <a:solidFill>
                  <a:schemeClr val="bg1"/>
                </a:solidFill>
              </a:rPr>
              <a:t>PDP-1 &amp; </a:t>
            </a:r>
            <a:r>
              <a:rPr lang="en-GB" sz="4800" dirty="0" err="1">
                <a:solidFill>
                  <a:schemeClr val="bg1"/>
                </a:solidFill>
              </a:rPr>
              <a:t>Spacewar</a:t>
            </a:r>
            <a:r>
              <a:rPr lang="en-GB" sz="4800" dirty="0">
                <a:solidFill>
                  <a:schemeClr val="bg1"/>
                </a:solidFill>
              </a:rPr>
              <a:t> demonstration</a:t>
            </a:r>
          </a:p>
        </p:txBody>
      </p:sp>
      <p:pic>
        <p:nvPicPr>
          <p:cNvPr id="4" name="Picture 3">
            <a:hlinkClick r:id="rId3"/>
            <a:extLst>
              <a:ext uri="{FF2B5EF4-FFF2-40B4-BE49-F238E27FC236}">
                <a16:creationId xmlns:a16="http://schemas.microsoft.com/office/drawing/2014/main" id="{EF79E1B8-27F0-BC6C-F860-D1DBDB037D12}"/>
              </a:ext>
            </a:extLst>
          </p:cNvPr>
          <p:cNvPicPr>
            <a:picLocks noChangeAspect="1"/>
          </p:cNvPicPr>
          <p:nvPr/>
        </p:nvPicPr>
        <p:blipFill>
          <a:blip r:embed="rId4"/>
          <a:stretch>
            <a:fillRect/>
          </a:stretch>
        </p:blipFill>
        <p:spPr>
          <a:xfrm>
            <a:off x="459346" y="1206897"/>
            <a:ext cx="8324803" cy="5470743"/>
          </a:xfrm>
          <a:prstGeom prst="rect">
            <a:avLst/>
          </a:prstGeom>
        </p:spPr>
      </p:pic>
      <p:pic>
        <p:nvPicPr>
          <p:cNvPr id="5" name="Picture 4" descr="A red and white circle with a white arrow in the middle&#10;&#10;Description automatically generated">
            <a:hlinkClick r:id="rId3"/>
            <a:extLst>
              <a:ext uri="{FF2B5EF4-FFF2-40B4-BE49-F238E27FC236}">
                <a16:creationId xmlns:a16="http://schemas.microsoft.com/office/drawing/2014/main" id="{88335960-D41E-E8E9-4403-27525492110E}"/>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068523" y="3040521"/>
            <a:ext cx="1318733" cy="1318733"/>
          </a:xfrm>
          <a:prstGeom prst="rect">
            <a:avLst/>
          </a:prstGeom>
        </p:spPr>
      </p:pic>
      <p:sp>
        <p:nvSpPr>
          <p:cNvPr id="7" name="TextBox 6">
            <a:extLst>
              <a:ext uri="{FF2B5EF4-FFF2-40B4-BE49-F238E27FC236}">
                <a16:creationId xmlns:a16="http://schemas.microsoft.com/office/drawing/2014/main" id="{2B032D1A-9697-89A5-5812-52DFEDBC2745}"/>
              </a:ext>
            </a:extLst>
          </p:cNvPr>
          <p:cNvSpPr txBox="1"/>
          <p:nvPr/>
        </p:nvSpPr>
        <p:spPr>
          <a:xfrm>
            <a:off x="7754719" y="1375896"/>
            <a:ext cx="4341480" cy="5216813"/>
          </a:xfrm>
          <a:prstGeom prst="rect">
            <a:avLst/>
          </a:prstGeom>
          <a:solidFill>
            <a:schemeClr val="accent1">
              <a:lumMod val="20000"/>
              <a:lumOff val="80000"/>
            </a:schemeClr>
          </a:solidFill>
        </p:spPr>
        <p:txBody>
          <a:bodyPr wrap="square">
            <a:spAutoFit/>
          </a:bodyPr>
          <a:lstStyle/>
          <a:p>
            <a:pPr>
              <a:spcBef>
                <a:spcPts val="600"/>
              </a:spcBef>
              <a:spcAft>
                <a:spcPts val="1200"/>
              </a:spcAft>
            </a:pPr>
            <a:r>
              <a:rPr lang="en-GB" sz="1800" dirty="0">
                <a:solidFill>
                  <a:srgbClr val="202122"/>
                </a:solidFill>
                <a:effectLst/>
                <a:latin typeface="Arial" panose="020B0604020202020204" pitchFamily="34" charset="0"/>
                <a:ea typeface="Times New Roman" panose="02020603050405020304" pitchFamily="18" charset="0"/>
              </a:rPr>
              <a:t>“The game features </a:t>
            </a:r>
            <a:r>
              <a:rPr lang="en-GB" sz="1800" b="1" dirty="0">
                <a:solidFill>
                  <a:srgbClr val="202122"/>
                </a:solidFill>
                <a:effectLst/>
                <a:latin typeface="Arial" panose="020B0604020202020204" pitchFamily="34" charset="0"/>
                <a:ea typeface="Times New Roman" panose="02020603050405020304" pitchFamily="18" charset="0"/>
              </a:rPr>
              <a:t>two spaceships</a:t>
            </a:r>
            <a:r>
              <a:rPr lang="en-GB" sz="1800" dirty="0">
                <a:solidFill>
                  <a:srgbClr val="202122"/>
                </a:solidFill>
                <a:effectLst/>
                <a:latin typeface="Arial" panose="020B0604020202020204" pitchFamily="34" charset="0"/>
                <a:ea typeface="Times New Roman" panose="02020603050405020304" pitchFamily="18" charset="0"/>
              </a:rPr>
              <a:t>, engaged in a </a:t>
            </a:r>
            <a:r>
              <a:rPr lang="en-GB" sz="1800" b="1" dirty="0">
                <a:solidFill>
                  <a:srgbClr val="202122"/>
                </a:solidFill>
                <a:effectLst/>
                <a:latin typeface="Arial" panose="020B0604020202020204" pitchFamily="34" charset="0"/>
                <a:ea typeface="Times New Roman" panose="02020603050405020304" pitchFamily="18" charset="0"/>
              </a:rPr>
              <a:t>dogfight</a:t>
            </a:r>
            <a:r>
              <a:rPr lang="en-GB" sz="1800" dirty="0">
                <a:solidFill>
                  <a:srgbClr val="202122"/>
                </a:solidFill>
                <a:effectLst/>
                <a:latin typeface="Arial" panose="020B0604020202020204" pitchFamily="34" charset="0"/>
                <a:ea typeface="Times New Roman" panose="02020603050405020304" pitchFamily="18" charset="0"/>
              </a:rPr>
              <a:t> while </a:t>
            </a:r>
            <a:r>
              <a:rPr lang="en-GB" sz="1800" b="1" dirty="0" err="1">
                <a:solidFill>
                  <a:srgbClr val="202122"/>
                </a:solidFill>
                <a:effectLst/>
                <a:latin typeface="Arial" panose="020B0604020202020204" pitchFamily="34" charset="0"/>
                <a:ea typeface="Times New Roman" panose="02020603050405020304" pitchFamily="18" charset="0"/>
              </a:rPr>
              <a:t>maneuvering</a:t>
            </a:r>
            <a:r>
              <a:rPr lang="en-GB" sz="1800" dirty="0">
                <a:solidFill>
                  <a:srgbClr val="202122"/>
                </a:solidFill>
                <a:effectLst/>
                <a:latin typeface="Arial" panose="020B0604020202020204" pitchFamily="34" charset="0"/>
                <a:ea typeface="Times New Roman" panose="02020603050405020304" pitchFamily="18" charset="0"/>
              </a:rPr>
              <a:t> in the gravity well of a </a:t>
            </a:r>
            <a:r>
              <a:rPr lang="en-GB" sz="1800" b="1" dirty="0">
                <a:solidFill>
                  <a:srgbClr val="202122"/>
                </a:solidFill>
                <a:effectLst/>
                <a:latin typeface="Arial" panose="020B0604020202020204" pitchFamily="34" charset="0"/>
                <a:ea typeface="Times New Roman" panose="02020603050405020304" pitchFamily="18" charset="0"/>
              </a:rPr>
              <a:t>star</a:t>
            </a:r>
            <a:r>
              <a:rPr lang="en-GB" sz="1800" dirty="0">
                <a:solidFill>
                  <a:srgbClr val="202122"/>
                </a:solidFill>
                <a:effectLst/>
                <a:latin typeface="Arial" panose="020B0604020202020204" pitchFamily="34" charset="0"/>
                <a:ea typeface="Times New Roman" panose="02020603050405020304" pitchFamily="18" charset="0"/>
              </a:rPr>
              <a:t>. </a:t>
            </a:r>
          </a:p>
          <a:p>
            <a:pPr>
              <a:spcBef>
                <a:spcPts val="600"/>
              </a:spcBef>
              <a:spcAft>
                <a:spcPts val="1200"/>
              </a:spcAft>
            </a:pPr>
            <a:r>
              <a:rPr lang="en-GB" sz="1800" dirty="0">
                <a:solidFill>
                  <a:srgbClr val="202122"/>
                </a:solidFill>
                <a:effectLst/>
                <a:latin typeface="Arial" panose="020B0604020202020204" pitchFamily="34" charset="0"/>
                <a:ea typeface="Times New Roman" panose="02020603050405020304" pitchFamily="18" charset="0"/>
              </a:rPr>
              <a:t>Both ships are controlled by human players. Each ship has limited </a:t>
            </a:r>
            <a:r>
              <a:rPr lang="en-GB" sz="1800" b="1" dirty="0">
                <a:solidFill>
                  <a:srgbClr val="202122"/>
                </a:solidFill>
                <a:effectLst/>
                <a:latin typeface="Arial" panose="020B0604020202020204" pitchFamily="34" charset="0"/>
                <a:ea typeface="Times New Roman" panose="02020603050405020304" pitchFamily="18" charset="0"/>
              </a:rPr>
              <a:t>weaponry</a:t>
            </a:r>
            <a:r>
              <a:rPr lang="en-GB" sz="1800" dirty="0">
                <a:solidFill>
                  <a:srgbClr val="202122"/>
                </a:solidFill>
                <a:effectLst/>
                <a:latin typeface="Arial" panose="020B0604020202020204" pitchFamily="34" charset="0"/>
                <a:ea typeface="Times New Roman" panose="02020603050405020304" pitchFamily="18" charset="0"/>
              </a:rPr>
              <a:t> and </a:t>
            </a:r>
            <a:r>
              <a:rPr lang="en-GB" sz="1800" b="1" dirty="0">
                <a:solidFill>
                  <a:srgbClr val="202122"/>
                </a:solidFill>
                <a:effectLst/>
                <a:latin typeface="Arial" panose="020B0604020202020204" pitchFamily="34" charset="0"/>
                <a:ea typeface="Times New Roman" panose="02020603050405020304" pitchFamily="18" charset="0"/>
              </a:rPr>
              <a:t>fuel</a:t>
            </a:r>
            <a:r>
              <a:rPr lang="en-GB" sz="1800" dirty="0">
                <a:solidFill>
                  <a:srgbClr val="202122"/>
                </a:solidFill>
                <a:effectLst/>
                <a:latin typeface="Arial" panose="020B0604020202020204" pitchFamily="34" charset="0"/>
                <a:ea typeface="Times New Roman" panose="02020603050405020304" pitchFamily="18" charset="0"/>
              </a:rPr>
              <a:t> for </a:t>
            </a:r>
            <a:r>
              <a:rPr lang="en-GB" sz="1800" dirty="0" err="1">
                <a:solidFill>
                  <a:srgbClr val="202122"/>
                </a:solidFill>
                <a:effectLst/>
                <a:latin typeface="Arial" panose="020B0604020202020204" pitchFamily="34" charset="0"/>
                <a:ea typeface="Times New Roman" panose="02020603050405020304" pitchFamily="18" charset="0"/>
              </a:rPr>
              <a:t>maneuvering</a:t>
            </a:r>
            <a:r>
              <a:rPr lang="en-GB" sz="1800" dirty="0">
                <a:solidFill>
                  <a:srgbClr val="202122"/>
                </a:solidFill>
                <a:effectLst/>
                <a:latin typeface="Arial" panose="020B0604020202020204" pitchFamily="34" charset="0"/>
                <a:ea typeface="Times New Roman" panose="02020603050405020304" pitchFamily="18" charset="0"/>
              </a:rPr>
              <a:t>, and the ships remain in motion even when the player is not accelerating. </a:t>
            </a:r>
          </a:p>
          <a:p>
            <a:pPr>
              <a:spcBef>
                <a:spcPts val="600"/>
              </a:spcBef>
              <a:spcAft>
                <a:spcPts val="1200"/>
              </a:spcAft>
            </a:pPr>
            <a:r>
              <a:rPr lang="en-GB" sz="1800" dirty="0">
                <a:solidFill>
                  <a:srgbClr val="202122"/>
                </a:solidFill>
                <a:effectLst/>
                <a:latin typeface="Arial" panose="020B0604020202020204" pitchFamily="34" charset="0"/>
                <a:ea typeface="Times New Roman" panose="02020603050405020304" pitchFamily="18" charset="0"/>
              </a:rPr>
              <a:t>Flying near the star to provide a gravity assist was a common tactic. Ships are destroyed when they collide with a torpedo, the star, or each other. </a:t>
            </a:r>
          </a:p>
          <a:p>
            <a:pPr>
              <a:spcBef>
                <a:spcPts val="600"/>
              </a:spcBef>
              <a:spcAft>
                <a:spcPts val="1200"/>
              </a:spcAft>
            </a:pPr>
            <a:r>
              <a:rPr lang="en-GB" sz="1800" dirty="0">
                <a:solidFill>
                  <a:srgbClr val="202122"/>
                </a:solidFill>
                <a:effectLst/>
                <a:latin typeface="Arial" panose="020B0604020202020204" pitchFamily="34" charset="0"/>
                <a:ea typeface="Times New Roman" panose="02020603050405020304" pitchFamily="18" charset="0"/>
              </a:rPr>
              <a:t>At any time, the player can engage a </a:t>
            </a:r>
            <a:r>
              <a:rPr lang="en-GB" sz="1800" b="1" dirty="0">
                <a:solidFill>
                  <a:srgbClr val="202122"/>
                </a:solidFill>
                <a:effectLst/>
                <a:latin typeface="Arial" panose="020B0604020202020204" pitchFamily="34" charset="0"/>
                <a:ea typeface="Times New Roman" panose="02020603050405020304" pitchFamily="18" charset="0"/>
              </a:rPr>
              <a:t>hyperspace</a:t>
            </a:r>
            <a:r>
              <a:rPr lang="en-GB" sz="1800" dirty="0">
                <a:solidFill>
                  <a:srgbClr val="202122"/>
                </a:solidFill>
                <a:effectLst/>
                <a:latin typeface="Arial" panose="020B0604020202020204" pitchFamily="34" charset="0"/>
                <a:ea typeface="Times New Roman" panose="02020603050405020304" pitchFamily="18" charset="0"/>
              </a:rPr>
              <a:t> feature to move to a new and random location on the screen.” </a:t>
            </a:r>
            <a:r>
              <a:rPr lang="en-GB" sz="1200" dirty="0">
                <a:solidFill>
                  <a:srgbClr val="202122"/>
                </a:solidFill>
                <a:effectLst/>
                <a:latin typeface="Arial" panose="020B0604020202020204" pitchFamily="34" charset="0"/>
                <a:ea typeface="Times New Roman" panose="02020603050405020304" pitchFamily="18" charset="0"/>
              </a:rPr>
              <a:t>[</a:t>
            </a:r>
            <a:r>
              <a:rPr lang="en-GB" sz="1200" u="sng" dirty="0">
                <a:solidFill>
                  <a:srgbClr val="202122"/>
                </a:solidFill>
                <a:effectLst/>
                <a:latin typeface="Arial" panose="020B0604020202020204" pitchFamily="34" charset="0"/>
                <a:ea typeface="Times New Roman" panose="02020603050405020304" pitchFamily="18" charset="0"/>
                <a:hlinkClick r:id="rId7"/>
              </a:rPr>
              <a:t>r</a:t>
            </a:r>
            <a:r>
              <a:rPr lang="en-GB" sz="1200" dirty="0">
                <a:solidFill>
                  <a:srgbClr val="202122"/>
                </a:solidFill>
                <a:effectLst/>
                <a:latin typeface="Arial" panose="020B0604020202020204" pitchFamily="34" charset="0"/>
                <a:ea typeface="Times New Roman" panose="02020603050405020304" pitchFamily="18" charset="0"/>
              </a:rPr>
              <a:t>]</a:t>
            </a:r>
            <a:endParaRPr lang="en-GB" sz="2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6033784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80642" y="265437"/>
            <a:ext cx="10686127" cy="1033669"/>
          </a:xfrm>
        </p:spPr>
        <p:txBody>
          <a:bodyPr>
            <a:normAutofit fontScale="90000"/>
          </a:bodyPr>
          <a:lstStyle/>
          <a:p>
            <a:r>
              <a:rPr lang="en-GB" sz="4800" dirty="0">
                <a:solidFill>
                  <a:schemeClr val="bg1"/>
                </a:solidFill>
                <a:effectLst/>
                <a:latin typeface="Calibri" panose="020F0502020204030204" pitchFamily="34" charset="0"/>
                <a:ea typeface="Times New Roman" panose="02020603050405020304" pitchFamily="18" charset="0"/>
              </a:rPr>
              <a:t>4</a:t>
            </a:r>
            <a:r>
              <a:rPr lang="en-GB" sz="4800" baseline="30000" dirty="0">
                <a:solidFill>
                  <a:schemeClr val="bg1"/>
                </a:solidFill>
                <a:effectLst/>
                <a:latin typeface="Calibri" panose="020F0502020204030204" pitchFamily="34" charset="0"/>
                <a:ea typeface="Times New Roman" panose="02020603050405020304" pitchFamily="18" charset="0"/>
              </a:rPr>
              <a:t>th</a:t>
            </a:r>
            <a:r>
              <a:rPr lang="en-GB" sz="4800" dirty="0">
                <a:solidFill>
                  <a:schemeClr val="bg1"/>
                </a:solidFill>
                <a:effectLst/>
                <a:latin typeface="Calibri" panose="020F0502020204030204" pitchFamily="34" charset="0"/>
                <a:ea typeface="Times New Roman" panose="02020603050405020304" pitchFamily="18" charset="0"/>
              </a:rPr>
              <a:t> Gen. OSs - 70s to 80s: CPUs, </a:t>
            </a:r>
            <a:r>
              <a:rPr lang="en-GB" sz="4800" dirty="0">
                <a:solidFill>
                  <a:schemeClr val="bg1"/>
                </a:solidFill>
                <a:latin typeface="Calibri" panose="020F0502020204030204" pitchFamily="34" charset="0"/>
                <a:ea typeface="Times New Roman" panose="02020603050405020304" pitchFamily="18" charset="0"/>
              </a:rPr>
              <a:t>CLIs/GUIs </a:t>
            </a:r>
            <a:br>
              <a:rPr lang="en-GB" sz="4800" dirty="0">
                <a:solidFill>
                  <a:schemeClr val="bg1"/>
                </a:solidFill>
                <a:latin typeface="Calibri" panose="020F0502020204030204" pitchFamily="34" charset="0"/>
                <a:ea typeface="Times New Roman" panose="02020603050405020304" pitchFamily="18" charset="0"/>
              </a:rPr>
            </a:br>
            <a:r>
              <a:rPr lang="en-GB" sz="4800" dirty="0">
                <a:solidFill>
                  <a:schemeClr val="bg1"/>
                </a:solidFill>
                <a:latin typeface="Calibri" panose="020F0502020204030204" pitchFamily="34" charset="0"/>
                <a:ea typeface="Times New Roman" panose="02020603050405020304" pitchFamily="18" charset="0"/>
              </a:rPr>
              <a:t>&amp; </a:t>
            </a:r>
            <a:r>
              <a:rPr lang="en-GB" sz="4800" dirty="0">
                <a:solidFill>
                  <a:schemeClr val="bg1"/>
                </a:solidFill>
                <a:effectLst/>
                <a:latin typeface="Calibri" panose="020F0502020204030204" pitchFamily="34" charset="0"/>
                <a:ea typeface="Times New Roman" panose="02020603050405020304" pitchFamily="18" charset="0"/>
              </a:rPr>
              <a:t>Personal Computers</a:t>
            </a:r>
            <a:r>
              <a:rPr lang="en-GB" sz="4800" dirty="0">
                <a:solidFill>
                  <a:schemeClr val="bg1"/>
                </a:solidFill>
                <a:latin typeface="Calibri" panose="020F0502020204030204" pitchFamily="34" charset="0"/>
                <a:ea typeface="Times New Roman" panose="02020603050405020304" pitchFamily="18" charset="0"/>
              </a:rPr>
              <a:t>.</a:t>
            </a:r>
            <a:endParaRPr lang="en-GB" sz="4800" dirty="0">
              <a:solidFill>
                <a:schemeClr val="bg1"/>
              </a:solidFill>
              <a:effectLst/>
              <a:latin typeface="Times New Roman" panose="02020603050405020304" pitchFamily="18" charset="0"/>
              <a:ea typeface="Times New Roman" panose="02020603050405020304" pitchFamily="18" charset="0"/>
            </a:endParaRPr>
          </a:p>
        </p:txBody>
      </p:sp>
      <p:sp>
        <p:nvSpPr>
          <p:cNvPr id="4" name="TextBox 3">
            <a:extLst>
              <a:ext uri="{FF2B5EF4-FFF2-40B4-BE49-F238E27FC236}">
                <a16:creationId xmlns:a16="http://schemas.microsoft.com/office/drawing/2014/main" id="{315499B9-6669-3CD6-8652-93BF273BE6D8}"/>
              </a:ext>
            </a:extLst>
          </p:cNvPr>
          <p:cNvSpPr txBox="1"/>
          <p:nvPr/>
        </p:nvSpPr>
        <p:spPr>
          <a:xfrm>
            <a:off x="170509" y="1687021"/>
            <a:ext cx="8671151" cy="4462760"/>
          </a:xfrm>
          <a:prstGeom prst="rect">
            <a:avLst/>
          </a:prstGeom>
          <a:noFill/>
        </p:spPr>
        <p:txBody>
          <a:bodyPr wrap="square">
            <a:spAutoFit/>
          </a:bodyPr>
          <a:lstStyle/>
          <a:p>
            <a:pPr marL="285750" indent="-285750">
              <a:buFont typeface="Arial" panose="020B0604020202020204" pitchFamily="34" charset="0"/>
              <a:buChar char="•"/>
            </a:pPr>
            <a:r>
              <a:rPr lang="en-US" sz="2400" b="1" dirty="0">
                <a:solidFill>
                  <a:srgbClr val="202122"/>
                </a:solidFill>
              </a:rPr>
              <a:t>Unix </a:t>
            </a:r>
            <a:r>
              <a:rPr lang="en-US" sz="2400" dirty="0">
                <a:solidFill>
                  <a:srgbClr val="202122"/>
                </a:solidFill>
              </a:rPr>
              <a:t>was </a:t>
            </a:r>
            <a:r>
              <a:rPr lang="en-US" sz="2400" dirty="0"/>
              <a:t>released via license to other Organisations in the </a:t>
            </a:r>
            <a:r>
              <a:rPr lang="en-US" sz="2400" b="1" dirty="0"/>
              <a:t>70s</a:t>
            </a:r>
            <a:r>
              <a:rPr lang="en-US" sz="2400" dirty="0"/>
              <a:t>. Unix is a </a:t>
            </a:r>
            <a:r>
              <a:rPr lang="en-US" sz="2400" b="1" dirty="0"/>
              <a:t>multitasking</a:t>
            </a:r>
            <a:r>
              <a:rPr lang="en-US" sz="2400" dirty="0"/>
              <a:t>, </a:t>
            </a:r>
            <a:r>
              <a:rPr lang="en-US" sz="2400" b="1" dirty="0"/>
              <a:t>modular</a:t>
            </a:r>
            <a:r>
              <a:rPr lang="en-US" sz="2400" dirty="0"/>
              <a:t>, </a:t>
            </a:r>
            <a:r>
              <a:rPr lang="en-US" sz="2400" b="1" dirty="0"/>
              <a:t>multi-user</a:t>
            </a:r>
            <a:r>
              <a:rPr lang="en-US" sz="2400" dirty="0"/>
              <a:t> Operating System. More on Unix later.</a:t>
            </a:r>
          </a:p>
          <a:p>
            <a:pPr marL="742950" lvl="1" indent="-285750">
              <a:buFont typeface="Arial" panose="020B0604020202020204" pitchFamily="34" charset="0"/>
              <a:buChar char="•"/>
            </a:pPr>
            <a:r>
              <a:rPr lang="en-US" sz="2000" dirty="0"/>
              <a:t>Bg. </a:t>
            </a:r>
            <a:r>
              <a:rPr lang="en-US" sz="1600" dirty="0"/>
              <a:t>It </a:t>
            </a:r>
            <a:r>
              <a:rPr lang="en-US" sz="1600" b="0" i="0" dirty="0">
                <a:solidFill>
                  <a:srgbClr val="202122"/>
                </a:solidFill>
                <a:effectLst/>
              </a:rPr>
              <a:t>initially ran on the </a:t>
            </a:r>
            <a:r>
              <a:rPr lang="en-GB" sz="1600" dirty="0"/>
              <a:t>Digital Equipment Corporation (DEC) </a:t>
            </a:r>
            <a:r>
              <a:rPr lang="en-US" sz="1600" dirty="0"/>
              <a:t>PDP-11 computers. </a:t>
            </a:r>
          </a:p>
          <a:p>
            <a:pPr marL="285750" indent="-285750">
              <a:buFont typeface="Arial" panose="020B0604020202020204" pitchFamily="34" charset="0"/>
              <a:buChar char="•"/>
            </a:pPr>
            <a:r>
              <a:rPr lang="en-GB" sz="2400" dirty="0">
                <a:solidFill>
                  <a:srgbClr val="232323"/>
                </a:solidFill>
                <a:effectLst/>
                <a:ea typeface="Times New Roman" panose="02020603050405020304" pitchFamily="18" charset="0"/>
              </a:rPr>
              <a:t>The development of </a:t>
            </a:r>
            <a:r>
              <a:rPr lang="en-GB" sz="2400" b="1" dirty="0">
                <a:solidFill>
                  <a:srgbClr val="232323"/>
                </a:solidFill>
                <a:effectLst/>
                <a:ea typeface="Times New Roman" panose="02020603050405020304" pitchFamily="18" charset="0"/>
              </a:rPr>
              <a:t>Microprocessor CPUs </a:t>
            </a:r>
            <a:r>
              <a:rPr lang="en-GB" sz="2400" dirty="0">
                <a:solidFill>
                  <a:srgbClr val="232323"/>
                </a:solidFill>
                <a:effectLst/>
                <a:ea typeface="Times New Roman" panose="02020603050405020304" pitchFamily="18" charset="0"/>
              </a:rPr>
              <a:t>and </a:t>
            </a:r>
            <a:r>
              <a:rPr lang="en-GB" sz="2400" b="1" dirty="0">
                <a:solidFill>
                  <a:srgbClr val="333333"/>
                </a:solidFill>
                <a:effectLst/>
                <a:ea typeface="Times New Roman" panose="02020603050405020304" pitchFamily="18" charset="0"/>
              </a:rPr>
              <a:t>OSs with User interfaces CLI</a:t>
            </a:r>
            <a:r>
              <a:rPr lang="en-GB" sz="2400" b="1" dirty="0">
                <a:solidFill>
                  <a:srgbClr val="333333"/>
                </a:solidFill>
                <a:ea typeface="Times New Roman" panose="02020603050405020304" pitchFamily="18" charset="0"/>
              </a:rPr>
              <a:t>s</a:t>
            </a:r>
            <a:r>
              <a:rPr lang="en-GB" sz="2400" b="1" dirty="0">
                <a:solidFill>
                  <a:srgbClr val="333333"/>
                </a:solidFill>
                <a:effectLst/>
                <a:ea typeface="Times New Roman" panose="02020603050405020304" pitchFamily="18" charset="0"/>
              </a:rPr>
              <a:t> &amp; GUIs </a:t>
            </a:r>
            <a:r>
              <a:rPr lang="en-GB" sz="2400" dirty="0">
                <a:solidFill>
                  <a:srgbClr val="333333"/>
                </a:solidFill>
                <a:effectLst/>
                <a:ea typeface="Times New Roman" panose="02020603050405020304" pitchFamily="18" charset="0"/>
              </a:rPr>
              <a:t>allowed for the development of the </a:t>
            </a:r>
            <a:r>
              <a:rPr lang="en-GB" sz="2400" b="1" dirty="0">
                <a:solidFill>
                  <a:srgbClr val="333333"/>
                </a:solidFill>
                <a:effectLst/>
                <a:ea typeface="Times New Roman" panose="02020603050405020304" pitchFamily="18" charset="0"/>
              </a:rPr>
              <a:t>personal computer</a:t>
            </a:r>
            <a:r>
              <a:rPr lang="en-GB" sz="2400" dirty="0">
                <a:solidFill>
                  <a:srgbClr val="333333"/>
                </a:solidFill>
                <a:effectLst/>
                <a:ea typeface="Times New Roman" panose="02020603050405020304" pitchFamily="18" charset="0"/>
              </a:rPr>
              <a:t> in the 70s &amp; 80s.</a:t>
            </a:r>
            <a:r>
              <a:rPr lang="en-GB" sz="2400" dirty="0">
                <a:solidFill>
                  <a:srgbClr val="232323"/>
                </a:solidFill>
                <a:effectLst/>
                <a:ea typeface="Times New Roman" panose="02020603050405020304" pitchFamily="18" charset="0"/>
              </a:rPr>
              <a:t> </a:t>
            </a:r>
            <a:endParaRPr lang="en-GB" sz="2400" dirty="0">
              <a:ea typeface="Times New Roman" panose="02020603050405020304" pitchFamily="18" charset="0"/>
            </a:endParaRPr>
          </a:p>
          <a:p>
            <a:pPr marL="285750" indent="-285750">
              <a:buFont typeface="Arial" panose="020B0604020202020204" pitchFamily="34" charset="0"/>
              <a:buChar char="•"/>
            </a:pPr>
            <a:r>
              <a:rPr lang="en-GB" sz="2400" dirty="0">
                <a:solidFill>
                  <a:srgbClr val="232323"/>
                </a:solidFill>
                <a:effectLst/>
                <a:ea typeface="Times New Roman" panose="02020603050405020304" pitchFamily="18" charset="0"/>
              </a:rPr>
              <a:t>Operating systems became more user-friendly with user interfaces and file systems. </a:t>
            </a:r>
            <a:endParaRPr lang="en-GB" sz="2400" dirty="0">
              <a:ea typeface="Times New Roman" panose="02020603050405020304" pitchFamily="18" charset="0"/>
            </a:endParaRPr>
          </a:p>
          <a:p>
            <a:pPr marL="285750" indent="-285750">
              <a:buFont typeface="Arial" panose="020B0604020202020204" pitchFamily="34" charset="0"/>
              <a:buChar char="•"/>
            </a:pPr>
            <a:r>
              <a:rPr lang="en-GB" sz="2400" b="1" dirty="0">
                <a:solidFill>
                  <a:srgbClr val="232323"/>
                </a:solidFill>
                <a:effectLst/>
                <a:ea typeface="DengXian" panose="02010600030101010101" pitchFamily="2" charset="-122"/>
              </a:rPr>
              <a:t>Microsoft's MS-DOS </a:t>
            </a:r>
            <a:r>
              <a:rPr lang="en-GB" sz="2400" dirty="0">
                <a:solidFill>
                  <a:srgbClr val="232323"/>
                </a:solidFill>
                <a:effectLst/>
                <a:ea typeface="DengXian" panose="02010600030101010101" pitchFamily="2" charset="-122"/>
              </a:rPr>
              <a:t>(1981), </a:t>
            </a:r>
            <a:r>
              <a:rPr lang="en-GB" sz="2400" b="1" dirty="0">
                <a:solidFill>
                  <a:srgbClr val="232323"/>
                </a:solidFill>
                <a:effectLst/>
                <a:ea typeface="DengXian" panose="02010600030101010101" pitchFamily="2" charset="-122"/>
              </a:rPr>
              <a:t>Apple's Mac OS </a:t>
            </a:r>
            <a:r>
              <a:rPr lang="en-GB" sz="2400" dirty="0">
                <a:solidFill>
                  <a:srgbClr val="232323"/>
                </a:solidFill>
                <a:effectLst/>
                <a:ea typeface="DengXian" panose="02010600030101010101" pitchFamily="2" charset="-122"/>
              </a:rPr>
              <a:t>(1984), </a:t>
            </a:r>
            <a:r>
              <a:rPr lang="en-GB" sz="2400" b="1" dirty="0">
                <a:solidFill>
                  <a:srgbClr val="232323"/>
                </a:solidFill>
                <a:effectLst/>
                <a:ea typeface="DengXian" panose="02010600030101010101" pitchFamily="2" charset="-122"/>
              </a:rPr>
              <a:t>MS Windows OS </a:t>
            </a:r>
            <a:r>
              <a:rPr lang="en-GB" sz="2400" dirty="0">
                <a:solidFill>
                  <a:srgbClr val="232323"/>
                </a:solidFill>
                <a:effectLst/>
                <a:ea typeface="DengXian" panose="02010600030101010101" pitchFamily="2" charset="-122"/>
              </a:rPr>
              <a:t>(1985), were significant evolutionary examples of OSs that lead and re-shaped the landscape of personal computing at this time.</a:t>
            </a:r>
          </a:p>
        </p:txBody>
      </p:sp>
      <p:pic>
        <p:nvPicPr>
          <p:cNvPr id="3074" name="Picture 2">
            <a:extLst>
              <a:ext uri="{FF2B5EF4-FFF2-40B4-BE49-F238E27FC236}">
                <a16:creationId xmlns:a16="http://schemas.microsoft.com/office/drawing/2014/main" id="{CB73015F-8CFA-C073-5B30-89819FA0B7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42349" y="2819776"/>
            <a:ext cx="2095500" cy="571500"/>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a:extLst>
              <a:ext uri="{FF2B5EF4-FFF2-40B4-BE49-F238E27FC236}">
                <a16:creationId xmlns:a16="http://schemas.microsoft.com/office/drawing/2014/main" id="{540BD05D-CB5C-5BF4-6FEC-FE7A61F6B72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36556"/>
          <a:stretch/>
        </p:blipFill>
        <p:spPr bwMode="auto">
          <a:xfrm>
            <a:off x="9163991" y="886360"/>
            <a:ext cx="2931225" cy="1918855"/>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descr="A close-up of a computer chip&#10;&#10;Description automatically generated">
            <a:extLst>
              <a:ext uri="{FF2B5EF4-FFF2-40B4-BE49-F238E27FC236}">
                <a16:creationId xmlns:a16="http://schemas.microsoft.com/office/drawing/2014/main" id="{2549FC28-72F2-2B15-F398-08748D72F136}"/>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5006" t="9131" r="8082" b="5139"/>
          <a:stretch/>
        </p:blipFill>
        <p:spPr>
          <a:xfrm>
            <a:off x="9164797" y="5815090"/>
            <a:ext cx="1531240" cy="960293"/>
          </a:xfrm>
          <a:prstGeom prst="rect">
            <a:avLst/>
          </a:prstGeom>
        </p:spPr>
      </p:pic>
      <p:pic>
        <p:nvPicPr>
          <p:cNvPr id="3080" name="Picture 8">
            <a:extLst>
              <a:ext uri="{FF2B5EF4-FFF2-40B4-BE49-F238E27FC236}">
                <a16:creationId xmlns:a16="http://schemas.microsoft.com/office/drawing/2014/main" id="{7B00A2AC-9EB6-5E14-A3E5-3BEB8692037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153648" y="1299106"/>
            <a:ext cx="1210123" cy="1290798"/>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02708748-4F4D-09D8-717F-AC6561B4392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163991" y="3393132"/>
            <a:ext cx="2857500" cy="1914525"/>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a:extLst>
              <a:ext uri="{FF2B5EF4-FFF2-40B4-BE49-F238E27FC236}">
                <a16:creationId xmlns:a16="http://schemas.microsoft.com/office/drawing/2014/main" id="{F7E2A44D-233A-4139-F51C-B6DB1713E08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338443" y="4835061"/>
            <a:ext cx="1798811" cy="2104609"/>
          </a:xfrm>
          <a:prstGeom prst="rect">
            <a:avLst/>
          </a:prstGeom>
          <a:noFill/>
          <a:extLst>
            <a:ext uri="{909E8E84-426E-40DD-AFC4-6F175D3DCCD1}">
              <a14:hiddenFill xmlns:a14="http://schemas.microsoft.com/office/drawing/2010/main">
                <a:solidFill>
                  <a:srgbClr val="FFFFFF"/>
                </a:solidFill>
              </a14:hiddenFill>
            </a:ext>
          </a:extLst>
        </p:spPr>
      </p:pic>
      <p:pic>
        <p:nvPicPr>
          <p:cNvPr id="3086" name="Picture 14">
            <a:extLst>
              <a:ext uri="{FF2B5EF4-FFF2-40B4-BE49-F238E27FC236}">
                <a16:creationId xmlns:a16="http://schemas.microsoft.com/office/drawing/2014/main" id="{E2B91D37-AFCA-E05A-2A40-9B936F345C27}"/>
              </a:ext>
            </a:extLst>
          </p:cNvPr>
          <p:cNvPicPr>
            <a:picLocks noChangeAspect="1" noChangeArrowheads="1"/>
          </p:cNvPicPr>
          <p:nvPr/>
        </p:nvPicPr>
        <p:blipFill rotWithShape="1">
          <a:blip r:embed="rId10">
            <a:duotone>
              <a:schemeClr val="accent4">
                <a:shade val="45000"/>
                <a:satMod val="135000"/>
              </a:schemeClr>
              <a:prstClr val="white"/>
            </a:duotone>
            <a:extLst>
              <a:ext uri="{BEBA8EAE-BF5A-486C-A8C5-ECC9F3942E4B}">
                <a14:imgProps xmlns:a14="http://schemas.microsoft.com/office/drawing/2010/main">
                  <a14:imgLayer r:embed="rId11">
                    <a14:imgEffect>
                      <a14:artisticCement/>
                    </a14:imgEffect>
                  </a14:imgLayer>
                </a14:imgProps>
              </a:ext>
              <a:ext uri="{28A0092B-C50C-407E-A947-70E740481C1C}">
                <a14:useLocalDpi xmlns:a14="http://schemas.microsoft.com/office/drawing/2010/main" val="0"/>
              </a:ext>
            </a:extLst>
          </a:blip>
          <a:srcRect r="6918" b="23399"/>
          <a:stretch/>
        </p:blipFill>
        <p:spPr bwMode="auto">
          <a:xfrm>
            <a:off x="9804989" y="141205"/>
            <a:ext cx="2216502" cy="7442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323237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80642" y="265437"/>
            <a:ext cx="10686127" cy="1033669"/>
          </a:xfrm>
        </p:spPr>
        <p:txBody>
          <a:bodyPr>
            <a:normAutofit/>
          </a:bodyPr>
          <a:lstStyle/>
          <a:p>
            <a:r>
              <a:rPr lang="en-GB" sz="6000" dirty="0">
                <a:solidFill>
                  <a:schemeClr val="bg1"/>
                </a:solidFill>
              </a:rPr>
              <a:t>Bg. </a:t>
            </a:r>
            <a:r>
              <a:rPr lang="en-GB" sz="4800" dirty="0">
                <a:solidFill>
                  <a:schemeClr val="bg1"/>
                </a:solidFill>
              </a:rPr>
              <a:t>Dragon 32</a:t>
            </a:r>
          </a:p>
        </p:txBody>
      </p:sp>
      <p:sp>
        <p:nvSpPr>
          <p:cNvPr id="4" name="TextBox 3">
            <a:extLst>
              <a:ext uri="{FF2B5EF4-FFF2-40B4-BE49-F238E27FC236}">
                <a16:creationId xmlns:a16="http://schemas.microsoft.com/office/drawing/2014/main" id="{315499B9-6669-3CD6-8652-93BF273BE6D8}"/>
              </a:ext>
            </a:extLst>
          </p:cNvPr>
          <p:cNvSpPr txBox="1"/>
          <p:nvPr/>
        </p:nvSpPr>
        <p:spPr>
          <a:xfrm>
            <a:off x="180359" y="1672212"/>
            <a:ext cx="7934940" cy="5242461"/>
          </a:xfrm>
          <a:prstGeom prst="rect">
            <a:avLst/>
          </a:prstGeom>
          <a:noFill/>
        </p:spPr>
        <p:txBody>
          <a:bodyPr wrap="square">
            <a:spAutoFit/>
          </a:bodyPr>
          <a:lstStyle/>
          <a:p>
            <a:pPr marL="285750" marR="0" lvl="0" indent="-285750" algn="l" defTabSz="914400" rtl="0" eaLnBrk="1" fontAlgn="auto" latinLnBrk="0" hangingPunct="1">
              <a:spcBef>
                <a:spcPts val="0"/>
              </a:spcBef>
              <a:spcAft>
                <a:spcPts val="800"/>
              </a:spcAft>
              <a:buClrTx/>
              <a:buSzTx/>
              <a:buFont typeface="Arial" panose="020B0604020202020204" pitchFamily="34" charset="0"/>
              <a:buChar char="•"/>
              <a:tabLst/>
              <a:defRPr/>
            </a:pPr>
            <a:r>
              <a:rPr lang="en-US" sz="2200" dirty="0"/>
              <a:t>Dragon Home Computers. </a:t>
            </a:r>
            <a:r>
              <a:rPr lang="en-GB" sz="2200" dirty="0"/>
              <a:t>Released: </a:t>
            </a:r>
            <a:r>
              <a:rPr lang="en-GB" sz="2200" b="1" dirty="0"/>
              <a:t>1982</a:t>
            </a:r>
          </a:p>
          <a:p>
            <a:pPr marL="285750" marR="0" lvl="0" indent="-285750" algn="l" defTabSz="914400" rtl="0" eaLnBrk="1" fontAlgn="auto" latinLnBrk="0" hangingPunct="1">
              <a:spcBef>
                <a:spcPts val="0"/>
              </a:spcBef>
              <a:spcAft>
                <a:spcPts val="800"/>
              </a:spcAft>
              <a:buClrTx/>
              <a:buSzTx/>
              <a:buFont typeface="Arial" panose="020B0604020202020204" pitchFamily="34" charset="0"/>
              <a:buChar char="•"/>
              <a:tabLst/>
              <a:defRPr/>
            </a:pPr>
            <a:r>
              <a:rPr lang="en-US" sz="2200" dirty="0"/>
              <a:t>The Dragon 32 and Dragon 64 were personal home computers </a:t>
            </a:r>
            <a:r>
              <a:rPr lang="en-US" sz="2200" b="1" dirty="0"/>
              <a:t>built in the early 1980s</a:t>
            </a:r>
            <a:r>
              <a:rPr lang="en-US" sz="2200" dirty="0"/>
              <a:t>.</a:t>
            </a:r>
            <a:endParaRPr lang="en-GB" sz="2200" dirty="0"/>
          </a:p>
          <a:p>
            <a:pPr marL="285750" marR="0" lvl="0" indent="-285750" algn="l" defTabSz="914400" rtl="0" eaLnBrk="1" fontAlgn="auto" latinLnBrk="0" hangingPunct="1">
              <a:spcBef>
                <a:spcPts val="0"/>
              </a:spcBef>
              <a:spcAft>
                <a:spcPts val="800"/>
              </a:spcAft>
              <a:buClrTx/>
              <a:buSzTx/>
              <a:buFont typeface="Arial" panose="020B0604020202020204" pitchFamily="34" charset="0"/>
              <a:buChar char="•"/>
              <a:tabLst/>
              <a:defRPr/>
            </a:pPr>
            <a:r>
              <a:rPr lang="en-GB" sz="2200" dirty="0"/>
              <a:t>Produced by ‘</a:t>
            </a:r>
            <a:r>
              <a:rPr lang="en-GB" sz="2200" b="1" dirty="0"/>
              <a:t>Dragon Data Ltd</a:t>
            </a:r>
            <a:r>
              <a:rPr lang="en-GB" sz="2200" dirty="0"/>
              <a:t>’ in </a:t>
            </a:r>
            <a:r>
              <a:rPr lang="en-GB" sz="2200" b="1" dirty="0"/>
              <a:t>Swansea</a:t>
            </a:r>
            <a:r>
              <a:rPr lang="en-GB" sz="2200" dirty="0"/>
              <a:t> &amp; </a:t>
            </a:r>
            <a:r>
              <a:rPr lang="en-GB" sz="2200" b="1" dirty="0"/>
              <a:t>Neath Port Talbot</a:t>
            </a:r>
            <a:r>
              <a:rPr lang="en-GB" sz="2200" dirty="0"/>
              <a:t>.</a:t>
            </a:r>
          </a:p>
          <a:p>
            <a:pPr marL="285750" marR="0" lvl="0" indent="-285750" algn="l" defTabSz="914400" rtl="0" eaLnBrk="1" fontAlgn="auto" latinLnBrk="0" hangingPunct="1">
              <a:spcBef>
                <a:spcPts val="0"/>
              </a:spcBef>
              <a:spcAft>
                <a:spcPts val="800"/>
              </a:spcAft>
              <a:buClrTx/>
              <a:buSzTx/>
              <a:buFont typeface="Arial" panose="020B0604020202020204" pitchFamily="34" charset="0"/>
              <a:buChar char="•"/>
              <a:tabLst/>
              <a:defRPr/>
            </a:pPr>
            <a:r>
              <a:rPr lang="en-GB" sz="2200" dirty="0"/>
              <a:t>“</a:t>
            </a:r>
            <a:r>
              <a:rPr lang="en-US" sz="2200" dirty="0"/>
              <a:t>The Dragon was built around the Motorola MC6809E processor running at 0.89 </a:t>
            </a:r>
            <a:r>
              <a:rPr lang="en-US" sz="2200" dirty="0" err="1"/>
              <a:t>MHz.</a:t>
            </a:r>
            <a:r>
              <a:rPr lang="en-US" sz="2200" dirty="0"/>
              <a:t> This was the most advanced 8-bit CPU design of the time, having, among other things limited 16-bit capabilities. In terms of raw computational power, the Dragon beat most of its contemporary rivals</a:t>
            </a:r>
            <a:r>
              <a:rPr lang="en-GB" sz="2200" dirty="0"/>
              <a:t>” </a:t>
            </a:r>
            <a:r>
              <a:rPr lang="en-GB" sz="2200" kern="100" dirty="0">
                <a:solidFill>
                  <a:prstClr val="black"/>
                </a:solidFill>
                <a:ea typeface="DengXian" panose="02010600030101010101" pitchFamily="2" charset="-122"/>
                <a:cs typeface="Calibri" panose="020F0502020204030204" pitchFamily="34" charset="0"/>
              </a:rPr>
              <a:t>[</a:t>
            </a:r>
            <a:r>
              <a:rPr lang="en-GB" sz="2200" kern="100" dirty="0">
                <a:solidFill>
                  <a:prstClr val="black"/>
                </a:solidFill>
                <a:ea typeface="DengXian" panose="02010600030101010101" pitchFamily="2" charset="-122"/>
                <a:cs typeface="Calibri" panose="020F0502020204030204" pitchFamily="34" charset="0"/>
                <a:hlinkClick r:id="rId3"/>
              </a:rPr>
              <a:t>r</a:t>
            </a:r>
            <a:r>
              <a:rPr lang="en-GB" sz="2200" kern="100" dirty="0">
                <a:solidFill>
                  <a:prstClr val="black"/>
                </a:solidFill>
                <a:ea typeface="DengXian" panose="02010600030101010101" pitchFamily="2" charset="-122"/>
                <a:cs typeface="Calibri" panose="020F0502020204030204" pitchFamily="34" charset="0"/>
              </a:rPr>
              <a:t>]</a:t>
            </a:r>
          </a:p>
          <a:p>
            <a:pPr marL="285750" marR="0" lvl="0" indent="-285750" algn="l" defTabSz="914400" rtl="0" eaLnBrk="1" fontAlgn="auto" latinLnBrk="0" hangingPunct="1">
              <a:spcBef>
                <a:spcPts val="0"/>
              </a:spcBef>
              <a:spcAft>
                <a:spcPts val="800"/>
              </a:spcAft>
              <a:buClrTx/>
              <a:buSzTx/>
              <a:buFont typeface="Arial" panose="020B0604020202020204" pitchFamily="34" charset="0"/>
              <a:buChar char="•"/>
              <a:tabLst/>
              <a:defRPr/>
            </a:pPr>
            <a:r>
              <a:rPr lang="en-US" sz="2200" dirty="0"/>
              <a:t>“The Dragon was well supported by the major UK software companies, with versions of popular games from other systems being ported to the Dragon. Some Top-selling games available for the Dragon include </a:t>
            </a:r>
            <a:r>
              <a:rPr lang="en-US" sz="2200" b="1" dirty="0"/>
              <a:t>Arcadia</a:t>
            </a:r>
            <a:r>
              <a:rPr lang="en-US" sz="2200" dirty="0"/>
              <a:t>, </a:t>
            </a:r>
            <a:r>
              <a:rPr lang="en-US" sz="2200" b="1" dirty="0"/>
              <a:t>Chuckie Egg </a:t>
            </a:r>
            <a:r>
              <a:rPr lang="en-US" sz="2200" dirty="0"/>
              <a:t>, </a:t>
            </a:r>
            <a:r>
              <a:rPr lang="en-US" sz="2200" b="1" dirty="0"/>
              <a:t>Manic Miner </a:t>
            </a:r>
            <a:r>
              <a:rPr lang="en-US" sz="2200" dirty="0"/>
              <a:t>and sequel </a:t>
            </a:r>
            <a:r>
              <a:rPr lang="en-US" sz="2200" b="1" dirty="0"/>
              <a:t>Jet Set Willy</a:t>
            </a:r>
            <a:r>
              <a:rPr lang="en-US" sz="2200" dirty="0"/>
              <a:t>, and </a:t>
            </a:r>
            <a:r>
              <a:rPr lang="en-US" sz="2200" b="1" dirty="0"/>
              <a:t>Football Manager</a:t>
            </a:r>
            <a:r>
              <a:rPr lang="en-US" sz="2200" dirty="0"/>
              <a:t>.” </a:t>
            </a:r>
            <a:r>
              <a:rPr lang="en-US" sz="2200" b="0" i="0" dirty="0">
                <a:solidFill>
                  <a:srgbClr val="202122"/>
                </a:solidFill>
                <a:effectLst/>
              </a:rPr>
              <a:t>[</a:t>
            </a:r>
            <a:r>
              <a:rPr lang="en-US" sz="2200" b="0" i="0" dirty="0">
                <a:solidFill>
                  <a:srgbClr val="202122"/>
                </a:solidFill>
                <a:effectLst/>
                <a:hlinkClick r:id="rId4"/>
              </a:rPr>
              <a:t>r</a:t>
            </a:r>
            <a:r>
              <a:rPr lang="en-US" sz="2200" b="0" i="0" dirty="0">
                <a:solidFill>
                  <a:srgbClr val="202122"/>
                </a:solidFill>
                <a:effectLst/>
              </a:rPr>
              <a:t>]</a:t>
            </a:r>
            <a:endParaRPr kumimoji="0" lang="en-GB" sz="2200" b="0" i="0" u="none" strike="noStrike" kern="100" cap="none" spc="0" normalizeH="0" baseline="0" noProof="0" dirty="0">
              <a:ln>
                <a:noFill/>
              </a:ln>
              <a:solidFill>
                <a:prstClr val="black"/>
              </a:solidFill>
              <a:effectLst/>
              <a:uLnTx/>
              <a:uFillTx/>
              <a:ea typeface="DengXian" panose="02010600030101010101" pitchFamily="2" charset="-122"/>
              <a:cs typeface="Times New Roman" panose="02020603050405020304" pitchFamily="18" charset="0"/>
            </a:endParaRPr>
          </a:p>
        </p:txBody>
      </p:sp>
      <p:pic>
        <p:nvPicPr>
          <p:cNvPr id="1026" name="Picture 2">
            <a:extLst>
              <a:ext uri="{FF2B5EF4-FFF2-40B4-BE49-F238E27FC236}">
                <a16:creationId xmlns:a16="http://schemas.microsoft.com/office/drawing/2014/main" id="{9C274409-BC3D-9222-FA8A-EF149FE0226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05315" y="302827"/>
            <a:ext cx="6891127" cy="1033669"/>
          </a:xfrm>
          <a:prstGeom prst="rect">
            <a:avLst/>
          </a:prstGeom>
          <a:noFill/>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15CCFB74-471A-40E1-5FDA-82FEBA5F72C2}"/>
              </a:ext>
            </a:extLst>
          </p:cNvPr>
          <p:cNvSpPr txBox="1"/>
          <p:nvPr/>
        </p:nvSpPr>
        <p:spPr>
          <a:xfrm>
            <a:off x="9973313" y="1229618"/>
            <a:ext cx="1759337" cy="184666"/>
          </a:xfrm>
          <a:prstGeom prst="rect">
            <a:avLst/>
          </a:prstGeom>
          <a:noFill/>
        </p:spPr>
        <p:txBody>
          <a:bodyPr wrap="square">
            <a:spAutoFit/>
          </a:bodyPr>
          <a:lstStyle/>
          <a:p>
            <a:r>
              <a:rPr lang="en-GB" sz="600" dirty="0"/>
              <a:t>Ref: https://en.wikipedia.org/wiki/Dragon_Data</a:t>
            </a:r>
          </a:p>
        </p:txBody>
      </p:sp>
      <p:pic>
        <p:nvPicPr>
          <p:cNvPr id="27" name="Picture 26">
            <a:extLst>
              <a:ext uri="{FF2B5EF4-FFF2-40B4-BE49-F238E27FC236}">
                <a16:creationId xmlns:a16="http://schemas.microsoft.com/office/drawing/2014/main" id="{30722BD0-03A6-A99C-6BEC-D166BE5312C6}"/>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15181" t="2715" r="9372" b="12597"/>
          <a:stretch/>
        </p:blipFill>
        <p:spPr>
          <a:xfrm>
            <a:off x="8270301" y="1672212"/>
            <a:ext cx="3406024" cy="5097625"/>
          </a:xfrm>
          <a:prstGeom prst="rect">
            <a:avLst/>
          </a:prstGeom>
        </p:spPr>
      </p:pic>
      <p:sp>
        <p:nvSpPr>
          <p:cNvPr id="28" name="TextBox 27">
            <a:extLst>
              <a:ext uri="{FF2B5EF4-FFF2-40B4-BE49-F238E27FC236}">
                <a16:creationId xmlns:a16="http://schemas.microsoft.com/office/drawing/2014/main" id="{11CE8628-DF5A-83E3-7E2B-0882C5AC67E9}"/>
              </a:ext>
            </a:extLst>
          </p:cNvPr>
          <p:cNvSpPr txBox="1"/>
          <p:nvPr/>
        </p:nvSpPr>
        <p:spPr>
          <a:xfrm>
            <a:off x="8184994" y="6726818"/>
            <a:ext cx="2286000" cy="184666"/>
          </a:xfrm>
          <a:prstGeom prst="rect">
            <a:avLst/>
          </a:prstGeom>
          <a:noFill/>
        </p:spPr>
        <p:txBody>
          <a:bodyPr wrap="square" rtlCol="0">
            <a:spAutoFit/>
          </a:bodyPr>
          <a:lstStyle/>
          <a:p>
            <a:r>
              <a:rPr lang="en-GB" sz="600" dirty="0">
                <a:hlinkClick r:id="rId7" tooltip="https://www.flickr.com/photos/73915715@N00/6251229386"/>
              </a:rPr>
              <a:t>This Photo</a:t>
            </a:r>
            <a:r>
              <a:rPr lang="en-GB" sz="600" dirty="0"/>
              <a:t> by Unknown Author is licensed under </a:t>
            </a:r>
            <a:r>
              <a:rPr lang="en-GB" sz="600" dirty="0">
                <a:hlinkClick r:id="rId8" tooltip="https://creativecommons.org/licenses/by/3.0/"/>
              </a:rPr>
              <a:t>CC BY</a:t>
            </a:r>
            <a:endParaRPr lang="en-GB" sz="600" dirty="0"/>
          </a:p>
        </p:txBody>
      </p:sp>
      <p:pic>
        <p:nvPicPr>
          <p:cNvPr id="24" name="Picture 23">
            <a:extLst>
              <a:ext uri="{FF2B5EF4-FFF2-40B4-BE49-F238E27FC236}">
                <a16:creationId xmlns:a16="http://schemas.microsoft.com/office/drawing/2014/main" id="{29C2B494-BB38-C998-9A50-B95B278C21DB}"/>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rot="21400137">
            <a:off x="8668850" y="2176008"/>
            <a:ext cx="2654207" cy="2029688"/>
          </a:xfrm>
          <a:prstGeom prst="rect">
            <a:avLst/>
          </a:prstGeom>
        </p:spPr>
      </p:pic>
    </p:spTree>
    <p:extLst>
      <p:ext uri="{BB962C8B-B14F-4D97-AF65-F5344CB8AC3E}">
        <p14:creationId xmlns:p14="http://schemas.microsoft.com/office/powerpoint/2010/main" val="7933905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23" name="Rectangle 22">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500"/>
            <a:ext cx="12191998" cy="6858000"/>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FFC87AC-C919-4FE5-BAC3-39509E001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35" y="-1500"/>
            <a:ext cx="8119933" cy="6858001"/>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7D0659F6-0853-468D-B1B2-44FDBE98B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72" y="-3000"/>
            <a:ext cx="12201265" cy="6859501"/>
          </a:xfrm>
          <a:prstGeom prst="rect">
            <a:avLst/>
          </a:prstGeom>
          <a:gradFill>
            <a:gsLst>
              <a:gs pos="0">
                <a:srgbClr val="000000">
                  <a:alpha val="71765"/>
                </a:srgbClr>
              </a:gs>
              <a:gs pos="100000">
                <a:schemeClr val="accent1">
                  <a:alpha val="24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8536" y="0"/>
            <a:ext cx="11718098" cy="6858000"/>
          </a:xfrm>
          <a:prstGeom prst="rect">
            <a:avLst/>
          </a:prstGeom>
          <a:gradFill>
            <a:gsLst>
              <a:gs pos="19000">
                <a:srgbClr val="000000">
                  <a:alpha val="62000"/>
                </a:srgbClr>
              </a:gs>
              <a:gs pos="100000">
                <a:schemeClr val="accent1">
                  <a:lumMod val="75000"/>
                  <a:alpha val="44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5C556F-4861-1DE5-C3A1-A135CAA468EB}"/>
              </a:ext>
            </a:extLst>
          </p:cNvPr>
          <p:cNvSpPr>
            <a:spLocks noGrp="1"/>
          </p:cNvSpPr>
          <p:nvPr>
            <p:ph type="title"/>
          </p:nvPr>
        </p:nvSpPr>
        <p:spPr>
          <a:xfrm>
            <a:off x="812225" y="477531"/>
            <a:ext cx="9932691" cy="1165996"/>
          </a:xfrm>
        </p:spPr>
        <p:txBody>
          <a:bodyPr vert="horz" lIns="91440" tIns="45720" rIns="91440" bIns="45720" rtlCol="0" anchor="b">
            <a:normAutofit/>
          </a:bodyPr>
          <a:lstStyle/>
          <a:p>
            <a:pPr algn="ctr"/>
            <a:r>
              <a:rPr lang="en-US" sz="6600" b="1" dirty="0">
                <a:solidFill>
                  <a:srgbClr val="FFFFFF"/>
                </a:solidFill>
              </a:rPr>
              <a:t>Bg. </a:t>
            </a:r>
            <a:r>
              <a:rPr lang="en-US" sz="7200" dirty="0">
                <a:solidFill>
                  <a:srgbClr val="FFFFFF"/>
                </a:solidFill>
              </a:rPr>
              <a:t>UNIX OS </a:t>
            </a:r>
            <a:r>
              <a:rPr lang="en-US" sz="1800" dirty="0">
                <a:solidFill>
                  <a:srgbClr val="FFFFFF"/>
                </a:solidFill>
              </a:rPr>
              <a:t>more on this later…</a:t>
            </a:r>
            <a:endParaRPr lang="en-US" sz="6600" dirty="0">
              <a:solidFill>
                <a:srgbClr val="FFFFFF"/>
              </a:solidFill>
            </a:endParaRPr>
          </a:p>
        </p:txBody>
      </p:sp>
      <p:sp>
        <p:nvSpPr>
          <p:cNvPr id="21" name="Rectangle 20">
            <a:extLst>
              <a:ext uri="{FF2B5EF4-FFF2-40B4-BE49-F238E27FC236}">
                <a16:creationId xmlns:a16="http://schemas.microsoft.com/office/drawing/2014/main" id="{977ACDD7-882D-4B81-A213-84C82B96B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 y="2888341"/>
            <a:ext cx="12203819" cy="3968158"/>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white text on a purple background&#10;&#10;Description automatically generated">
            <a:hlinkClick r:id="rId2"/>
            <a:extLst>
              <a:ext uri="{FF2B5EF4-FFF2-40B4-BE49-F238E27FC236}">
                <a16:creationId xmlns:a16="http://schemas.microsoft.com/office/drawing/2014/main" id="{10421461-43EF-624F-9311-995768BEC71F}"/>
              </a:ext>
            </a:extLst>
          </p:cNvPr>
          <p:cNvPicPr>
            <a:picLocks noChangeAspect="1"/>
          </p:cNvPicPr>
          <p:nvPr/>
        </p:nvPicPr>
        <p:blipFill rotWithShape="1">
          <a:blip r:embed="rId3"/>
          <a:srcRect l="13357" t="9280" r="5591" b="7122"/>
          <a:stretch/>
        </p:blipFill>
        <p:spPr>
          <a:xfrm>
            <a:off x="471355" y="1707275"/>
            <a:ext cx="8094411" cy="4132589"/>
          </a:xfrm>
          <a:prstGeom prst="rect">
            <a:avLst/>
          </a:prstGeom>
        </p:spPr>
      </p:pic>
      <p:pic>
        <p:nvPicPr>
          <p:cNvPr id="4" name="Picture 3" descr="A screenshot of a computer terminal&#10;&#10;Description automatically generated">
            <a:extLst>
              <a:ext uri="{FF2B5EF4-FFF2-40B4-BE49-F238E27FC236}">
                <a16:creationId xmlns:a16="http://schemas.microsoft.com/office/drawing/2014/main" id="{690AE3A2-9A21-B9EF-A3AB-D28A90ABA077}"/>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36213"/>
          <a:stretch/>
        </p:blipFill>
        <p:spPr>
          <a:xfrm>
            <a:off x="8115298" y="1921003"/>
            <a:ext cx="3705772" cy="3706770"/>
          </a:xfrm>
          <a:prstGeom prst="rect">
            <a:avLst/>
          </a:prstGeom>
        </p:spPr>
      </p:pic>
      <p:pic>
        <p:nvPicPr>
          <p:cNvPr id="9" name="Picture 8" descr="A red and white circle with a white arrow in the middle&#10;&#10;Description automatically generated">
            <a:hlinkClick r:id="rId2"/>
            <a:extLst>
              <a:ext uri="{FF2B5EF4-FFF2-40B4-BE49-F238E27FC236}">
                <a16:creationId xmlns:a16="http://schemas.microsoft.com/office/drawing/2014/main" id="{477F1A25-A12A-B4F6-36E7-546B0EA68729}"/>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4606405" y="4370083"/>
            <a:ext cx="1318733" cy="1318733"/>
          </a:xfrm>
          <a:prstGeom prst="rect">
            <a:avLst/>
          </a:prstGeom>
        </p:spPr>
      </p:pic>
    </p:spTree>
    <p:extLst>
      <p:ext uri="{BB962C8B-B14F-4D97-AF65-F5344CB8AC3E}">
        <p14:creationId xmlns:p14="http://schemas.microsoft.com/office/powerpoint/2010/main" val="81195304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48777" y="339509"/>
            <a:ext cx="10800541" cy="1033669"/>
          </a:xfrm>
        </p:spPr>
        <p:txBody>
          <a:bodyPr>
            <a:normAutofit/>
          </a:bodyPr>
          <a:lstStyle/>
          <a:p>
            <a:r>
              <a:rPr lang="en-GB" sz="5300" b="1" dirty="0">
                <a:solidFill>
                  <a:srgbClr val="FFFFFF"/>
                </a:solidFill>
              </a:rPr>
              <a:t>Bg. UNIX </a:t>
            </a:r>
            <a:r>
              <a:rPr lang="en-GB" sz="4000" b="1" dirty="0">
                <a:solidFill>
                  <a:srgbClr val="FFFFFF"/>
                </a:solidFill>
              </a:rPr>
              <a:t>other OS systems in use today</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282616" y="1597432"/>
            <a:ext cx="11612268" cy="5202938"/>
          </a:xfrm>
        </p:spPr>
        <p:txBody>
          <a:bodyPr>
            <a:noAutofit/>
          </a:bodyPr>
          <a:lstStyle/>
          <a:p>
            <a:pPr>
              <a:lnSpc>
                <a:spcPct val="100000"/>
              </a:lnSpc>
              <a:spcBef>
                <a:spcPts val="0"/>
              </a:spcBef>
            </a:pPr>
            <a:r>
              <a:rPr lang="en-GB" sz="2000" b="1" dirty="0">
                <a:highlight>
                  <a:srgbClr val="FFFF00"/>
                </a:highlight>
              </a:rPr>
              <a:t>Unix, created in 1969, is still used today </a:t>
            </a:r>
            <a:r>
              <a:rPr lang="en-GB" sz="2000" dirty="0">
                <a:highlight>
                  <a:srgbClr val="FFFF00"/>
                </a:highlight>
              </a:rPr>
              <a:t>in academic and professional settings, on </a:t>
            </a:r>
            <a:r>
              <a:rPr lang="en-GB" sz="2000" b="1" dirty="0">
                <a:highlight>
                  <a:srgbClr val="FFFF00"/>
                </a:highlight>
              </a:rPr>
              <a:t>supercomputers, </a:t>
            </a:r>
            <a:r>
              <a:rPr lang="en-GB" sz="2000" dirty="0">
                <a:highlight>
                  <a:srgbClr val="FFFF00"/>
                </a:highlight>
              </a:rPr>
              <a:t>and it’s Open Source offspring OSs such as </a:t>
            </a:r>
            <a:r>
              <a:rPr lang="en-GB" sz="2000" b="1" dirty="0">
                <a:highlight>
                  <a:srgbClr val="FFFF00"/>
                </a:highlight>
              </a:rPr>
              <a:t>FreeBSD</a:t>
            </a:r>
            <a:r>
              <a:rPr lang="en-GB" sz="2000" dirty="0">
                <a:highlight>
                  <a:srgbClr val="FFFF00"/>
                </a:highlight>
              </a:rPr>
              <a:t> are used on many </a:t>
            </a:r>
            <a:r>
              <a:rPr lang="en-GB" sz="2000" b="1" dirty="0">
                <a:highlight>
                  <a:srgbClr val="FFFF00"/>
                </a:highlight>
              </a:rPr>
              <a:t>web servers and</a:t>
            </a:r>
            <a:r>
              <a:rPr lang="en-GB" sz="2000" dirty="0">
                <a:highlight>
                  <a:srgbClr val="FFFF00"/>
                </a:highlight>
              </a:rPr>
              <a:t> to make many other OSs such as the </a:t>
            </a:r>
            <a:r>
              <a:rPr lang="en-GB" sz="2000" b="1" dirty="0">
                <a:highlight>
                  <a:srgbClr val="FFFF00"/>
                </a:highlight>
              </a:rPr>
              <a:t>PlayStation Orbis OS</a:t>
            </a:r>
            <a:r>
              <a:rPr lang="en-GB" sz="2000" dirty="0">
                <a:highlight>
                  <a:srgbClr val="FFFF00"/>
                </a:highlight>
              </a:rPr>
              <a:t> &amp; </a:t>
            </a:r>
            <a:r>
              <a:rPr lang="en-GB" sz="2000" b="1" dirty="0">
                <a:highlight>
                  <a:srgbClr val="FFFF00"/>
                </a:highlight>
              </a:rPr>
              <a:t>Nintendo Switch OS</a:t>
            </a:r>
            <a:r>
              <a:rPr lang="en-GB" sz="2000" dirty="0">
                <a:highlight>
                  <a:srgbClr val="FFFF00"/>
                </a:highlight>
              </a:rPr>
              <a:t> </a:t>
            </a:r>
            <a:r>
              <a:rPr lang="en-GB" sz="2000" b="1" dirty="0">
                <a:highlight>
                  <a:srgbClr val="FFFF00"/>
                </a:highlight>
              </a:rPr>
              <a:t>Horizon</a:t>
            </a:r>
            <a:r>
              <a:rPr lang="en-GB" sz="2000" dirty="0">
                <a:highlight>
                  <a:srgbClr val="FFFF00"/>
                </a:highlight>
              </a:rPr>
              <a:t>.</a:t>
            </a:r>
          </a:p>
          <a:p>
            <a:pPr>
              <a:lnSpc>
                <a:spcPct val="100000"/>
              </a:lnSpc>
              <a:spcBef>
                <a:spcPts val="0"/>
              </a:spcBef>
            </a:pPr>
            <a:r>
              <a:rPr lang="en-GB" sz="1800" b="1" dirty="0"/>
              <a:t>Berkeley Unix </a:t>
            </a:r>
            <a:r>
              <a:rPr lang="en-GB" sz="1800" dirty="0"/>
              <a:t>or the BSD OS, a variant of Unix, created by the </a:t>
            </a:r>
            <a:r>
              <a:rPr lang="en-GB" sz="1800" b="1" dirty="0"/>
              <a:t>Computer Systems Research Group </a:t>
            </a:r>
            <a:r>
              <a:rPr lang="en-GB" sz="1800" dirty="0"/>
              <a:t>(CSRG) in 1977, a research group at the </a:t>
            </a:r>
            <a:r>
              <a:rPr lang="en-GB" sz="1800" b="1" dirty="0"/>
              <a:t>University of California</a:t>
            </a:r>
            <a:r>
              <a:rPr lang="en-GB" sz="1800" dirty="0"/>
              <a:t>, Berkeley, funded by </a:t>
            </a:r>
            <a:r>
              <a:rPr lang="en-GB" sz="1800" b="1" dirty="0" err="1"/>
              <a:t>Defense</a:t>
            </a:r>
            <a:r>
              <a:rPr lang="en-GB" sz="1800" b="1" dirty="0"/>
              <a:t> Advanced Research Projects Agency </a:t>
            </a:r>
            <a:r>
              <a:rPr lang="en-GB" sz="1800" dirty="0"/>
              <a:t>(DARPA).*</a:t>
            </a:r>
          </a:p>
          <a:p>
            <a:pPr>
              <a:lnSpc>
                <a:spcPct val="100000"/>
              </a:lnSpc>
              <a:spcBef>
                <a:spcPts val="0"/>
              </a:spcBef>
            </a:pPr>
            <a:r>
              <a:rPr lang="en-GB" sz="1800" b="1" dirty="0"/>
              <a:t>Berkeley Unix / Berkeley Software Distribution </a:t>
            </a:r>
            <a:r>
              <a:rPr lang="en-GB" sz="1800" dirty="0"/>
              <a:t>OS was </a:t>
            </a:r>
            <a:r>
              <a:rPr lang="en-GB" sz="1800" b="1" dirty="0"/>
              <a:t>based on the source code of the original Unix OS</a:t>
            </a:r>
            <a:r>
              <a:rPr lang="en-GB" sz="1800" dirty="0"/>
              <a:t>. BSD discontinued in 1995. However </a:t>
            </a:r>
            <a:r>
              <a:rPr lang="en-GB" sz="1800" dirty="0">
                <a:effectLst/>
                <a:ea typeface="Calibri" panose="020F0502020204030204" pitchFamily="34" charset="0"/>
                <a:cs typeface="Times New Roman" panose="02020603050405020304" pitchFamily="18" charset="0"/>
              </a:rPr>
              <a:t>BSD is Open Source and has been used to create many descendant Open Source OSs such as </a:t>
            </a:r>
            <a:r>
              <a:rPr lang="en-GB" sz="1800" b="1" dirty="0">
                <a:effectLst/>
                <a:ea typeface="Calibri" panose="020F0502020204030204" pitchFamily="34" charset="0"/>
                <a:cs typeface="Times New Roman" panose="02020603050405020304" pitchFamily="18" charset="0"/>
              </a:rPr>
              <a:t>FreeBSD</a:t>
            </a:r>
            <a:r>
              <a:rPr lang="en-GB" sz="1800" dirty="0">
                <a:effectLst/>
                <a:ea typeface="Calibri" panose="020F0502020204030204" pitchFamily="34" charset="0"/>
                <a:cs typeface="Times New Roman" panose="02020603050405020304" pitchFamily="18" charset="0"/>
              </a:rPr>
              <a:t>, OpenBSD, NetBSD, DragonFly BSD, Darwin, and </a:t>
            </a:r>
            <a:r>
              <a:rPr lang="en-GB" sz="1800" dirty="0" err="1">
                <a:effectLst/>
                <a:ea typeface="Calibri" panose="020F0502020204030204" pitchFamily="34" charset="0"/>
                <a:cs typeface="Times New Roman" panose="02020603050405020304" pitchFamily="18" charset="0"/>
              </a:rPr>
              <a:t>TrueOS</a:t>
            </a:r>
            <a:r>
              <a:rPr lang="en-GB" sz="1800" dirty="0">
                <a:effectLst/>
                <a:ea typeface="Calibri" panose="020F0502020204030204" pitchFamily="34" charset="0"/>
                <a:cs typeface="Times New Roman" panose="02020603050405020304" pitchFamily="18" charset="0"/>
              </a:rPr>
              <a:t>. </a:t>
            </a:r>
          </a:p>
          <a:p>
            <a:pPr>
              <a:lnSpc>
                <a:spcPct val="100000"/>
              </a:lnSpc>
              <a:spcBef>
                <a:spcPts val="0"/>
              </a:spcBef>
            </a:pPr>
            <a:r>
              <a:rPr lang="en-GB" sz="1800" dirty="0">
                <a:effectLst/>
                <a:ea typeface="Calibri" panose="020F0502020204030204" pitchFamily="34" charset="0"/>
                <a:cs typeface="Times New Roman" panose="02020603050405020304" pitchFamily="18" charset="0"/>
              </a:rPr>
              <a:t>These descendant Open Source OSs have been used to help create and develop many commercial proprietary operating systems used today such as Apple's macOS &amp; iOS and Microsoft Windows. </a:t>
            </a:r>
          </a:p>
          <a:p>
            <a:pPr>
              <a:lnSpc>
                <a:spcPct val="100000"/>
              </a:lnSpc>
              <a:spcBef>
                <a:spcPts val="0"/>
              </a:spcBef>
            </a:pPr>
            <a:r>
              <a:rPr lang="en-GB" sz="1800" b="1" dirty="0"/>
              <a:t>FreeBSD:</a:t>
            </a:r>
            <a:r>
              <a:rPr lang="en-GB" sz="1800" dirty="0"/>
              <a:t> is a free and open-source Unix-like operating system, developed in 1993, that descended from </a:t>
            </a:r>
            <a:r>
              <a:rPr lang="en-GB" sz="1800" b="1" dirty="0"/>
              <a:t>Unix</a:t>
            </a:r>
            <a:r>
              <a:rPr lang="en-GB" sz="1800" dirty="0"/>
              <a:t>. It is used as a desktop OS and in many Web Servers by large companies such as </a:t>
            </a:r>
            <a:r>
              <a:rPr lang="en-GB" sz="1800" b="1" dirty="0"/>
              <a:t>Netflix</a:t>
            </a:r>
            <a:r>
              <a:rPr lang="en-GB" sz="1800" dirty="0"/>
              <a:t> and </a:t>
            </a:r>
            <a:r>
              <a:rPr lang="en-GB" sz="1800" b="1" dirty="0"/>
              <a:t>Sony</a:t>
            </a:r>
            <a:r>
              <a:rPr lang="en-GB" sz="1800" dirty="0"/>
              <a:t>. It was used to make other OSs such as the </a:t>
            </a:r>
            <a:r>
              <a:rPr lang="en-GB" sz="1800" b="1" dirty="0"/>
              <a:t>PlayStation Orbis </a:t>
            </a:r>
            <a:r>
              <a:rPr lang="en-GB" sz="1800" dirty="0"/>
              <a:t>OS &amp; </a:t>
            </a:r>
            <a:r>
              <a:rPr lang="en-GB" sz="1800" b="1" dirty="0"/>
              <a:t>Nintendo Switch </a:t>
            </a:r>
            <a:r>
              <a:rPr lang="en-GB" sz="1800" dirty="0"/>
              <a:t>OS Horizon.</a:t>
            </a:r>
          </a:p>
          <a:p>
            <a:pPr marL="0" indent="0">
              <a:lnSpc>
                <a:spcPct val="100000"/>
              </a:lnSpc>
              <a:spcBef>
                <a:spcPts val="0"/>
              </a:spcBef>
              <a:buNone/>
            </a:pPr>
            <a:r>
              <a:rPr lang="en-GB" sz="1500" dirty="0"/>
              <a:t>Bg. * The ARPANET* was developed by the Advanced Research Projects Agency (ARPA) in the US. ARPANET was the first wide-area packet-switching network and one of the first to implement the TCP/IP protocol. These technologies are the foundation of the Internet. *The organization ARPA changed its founding name to DARPA, in 1972, changing back to ARPA in 1993, then back to DARPA in1996. DARPA reports directly to senior Department of </a:t>
            </a:r>
            <a:r>
              <a:rPr lang="en-GB" sz="1500" dirty="0" err="1"/>
              <a:t>Defense</a:t>
            </a:r>
            <a:r>
              <a:rPr lang="en-GB" sz="1500" dirty="0"/>
              <a:t>. .. </a:t>
            </a:r>
            <a:r>
              <a:rPr lang="en-US" sz="1600" dirty="0"/>
              <a:t>The Advanced Research Projects Agency (ARPA) was the old name for the Defense Advanced Research Projects Agency (DARPA), an agency of the U.S. government responsible for developing new technology for the military.</a:t>
            </a:r>
            <a:endParaRPr lang="en-GB" sz="1500" dirty="0"/>
          </a:p>
        </p:txBody>
      </p:sp>
    </p:spTree>
    <p:extLst>
      <p:ext uri="{BB962C8B-B14F-4D97-AF65-F5344CB8AC3E}">
        <p14:creationId xmlns:p14="http://schemas.microsoft.com/office/powerpoint/2010/main" val="33890989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FF93924A-10DF-4647-8C7A-115C017577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4" name="Picture 33" descr="A computer screen with icons&#10;&#10;Description automatically generated">
            <a:extLst>
              <a:ext uri="{FF2B5EF4-FFF2-40B4-BE49-F238E27FC236}">
                <a16:creationId xmlns:a16="http://schemas.microsoft.com/office/drawing/2014/main" id="{870A9405-1D10-147D-61D4-B8881B0D6C7B}"/>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4182" r="14932"/>
          <a:stretch/>
        </p:blipFill>
        <p:spPr>
          <a:xfrm>
            <a:off x="6232115" y="-74563"/>
            <a:ext cx="3016307" cy="2223338"/>
          </a:xfrm>
          <a:prstGeom prst="rect">
            <a:avLst/>
          </a:prstGeom>
        </p:spPr>
      </p:pic>
      <p:pic>
        <p:nvPicPr>
          <p:cNvPr id="28" name="Picture 27" descr="A logo of a fox and a globe&#10;&#10;Description automatically generated">
            <a:extLst>
              <a:ext uri="{FF2B5EF4-FFF2-40B4-BE49-F238E27FC236}">
                <a16:creationId xmlns:a16="http://schemas.microsoft.com/office/drawing/2014/main" id="{049CF557-1F05-F46A-4CA8-54BF5A91CFAE}"/>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17056" r="3" b="19931"/>
          <a:stretch/>
        </p:blipFill>
        <p:spPr>
          <a:xfrm>
            <a:off x="9188878" y="10"/>
            <a:ext cx="3003123" cy="1679499"/>
          </a:xfrm>
          <a:prstGeom prst="rect">
            <a:avLst/>
          </a:prstGeom>
        </p:spPr>
      </p:pic>
      <p:sp>
        <p:nvSpPr>
          <p:cNvPr id="4" name="TextBox 3">
            <a:extLst>
              <a:ext uri="{FF2B5EF4-FFF2-40B4-BE49-F238E27FC236}">
                <a16:creationId xmlns:a16="http://schemas.microsoft.com/office/drawing/2014/main" id="{315499B9-6669-3CD6-8652-93BF273BE6D8}"/>
              </a:ext>
            </a:extLst>
          </p:cNvPr>
          <p:cNvSpPr txBox="1"/>
          <p:nvPr/>
        </p:nvSpPr>
        <p:spPr>
          <a:xfrm>
            <a:off x="29363" y="1657472"/>
            <a:ext cx="6262299" cy="5081256"/>
          </a:xfrm>
          <a:prstGeom prst="rect">
            <a:avLst/>
          </a:prstGeom>
        </p:spPr>
        <p:txBody>
          <a:bodyPr vert="horz" lIns="91440" tIns="45720" rIns="91440" bIns="45720" rtlCol="0">
            <a:normAutofit fontScale="92500"/>
          </a:bodyPr>
          <a:lstStyle/>
          <a:p>
            <a:pPr marL="342900" indent="-228600">
              <a:lnSpc>
                <a:spcPct val="90000"/>
              </a:lnSpc>
              <a:spcAft>
                <a:spcPts val="600"/>
              </a:spcAft>
              <a:buFont typeface="Arial" panose="020B0604020202020204" pitchFamily="34" charset="0"/>
              <a:buChar char="•"/>
            </a:pPr>
            <a:r>
              <a:rPr lang="en-US" sz="2400" b="0" i="0" dirty="0">
                <a:effectLst/>
                <a:highlight>
                  <a:srgbClr val="FFFF00"/>
                </a:highlight>
              </a:rPr>
              <a:t>5</a:t>
            </a:r>
            <a:r>
              <a:rPr lang="en-US" sz="2400" b="0" i="0" baseline="30000" dirty="0">
                <a:effectLst/>
                <a:highlight>
                  <a:srgbClr val="FFFF00"/>
                </a:highlight>
              </a:rPr>
              <a:t>th</a:t>
            </a:r>
            <a:r>
              <a:rPr lang="en-US" sz="2400" b="0" i="0" dirty="0">
                <a:effectLst/>
                <a:highlight>
                  <a:srgbClr val="FFFF00"/>
                </a:highlight>
              </a:rPr>
              <a:t> Gen. OSs saw the creation and </a:t>
            </a:r>
            <a:r>
              <a:rPr lang="en-US" sz="2400" dirty="0">
                <a:highlight>
                  <a:srgbClr val="FFFF00"/>
                </a:highlight>
              </a:rPr>
              <a:t>introduction of </a:t>
            </a:r>
            <a:r>
              <a:rPr lang="en-US" sz="2400" b="1" dirty="0">
                <a:highlight>
                  <a:srgbClr val="FFFF00"/>
                </a:highlight>
              </a:rPr>
              <a:t>networking</a:t>
            </a:r>
            <a:r>
              <a:rPr lang="en-US" sz="2400" dirty="0">
                <a:highlight>
                  <a:srgbClr val="FFFF00"/>
                </a:highlight>
              </a:rPr>
              <a:t> and accelerated </a:t>
            </a:r>
            <a:r>
              <a:rPr lang="en-US" sz="2400" b="1" i="0" dirty="0">
                <a:effectLst/>
                <a:highlight>
                  <a:srgbClr val="FFFF00"/>
                </a:highlight>
              </a:rPr>
              <a:t>evolution of GUIs</a:t>
            </a:r>
            <a:r>
              <a:rPr lang="en-US" sz="2400" b="0" i="0" dirty="0">
                <a:effectLst/>
                <a:highlight>
                  <a:srgbClr val="FFFF00"/>
                </a:highlight>
              </a:rPr>
              <a:t>.</a:t>
            </a:r>
          </a:p>
          <a:p>
            <a:pPr marL="342900" indent="-228600">
              <a:lnSpc>
                <a:spcPct val="90000"/>
              </a:lnSpc>
              <a:spcAft>
                <a:spcPts val="600"/>
              </a:spcAft>
              <a:buFont typeface="Arial" panose="020B0604020202020204" pitchFamily="34" charset="0"/>
              <a:buChar char="•"/>
            </a:pPr>
            <a:r>
              <a:rPr lang="en-US" sz="2400" b="0" i="0" dirty="0">
                <a:effectLst/>
              </a:rPr>
              <a:t>5</a:t>
            </a:r>
            <a:r>
              <a:rPr lang="en-US" sz="2400" b="0" i="0" baseline="30000" dirty="0">
                <a:effectLst/>
              </a:rPr>
              <a:t>th</a:t>
            </a:r>
            <a:r>
              <a:rPr lang="en-US" sz="2400" b="0" i="0" dirty="0">
                <a:effectLst/>
              </a:rPr>
              <a:t> Gen. OSs included Microsoft </a:t>
            </a:r>
            <a:r>
              <a:rPr lang="en-US" sz="2400" b="1" i="0" dirty="0">
                <a:effectLst/>
              </a:rPr>
              <a:t>Windows</a:t>
            </a:r>
            <a:r>
              <a:rPr lang="en-US" sz="2400" b="0" i="0" dirty="0">
                <a:effectLst/>
              </a:rPr>
              <a:t>, </a:t>
            </a:r>
            <a:r>
              <a:rPr lang="en-US" sz="2400" dirty="0"/>
              <a:t>new versions of </a:t>
            </a:r>
            <a:r>
              <a:rPr lang="en-US" sz="2400" b="0" i="0" dirty="0">
                <a:effectLst/>
              </a:rPr>
              <a:t>Apple MacOS and the </a:t>
            </a:r>
            <a:r>
              <a:rPr lang="en-US" sz="2400" b="1" i="0" dirty="0">
                <a:effectLst/>
              </a:rPr>
              <a:t>Linux OS </a:t>
            </a:r>
            <a:r>
              <a:rPr lang="en-US" sz="2400" i="0" dirty="0">
                <a:effectLst/>
              </a:rPr>
              <a:t>(1991).</a:t>
            </a:r>
          </a:p>
          <a:p>
            <a:pPr marL="342900" indent="-228600">
              <a:lnSpc>
                <a:spcPct val="90000"/>
              </a:lnSpc>
              <a:spcAft>
                <a:spcPts val="600"/>
              </a:spcAft>
              <a:buFont typeface="Arial" panose="020B0604020202020204" pitchFamily="34" charset="0"/>
              <a:buChar char="•"/>
            </a:pPr>
            <a:r>
              <a:rPr lang="en-US" sz="2400" b="0" i="0" dirty="0">
                <a:effectLst/>
              </a:rPr>
              <a:t>Microsoft released various versions of Windows </a:t>
            </a:r>
            <a:r>
              <a:rPr lang="en-US" sz="2400" b="0" i="0" dirty="0" err="1">
                <a:effectLst/>
              </a:rPr>
              <a:t>eg.</a:t>
            </a:r>
            <a:r>
              <a:rPr lang="en-US" sz="2400" b="0" i="0" dirty="0">
                <a:effectLst/>
              </a:rPr>
              <a:t> Windows 95, Windows 98, Windows XP, Windows Vista &amp; </a:t>
            </a:r>
            <a:r>
              <a:rPr lang="en-US" sz="2400" b="1" i="0" dirty="0">
                <a:effectLst/>
              </a:rPr>
              <a:t>Windows NT </a:t>
            </a:r>
            <a:r>
              <a:rPr lang="en-US" sz="2400" i="0" dirty="0">
                <a:effectLst/>
              </a:rPr>
              <a:t>(Bg. Microsoft’s Multi-user networking OS released in 1993).</a:t>
            </a:r>
          </a:p>
          <a:p>
            <a:pPr marL="342900" indent="-228600">
              <a:lnSpc>
                <a:spcPct val="90000"/>
              </a:lnSpc>
              <a:spcAft>
                <a:spcPts val="600"/>
              </a:spcAft>
              <a:buFont typeface="Arial" panose="020B0604020202020204" pitchFamily="34" charset="0"/>
              <a:buChar char="•"/>
            </a:pPr>
            <a:r>
              <a:rPr lang="en-US" sz="2400" b="0" i="0" dirty="0">
                <a:effectLst/>
              </a:rPr>
              <a:t>Networking capabilities were integrated into OSs for PCs, that facilitated communication, file, media sand other resource sharing across computers.</a:t>
            </a:r>
          </a:p>
          <a:p>
            <a:pPr marL="342900" indent="-228600">
              <a:lnSpc>
                <a:spcPct val="90000"/>
              </a:lnSpc>
              <a:spcAft>
                <a:spcPts val="600"/>
              </a:spcAft>
              <a:buFont typeface="Arial" panose="020B0604020202020204" pitchFamily="34" charset="0"/>
              <a:buChar char="•"/>
            </a:pPr>
            <a:r>
              <a:rPr lang="en-US" sz="2400" i="0" dirty="0">
                <a:effectLst/>
                <a:highlight>
                  <a:srgbClr val="FFFF00"/>
                </a:highlight>
              </a:rPr>
              <a:t>We </a:t>
            </a:r>
            <a:r>
              <a:rPr lang="en-US" sz="2400" dirty="0">
                <a:highlight>
                  <a:srgbClr val="FFFF00"/>
                </a:highlight>
              </a:rPr>
              <a:t>saw </a:t>
            </a:r>
            <a:r>
              <a:rPr lang="en-US" sz="2400" b="1" i="0" dirty="0">
                <a:effectLst/>
                <a:highlight>
                  <a:srgbClr val="FFFF00"/>
                </a:highlight>
              </a:rPr>
              <a:t>LANs</a:t>
            </a:r>
            <a:r>
              <a:rPr lang="en-US" sz="2400" b="0" i="0" dirty="0">
                <a:effectLst/>
                <a:highlight>
                  <a:srgbClr val="FFFF00"/>
                </a:highlight>
              </a:rPr>
              <a:t>, </a:t>
            </a:r>
            <a:r>
              <a:rPr lang="en-US" sz="2400" b="1" i="0" dirty="0">
                <a:effectLst/>
                <a:highlight>
                  <a:srgbClr val="FFFF00"/>
                </a:highlight>
              </a:rPr>
              <a:t>WANs</a:t>
            </a:r>
            <a:r>
              <a:rPr lang="en-US" sz="2400" b="0" i="0" dirty="0">
                <a:effectLst/>
                <a:highlight>
                  <a:srgbClr val="FFFF00"/>
                </a:highlight>
              </a:rPr>
              <a:t> and the birth of the </a:t>
            </a:r>
            <a:r>
              <a:rPr lang="en-US" sz="2800" b="1" i="0" dirty="0">
                <a:effectLst/>
                <a:highlight>
                  <a:srgbClr val="FFFF00"/>
                </a:highlight>
              </a:rPr>
              <a:t>INTERNET</a:t>
            </a:r>
            <a:r>
              <a:rPr lang="en-US" sz="2400" b="0" i="0" dirty="0">
                <a:effectLst/>
                <a:highlight>
                  <a:srgbClr val="FFFF00"/>
                </a:highlight>
              </a:rPr>
              <a:t>. An exciting &amp; revolutionary time that has and is creating a more Open, knowledge-based, connected and collaborative society.</a:t>
            </a:r>
          </a:p>
        </p:txBody>
      </p:sp>
      <p:pic>
        <p:nvPicPr>
          <p:cNvPr id="9" name="Picture 8" descr="A logo of a computer company&#10;&#10;Description automatically generated with medium confidence">
            <a:extLst>
              <a:ext uri="{FF2B5EF4-FFF2-40B4-BE49-F238E27FC236}">
                <a16:creationId xmlns:a16="http://schemas.microsoft.com/office/drawing/2014/main" id="{04913284-CE69-F1D6-179D-DD71AB4D7773}"/>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r="2" b="31541"/>
          <a:stretch/>
        </p:blipFill>
        <p:spPr>
          <a:xfrm>
            <a:off x="6232116" y="2309651"/>
            <a:ext cx="3016307" cy="2064985"/>
          </a:xfrm>
          <a:prstGeom prst="rect">
            <a:avLst/>
          </a:prstGeom>
        </p:spPr>
      </p:pic>
      <p:pic>
        <p:nvPicPr>
          <p:cNvPr id="25" name="Picture 24" descr="A blue and black globe&#10;&#10;Description automatically generated">
            <a:extLst>
              <a:ext uri="{FF2B5EF4-FFF2-40B4-BE49-F238E27FC236}">
                <a16:creationId xmlns:a16="http://schemas.microsoft.com/office/drawing/2014/main" id="{CC5166C7-4C20-9ACE-7F80-C3D21FE2C5DD}"/>
              </a:ext>
            </a:extLst>
          </p:cNvPr>
          <p:cNvPicPr>
            <a:picLocks noChangeAspect="1"/>
          </p:cNvPicPr>
          <p:nvPr/>
        </p:nvPicPr>
        <p:blipFill rotWithShape="1">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t="15689" r="3" b="15756"/>
          <a:stretch/>
        </p:blipFill>
        <p:spPr>
          <a:xfrm>
            <a:off x="6232115" y="4715549"/>
            <a:ext cx="3016307" cy="2067887"/>
          </a:xfrm>
          <a:prstGeom prst="rect">
            <a:avLst/>
          </a:prstGeom>
        </p:spPr>
      </p:pic>
      <p:pic>
        <p:nvPicPr>
          <p:cNvPr id="19" name="Picture 18" descr="Close-up of a computer screen with a screen with text&#10;&#10;Description automatically generated">
            <a:extLst>
              <a:ext uri="{FF2B5EF4-FFF2-40B4-BE49-F238E27FC236}">
                <a16:creationId xmlns:a16="http://schemas.microsoft.com/office/drawing/2014/main" id="{D598D12D-C14F-AA22-964D-9B9AC03CA38F}"/>
              </a:ext>
            </a:extLst>
          </p:cNvPr>
          <p:cNvPicPr>
            <a:picLocks noChangeAspect="1"/>
          </p:cNvPicPr>
          <p:nvPr/>
        </p:nvPicPr>
        <p:blipFill rotWithShape="1">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rcRect t="6390" r="-4" b="1102"/>
          <a:stretch/>
        </p:blipFill>
        <p:spPr>
          <a:xfrm>
            <a:off x="9188878" y="4079988"/>
            <a:ext cx="3003123" cy="2778013"/>
          </a:xfrm>
          <a:prstGeom prst="rect">
            <a:avLst/>
          </a:prstGeom>
        </p:spPr>
      </p:pic>
      <p:pic>
        <p:nvPicPr>
          <p:cNvPr id="37" name="Picture 36">
            <a:extLst>
              <a:ext uri="{FF2B5EF4-FFF2-40B4-BE49-F238E27FC236}">
                <a16:creationId xmlns:a16="http://schemas.microsoft.com/office/drawing/2014/main" id="{302D59DE-4305-12BB-7CD4-C516291223BB}"/>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9363" y="-97485"/>
            <a:ext cx="6262299" cy="1660766"/>
          </a:xfrm>
          <a:prstGeom prst="rect">
            <a:avLst/>
          </a:prstGeom>
        </p:spPr>
      </p:pic>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58328" y="-38477"/>
            <a:ext cx="5370499" cy="1671570"/>
          </a:xfrm>
        </p:spPr>
        <p:txBody>
          <a:bodyPr vert="horz" lIns="91440" tIns="45720" rIns="91440" bIns="45720" rtlCol="0" anchor="ctr">
            <a:normAutofit/>
          </a:bodyPr>
          <a:lstStyle/>
          <a:p>
            <a:r>
              <a:rPr lang="en-US" sz="4000" b="1" kern="1200" dirty="0">
                <a:solidFill>
                  <a:schemeClr val="bg1"/>
                </a:solidFill>
                <a:effectLst/>
                <a:latin typeface="+mj-lt"/>
                <a:ea typeface="+mj-ea"/>
                <a:cs typeface="+mj-cs"/>
              </a:rPr>
              <a:t>5</a:t>
            </a:r>
            <a:r>
              <a:rPr lang="en-US" sz="4000" b="1" kern="1200" baseline="30000" dirty="0">
                <a:solidFill>
                  <a:schemeClr val="bg1"/>
                </a:solidFill>
                <a:effectLst/>
                <a:latin typeface="+mj-lt"/>
                <a:ea typeface="+mj-ea"/>
                <a:cs typeface="+mj-cs"/>
              </a:rPr>
              <a:t>th</a:t>
            </a:r>
            <a:r>
              <a:rPr lang="en-US" sz="4000" b="1" kern="1200" dirty="0">
                <a:solidFill>
                  <a:schemeClr val="bg1"/>
                </a:solidFill>
                <a:effectLst/>
                <a:latin typeface="+mj-lt"/>
                <a:ea typeface="+mj-ea"/>
                <a:cs typeface="+mj-cs"/>
              </a:rPr>
              <a:t> Gen. 80s</a:t>
            </a:r>
            <a:r>
              <a:rPr lang="en-US" sz="4000" b="1" dirty="0">
                <a:solidFill>
                  <a:schemeClr val="bg1"/>
                </a:solidFill>
              </a:rPr>
              <a:t>/</a:t>
            </a:r>
            <a:r>
              <a:rPr lang="en-US" sz="4000" b="1" kern="1200" dirty="0">
                <a:solidFill>
                  <a:schemeClr val="bg1"/>
                </a:solidFill>
                <a:latin typeface="+mj-lt"/>
                <a:ea typeface="+mj-ea"/>
                <a:cs typeface="+mj-cs"/>
              </a:rPr>
              <a:t>9</a:t>
            </a:r>
            <a:r>
              <a:rPr lang="en-US" sz="4000" b="1" kern="1200" dirty="0">
                <a:solidFill>
                  <a:schemeClr val="bg1"/>
                </a:solidFill>
                <a:effectLst/>
                <a:latin typeface="+mj-lt"/>
                <a:ea typeface="+mj-ea"/>
                <a:cs typeface="+mj-cs"/>
              </a:rPr>
              <a:t>0s</a:t>
            </a:r>
            <a:r>
              <a:rPr lang="en-US" sz="4000" b="1" dirty="0">
                <a:solidFill>
                  <a:schemeClr val="bg1"/>
                </a:solidFill>
              </a:rPr>
              <a:t> &amp; </a:t>
            </a:r>
            <a:r>
              <a:rPr lang="en-US" sz="4000" b="1" kern="1200" dirty="0">
                <a:solidFill>
                  <a:schemeClr val="bg1"/>
                </a:solidFill>
                <a:effectLst/>
                <a:latin typeface="+mj-lt"/>
                <a:ea typeface="+mj-ea"/>
                <a:cs typeface="+mj-cs"/>
              </a:rPr>
              <a:t>2000s: </a:t>
            </a:r>
            <a:r>
              <a:rPr lang="en-US" sz="4000" b="1" kern="1200" dirty="0">
                <a:solidFill>
                  <a:schemeClr val="bg1"/>
                </a:solidFill>
                <a:latin typeface="+mj-lt"/>
                <a:ea typeface="+mj-ea"/>
                <a:cs typeface="+mj-cs"/>
              </a:rPr>
              <a:t>GUIs &amp; Networking</a:t>
            </a:r>
            <a:endParaRPr lang="en-US" sz="4000" b="1" kern="1200" dirty="0">
              <a:solidFill>
                <a:schemeClr val="bg1"/>
              </a:solidFill>
              <a:effectLst/>
              <a:latin typeface="+mj-lt"/>
              <a:ea typeface="+mj-ea"/>
              <a:cs typeface="+mj-cs"/>
            </a:endParaRPr>
          </a:p>
        </p:txBody>
      </p:sp>
      <p:pic>
        <p:nvPicPr>
          <p:cNvPr id="39" name="Picture 38" descr="A cartoon penguin with yellow feet&#10;&#10;Description automatically generated">
            <a:extLst>
              <a:ext uri="{FF2B5EF4-FFF2-40B4-BE49-F238E27FC236}">
                <a16:creationId xmlns:a16="http://schemas.microsoft.com/office/drawing/2014/main" id="{FC92A7CE-4BD9-4384-039F-5D3F45CB92FF}"/>
              </a:ext>
            </a:extLst>
          </p:cNvPr>
          <p:cNvPicPr>
            <a:picLocks noChangeAspect="1"/>
          </p:cNvPicPr>
          <p:nvPr/>
        </p:nvPicPr>
        <p:blipFill>
          <a:blip r:embed="rId14">
            <a:extLst>
              <a:ext uri="{28A0092B-C50C-407E-A947-70E740481C1C}">
                <a14:useLocalDpi xmlns:a14="http://schemas.microsoft.com/office/drawing/2010/main" val="0"/>
              </a:ext>
              <a:ext uri="{837473B0-CC2E-450A-ABE3-18F120FF3D39}">
                <a1611:picAttrSrcUrl xmlns:a1611="http://schemas.microsoft.com/office/drawing/2016/11/main" r:id="rId15"/>
              </a:ext>
            </a:extLst>
          </a:blip>
          <a:stretch>
            <a:fillRect/>
          </a:stretch>
        </p:blipFill>
        <p:spPr>
          <a:xfrm>
            <a:off x="9490284" y="1446221"/>
            <a:ext cx="2459853" cy="2854618"/>
          </a:xfrm>
          <a:prstGeom prst="rect">
            <a:avLst/>
          </a:prstGeom>
        </p:spPr>
      </p:pic>
      <p:sp>
        <p:nvSpPr>
          <p:cNvPr id="41" name="TextBox 40">
            <a:extLst>
              <a:ext uri="{FF2B5EF4-FFF2-40B4-BE49-F238E27FC236}">
                <a16:creationId xmlns:a16="http://schemas.microsoft.com/office/drawing/2014/main" id="{EB679DA1-93E7-2C1E-1AF1-858D2308D795}"/>
              </a:ext>
            </a:extLst>
          </p:cNvPr>
          <p:cNvSpPr txBox="1"/>
          <p:nvPr/>
        </p:nvSpPr>
        <p:spPr>
          <a:xfrm>
            <a:off x="5354985" y="6612970"/>
            <a:ext cx="1328349" cy="138499"/>
          </a:xfrm>
          <a:prstGeom prst="rect">
            <a:avLst/>
          </a:prstGeom>
          <a:noFill/>
        </p:spPr>
        <p:txBody>
          <a:bodyPr wrap="square" rtlCol="0">
            <a:spAutoFit/>
          </a:bodyPr>
          <a:lstStyle/>
          <a:p>
            <a:pPr algn="r"/>
            <a:r>
              <a:rPr lang="en-GB" sz="300" dirty="0">
                <a:hlinkClick r:id="rId15" tooltip="https://www.pngall.com/linux-png/"/>
              </a:rPr>
              <a:t>This Photo</a:t>
            </a:r>
            <a:r>
              <a:rPr lang="en-GB" sz="300" dirty="0"/>
              <a:t> by Unknown Author is licensed under </a:t>
            </a:r>
            <a:r>
              <a:rPr lang="en-GB" sz="300" dirty="0">
                <a:hlinkClick r:id="rId16" tooltip="https://creativecommons.org/licenses/by-nc/3.0/"/>
              </a:rPr>
              <a:t>CC BY-NC</a:t>
            </a:r>
            <a:endParaRPr lang="en-GB" sz="300" dirty="0"/>
          </a:p>
        </p:txBody>
      </p:sp>
    </p:spTree>
    <p:extLst>
      <p:ext uri="{BB962C8B-B14F-4D97-AF65-F5344CB8AC3E}">
        <p14:creationId xmlns:p14="http://schemas.microsoft.com/office/powerpoint/2010/main" val="312167107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742181" y="339509"/>
            <a:ext cx="6274013" cy="1033669"/>
          </a:xfrm>
        </p:spPr>
        <p:txBody>
          <a:bodyPr>
            <a:normAutofit/>
          </a:bodyPr>
          <a:lstStyle/>
          <a:p>
            <a:r>
              <a:rPr lang="en-GB" sz="4800" b="1" dirty="0">
                <a:solidFill>
                  <a:srgbClr val="FFFFFF"/>
                </a:solidFill>
              </a:rPr>
              <a:t>Linux </a:t>
            </a:r>
            <a:r>
              <a:rPr lang="en-GB" dirty="0">
                <a:solidFill>
                  <a:schemeClr val="bg1"/>
                </a:solidFill>
              </a:rPr>
              <a:t>(pronounced LYN-</a:t>
            </a:r>
            <a:r>
              <a:rPr lang="en-GB" dirty="0" err="1">
                <a:solidFill>
                  <a:schemeClr val="bg1"/>
                </a:solidFill>
              </a:rPr>
              <a:t>ux</a:t>
            </a:r>
            <a:r>
              <a:rPr lang="en-GB" dirty="0">
                <a:solidFill>
                  <a:schemeClr val="bg1"/>
                </a:solidFill>
              </a:rPr>
              <a:t>)</a:t>
            </a:r>
            <a:endParaRPr lang="en-GB" sz="4800" b="1" dirty="0">
              <a:solidFill>
                <a:schemeClr val="bg1"/>
              </a:solidFill>
            </a:endParaRP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459349" y="1771079"/>
            <a:ext cx="8707703" cy="4883294"/>
          </a:xfrm>
        </p:spPr>
        <p:txBody>
          <a:bodyPr>
            <a:normAutofit lnSpcReduction="10000"/>
          </a:bodyPr>
          <a:lstStyle/>
          <a:p>
            <a:r>
              <a:rPr lang="en-US" sz="2400" i="0" dirty="0">
                <a:effectLst/>
                <a:highlight>
                  <a:srgbClr val="FFFF00"/>
                </a:highlight>
              </a:rPr>
              <a:t>The</a:t>
            </a:r>
            <a:r>
              <a:rPr lang="en-US" sz="2400" b="1" i="0" dirty="0">
                <a:effectLst/>
                <a:highlight>
                  <a:srgbClr val="FFFF00"/>
                </a:highlight>
              </a:rPr>
              <a:t> Linux OS, </a:t>
            </a:r>
            <a:r>
              <a:rPr lang="en-US" sz="2400" i="0" dirty="0">
                <a:effectLst/>
                <a:highlight>
                  <a:srgbClr val="FFFF00"/>
                </a:highlight>
              </a:rPr>
              <a:t>created</a:t>
            </a:r>
            <a:r>
              <a:rPr lang="en-US" sz="2400" b="1" i="0" dirty="0">
                <a:effectLst/>
                <a:highlight>
                  <a:srgbClr val="FFFF00"/>
                </a:highlight>
              </a:rPr>
              <a:t> </a:t>
            </a:r>
            <a:r>
              <a:rPr kumimoji="0" lang="en-GB" sz="2400" b="0" i="0" u="none" strike="noStrike" kern="1200" cap="none" spc="0" normalizeH="0" baseline="0" noProof="0" dirty="0">
                <a:ln>
                  <a:noFill/>
                </a:ln>
                <a:solidFill>
                  <a:srgbClr val="202124"/>
                </a:solidFill>
                <a:effectLst/>
                <a:highlight>
                  <a:srgbClr val="FFFF00"/>
                </a:highlight>
                <a:uLnTx/>
                <a:uFillTx/>
                <a:ea typeface="+mn-ea"/>
                <a:cs typeface="+mn-cs"/>
              </a:rPr>
              <a:t>by </a:t>
            </a:r>
            <a:r>
              <a:rPr kumimoji="0" lang="en-GB" sz="2400" b="0" i="0" u="none" strike="noStrike" kern="1200" cap="none" spc="0" normalizeH="0" baseline="0" noProof="0" dirty="0" err="1">
                <a:ln>
                  <a:noFill/>
                </a:ln>
                <a:solidFill>
                  <a:srgbClr val="202124"/>
                </a:solidFill>
                <a:effectLst/>
                <a:highlight>
                  <a:srgbClr val="FFFF00"/>
                </a:highlight>
                <a:uLnTx/>
                <a:uFillTx/>
                <a:ea typeface="+mn-ea"/>
                <a:cs typeface="+mn-cs"/>
              </a:rPr>
              <a:t>finnish</a:t>
            </a:r>
            <a:r>
              <a:rPr kumimoji="0" lang="en-GB" sz="2400" b="0" i="0" u="none" strike="noStrike" kern="1200" cap="none" spc="0" normalizeH="0" baseline="0" noProof="0" dirty="0">
                <a:ln>
                  <a:noFill/>
                </a:ln>
                <a:solidFill>
                  <a:srgbClr val="202124"/>
                </a:solidFill>
                <a:effectLst/>
                <a:highlight>
                  <a:srgbClr val="FFFF00"/>
                </a:highlight>
                <a:uLnTx/>
                <a:uFillTx/>
                <a:ea typeface="+mn-ea"/>
                <a:cs typeface="+mn-cs"/>
              </a:rPr>
              <a:t> Computer Science student Linus Torvalds</a:t>
            </a:r>
            <a:r>
              <a:rPr kumimoji="0" lang="en-US" sz="2400" b="0" u="none" strike="noStrike" kern="1200" cap="none" spc="0" normalizeH="0" baseline="0" noProof="0" dirty="0">
                <a:ln>
                  <a:noFill/>
                </a:ln>
                <a:solidFill>
                  <a:srgbClr val="202124"/>
                </a:solidFill>
                <a:highlight>
                  <a:srgbClr val="FFFF00"/>
                </a:highlight>
                <a:uLnTx/>
                <a:uFillTx/>
                <a:ea typeface="+mn-ea"/>
                <a:cs typeface="+mn-cs"/>
              </a:rPr>
              <a:t> in </a:t>
            </a:r>
            <a:r>
              <a:rPr lang="en-US" sz="2400" i="0" dirty="0">
                <a:effectLst/>
                <a:highlight>
                  <a:srgbClr val="FFFF00"/>
                </a:highlight>
              </a:rPr>
              <a:t>1991 for his MSc dissertation while at the </a:t>
            </a:r>
            <a:r>
              <a:rPr lang="en-GB" sz="2400" b="0" i="0" dirty="0">
                <a:solidFill>
                  <a:srgbClr val="202124"/>
                </a:solidFill>
                <a:effectLst/>
                <a:highlight>
                  <a:srgbClr val="FFFF00"/>
                </a:highlight>
              </a:rPr>
              <a:t>University of Helsinki. </a:t>
            </a:r>
          </a:p>
          <a:p>
            <a:r>
              <a:rPr lang="en-GB" b="1" dirty="0"/>
              <a:t>Linux</a:t>
            </a:r>
            <a:r>
              <a:rPr lang="en-GB" dirty="0"/>
              <a:t> is a family of </a:t>
            </a:r>
            <a:r>
              <a:rPr lang="en-GB" b="1" dirty="0"/>
              <a:t>Open-source</a:t>
            </a:r>
            <a:r>
              <a:rPr lang="en-GB" dirty="0"/>
              <a:t> operating systems.</a:t>
            </a:r>
          </a:p>
          <a:p>
            <a:r>
              <a:rPr lang="en-GB" b="1" dirty="0"/>
              <a:t>Open source </a:t>
            </a:r>
            <a:r>
              <a:rPr lang="en-GB" dirty="0"/>
              <a:t>means it can be downloaded and modified by anyone. More on this later.</a:t>
            </a:r>
            <a:endParaRPr lang="en-US" i="0" dirty="0">
              <a:effectLst/>
              <a:highlight>
                <a:srgbClr val="FFFF00"/>
              </a:highlight>
            </a:endParaRPr>
          </a:p>
          <a:p>
            <a:pPr marL="0" indent="0">
              <a:buNone/>
            </a:pPr>
            <a:r>
              <a:rPr lang="en-GB" sz="2400" b="1" dirty="0"/>
              <a:t>    Bg. </a:t>
            </a:r>
          </a:p>
          <a:p>
            <a:pPr lvl="1"/>
            <a:r>
              <a:rPr lang="en-GB" sz="2000" dirty="0"/>
              <a:t>Unlike </a:t>
            </a:r>
            <a:r>
              <a:rPr lang="en-GB" sz="2000" b="1" dirty="0"/>
              <a:t>Windows</a:t>
            </a:r>
            <a:r>
              <a:rPr lang="en-GB" sz="2000" dirty="0"/>
              <a:t> for example which is </a:t>
            </a:r>
            <a:r>
              <a:rPr lang="en-GB" sz="2000" b="1" dirty="0"/>
              <a:t>proprietary</a:t>
            </a:r>
            <a:r>
              <a:rPr lang="en-GB" sz="2000" dirty="0"/>
              <a:t> or </a:t>
            </a:r>
            <a:r>
              <a:rPr lang="en-GB" sz="2000" b="1" dirty="0"/>
              <a:t>closed software</a:t>
            </a:r>
            <a:r>
              <a:rPr lang="en-GB" sz="2000" dirty="0"/>
              <a:t>, which means it can only be modified by the company that owns it, not other companies/people.</a:t>
            </a:r>
          </a:p>
          <a:p>
            <a:pPr lvl="1"/>
            <a:r>
              <a:rPr lang="en-GB" sz="2000" dirty="0"/>
              <a:t>The advantages of </a:t>
            </a:r>
            <a:r>
              <a:rPr lang="en-GB" sz="2000" b="1" dirty="0"/>
              <a:t>Linux</a:t>
            </a:r>
            <a:r>
              <a:rPr lang="en-GB" sz="2000" dirty="0"/>
              <a:t> is that it is </a:t>
            </a:r>
            <a:r>
              <a:rPr lang="en-GB" sz="2000" b="1" dirty="0"/>
              <a:t>free</a:t>
            </a:r>
            <a:r>
              <a:rPr lang="en-GB" sz="2000" dirty="0"/>
              <a:t>, and there are </a:t>
            </a:r>
            <a:r>
              <a:rPr lang="en-GB" sz="2000" b="1" dirty="0"/>
              <a:t>different distributions </a:t>
            </a:r>
            <a:r>
              <a:rPr lang="en-GB" sz="2000" dirty="0"/>
              <a:t>to choose from (such as Debian, Red Hat, Ubuntu, Fedora), many are useful for different purposes and </a:t>
            </a:r>
            <a:r>
              <a:rPr lang="en-GB" sz="2000" b="1" dirty="0"/>
              <a:t>Organisations can create their own versions </a:t>
            </a:r>
            <a:r>
              <a:rPr lang="en-GB" sz="2000" dirty="0"/>
              <a:t>for their own purposes.</a:t>
            </a:r>
          </a:p>
          <a:p>
            <a:pPr marL="0" indent="0">
              <a:buNone/>
            </a:pPr>
            <a:endParaRPr lang="en-GB" sz="2400" dirty="0"/>
          </a:p>
        </p:txBody>
      </p:sp>
      <p:pic>
        <p:nvPicPr>
          <p:cNvPr id="8194" name="Picture 2" descr="Linux - Wikipedia">
            <a:extLst>
              <a:ext uri="{FF2B5EF4-FFF2-40B4-BE49-F238E27FC236}">
                <a16:creationId xmlns:a16="http://schemas.microsoft.com/office/drawing/2014/main" id="{A23175F4-C524-4A55-89CB-0D29931EF3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3853" y="112949"/>
            <a:ext cx="3469042" cy="410807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Linux - Wikipedia">
            <a:extLst>
              <a:ext uri="{FF2B5EF4-FFF2-40B4-BE49-F238E27FC236}">
                <a16:creationId xmlns:a16="http://schemas.microsoft.com/office/drawing/2014/main" id="{CE708842-3897-BD64-9244-70B18BD210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9346" y="83626"/>
            <a:ext cx="1272675" cy="15071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084261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descr="A cloud computing diagram with numbers and symbols&#10;&#10;Description automatically generated with medium confidence">
            <a:extLst>
              <a:ext uri="{FF2B5EF4-FFF2-40B4-BE49-F238E27FC236}">
                <a16:creationId xmlns:a16="http://schemas.microsoft.com/office/drawing/2014/main" id="{003895A0-979A-275A-F027-D789863E50F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347012" y="3949594"/>
            <a:ext cx="3980929" cy="2908406"/>
          </a:xfrm>
          <a:prstGeom prst="rect">
            <a:avLst/>
          </a:prstGeom>
        </p:spPr>
      </p:pic>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23616" y="278535"/>
            <a:ext cx="11744763" cy="1033669"/>
          </a:xfrm>
        </p:spPr>
        <p:txBody>
          <a:bodyPr>
            <a:normAutofit fontScale="90000"/>
          </a:bodyPr>
          <a:lstStyle/>
          <a:p>
            <a:r>
              <a:rPr lang="en-GB" sz="4800" dirty="0">
                <a:solidFill>
                  <a:schemeClr val="bg1"/>
                </a:solidFill>
                <a:effectLst/>
                <a:latin typeface="Calibri" panose="020F0502020204030204" pitchFamily="34" charset="0"/>
                <a:ea typeface="Times New Roman" panose="02020603050405020304" pitchFamily="18" charset="0"/>
              </a:rPr>
              <a:t>6</a:t>
            </a:r>
            <a:r>
              <a:rPr lang="en-GB" sz="4800" baseline="30000" dirty="0">
                <a:solidFill>
                  <a:schemeClr val="bg1"/>
                </a:solidFill>
                <a:effectLst/>
                <a:latin typeface="Calibri" panose="020F0502020204030204" pitchFamily="34" charset="0"/>
                <a:ea typeface="Times New Roman" panose="02020603050405020304" pitchFamily="18" charset="0"/>
              </a:rPr>
              <a:t>th</a:t>
            </a:r>
            <a:r>
              <a:rPr lang="en-GB" sz="4800" dirty="0">
                <a:solidFill>
                  <a:schemeClr val="bg1"/>
                </a:solidFill>
                <a:effectLst/>
                <a:latin typeface="Calibri" panose="020F0502020204030204" pitchFamily="34" charset="0"/>
                <a:ea typeface="Times New Roman" panose="02020603050405020304" pitchFamily="18" charset="0"/>
              </a:rPr>
              <a:t> Gen. OSs 2000s-Present: </a:t>
            </a:r>
            <a:br>
              <a:rPr lang="en-GB" sz="4800" dirty="0">
                <a:solidFill>
                  <a:schemeClr val="bg1"/>
                </a:solidFill>
                <a:effectLst/>
                <a:latin typeface="Calibri" panose="020F0502020204030204" pitchFamily="34" charset="0"/>
                <a:ea typeface="Times New Roman" panose="02020603050405020304" pitchFamily="18" charset="0"/>
              </a:rPr>
            </a:br>
            <a:r>
              <a:rPr lang="en-US" b="1" dirty="0">
                <a:solidFill>
                  <a:schemeClr val="bg1"/>
                </a:solidFill>
              </a:rPr>
              <a:t>Mobile and Cloud Computing</a:t>
            </a:r>
            <a:endParaRPr lang="en-GB" sz="4800" b="1" dirty="0">
              <a:solidFill>
                <a:schemeClr val="bg1"/>
              </a:solidFill>
              <a:effectLst/>
              <a:latin typeface="Times New Roman" panose="02020603050405020304" pitchFamily="18" charset="0"/>
              <a:ea typeface="Times New Roman" panose="02020603050405020304" pitchFamily="18" charset="0"/>
            </a:endParaRPr>
          </a:p>
        </p:txBody>
      </p:sp>
      <p:pic>
        <p:nvPicPr>
          <p:cNvPr id="5" name="Picture 4" descr="A close-up of a tablet&#10;&#10;Description automatically generated">
            <a:extLst>
              <a:ext uri="{FF2B5EF4-FFF2-40B4-BE49-F238E27FC236}">
                <a16:creationId xmlns:a16="http://schemas.microsoft.com/office/drawing/2014/main" id="{643CB9A2-08BB-2336-8546-C43D54B7FAE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648082" y="1590739"/>
            <a:ext cx="4543913" cy="2579770"/>
          </a:xfrm>
          <a:prstGeom prst="rect">
            <a:avLst/>
          </a:prstGeom>
        </p:spPr>
      </p:pic>
      <p:pic>
        <p:nvPicPr>
          <p:cNvPr id="9" name="Picture 8" descr="A cloud computing system in a server room&#10;&#10;Description automatically generated">
            <a:extLst>
              <a:ext uri="{FF2B5EF4-FFF2-40B4-BE49-F238E27FC236}">
                <a16:creationId xmlns:a16="http://schemas.microsoft.com/office/drawing/2014/main" id="{D9E57312-A386-8D5C-4220-C0D3FB932BEF}"/>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7648076" y="3949594"/>
            <a:ext cx="4559485" cy="2908406"/>
          </a:xfrm>
          <a:prstGeom prst="rect">
            <a:avLst/>
          </a:prstGeom>
        </p:spPr>
      </p:pic>
      <p:pic>
        <p:nvPicPr>
          <p:cNvPr id="15" name="Picture 14" descr="A cloud computing diagram with many devices&#10;&#10;Description automatically generated">
            <a:extLst>
              <a:ext uri="{FF2B5EF4-FFF2-40B4-BE49-F238E27FC236}">
                <a16:creationId xmlns:a16="http://schemas.microsoft.com/office/drawing/2014/main" id="{51FB6848-5FE0-B4D9-64CB-D6BFE89811BA}"/>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8525735" y="3680774"/>
            <a:ext cx="2804166" cy="2468885"/>
          </a:xfrm>
          <a:prstGeom prst="rect">
            <a:avLst/>
          </a:prstGeom>
        </p:spPr>
      </p:pic>
      <p:sp>
        <p:nvSpPr>
          <p:cNvPr id="20" name="TextBox 19">
            <a:extLst>
              <a:ext uri="{FF2B5EF4-FFF2-40B4-BE49-F238E27FC236}">
                <a16:creationId xmlns:a16="http://schemas.microsoft.com/office/drawing/2014/main" id="{65A6B8C0-937A-686F-578A-2AF24134BDF2}"/>
              </a:ext>
            </a:extLst>
          </p:cNvPr>
          <p:cNvSpPr txBox="1"/>
          <p:nvPr/>
        </p:nvSpPr>
        <p:spPr>
          <a:xfrm>
            <a:off x="6736371" y="6695389"/>
            <a:ext cx="3400985" cy="184666"/>
          </a:xfrm>
          <a:prstGeom prst="rect">
            <a:avLst/>
          </a:prstGeom>
          <a:noFill/>
        </p:spPr>
        <p:txBody>
          <a:bodyPr wrap="square" rtlCol="0">
            <a:spAutoFit/>
          </a:bodyPr>
          <a:lstStyle/>
          <a:p>
            <a:r>
              <a:rPr lang="en-GB" sz="600" dirty="0">
                <a:hlinkClick r:id="rId4" tooltip="https://blog.keliweb.it/2014/11/cloud-computing-quale-sara-levoluzione-della-nuvola/"/>
              </a:rPr>
              <a:t>This Photo</a:t>
            </a:r>
            <a:r>
              <a:rPr lang="en-GB" sz="600" dirty="0"/>
              <a:t> by Unknown Author is licensed under </a:t>
            </a:r>
            <a:r>
              <a:rPr lang="en-GB" sz="600" dirty="0">
                <a:hlinkClick r:id="rId11" tooltip="https://creativecommons.org/licenses/by-nc-sa/3.0/"/>
              </a:rPr>
              <a:t>CC BY-SA-NC</a:t>
            </a:r>
            <a:endParaRPr lang="en-GB" sz="600" dirty="0"/>
          </a:p>
        </p:txBody>
      </p:sp>
      <p:pic>
        <p:nvPicPr>
          <p:cNvPr id="28" name="Picture 27" descr="A red hat with black band&#10;&#10;Description automatically generated">
            <a:extLst>
              <a:ext uri="{FF2B5EF4-FFF2-40B4-BE49-F238E27FC236}">
                <a16:creationId xmlns:a16="http://schemas.microsoft.com/office/drawing/2014/main" id="{321373A5-F4A4-FDBB-6F9A-F7EF4D0F1FF8}"/>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rot="20808145">
            <a:off x="1408966" y="5273437"/>
            <a:ext cx="1578923" cy="983620"/>
          </a:xfrm>
          <a:prstGeom prst="rect">
            <a:avLst/>
          </a:prstGeom>
        </p:spPr>
      </p:pic>
      <p:pic>
        <p:nvPicPr>
          <p:cNvPr id="32" name="Picture 31" descr="A logo of a company&#10;&#10;Description automatically generated">
            <a:extLst>
              <a:ext uri="{FF2B5EF4-FFF2-40B4-BE49-F238E27FC236}">
                <a16:creationId xmlns:a16="http://schemas.microsoft.com/office/drawing/2014/main" id="{DAF84D8C-727A-58B9-AB5F-B890B8F86702}"/>
              </a:ext>
            </a:extLst>
          </p:cNvPr>
          <p:cNvPicPr>
            <a:picLocks noChangeAspect="1"/>
          </p:cNvPicPr>
          <p:nvPr/>
        </p:nvPicPr>
        <p:blipFill>
          <a:blip r:embed="rId14">
            <a:extLst>
              <a:ext uri="{28A0092B-C50C-407E-A947-70E740481C1C}">
                <a14:useLocalDpi xmlns:a14="http://schemas.microsoft.com/office/drawing/2010/main" val="0"/>
              </a:ext>
              <a:ext uri="{837473B0-CC2E-450A-ABE3-18F120FF3D39}">
                <a1611:picAttrSrcUrl xmlns:a1611="http://schemas.microsoft.com/office/drawing/2016/11/main" r:id="rId15"/>
              </a:ext>
            </a:extLst>
          </a:blip>
          <a:stretch>
            <a:fillRect/>
          </a:stretch>
        </p:blipFill>
        <p:spPr>
          <a:xfrm rot="20469038">
            <a:off x="3328549" y="5478417"/>
            <a:ext cx="1502404" cy="818184"/>
          </a:xfrm>
          <a:prstGeom prst="rect">
            <a:avLst/>
          </a:prstGeom>
        </p:spPr>
      </p:pic>
      <p:pic>
        <p:nvPicPr>
          <p:cNvPr id="36" name="Picture 35" descr="A blue triangle with a white background&#10;&#10;Description automatically generated">
            <a:extLst>
              <a:ext uri="{FF2B5EF4-FFF2-40B4-BE49-F238E27FC236}">
                <a16:creationId xmlns:a16="http://schemas.microsoft.com/office/drawing/2014/main" id="{9E2F8E44-17F1-2710-0903-DE532A653BC2}"/>
              </a:ext>
            </a:extLst>
          </p:cNvPr>
          <p:cNvPicPr>
            <a:picLocks noChangeAspect="1"/>
          </p:cNvPicPr>
          <p:nvPr/>
        </p:nvPicPr>
        <p:blipFill>
          <a:blip r:embed="rId16">
            <a:extLst>
              <a:ext uri="{28A0092B-C50C-407E-A947-70E740481C1C}">
                <a14:useLocalDpi xmlns:a14="http://schemas.microsoft.com/office/drawing/2010/main" val="0"/>
              </a:ext>
              <a:ext uri="{837473B0-CC2E-450A-ABE3-18F120FF3D39}">
                <a1611:picAttrSrcUrl xmlns:a1611="http://schemas.microsoft.com/office/drawing/2016/11/main" r:id="rId17"/>
              </a:ext>
            </a:extLst>
          </a:blip>
          <a:stretch>
            <a:fillRect/>
          </a:stretch>
        </p:blipFill>
        <p:spPr>
          <a:xfrm rot="20689262">
            <a:off x="5033398" y="5236637"/>
            <a:ext cx="1114540" cy="830026"/>
          </a:xfrm>
          <a:prstGeom prst="rect">
            <a:avLst/>
          </a:prstGeom>
        </p:spPr>
      </p:pic>
      <p:sp>
        <p:nvSpPr>
          <p:cNvPr id="41" name="TextBox 40">
            <a:extLst>
              <a:ext uri="{FF2B5EF4-FFF2-40B4-BE49-F238E27FC236}">
                <a16:creationId xmlns:a16="http://schemas.microsoft.com/office/drawing/2014/main" id="{A0618E25-95D4-9E3C-79DC-C31A008D15CA}"/>
              </a:ext>
            </a:extLst>
          </p:cNvPr>
          <p:cNvSpPr txBox="1"/>
          <p:nvPr/>
        </p:nvSpPr>
        <p:spPr>
          <a:xfrm>
            <a:off x="8305238" y="6858000"/>
            <a:ext cx="3854821" cy="230832"/>
          </a:xfrm>
          <a:prstGeom prst="rect">
            <a:avLst/>
          </a:prstGeom>
          <a:noFill/>
        </p:spPr>
        <p:txBody>
          <a:bodyPr wrap="square" rtlCol="0">
            <a:spAutoFit/>
          </a:bodyPr>
          <a:lstStyle/>
          <a:p>
            <a:r>
              <a:rPr lang="en-GB" sz="900" dirty="0">
                <a:hlinkClick r:id="rId18" tooltip="https://commons.wikimedia.org/wiki/File:Android_robot.png"/>
              </a:rPr>
              <a:t>This Photo</a:t>
            </a:r>
            <a:r>
              <a:rPr lang="en-GB" sz="900" dirty="0"/>
              <a:t> by Unknown Author is licensed under </a:t>
            </a:r>
            <a:r>
              <a:rPr lang="en-GB" sz="900" dirty="0">
                <a:hlinkClick r:id="rId19" tooltip="https://creativecommons.org/licenses/by-sa/3.0/"/>
              </a:rPr>
              <a:t>CC BY-SA</a:t>
            </a:r>
            <a:endParaRPr lang="en-GB" sz="900" dirty="0"/>
          </a:p>
        </p:txBody>
      </p:sp>
      <p:pic>
        <p:nvPicPr>
          <p:cNvPr id="52" name="Picture 51" descr="A logo with rainbow colored letters&#10;&#10;Description automatically generated">
            <a:extLst>
              <a:ext uri="{FF2B5EF4-FFF2-40B4-BE49-F238E27FC236}">
                <a16:creationId xmlns:a16="http://schemas.microsoft.com/office/drawing/2014/main" id="{CD7D33DD-68E9-7860-5927-F1EE36CDC9BF}"/>
              </a:ext>
            </a:extLst>
          </p:cNvPr>
          <p:cNvPicPr>
            <a:picLocks noChangeAspect="1"/>
          </p:cNvPicPr>
          <p:nvPr/>
        </p:nvPicPr>
        <p:blipFill>
          <a:blip r:embed="rId20">
            <a:extLst>
              <a:ext uri="{28A0092B-C50C-407E-A947-70E740481C1C}">
                <a14:useLocalDpi xmlns:a14="http://schemas.microsoft.com/office/drawing/2010/main" val="0"/>
              </a:ext>
              <a:ext uri="{837473B0-CC2E-450A-ABE3-18F120FF3D39}">
                <a1611:picAttrSrcUrl xmlns:a1611="http://schemas.microsoft.com/office/drawing/2016/11/main" r:id="rId21"/>
              </a:ext>
            </a:extLst>
          </a:blip>
          <a:stretch>
            <a:fillRect/>
          </a:stretch>
        </p:blipFill>
        <p:spPr>
          <a:xfrm>
            <a:off x="6032085" y="1398936"/>
            <a:ext cx="1741757" cy="1741757"/>
          </a:xfrm>
          <a:prstGeom prst="rect">
            <a:avLst/>
          </a:prstGeom>
        </p:spPr>
      </p:pic>
      <p:sp>
        <p:nvSpPr>
          <p:cNvPr id="53" name="TextBox 52">
            <a:extLst>
              <a:ext uri="{FF2B5EF4-FFF2-40B4-BE49-F238E27FC236}">
                <a16:creationId xmlns:a16="http://schemas.microsoft.com/office/drawing/2014/main" id="{87C01239-24A6-BD98-984A-66C2580E263F}"/>
              </a:ext>
            </a:extLst>
          </p:cNvPr>
          <p:cNvSpPr txBox="1"/>
          <p:nvPr/>
        </p:nvSpPr>
        <p:spPr>
          <a:xfrm>
            <a:off x="2817000" y="7008000"/>
            <a:ext cx="6858000" cy="230832"/>
          </a:xfrm>
          <a:prstGeom prst="rect">
            <a:avLst/>
          </a:prstGeom>
          <a:noFill/>
        </p:spPr>
        <p:txBody>
          <a:bodyPr wrap="square" rtlCol="0">
            <a:spAutoFit/>
          </a:bodyPr>
          <a:lstStyle/>
          <a:p>
            <a:r>
              <a:rPr lang="en-GB" sz="900" dirty="0">
                <a:hlinkClick r:id="rId21" tooltip="https://www.freepngimg.com/png/68525-apple-network-icons-ios-computer-iphone-graphics"/>
              </a:rPr>
              <a:t>This Photo</a:t>
            </a:r>
            <a:r>
              <a:rPr lang="en-GB" sz="900" dirty="0"/>
              <a:t> by Unknown Author is licensed under </a:t>
            </a:r>
            <a:r>
              <a:rPr lang="en-GB" sz="900" dirty="0">
                <a:hlinkClick r:id="rId22" tooltip="https://creativecommons.org/licenses/by-nc/3.0/"/>
              </a:rPr>
              <a:t>CC BY-NC</a:t>
            </a:r>
            <a:endParaRPr lang="en-GB" sz="900" dirty="0"/>
          </a:p>
        </p:txBody>
      </p:sp>
      <p:pic>
        <p:nvPicPr>
          <p:cNvPr id="40" name="Picture 39" descr="A green robot with black background&#10;&#10;Description automatically generated">
            <a:extLst>
              <a:ext uri="{FF2B5EF4-FFF2-40B4-BE49-F238E27FC236}">
                <a16:creationId xmlns:a16="http://schemas.microsoft.com/office/drawing/2014/main" id="{1299EE2F-38FA-6E06-5595-E9EC9EAB7B07}"/>
              </a:ext>
            </a:extLst>
          </p:cNvPr>
          <p:cNvPicPr>
            <a:picLocks noChangeAspect="1"/>
          </p:cNvPicPr>
          <p:nvPr/>
        </p:nvPicPr>
        <p:blipFill>
          <a:blip r:embed="rId23">
            <a:extLst>
              <a:ext uri="{28A0092B-C50C-407E-A947-70E740481C1C}">
                <a14:useLocalDpi xmlns:a14="http://schemas.microsoft.com/office/drawing/2010/main" val="0"/>
              </a:ext>
              <a:ext uri="{837473B0-CC2E-450A-ABE3-18F120FF3D39}">
                <a1611:picAttrSrcUrl xmlns:a1611="http://schemas.microsoft.com/office/drawing/2016/11/main" r:id="rId18"/>
              </a:ext>
            </a:extLst>
          </a:blip>
          <a:stretch>
            <a:fillRect/>
          </a:stretch>
        </p:blipFill>
        <p:spPr>
          <a:xfrm>
            <a:off x="6180805" y="2838276"/>
            <a:ext cx="1536931" cy="1828107"/>
          </a:xfrm>
          <a:prstGeom prst="rect">
            <a:avLst/>
          </a:prstGeom>
        </p:spPr>
      </p:pic>
      <p:sp>
        <p:nvSpPr>
          <p:cNvPr id="4" name="TextBox 3">
            <a:extLst>
              <a:ext uri="{FF2B5EF4-FFF2-40B4-BE49-F238E27FC236}">
                <a16:creationId xmlns:a16="http://schemas.microsoft.com/office/drawing/2014/main" id="{315499B9-6669-3CD6-8652-93BF273BE6D8}"/>
              </a:ext>
            </a:extLst>
          </p:cNvPr>
          <p:cNvSpPr txBox="1"/>
          <p:nvPr/>
        </p:nvSpPr>
        <p:spPr>
          <a:xfrm>
            <a:off x="72330" y="1623907"/>
            <a:ext cx="6253343" cy="4001095"/>
          </a:xfrm>
          <a:prstGeom prst="rect">
            <a:avLst/>
          </a:prstGeom>
          <a:noFill/>
        </p:spPr>
        <p:txBody>
          <a:bodyPr wrap="square">
            <a:spAutoFit/>
          </a:bodyPr>
          <a:lstStyle/>
          <a:p>
            <a:pPr marL="342900" indent="-342900">
              <a:buFont typeface="Arial" panose="020B0604020202020204" pitchFamily="34" charset="0"/>
              <a:buChar char="•"/>
            </a:pPr>
            <a:r>
              <a:rPr lang="en-US" sz="2300" b="0" i="0" dirty="0">
                <a:effectLst/>
                <a:highlight>
                  <a:srgbClr val="FFFF00"/>
                </a:highlight>
              </a:rPr>
              <a:t>6</a:t>
            </a:r>
            <a:r>
              <a:rPr lang="en-US" sz="2300" b="0" i="0" baseline="30000" dirty="0">
                <a:effectLst/>
                <a:highlight>
                  <a:srgbClr val="FFFF00"/>
                </a:highlight>
              </a:rPr>
              <a:t>th</a:t>
            </a:r>
            <a:r>
              <a:rPr lang="en-US" sz="2300" b="0" i="0" dirty="0">
                <a:effectLst/>
                <a:highlight>
                  <a:srgbClr val="FFFF00"/>
                </a:highlight>
              </a:rPr>
              <a:t> Gen. OSs included the development of mobile OSs such as</a:t>
            </a:r>
            <a:r>
              <a:rPr lang="en-US" sz="2300" dirty="0">
                <a:solidFill>
                  <a:srgbClr val="232323"/>
                </a:solidFill>
                <a:highlight>
                  <a:srgbClr val="FFFF00"/>
                </a:highlight>
              </a:rPr>
              <a:t> Apple’s </a:t>
            </a:r>
            <a:r>
              <a:rPr lang="en-US" sz="2300" b="1" dirty="0">
                <a:solidFill>
                  <a:srgbClr val="232323"/>
                </a:solidFill>
                <a:highlight>
                  <a:srgbClr val="FFFF00"/>
                </a:highlight>
              </a:rPr>
              <a:t>iOS </a:t>
            </a:r>
            <a:r>
              <a:rPr lang="en-US" sz="2300" dirty="0">
                <a:solidFill>
                  <a:srgbClr val="232323"/>
                </a:solidFill>
                <a:highlight>
                  <a:srgbClr val="FFFF00"/>
                </a:highlight>
              </a:rPr>
              <a:t>(2007) &amp; Google’s* </a:t>
            </a:r>
            <a:r>
              <a:rPr lang="en-US" sz="2300" b="1" dirty="0">
                <a:solidFill>
                  <a:srgbClr val="232323"/>
                </a:solidFill>
                <a:highlight>
                  <a:srgbClr val="FFFF00"/>
                </a:highlight>
              </a:rPr>
              <a:t>Android OS</a:t>
            </a:r>
            <a:r>
              <a:rPr lang="en-US" sz="2300" dirty="0">
                <a:solidFill>
                  <a:srgbClr val="232323"/>
                </a:solidFill>
                <a:highlight>
                  <a:srgbClr val="FFFF00"/>
                </a:highlight>
              </a:rPr>
              <a:t> (2008). </a:t>
            </a:r>
            <a:endParaRPr lang="en-US" sz="2300" b="0" i="0" dirty="0">
              <a:effectLst/>
              <a:highlight>
                <a:srgbClr val="FFFF00"/>
              </a:highlight>
            </a:endParaRPr>
          </a:p>
          <a:p>
            <a:pPr marL="342900" indent="-342900">
              <a:buFont typeface="Arial" panose="020B0604020202020204" pitchFamily="34" charset="0"/>
              <a:buChar char="•"/>
            </a:pPr>
            <a:r>
              <a:rPr lang="en-US" sz="2300" b="0" i="0" dirty="0">
                <a:effectLst/>
                <a:highlight>
                  <a:srgbClr val="FFFF00"/>
                </a:highlight>
              </a:rPr>
              <a:t>6</a:t>
            </a:r>
            <a:r>
              <a:rPr lang="en-US" sz="2300" b="0" i="0" baseline="30000" dirty="0">
                <a:effectLst/>
                <a:highlight>
                  <a:srgbClr val="FFFF00"/>
                </a:highlight>
              </a:rPr>
              <a:t>th</a:t>
            </a:r>
            <a:r>
              <a:rPr lang="en-US" sz="2300" b="0" i="0" dirty="0">
                <a:effectLst/>
                <a:highlight>
                  <a:srgbClr val="FFFF00"/>
                </a:highlight>
              </a:rPr>
              <a:t> Gen. OSs also included </a:t>
            </a:r>
            <a:r>
              <a:rPr lang="en-US" sz="2300" b="1" i="0" dirty="0">
                <a:solidFill>
                  <a:srgbClr val="232323"/>
                </a:solidFill>
                <a:effectLst/>
                <a:highlight>
                  <a:srgbClr val="FFFF00"/>
                </a:highlight>
              </a:rPr>
              <a:t>cloud computing </a:t>
            </a:r>
            <a:r>
              <a:rPr lang="en-US" sz="2300" i="0" dirty="0">
                <a:solidFill>
                  <a:srgbClr val="232323"/>
                </a:solidFill>
                <a:effectLst/>
                <a:highlight>
                  <a:srgbClr val="FFFF00"/>
                </a:highlight>
              </a:rPr>
              <a:t>technologies </a:t>
            </a:r>
            <a:r>
              <a:rPr lang="en-US" sz="2300" i="0" dirty="0">
                <a:solidFill>
                  <a:srgbClr val="232323"/>
                </a:solidFill>
                <a:effectLst/>
              </a:rPr>
              <a:t>that created OSs that are fully connected, store, update &amp; share data in the cloud.</a:t>
            </a:r>
          </a:p>
          <a:p>
            <a:pPr marL="342900" indent="-342900">
              <a:buFont typeface="Arial" panose="020B0604020202020204" pitchFamily="34" charset="0"/>
              <a:buChar char="•"/>
            </a:pPr>
            <a:r>
              <a:rPr lang="en-US" sz="2300" dirty="0">
                <a:solidFill>
                  <a:srgbClr val="232323"/>
                </a:solidFill>
              </a:rPr>
              <a:t>This era is defined by C</a:t>
            </a:r>
            <a:r>
              <a:rPr lang="en-US" sz="2300" b="0" i="0" dirty="0">
                <a:solidFill>
                  <a:srgbClr val="232323"/>
                </a:solidFill>
                <a:effectLst/>
              </a:rPr>
              <a:t>loud-based systems such as </a:t>
            </a:r>
            <a:r>
              <a:rPr lang="en-US" sz="2300" b="1" i="0" dirty="0">
                <a:solidFill>
                  <a:srgbClr val="232323"/>
                </a:solidFill>
                <a:effectLst/>
              </a:rPr>
              <a:t>Linux-based servers (1993), Amazon’s AWS (2002-2006) </a:t>
            </a:r>
            <a:r>
              <a:rPr lang="en-US" sz="2300" b="0" i="0" dirty="0">
                <a:solidFill>
                  <a:srgbClr val="232323"/>
                </a:solidFill>
                <a:effectLst/>
              </a:rPr>
              <a:t>and </a:t>
            </a:r>
            <a:r>
              <a:rPr lang="en-US" sz="2300" b="1" i="0" dirty="0">
                <a:solidFill>
                  <a:srgbClr val="232323"/>
                </a:solidFill>
                <a:effectLst/>
              </a:rPr>
              <a:t>Microsoft Azure (2008)</a:t>
            </a:r>
            <a:r>
              <a:rPr lang="en-US" sz="2300" b="0" i="0" dirty="0">
                <a:solidFill>
                  <a:srgbClr val="232323"/>
                </a:solidFill>
                <a:effectLst/>
              </a:rPr>
              <a:t>.</a:t>
            </a:r>
          </a:p>
          <a:p>
            <a:pPr marL="342900" indent="-342900" algn="l">
              <a:buFont typeface="Arial" panose="020B0604020202020204" pitchFamily="34" charset="0"/>
              <a:buChar char="•"/>
            </a:pPr>
            <a:endParaRPr lang="en-GB" sz="2400" dirty="0">
              <a:solidFill>
                <a:srgbClr val="232323"/>
              </a:solidFill>
              <a:effectLst/>
              <a:highlight>
                <a:srgbClr val="FFFF00"/>
              </a:highlight>
              <a:ea typeface="DengXian" panose="02010600030101010101" pitchFamily="2" charset="-122"/>
            </a:endParaRPr>
          </a:p>
        </p:txBody>
      </p:sp>
      <p:sp>
        <p:nvSpPr>
          <p:cNvPr id="55" name="TextBox 54">
            <a:extLst>
              <a:ext uri="{FF2B5EF4-FFF2-40B4-BE49-F238E27FC236}">
                <a16:creationId xmlns:a16="http://schemas.microsoft.com/office/drawing/2014/main" id="{DC3CBEFE-A521-A791-B4CB-6136048D1E53}"/>
              </a:ext>
            </a:extLst>
          </p:cNvPr>
          <p:cNvSpPr txBox="1"/>
          <p:nvPr/>
        </p:nvSpPr>
        <p:spPr>
          <a:xfrm>
            <a:off x="-26637" y="6593589"/>
            <a:ext cx="6112476" cy="276999"/>
          </a:xfrm>
          <a:prstGeom prst="rect">
            <a:avLst/>
          </a:prstGeom>
          <a:noFill/>
        </p:spPr>
        <p:txBody>
          <a:bodyPr wrap="square">
            <a:spAutoFit/>
          </a:bodyPr>
          <a:lstStyle/>
          <a:p>
            <a:r>
              <a:rPr lang="en-GB" sz="1200" dirty="0"/>
              <a:t>* Originally developed by </a:t>
            </a:r>
            <a:r>
              <a:rPr lang="en-GB" sz="1200" b="0" i="0" dirty="0">
                <a:solidFill>
                  <a:srgbClr val="202122"/>
                </a:solidFill>
                <a:effectLst/>
              </a:rPr>
              <a:t>Android Inc. &amp; </a:t>
            </a:r>
            <a:r>
              <a:rPr lang="en-GB" sz="1200" i="0" dirty="0">
                <a:solidFill>
                  <a:srgbClr val="202122"/>
                </a:solidFill>
                <a:effectLst/>
              </a:rPr>
              <a:t>Open Handset Alliance (OHA).</a:t>
            </a:r>
            <a:endParaRPr lang="en-GB" sz="1200" dirty="0"/>
          </a:p>
        </p:txBody>
      </p:sp>
    </p:spTree>
    <p:extLst>
      <p:ext uri="{BB962C8B-B14F-4D97-AF65-F5344CB8AC3E}">
        <p14:creationId xmlns:p14="http://schemas.microsoft.com/office/powerpoint/2010/main" val="224798367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742181" y="339509"/>
            <a:ext cx="6274013" cy="1033669"/>
          </a:xfrm>
        </p:spPr>
        <p:txBody>
          <a:bodyPr>
            <a:normAutofit/>
          </a:bodyPr>
          <a:lstStyle/>
          <a:p>
            <a:r>
              <a:rPr lang="en-GB" sz="4800" b="1" dirty="0" err="1">
                <a:solidFill>
                  <a:schemeClr val="bg1"/>
                </a:solidFill>
              </a:rPr>
              <a:t>PureOS</a:t>
            </a:r>
            <a:r>
              <a:rPr lang="en-GB" sz="4800" b="1" dirty="0">
                <a:solidFill>
                  <a:schemeClr val="bg1"/>
                </a:solidFill>
              </a:rPr>
              <a:t> </a:t>
            </a:r>
            <a:endParaRPr lang="en-GB" sz="5400" b="1" dirty="0">
              <a:solidFill>
                <a:schemeClr val="bg1"/>
              </a:solidFill>
            </a:endParaRP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459349" y="1771079"/>
            <a:ext cx="10431073" cy="4883294"/>
          </a:xfrm>
        </p:spPr>
        <p:txBody>
          <a:bodyPr>
            <a:normAutofit/>
          </a:bodyPr>
          <a:lstStyle/>
          <a:p>
            <a:r>
              <a:rPr lang="en-US" b="1" dirty="0" err="1"/>
              <a:t>PureOS</a:t>
            </a:r>
            <a:r>
              <a:rPr lang="en-US" dirty="0"/>
              <a:t> </a:t>
            </a:r>
            <a:r>
              <a:rPr lang="en-GB" dirty="0"/>
              <a:t>(</a:t>
            </a:r>
            <a:r>
              <a:rPr lang="en-GB" dirty="0">
                <a:hlinkClick r:id="rId3"/>
              </a:rPr>
              <a:t>pureos.net)</a:t>
            </a:r>
            <a:r>
              <a:rPr lang="en-GB" dirty="0"/>
              <a:t> </a:t>
            </a:r>
            <a:r>
              <a:rPr lang="en-US" dirty="0"/>
              <a:t>is a Debian-based Unix-Like Linux OS used on the modular </a:t>
            </a:r>
            <a:r>
              <a:rPr lang="en-US" b="1" dirty="0"/>
              <a:t>Librem5</a:t>
            </a:r>
            <a:r>
              <a:rPr lang="en-US" dirty="0"/>
              <a:t> smartphone.</a:t>
            </a:r>
          </a:p>
          <a:p>
            <a:r>
              <a:rPr lang="en-US" b="1" dirty="0" err="1"/>
              <a:t>PureOS</a:t>
            </a:r>
            <a:r>
              <a:rPr lang="en-US" b="1" dirty="0"/>
              <a:t> </a:t>
            </a:r>
            <a:r>
              <a:rPr lang="en-US" dirty="0"/>
              <a:t>is Free </a:t>
            </a:r>
            <a:r>
              <a:rPr lang="en-US" b="1" dirty="0"/>
              <a:t>Open Source software </a:t>
            </a:r>
            <a:r>
              <a:rPr lang="en-US" dirty="0"/>
              <a:t>that only includes free software and focuses on privacy and security.</a:t>
            </a:r>
          </a:p>
          <a:p>
            <a:r>
              <a:rPr lang="en-US" dirty="0"/>
              <a:t>For example the default web browser in </a:t>
            </a:r>
            <a:r>
              <a:rPr lang="en-US" dirty="0" err="1"/>
              <a:t>PureOS</a:t>
            </a:r>
            <a:r>
              <a:rPr lang="en-US" dirty="0"/>
              <a:t> is </a:t>
            </a:r>
            <a:r>
              <a:rPr lang="en-US" b="1" dirty="0"/>
              <a:t>GNOME Web </a:t>
            </a:r>
            <a:r>
              <a:rPr lang="en-US" dirty="0"/>
              <a:t>and the default search engine is </a:t>
            </a:r>
            <a:r>
              <a:rPr lang="en-US" b="1" dirty="0"/>
              <a:t>DuckDuckGo</a:t>
            </a:r>
            <a:r>
              <a:rPr lang="en-US" dirty="0"/>
              <a:t>.</a:t>
            </a:r>
          </a:p>
          <a:p>
            <a:r>
              <a:rPr lang="en-US" dirty="0"/>
              <a:t>The </a:t>
            </a:r>
            <a:r>
              <a:rPr lang="en-US" b="1" dirty="0" err="1"/>
              <a:t>PureOS</a:t>
            </a:r>
            <a:r>
              <a:rPr lang="en-US" b="1" dirty="0"/>
              <a:t> </a:t>
            </a:r>
            <a:r>
              <a:rPr lang="en-US" dirty="0"/>
              <a:t>uses the </a:t>
            </a:r>
            <a:r>
              <a:rPr lang="en-US" b="1" dirty="0"/>
              <a:t>GNOME/KDE </a:t>
            </a:r>
            <a:r>
              <a:rPr lang="en-US" dirty="0"/>
              <a:t>Plasma GUI.</a:t>
            </a:r>
          </a:p>
          <a:p>
            <a:r>
              <a:rPr lang="en-US" dirty="0"/>
              <a:t>It is maintained by the Company Purism (</a:t>
            </a:r>
            <a:r>
              <a:rPr lang="en-GB" dirty="0">
                <a:hlinkClick r:id="rId4"/>
              </a:rPr>
              <a:t>https://puri.sm</a:t>
            </a:r>
            <a:r>
              <a:rPr lang="en-US" dirty="0"/>
              <a:t>) for use in the company's </a:t>
            </a:r>
            <a:r>
              <a:rPr lang="en-US" b="1" dirty="0" err="1"/>
              <a:t>Librem</a:t>
            </a:r>
            <a:r>
              <a:rPr lang="en-US" b="1" dirty="0"/>
              <a:t> laptop computers </a:t>
            </a:r>
            <a:r>
              <a:rPr lang="en-US" dirty="0"/>
              <a:t>and </a:t>
            </a:r>
            <a:r>
              <a:rPr lang="en-US" b="1" dirty="0" err="1"/>
              <a:t>Librem</a:t>
            </a:r>
            <a:r>
              <a:rPr lang="en-US" b="1" dirty="0"/>
              <a:t> 5 smartphones</a:t>
            </a:r>
            <a:r>
              <a:rPr lang="en-US" dirty="0"/>
              <a:t>.</a:t>
            </a:r>
          </a:p>
          <a:p>
            <a:r>
              <a:rPr lang="en-US" dirty="0"/>
              <a:t>Video (1min): </a:t>
            </a:r>
            <a:r>
              <a:rPr lang="en-US" dirty="0">
                <a:hlinkClick r:id="rId3"/>
              </a:rPr>
              <a:t>Scroll down</a:t>
            </a:r>
            <a:r>
              <a:rPr lang="en-US" dirty="0"/>
              <a:t>.</a:t>
            </a:r>
            <a:endParaRPr lang="en-GB" dirty="0"/>
          </a:p>
        </p:txBody>
      </p:sp>
      <p:pic>
        <p:nvPicPr>
          <p:cNvPr id="3" name="Picture 2" descr="Linux - Wikipedia">
            <a:extLst>
              <a:ext uri="{FF2B5EF4-FFF2-40B4-BE49-F238E27FC236}">
                <a16:creationId xmlns:a16="http://schemas.microsoft.com/office/drawing/2014/main" id="{CE708842-3897-BD64-9244-70B18BD2109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9346" y="83626"/>
            <a:ext cx="1272675" cy="150711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hlinkClick r:id="rId3"/>
            <a:extLst>
              <a:ext uri="{FF2B5EF4-FFF2-40B4-BE49-F238E27FC236}">
                <a16:creationId xmlns:a16="http://schemas.microsoft.com/office/drawing/2014/main" id="{2B1A6403-9207-7C18-EC3E-2AB33E465C84}"/>
              </a:ext>
            </a:extLst>
          </p:cNvPr>
          <p:cNvPicPr>
            <a:picLocks noChangeAspect="1"/>
          </p:cNvPicPr>
          <p:nvPr/>
        </p:nvPicPr>
        <p:blipFill>
          <a:blip r:embed="rId6"/>
          <a:stretch>
            <a:fillRect/>
          </a:stretch>
        </p:blipFill>
        <p:spPr>
          <a:xfrm>
            <a:off x="4695566" y="5818534"/>
            <a:ext cx="2133395" cy="1009486"/>
          </a:xfrm>
          <a:prstGeom prst="rect">
            <a:avLst/>
          </a:prstGeom>
        </p:spPr>
      </p:pic>
      <p:pic>
        <p:nvPicPr>
          <p:cNvPr id="1026" name="Picture 2" descr="upload.wikimedia.org/wikipedia/commons/7/70/Pureos...">
            <a:extLst>
              <a:ext uri="{FF2B5EF4-FFF2-40B4-BE49-F238E27FC236}">
                <a16:creationId xmlns:a16="http://schemas.microsoft.com/office/drawing/2014/main" id="{1FD97E22-21E5-A051-0B2A-750F0738FAC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117292" y="333725"/>
            <a:ext cx="4457357" cy="93604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Icon&#10;&#10;Description automatically generated">
            <a:extLst>
              <a:ext uri="{FF2B5EF4-FFF2-40B4-BE49-F238E27FC236}">
                <a16:creationId xmlns:a16="http://schemas.microsoft.com/office/drawing/2014/main" id="{64286B00-0DA5-A68C-1507-ABB4090EF610}"/>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rot="19732470">
            <a:off x="6805675" y="5729681"/>
            <a:ext cx="607413" cy="909982"/>
          </a:xfrm>
          <a:prstGeom prst="rect">
            <a:avLst/>
          </a:prstGeom>
        </p:spPr>
      </p:pic>
    </p:spTree>
    <p:extLst>
      <p:ext uri="{BB962C8B-B14F-4D97-AF65-F5344CB8AC3E}">
        <p14:creationId xmlns:p14="http://schemas.microsoft.com/office/powerpoint/2010/main" val="37820206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6000" b="1" dirty="0">
                <a:solidFill>
                  <a:schemeClr val="bg1"/>
                </a:solidFill>
              </a:rPr>
              <a:t>Bg. </a:t>
            </a:r>
            <a:r>
              <a:rPr lang="en-GB" b="1" dirty="0">
                <a:solidFill>
                  <a:schemeClr val="bg1"/>
                </a:solidFill>
              </a:rPr>
              <a:t>Brief History of Operating Systems</a:t>
            </a:r>
            <a:endParaRPr lang="en-GB" sz="4000" b="1" dirty="0">
              <a:solidFill>
                <a:schemeClr val="bg1"/>
              </a:solidFill>
            </a:endParaRPr>
          </a:p>
        </p:txBody>
      </p:sp>
      <p:sp>
        <p:nvSpPr>
          <p:cNvPr id="11" name="TextBox 10">
            <a:extLst>
              <a:ext uri="{FF2B5EF4-FFF2-40B4-BE49-F238E27FC236}">
                <a16:creationId xmlns:a16="http://schemas.microsoft.com/office/drawing/2014/main" id="{31480CFA-0D1B-4B74-88E4-2B9A6947B72F}"/>
              </a:ext>
            </a:extLst>
          </p:cNvPr>
          <p:cNvSpPr txBox="1"/>
          <p:nvPr/>
        </p:nvSpPr>
        <p:spPr>
          <a:xfrm>
            <a:off x="8705447" y="5898791"/>
            <a:ext cx="3153335" cy="738664"/>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For a larger list </a:t>
            </a: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click-here</a:t>
            </a: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 and for key features and categorisation by generation </a:t>
            </a: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hlinkClick r:id="rId4"/>
              </a:rPr>
              <a:t>click-here</a:t>
            </a: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
        <p:nvSpPr>
          <p:cNvPr id="13" name="TextBox 12">
            <a:extLst>
              <a:ext uri="{FF2B5EF4-FFF2-40B4-BE49-F238E27FC236}">
                <a16:creationId xmlns:a16="http://schemas.microsoft.com/office/drawing/2014/main" id="{AD611184-02FE-4489-89B8-139628EAC5E4}"/>
              </a:ext>
            </a:extLst>
          </p:cNvPr>
          <p:cNvSpPr txBox="1"/>
          <p:nvPr/>
        </p:nvSpPr>
        <p:spPr>
          <a:xfrm>
            <a:off x="417055" y="1605305"/>
            <a:ext cx="10355959" cy="4862870"/>
          </a:xfrm>
          <a:prstGeom prst="rect">
            <a:avLst/>
          </a:prstGeom>
          <a:noFill/>
        </p:spPr>
        <p:txBody>
          <a:bodyPr wrap="square" rtlCol="0">
            <a:spAutoFit/>
          </a:bodyPr>
          <a:lstStyle/>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1969 – </a:t>
            </a:r>
            <a:r>
              <a:rPr kumimoji="0" lang="en-GB" sz="2400" b="1"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UNIX</a:t>
            </a: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 Laid the foundations of today's </a:t>
            </a:r>
            <a:r>
              <a:rPr kumimoji="0" lang="en-GB" sz="2400" b="1"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operating systems</a:t>
            </a: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1977 – </a:t>
            </a:r>
            <a:r>
              <a:rPr kumimoji="0" lang="en-GB" sz="2400" b="1"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Apple DOS </a:t>
            </a: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(developed by Steve Wozniak).</a:t>
            </a:r>
            <a:b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br>
            <a:r>
              <a:rPr kumimoji="0" lang="en-GB" sz="1400" b="1" i="0" u="none" strike="noStrike" kern="1200" cap="none" spc="0" normalizeH="0" baseline="0" noProof="0" dirty="0">
                <a:ln>
                  <a:noFill/>
                </a:ln>
                <a:solidFill>
                  <a:srgbClr val="111111"/>
                </a:solidFill>
                <a:effectLst/>
                <a:uLnTx/>
                <a:uFillTx/>
                <a:latin typeface="Calibri" panose="020F0502020204030204"/>
                <a:ea typeface="+mn-ea"/>
                <a:cs typeface="+mn-cs"/>
              </a:rPr>
              <a:t>Steve Jobs </a:t>
            </a:r>
            <a:r>
              <a:rPr kumimoji="0" lang="en-GB" sz="1400" b="0" i="0" u="none" strike="noStrike" kern="1200" cap="none" spc="0" normalizeH="0" baseline="0" noProof="0" dirty="0">
                <a:ln>
                  <a:noFill/>
                </a:ln>
                <a:solidFill>
                  <a:srgbClr val="111111"/>
                </a:solidFill>
                <a:effectLst/>
                <a:uLnTx/>
                <a:uFillTx/>
                <a:latin typeface="Calibri" panose="020F0502020204030204"/>
                <a:ea typeface="+mn-ea"/>
                <a:cs typeface="+mn-cs"/>
              </a:rPr>
              <a:t>and </a:t>
            </a:r>
            <a:r>
              <a:rPr kumimoji="0" lang="en-GB" sz="1400" b="1" i="0" u="none" strike="noStrike" kern="1200" cap="none" spc="0" normalizeH="0" baseline="0" noProof="0" dirty="0">
                <a:ln>
                  <a:noFill/>
                </a:ln>
                <a:solidFill>
                  <a:srgbClr val="111111"/>
                </a:solidFill>
                <a:effectLst/>
                <a:uLnTx/>
                <a:uFillTx/>
                <a:latin typeface="Calibri" panose="020F0502020204030204"/>
                <a:ea typeface="+mn-ea"/>
                <a:cs typeface="+mn-cs"/>
              </a:rPr>
              <a:t>Steve Wozniak </a:t>
            </a:r>
            <a:r>
              <a:rPr kumimoji="0" lang="en-GB" sz="1400" b="0" i="0" u="none" strike="noStrike" kern="1200" cap="none" spc="0" normalizeH="0" baseline="0" noProof="0" dirty="0">
                <a:ln>
                  <a:noFill/>
                </a:ln>
                <a:solidFill>
                  <a:srgbClr val="111111"/>
                </a:solidFill>
                <a:effectLst/>
                <a:uLnTx/>
                <a:uFillTx/>
                <a:latin typeface="Calibri" panose="020F0502020204030204"/>
                <a:ea typeface="+mn-ea"/>
                <a:cs typeface="+mn-cs"/>
              </a:rPr>
              <a:t>co-founded Apple in 1977</a:t>
            </a:r>
            <a:r>
              <a:rPr kumimoji="0" lang="en-GB" sz="1400" b="0" i="0" u="none" strike="noStrike" kern="1200" cap="none" spc="0" normalizeH="0" baseline="0" noProof="0" dirty="0">
                <a:ln>
                  <a:noFill/>
                </a:ln>
                <a:solidFill>
                  <a:srgbClr val="202124"/>
                </a:solidFill>
                <a:effectLst/>
                <a:uLnTx/>
                <a:uFillTx/>
                <a:latin typeface="Calibri" panose="020F0502020204030204"/>
                <a:ea typeface="+mn-ea"/>
                <a:cs typeface="+mn-cs"/>
              </a:rPr>
              <a:t>.</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1981 – PC-DOS or </a:t>
            </a:r>
            <a:r>
              <a:rPr kumimoji="0" lang="en-GB" sz="2400" b="1"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MS DOS </a:t>
            </a: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by IBM and Microsoft.</a:t>
            </a:r>
            <a:b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br>
            <a:r>
              <a:rPr kumimoji="0" lang="en-GB" sz="1400" b="0" i="0" u="none" strike="noStrike" kern="1200" cap="none" spc="0" normalizeH="0" baseline="0" noProof="0" dirty="0">
                <a:ln>
                  <a:noFill/>
                </a:ln>
                <a:solidFill>
                  <a:srgbClr val="111111"/>
                </a:solidFill>
                <a:effectLst/>
                <a:uLnTx/>
                <a:uFillTx/>
                <a:latin typeface="Calibri" panose="020F0502020204030204"/>
                <a:ea typeface="+mn-ea"/>
                <a:cs typeface="+mn-cs"/>
              </a:rPr>
              <a:t>Microsoft was founded on April 4, 1975, by </a:t>
            </a:r>
            <a:r>
              <a:rPr kumimoji="0" lang="en-GB" sz="1400" b="1" i="0" u="none" strike="noStrike" kern="1200" cap="none" spc="0" normalizeH="0" baseline="0" noProof="0" dirty="0">
                <a:ln>
                  <a:noFill/>
                </a:ln>
                <a:solidFill>
                  <a:srgbClr val="111111"/>
                </a:solidFill>
                <a:effectLst/>
                <a:uLnTx/>
                <a:uFillTx/>
                <a:latin typeface="Calibri" panose="020F0502020204030204"/>
                <a:ea typeface="+mn-ea"/>
                <a:cs typeface="+mn-cs"/>
              </a:rPr>
              <a:t>Bill Gates</a:t>
            </a:r>
            <a:r>
              <a:rPr kumimoji="0" lang="en-GB" sz="1400" b="0" i="0" u="none" strike="noStrike" kern="1200" cap="none" spc="0" normalizeH="0" baseline="0" noProof="0" dirty="0">
                <a:ln>
                  <a:noFill/>
                </a:ln>
                <a:solidFill>
                  <a:srgbClr val="111111"/>
                </a:solidFill>
                <a:effectLst/>
                <a:uLnTx/>
                <a:uFillTx/>
                <a:latin typeface="Calibri" panose="020F0502020204030204"/>
                <a:ea typeface="+mn-ea"/>
                <a:cs typeface="+mn-cs"/>
              </a:rPr>
              <a:t> and </a:t>
            </a:r>
            <a:r>
              <a:rPr kumimoji="0" lang="en-GB" sz="1400" b="1" i="0" u="none" strike="noStrike" kern="1200" cap="none" spc="0" normalizeH="0" baseline="0" noProof="0" dirty="0">
                <a:ln>
                  <a:noFill/>
                </a:ln>
                <a:solidFill>
                  <a:srgbClr val="111111"/>
                </a:solidFill>
                <a:effectLst/>
                <a:uLnTx/>
                <a:uFillTx/>
                <a:latin typeface="Calibri" panose="020F0502020204030204"/>
                <a:ea typeface="+mn-ea"/>
                <a:cs typeface="+mn-cs"/>
              </a:rPr>
              <a:t>Paul Allen</a:t>
            </a:r>
            <a:r>
              <a:rPr kumimoji="0" lang="en-GB" sz="1400" b="0" i="0" u="none" strike="noStrike" kern="1200" cap="none" spc="0" normalizeH="0" baseline="0" noProof="0" dirty="0">
                <a:ln>
                  <a:noFill/>
                </a:ln>
                <a:solidFill>
                  <a:srgbClr val="202124"/>
                </a:solidFill>
                <a:effectLst/>
                <a:uLnTx/>
                <a:uFillTx/>
                <a:latin typeface="Calibri" panose="020F0502020204030204"/>
                <a:ea typeface="+mn-ea"/>
                <a:cs typeface="+mn-cs"/>
              </a:rPr>
              <a:t>. DOS history </a:t>
            </a:r>
            <a:r>
              <a:rPr kumimoji="0" lang="en-GB" sz="1400" b="0" i="0" u="none" strike="noStrike" kern="1200" cap="none" spc="0" normalizeH="0" baseline="0" noProof="0" dirty="0">
                <a:ln>
                  <a:noFill/>
                </a:ln>
                <a:solidFill>
                  <a:srgbClr val="202124"/>
                </a:solidFill>
                <a:effectLst/>
                <a:uLnTx/>
                <a:uFillTx/>
                <a:latin typeface="Calibri" panose="020F0502020204030204"/>
                <a:ea typeface="+mn-ea"/>
                <a:cs typeface="+mn-cs"/>
                <a:hlinkClick r:id="rId5"/>
              </a:rPr>
              <a:t>click-here</a:t>
            </a:r>
            <a:r>
              <a:rPr kumimoji="0" lang="en-GB" sz="1400" b="0" i="0" u="none" strike="noStrike" kern="1200" cap="none" spc="0" normalizeH="0" baseline="0" noProof="0" dirty="0">
                <a:ln>
                  <a:noFill/>
                </a:ln>
                <a:solidFill>
                  <a:srgbClr val="202124"/>
                </a:solidFill>
                <a:effectLst/>
                <a:uLnTx/>
                <a:uFillTx/>
                <a:latin typeface="Calibri" panose="020F0502020204030204"/>
                <a:ea typeface="+mn-ea"/>
                <a:cs typeface="+mn-cs"/>
              </a:rPr>
              <a:t>.</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1988 – </a:t>
            </a:r>
            <a:r>
              <a:rPr kumimoji="0" lang="en-GB" sz="2400" b="0" i="0" u="none" strike="noStrike" kern="1200" cap="none" spc="0" normalizeH="0" baseline="0" noProof="0" dirty="0" err="1">
                <a:ln>
                  <a:noFill/>
                </a:ln>
                <a:solidFill>
                  <a:srgbClr val="202124"/>
                </a:solidFill>
                <a:effectLst/>
                <a:uLnTx/>
                <a:uFillTx/>
                <a:latin typeface="arial" panose="020B0604020202020204" pitchFamily="34" charset="0"/>
                <a:ea typeface="+mn-ea"/>
                <a:cs typeface="+mn-cs"/>
              </a:rPr>
              <a:t>NeXTSTEP</a:t>
            </a: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 OS (developed at Next Inc. founded by Steve jobs)</a:t>
            </a:r>
            <a:b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b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Developed by Next Inc. founded by Steve Jobs after leaving Apple. After </a:t>
            </a:r>
            <a:r>
              <a:rPr kumimoji="0" lang="en-GB" sz="1400" b="0" i="0" u="none" strike="noStrike" kern="1200" cap="none" spc="0" normalizeH="0" baseline="0" noProof="0" dirty="0" err="1">
                <a:ln>
                  <a:noFill/>
                </a:ln>
                <a:solidFill>
                  <a:prstClr val="black"/>
                </a:solidFill>
                <a:effectLst/>
                <a:uLnTx/>
                <a:uFillTx/>
                <a:latin typeface="Calibri" panose="020F0502020204030204"/>
                <a:ea typeface="+mn-ea"/>
                <a:cs typeface="+mn-cs"/>
              </a:rPr>
              <a:t>NeXTSTEP</a:t>
            </a: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 Steve acquired a computer graphics division of Lucasfilm that went on to become Pixar.</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1991 – </a:t>
            </a:r>
            <a:r>
              <a:rPr kumimoji="0" lang="en-GB" sz="2400" b="1"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Linux </a:t>
            </a: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(developed by </a:t>
            </a:r>
            <a:r>
              <a:rPr kumimoji="0" lang="en-GB" sz="2400" b="0" i="0" u="none" strike="noStrike" kern="1200" cap="none" spc="0" normalizeH="0" baseline="0" noProof="0" dirty="0" err="1">
                <a:ln>
                  <a:noFill/>
                </a:ln>
                <a:solidFill>
                  <a:srgbClr val="202124"/>
                </a:solidFill>
                <a:effectLst/>
                <a:uLnTx/>
                <a:uFillTx/>
                <a:latin typeface="arial" panose="020B0604020202020204" pitchFamily="34" charset="0"/>
                <a:ea typeface="+mn-ea"/>
                <a:cs typeface="+mn-cs"/>
              </a:rPr>
              <a:t>finnish</a:t>
            </a: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 student Linus Torvalds)</a:t>
            </a:r>
            <a:b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br>
            <a:r>
              <a:rPr kumimoji="0" lang="en-GB" sz="1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Who wanted to create a new free Operating System kernel.</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1992 – </a:t>
            </a:r>
            <a:r>
              <a:rPr kumimoji="0" lang="en-GB" sz="2400" b="1"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Windows</a:t>
            </a: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 3.1.</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1995 – Windows 95.</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1998 – Windows 98.</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2001 – Windows XP. </a:t>
            </a:r>
            <a:r>
              <a:rPr kumimoji="0" lang="en-GB" sz="2400" b="1"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Mac</a:t>
            </a: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 </a:t>
            </a:r>
            <a:r>
              <a:rPr kumimoji="0" lang="en-GB" sz="2400" b="1"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OS</a:t>
            </a: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 X.</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2008 – </a:t>
            </a:r>
            <a:r>
              <a:rPr kumimoji="0" lang="en-GB" sz="2400" b="1"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Android</a:t>
            </a: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a:t>
            </a:r>
          </a:p>
        </p:txBody>
      </p:sp>
      <p:sp>
        <p:nvSpPr>
          <p:cNvPr id="3" name="TextBox 2">
            <a:extLst>
              <a:ext uri="{FF2B5EF4-FFF2-40B4-BE49-F238E27FC236}">
                <a16:creationId xmlns:a16="http://schemas.microsoft.com/office/drawing/2014/main" id="{40CEBC09-8B86-42B6-86EA-62D3C3B1A400}"/>
              </a:ext>
            </a:extLst>
          </p:cNvPr>
          <p:cNvSpPr txBox="1"/>
          <p:nvPr/>
        </p:nvSpPr>
        <p:spPr>
          <a:xfrm>
            <a:off x="6740917" y="4580834"/>
            <a:ext cx="4107051" cy="646331"/>
          </a:xfrm>
          <a:prstGeom prst="rect">
            <a:avLst/>
          </a:prstGeom>
          <a:solidFill>
            <a:schemeClr val="accent1">
              <a:lumMod val="20000"/>
              <a:lumOff val="80000"/>
            </a:schemeClr>
          </a:solidFill>
          <a:ln w="1270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a:ln>
                  <a:noFill/>
                </a:ln>
                <a:solidFill>
                  <a:prstClr val="black"/>
                </a:solidFill>
                <a:effectLst/>
                <a:uLnTx/>
                <a:uFillTx/>
                <a:latin typeface="Calibri" panose="020F0502020204030204"/>
                <a:ea typeface="+mn-ea"/>
                <a:cs typeface="+mn-cs"/>
                <a:hlinkClick r:id="rId6"/>
              </a:rPr>
              <a:t>Click here to view a larger and brief descriptive History of Operating Systems.</a:t>
            </a:r>
            <a:endParaRPr kumimoji="0" lang="en-GB"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5" name="Picture 14" descr="Icon&#10;&#10;Description automatically generated">
            <a:extLst>
              <a:ext uri="{FF2B5EF4-FFF2-40B4-BE49-F238E27FC236}">
                <a16:creationId xmlns:a16="http://schemas.microsoft.com/office/drawing/2014/main" id="{3B8F647E-9366-4578-9455-DC21CA5CE350}"/>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rot="20170058">
            <a:off x="10761971" y="4611351"/>
            <a:ext cx="856194" cy="1282688"/>
          </a:xfrm>
          <a:prstGeom prst="rect">
            <a:avLst/>
          </a:prstGeom>
        </p:spPr>
      </p:pic>
    </p:spTree>
    <p:extLst>
      <p:ext uri="{BB962C8B-B14F-4D97-AF65-F5344CB8AC3E}">
        <p14:creationId xmlns:p14="http://schemas.microsoft.com/office/powerpoint/2010/main" val="269982521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800" b="1" dirty="0">
                <a:solidFill>
                  <a:srgbClr val="FFFFFF"/>
                </a:solidFill>
              </a:rPr>
              <a:t>The 5 most used OSs today</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529929" y="1752057"/>
            <a:ext cx="10515600" cy="4351338"/>
          </a:xfrm>
        </p:spPr>
        <p:txBody>
          <a:bodyPr>
            <a:normAutofit/>
          </a:bodyPr>
          <a:lstStyle/>
          <a:p>
            <a:r>
              <a:rPr lang="en-GB" sz="3200" dirty="0">
                <a:solidFill>
                  <a:srgbClr val="202124"/>
                </a:solidFill>
                <a:latin typeface="arial" panose="020B0604020202020204" pitchFamily="34" charset="0"/>
              </a:rPr>
              <a:t>Apple’s desktop OS: </a:t>
            </a:r>
            <a:r>
              <a:rPr lang="en-GB" sz="3200" b="1" dirty="0">
                <a:solidFill>
                  <a:srgbClr val="202124"/>
                </a:solidFill>
                <a:latin typeface="arial" panose="020B0604020202020204" pitchFamily="34" charset="0"/>
              </a:rPr>
              <a:t>MacOS</a:t>
            </a:r>
            <a:r>
              <a:rPr lang="en-GB" sz="3200" dirty="0">
                <a:solidFill>
                  <a:srgbClr val="202124"/>
                </a:solidFill>
                <a:latin typeface="arial" panose="020B0604020202020204" pitchFamily="34" charset="0"/>
              </a:rPr>
              <a:t> (</a:t>
            </a:r>
            <a:r>
              <a:rPr lang="en-GB" sz="3200" i="0" dirty="0">
                <a:solidFill>
                  <a:srgbClr val="202124"/>
                </a:solidFill>
                <a:effectLst/>
                <a:latin typeface="arial" panose="020B0604020202020204" pitchFamily="34" charset="0"/>
              </a:rPr>
              <a:t>released in 1984)</a:t>
            </a:r>
          </a:p>
          <a:p>
            <a:r>
              <a:rPr lang="en-GB" sz="3200" i="0" dirty="0">
                <a:solidFill>
                  <a:srgbClr val="202124"/>
                </a:solidFill>
                <a:effectLst/>
                <a:latin typeface="arial" panose="020B0604020202020204" pitchFamily="34" charset="0"/>
              </a:rPr>
              <a:t>Microsoft </a:t>
            </a:r>
            <a:r>
              <a:rPr lang="en-GB" sz="3200" b="1" i="0" dirty="0">
                <a:solidFill>
                  <a:srgbClr val="202124"/>
                </a:solidFill>
                <a:effectLst/>
                <a:latin typeface="arial" panose="020B0604020202020204" pitchFamily="34" charset="0"/>
              </a:rPr>
              <a:t>Windows</a:t>
            </a:r>
            <a:r>
              <a:rPr lang="en-GB" sz="3200" i="0" dirty="0">
                <a:solidFill>
                  <a:srgbClr val="202124"/>
                </a:solidFill>
                <a:effectLst/>
                <a:latin typeface="arial" panose="020B0604020202020204" pitchFamily="34" charset="0"/>
              </a:rPr>
              <a:t> </a:t>
            </a:r>
            <a:r>
              <a:rPr lang="en-GB" sz="3200" b="1" i="0" dirty="0">
                <a:solidFill>
                  <a:srgbClr val="202124"/>
                </a:solidFill>
                <a:effectLst/>
                <a:latin typeface="arial" panose="020B0604020202020204" pitchFamily="34" charset="0"/>
              </a:rPr>
              <a:t>OS</a:t>
            </a:r>
            <a:r>
              <a:rPr lang="en-GB" sz="3200" i="0" dirty="0">
                <a:solidFill>
                  <a:srgbClr val="202124"/>
                </a:solidFill>
                <a:effectLst/>
                <a:latin typeface="arial" panose="020B0604020202020204" pitchFamily="34" charset="0"/>
              </a:rPr>
              <a:t> (rel. in 1985)</a:t>
            </a:r>
            <a:endParaRPr lang="en-GB" sz="3200" dirty="0">
              <a:solidFill>
                <a:srgbClr val="202124"/>
              </a:solidFill>
              <a:latin typeface="arial" panose="020B0604020202020204" pitchFamily="34" charset="0"/>
            </a:endParaRPr>
          </a:p>
          <a:p>
            <a:r>
              <a:rPr lang="en-GB" sz="3200" b="1" i="0" dirty="0">
                <a:solidFill>
                  <a:srgbClr val="202124"/>
                </a:solidFill>
                <a:effectLst/>
                <a:latin typeface="arial" panose="020B0604020202020204" pitchFamily="34" charset="0"/>
              </a:rPr>
              <a:t>Linux OS </a:t>
            </a:r>
            <a:r>
              <a:rPr lang="en-GB" sz="3200" b="0" i="0" dirty="0">
                <a:solidFill>
                  <a:srgbClr val="202124"/>
                </a:solidFill>
                <a:effectLst/>
                <a:latin typeface="arial" panose="020B0604020202020204" pitchFamily="34" charset="0"/>
              </a:rPr>
              <a:t>(rel. in 1991).</a:t>
            </a:r>
          </a:p>
          <a:p>
            <a:r>
              <a:rPr lang="en-GB" sz="3200" b="0" i="0" dirty="0">
                <a:solidFill>
                  <a:srgbClr val="202124"/>
                </a:solidFill>
                <a:effectLst/>
                <a:latin typeface="arial" panose="020B0604020202020204" pitchFamily="34" charset="0"/>
              </a:rPr>
              <a:t>Apple’s Mobile OS: </a:t>
            </a:r>
            <a:r>
              <a:rPr lang="en-GB" sz="3200" b="1" i="0" dirty="0">
                <a:solidFill>
                  <a:srgbClr val="202124"/>
                </a:solidFill>
                <a:effectLst/>
                <a:latin typeface="arial" panose="020B0604020202020204" pitchFamily="34" charset="0"/>
              </a:rPr>
              <a:t>iOS</a:t>
            </a:r>
            <a:r>
              <a:rPr lang="en-GB" sz="3200" b="0" i="0" dirty="0">
                <a:solidFill>
                  <a:srgbClr val="202124"/>
                </a:solidFill>
                <a:effectLst/>
                <a:latin typeface="arial" panose="020B0604020202020204" pitchFamily="34" charset="0"/>
              </a:rPr>
              <a:t> </a:t>
            </a:r>
            <a:r>
              <a:rPr lang="en-GB" sz="3200" dirty="0"/>
              <a:t>(rel. in 2007).</a:t>
            </a:r>
          </a:p>
          <a:p>
            <a:r>
              <a:rPr lang="en-GB" sz="3200" b="1" i="0" dirty="0">
                <a:solidFill>
                  <a:srgbClr val="202124"/>
                </a:solidFill>
                <a:effectLst/>
                <a:latin typeface="arial" panose="020B0604020202020204" pitchFamily="34" charset="0"/>
              </a:rPr>
              <a:t>Android</a:t>
            </a:r>
            <a:r>
              <a:rPr lang="en-GB" sz="3200" b="0" i="0" dirty="0">
                <a:solidFill>
                  <a:srgbClr val="202124"/>
                </a:solidFill>
                <a:effectLst/>
                <a:latin typeface="arial" panose="020B0604020202020204" pitchFamily="34" charset="0"/>
              </a:rPr>
              <a:t> </a:t>
            </a:r>
            <a:r>
              <a:rPr lang="en-GB" sz="3200" b="1" i="0" dirty="0">
                <a:solidFill>
                  <a:srgbClr val="202124"/>
                </a:solidFill>
                <a:effectLst/>
                <a:latin typeface="arial" panose="020B0604020202020204" pitchFamily="34" charset="0"/>
              </a:rPr>
              <a:t>OS</a:t>
            </a:r>
            <a:r>
              <a:rPr lang="en-GB" sz="3200" b="0" i="0" dirty="0">
                <a:solidFill>
                  <a:srgbClr val="202124"/>
                </a:solidFill>
                <a:effectLst/>
                <a:latin typeface="arial" panose="020B0604020202020204" pitchFamily="34" charset="0"/>
              </a:rPr>
              <a:t> </a:t>
            </a:r>
            <a:r>
              <a:rPr lang="en-GB" sz="3200" dirty="0"/>
              <a:t>(rel. in 2008)</a:t>
            </a:r>
          </a:p>
          <a:p>
            <a:pPr marL="0" indent="0">
              <a:buNone/>
            </a:pPr>
            <a:r>
              <a:rPr lang="en-GB" sz="1400" b="0" i="0" dirty="0">
                <a:solidFill>
                  <a:srgbClr val="202124"/>
                </a:solidFill>
                <a:effectLst/>
                <a:latin typeface="arial" panose="020B0604020202020204" pitchFamily="34" charset="0"/>
              </a:rPr>
              <a:t>(Google’s Linux based OS).</a:t>
            </a:r>
          </a:p>
          <a:p>
            <a:endParaRPr lang="en-GB" sz="3200" dirty="0"/>
          </a:p>
        </p:txBody>
      </p:sp>
      <p:pic>
        <p:nvPicPr>
          <p:cNvPr id="1026" name="Picture 2" descr="10 Best Operating Systems for Laptops and Computers [2021 LIST]">
            <a:extLst>
              <a:ext uri="{FF2B5EF4-FFF2-40B4-BE49-F238E27FC236}">
                <a16:creationId xmlns:a16="http://schemas.microsoft.com/office/drawing/2014/main" id="{2A72837F-7D18-49A8-8163-95449882D2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5998" y="4021648"/>
            <a:ext cx="5658384" cy="262090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66F9C51-C07D-402C-BC10-3CC614E674E1}"/>
              </a:ext>
            </a:extLst>
          </p:cNvPr>
          <p:cNvSpPr txBox="1"/>
          <p:nvPr/>
        </p:nvSpPr>
        <p:spPr>
          <a:xfrm>
            <a:off x="10174310" y="6684624"/>
            <a:ext cx="607859" cy="21544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rPr>
              <a:t>Image </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hlinkClick r:id="rId4"/>
              </a:rPr>
              <a:t>ref</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Tree>
    <p:extLst>
      <p:ext uri="{BB962C8B-B14F-4D97-AF65-F5344CB8AC3E}">
        <p14:creationId xmlns:p14="http://schemas.microsoft.com/office/powerpoint/2010/main" val="267746800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rgbClr val="FFFFFF"/>
                </a:solidFill>
              </a:rPr>
              <a:t>The most popular OS used today</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816169" y="1771079"/>
            <a:ext cx="10515600" cy="4351338"/>
          </a:xfrm>
        </p:spPr>
        <p:txBody>
          <a:bodyPr>
            <a:normAutofit/>
          </a:bodyPr>
          <a:lstStyle/>
          <a:p>
            <a:r>
              <a:rPr lang="en-GB" sz="3600" b="1" dirty="0"/>
              <a:t>Android </a:t>
            </a:r>
            <a:r>
              <a:rPr lang="en-GB" sz="3600" dirty="0"/>
              <a:t>is the most popular </a:t>
            </a:r>
            <a:r>
              <a:rPr lang="en-GB" sz="3600" b="1" dirty="0"/>
              <a:t>OS</a:t>
            </a:r>
            <a:r>
              <a:rPr lang="en-GB" sz="3600" dirty="0"/>
              <a:t> used globally today.</a:t>
            </a:r>
            <a:endParaRPr lang="en-GB" sz="3600" b="1" dirty="0"/>
          </a:p>
          <a:p>
            <a:r>
              <a:rPr lang="en-GB" sz="3600" b="1" dirty="0"/>
              <a:t>Windows 10 </a:t>
            </a:r>
            <a:r>
              <a:rPr lang="en-GB" sz="3600" dirty="0"/>
              <a:t>is the most popular </a:t>
            </a:r>
            <a:r>
              <a:rPr lang="en-GB" sz="3600" b="1" dirty="0"/>
              <a:t>desktop</a:t>
            </a:r>
            <a:r>
              <a:rPr lang="en-GB" sz="3600" dirty="0"/>
              <a:t> OS. </a:t>
            </a:r>
          </a:p>
          <a:p>
            <a:pPr marL="0" indent="0">
              <a:buNone/>
            </a:pPr>
            <a:r>
              <a:rPr lang="en-GB" sz="1400" dirty="0"/>
              <a:t>- </a:t>
            </a:r>
            <a:r>
              <a:rPr lang="en-GB" sz="1200" dirty="0"/>
              <a:t>According to </a:t>
            </a:r>
            <a:r>
              <a:rPr lang="en-GB" sz="1200" dirty="0" err="1">
                <a:hlinkClick r:id="rId3"/>
              </a:rPr>
              <a:t>StatCounter</a:t>
            </a:r>
            <a:r>
              <a:rPr lang="en-GB" sz="1200" dirty="0">
                <a:hlinkClick r:id="rId3"/>
              </a:rPr>
              <a:t> Global Stats reports</a:t>
            </a:r>
            <a:r>
              <a:rPr lang="en-GB" sz="1200" dirty="0"/>
              <a:t>, as of April 2021. </a:t>
            </a:r>
            <a:endParaRPr lang="en-GB" sz="1400" dirty="0"/>
          </a:p>
        </p:txBody>
      </p:sp>
      <p:pic>
        <p:nvPicPr>
          <p:cNvPr id="1026" name="Picture 2" descr="10 Best Operating Systems for Laptops and Computers [2021 LIST]">
            <a:extLst>
              <a:ext uri="{FF2B5EF4-FFF2-40B4-BE49-F238E27FC236}">
                <a16:creationId xmlns:a16="http://schemas.microsoft.com/office/drawing/2014/main" id="{2A72837F-7D18-49A8-8163-95449882D25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60961" y="3536482"/>
            <a:ext cx="5957774" cy="275958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66F9C51-C07D-402C-BC10-3CC614E674E1}"/>
              </a:ext>
            </a:extLst>
          </p:cNvPr>
          <p:cNvSpPr txBox="1"/>
          <p:nvPr/>
        </p:nvSpPr>
        <p:spPr>
          <a:xfrm>
            <a:off x="8910876" y="5998260"/>
            <a:ext cx="607859" cy="21544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rPr>
              <a:t>Image </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hlinkClick r:id="rId5"/>
              </a:rPr>
              <a:t>ref</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Tree>
    <p:extLst>
      <p:ext uri="{BB962C8B-B14F-4D97-AF65-F5344CB8AC3E}">
        <p14:creationId xmlns:p14="http://schemas.microsoft.com/office/powerpoint/2010/main" val="329405898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rgbClr val="FFFFFF"/>
                </a:solidFill>
              </a:rPr>
              <a:t>The Best No.1 Operating System</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281226" y="1712687"/>
            <a:ext cx="5971810" cy="3574120"/>
          </a:xfrm>
        </p:spPr>
        <p:txBody>
          <a:bodyPr>
            <a:normAutofit/>
          </a:bodyPr>
          <a:lstStyle/>
          <a:p>
            <a:r>
              <a:rPr lang="en-US" b="0" i="0" dirty="0">
                <a:solidFill>
                  <a:srgbClr val="040C28"/>
                </a:solidFill>
                <a:effectLst/>
                <a:latin typeface="Google Sans"/>
              </a:rPr>
              <a:t>According to many sources Linux</a:t>
            </a:r>
            <a:r>
              <a:rPr lang="en-US" b="0" i="0" dirty="0">
                <a:solidFill>
                  <a:srgbClr val="202124"/>
                </a:solidFill>
                <a:effectLst/>
                <a:latin typeface="Google Sans"/>
              </a:rPr>
              <a:t> is the best OS ever made.</a:t>
            </a:r>
          </a:p>
          <a:p>
            <a:r>
              <a:rPr lang="en-US" dirty="0">
                <a:solidFill>
                  <a:srgbClr val="202124"/>
                </a:solidFill>
                <a:latin typeface="Google Sans"/>
              </a:rPr>
              <a:t>Due to it’s Open-source nature, </a:t>
            </a:r>
            <a:r>
              <a:rPr lang="en-US" b="0" i="0" dirty="0">
                <a:solidFill>
                  <a:srgbClr val="202124"/>
                </a:solidFill>
                <a:effectLst/>
                <a:latin typeface="Google Sans"/>
              </a:rPr>
              <a:t>flexibility, versatility and widespread usage.</a:t>
            </a:r>
          </a:p>
          <a:p>
            <a:r>
              <a:rPr lang="en-US" dirty="0">
                <a:solidFill>
                  <a:srgbClr val="202124"/>
                </a:solidFill>
                <a:latin typeface="Google Sans"/>
              </a:rPr>
              <a:t>B</a:t>
            </a:r>
            <a:r>
              <a:rPr lang="en-US" b="0" i="0" dirty="0">
                <a:solidFill>
                  <a:srgbClr val="202124"/>
                </a:solidFill>
                <a:effectLst/>
                <a:latin typeface="Google Sans"/>
              </a:rPr>
              <a:t>eing the no.1 choice for servers,</a:t>
            </a:r>
          </a:p>
          <a:p>
            <a:r>
              <a:rPr lang="en-US" dirty="0">
                <a:solidFill>
                  <a:srgbClr val="202124"/>
                </a:solidFill>
                <a:latin typeface="Google Sans"/>
              </a:rPr>
              <a:t>M</a:t>
            </a:r>
            <a:r>
              <a:rPr lang="en-US" b="0" i="0" dirty="0">
                <a:solidFill>
                  <a:srgbClr val="202124"/>
                </a:solidFill>
                <a:effectLst/>
                <a:latin typeface="Google Sans"/>
              </a:rPr>
              <a:t>ake it the best Operating System of all time.</a:t>
            </a:r>
          </a:p>
        </p:txBody>
      </p:sp>
      <p:pic>
        <p:nvPicPr>
          <p:cNvPr id="11" name="Picture 10" descr="A group of penguins with different logos&#10;&#10;Description automatically generated">
            <a:extLst>
              <a:ext uri="{FF2B5EF4-FFF2-40B4-BE49-F238E27FC236}">
                <a16:creationId xmlns:a16="http://schemas.microsoft.com/office/drawing/2014/main" id="{EABD4845-826C-CB9C-FFE5-FCE7621DCF4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34261" y="2318086"/>
            <a:ext cx="5767200" cy="4316400"/>
          </a:xfrm>
          <a:prstGeom prst="rect">
            <a:avLst/>
          </a:prstGeom>
        </p:spPr>
      </p:pic>
      <p:pic>
        <p:nvPicPr>
          <p:cNvPr id="17" name="Picture 16" descr="A penguin on a star&#10;&#10;Description automatically generated">
            <a:extLst>
              <a:ext uri="{FF2B5EF4-FFF2-40B4-BE49-F238E27FC236}">
                <a16:creationId xmlns:a16="http://schemas.microsoft.com/office/drawing/2014/main" id="{4D0468D5-35A9-52D3-1C61-7014FB6BC71F}"/>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667861" y="139425"/>
            <a:ext cx="2820824" cy="2679783"/>
          </a:xfrm>
          <a:prstGeom prst="rect">
            <a:avLst/>
          </a:prstGeom>
        </p:spPr>
      </p:pic>
      <p:sp>
        <p:nvSpPr>
          <p:cNvPr id="18" name="TextBox 17">
            <a:extLst>
              <a:ext uri="{FF2B5EF4-FFF2-40B4-BE49-F238E27FC236}">
                <a16:creationId xmlns:a16="http://schemas.microsoft.com/office/drawing/2014/main" id="{0BA5D2BC-305A-BCFE-C59E-B49EA262FE73}"/>
              </a:ext>
            </a:extLst>
          </p:cNvPr>
          <p:cNvSpPr txBox="1"/>
          <p:nvPr/>
        </p:nvSpPr>
        <p:spPr>
          <a:xfrm>
            <a:off x="2786526" y="7158000"/>
            <a:ext cx="7218947" cy="230832"/>
          </a:xfrm>
          <a:prstGeom prst="rect">
            <a:avLst/>
          </a:prstGeom>
          <a:noFill/>
        </p:spPr>
        <p:txBody>
          <a:bodyPr wrap="square" rtlCol="0">
            <a:spAutoFit/>
          </a:bodyPr>
          <a:lstStyle/>
          <a:p>
            <a:r>
              <a:rPr lang="en-GB" sz="900">
                <a:hlinkClick r:id="rId6" tooltip="https://www.pngall.com/linux-png/download/52213"/>
              </a:rPr>
              <a:t>This Photo</a:t>
            </a:r>
            <a:r>
              <a:rPr lang="en-GB" sz="900"/>
              <a:t> by Unknown Author is licensed under </a:t>
            </a:r>
            <a:r>
              <a:rPr lang="en-GB" sz="900">
                <a:hlinkClick r:id="rId7" tooltip="https://creativecommons.org/licenses/by-nc/3.0/"/>
              </a:rPr>
              <a:t>CC BY-NC</a:t>
            </a:r>
            <a:endParaRPr lang="en-GB" sz="900"/>
          </a:p>
        </p:txBody>
      </p:sp>
      <p:sp>
        <p:nvSpPr>
          <p:cNvPr id="20" name="TextBox 19">
            <a:extLst>
              <a:ext uri="{FF2B5EF4-FFF2-40B4-BE49-F238E27FC236}">
                <a16:creationId xmlns:a16="http://schemas.microsoft.com/office/drawing/2014/main" id="{D0BE44C1-2D2F-2BA0-1513-9977C1CA3C37}"/>
              </a:ext>
            </a:extLst>
          </p:cNvPr>
          <p:cNvSpPr txBox="1"/>
          <p:nvPr/>
        </p:nvSpPr>
        <p:spPr>
          <a:xfrm>
            <a:off x="571187" y="5255452"/>
            <a:ext cx="6289944" cy="1077218"/>
          </a:xfrm>
          <a:prstGeom prst="rect">
            <a:avLst/>
          </a:prstGeom>
          <a:solidFill>
            <a:schemeClr val="accent5">
              <a:lumMod val="20000"/>
              <a:lumOff val="80000"/>
            </a:schemeClr>
          </a:solidFill>
        </p:spPr>
        <p:txBody>
          <a:bodyPr wrap="square">
            <a:spAutoFit/>
          </a:bodyPr>
          <a:lstStyle/>
          <a:p>
            <a:r>
              <a:rPr lang="en-US" sz="3200" i="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Google Sans"/>
              </a:rPr>
              <a:t>Linux takes the number 1 spot as the best Operating System of all time. </a:t>
            </a:r>
          </a:p>
        </p:txBody>
      </p:sp>
    </p:spTree>
    <p:extLst>
      <p:ext uri="{BB962C8B-B14F-4D97-AF65-F5344CB8AC3E}">
        <p14:creationId xmlns:p14="http://schemas.microsoft.com/office/powerpoint/2010/main" val="257724588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679405" y="319522"/>
            <a:ext cx="9895951" cy="1033669"/>
          </a:xfrm>
        </p:spPr>
        <p:txBody>
          <a:bodyPr>
            <a:normAutofit/>
          </a:bodyPr>
          <a:lstStyle/>
          <a:p>
            <a:r>
              <a:rPr lang="en-GB" sz="5400" b="1" dirty="0">
                <a:solidFill>
                  <a:srgbClr val="FFFFFF"/>
                </a:solidFill>
              </a:rPr>
              <a:t>Bg. </a:t>
            </a:r>
            <a:r>
              <a:rPr lang="en-GB" b="1" u="sng" dirty="0">
                <a:solidFill>
                  <a:srgbClr val="FFFFFF"/>
                </a:solidFill>
              </a:rPr>
              <a:t>OS Market Share (2023)</a:t>
            </a:r>
          </a:p>
        </p:txBody>
      </p:sp>
      <p:sp>
        <p:nvSpPr>
          <p:cNvPr id="11" name="TextBox 10">
            <a:extLst>
              <a:ext uri="{FF2B5EF4-FFF2-40B4-BE49-F238E27FC236}">
                <a16:creationId xmlns:a16="http://schemas.microsoft.com/office/drawing/2014/main" id="{71EAECE7-8B9A-4CB1-9177-1A76C4E15C6E}"/>
              </a:ext>
            </a:extLst>
          </p:cNvPr>
          <p:cNvSpPr txBox="1"/>
          <p:nvPr/>
        </p:nvSpPr>
        <p:spPr>
          <a:xfrm>
            <a:off x="2651359" y="4684195"/>
            <a:ext cx="7150531"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Operating System Market Share Worldwide |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hlinkClick r:id="rId3"/>
              </a:rPr>
              <a:t>Statcounter</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 Global Stats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9" name="Picture 8">
            <a:hlinkClick r:id="rId3"/>
            <a:extLst>
              <a:ext uri="{FF2B5EF4-FFF2-40B4-BE49-F238E27FC236}">
                <a16:creationId xmlns:a16="http://schemas.microsoft.com/office/drawing/2014/main" id="{7F01E4E7-6972-136D-AB9B-DFBA41FB51D8}"/>
              </a:ext>
            </a:extLst>
          </p:cNvPr>
          <p:cNvPicPr>
            <a:picLocks noChangeAspect="1"/>
          </p:cNvPicPr>
          <p:nvPr/>
        </p:nvPicPr>
        <p:blipFill>
          <a:blip r:embed="rId4"/>
          <a:stretch>
            <a:fillRect/>
          </a:stretch>
        </p:blipFill>
        <p:spPr>
          <a:xfrm>
            <a:off x="-4" y="2706382"/>
            <a:ext cx="12192000" cy="1977813"/>
          </a:xfrm>
          <a:prstGeom prst="rect">
            <a:avLst/>
          </a:prstGeom>
        </p:spPr>
      </p:pic>
      <p:sp>
        <p:nvSpPr>
          <p:cNvPr id="15" name="TextBox 14">
            <a:extLst>
              <a:ext uri="{FF2B5EF4-FFF2-40B4-BE49-F238E27FC236}">
                <a16:creationId xmlns:a16="http://schemas.microsoft.com/office/drawing/2014/main" id="{6946A084-BAAC-8BD5-D2EA-8FE3CF17326D}"/>
              </a:ext>
            </a:extLst>
          </p:cNvPr>
          <p:cNvSpPr txBox="1"/>
          <p:nvPr/>
        </p:nvSpPr>
        <p:spPr>
          <a:xfrm>
            <a:off x="64675" y="1605075"/>
            <a:ext cx="12127325" cy="95410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i="0" u="none" strike="noStrike" kern="1200" cap="none" spc="0" normalizeH="0" baseline="0" noProof="0" dirty="0">
                <a:ln>
                  <a:noFill/>
                </a:ln>
                <a:solidFill>
                  <a:prstClr val="black"/>
                </a:solidFill>
                <a:effectLst/>
                <a:uLnTx/>
                <a:uFillTx/>
                <a:latin typeface="Calibri" panose="020F0502020204030204"/>
                <a:ea typeface="+mn-ea"/>
                <a:cs typeface="+mn-cs"/>
              </a:rPr>
              <a:t>The stats show that the ‘Android’ OS has significant lead and market share.</a:t>
            </a:r>
            <a:b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br>
            <a:endPar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92E4F582-17AB-42F1-B51E-8AD637B2F78C}"/>
              </a:ext>
            </a:extLst>
          </p:cNvPr>
          <p:cNvSpPr txBox="1"/>
          <p:nvPr/>
        </p:nvSpPr>
        <p:spPr>
          <a:xfrm>
            <a:off x="228392" y="5061170"/>
            <a:ext cx="8362357" cy="110799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Bg.</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iOS</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is Apple’s mobile OS (released in 2007).</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OSX</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is Apple’s desktop/laptop OS. Today known as ‘</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macOS</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originally </a:t>
            </a:r>
            <a:r>
              <a:rPr kumimoji="0" lang="en-US" sz="1600" b="0" i="0" u="none" strike="noStrike" kern="1200" cap="none" spc="0" normalizeH="0" baseline="0" noProof="0" dirty="0" err="1">
                <a:ln>
                  <a:noFill/>
                </a:ln>
                <a:solidFill>
                  <a:prstClr val="black"/>
                </a:solidFill>
                <a:effectLst/>
                <a:uLnTx/>
                <a:uFillTx/>
                <a:latin typeface="Calibri" panose="020F0502020204030204"/>
                <a:ea typeface="+mn-ea"/>
                <a:cs typeface="+mn-cs"/>
              </a:rPr>
              <a:t>MacOSX</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MacOS is a Unix certified Operating System, and was released in 2001.</a:t>
            </a: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70387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23616" y="278535"/>
            <a:ext cx="11744763" cy="1033669"/>
          </a:xfrm>
        </p:spPr>
        <p:txBody>
          <a:bodyPr>
            <a:normAutofit/>
          </a:bodyPr>
          <a:lstStyle/>
          <a:p>
            <a:r>
              <a:rPr lang="en-GB" sz="4800" dirty="0">
                <a:solidFill>
                  <a:schemeClr val="bg1"/>
                </a:solidFill>
                <a:effectLst/>
                <a:latin typeface="Calibri" panose="020F0502020204030204" pitchFamily="34" charset="0"/>
                <a:ea typeface="Times New Roman" panose="02020603050405020304" pitchFamily="18" charset="0"/>
              </a:rPr>
              <a:t>7</a:t>
            </a:r>
            <a:r>
              <a:rPr lang="en-GB" sz="4800" baseline="30000" dirty="0">
                <a:solidFill>
                  <a:schemeClr val="bg1"/>
                </a:solidFill>
                <a:effectLst/>
                <a:latin typeface="Calibri" panose="020F0502020204030204" pitchFamily="34" charset="0"/>
                <a:ea typeface="Times New Roman" panose="02020603050405020304" pitchFamily="18" charset="0"/>
              </a:rPr>
              <a:t>th</a:t>
            </a:r>
            <a:r>
              <a:rPr lang="en-GB" sz="4800" dirty="0">
                <a:solidFill>
                  <a:schemeClr val="bg1"/>
                </a:solidFill>
                <a:effectLst/>
                <a:latin typeface="Calibri" panose="020F0502020204030204" pitchFamily="34" charset="0"/>
                <a:ea typeface="Times New Roman" panose="02020603050405020304" pitchFamily="18" charset="0"/>
              </a:rPr>
              <a:t> Gen. OSs - Present: </a:t>
            </a:r>
            <a:r>
              <a:rPr lang="en-US" b="1" dirty="0">
                <a:solidFill>
                  <a:schemeClr val="bg1"/>
                </a:solidFill>
              </a:rPr>
              <a:t>IoT and Edge Computing </a:t>
            </a:r>
            <a:endParaRPr lang="en-GB" sz="4800" b="1" dirty="0">
              <a:solidFill>
                <a:schemeClr val="bg1"/>
              </a:solidFill>
              <a:effectLst/>
              <a:latin typeface="Times New Roman" panose="02020603050405020304" pitchFamily="18" charset="0"/>
              <a:ea typeface="Times New Roman" panose="02020603050405020304" pitchFamily="18" charset="0"/>
            </a:endParaRPr>
          </a:p>
        </p:txBody>
      </p:sp>
      <p:pic>
        <p:nvPicPr>
          <p:cNvPr id="19" name="Picture 18" descr="A diagram of internet of things&#10;&#10;Description automatically generated">
            <a:extLst>
              <a:ext uri="{FF2B5EF4-FFF2-40B4-BE49-F238E27FC236}">
                <a16:creationId xmlns:a16="http://schemas.microsoft.com/office/drawing/2014/main" id="{F6C67A22-4394-5EA2-4767-603DF4AE3621}"/>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8045" r="16133"/>
          <a:stretch/>
        </p:blipFill>
        <p:spPr>
          <a:xfrm>
            <a:off x="6860203" y="1218920"/>
            <a:ext cx="5331792" cy="5789079"/>
          </a:xfrm>
          <a:prstGeom prst="rect">
            <a:avLst/>
          </a:prstGeom>
        </p:spPr>
      </p:pic>
      <p:sp>
        <p:nvSpPr>
          <p:cNvPr id="20" name="TextBox 19">
            <a:extLst>
              <a:ext uri="{FF2B5EF4-FFF2-40B4-BE49-F238E27FC236}">
                <a16:creationId xmlns:a16="http://schemas.microsoft.com/office/drawing/2014/main" id="{6F8651DB-563B-BE7C-0FD9-8E1ACF528305}"/>
              </a:ext>
            </a:extLst>
          </p:cNvPr>
          <p:cNvSpPr txBox="1"/>
          <p:nvPr/>
        </p:nvSpPr>
        <p:spPr>
          <a:xfrm>
            <a:off x="1597959" y="7158000"/>
            <a:ext cx="9596082" cy="230832"/>
          </a:xfrm>
          <a:prstGeom prst="rect">
            <a:avLst/>
          </a:prstGeom>
          <a:noFill/>
        </p:spPr>
        <p:txBody>
          <a:bodyPr wrap="square" rtlCol="0">
            <a:spAutoFit/>
          </a:bodyPr>
          <a:lstStyle/>
          <a:p>
            <a:r>
              <a:rPr lang="en-GB" sz="900">
                <a:hlinkClick r:id="rId4" tooltip="https://fpf.org/2016/06/03/benefits-challenges-potential-roles-government-fostering-advancement-internet-things/"/>
              </a:rPr>
              <a:t>This Photo</a:t>
            </a:r>
            <a:r>
              <a:rPr lang="en-GB" sz="900"/>
              <a:t> by Unknown Author is licensed under </a:t>
            </a:r>
            <a:r>
              <a:rPr lang="en-GB" sz="900">
                <a:hlinkClick r:id="rId5" tooltip="https://creativecommons.org/licenses/by/3.0/"/>
              </a:rPr>
              <a:t>CC BY</a:t>
            </a:r>
            <a:endParaRPr lang="en-GB" sz="900"/>
          </a:p>
        </p:txBody>
      </p:sp>
      <p:pic>
        <p:nvPicPr>
          <p:cNvPr id="28" name="Picture 27" descr="A red circles with icons and symbols&#10;&#10;Description automatically generated with medium confidence">
            <a:extLst>
              <a:ext uri="{FF2B5EF4-FFF2-40B4-BE49-F238E27FC236}">
                <a16:creationId xmlns:a16="http://schemas.microsoft.com/office/drawing/2014/main" id="{F49FC274-4D21-B871-F13C-DDCE2E5595FF}"/>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3554997" y="4336330"/>
            <a:ext cx="3128410" cy="2448321"/>
          </a:xfrm>
          <a:prstGeom prst="rect">
            <a:avLst/>
          </a:prstGeom>
        </p:spPr>
      </p:pic>
      <p:sp>
        <p:nvSpPr>
          <p:cNvPr id="29" name="TextBox 28">
            <a:extLst>
              <a:ext uri="{FF2B5EF4-FFF2-40B4-BE49-F238E27FC236}">
                <a16:creationId xmlns:a16="http://schemas.microsoft.com/office/drawing/2014/main" id="{80BDC42C-2F92-3207-BE40-FD10FDA60706}"/>
              </a:ext>
            </a:extLst>
          </p:cNvPr>
          <p:cNvSpPr txBox="1"/>
          <p:nvPr/>
        </p:nvSpPr>
        <p:spPr>
          <a:xfrm>
            <a:off x="5087649" y="6753915"/>
            <a:ext cx="1335383" cy="155832"/>
          </a:xfrm>
          <a:prstGeom prst="rect">
            <a:avLst/>
          </a:prstGeom>
          <a:noFill/>
        </p:spPr>
        <p:txBody>
          <a:bodyPr wrap="square" rtlCol="0">
            <a:spAutoFit/>
          </a:bodyPr>
          <a:lstStyle/>
          <a:p>
            <a:r>
              <a:rPr lang="en-GB" sz="400" dirty="0">
                <a:hlinkClick r:id="rId7" tooltip="https://www.blacklistednews.com/article/76463/bp-to-turn-smart-cities-into-247-realtime-listening-devices-using-fiber-optic.html"/>
              </a:rPr>
              <a:t>This Photo</a:t>
            </a:r>
            <a:r>
              <a:rPr lang="en-GB" sz="400" dirty="0"/>
              <a:t> by Unknown Author is licensed under </a:t>
            </a:r>
            <a:r>
              <a:rPr lang="en-GB" sz="400" dirty="0">
                <a:hlinkClick r:id="rId5" tooltip="https://creativecommons.org/licenses/by/3.0/"/>
              </a:rPr>
              <a:t>CC BY</a:t>
            </a:r>
            <a:endParaRPr lang="en-GB" sz="400" dirty="0"/>
          </a:p>
        </p:txBody>
      </p:sp>
      <p:sp>
        <p:nvSpPr>
          <p:cNvPr id="4" name="TextBox 3">
            <a:extLst>
              <a:ext uri="{FF2B5EF4-FFF2-40B4-BE49-F238E27FC236}">
                <a16:creationId xmlns:a16="http://schemas.microsoft.com/office/drawing/2014/main" id="{315499B9-6669-3CD6-8652-93BF273BE6D8}"/>
              </a:ext>
            </a:extLst>
          </p:cNvPr>
          <p:cNvSpPr txBox="1"/>
          <p:nvPr/>
        </p:nvSpPr>
        <p:spPr>
          <a:xfrm>
            <a:off x="170510" y="1687021"/>
            <a:ext cx="6191870" cy="2754600"/>
          </a:xfrm>
          <a:prstGeom prst="rect">
            <a:avLst/>
          </a:prstGeom>
          <a:noFill/>
        </p:spPr>
        <p:txBody>
          <a:bodyPr wrap="square">
            <a:spAutoFit/>
          </a:bodyPr>
          <a:lstStyle/>
          <a:p>
            <a:pPr marL="285750" indent="-285750">
              <a:spcAft>
                <a:spcPts val="600"/>
              </a:spcAft>
              <a:buFont typeface="Arial" panose="020B0604020202020204" pitchFamily="34" charset="0"/>
              <a:buChar char="•"/>
            </a:pPr>
            <a:r>
              <a:rPr lang="en-US" sz="2400" kern="1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7</a:t>
            </a:r>
            <a:r>
              <a:rPr lang="en-US" sz="2400" kern="100" baseline="300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th</a:t>
            </a:r>
            <a:r>
              <a:rPr lang="en-US" sz="2400" kern="1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 Gen. OSs include </a:t>
            </a:r>
            <a:r>
              <a:rPr lang="en-US" sz="2400" b="1" kern="1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Edge computing </a:t>
            </a:r>
            <a:r>
              <a:rPr lang="en-US" sz="2400" kern="1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and</a:t>
            </a:r>
            <a:r>
              <a:rPr lang="en-US" sz="2400" b="1" kern="1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 Internet of Things (IoT)</a:t>
            </a:r>
            <a:r>
              <a:rPr lang="en-US" sz="2400" kern="1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a:t>
            </a:r>
            <a:endParaRPr lang="en-GB" sz="2400" kern="100" dirty="0">
              <a:highlight>
                <a:srgbClr val="FFFF00"/>
              </a:highlight>
              <a:latin typeface="Calibri" panose="020F0502020204030204" pitchFamily="34" charset="0"/>
              <a:ea typeface="DengXian" panose="02010600030101010101" pitchFamily="2" charset="-122"/>
              <a:cs typeface="Times New Roman" panose="02020603050405020304" pitchFamily="18" charset="0"/>
            </a:endParaRPr>
          </a:p>
          <a:p>
            <a:pPr marL="285750" indent="-285750">
              <a:spcAft>
                <a:spcPts val="600"/>
              </a:spcAft>
              <a:buFont typeface="Arial" panose="020B0604020202020204" pitchFamily="34" charset="0"/>
              <a:buChar char="•"/>
            </a:pPr>
            <a:r>
              <a:rPr lang="en-US" sz="2400" b="1" kern="100" dirty="0">
                <a:effectLst/>
                <a:latin typeface="Calibri" panose="020F0502020204030204" pitchFamily="34" charset="0"/>
                <a:ea typeface="DengXian" panose="02010600030101010101" pitchFamily="2" charset="-122"/>
                <a:cs typeface="Times New Roman" panose="02020603050405020304" pitchFamily="18" charset="0"/>
              </a:rPr>
              <a:t>Operating systems </a:t>
            </a:r>
            <a:r>
              <a:rPr lang="en-US" sz="2400" kern="100" dirty="0">
                <a:effectLst/>
                <a:latin typeface="Calibri" panose="020F0502020204030204" pitchFamily="34" charset="0"/>
                <a:ea typeface="DengXian" panose="02010600030101010101" pitchFamily="2" charset="-122"/>
                <a:cs typeface="Times New Roman" panose="02020603050405020304" pitchFamily="18" charset="0"/>
              </a:rPr>
              <a:t>are now evolving to integrate our connected devices and the need </a:t>
            </a:r>
            <a:r>
              <a:rPr lang="en-US" sz="2400" kern="1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for real-time processing and reporting of data from the edge of our networks/connected-devices</a:t>
            </a:r>
            <a:r>
              <a:rPr lang="en-US" sz="2400" kern="100" dirty="0">
                <a:highlight>
                  <a:srgbClr val="FFFF00"/>
                </a:highlight>
                <a:latin typeface="Calibri" panose="020F0502020204030204" pitchFamily="34" charset="0"/>
                <a:ea typeface="DengXian" panose="02010600030101010101" pitchFamily="2" charset="-122"/>
                <a:cs typeface="Times New Roman" panose="02020603050405020304" pitchFamily="18" charset="0"/>
              </a:rPr>
              <a:t> to our Cloud systems</a:t>
            </a:r>
            <a:r>
              <a:rPr lang="en-US" sz="2400" kern="100" dirty="0">
                <a:latin typeface="Calibri" panose="020F0502020204030204" pitchFamily="34" charset="0"/>
                <a:ea typeface="DengXian" panose="02010600030101010101" pitchFamily="2" charset="-122"/>
                <a:cs typeface="Times New Roman" panose="02020603050405020304" pitchFamily="18" charset="0"/>
              </a:rPr>
              <a:t>.</a:t>
            </a:r>
            <a:endParaRPr lang="en-GB" sz="2400" kern="1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164211318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23616" y="278535"/>
            <a:ext cx="11744763" cy="1033669"/>
          </a:xfrm>
        </p:spPr>
        <p:txBody>
          <a:bodyPr>
            <a:normAutofit/>
          </a:bodyPr>
          <a:lstStyle/>
          <a:p>
            <a:r>
              <a:rPr lang="en-GB" sz="6000" dirty="0">
                <a:solidFill>
                  <a:schemeClr val="bg1"/>
                </a:solidFill>
                <a:effectLst/>
                <a:latin typeface="Calibri" panose="020F0502020204030204" pitchFamily="34" charset="0"/>
                <a:ea typeface="Times New Roman" panose="02020603050405020304" pitchFamily="18" charset="0"/>
              </a:rPr>
              <a:t>Bg. </a:t>
            </a:r>
            <a:r>
              <a:rPr lang="en-US" b="1" dirty="0">
                <a:solidFill>
                  <a:schemeClr val="bg1"/>
                </a:solidFill>
              </a:rPr>
              <a:t>IoT and Edge Computing </a:t>
            </a:r>
            <a:endParaRPr lang="en-GB" sz="4800" b="1" dirty="0">
              <a:solidFill>
                <a:schemeClr val="bg1"/>
              </a:solidFill>
              <a:effectLst/>
              <a:latin typeface="Times New Roman" panose="02020603050405020304" pitchFamily="18" charset="0"/>
              <a:ea typeface="Times New Roman" panose="02020603050405020304" pitchFamily="18" charset="0"/>
            </a:endParaRPr>
          </a:p>
        </p:txBody>
      </p:sp>
      <p:sp>
        <p:nvSpPr>
          <p:cNvPr id="4" name="TextBox 3">
            <a:extLst>
              <a:ext uri="{FF2B5EF4-FFF2-40B4-BE49-F238E27FC236}">
                <a16:creationId xmlns:a16="http://schemas.microsoft.com/office/drawing/2014/main" id="{315499B9-6669-3CD6-8652-93BF273BE6D8}"/>
              </a:ext>
            </a:extLst>
          </p:cNvPr>
          <p:cNvSpPr txBox="1"/>
          <p:nvPr/>
        </p:nvSpPr>
        <p:spPr>
          <a:xfrm>
            <a:off x="132089" y="1597432"/>
            <a:ext cx="11732646" cy="5709255"/>
          </a:xfrm>
          <a:prstGeom prst="rect">
            <a:avLst/>
          </a:prstGeom>
          <a:noFill/>
        </p:spPr>
        <p:txBody>
          <a:bodyPr wrap="square">
            <a:spAutoFit/>
          </a:bodyPr>
          <a:lstStyle/>
          <a:p>
            <a:pPr marL="285750" indent="-285750">
              <a:spcAft>
                <a:spcPts val="600"/>
              </a:spcAft>
              <a:buFont typeface="Arial" panose="020B0604020202020204" pitchFamily="34" charset="0"/>
              <a:buChar char="•"/>
            </a:pPr>
            <a:r>
              <a:rPr lang="en-GB" sz="1800" b="1" kern="100" dirty="0">
                <a:effectLst/>
                <a:latin typeface="Calibri" panose="020F0502020204030204" pitchFamily="34" charset="0"/>
                <a:ea typeface="DengXian" panose="02010600030101010101" pitchFamily="2" charset="-122"/>
                <a:cs typeface="Times New Roman" panose="02020603050405020304" pitchFamily="18" charset="0"/>
              </a:rPr>
              <a:t>Edge computing </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captures, stores, processes and analyses data near the client/edge, where the data is generated, instead of sending it to a centralized data-</a:t>
            </a:r>
            <a:r>
              <a:rPr lang="en-GB" sz="1800" kern="100" dirty="0" err="1">
                <a:effectLst/>
                <a:latin typeface="Calibri" panose="020F0502020204030204" pitchFamily="34" charset="0"/>
                <a:ea typeface="DengXian" panose="02010600030101010101" pitchFamily="2" charset="-122"/>
                <a:cs typeface="Times New Roman" panose="02020603050405020304" pitchFamily="18" charset="0"/>
              </a:rPr>
              <a:t>center</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/server for processing. Edge computing reduces the back and forth between the client and the Cloud / data </a:t>
            </a:r>
            <a:r>
              <a:rPr lang="en-GB" sz="1800" kern="100" dirty="0" err="1">
                <a:effectLst/>
                <a:latin typeface="Calibri" panose="020F0502020204030204" pitchFamily="34" charset="0"/>
                <a:ea typeface="DengXian" panose="02010600030101010101" pitchFamily="2" charset="-122"/>
                <a:cs typeface="Times New Roman" panose="02020603050405020304" pitchFamily="18" charset="0"/>
              </a:rPr>
              <a:t>center</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 and enhances the speed of processing/response/action at the source of operation/client. This leads to greater action results in real time.</a:t>
            </a:r>
          </a:p>
          <a:p>
            <a:pPr marL="285750" indent="-285750">
              <a:spcAft>
                <a:spcPts val="600"/>
              </a:spcAft>
              <a:buFont typeface="Arial" panose="020B0604020202020204" pitchFamily="34" charset="0"/>
              <a:buChar char="•"/>
            </a:pP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Edge computing enhances and has advantages in many areas, such as in the area of security and worker safety. Such as onsite cameras and sensors e.g. large industrial operations that monitors the safe operation of large heavy manufacturing machinery by employees.</a:t>
            </a:r>
          </a:p>
          <a:p>
            <a:pPr marL="285750" indent="-285750">
              <a:spcAft>
                <a:spcPts val="600"/>
              </a:spcAft>
              <a:buFont typeface="Arial" panose="020B0604020202020204" pitchFamily="34" charset="0"/>
              <a:buChar char="•"/>
            </a:pP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Edge computing is important in time-sensitive data processing scenarios.</a:t>
            </a:r>
          </a:p>
          <a:p>
            <a:pPr marL="285750" indent="-285750">
              <a:spcAft>
                <a:spcPts val="600"/>
              </a:spcAft>
              <a:buFont typeface="Arial" panose="020B0604020202020204" pitchFamily="34" charset="0"/>
              <a:buChar char="•"/>
            </a:pP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Edge computing is related to and part of the ‘Internet of Things’. </a:t>
            </a:r>
            <a:r>
              <a:rPr lang="en-GB" sz="1800" b="1" kern="100" dirty="0">
                <a:effectLst/>
                <a:latin typeface="Calibri" panose="020F0502020204030204" pitchFamily="34" charset="0"/>
                <a:ea typeface="DengXian" panose="02010600030101010101" pitchFamily="2" charset="-122"/>
                <a:cs typeface="Times New Roman" panose="02020603050405020304" pitchFamily="18" charset="0"/>
              </a:rPr>
              <a:t>Cloud &amp; Edge Computing </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work together to create the </a:t>
            </a:r>
            <a:r>
              <a:rPr lang="en-GB" sz="1800" b="1" kern="100" dirty="0">
                <a:effectLst/>
                <a:latin typeface="Calibri" panose="020F0502020204030204" pitchFamily="34" charset="0"/>
                <a:ea typeface="DengXian" panose="02010600030101010101" pitchFamily="2" charset="-122"/>
                <a:cs typeface="Times New Roman" panose="02020603050405020304" pitchFamily="18" charset="0"/>
              </a:rPr>
              <a:t>Internet of Things (IoT).</a:t>
            </a:r>
          </a:p>
          <a:p>
            <a:pPr marL="285750" indent="-285750">
              <a:spcAft>
                <a:spcPts val="600"/>
              </a:spcAft>
              <a:buFont typeface="Arial" panose="020B0604020202020204" pitchFamily="34" charset="0"/>
              <a:buChar char="•"/>
            </a:pP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Internet of Things (IoT) refers to a network of connected devices and the technology that allows for communication between the devices and the cloud.</a:t>
            </a:r>
          </a:p>
          <a:p>
            <a:pPr marL="285750" indent="-285750">
              <a:spcAft>
                <a:spcPts val="600"/>
              </a:spcAft>
              <a:buFont typeface="Arial" panose="020B0604020202020204" pitchFamily="34" charset="0"/>
              <a:buChar char="•"/>
            </a:pP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IoT is a network of physical objects/things that are embedded with sensors, software, and other technologies for the purpose of connecting and exchanging data over the internet.</a:t>
            </a:r>
          </a:p>
          <a:p>
            <a:pPr marL="285750" indent="-285750">
              <a:spcAft>
                <a:spcPts val="600"/>
              </a:spcAft>
              <a:buFont typeface="Arial" panose="020B0604020202020204" pitchFamily="34" charset="0"/>
              <a:buChar char="•"/>
            </a:pP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We can add an IoT device to any object e.g. a Car, </a:t>
            </a:r>
            <a:r>
              <a:rPr lang="en-GB" kern="100" dirty="0">
                <a:latin typeface="Calibri" panose="020F0502020204030204" pitchFamily="34" charset="0"/>
                <a:ea typeface="DengXian" panose="02010600030101010101" pitchFamily="2" charset="-122"/>
                <a:cs typeface="Times New Roman" panose="02020603050405020304" pitchFamily="18" charset="0"/>
              </a:rPr>
              <a:t>Delivery Truck, Uber Driver, </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Clothing, Watch, Human, Animal, Tree, Plant, House, Lighting, kitchen appliance, baby monitors, smart doorbells, - that can measure analyse report and communicate/transmit data through a network. Digital personal assistants such as Alexa are also examples of IoT devices.</a:t>
            </a:r>
          </a:p>
          <a:p>
            <a:pPr marL="342900" indent="-342900" algn="l">
              <a:spcAft>
                <a:spcPts val="600"/>
              </a:spcAft>
              <a:buFont typeface="Arial" panose="020B0604020202020204" pitchFamily="34" charset="0"/>
              <a:buChar char="•"/>
            </a:pPr>
            <a:endParaRPr lang="en-GB" sz="2400" dirty="0">
              <a:solidFill>
                <a:srgbClr val="232323"/>
              </a:solidFill>
              <a:effectLst/>
              <a:highlight>
                <a:srgbClr val="FFFF00"/>
              </a:highlight>
              <a:ea typeface="DengXian" panose="02010600030101010101" pitchFamily="2" charset="-122"/>
            </a:endParaRPr>
          </a:p>
        </p:txBody>
      </p:sp>
    </p:spTree>
    <p:extLst>
      <p:ext uri="{BB962C8B-B14F-4D97-AF65-F5344CB8AC3E}">
        <p14:creationId xmlns:p14="http://schemas.microsoft.com/office/powerpoint/2010/main" val="228574424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23616" y="278535"/>
            <a:ext cx="11744763" cy="1033669"/>
          </a:xfrm>
        </p:spPr>
        <p:txBody>
          <a:bodyPr>
            <a:normAutofit/>
          </a:bodyPr>
          <a:lstStyle/>
          <a:p>
            <a:r>
              <a:rPr lang="en-GB" sz="6000" dirty="0">
                <a:solidFill>
                  <a:schemeClr val="bg1"/>
                </a:solidFill>
                <a:effectLst/>
                <a:latin typeface="Calibri" panose="020F0502020204030204" pitchFamily="34" charset="0"/>
                <a:ea typeface="Times New Roman" panose="02020603050405020304" pitchFamily="18" charset="0"/>
              </a:rPr>
              <a:t>Bg. </a:t>
            </a:r>
            <a:r>
              <a:rPr lang="en-US" b="1" dirty="0">
                <a:solidFill>
                  <a:schemeClr val="bg1"/>
                </a:solidFill>
              </a:rPr>
              <a:t>Edge Operating Systems</a:t>
            </a:r>
            <a:endParaRPr lang="en-GB" sz="4800" b="1" dirty="0">
              <a:solidFill>
                <a:schemeClr val="bg1"/>
              </a:solidFill>
              <a:effectLst/>
              <a:latin typeface="Times New Roman" panose="02020603050405020304" pitchFamily="18" charset="0"/>
              <a:ea typeface="Times New Roman" panose="02020603050405020304" pitchFamily="18" charset="0"/>
            </a:endParaRPr>
          </a:p>
        </p:txBody>
      </p:sp>
      <p:sp>
        <p:nvSpPr>
          <p:cNvPr id="4" name="TextBox 3">
            <a:extLst>
              <a:ext uri="{FF2B5EF4-FFF2-40B4-BE49-F238E27FC236}">
                <a16:creationId xmlns:a16="http://schemas.microsoft.com/office/drawing/2014/main" id="{315499B9-6669-3CD6-8652-93BF273BE6D8}"/>
              </a:ext>
            </a:extLst>
          </p:cNvPr>
          <p:cNvSpPr txBox="1"/>
          <p:nvPr/>
        </p:nvSpPr>
        <p:spPr>
          <a:xfrm>
            <a:off x="132089" y="1597432"/>
            <a:ext cx="11732646" cy="5232202"/>
          </a:xfrm>
          <a:prstGeom prst="rect">
            <a:avLst/>
          </a:prstGeom>
          <a:noFill/>
        </p:spPr>
        <p:txBody>
          <a:bodyPr wrap="square">
            <a:spAutoFit/>
          </a:bodyPr>
          <a:lstStyle/>
          <a:p>
            <a:pPr marL="285750" indent="-285750">
              <a:spcAft>
                <a:spcPts val="600"/>
              </a:spcAft>
              <a:buFont typeface="Arial" panose="020B0604020202020204" pitchFamily="34" charset="0"/>
              <a:buChar char="•"/>
            </a:pPr>
            <a:r>
              <a:rPr lang="en-GB" sz="1800" b="1" kern="100" dirty="0">
                <a:effectLst/>
                <a:latin typeface="Calibri" panose="020F0502020204030204" pitchFamily="34" charset="0"/>
                <a:ea typeface="DengXian" panose="02010600030101010101" pitchFamily="2" charset="-122"/>
                <a:cs typeface="Times New Roman" panose="02020603050405020304" pitchFamily="18" charset="0"/>
              </a:rPr>
              <a:t>Edge devices</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 generally perform some data processing on the device. At the core of most IoT devices is the ability to register and connect with the cloud to send and receive data. IoT Edge devices can usually collect real-time data, analyse it, generate insights, and respond quickly to problems. All this is possible as a result of the operating system (OS). </a:t>
            </a:r>
          </a:p>
          <a:p>
            <a:pPr marL="285750" indent="-285750">
              <a:spcAft>
                <a:spcPts val="600"/>
              </a:spcAft>
              <a:buFont typeface="Arial" panose="020B0604020202020204" pitchFamily="34" charset="0"/>
              <a:buChar char="•"/>
            </a:pP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There are a vast array of different Edge devices, as a result there are different criteria to consider when selecting an OS for an </a:t>
            </a:r>
            <a:r>
              <a:rPr lang="en-GB" sz="1800" b="1" kern="100" dirty="0">
                <a:effectLst/>
                <a:latin typeface="Calibri" panose="020F0502020204030204" pitchFamily="34" charset="0"/>
                <a:ea typeface="DengXian" panose="02010600030101010101" pitchFamily="2" charset="-122"/>
                <a:cs typeface="Times New Roman" panose="02020603050405020304" pitchFamily="18" charset="0"/>
              </a:rPr>
              <a:t>IoT device</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a:t>
            </a:r>
          </a:p>
          <a:p>
            <a:pPr marL="285750" indent="-285750">
              <a:spcAft>
                <a:spcPts val="600"/>
              </a:spcAft>
              <a:buFont typeface="Arial" panose="020B0604020202020204" pitchFamily="34" charset="0"/>
              <a:buChar char="•"/>
            </a:pP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Some important factors to consider include </a:t>
            </a:r>
            <a:r>
              <a:rPr lang="en-GB" sz="1800" b="1" kern="100" dirty="0">
                <a:effectLst/>
                <a:latin typeface="Calibri" panose="020F0502020204030204" pitchFamily="34" charset="0"/>
                <a:ea typeface="DengXian" panose="02010600030101010101" pitchFamily="2" charset="-122"/>
                <a:cs typeface="Times New Roman" panose="02020603050405020304" pitchFamily="18" charset="0"/>
              </a:rPr>
              <a:t>footprint</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/size, interface, security, and maintainability. E.g. A small footprint size is often needed because Edge devices often have limited storage space, an OS with a small footprint size is an advantage. OS support might be needed for non-technical teams, does the device need a Rich-GUI or CLI.</a:t>
            </a:r>
          </a:p>
          <a:p>
            <a:pPr marL="285750" indent="-285750">
              <a:spcAft>
                <a:spcPts val="600"/>
              </a:spcAft>
              <a:buFont typeface="Arial" panose="020B0604020202020204" pitchFamily="34" charset="0"/>
              <a:buChar char="•"/>
            </a:pP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“Another important consideration is security. Edge computing applications are more vulnerable to </a:t>
            </a:r>
            <a:r>
              <a:rPr lang="en-GB" sz="1800" b="1" kern="100" dirty="0">
                <a:effectLst/>
                <a:latin typeface="Calibri" panose="020F0502020204030204" pitchFamily="34" charset="0"/>
                <a:ea typeface="DengXian" panose="02010600030101010101" pitchFamily="2" charset="-122"/>
                <a:cs typeface="Times New Roman" panose="02020603050405020304" pitchFamily="18" charset="0"/>
              </a:rPr>
              <a:t>security threats </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compared to centralized systems due to their decentralized and distributed location. Therefore, it is critical that the operating system has robust security features. This includes, for example, an integrated firewall to protect the applications and the data they contain from unauthorized access.” [</a:t>
            </a:r>
            <a:r>
              <a:rPr lang="en-GB" sz="1800" u="sng" kern="100"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3"/>
              </a:rPr>
              <a:t>r</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a:t>
            </a:r>
          </a:p>
          <a:p>
            <a:pPr marL="285750" indent="-285750">
              <a:spcAft>
                <a:spcPts val="600"/>
              </a:spcAft>
              <a:buFont typeface="Arial" panose="020B0604020202020204" pitchFamily="34" charset="0"/>
              <a:buChar char="•"/>
            </a:pP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When selecting an OS for a IoT edge device, we must ensure it supports the necessary hardware, applications, and </a:t>
            </a:r>
            <a:r>
              <a:rPr lang="en-GB" sz="1800" b="1" kern="100" dirty="0">
                <a:effectLst/>
                <a:latin typeface="Calibri" panose="020F0502020204030204" pitchFamily="34" charset="0"/>
                <a:ea typeface="DengXian" panose="02010600030101010101" pitchFamily="2" charset="-122"/>
                <a:cs typeface="Times New Roman" panose="02020603050405020304" pitchFamily="18" charset="0"/>
              </a:rPr>
              <a:t>connectivity requirements</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 </a:t>
            </a:r>
          </a:p>
          <a:p>
            <a:pPr marL="285750" indent="-285750">
              <a:spcAft>
                <a:spcPts val="600"/>
              </a:spcAft>
              <a:buFont typeface="Arial" panose="020B0604020202020204" pitchFamily="34" charset="0"/>
              <a:buChar char="•"/>
            </a:pPr>
            <a:r>
              <a:rPr lang="en-GB" sz="1800" b="1" kern="100" dirty="0">
                <a:effectLst/>
                <a:latin typeface="Calibri" panose="020F0502020204030204" pitchFamily="34" charset="0"/>
                <a:ea typeface="DengXian" panose="02010600030101010101" pitchFamily="2" charset="-122"/>
                <a:cs typeface="Times New Roman" panose="02020603050405020304" pitchFamily="18" charset="0"/>
              </a:rPr>
              <a:t>Example OSs include</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 Windows for IoT, </a:t>
            </a:r>
            <a:r>
              <a:rPr lang="en-GB" sz="1800" kern="100" dirty="0" err="1">
                <a:effectLst/>
                <a:latin typeface="Calibri" panose="020F0502020204030204" pitchFamily="34" charset="0"/>
                <a:ea typeface="DengXian" panose="02010600030101010101" pitchFamily="2" charset="-122"/>
                <a:cs typeface="Times New Roman" panose="02020603050405020304" pitchFamily="18" charset="0"/>
              </a:rPr>
              <a:t>LuBuntu</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 Azure IoT OSs RTOS. There are may others and each has specific features and benefits that appeal to different devices/scenarios.</a:t>
            </a:r>
          </a:p>
          <a:p>
            <a:pPr>
              <a:spcAft>
                <a:spcPts val="600"/>
              </a:spcAft>
            </a:pPr>
            <a:r>
              <a:rPr lang="en-GB" sz="1600" kern="100" dirty="0">
                <a:effectLst/>
                <a:latin typeface="Calibri" panose="020F0502020204030204" pitchFamily="34" charset="0"/>
                <a:ea typeface="DengXian" panose="02010600030101010101" pitchFamily="2" charset="-122"/>
                <a:cs typeface="Times New Roman" panose="02020603050405020304" pitchFamily="18" charset="0"/>
              </a:rPr>
              <a:t>For further information, please click here: [</a:t>
            </a:r>
            <a:r>
              <a:rPr lang="en-GB" sz="1600" u="sng" kern="100"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4"/>
              </a:rPr>
              <a:t>1</a:t>
            </a:r>
            <a:r>
              <a:rPr lang="en-GB" sz="1600" kern="100" dirty="0">
                <a:effectLst/>
                <a:latin typeface="Calibri" panose="020F0502020204030204" pitchFamily="34" charset="0"/>
                <a:ea typeface="DengXian" panose="02010600030101010101" pitchFamily="2" charset="-122"/>
                <a:cs typeface="Times New Roman" panose="02020603050405020304" pitchFamily="18" charset="0"/>
              </a:rPr>
              <a:t>], [</a:t>
            </a:r>
            <a:r>
              <a:rPr lang="en-GB" sz="1600" u="sng" kern="100"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3"/>
              </a:rPr>
              <a:t>2</a:t>
            </a:r>
            <a:r>
              <a:rPr lang="en-GB" sz="1600" kern="100" dirty="0">
                <a:effectLst/>
                <a:latin typeface="Calibri" panose="020F0502020204030204" pitchFamily="34" charset="0"/>
                <a:ea typeface="DengXian" panose="02010600030101010101" pitchFamily="2" charset="-122"/>
                <a:cs typeface="Times New Roman" panose="02020603050405020304" pitchFamily="18" charset="0"/>
              </a:rPr>
              <a:t>].  </a:t>
            </a:r>
            <a:r>
              <a:rPr lang="en-GB" sz="1600" kern="100" dirty="0">
                <a:effectLst/>
                <a:latin typeface="Calibri" panose="020F0502020204030204" pitchFamily="34" charset="0"/>
                <a:ea typeface="DengXian" panose="02010600030101010101" pitchFamily="2" charset="-122"/>
                <a:cs typeface="Times New Roman" panose="02020603050405020304" pitchFamily="18" charset="0"/>
                <a:hlinkClick r:id="rId5"/>
              </a:rPr>
              <a:t>Windows for IoT</a:t>
            </a:r>
            <a:r>
              <a:rPr lang="en-GB" sz="1600" kern="100" dirty="0">
                <a:effectLst/>
                <a:latin typeface="Calibri" panose="020F0502020204030204" pitchFamily="34" charset="0"/>
                <a:ea typeface="DengXian" panose="02010600030101010101" pitchFamily="2" charset="-122"/>
                <a:cs typeface="Times New Roman" panose="02020603050405020304" pitchFamily="18" charset="0"/>
              </a:rPr>
              <a:t>, </a:t>
            </a:r>
            <a:r>
              <a:rPr lang="en-GB" sz="1600" kern="100" dirty="0">
                <a:latin typeface="Calibri" panose="020F0502020204030204" pitchFamily="34" charset="0"/>
                <a:ea typeface="DengXian" panose="02010600030101010101" pitchFamily="2" charset="-122"/>
                <a:cs typeface="Times New Roman" panose="02020603050405020304" pitchFamily="18" charset="0"/>
                <a:hlinkClick r:id="rId6"/>
              </a:rPr>
              <a:t>OS for embedded Edge</a:t>
            </a:r>
            <a:r>
              <a:rPr lang="en-GB" sz="1600" kern="100" dirty="0">
                <a:latin typeface="Calibri" panose="020F0502020204030204" pitchFamily="34" charset="0"/>
                <a:ea typeface="DengXian" panose="02010600030101010101" pitchFamily="2" charset="-122"/>
                <a:cs typeface="Times New Roman" panose="02020603050405020304" pitchFamily="18" charset="0"/>
              </a:rPr>
              <a:t>.</a:t>
            </a:r>
            <a:endParaRPr lang="en-GB" sz="1600" kern="1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2861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23616" y="278535"/>
            <a:ext cx="11744763" cy="1033669"/>
          </a:xfrm>
        </p:spPr>
        <p:txBody>
          <a:bodyPr>
            <a:normAutofit fontScale="90000"/>
          </a:bodyPr>
          <a:lstStyle/>
          <a:p>
            <a:r>
              <a:rPr lang="en-US" sz="5400" b="1" dirty="0">
                <a:solidFill>
                  <a:schemeClr val="bg1"/>
                </a:solidFill>
              </a:rPr>
              <a:t>8</a:t>
            </a:r>
            <a:r>
              <a:rPr lang="en-US" sz="5400" b="1" baseline="30000" dirty="0">
                <a:solidFill>
                  <a:schemeClr val="bg1"/>
                </a:solidFill>
              </a:rPr>
              <a:t>th</a:t>
            </a:r>
            <a:r>
              <a:rPr lang="en-US" sz="5400" b="1" dirty="0">
                <a:solidFill>
                  <a:schemeClr val="bg1"/>
                </a:solidFill>
              </a:rPr>
              <a:t> Gen. OSs - Present: AI &amp; Operating Systems</a:t>
            </a:r>
            <a:endParaRPr lang="en-GB" sz="4800" b="1" dirty="0">
              <a:solidFill>
                <a:schemeClr val="bg1"/>
              </a:solidFill>
              <a:effectLst/>
              <a:latin typeface="Times New Roman" panose="02020603050405020304" pitchFamily="18" charset="0"/>
              <a:ea typeface="Times New Roman" panose="02020603050405020304" pitchFamily="18" charset="0"/>
            </a:endParaRPr>
          </a:p>
        </p:txBody>
      </p:sp>
      <p:sp>
        <p:nvSpPr>
          <p:cNvPr id="4" name="TextBox 3">
            <a:extLst>
              <a:ext uri="{FF2B5EF4-FFF2-40B4-BE49-F238E27FC236}">
                <a16:creationId xmlns:a16="http://schemas.microsoft.com/office/drawing/2014/main" id="{315499B9-6669-3CD6-8652-93BF273BE6D8}"/>
              </a:ext>
            </a:extLst>
          </p:cNvPr>
          <p:cNvSpPr txBox="1"/>
          <p:nvPr/>
        </p:nvSpPr>
        <p:spPr>
          <a:xfrm>
            <a:off x="116720" y="1607392"/>
            <a:ext cx="10010835" cy="5047536"/>
          </a:xfrm>
          <a:prstGeom prst="rect">
            <a:avLst/>
          </a:prstGeom>
          <a:noFill/>
        </p:spPr>
        <p:txBody>
          <a:bodyPr wrap="square">
            <a:spAutoFit/>
          </a:bodyPr>
          <a:lstStyle/>
          <a:p>
            <a:pPr marL="285750" indent="-285750">
              <a:spcAft>
                <a:spcPts val="600"/>
              </a:spcAft>
              <a:buFont typeface="Arial" panose="020B0604020202020204" pitchFamily="34" charset="0"/>
              <a:buChar char="•"/>
            </a:pPr>
            <a:r>
              <a:rPr lang="en-GB" sz="2400" b="1" kern="1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Today’s OSs include AI assistants such as Microsoft’s Copilot</a:t>
            </a:r>
            <a:r>
              <a:rPr lang="en-GB" sz="2400" kern="1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 available as an update for Windows 10 &amp; 11.</a:t>
            </a:r>
          </a:p>
          <a:p>
            <a:pPr lvl="1">
              <a:spcAft>
                <a:spcPts val="600"/>
              </a:spcAft>
            </a:pPr>
            <a:r>
              <a:rPr lang="en-GB" sz="2400" b="1" kern="100" dirty="0">
                <a:effectLst/>
                <a:latin typeface="Calibri" panose="020F0502020204030204" pitchFamily="34" charset="0"/>
                <a:ea typeface="DengXian" panose="02010600030101010101" pitchFamily="2" charset="-122"/>
                <a:cs typeface="Times New Roman" panose="02020603050405020304" pitchFamily="18" charset="0"/>
              </a:rPr>
              <a:t>Bg.</a:t>
            </a:r>
          </a:p>
          <a:p>
            <a:pPr marL="742950" lvl="1" indent="-285750">
              <a:spcAft>
                <a:spcPts val="600"/>
              </a:spcAft>
              <a:buFont typeface="Arial" panose="020B0604020202020204" pitchFamily="34" charset="0"/>
              <a:buChar char="•"/>
            </a:pPr>
            <a:r>
              <a:rPr lang="en-GB" sz="2200" b="1" kern="100" dirty="0">
                <a:effectLst/>
                <a:latin typeface="Calibri" panose="020F0502020204030204" pitchFamily="34" charset="0"/>
                <a:ea typeface="DengXian" panose="02010600030101010101" pitchFamily="2" charset="-122"/>
                <a:cs typeface="Times New Roman" panose="02020603050405020304" pitchFamily="18" charset="0"/>
              </a:rPr>
              <a:t>‘Microsoft Copilot’ is an ‘AI assistant’ </a:t>
            </a:r>
            <a:r>
              <a:rPr lang="en-GB" sz="2200" kern="100" dirty="0">
                <a:effectLst/>
                <a:latin typeface="Calibri" panose="020F0502020204030204" pitchFamily="34" charset="0"/>
                <a:ea typeface="DengXian" panose="02010600030101010101" pitchFamily="2" charset="-122"/>
                <a:cs typeface="Times New Roman" panose="02020603050405020304" pitchFamily="18" charset="0"/>
              </a:rPr>
              <a:t>that can answer questions, create content, create emails/documents/images, adjust &amp; optimise PC settings, organise windows</a:t>
            </a:r>
            <a:r>
              <a:rPr lang="en-GB" sz="2200" kern="100" dirty="0">
                <a:latin typeface="Calibri" panose="020F0502020204030204" pitchFamily="34" charset="0"/>
                <a:ea typeface="DengXian" panose="02010600030101010101" pitchFamily="2" charset="-122"/>
                <a:cs typeface="Times New Roman" panose="02020603050405020304" pitchFamily="18" charset="0"/>
              </a:rPr>
              <a:t>, organise &amp; optimise our calendar etc…</a:t>
            </a:r>
            <a:endParaRPr lang="en-GB" sz="2200" kern="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spcAft>
                <a:spcPts val="600"/>
              </a:spcAft>
              <a:buFont typeface="Arial" panose="020B0604020202020204" pitchFamily="34" charset="0"/>
              <a:buChar char="•"/>
            </a:pPr>
            <a:r>
              <a:rPr lang="en-GB" sz="2200" b="1" kern="100" dirty="0">
                <a:latin typeface="Calibri" panose="020F0502020204030204" pitchFamily="34" charset="0"/>
                <a:ea typeface="DengXian" panose="02010600030101010101" pitchFamily="2" charset="-122"/>
                <a:cs typeface="Times New Roman" panose="02020603050405020304" pitchFamily="18" charset="0"/>
              </a:rPr>
              <a:t>‘365 Copilot’ </a:t>
            </a:r>
            <a:r>
              <a:rPr lang="en-GB" sz="2200" kern="100" dirty="0">
                <a:latin typeface="Calibri" panose="020F0502020204030204" pitchFamily="34" charset="0"/>
                <a:ea typeface="DengXian" panose="02010600030101010101" pitchFamily="2" charset="-122"/>
                <a:cs typeface="Times New Roman" panose="02020603050405020304" pitchFamily="18" charset="0"/>
              </a:rPr>
              <a:t>is being integrated into all the Apps. To automate the ability to</a:t>
            </a:r>
            <a:r>
              <a:rPr lang="en-GB" sz="2200" kern="100" dirty="0">
                <a:effectLst/>
                <a:latin typeface="Calibri" panose="020F0502020204030204" pitchFamily="34" charset="0"/>
                <a:ea typeface="DengXian" panose="02010600030101010101" pitchFamily="2" charset="-122"/>
                <a:cs typeface="Times New Roman" panose="02020603050405020304" pitchFamily="18" charset="0"/>
              </a:rPr>
              <a:t> enhance, create content and entire documents in all O365</a:t>
            </a:r>
            <a:r>
              <a:rPr lang="en-GB" sz="2200" kern="100" dirty="0">
                <a:latin typeface="Calibri" panose="020F0502020204030204" pitchFamily="34" charset="0"/>
                <a:ea typeface="DengXian" panose="02010600030101010101" pitchFamily="2" charset="-122"/>
                <a:cs typeface="Times New Roman" panose="02020603050405020304" pitchFamily="18" charset="0"/>
              </a:rPr>
              <a:t> Apps. </a:t>
            </a:r>
          </a:p>
          <a:p>
            <a:pPr marL="742950" lvl="1" indent="-285750">
              <a:spcAft>
                <a:spcPts val="600"/>
              </a:spcAft>
              <a:buFont typeface="Arial" panose="020B0604020202020204" pitchFamily="34" charset="0"/>
              <a:buChar char="•"/>
            </a:pPr>
            <a:r>
              <a:rPr lang="en-GB" sz="2200" kern="100" dirty="0">
                <a:effectLst/>
                <a:latin typeface="Calibri" panose="020F0502020204030204" pitchFamily="34" charset="0"/>
                <a:ea typeface="DengXian" panose="02010600030101010101" pitchFamily="2" charset="-122"/>
                <a:cs typeface="Times New Roman" panose="02020603050405020304" pitchFamily="18" charset="0"/>
              </a:rPr>
              <a:t>A big upgrade to the </a:t>
            </a:r>
            <a:r>
              <a:rPr lang="en-GB" sz="2200" b="1" kern="100" dirty="0">
                <a:effectLst/>
                <a:latin typeface="Calibri" panose="020F0502020204030204" pitchFamily="34" charset="0"/>
                <a:ea typeface="DengXian" panose="02010600030101010101" pitchFamily="2" charset="-122"/>
                <a:cs typeface="Times New Roman" panose="02020603050405020304" pitchFamily="18" charset="0"/>
              </a:rPr>
              <a:t>AI ‘Designer’ button </a:t>
            </a:r>
            <a:r>
              <a:rPr lang="en-GB" sz="2200" kern="100" dirty="0">
                <a:effectLst/>
                <a:latin typeface="Calibri" panose="020F0502020204030204" pitchFamily="34" charset="0"/>
                <a:ea typeface="DengXian" panose="02010600030101010101" pitchFamily="2" charset="-122"/>
                <a:cs typeface="Times New Roman" panose="02020603050405020304" pitchFamily="18" charset="0"/>
              </a:rPr>
              <a:t>feature that can suggest document/presentation improvements.</a:t>
            </a:r>
          </a:p>
          <a:p>
            <a:pPr marL="742950" lvl="1" indent="-285750">
              <a:spcAft>
                <a:spcPts val="600"/>
              </a:spcAft>
              <a:buFont typeface="Arial" panose="020B0604020202020204" pitchFamily="34" charset="0"/>
              <a:buChar char="•"/>
            </a:pPr>
            <a:r>
              <a:rPr lang="en-GB" sz="2200" kern="100" dirty="0">
                <a:latin typeface="Calibri" panose="020F0502020204030204" pitchFamily="34" charset="0"/>
                <a:ea typeface="DengXian" panose="02010600030101010101" pitchFamily="2" charset="-122"/>
                <a:cs typeface="Times New Roman" panose="02020603050405020304" pitchFamily="18" charset="0"/>
              </a:rPr>
              <a:t>Copilot can </a:t>
            </a:r>
            <a:r>
              <a:rPr lang="en-GB" sz="2200" b="1" kern="100" dirty="0">
                <a:latin typeface="Calibri" panose="020F0502020204030204" pitchFamily="34" charset="0"/>
                <a:ea typeface="DengXian" panose="02010600030101010101" pitchFamily="2" charset="-122"/>
                <a:cs typeface="Times New Roman" panose="02020603050405020304" pitchFamily="18" charset="0"/>
              </a:rPr>
              <a:t>summarise key points </a:t>
            </a:r>
            <a:r>
              <a:rPr lang="en-GB" sz="2200" kern="100" dirty="0">
                <a:latin typeface="Calibri" panose="020F0502020204030204" pitchFamily="34" charset="0"/>
                <a:ea typeface="DengXian" panose="02010600030101010101" pitchFamily="2" charset="-122"/>
                <a:cs typeface="Times New Roman" panose="02020603050405020304" pitchFamily="18" charset="0"/>
              </a:rPr>
              <a:t>and actions assigned from an Online Teams </a:t>
            </a:r>
            <a:r>
              <a:rPr lang="en-GB" sz="2200" b="1" kern="100" dirty="0">
                <a:latin typeface="Calibri" panose="020F0502020204030204" pitchFamily="34" charset="0"/>
                <a:ea typeface="DengXian" panose="02010600030101010101" pitchFamily="2" charset="-122"/>
                <a:cs typeface="Times New Roman" panose="02020603050405020304" pitchFamily="18" charset="0"/>
              </a:rPr>
              <a:t>meeting, even from meetings you are unable to attend.</a:t>
            </a:r>
            <a:endParaRPr lang="en-GB" sz="2200" kern="100" dirty="0">
              <a:latin typeface="Calibri" panose="020F0502020204030204" pitchFamily="34" charset="0"/>
              <a:ea typeface="DengXian" panose="02010600030101010101" pitchFamily="2" charset="-122"/>
              <a:cs typeface="Times New Roman" panose="02020603050405020304" pitchFamily="18" charset="0"/>
            </a:endParaRPr>
          </a:p>
          <a:p>
            <a:pPr lvl="1">
              <a:spcAft>
                <a:spcPts val="600"/>
              </a:spcAft>
            </a:pPr>
            <a:r>
              <a:rPr lang="en-GB" sz="2200" kern="100" dirty="0">
                <a:effectLst/>
                <a:latin typeface="Calibri" panose="020F0502020204030204" pitchFamily="34" charset="0"/>
                <a:ea typeface="DengXian" panose="02010600030101010101" pitchFamily="2" charset="-122"/>
                <a:cs typeface="Times New Roman" panose="02020603050405020304" pitchFamily="18" charset="0"/>
              </a:rPr>
              <a:t>Bg. There is a free version, a subscription Pro and O365 version.</a:t>
            </a:r>
          </a:p>
        </p:txBody>
      </p:sp>
      <p:pic>
        <p:nvPicPr>
          <p:cNvPr id="5" name="Picture 4">
            <a:extLst>
              <a:ext uri="{FF2B5EF4-FFF2-40B4-BE49-F238E27FC236}">
                <a16:creationId xmlns:a16="http://schemas.microsoft.com/office/drawing/2014/main" id="{E5CD0BC3-B252-3CFA-7F98-B11E97EB847F}"/>
              </a:ext>
            </a:extLst>
          </p:cNvPr>
          <p:cNvPicPr>
            <a:picLocks noChangeAspect="1"/>
          </p:cNvPicPr>
          <p:nvPr/>
        </p:nvPicPr>
        <p:blipFill>
          <a:blip r:embed="rId3"/>
          <a:stretch>
            <a:fillRect/>
          </a:stretch>
        </p:blipFill>
        <p:spPr>
          <a:xfrm>
            <a:off x="9683343" y="3033465"/>
            <a:ext cx="2201295" cy="2604502"/>
          </a:xfrm>
          <a:prstGeom prst="rect">
            <a:avLst/>
          </a:prstGeom>
        </p:spPr>
      </p:pic>
    </p:spTree>
    <p:extLst>
      <p:ext uri="{BB962C8B-B14F-4D97-AF65-F5344CB8AC3E}">
        <p14:creationId xmlns:p14="http://schemas.microsoft.com/office/powerpoint/2010/main" val="120993889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23616" y="278535"/>
            <a:ext cx="11744763" cy="1033669"/>
          </a:xfrm>
        </p:spPr>
        <p:txBody>
          <a:bodyPr>
            <a:normAutofit/>
          </a:bodyPr>
          <a:lstStyle/>
          <a:p>
            <a:r>
              <a:rPr lang="en-US" sz="5400" b="1" dirty="0">
                <a:solidFill>
                  <a:schemeClr val="bg1"/>
                </a:solidFill>
              </a:rPr>
              <a:t>Bg. Video: MS Co-pilot</a:t>
            </a:r>
            <a:endParaRPr lang="en-GB" sz="4800" b="1" dirty="0">
              <a:solidFill>
                <a:schemeClr val="bg1"/>
              </a:solidFill>
              <a:effectLst/>
              <a:latin typeface="Times New Roman" panose="02020603050405020304" pitchFamily="18" charset="0"/>
              <a:ea typeface="Times New Roman" panose="02020603050405020304" pitchFamily="18" charset="0"/>
            </a:endParaRPr>
          </a:p>
        </p:txBody>
      </p:sp>
      <p:pic>
        <p:nvPicPr>
          <p:cNvPr id="5" name="Picture 4">
            <a:hlinkClick r:id="rId3"/>
            <a:extLst>
              <a:ext uri="{FF2B5EF4-FFF2-40B4-BE49-F238E27FC236}">
                <a16:creationId xmlns:a16="http://schemas.microsoft.com/office/drawing/2014/main" id="{658A53F3-B8B8-4177-4FBC-9AEC16C6CAE8}"/>
              </a:ext>
            </a:extLst>
          </p:cNvPr>
          <p:cNvPicPr>
            <a:picLocks noChangeAspect="1"/>
          </p:cNvPicPr>
          <p:nvPr/>
        </p:nvPicPr>
        <p:blipFill>
          <a:blip r:embed="rId4"/>
          <a:stretch>
            <a:fillRect/>
          </a:stretch>
        </p:blipFill>
        <p:spPr>
          <a:xfrm>
            <a:off x="1743786" y="1312204"/>
            <a:ext cx="9163773" cy="5163171"/>
          </a:xfrm>
          <a:prstGeom prst="rect">
            <a:avLst/>
          </a:prstGeom>
        </p:spPr>
      </p:pic>
    </p:spTree>
    <p:extLst>
      <p:ext uri="{BB962C8B-B14F-4D97-AF65-F5344CB8AC3E}">
        <p14:creationId xmlns:p14="http://schemas.microsoft.com/office/powerpoint/2010/main" val="244661881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23616" y="278535"/>
            <a:ext cx="11744763" cy="1033669"/>
          </a:xfrm>
        </p:spPr>
        <p:txBody>
          <a:bodyPr>
            <a:normAutofit/>
          </a:bodyPr>
          <a:lstStyle/>
          <a:p>
            <a:r>
              <a:rPr lang="en-GB" sz="4800" b="1" dirty="0">
                <a:solidFill>
                  <a:schemeClr val="bg1"/>
                </a:solidFill>
              </a:rPr>
              <a:t>Bg. </a:t>
            </a:r>
            <a:r>
              <a:rPr lang="en-GB" dirty="0">
                <a:solidFill>
                  <a:schemeClr val="bg1"/>
                </a:solidFill>
              </a:rPr>
              <a:t>MS </a:t>
            </a:r>
            <a:r>
              <a:rPr lang="en-GB" dirty="0" err="1">
                <a:solidFill>
                  <a:schemeClr val="bg1"/>
                </a:solidFill>
              </a:rPr>
              <a:t>Clippy</a:t>
            </a:r>
            <a:endParaRPr lang="en-GB" sz="4800" b="1" dirty="0">
              <a:solidFill>
                <a:schemeClr val="bg1"/>
              </a:solidFill>
              <a:effectLst/>
              <a:latin typeface="Times New Roman" panose="02020603050405020304" pitchFamily="18" charset="0"/>
              <a:ea typeface="Times New Roman" panose="02020603050405020304" pitchFamily="18" charset="0"/>
            </a:endParaRPr>
          </a:p>
        </p:txBody>
      </p:sp>
      <p:sp>
        <p:nvSpPr>
          <p:cNvPr id="4" name="TextBox 3">
            <a:extLst>
              <a:ext uri="{FF2B5EF4-FFF2-40B4-BE49-F238E27FC236}">
                <a16:creationId xmlns:a16="http://schemas.microsoft.com/office/drawing/2014/main" id="{315499B9-6669-3CD6-8652-93BF273BE6D8}"/>
              </a:ext>
            </a:extLst>
          </p:cNvPr>
          <p:cNvSpPr txBox="1"/>
          <p:nvPr/>
        </p:nvSpPr>
        <p:spPr>
          <a:xfrm>
            <a:off x="116720" y="1607392"/>
            <a:ext cx="8258877" cy="2831544"/>
          </a:xfrm>
          <a:prstGeom prst="rect">
            <a:avLst/>
          </a:prstGeom>
          <a:noFill/>
        </p:spPr>
        <p:txBody>
          <a:bodyPr wrap="square">
            <a:spAutoFit/>
          </a:bodyPr>
          <a:lstStyle/>
          <a:p>
            <a:pPr marL="285750" indent="-285750">
              <a:spcAft>
                <a:spcPts val="600"/>
              </a:spcAft>
              <a:buFont typeface="Arial" panose="020B0604020202020204" pitchFamily="34" charset="0"/>
              <a:buChar char="•"/>
            </a:pPr>
            <a:r>
              <a:rPr lang="en-US" sz="2800" b="1" i="0" dirty="0" err="1">
                <a:solidFill>
                  <a:srgbClr val="202122"/>
                </a:solidFill>
                <a:effectLst/>
                <a:latin typeface="Arial" panose="020B0604020202020204" pitchFamily="34" charset="0"/>
              </a:rPr>
              <a:t>Clippy</a:t>
            </a:r>
            <a:r>
              <a:rPr lang="en-US" sz="2800" b="0" i="0" dirty="0">
                <a:solidFill>
                  <a:srgbClr val="202122"/>
                </a:solidFill>
                <a:effectLst/>
                <a:latin typeface="Arial" panose="020B0604020202020204" pitchFamily="34" charset="0"/>
              </a:rPr>
              <a:t> was an interactive animated </a:t>
            </a:r>
            <a:r>
              <a:rPr lang="en-US" sz="2800" b="1" i="0" dirty="0" err="1">
                <a:solidFill>
                  <a:srgbClr val="202122"/>
                </a:solidFill>
                <a:effectLst/>
                <a:latin typeface="Arial" panose="020B0604020202020204" pitchFamily="34" charset="0"/>
              </a:rPr>
              <a:t>PaperClip</a:t>
            </a:r>
            <a:r>
              <a:rPr lang="en-US" sz="2800" b="0" i="0" dirty="0">
                <a:solidFill>
                  <a:srgbClr val="202122"/>
                </a:solidFill>
                <a:effectLst/>
                <a:latin typeface="Arial" panose="020B0604020202020204" pitchFamily="34" charset="0"/>
              </a:rPr>
              <a:t> MS </a:t>
            </a:r>
            <a:r>
              <a:rPr lang="en-US" sz="2800" b="1" i="0" dirty="0">
                <a:solidFill>
                  <a:srgbClr val="202122"/>
                </a:solidFill>
                <a:effectLst/>
                <a:latin typeface="Arial" panose="020B0604020202020204" pitchFamily="34" charset="0"/>
              </a:rPr>
              <a:t>Office Assistant.</a:t>
            </a:r>
          </a:p>
          <a:p>
            <a:pPr marL="285750" indent="-285750">
              <a:spcAft>
                <a:spcPts val="600"/>
              </a:spcAft>
              <a:buFont typeface="Arial" panose="020B0604020202020204" pitchFamily="34" charset="0"/>
              <a:buChar char="•"/>
            </a:pPr>
            <a:r>
              <a:rPr lang="en-US" sz="2800" b="1" dirty="0">
                <a:solidFill>
                  <a:srgbClr val="202122"/>
                </a:solidFill>
                <a:latin typeface="Arial" panose="020B0604020202020204" pitchFamily="34" charset="0"/>
              </a:rPr>
              <a:t>It was an early </a:t>
            </a:r>
            <a:r>
              <a:rPr lang="en-US" sz="2800" b="0" i="0" u="none" strike="noStrike" dirty="0">
                <a:effectLst/>
                <a:latin typeface="Arial" panose="020B0604020202020204" pitchFamily="34" charset="0"/>
              </a:rPr>
              <a:t>intelligent assistant for Office</a:t>
            </a:r>
            <a:r>
              <a:rPr lang="en-US" sz="2800" b="0" i="0" dirty="0">
                <a:effectLst/>
                <a:latin typeface="Arial" panose="020B0604020202020204" pitchFamily="34" charset="0"/>
              </a:rPr>
              <a:t> that assisted users by </a:t>
            </a:r>
            <a:r>
              <a:rPr lang="en-US" sz="2800" b="0" i="0" u="none" strike="noStrike" dirty="0">
                <a:effectLst/>
                <a:latin typeface="Arial" panose="020B0604020202020204" pitchFamily="34" charset="0"/>
              </a:rPr>
              <a:t>interfacing</a:t>
            </a:r>
            <a:r>
              <a:rPr lang="en-US" sz="2800" b="0" i="0" dirty="0">
                <a:effectLst/>
                <a:latin typeface="Arial" panose="020B0604020202020204" pitchFamily="34" charset="0"/>
              </a:rPr>
              <a:t> with the </a:t>
            </a:r>
            <a:r>
              <a:rPr lang="en-US" sz="2800" b="1" i="0" dirty="0">
                <a:effectLst/>
                <a:latin typeface="Arial" panose="020B0604020202020204" pitchFamily="34" charset="0"/>
              </a:rPr>
              <a:t>Office help content</a:t>
            </a:r>
            <a:r>
              <a:rPr lang="en-US" sz="2800" b="0" i="0" dirty="0">
                <a:effectLst/>
                <a:latin typeface="Arial" panose="020B0604020202020204" pitchFamily="34" charset="0"/>
              </a:rPr>
              <a:t>. </a:t>
            </a:r>
          </a:p>
          <a:p>
            <a:pPr marL="285750" indent="-285750">
              <a:spcAft>
                <a:spcPts val="600"/>
              </a:spcAft>
              <a:buFont typeface="Arial" panose="020B0604020202020204" pitchFamily="34" charset="0"/>
              <a:buChar char="•"/>
            </a:pPr>
            <a:r>
              <a:rPr lang="en-US" sz="2800" b="0" i="0" dirty="0">
                <a:solidFill>
                  <a:srgbClr val="202122"/>
                </a:solidFill>
                <a:effectLst/>
                <a:latin typeface="Arial" panose="020B0604020202020204" pitchFamily="34" charset="0"/>
              </a:rPr>
              <a:t>It was included in 97 and discontinued in 2003.</a:t>
            </a:r>
            <a:endParaRPr lang="en-GB" sz="2800" kern="1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endParaRPr>
          </a:p>
        </p:txBody>
      </p:sp>
      <p:pic>
        <p:nvPicPr>
          <p:cNvPr id="7" name="Picture 6" descr="A screenshot of a chat&#10;&#10;Description automatically generated">
            <a:extLst>
              <a:ext uri="{FF2B5EF4-FFF2-40B4-BE49-F238E27FC236}">
                <a16:creationId xmlns:a16="http://schemas.microsoft.com/office/drawing/2014/main" id="{E1089986-DD52-5BFB-FFF7-A2345C4DDCB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574653" y="174228"/>
            <a:ext cx="2747535" cy="6509543"/>
          </a:xfrm>
          <a:prstGeom prst="rect">
            <a:avLst/>
          </a:prstGeom>
        </p:spPr>
      </p:pic>
      <p:sp>
        <p:nvSpPr>
          <p:cNvPr id="9" name="TextBox 8">
            <a:extLst>
              <a:ext uri="{FF2B5EF4-FFF2-40B4-BE49-F238E27FC236}">
                <a16:creationId xmlns:a16="http://schemas.microsoft.com/office/drawing/2014/main" id="{A15E3B6A-04F3-CE0E-E522-D574F0CF3CBB}"/>
              </a:ext>
            </a:extLst>
          </p:cNvPr>
          <p:cNvSpPr txBox="1"/>
          <p:nvPr/>
        </p:nvSpPr>
        <p:spPr>
          <a:xfrm>
            <a:off x="8863050" y="6636973"/>
            <a:ext cx="1650794" cy="153888"/>
          </a:xfrm>
          <a:prstGeom prst="rect">
            <a:avLst/>
          </a:prstGeom>
          <a:noFill/>
        </p:spPr>
        <p:txBody>
          <a:bodyPr wrap="square" rtlCol="0">
            <a:spAutoFit/>
          </a:bodyPr>
          <a:lstStyle/>
          <a:p>
            <a:r>
              <a:rPr lang="en-GB" sz="400" dirty="0">
                <a:hlinkClick r:id="rId4" tooltip="https://en.wikipedia.org/wiki/Office_Assistant"/>
              </a:rPr>
              <a:t>This Photo</a:t>
            </a:r>
            <a:r>
              <a:rPr lang="en-GB" sz="400" dirty="0"/>
              <a:t> by Unknown Author is licensed under </a:t>
            </a:r>
            <a:r>
              <a:rPr lang="en-GB" sz="400" dirty="0">
                <a:hlinkClick r:id="rId5" tooltip="https://creativecommons.org/licenses/by-sa/3.0/"/>
              </a:rPr>
              <a:t>CC BY-SA</a:t>
            </a:r>
            <a:endParaRPr lang="en-GB" sz="400" dirty="0"/>
          </a:p>
        </p:txBody>
      </p:sp>
    </p:spTree>
    <p:extLst>
      <p:ext uri="{BB962C8B-B14F-4D97-AF65-F5344CB8AC3E}">
        <p14:creationId xmlns:p14="http://schemas.microsoft.com/office/powerpoint/2010/main" val="136030242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23616" y="278535"/>
            <a:ext cx="11744763" cy="1033669"/>
          </a:xfrm>
        </p:spPr>
        <p:txBody>
          <a:bodyPr>
            <a:normAutofit fontScale="90000"/>
          </a:bodyPr>
          <a:lstStyle/>
          <a:p>
            <a:r>
              <a:rPr lang="en-US" sz="5400" b="1" dirty="0">
                <a:solidFill>
                  <a:schemeClr val="bg1"/>
                </a:solidFill>
              </a:rPr>
              <a:t>Next Gen. OS: Present &amp; future: </a:t>
            </a:r>
            <a:br>
              <a:rPr lang="en-US" sz="5400" b="1" dirty="0">
                <a:solidFill>
                  <a:schemeClr val="bg1"/>
                </a:solidFill>
              </a:rPr>
            </a:br>
            <a:r>
              <a:rPr lang="en-US" sz="5400" b="1" dirty="0">
                <a:solidFill>
                  <a:schemeClr val="bg1"/>
                </a:solidFill>
              </a:rPr>
              <a:t>AI Operating Systems</a:t>
            </a:r>
            <a:endParaRPr lang="en-GB" sz="4800" b="1" dirty="0">
              <a:solidFill>
                <a:schemeClr val="bg1"/>
              </a:solidFill>
              <a:effectLst/>
              <a:latin typeface="Times New Roman" panose="02020603050405020304" pitchFamily="18" charset="0"/>
              <a:ea typeface="Times New Roman" panose="02020603050405020304" pitchFamily="18" charset="0"/>
            </a:endParaRPr>
          </a:p>
        </p:txBody>
      </p:sp>
      <p:sp>
        <p:nvSpPr>
          <p:cNvPr id="4" name="TextBox 3">
            <a:extLst>
              <a:ext uri="{FF2B5EF4-FFF2-40B4-BE49-F238E27FC236}">
                <a16:creationId xmlns:a16="http://schemas.microsoft.com/office/drawing/2014/main" id="{315499B9-6669-3CD6-8652-93BF273BE6D8}"/>
              </a:ext>
            </a:extLst>
          </p:cNvPr>
          <p:cNvSpPr txBox="1"/>
          <p:nvPr/>
        </p:nvSpPr>
        <p:spPr>
          <a:xfrm>
            <a:off x="223616" y="1807107"/>
            <a:ext cx="11125702" cy="4462760"/>
          </a:xfrm>
          <a:prstGeom prst="rect">
            <a:avLst/>
          </a:prstGeom>
          <a:noFill/>
        </p:spPr>
        <p:txBody>
          <a:bodyPr wrap="square">
            <a:spAutoFit/>
          </a:bodyPr>
          <a:lstStyle/>
          <a:p>
            <a:pPr marL="285750" indent="-285750">
              <a:spcAft>
                <a:spcPts val="600"/>
              </a:spcAft>
              <a:buFont typeface="Arial" panose="020B0604020202020204" pitchFamily="34" charset="0"/>
              <a:buChar char="•"/>
            </a:pPr>
            <a:r>
              <a:rPr lang="en-GB" sz="2400" dirty="0">
                <a:highlight>
                  <a:srgbClr val="FFFF00"/>
                </a:highlight>
              </a:rPr>
              <a:t>We are about to experience another </a:t>
            </a:r>
            <a:r>
              <a:rPr lang="en-GB" sz="2400" b="1" dirty="0">
                <a:highlight>
                  <a:srgbClr val="FFFF00"/>
                </a:highlight>
              </a:rPr>
              <a:t>great change &amp; evolution in OS design</a:t>
            </a:r>
            <a:r>
              <a:rPr lang="en-GB" sz="2400" dirty="0">
                <a:highlight>
                  <a:srgbClr val="FFFF00"/>
                </a:highlight>
              </a:rPr>
              <a:t>.</a:t>
            </a:r>
          </a:p>
          <a:p>
            <a:pPr marL="285750" indent="-285750">
              <a:spcAft>
                <a:spcPts val="600"/>
              </a:spcAft>
              <a:buFont typeface="Arial" panose="020B0604020202020204" pitchFamily="34" charset="0"/>
              <a:buChar char="•"/>
            </a:pPr>
            <a:r>
              <a:rPr lang="en-GB" sz="2400" dirty="0">
                <a:highlight>
                  <a:srgbClr val="FFFF00"/>
                </a:highlight>
              </a:rPr>
              <a:t>OSs </a:t>
            </a:r>
            <a:r>
              <a:rPr lang="en-GB" sz="2400" b="1" dirty="0">
                <a:highlight>
                  <a:srgbClr val="FFFF00"/>
                </a:highlight>
              </a:rPr>
              <a:t>up to this point </a:t>
            </a:r>
            <a:r>
              <a:rPr lang="en-GB" sz="2400" dirty="0">
                <a:highlight>
                  <a:srgbClr val="FFFF00"/>
                </a:highlight>
              </a:rPr>
              <a:t>have been </a:t>
            </a:r>
            <a:r>
              <a:rPr lang="en-GB" sz="2400" b="1" dirty="0">
                <a:highlight>
                  <a:srgbClr val="FFFF00"/>
                </a:highlight>
              </a:rPr>
              <a:t>very general/generic, </a:t>
            </a:r>
            <a:r>
              <a:rPr lang="en-GB" sz="2400" dirty="0">
                <a:highlight>
                  <a:srgbClr val="FFFF00"/>
                </a:highlight>
              </a:rPr>
              <a:t>the same look feel and functions for all.</a:t>
            </a:r>
          </a:p>
          <a:p>
            <a:pPr marL="285750" indent="-285750">
              <a:spcAft>
                <a:spcPts val="600"/>
              </a:spcAft>
              <a:buFont typeface="Arial" panose="020B0604020202020204" pitchFamily="34" charset="0"/>
              <a:buChar char="•"/>
            </a:pPr>
            <a:r>
              <a:rPr lang="en-GB" sz="2400" b="1" dirty="0">
                <a:highlight>
                  <a:srgbClr val="FFFF00"/>
                </a:highlight>
              </a:rPr>
              <a:t>Next Gen. AI OSs will be ‘self-learning’, </a:t>
            </a:r>
            <a:r>
              <a:rPr lang="en-GB" sz="2400" dirty="0">
                <a:highlight>
                  <a:srgbClr val="FFFF00"/>
                </a:highlight>
              </a:rPr>
              <a:t>they will get to know us personally and customise their look feel &amp; functions</a:t>
            </a:r>
            <a:r>
              <a:rPr lang="en-GB" sz="2400" dirty="0"/>
              <a:t>, based on our individual unique profile/habits and how we feel, in the moment, in real-time.</a:t>
            </a:r>
          </a:p>
          <a:p>
            <a:pPr marL="285750" indent="-285750">
              <a:spcAft>
                <a:spcPts val="600"/>
              </a:spcAft>
              <a:buFont typeface="Arial" panose="020B0604020202020204" pitchFamily="34" charset="0"/>
              <a:buChar char="•"/>
            </a:pPr>
            <a:r>
              <a:rPr lang="en-GB" sz="2400" dirty="0"/>
              <a:t>They will be able to </a:t>
            </a:r>
            <a:r>
              <a:rPr lang="en-GB" sz="2400" b="1" dirty="0"/>
              <a:t>suggest and optimise </a:t>
            </a:r>
            <a:r>
              <a:rPr lang="en-GB" sz="2400" dirty="0"/>
              <a:t>our calendar/diary, travel/commute routes, diet, reminders, suggest work/rest/lifestyle recommendations for the day, help us with work and personal tasks. If we want them to. They will change and evolve as we do, in real-time.</a:t>
            </a:r>
          </a:p>
          <a:p>
            <a:pPr marL="285750" indent="-285750">
              <a:spcAft>
                <a:spcPts val="600"/>
              </a:spcAft>
              <a:buFont typeface="Arial" panose="020B0604020202020204" pitchFamily="34" charset="0"/>
              <a:buChar char="•"/>
            </a:pPr>
            <a:r>
              <a:rPr lang="en-GB" sz="2400" b="1" dirty="0">
                <a:highlight>
                  <a:srgbClr val="FFFF00"/>
                </a:highlight>
              </a:rPr>
              <a:t>The Computing experience will be completely customised and tailored to us</a:t>
            </a:r>
            <a:r>
              <a:rPr lang="en-GB" sz="2400" dirty="0"/>
              <a:t>.</a:t>
            </a:r>
          </a:p>
        </p:txBody>
      </p:sp>
      <p:pic>
        <p:nvPicPr>
          <p:cNvPr id="7" name="Picture 6" descr="A computer screen shot of a brain&#10;&#10;Description automatically generated">
            <a:extLst>
              <a:ext uri="{FF2B5EF4-FFF2-40B4-BE49-F238E27FC236}">
                <a16:creationId xmlns:a16="http://schemas.microsoft.com/office/drawing/2014/main" id="{5AF69229-5D73-629A-A7A5-BF01726BCF1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807112" y="147597"/>
            <a:ext cx="2693075" cy="1666199"/>
          </a:xfrm>
          <a:prstGeom prst="rect">
            <a:avLst/>
          </a:prstGeom>
        </p:spPr>
      </p:pic>
      <p:sp>
        <p:nvSpPr>
          <p:cNvPr id="9" name="TextBox 8">
            <a:extLst>
              <a:ext uri="{FF2B5EF4-FFF2-40B4-BE49-F238E27FC236}">
                <a16:creationId xmlns:a16="http://schemas.microsoft.com/office/drawing/2014/main" id="{331083AF-B5F1-B9CE-8C08-F45CB9B093DA}"/>
              </a:ext>
            </a:extLst>
          </p:cNvPr>
          <p:cNvSpPr txBox="1"/>
          <p:nvPr/>
        </p:nvSpPr>
        <p:spPr>
          <a:xfrm>
            <a:off x="9097858" y="1564363"/>
            <a:ext cx="2579311" cy="169277"/>
          </a:xfrm>
          <a:prstGeom prst="rect">
            <a:avLst/>
          </a:prstGeom>
          <a:noFill/>
        </p:spPr>
        <p:txBody>
          <a:bodyPr wrap="square" rtlCol="0">
            <a:spAutoFit/>
          </a:bodyPr>
          <a:lstStyle/>
          <a:p>
            <a:r>
              <a:rPr lang="en-GB" sz="500" dirty="0">
                <a:hlinkClick r:id="rId4" tooltip="https://apicciano.commons.gc.cuny.edu/2018/12/27/artificial-intelligence-and-machine-learning-take-a-step-forward-with-deep-minds-alphazero/"/>
              </a:rPr>
              <a:t>This Photo</a:t>
            </a:r>
            <a:r>
              <a:rPr lang="en-GB" sz="500" dirty="0"/>
              <a:t> by Unknown Author is licensed under </a:t>
            </a:r>
            <a:r>
              <a:rPr lang="en-GB" sz="500" dirty="0">
                <a:hlinkClick r:id="rId5" tooltip="https://creativecommons.org/licenses/by-nc-sa/3.0/"/>
              </a:rPr>
              <a:t>CC BY-SA-NC</a:t>
            </a:r>
            <a:endParaRPr lang="en-GB" sz="500" dirty="0"/>
          </a:p>
        </p:txBody>
      </p:sp>
    </p:spTree>
    <p:extLst>
      <p:ext uri="{BB962C8B-B14F-4D97-AF65-F5344CB8AC3E}">
        <p14:creationId xmlns:p14="http://schemas.microsoft.com/office/powerpoint/2010/main" val="291496677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2" name="Picture 31">
            <a:extLst>
              <a:ext uri="{FF2B5EF4-FFF2-40B4-BE49-F238E27FC236}">
                <a16:creationId xmlns:a16="http://schemas.microsoft.com/office/drawing/2014/main" id="{F5CCB4B3-DE82-4C20-E2D5-41B6EEA234F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168"/>
            <a:ext cx="8804661" cy="330110"/>
          </a:xfrm>
          <a:prstGeom prst="rect">
            <a:avLst/>
          </a:prstGeom>
        </p:spPr>
      </p:pic>
      <p:pic>
        <p:nvPicPr>
          <p:cNvPr id="22" name="Picture 21">
            <a:extLst>
              <a:ext uri="{FF2B5EF4-FFF2-40B4-BE49-F238E27FC236}">
                <a16:creationId xmlns:a16="http://schemas.microsoft.com/office/drawing/2014/main" id="{3D99738E-2313-A5AE-A377-9254FAAA096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26" y="6527890"/>
            <a:ext cx="8804661" cy="330110"/>
          </a:xfrm>
          <a:prstGeom prst="rect">
            <a:avLst/>
          </a:prstGeom>
        </p:spPr>
      </p:pic>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00605" y="700802"/>
            <a:ext cx="7260700" cy="712757"/>
          </a:xfrm>
        </p:spPr>
        <p:txBody>
          <a:bodyPr vert="horz" lIns="91440" tIns="45720" rIns="91440" bIns="45720" rtlCol="0" anchor="t">
            <a:normAutofit fontScale="90000"/>
          </a:bodyPr>
          <a:lstStyle/>
          <a:p>
            <a:r>
              <a:rPr lang="en-US" sz="4000" b="1" kern="1200" dirty="0">
                <a:solidFill>
                  <a:schemeClr val="tx1"/>
                </a:solidFill>
                <a:latin typeface="+mj-lt"/>
                <a:ea typeface="+mj-ea"/>
                <a:cs typeface="+mj-cs"/>
              </a:rPr>
              <a:t>Next Gen. OS: AI Operating Systems</a:t>
            </a:r>
            <a:endParaRPr lang="en-US" sz="4000" b="1" kern="1200" dirty="0">
              <a:solidFill>
                <a:schemeClr val="tx1"/>
              </a:solidFill>
              <a:effectLst/>
              <a:latin typeface="+mj-lt"/>
              <a:ea typeface="+mj-ea"/>
              <a:cs typeface="+mj-cs"/>
            </a:endParaRPr>
          </a:p>
        </p:txBody>
      </p:sp>
      <p:pic>
        <p:nvPicPr>
          <p:cNvPr id="17" name="Picture 2" descr="Terminator 2 movie review: Arnold Schwarzenegger in 3D format is ...">
            <a:extLst>
              <a:ext uri="{FF2B5EF4-FFF2-40B4-BE49-F238E27FC236}">
                <a16:creationId xmlns:a16="http://schemas.microsoft.com/office/drawing/2014/main" id="{884B4B37-1A1A-038F-253A-FF35C2A3D68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4" b="4834"/>
          <a:stretch/>
        </p:blipFill>
        <p:spPr bwMode="auto">
          <a:xfrm>
            <a:off x="8565863" y="10"/>
            <a:ext cx="3626136" cy="229719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15499B9-6669-3CD6-8652-93BF273BE6D8}"/>
              </a:ext>
            </a:extLst>
          </p:cNvPr>
          <p:cNvSpPr txBox="1"/>
          <p:nvPr/>
        </p:nvSpPr>
        <p:spPr>
          <a:xfrm>
            <a:off x="231232" y="1571222"/>
            <a:ext cx="7944580" cy="4291696"/>
          </a:xfrm>
          <a:prstGeom prst="rect">
            <a:avLst/>
          </a:prstGeom>
        </p:spPr>
        <p:txBody>
          <a:bodyPr vert="horz" lIns="91440" tIns="45720" rIns="91440" bIns="45720" rtlCol="0" anchor="t">
            <a:normAutofit lnSpcReduction="10000"/>
          </a:bodyPr>
          <a:lstStyle/>
          <a:p>
            <a:pPr marL="285750" indent="-228600">
              <a:lnSpc>
                <a:spcPct val="90000"/>
              </a:lnSpc>
              <a:spcAft>
                <a:spcPts val="600"/>
              </a:spcAft>
              <a:buFont typeface="Arial" panose="020B0604020202020204" pitchFamily="34" charset="0"/>
              <a:buChar char="•"/>
            </a:pPr>
            <a:r>
              <a:rPr lang="en-US" sz="2800" dirty="0">
                <a:highlight>
                  <a:srgbClr val="FFFF00"/>
                </a:highlight>
              </a:rPr>
              <a:t>As with any </a:t>
            </a:r>
            <a:r>
              <a:rPr lang="en-US" sz="2800" b="1" dirty="0">
                <a:highlight>
                  <a:srgbClr val="FFFF00"/>
                </a:highlight>
              </a:rPr>
              <a:t>computing evolution</a:t>
            </a:r>
            <a:r>
              <a:rPr lang="en-US" sz="2800" dirty="0">
                <a:highlight>
                  <a:srgbClr val="FFFF00"/>
                </a:highlight>
              </a:rPr>
              <a:t>, it comes with concerns. </a:t>
            </a:r>
          </a:p>
          <a:p>
            <a:pPr marL="285750" indent="-228600">
              <a:lnSpc>
                <a:spcPct val="90000"/>
              </a:lnSpc>
              <a:spcAft>
                <a:spcPts val="600"/>
              </a:spcAft>
              <a:buFont typeface="Arial" panose="020B0604020202020204" pitchFamily="34" charset="0"/>
              <a:buChar char="•"/>
            </a:pPr>
            <a:r>
              <a:rPr lang="en-US" sz="2800" dirty="0">
                <a:highlight>
                  <a:srgbClr val="FFFF00"/>
                </a:highlight>
              </a:rPr>
              <a:t>These warnings and concerns highlighted by movies such as Terminator and </a:t>
            </a:r>
            <a:r>
              <a:rPr lang="en-US" sz="2800" dirty="0" err="1">
                <a:highlight>
                  <a:srgbClr val="FFFF00"/>
                </a:highlight>
              </a:rPr>
              <a:t>i</a:t>
            </a:r>
            <a:r>
              <a:rPr lang="en-US" sz="2800" dirty="0">
                <a:highlight>
                  <a:srgbClr val="FFFF00"/>
                </a:highlight>
              </a:rPr>
              <a:t>-Robot.</a:t>
            </a:r>
          </a:p>
          <a:p>
            <a:pPr marL="285750" indent="-228600">
              <a:lnSpc>
                <a:spcPct val="90000"/>
              </a:lnSpc>
              <a:spcAft>
                <a:spcPts val="600"/>
              </a:spcAft>
              <a:buFont typeface="Arial" panose="020B0604020202020204" pitchFamily="34" charset="0"/>
              <a:buChar char="•"/>
            </a:pPr>
            <a:r>
              <a:rPr lang="en-US" sz="2800" dirty="0">
                <a:highlight>
                  <a:srgbClr val="FFFF00"/>
                </a:highlight>
              </a:rPr>
              <a:t>As with any program design, next Gen. OS design must be </a:t>
            </a:r>
            <a:r>
              <a:rPr lang="en-US" sz="2800" b="1" dirty="0">
                <a:highlight>
                  <a:srgbClr val="FFFF00"/>
                </a:highlight>
              </a:rPr>
              <a:t>guided by strong ethics and human consideration </a:t>
            </a:r>
            <a:r>
              <a:rPr lang="en-US" sz="2800" dirty="0">
                <a:highlight>
                  <a:srgbClr val="FFFF00"/>
                </a:highlight>
              </a:rPr>
              <a:t>and human control.</a:t>
            </a:r>
          </a:p>
          <a:p>
            <a:pPr marL="285750" indent="-228600">
              <a:lnSpc>
                <a:spcPct val="90000"/>
              </a:lnSpc>
              <a:spcAft>
                <a:spcPts val="600"/>
              </a:spcAft>
              <a:buFont typeface="Arial" panose="020B0604020202020204" pitchFamily="34" charset="0"/>
              <a:buChar char="•"/>
            </a:pPr>
            <a:r>
              <a:rPr lang="en-US" sz="2800" dirty="0"/>
              <a:t>We must ensure careful and rigorous testing and certification to ensure </a:t>
            </a:r>
            <a:r>
              <a:rPr lang="en-US" sz="2800" b="1" dirty="0"/>
              <a:t>human safety</a:t>
            </a:r>
            <a:r>
              <a:rPr lang="en-US" sz="2800" dirty="0"/>
              <a:t>. </a:t>
            </a:r>
          </a:p>
          <a:p>
            <a:pPr marL="285750" indent="-228600">
              <a:lnSpc>
                <a:spcPct val="90000"/>
              </a:lnSpc>
              <a:spcAft>
                <a:spcPts val="600"/>
              </a:spcAft>
              <a:buFont typeface="Arial" panose="020B0604020202020204" pitchFamily="34" charset="0"/>
              <a:buChar char="•"/>
            </a:pPr>
            <a:r>
              <a:rPr lang="en-US" sz="2800" dirty="0"/>
              <a:t>Particularly in domains such as defense. Where such areas remain in Human control.</a:t>
            </a:r>
          </a:p>
        </p:txBody>
      </p:sp>
      <p:pic>
        <p:nvPicPr>
          <p:cNvPr id="13" name="Picture 12" descr="A group of robots in a line&#10;&#10;Description automatically generated">
            <a:extLst>
              <a:ext uri="{FF2B5EF4-FFF2-40B4-BE49-F238E27FC236}">
                <a16:creationId xmlns:a16="http://schemas.microsoft.com/office/drawing/2014/main" id="{8D918DDC-8BE8-F2CA-81D6-E97A0E6E649B}"/>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1907" r="885" b="4"/>
          <a:stretch/>
        </p:blipFill>
        <p:spPr>
          <a:xfrm>
            <a:off x="8565863" y="2278678"/>
            <a:ext cx="3626138" cy="2297208"/>
          </a:xfrm>
          <a:prstGeom prst="rect">
            <a:avLst/>
          </a:prstGeom>
        </p:spPr>
      </p:pic>
      <p:pic>
        <p:nvPicPr>
          <p:cNvPr id="18" name="Picture 4" descr="Genisys | Terminator Wiki | Fandom">
            <a:extLst>
              <a:ext uri="{FF2B5EF4-FFF2-40B4-BE49-F238E27FC236}">
                <a16:creationId xmlns:a16="http://schemas.microsoft.com/office/drawing/2014/main" id="{0D16ADD7-40CF-7559-6687-23EDF6815401}"/>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r="367" b="3"/>
          <a:stretch/>
        </p:blipFill>
        <p:spPr bwMode="auto">
          <a:xfrm>
            <a:off x="8565863" y="4569719"/>
            <a:ext cx="3626136" cy="2297209"/>
          </a:xfrm>
          <a:prstGeom prst="rect">
            <a:avLst/>
          </a:prstGeom>
          <a:noFill/>
          <a:extLst>
            <a:ext uri="{909E8E84-426E-40DD-AFC4-6F175D3DCCD1}">
              <a14:hiddenFill xmlns:a14="http://schemas.microsoft.com/office/drawing/2010/main">
                <a:solidFill>
                  <a:srgbClr val="FFFFFF"/>
                </a:solidFill>
              </a14:hiddenFill>
            </a:ext>
          </a:extLst>
        </p:spPr>
      </p:pic>
      <p:grpSp>
        <p:nvGrpSpPr>
          <p:cNvPr id="20" name="Group 19">
            <a:extLst>
              <a:ext uri="{FF2B5EF4-FFF2-40B4-BE49-F238E27FC236}">
                <a16:creationId xmlns:a16="http://schemas.microsoft.com/office/drawing/2014/main" id="{8656E49C-2884-40A9-B24E-D0EF520C22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24" name="Rectangle 23">
              <a:extLst>
                <a:ext uri="{FF2B5EF4-FFF2-40B4-BE49-F238E27FC236}">
                  <a16:creationId xmlns:a16="http://schemas.microsoft.com/office/drawing/2014/main" id="{16CC0050-4887-A8D2-0FCB-61B92484E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676C536-8769-71A5-B040-22E6D961E2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27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47989410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815520DB-F960-4775-B29C-691D6E65A3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722363" y="469280"/>
            <a:ext cx="7272414" cy="1235607"/>
          </a:xfrm>
        </p:spPr>
        <p:txBody>
          <a:bodyPr vert="horz" lIns="91440" tIns="45720" rIns="91440" bIns="45720" rtlCol="0" anchor="ctr">
            <a:normAutofit fontScale="90000"/>
          </a:bodyPr>
          <a:lstStyle/>
          <a:p>
            <a:r>
              <a:rPr lang="en-US" sz="6000" b="1" dirty="0"/>
              <a:t>Bg. </a:t>
            </a:r>
            <a:r>
              <a:rPr lang="en-US" b="1" dirty="0"/>
              <a:t>Quote: AI Operating Systems</a:t>
            </a:r>
            <a:endParaRPr lang="en-US" sz="2800" b="1" dirty="0">
              <a:effectLst/>
            </a:endParaRPr>
          </a:p>
        </p:txBody>
      </p:sp>
      <p:pic>
        <p:nvPicPr>
          <p:cNvPr id="18" name="Picture 17" descr="CPU with binary numbers and blueprint">
            <a:extLst>
              <a:ext uri="{FF2B5EF4-FFF2-40B4-BE49-F238E27FC236}">
                <a16:creationId xmlns:a16="http://schemas.microsoft.com/office/drawing/2014/main" id="{C3404676-6CFA-95EE-45AF-7E1F83A6C100}"/>
              </a:ext>
            </a:extLst>
          </p:cNvPr>
          <p:cNvPicPr>
            <a:picLocks noChangeAspect="1"/>
          </p:cNvPicPr>
          <p:nvPr/>
        </p:nvPicPr>
        <p:blipFill rotWithShape="1">
          <a:blip r:embed="rId3"/>
          <a:srcRect l="35513" r="29612"/>
          <a:stretch/>
        </p:blipFill>
        <p:spPr>
          <a:xfrm>
            <a:off x="-12651" y="10"/>
            <a:ext cx="4251960" cy="6857991"/>
          </a:xfrm>
          <a:prstGeom prst="rect">
            <a:avLst/>
          </a:prstGeom>
        </p:spPr>
      </p:pic>
      <p:sp>
        <p:nvSpPr>
          <p:cNvPr id="24" name="Rectangle 23">
            <a:extLst>
              <a:ext uri="{FF2B5EF4-FFF2-40B4-BE49-F238E27FC236}">
                <a16:creationId xmlns:a16="http://schemas.microsoft.com/office/drawing/2014/main" id="{CD84038B-4A56-439B-A184-79B2D4506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51960" y="1982602"/>
            <a:ext cx="794004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4" name="TextBox 3">
            <a:extLst>
              <a:ext uri="{FF2B5EF4-FFF2-40B4-BE49-F238E27FC236}">
                <a16:creationId xmlns:a16="http://schemas.microsoft.com/office/drawing/2014/main" id="{315499B9-6669-3CD6-8652-93BF273BE6D8}"/>
              </a:ext>
            </a:extLst>
          </p:cNvPr>
          <p:cNvSpPr txBox="1"/>
          <p:nvPr/>
        </p:nvSpPr>
        <p:spPr>
          <a:xfrm>
            <a:off x="4627956" y="2121079"/>
            <a:ext cx="7238147" cy="4064395"/>
          </a:xfrm>
          <a:prstGeom prst="rect">
            <a:avLst/>
          </a:prstGeom>
        </p:spPr>
        <p:txBody>
          <a:bodyPr vert="horz" lIns="91440" tIns="45720" rIns="91440" bIns="45720" rtlCol="0" anchor="ctr">
            <a:normAutofit/>
          </a:bodyPr>
          <a:lstStyle/>
          <a:p>
            <a:pPr>
              <a:lnSpc>
                <a:spcPct val="90000"/>
              </a:lnSpc>
              <a:spcAft>
                <a:spcPts val="600"/>
              </a:spcAft>
            </a:pPr>
            <a:r>
              <a:rPr lang="en-US" sz="2800" dirty="0">
                <a:effectLst/>
              </a:rPr>
              <a:t>“</a:t>
            </a:r>
            <a:r>
              <a:rPr lang="en-US" sz="2800" b="0" i="0" dirty="0">
                <a:effectLst/>
              </a:rPr>
              <a:t>At the individual level, we can advocate for </a:t>
            </a:r>
            <a:r>
              <a:rPr lang="en-US" sz="2800" b="1" i="0" dirty="0">
                <a:effectLst/>
              </a:rPr>
              <a:t>ethical technology </a:t>
            </a:r>
            <a:r>
              <a:rPr lang="en-US" sz="2800" b="0" i="0" dirty="0">
                <a:effectLst/>
              </a:rPr>
              <a:t>and make informed choices on AI integration into our lives.</a:t>
            </a:r>
          </a:p>
          <a:p>
            <a:pPr>
              <a:lnSpc>
                <a:spcPct val="90000"/>
              </a:lnSpc>
              <a:spcAft>
                <a:spcPts val="600"/>
              </a:spcAft>
            </a:pPr>
            <a:r>
              <a:rPr lang="en-US" sz="2800" b="0" i="0" dirty="0">
                <a:effectLst/>
              </a:rPr>
              <a:t>If we lay the right foundations guided by wisdom, this technology could </a:t>
            </a:r>
            <a:r>
              <a:rPr lang="en-US" sz="2800" b="1" i="0" dirty="0">
                <a:effectLst/>
              </a:rPr>
              <a:t>help life flourish </a:t>
            </a:r>
            <a:r>
              <a:rPr lang="en-US" sz="2800" b="0" i="0" dirty="0">
                <a:effectLst/>
              </a:rPr>
              <a:t>like never before. </a:t>
            </a:r>
          </a:p>
          <a:p>
            <a:pPr>
              <a:lnSpc>
                <a:spcPct val="90000"/>
              </a:lnSpc>
              <a:spcAft>
                <a:spcPts val="600"/>
              </a:spcAft>
            </a:pPr>
            <a:r>
              <a:rPr lang="en-US" sz="2800" b="0" i="0" dirty="0">
                <a:effectLst/>
              </a:rPr>
              <a:t>Our machines need not control the future. But </a:t>
            </a:r>
            <a:r>
              <a:rPr lang="en-US" sz="2800" b="1" i="0" dirty="0">
                <a:effectLst/>
              </a:rPr>
              <a:t>they can help build it - if programmed for humanity’s service</a:t>
            </a:r>
            <a:r>
              <a:rPr lang="en-US" sz="2800" b="0" i="0" dirty="0">
                <a:effectLst/>
              </a:rPr>
              <a:t>. The choice is ours.” </a:t>
            </a:r>
            <a:br>
              <a:rPr lang="en-US" sz="2800" b="0" i="0" dirty="0">
                <a:effectLst/>
              </a:rPr>
            </a:br>
            <a:r>
              <a:rPr lang="en-US" b="0" i="0" dirty="0">
                <a:effectLst/>
              </a:rPr>
              <a:t>- </a:t>
            </a:r>
            <a:r>
              <a:rPr lang="en-US" dirty="0" err="1"/>
              <a:t>Salik</a:t>
            </a:r>
            <a:r>
              <a:rPr lang="en-US" dirty="0"/>
              <a:t> Shah (2023) [</a:t>
            </a:r>
            <a:r>
              <a:rPr lang="en-US" dirty="0">
                <a:hlinkClick r:id="rId4"/>
              </a:rPr>
              <a:t>r</a:t>
            </a:r>
            <a:r>
              <a:rPr lang="en-US" dirty="0"/>
              <a:t>]</a:t>
            </a:r>
            <a:endParaRPr lang="en-US" sz="2800" dirty="0">
              <a:effectLst/>
            </a:endParaRPr>
          </a:p>
        </p:txBody>
      </p:sp>
      <p:sp>
        <p:nvSpPr>
          <p:cNvPr id="26" name="Rectangle 25">
            <a:extLst>
              <a:ext uri="{FF2B5EF4-FFF2-40B4-BE49-F238E27FC236}">
                <a16:creationId xmlns:a16="http://schemas.microsoft.com/office/drawing/2014/main" id="{4F96EE13-2C4D-4262-812E-DDE5FC35F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841054"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Tree>
    <p:extLst>
      <p:ext uri="{BB962C8B-B14F-4D97-AF65-F5344CB8AC3E}">
        <p14:creationId xmlns:p14="http://schemas.microsoft.com/office/powerpoint/2010/main" val="412423487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23616" y="278535"/>
            <a:ext cx="11744763" cy="1033669"/>
          </a:xfrm>
        </p:spPr>
        <p:txBody>
          <a:bodyPr>
            <a:normAutofit/>
          </a:bodyPr>
          <a:lstStyle/>
          <a:p>
            <a:r>
              <a:rPr lang="en-GB" b="1" dirty="0">
                <a:solidFill>
                  <a:schemeClr val="bg1"/>
                </a:solidFill>
              </a:rPr>
              <a:t>BCS: British Computer Society</a:t>
            </a:r>
          </a:p>
        </p:txBody>
      </p:sp>
      <p:sp>
        <p:nvSpPr>
          <p:cNvPr id="4" name="TextBox 3">
            <a:extLst>
              <a:ext uri="{FF2B5EF4-FFF2-40B4-BE49-F238E27FC236}">
                <a16:creationId xmlns:a16="http://schemas.microsoft.com/office/drawing/2014/main" id="{315499B9-6669-3CD6-8652-93BF273BE6D8}"/>
              </a:ext>
            </a:extLst>
          </p:cNvPr>
          <p:cNvSpPr txBox="1"/>
          <p:nvPr/>
        </p:nvSpPr>
        <p:spPr>
          <a:xfrm>
            <a:off x="170509" y="1687021"/>
            <a:ext cx="11463118" cy="5201424"/>
          </a:xfrm>
          <a:prstGeom prst="rect">
            <a:avLst/>
          </a:prstGeom>
          <a:noFill/>
        </p:spPr>
        <p:txBody>
          <a:bodyPr wrap="square">
            <a:spAutoFit/>
          </a:bodyPr>
          <a:lstStyle/>
          <a:p>
            <a:pPr marL="285750" indent="-285750">
              <a:spcAft>
                <a:spcPts val="300"/>
              </a:spcAft>
              <a:buFont typeface="Arial" panose="020B0604020202020204" pitchFamily="34" charset="0"/>
              <a:buChar char="•"/>
            </a:pPr>
            <a:r>
              <a:rPr lang="en-GB" sz="2400" dirty="0">
                <a:highlight>
                  <a:srgbClr val="FFFF00"/>
                </a:highlight>
              </a:rPr>
              <a:t>All our </a:t>
            </a:r>
            <a:r>
              <a:rPr lang="en-GB" sz="2400" b="1" dirty="0">
                <a:highlight>
                  <a:srgbClr val="FFFF00"/>
                </a:highlight>
              </a:rPr>
              <a:t>Computing courses </a:t>
            </a:r>
            <a:r>
              <a:rPr lang="en-GB" sz="2400" dirty="0">
                <a:highlight>
                  <a:srgbClr val="FFFF00"/>
                </a:highlight>
              </a:rPr>
              <a:t>are </a:t>
            </a:r>
            <a:r>
              <a:rPr lang="en-GB" sz="2400" b="1" dirty="0">
                <a:highlight>
                  <a:srgbClr val="FFFF00"/>
                </a:highlight>
              </a:rPr>
              <a:t>accredited</a:t>
            </a:r>
            <a:r>
              <a:rPr lang="en-GB" sz="2400" dirty="0">
                <a:highlight>
                  <a:srgbClr val="FFFF00"/>
                </a:highlight>
              </a:rPr>
              <a:t> by the </a:t>
            </a:r>
            <a:r>
              <a:rPr lang="en-GB" sz="2400" b="1" dirty="0">
                <a:highlight>
                  <a:srgbClr val="FFFF00"/>
                </a:highlight>
              </a:rPr>
              <a:t>BCS</a:t>
            </a:r>
            <a:r>
              <a:rPr lang="en-GB" sz="2400" dirty="0">
                <a:highlight>
                  <a:srgbClr val="FFFF00"/>
                </a:highlight>
              </a:rPr>
              <a:t>. </a:t>
            </a:r>
          </a:p>
          <a:p>
            <a:pPr marL="285750" indent="-285750">
              <a:spcAft>
                <a:spcPts val="300"/>
              </a:spcAft>
              <a:buFont typeface="Arial" panose="020B0604020202020204" pitchFamily="34" charset="0"/>
              <a:buChar char="•"/>
            </a:pPr>
            <a:r>
              <a:rPr lang="en-GB" sz="2400" dirty="0">
                <a:highlight>
                  <a:srgbClr val="FFFF00"/>
                </a:highlight>
              </a:rPr>
              <a:t>As a result, </a:t>
            </a:r>
            <a:r>
              <a:rPr lang="en-GB" sz="2400" b="1" dirty="0">
                <a:highlight>
                  <a:srgbClr val="FFFF00"/>
                </a:highlight>
              </a:rPr>
              <a:t>all of our courses include PLE Professional Legal &amp; Ethical considerations </a:t>
            </a:r>
            <a:r>
              <a:rPr lang="en-GB" sz="2400" dirty="0">
                <a:highlight>
                  <a:srgbClr val="FFFF00"/>
                </a:highlight>
              </a:rPr>
              <a:t>to ensure students learn about important PLE issues, so that our knowledge empowered Graduates have ethical intentions with respect for Life. </a:t>
            </a:r>
          </a:p>
          <a:p>
            <a:pPr marL="285750" indent="-285750">
              <a:spcAft>
                <a:spcPts val="300"/>
              </a:spcAft>
              <a:buFont typeface="Arial" panose="020B0604020202020204" pitchFamily="34" charset="0"/>
              <a:buChar char="•"/>
            </a:pPr>
            <a:r>
              <a:rPr lang="en-GB" sz="2400" dirty="0">
                <a:highlight>
                  <a:srgbClr val="FFFF00"/>
                </a:highlight>
              </a:rPr>
              <a:t>The </a:t>
            </a:r>
            <a:r>
              <a:rPr lang="en-GB" sz="2400" b="1" dirty="0">
                <a:highlight>
                  <a:srgbClr val="FFFF00"/>
                </a:highlight>
              </a:rPr>
              <a:t>Professional accreditation </a:t>
            </a:r>
            <a:r>
              <a:rPr lang="en-GB" sz="2400" dirty="0">
                <a:highlight>
                  <a:srgbClr val="FFFF00"/>
                </a:highlight>
              </a:rPr>
              <a:t>makes our students more employable in industry.</a:t>
            </a:r>
          </a:p>
          <a:p>
            <a:pPr marL="285750" indent="-285750">
              <a:spcAft>
                <a:spcPts val="300"/>
              </a:spcAft>
              <a:buFont typeface="Arial" panose="020B0604020202020204" pitchFamily="34" charset="0"/>
              <a:buChar char="•"/>
            </a:pPr>
            <a:r>
              <a:rPr lang="en-GB" sz="2400" dirty="0">
                <a:highlight>
                  <a:srgbClr val="FFFF00"/>
                </a:highlight>
              </a:rPr>
              <a:t>All students who graduate not only receive their </a:t>
            </a:r>
            <a:r>
              <a:rPr lang="en-GB" sz="2400" b="1" dirty="0">
                <a:highlight>
                  <a:srgbClr val="FFFF00"/>
                </a:highlight>
              </a:rPr>
              <a:t>Degree</a:t>
            </a:r>
            <a:r>
              <a:rPr lang="en-GB" sz="2400" dirty="0">
                <a:highlight>
                  <a:srgbClr val="FFFF00"/>
                </a:highlight>
              </a:rPr>
              <a:t> but</a:t>
            </a:r>
            <a:r>
              <a:rPr lang="en-GB" sz="2400" b="1" dirty="0">
                <a:highlight>
                  <a:srgbClr val="FFFF00"/>
                </a:highlight>
              </a:rPr>
              <a:t> Professional accreditation that </a:t>
            </a:r>
            <a:r>
              <a:rPr lang="en-GB" sz="2400" dirty="0">
                <a:highlight>
                  <a:srgbClr val="FFFF00"/>
                </a:highlight>
              </a:rPr>
              <a:t>makes them more employable in industry.</a:t>
            </a:r>
          </a:p>
          <a:p>
            <a:pPr>
              <a:spcAft>
                <a:spcPts val="300"/>
              </a:spcAft>
            </a:pPr>
            <a:r>
              <a:rPr lang="en-GB" sz="2000" kern="0" dirty="0">
                <a:solidFill>
                  <a:srgbClr val="111111"/>
                </a:solidFill>
                <a:effectLst/>
                <a:ea typeface="Times New Roman" panose="02020603050405020304" pitchFamily="18" charset="0"/>
                <a:cs typeface="Times New Roman" panose="02020603050405020304" pitchFamily="18" charset="0"/>
              </a:rPr>
              <a:t>Bg.</a:t>
            </a:r>
          </a:p>
          <a:p>
            <a:pPr marL="742950" lvl="1" indent="-285750">
              <a:spcAft>
                <a:spcPts val="300"/>
              </a:spcAft>
              <a:buFont typeface="Arial" panose="020B0604020202020204" pitchFamily="34" charset="0"/>
              <a:buChar char="•"/>
            </a:pPr>
            <a:r>
              <a:rPr lang="en-GB" kern="0" dirty="0">
                <a:solidFill>
                  <a:srgbClr val="111111"/>
                </a:solidFill>
                <a:effectLst/>
                <a:ea typeface="Times New Roman" panose="02020603050405020304" pitchFamily="18" charset="0"/>
                <a:cs typeface="Times New Roman" panose="02020603050405020304" pitchFamily="18" charset="0"/>
              </a:rPr>
              <a:t>The </a:t>
            </a:r>
            <a:r>
              <a:rPr lang="en-GB" b="1" kern="0" dirty="0">
                <a:solidFill>
                  <a:srgbClr val="111111"/>
                </a:solidFill>
                <a:effectLst/>
                <a:ea typeface="Times New Roman" panose="02020603050405020304" pitchFamily="18" charset="0"/>
                <a:cs typeface="Times New Roman" panose="02020603050405020304" pitchFamily="18" charset="0"/>
              </a:rPr>
              <a:t>British Computer Society (BCS), </a:t>
            </a:r>
            <a:r>
              <a:rPr lang="en-GB" kern="0" dirty="0">
                <a:solidFill>
                  <a:srgbClr val="111111"/>
                </a:solidFill>
                <a:effectLst/>
                <a:ea typeface="Times New Roman" panose="02020603050405020304" pitchFamily="18" charset="0"/>
                <a:cs typeface="Times New Roman" panose="02020603050405020304" pitchFamily="18" charset="0"/>
              </a:rPr>
              <a:t>www.bcs.org</a:t>
            </a:r>
            <a:r>
              <a:rPr lang="en-GB" b="1" kern="0" dirty="0">
                <a:solidFill>
                  <a:srgbClr val="111111"/>
                </a:solidFill>
                <a:effectLst/>
                <a:ea typeface="Times New Roman" panose="02020603050405020304" pitchFamily="18" charset="0"/>
                <a:cs typeface="Times New Roman" panose="02020603050405020304" pitchFamily="18" charset="0"/>
              </a:rPr>
              <a:t>,</a:t>
            </a:r>
            <a:r>
              <a:rPr lang="en-GB" kern="0" dirty="0">
                <a:solidFill>
                  <a:srgbClr val="111111"/>
                </a:solidFill>
                <a:effectLst/>
                <a:ea typeface="Times New Roman" panose="02020603050405020304" pitchFamily="18" charset="0"/>
                <a:cs typeface="Times New Roman" panose="02020603050405020304" pitchFamily="18" charset="0"/>
              </a:rPr>
              <a:t> founded in 1957,  is a </a:t>
            </a:r>
            <a:r>
              <a:rPr lang="en-GB" b="1" kern="0" dirty="0">
                <a:solidFill>
                  <a:srgbClr val="111111"/>
                </a:solidFill>
                <a:effectLst/>
                <a:ea typeface="Times New Roman" panose="02020603050405020304" pitchFamily="18" charset="0"/>
                <a:cs typeface="Times New Roman" panose="02020603050405020304" pitchFamily="18" charset="0"/>
              </a:rPr>
              <a:t>professional</a:t>
            </a:r>
            <a:r>
              <a:rPr lang="en-GB" kern="0" dirty="0">
                <a:solidFill>
                  <a:srgbClr val="111111"/>
                </a:solidFill>
                <a:effectLst/>
                <a:ea typeface="Times New Roman" panose="02020603050405020304" pitchFamily="18" charset="0"/>
                <a:cs typeface="Times New Roman" panose="02020603050405020304" pitchFamily="18" charset="0"/>
              </a:rPr>
              <a:t> body and a learned society that represents those working in the field of computing in the United Kingdom. </a:t>
            </a:r>
            <a:endParaRPr lang="en-GB" kern="100" dirty="0">
              <a:ea typeface="DengXian" panose="02010600030101010101" pitchFamily="2" charset="-122"/>
              <a:cs typeface="Times New Roman" panose="02020603050405020304" pitchFamily="18" charset="0"/>
            </a:endParaRPr>
          </a:p>
          <a:p>
            <a:pPr marL="742950" lvl="1" indent="-285750">
              <a:spcAft>
                <a:spcPts val="300"/>
              </a:spcAft>
              <a:buFont typeface="Arial" panose="020B0604020202020204" pitchFamily="34" charset="0"/>
              <a:buChar char="•"/>
            </a:pPr>
            <a:r>
              <a:rPr lang="en-GB" kern="0" dirty="0">
                <a:solidFill>
                  <a:srgbClr val="111111"/>
                </a:solidFill>
                <a:effectLst/>
                <a:ea typeface="Times New Roman" panose="02020603050405020304" pitchFamily="18" charset="0"/>
                <a:cs typeface="Times New Roman" panose="02020603050405020304" pitchFamily="18" charset="0"/>
              </a:rPr>
              <a:t>It aims to promote the study &amp; practice of computing, to advance IT knowledge for the benefit of professional practitioners and the public alike.</a:t>
            </a:r>
            <a:endParaRPr lang="en-GB" kern="100" dirty="0">
              <a:ea typeface="DengXian" panose="02010600030101010101" pitchFamily="2" charset="-122"/>
              <a:cs typeface="Times New Roman" panose="02020603050405020304" pitchFamily="18" charset="0"/>
            </a:endParaRPr>
          </a:p>
          <a:p>
            <a:pPr marL="742950" lvl="1" indent="-285750">
              <a:spcAft>
                <a:spcPts val="300"/>
              </a:spcAft>
              <a:buFont typeface="Arial" panose="020B0604020202020204" pitchFamily="34" charset="0"/>
              <a:buChar char="•"/>
            </a:pPr>
            <a:r>
              <a:rPr lang="en-GB" kern="0" dirty="0">
                <a:solidFill>
                  <a:srgbClr val="111111"/>
                </a:solidFill>
                <a:effectLst/>
                <a:ea typeface="Times New Roman" panose="02020603050405020304" pitchFamily="18" charset="0"/>
                <a:cs typeface="Times New Roman" panose="02020603050405020304" pitchFamily="18" charset="0"/>
              </a:rPr>
              <a:t>The BCS has a Code of Conduct &amp; Ethics for IT professionals. The code defines characteristics that IT professionals practice in an ethical and responsible way..</a:t>
            </a:r>
            <a:endParaRPr lang="en-GB" kern="100" dirty="0">
              <a:ea typeface="DengXian" panose="02010600030101010101" pitchFamily="2" charset="-122"/>
              <a:cs typeface="Times New Roman" panose="02020603050405020304" pitchFamily="18" charset="0"/>
            </a:endParaRPr>
          </a:p>
          <a:p>
            <a:pPr marL="1200150" lvl="2" indent="-285750">
              <a:spcAft>
                <a:spcPts val="300"/>
              </a:spcAft>
              <a:buFont typeface="Arial" panose="020B0604020202020204" pitchFamily="34" charset="0"/>
              <a:buChar char="•"/>
            </a:pPr>
            <a:r>
              <a:rPr lang="en-GB" sz="1600" b="1" kern="0" dirty="0">
                <a:solidFill>
                  <a:srgbClr val="111111"/>
                </a:solidFill>
                <a:effectLst/>
                <a:ea typeface="Times New Roman" panose="02020603050405020304" pitchFamily="18" charset="0"/>
                <a:cs typeface="Times New Roman" panose="02020603050405020304" pitchFamily="18" charset="0"/>
              </a:rPr>
              <a:t>Visit the BCS website:</a:t>
            </a:r>
            <a:r>
              <a:rPr lang="en-GB" sz="1600" kern="0" dirty="0">
                <a:solidFill>
                  <a:srgbClr val="111111"/>
                </a:solidFill>
                <a:effectLst/>
                <a:ea typeface="Times New Roman" panose="02020603050405020304" pitchFamily="18" charset="0"/>
                <a:cs typeface="Times New Roman" panose="02020603050405020304" pitchFamily="18" charset="0"/>
              </a:rPr>
              <a:t> </a:t>
            </a:r>
            <a:r>
              <a:rPr lang="en-GB" sz="1600" kern="0" dirty="0">
                <a:solidFill>
                  <a:srgbClr val="111111"/>
                </a:solidFill>
                <a:effectLst/>
                <a:ea typeface="Times New Roman" panose="02020603050405020304" pitchFamily="18" charset="0"/>
                <a:cs typeface="Times New Roman" panose="02020603050405020304" pitchFamily="18" charset="0"/>
                <a:hlinkClick r:id="rId3"/>
              </a:rPr>
              <a:t>www.bcs.org</a:t>
            </a:r>
            <a:r>
              <a:rPr lang="en-GB" sz="1600" kern="0" dirty="0">
                <a:solidFill>
                  <a:srgbClr val="111111"/>
                </a:solidFill>
                <a:effectLst/>
                <a:ea typeface="Times New Roman" panose="02020603050405020304" pitchFamily="18" charset="0"/>
                <a:cs typeface="Times New Roman" panose="02020603050405020304" pitchFamily="18" charset="0"/>
              </a:rPr>
              <a:t>. </a:t>
            </a:r>
            <a:r>
              <a:rPr lang="en-GB" sz="1600" kern="0" dirty="0">
                <a:solidFill>
                  <a:srgbClr val="111111"/>
                </a:solidFill>
                <a:effectLst/>
                <a:ea typeface="Times New Roman" panose="02020603050405020304" pitchFamily="18" charset="0"/>
                <a:cs typeface="Times New Roman" panose="02020603050405020304" pitchFamily="18" charset="0"/>
                <a:hlinkClick r:id="rId4"/>
              </a:rPr>
              <a:t>Code of conduct for IT professionals</a:t>
            </a:r>
            <a:r>
              <a:rPr lang="en-GB" sz="1600" b="1" kern="0" dirty="0">
                <a:solidFill>
                  <a:srgbClr val="111111"/>
                </a:solidFill>
                <a:effectLst/>
                <a:ea typeface="Times New Roman" panose="02020603050405020304" pitchFamily="18" charset="0"/>
                <a:cs typeface="Times New Roman" panose="02020603050405020304" pitchFamily="18" charset="0"/>
              </a:rPr>
              <a:t>.</a:t>
            </a:r>
            <a:endParaRPr lang="en-GB" sz="2000" dirty="0"/>
          </a:p>
        </p:txBody>
      </p:sp>
      <p:pic>
        <p:nvPicPr>
          <p:cNvPr id="5" name="Picture 4" descr="A green and white logo&#10;&#10;Description automatically generated">
            <a:extLst>
              <a:ext uri="{FF2B5EF4-FFF2-40B4-BE49-F238E27FC236}">
                <a16:creationId xmlns:a16="http://schemas.microsoft.com/office/drawing/2014/main" id="{21FAC4CD-E132-5B25-63D3-59ACEC6011F4}"/>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5777" t="14683" r="4963" b="14588"/>
          <a:stretch/>
        </p:blipFill>
        <p:spPr>
          <a:xfrm>
            <a:off x="7648704" y="47865"/>
            <a:ext cx="4492956" cy="1495008"/>
          </a:xfrm>
          <a:prstGeom prst="rect">
            <a:avLst/>
          </a:prstGeom>
        </p:spPr>
      </p:pic>
    </p:spTree>
    <p:extLst>
      <p:ext uri="{BB962C8B-B14F-4D97-AF65-F5344CB8AC3E}">
        <p14:creationId xmlns:p14="http://schemas.microsoft.com/office/powerpoint/2010/main" val="118713081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23616" y="278535"/>
            <a:ext cx="11744763" cy="1033669"/>
          </a:xfrm>
        </p:spPr>
        <p:txBody>
          <a:bodyPr>
            <a:normAutofit/>
          </a:bodyPr>
          <a:lstStyle/>
          <a:p>
            <a:r>
              <a:rPr lang="en-US" sz="6600" b="1" dirty="0">
                <a:solidFill>
                  <a:schemeClr val="bg1"/>
                </a:solidFill>
              </a:rPr>
              <a:t>Bg. </a:t>
            </a:r>
            <a:r>
              <a:rPr lang="en-US" sz="5400" dirty="0">
                <a:solidFill>
                  <a:schemeClr val="bg1"/>
                </a:solidFill>
              </a:rPr>
              <a:t>Video: ‘</a:t>
            </a:r>
            <a:r>
              <a:rPr lang="en-US" sz="5400" dirty="0" err="1">
                <a:solidFill>
                  <a:schemeClr val="bg1"/>
                </a:solidFill>
              </a:rPr>
              <a:t>Kaba</a:t>
            </a:r>
            <a:r>
              <a:rPr lang="en-US" sz="5400" dirty="0">
                <a:solidFill>
                  <a:schemeClr val="bg1"/>
                </a:solidFill>
              </a:rPr>
              <a:t>’ AI OS</a:t>
            </a:r>
            <a:endParaRPr lang="en-GB" sz="4800" dirty="0">
              <a:solidFill>
                <a:schemeClr val="bg1"/>
              </a:solidFill>
              <a:effectLst/>
              <a:latin typeface="Times New Roman" panose="02020603050405020304" pitchFamily="18" charset="0"/>
              <a:ea typeface="Times New Roman" panose="02020603050405020304" pitchFamily="18" charset="0"/>
            </a:endParaRPr>
          </a:p>
        </p:txBody>
      </p:sp>
      <p:pic>
        <p:nvPicPr>
          <p:cNvPr id="5" name="Picture 4">
            <a:hlinkClick r:id="rId3"/>
            <a:extLst>
              <a:ext uri="{FF2B5EF4-FFF2-40B4-BE49-F238E27FC236}">
                <a16:creationId xmlns:a16="http://schemas.microsoft.com/office/drawing/2014/main" id="{24838664-2E64-DF2C-1ADF-53744EA46A83}"/>
              </a:ext>
            </a:extLst>
          </p:cNvPr>
          <p:cNvPicPr>
            <a:picLocks noChangeAspect="1"/>
          </p:cNvPicPr>
          <p:nvPr/>
        </p:nvPicPr>
        <p:blipFill>
          <a:blip r:embed="rId4"/>
          <a:stretch>
            <a:fillRect/>
          </a:stretch>
        </p:blipFill>
        <p:spPr>
          <a:xfrm>
            <a:off x="1114174" y="1177795"/>
            <a:ext cx="9786897" cy="5401670"/>
          </a:xfrm>
          <a:prstGeom prst="rect">
            <a:avLst/>
          </a:prstGeom>
        </p:spPr>
      </p:pic>
      <p:sp>
        <p:nvSpPr>
          <p:cNvPr id="7" name="TextBox 6">
            <a:extLst>
              <a:ext uri="{FF2B5EF4-FFF2-40B4-BE49-F238E27FC236}">
                <a16:creationId xmlns:a16="http://schemas.microsoft.com/office/drawing/2014/main" id="{AB11C621-F2B1-1160-E65A-F9EF975E8A8B}"/>
              </a:ext>
            </a:extLst>
          </p:cNvPr>
          <p:cNvSpPr txBox="1"/>
          <p:nvPr/>
        </p:nvSpPr>
        <p:spPr>
          <a:xfrm>
            <a:off x="151846" y="6488668"/>
            <a:ext cx="2497598" cy="369332"/>
          </a:xfrm>
          <a:prstGeom prst="rect">
            <a:avLst/>
          </a:prstGeom>
          <a:noFill/>
        </p:spPr>
        <p:txBody>
          <a:bodyPr wrap="square">
            <a:spAutoFit/>
          </a:bodyPr>
          <a:lstStyle/>
          <a:p>
            <a:pPr marL="285750" indent="-285750">
              <a:buFont typeface="Arial" panose="020B0604020202020204" pitchFamily="34" charset="0"/>
              <a:buChar char="•"/>
            </a:pPr>
            <a:r>
              <a:rPr lang="en-GB" dirty="0" err="1">
                <a:hlinkClick r:id="rId5"/>
              </a:rPr>
              <a:t>Kaba</a:t>
            </a:r>
            <a:r>
              <a:rPr lang="en-GB" dirty="0">
                <a:hlinkClick r:id="rId5"/>
              </a:rPr>
              <a:t> (kabacorp.com)</a:t>
            </a:r>
            <a:endParaRPr lang="en-GB" dirty="0"/>
          </a:p>
        </p:txBody>
      </p:sp>
    </p:spTree>
    <p:extLst>
      <p:ext uri="{BB962C8B-B14F-4D97-AF65-F5344CB8AC3E}">
        <p14:creationId xmlns:p14="http://schemas.microsoft.com/office/powerpoint/2010/main" val="180594231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B3F59054-3394-4D87-8BD0-A28DCD47F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computer generated image of a city&#10;&#10;Description automatically generated with medium confidence">
            <a:extLst>
              <a:ext uri="{FF2B5EF4-FFF2-40B4-BE49-F238E27FC236}">
                <a16:creationId xmlns:a16="http://schemas.microsoft.com/office/drawing/2014/main" id="{959A3008-3B9C-C6BE-E5FE-B3527334BE38}"/>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7892" r="25287" b="-1"/>
          <a:stretch/>
        </p:blipFill>
        <p:spPr>
          <a:xfrm>
            <a:off x="7381653" y="10"/>
            <a:ext cx="4810347" cy="6857990"/>
          </a:xfrm>
          <a:custGeom>
            <a:avLst/>
            <a:gdLst/>
            <a:ahLst/>
            <a:cxnLst/>
            <a:rect l="l" t="t" r="r" b="b"/>
            <a:pathLst>
              <a:path w="4817171" h="6858000">
                <a:moveTo>
                  <a:pt x="22751" y="0"/>
                </a:moveTo>
                <a:lnTo>
                  <a:pt x="4817171" y="0"/>
                </a:lnTo>
                <a:lnTo>
                  <a:pt x="4817171" y="6858000"/>
                </a:lnTo>
                <a:lnTo>
                  <a:pt x="0" y="6858000"/>
                </a:lnTo>
                <a:lnTo>
                  <a:pt x="6679" y="6845555"/>
                </a:lnTo>
                <a:cubicBezTo>
                  <a:pt x="496584" y="5886487"/>
                  <a:pt x="786702" y="4695963"/>
                  <a:pt x="786702" y="3406233"/>
                </a:cubicBezTo>
                <a:cubicBezTo>
                  <a:pt x="786702" y="2215714"/>
                  <a:pt x="539501" y="1109724"/>
                  <a:pt x="116147" y="192283"/>
                </a:cubicBezTo>
                <a:close/>
              </a:path>
            </a:pathLst>
          </a:custGeom>
        </p:spPr>
      </p:pic>
      <p:pic>
        <p:nvPicPr>
          <p:cNvPr id="9" name="Picture 8" descr="A light bulb with many dots&#10;&#10;Description automatically generated with medium confidence">
            <a:extLst>
              <a:ext uri="{FF2B5EF4-FFF2-40B4-BE49-F238E27FC236}">
                <a16:creationId xmlns:a16="http://schemas.microsoft.com/office/drawing/2014/main" id="{12748811-1751-C5B4-F07B-3B1AA81E6D8D}"/>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r="2290" b="1"/>
          <a:stretch/>
        </p:blipFill>
        <p:spPr>
          <a:xfrm>
            <a:off x="3563853" y="10"/>
            <a:ext cx="4551839"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p:spPr>
      </p:pic>
      <p:pic>
        <p:nvPicPr>
          <p:cNvPr id="5" name="Picture 4" descr="A computer circuit board with a brain and symbols&#10;&#10;Description automatically generated">
            <a:extLst>
              <a:ext uri="{FF2B5EF4-FFF2-40B4-BE49-F238E27FC236}">
                <a16:creationId xmlns:a16="http://schemas.microsoft.com/office/drawing/2014/main" id="{0E25FBFA-C3A2-9506-A1A4-40EA74C96168}"/>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6322" r="7020" b="-4"/>
          <a:stretch/>
        </p:blipFill>
        <p:spPr>
          <a:xfrm>
            <a:off x="3563068" y="3456432"/>
            <a:ext cx="455183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p:spPr>
      </p:pic>
      <p:sp useBgFill="1">
        <p:nvSpPr>
          <p:cNvPr id="42" name="Freeform: Shape 41">
            <a:extLst>
              <a:ext uri="{FF2B5EF4-FFF2-40B4-BE49-F238E27FC236}">
                <a16:creationId xmlns:a16="http://schemas.microsoft.com/office/drawing/2014/main" id="{2FE0ABA9-CAF1-4816-837D-5F28AAA08E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3" name="Freeform: Shape 42">
            <a:extLst>
              <a:ext uri="{FF2B5EF4-FFF2-40B4-BE49-F238E27FC236}">
                <a16:creationId xmlns:a16="http://schemas.microsoft.com/office/drawing/2014/main" id="{BC8B9C14-70F0-4F42-85FF-0DD3D5A585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04093" y="286531"/>
            <a:ext cx="3258975" cy="1748546"/>
          </a:xfrm>
        </p:spPr>
        <p:txBody>
          <a:bodyPr vert="horz" lIns="91440" tIns="45720" rIns="91440" bIns="45720" rtlCol="0" anchor="ctr">
            <a:normAutofit fontScale="90000"/>
          </a:bodyPr>
          <a:lstStyle/>
          <a:p>
            <a:r>
              <a:rPr lang="en-US" b="1" kern="1200" dirty="0">
                <a:solidFill>
                  <a:schemeClr val="tx1"/>
                </a:solidFill>
                <a:latin typeface="+mj-lt"/>
                <a:ea typeface="+mj-ea"/>
                <a:cs typeface="+mj-cs"/>
              </a:rPr>
              <a:t>Bg. </a:t>
            </a:r>
            <a:r>
              <a:rPr lang="en-US" sz="3600" b="1" kern="1200" dirty="0">
                <a:solidFill>
                  <a:schemeClr val="tx1"/>
                </a:solidFill>
                <a:latin typeface="+mj-lt"/>
                <a:ea typeface="+mj-ea"/>
                <a:cs typeface="+mj-cs"/>
              </a:rPr>
              <a:t>AI</a:t>
            </a:r>
            <a:r>
              <a:rPr lang="en-US" sz="3600" kern="1200" dirty="0">
                <a:solidFill>
                  <a:schemeClr val="tx1"/>
                </a:solidFill>
                <a:latin typeface="+mj-lt"/>
                <a:ea typeface="+mj-ea"/>
                <a:cs typeface="+mj-cs"/>
              </a:rPr>
              <a:t> in Network Operating Systems</a:t>
            </a:r>
          </a:p>
        </p:txBody>
      </p:sp>
      <p:sp>
        <p:nvSpPr>
          <p:cNvPr id="44" name="Rectangle 43">
            <a:extLst>
              <a:ext uri="{FF2B5EF4-FFF2-40B4-BE49-F238E27FC236}">
                <a16:creationId xmlns:a16="http://schemas.microsoft.com/office/drawing/2014/main" id="{98DE6C44-43F8-4DE4-AB81-66853FFEA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0685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 name="Rectangle 39">
            <a:extLst>
              <a:ext uri="{FF2B5EF4-FFF2-40B4-BE49-F238E27FC236}">
                <a16:creationId xmlns:a16="http://schemas.microsoft.com/office/drawing/2014/main" id="{2409529B-9B56-4F10-BE4D-F934DB89E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315499B9-6669-3CD6-8652-93BF273BE6D8}"/>
              </a:ext>
            </a:extLst>
          </p:cNvPr>
          <p:cNvSpPr txBox="1"/>
          <p:nvPr/>
        </p:nvSpPr>
        <p:spPr>
          <a:xfrm>
            <a:off x="225218" y="2219925"/>
            <a:ext cx="3734428" cy="4351544"/>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2400" b="1" dirty="0"/>
              <a:t>AI</a:t>
            </a:r>
            <a:r>
              <a:rPr lang="en-US" sz="2400" dirty="0"/>
              <a:t> is being used in Networks to </a:t>
            </a:r>
            <a:r>
              <a:rPr lang="en-US" sz="2400" b="1" dirty="0"/>
              <a:t>automate reporting</a:t>
            </a:r>
            <a:r>
              <a:rPr lang="en-US" sz="2400" dirty="0"/>
              <a:t>, </a:t>
            </a:r>
            <a:r>
              <a:rPr lang="en-US" sz="2400" b="1" dirty="0"/>
              <a:t>provide solutions and guidance</a:t>
            </a:r>
            <a:r>
              <a:rPr lang="en-US" sz="2400" dirty="0"/>
              <a:t>, </a:t>
            </a:r>
            <a:r>
              <a:rPr lang="en-US" sz="2400" b="1" dirty="0"/>
              <a:t>identify problems and resolve them in real time</a:t>
            </a:r>
            <a:r>
              <a:rPr lang="en-US" sz="2400" dirty="0"/>
              <a:t>. </a:t>
            </a:r>
          </a:p>
          <a:p>
            <a:pPr marL="285750" indent="-228600">
              <a:lnSpc>
                <a:spcPct val="90000"/>
              </a:lnSpc>
              <a:spcAft>
                <a:spcPts val="600"/>
              </a:spcAft>
              <a:buFont typeface="Arial" panose="020B0604020202020204" pitchFamily="34" charset="0"/>
              <a:buChar char="•"/>
            </a:pPr>
            <a:r>
              <a:rPr lang="en-US" sz="2400" b="1" dirty="0"/>
              <a:t>AI</a:t>
            </a:r>
            <a:r>
              <a:rPr lang="en-US" sz="2400" dirty="0"/>
              <a:t> in Cloud and Network management, is being used to </a:t>
            </a:r>
            <a:r>
              <a:rPr lang="en-US" sz="2400" b="1" dirty="0"/>
              <a:t>predict and solve problems before and as they occur</a:t>
            </a:r>
            <a:r>
              <a:rPr lang="en-US" sz="2400" dirty="0"/>
              <a:t>. </a:t>
            </a:r>
          </a:p>
          <a:p>
            <a:pPr marL="342900" indent="-228600">
              <a:lnSpc>
                <a:spcPct val="90000"/>
              </a:lnSpc>
              <a:spcAft>
                <a:spcPts val="600"/>
              </a:spcAft>
              <a:buFont typeface="Arial" panose="020B0604020202020204" pitchFamily="34" charset="0"/>
              <a:buChar char="•"/>
            </a:pPr>
            <a:endParaRPr lang="en-US" sz="2400" dirty="0"/>
          </a:p>
        </p:txBody>
      </p:sp>
      <p:sp>
        <p:nvSpPr>
          <p:cNvPr id="6" name="TextBox 5">
            <a:extLst>
              <a:ext uri="{FF2B5EF4-FFF2-40B4-BE49-F238E27FC236}">
                <a16:creationId xmlns:a16="http://schemas.microsoft.com/office/drawing/2014/main" id="{19FFE740-EBFD-1F46-07FD-05BD8E5B2E17}"/>
              </a:ext>
            </a:extLst>
          </p:cNvPr>
          <p:cNvSpPr txBox="1"/>
          <p:nvPr/>
        </p:nvSpPr>
        <p:spPr>
          <a:xfrm>
            <a:off x="7432167" y="6870700"/>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8" tooltip="https://www.ictworks.org/practical-examples-artificial-intelligenc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15" name="TextBox 14">
            <a:extLst>
              <a:ext uri="{FF2B5EF4-FFF2-40B4-BE49-F238E27FC236}">
                <a16:creationId xmlns:a16="http://schemas.microsoft.com/office/drawing/2014/main" id="{6E1BA388-AB5F-A672-7D89-00DCFCB12993}"/>
              </a:ext>
            </a:extLst>
          </p:cNvPr>
          <p:cNvSpPr txBox="1"/>
          <p:nvPr/>
        </p:nvSpPr>
        <p:spPr>
          <a:xfrm>
            <a:off x="9884958"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iki.swarma.org/index.php/%E6%9D%B0%E5%BC%97%E9%87%8C%C2%B7%E9%9F%A6%E6%96%AF%E7%89%B9_Geoffery_Wes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76048792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46F9AC9-E6DE-C543-9829-F49BF0821FC2}"/>
              </a:ext>
            </a:extLst>
          </p:cNvPr>
          <p:cNvSpPr txBox="1"/>
          <p:nvPr/>
        </p:nvSpPr>
        <p:spPr>
          <a:xfrm>
            <a:off x="0" y="690606"/>
            <a:ext cx="11732646" cy="6463308"/>
          </a:xfrm>
          <a:prstGeom prst="rect">
            <a:avLst/>
          </a:prstGeom>
          <a:noFill/>
        </p:spPr>
        <p:txBody>
          <a:bodyPr wrap="square">
            <a:spAutoFit/>
          </a:bodyPr>
          <a:lstStyle/>
          <a:p>
            <a:pPr marL="285750" indent="-285750">
              <a:buFont typeface="Arial" panose="020B0604020202020204" pitchFamily="34" charset="0"/>
              <a:buChar char="•"/>
            </a:pPr>
            <a:r>
              <a:rPr lang="en-GB" dirty="0"/>
              <a:t>For example: ‘Marvis Virtual Network Assistant’: provides a natural language processing (NLP), a conversational interface, prescriptive actions, and Self-Driving Network™ to enhance network, cloud and user experience. [</a:t>
            </a:r>
            <a:r>
              <a:rPr lang="en-GB" dirty="0">
                <a:hlinkClick r:id="rId2"/>
              </a:rPr>
              <a:t>r</a:t>
            </a:r>
            <a:r>
              <a:rPr lang="en-GB" dirty="0"/>
              <a:t>]</a:t>
            </a:r>
          </a:p>
          <a:p>
            <a:pPr marL="285750" indent="-285750">
              <a:buFont typeface="Arial" panose="020B0604020202020204" pitchFamily="34" charset="0"/>
              <a:buChar char="•"/>
            </a:pPr>
            <a:r>
              <a:rPr lang="en-GB" dirty="0"/>
              <a:t>Microsoft’s Azure and Google’s TensorFlow: These offer the framework and resources required to create and implement AI for network management.</a:t>
            </a:r>
          </a:p>
          <a:p>
            <a:pPr marL="285750" indent="-285750">
              <a:buFont typeface="Arial" panose="020B0604020202020204" pitchFamily="34" charset="0"/>
              <a:buChar char="•"/>
            </a:pPr>
            <a:r>
              <a:rPr lang="en-GB" dirty="0"/>
              <a:t>AI-powered self-healing network systems are being created that solve hardware/software/user issue before a problem occurs. AI enables a NOS/COS (Cloud Operating System) to dynamically scale network resources based on real-time and predicted demand.</a:t>
            </a:r>
          </a:p>
          <a:p>
            <a:pPr marL="285750" indent="-285750">
              <a:buFont typeface="Arial" panose="020B0604020202020204" pitchFamily="34" charset="0"/>
              <a:buChar char="•"/>
            </a:pPr>
            <a:r>
              <a:rPr lang="en-GB" dirty="0"/>
              <a:t>“AI-powered security solutions can monitor network operations for security issues and alert network engineers or automate incident responses.” [</a:t>
            </a:r>
            <a:r>
              <a:rPr lang="en-GB" dirty="0">
                <a:hlinkClick r:id="rId3"/>
              </a:rPr>
              <a:t>r</a:t>
            </a:r>
            <a:r>
              <a:rPr lang="en-GB" dirty="0"/>
              <a:t>]</a:t>
            </a:r>
          </a:p>
          <a:p>
            <a:pPr marL="285750" indent="-285750">
              <a:buFont typeface="Arial" panose="020B0604020202020204" pitchFamily="34" charset="0"/>
              <a:buChar char="•"/>
            </a:pPr>
            <a:r>
              <a:rPr lang="en-GB" dirty="0"/>
              <a:t>“As IoT devices proliferate, machine learning can help identify, categorise and manage them, checking for potential vulnerabilities and outdated software.” [</a:t>
            </a:r>
            <a:r>
              <a:rPr lang="en-GB" dirty="0">
                <a:hlinkClick r:id="rId3"/>
              </a:rPr>
              <a:t>r</a:t>
            </a:r>
            <a:r>
              <a:rPr lang="en-GB" dirty="0"/>
              <a:t>]</a:t>
            </a:r>
          </a:p>
          <a:p>
            <a:pPr marL="285750" lvl="0" indent="-285750">
              <a:buFont typeface="Arial" panose="020B0604020202020204" pitchFamily="34" charset="0"/>
              <a:buChar char="•"/>
              <a:tabLst>
                <a:tab pos="457200" algn="l"/>
              </a:tabLst>
            </a:pPr>
            <a:r>
              <a:rPr lang="en-US" dirty="0"/>
              <a:t>“In computer networks AI and machine learning are now being used to continuously analyse large quantities of data using sophisticated algorithms to determine what exactly is happening on the network, to make predictions and to respond to events as they happen. AI and machine learning enables network management systems, through automation, to interpret this data, to continuously improve network performance and reduce downtime. </a:t>
            </a:r>
            <a:endParaRPr lang="en-GB" dirty="0"/>
          </a:p>
          <a:p>
            <a:pPr marL="285750" lvl="0" indent="-285750">
              <a:buFont typeface="Arial" panose="020B0604020202020204" pitchFamily="34" charset="0"/>
              <a:buChar char="•"/>
              <a:tabLst>
                <a:tab pos="457200" algn="l"/>
              </a:tabLst>
            </a:pPr>
            <a:r>
              <a:rPr lang="en-US" dirty="0"/>
              <a:t>AI and machine learning can be used to detect problems and apply solutions to common network issues without human input.</a:t>
            </a:r>
            <a:endParaRPr lang="en-GB" dirty="0"/>
          </a:p>
          <a:p>
            <a:pPr marL="285750" lvl="0" indent="-285750">
              <a:buFont typeface="Arial" panose="020B0604020202020204" pitchFamily="34" charset="0"/>
              <a:buChar char="•"/>
              <a:tabLst>
                <a:tab pos="457200" algn="l"/>
              </a:tabLst>
            </a:pPr>
            <a:r>
              <a:rPr lang="en-US" dirty="0"/>
              <a:t>AI and machine learning can ensure performance is continually optimized. Identifying traffic patterns and understanding network trends means that more accurate forecasts can be made, significantly improving the accuracy of network capacity planning.  </a:t>
            </a:r>
            <a:endParaRPr lang="en-GB" dirty="0"/>
          </a:p>
          <a:p>
            <a:pPr marL="285750" lvl="0" indent="-285750">
              <a:buFont typeface="Arial" panose="020B0604020202020204" pitchFamily="34" charset="0"/>
              <a:buChar char="•"/>
              <a:tabLst>
                <a:tab pos="457200" algn="l"/>
              </a:tabLst>
            </a:pPr>
            <a:r>
              <a:rPr lang="en-US" dirty="0"/>
              <a:t>AI and machine learning are also playing an increasingly important role in improving network security, giving better insight into behaviour on the network so that threats can be automatically identified and acted upon quickly.” [</a:t>
            </a:r>
            <a:r>
              <a:rPr lang="en-US" dirty="0">
                <a:hlinkClick r:id="rId4"/>
              </a:rPr>
              <a:t>r</a:t>
            </a:r>
            <a:r>
              <a:rPr lang="en-US" dirty="0"/>
              <a:t>]</a:t>
            </a:r>
            <a:endParaRPr lang="en-GB" dirty="0"/>
          </a:p>
          <a:p>
            <a:pPr marL="342900" indent="-342900">
              <a:buFont typeface="Arial" panose="020B0604020202020204" pitchFamily="34" charset="0"/>
              <a:buChar char="•"/>
            </a:pPr>
            <a:endParaRPr lang="en-GB" dirty="0"/>
          </a:p>
        </p:txBody>
      </p:sp>
      <p:pic>
        <p:nvPicPr>
          <p:cNvPr id="8" name="Picture 7">
            <a:extLst>
              <a:ext uri="{FF2B5EF4-FFF2-40B4-BE49-F238E27FC236}">
                <a16:creationId xmlns:a16="http://schemas.microsoft.com/office/drawing/2014/main" id="{92011DFE-907F-9E6A-3ECB-A9E4189B7BA9}"/>
              </a:ext>
            </a:extLst>
          </p:cNvPr>
          <p:cNvPicPr>
            <a:picLocks noChangeAspect="1"/>
          </p:cNvPicPr>
          <p:nvPr/>
        </p:nvPicPr>
        <p:blipFill rotWithShape="1">
          <a:blip r:embed="rId5">
            <a:extLst>
              <a:ext uri="{28A0092B-C50C-407E-A947-70E740481C1C}">
                <a14:useLocalDpi xmlns:a14="http://schemas.microsoft.com/office/drawing/2010/main" val="0"/>
              </a:ext>
            </a:extLst>
          </a:blip>
          <a:srcRect r="38842"/>
          <a:stretch/>
        </p:blipFill>
        <p:spPr>
          <a:xfrm>
            <a:off x="0" y="0"/>
            <a:ext cx="12192000" cy="747422"/>
          </a:xfrm>
          <a:prstGeom prst="rect">
            <a:avLst/>
          </a:prstGeom>
        </p:spPr>
      </p:pic>
      <p:sp>
        <p:nvSpPr>
          <p:cNvPr id="6" name="Title 1">
            <a:extLst>
              <a:ext uri="{FF2B5EF4-FFF2-40B4-BE49-F238E27FC236}">
                <a16:creationId xmlns:a16="http://schemas.microsoft.com/office/drawing/2014/main" id="{DCB8BCEF-4201-AEA2-951B-5853475DD5F7}"/>
              </a:ext>
            </a:extLst>
          </p:cNvPr>
          <p:cNvSpPr>
            <a:spLocks noGrp="1"/>
          </p:cNvSpPr>
          <p:nvPr>
            <p:ph type="title"/>
          </p:nvPr>
        </p:nvSpPr>
        <p:spPr>
          <a:xfrm>
            <a:off x="88446" y="77317"/>
            <a:ext cx="11744763" cy="535972"/>
          </a:xfrm>
        </p:spPr>
        <p:txBody>
          <a:bodyPr>
            <a:normAutofit fontScale="90000"/>
          </a:bodyPr>
          <a:lstStyle/>
          <a:p>
            <a:r>
              <a:rPr lang="en-GB" sz="4900" dirty="0">
                <a:solidFill>
                  <a:schemeClr val="bg1"/>
                </a:solidFill>
              </a:rPr>
              <a:t>Bg. </a:t>
            </a:r>
            <a:r>
              <a:rPr lang="en-GB" sz="4000" dirty="0">
                <a:solidFill>
                  <a:schemeClr val="bg1"/>
                </a:solidFill>
              </a:rPr>
              <a:t>AI in Network Operating Systems (L5/6 NOS modules)</a:t>
            </a:r>
          </a:p>
        </p:txBody>
      </p:sp>
    </p:spTree>
    <p:extLst>
      <p:ext uri="{BB962C8B-B14F-4D97-AF65-F5344CB8AC3E}">
        <p14:creationId xmlns:p14="http://schemas.microsoft.com/office/powerpoint/2010/main" val="5683185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46F9AC9-E6DE-C543-9829-F49BF0821FC2}"/>
              </a:ext>
            </a:extLst>
          </p:cNvPr>
          <p:cNvSpPr txBox="1"/>
          <p:nvPr/>
        </p:nvSpPr>
        <p:spPr>
          <a:xfrm>
            <a:off x="0" y="690606"/>
            <a:ext cx="11732646" cy="6063198"/>
          </a:xfrm>
          <a:prstGeom prst="rect">
            <a:avLst/>
          </a:prstGeom>
          <a:noFill/>
        </p:spPr>
        <p:txBody>
          <a:bodyPr wrap="square">
            <a:spAutoFit/>
          </a:bodyPr>
          <a:lstStyle/>
          <a:p>
            <a:pPr marL="285750" indent="-285750">
              <a:buFont typeface="Arial" panose="020B0604020202020204" pitchFamily="34" charset="0"/>
              <a:buChar char="•"/>
            </a:pPr>
            <a:r>
              <a:rPr lang="en-GB" sz="1600" kern="100" dirty="0">
                <a:effectLst/>
                <a:ea typeface="DengXian" panose="02010600030101010101" pitchFamily="2" charset="-122"/>
                <a:cs typeface="Times New Roman" panose="02020603050405020304" pitchFamily="18" charset="0"/>
              </a:rPr>
              <a:t>A Cloud Operating System (Cloud OS) is a specialized software layer (usually above an underlying Network Operating System such as Windows Server / Linux) that manages and coordinates virtualized resources in a cloud computing environment. </a:t>
            </a:r>
          </a:p>
          <a:p>
            <a:pPr marL="285750" indent="-285750">
              <a:buFont typeface="Arial" panose="020B0604020202020204" pitchFamily="34" charset="0"/>
              <a:buChar char="•"/>
            </a:pPr>
            <a:r>
              <a:rPr lang="en-GB" sz="1600" kern="100" dirty="0">
                <a:effectLst/>
                <a:ea typeface="DengXian" panose="02010600030101010101" pitchFamily="2" charset="-122"/>
                <a:cs typeface="Times New Roman" panose="02020603050405020304" pitchFamily="18" charset="0"/>
              </a:rPr>
              <a:t>A Cloud OS is designed to optimize the allocation of computing resources, storage, and networking in a scalable and dynamic way. </a:t>
            </a:r>
          </a:p>
          <a:p>
            <a:pPr marL="285750" indent="-285750">
              <a:buFont typeface="Arial" panose="020B0604020202020204" pitchFamily="34" charset="0"/>
              <a:buChar char="•"/>
            </a:pPr>
            <a:r>
              <a:rPr lang="en-GB" sz="1600" kern="100" dirty="0">
                <a:effectLst/>
                <a:ea typeface="DengXian" panose="02010600030101010101" pitchFamily="2" charset="-122"/>
                <a:cs typeface="Times New Roman" panose="02020603050405020304" pitchFamily="18" charset="0"/>
              </a:rPr>
              <a:t>Unlike a traditional OS, a Cloud OS is accessed remotely from any device with an internet connection and web browser. The user then manages the Cloud infrastructure, applications and data via the web browser.</a:t>
            </a:r>
          </a:p>
          <a:p>
            <a:endParaRPr lang="en-GB" sz="1600" kern="100" dirty="0">
              <a:effectLst/>
              <a:ea typeface="DengXian" panose="02010600030101010101" pitchFamily="2" charset="-122"/>
              <a:cs typeface="Times New Roman" panose="02020603050405020304" pitchFamily="18" charset="0"/>
            </a:endParaRPr>
          </a:p>
          <a:p>
            <a:pPr fontAlgn="base"/>
            <a:r>
              <a:rPr lang="en-GB" sz="1600" dirty="0">
                <a:effectLst/>
                <a:ea typeface="Times New Roman" panose="02020603050405020304" pitchFamily="18" charset="0"/>
              </a:rPr>
              <a:t>“A cloud OS creates the environment end-users see on their computer screens. It allows the user to do everything that is normally done through a standard, isolated operating system such as Windows or Mac OS. The difference is that the cloud OS is hosted, run, and controlled in the cloud. The machine being used by the end-user is nothing more than a terminal to access it.” [</a:t>
            </a:r>
            <a:r>
              <a:rPr lang="en-GB" sz="1600" u="sng" dirty="0">
                <a:effectLst/>
                <a:ea typeface="Times New Roman" panose="02020603050405020304" pitchFamily="18" charset="0"/>
                <a:hlinkClick r:id="rId2">
                  <a:extLst>
                    <a:ext uri="{A12FA001-AC4F-418D-AE19-62706E023703}">
                      <ahyp:hlinkClr xmlns:ahyp="http://schemas.microsoft.com/office/drawing/2018/hyperlinkcolor" val="tx"/>
                    </a:ext>
                  </a:extLst>
                </a:hlinkClick>
              </a:rPr>
              <a:t>r</a:t>
            </a:r>
            <a:r>
              <a:rPr lang="en-GB" sz="1600" dirty="0">
                <a:effectLst/>
                <a:ea typeface="Times New Roman" panose="02020603050405020304" pitchFamily="18" charset="0"/>
              </a:rPr>
              <a:t>] </a:t>
            </a:r>
          </a:p>
          <a:p>
            <a:pPr fontAlgn="base"/>
            <a:r>
              <a:rPr lang="en-GB" sz="1600" dirty="0">
                <a:effectLst/>
                <a:ea typeface="Times New Roman" panose="02020603050405020304" pitchFamily="18" charset="0"/>
              </a:rPr>
              <a:t> </a:t>
            </a:r>
          </a:p>
          <a:p>
            <a:r>
              <a:rPr lang="en-GB" sz="1600" b="1" kern="100" dirty="0">
                <a:effectLst/>
                <a:ea typeface="DengXian" panose="02010600030101010101" pitchFamily="2" charset="-122"/>
                <a:cs typeface="Times New Roman" panose="02020603050405020304" pitchFamily="18" charset="0"/>
              </a:rPr>
              <a:t>Examples of Cloud Operating Systems:</a:t>
            </a:r>
          </a:p>
          <a:p>
            <a:pPr marL="342900" lvl="0" indent="-342900">
              <a:buFont typeface="Symbol" panose="05050102010706020507" pitchFamily="18" charset="2"/>
              <a:buChar char=""/>
            </a:pPr>
            <a:r>
              <a:rPr lang="en-GB" b="1" kern="100" dirty="0">
                <a:effectLst/>
                <a:ea typeface="DengXian" panose="02010600030101010101" pitchFamily="2" charset="-122"/>
                <a:cs typeface="Times New Roman" panose="02020603050405020304" pitchFamily="18" charset="0"/>
              </a:rPr>
              <a:t>Windows Azure</a:t>
            </a:r>
            <a:r>
              <a:rPr lang="en-GB" kern="100" dirty="0">
                <a:effectLst/>
                <a:ea typeface="DengXian" panose="02010600030101010101" pitchFamily="2" charset="-122"/>
                <a:cs typeface="Times New Roman" panose="02020603050405020304" pitchFamily="18" charset="0"/>
              </a:rPr>
              <a:t>: </a:t>
            </a:r>
            <a:r>
              <a:rPr lang="en-GB" sz="1600" kern="100" dirty="0">
                <a:effectLst/>
                <a:ea typeface="DengXian" panose="02010600030101010101" pitchFamily="2" charset="-122"/>
                <a:cs typeface="Times New Roman" panose="02020603050405020304" pitchFamily="18" charset="0"/>
              </a:rPr>
              <a:t>It is a cloud computing platform and infrastructure created by Microsoft for building, deploying, and managing applications and services through Microsoft-managed data </a:t>
            </a:r>
            <a:r>
              <a:rPr lang="en-GB" sz="1600" kern="100" dirty="0" err="1">
                <a:effectLst/>
                <a:ea typeface="DengXian" panose="02010600030101010101" pitchFamily="2" charset="-122"/>
                <a:cs typeface="Times New Roman" panose="02020603050405020304" pitchFamily="18" charset="0"/>
              </a:rPr>
              <a:t>centers</a:t>
            </a:r>
            <a:r>
              <a:rPr lang="en-GB" sz="1600" kern="100" dirty="0">
                <a:effectLst/>
                <a:ea typeface="DengXian" panose="02010600030101010101" pitchFamily="2" charset="-122"/>
                <a:cs typeface="Times New Roman" panose="02020603050405020304" pitchFamily="18" charset="0"/>
              </a:rPr>
              <a:t>.</a:t>
            </a:r>
          </a:p>
          <a:p>
            <a:pPr marL="342900" lvl="0" indent="-342900">
              <a:buFont typeface="Symbol" panose="05050102010706020507" pitchFamily="18" charset="2"/>
              <a:buChar char=""/>
            </a:pPr>
            <a:r>
              <a:rPr lang="en-GB" b="1" kern="100" dirty="0">
                <a:effectLst/>
                <a:ea typeface="DengXian" panose="02010600030101010101" pitchFamily="2" charset="-122"/>
                <a:cs typeface="Times New Roman" panose="02020603050405020304" pitchFamily="18" charset="0"/>
              </a:rPr>
              <a:t>Amazon Web Services (AWS):</a:t>
            </a:r>
            <a:r>
              <a:rPr lang="en-GB" kern="100" dirty="0">
                <a:effectLst/>
                <a:ea typeface="DengXian" panose="02010600030101010101" pitchFamily="2" charset="-122"/>
                <a:cs typeface="Times New Roman" panose="02020603050405020304" pitchFamily="18" charset="0"/>
              </a:rPr>
              <a:t> </a:t>
            </a:r>
            <a:r>
              <a:rPr lang="en-GB" sz="1600" kern="100" dirty="0">
                <a:effectLst/>
                <a:ea typeface="DengXian" panose="02010600030101010101" pitchFamily="2" charset="-122"/>
                <a:cs typeface="Times New Roman" panose="02020603050405020304" pitchFamily="18" charset="0"/>
              </a:rPr>
              <a:t>Is a cloud computing platform that includes a collection of remote computing services offered by Amazon.com.</a:t>
            </a:r>
          </a:p>
          <a:p>
            <a:pPr lvl="0"/>
            <a:endParaRPr lang="en-GB" sz="1600" kern="100" dirty="0">
              <a:effectLst/>
              <a:ea typeface="DengXian" panose="02010600030101010101" pitchFamily="2" charset="-122"/>
              <a:cs typeface="Times New Roman" panose="02020603050405020304" pitchFamily="18" charset="0"/>
            </a:endParaRPr>
          </a:p>
          <a:p>
            <a:r>
              <a:rPr lang="en-GB" sz="1600" kern="100" dirty="0">
                <a:effectLst/>
                <a:ea typeface="DengXian" panose="02010600030101010101" pitchFamily="2" charset="-122"/>
                <a:cs typeface="Times New Roman" panose="02020603050405020304" pitchFamily="18" charset="0"/>
              </a:rPr>
              <a:t>Artificial Intelligence (AI) is being used in Cloud Operating Systems to optimize and streamline the allocation of computing resources, storage, and networking in a scalable and dynamic way. It is also used to develop new cloud services.</a:t>
            </a:r>
          </a:p>
          <a:p>
            <a:r>
              <a:rPr lang="en-GB" sz="1600" kern="100" dirty="0">
                <a:effectLst/>
                <a:ea typeface="DengXian" panose="02010600030101010101" pitchFamily="2" charset="-122"/>
                <a:cs typeface="Times New Roman" panose="02020603050405020304" pitchFamily="18" charset="0"/>
              </a:rPr>
              <a:t>Some examples of how AI is being used in Cloud Operating Systems:</a:t>
            </a:r>
          </a:p>
          <a:p>
            <a:pPr marL="342900" lvl="0" indent="-342900">
              <a:buFont typeface="Symbol" panose="05050102010706020507" pitchFamily="18" charset="2"/>
              <a:buChar char=""/>
            </a:pPr>
            <a:r>
              <a:rPr lang="en-GB" sz="1600" b="1" kern="100" dirty="0">
                <a:effectLst/>
                <a:ea typeface="DengXian" panose="02010600030101010101" pitchFamily="2" charset="-122"/>
                <a:cs typeface="Times New Roman" panose="02020603050405020304" pitchFamily="18" charset="0"/>
              </a:rPr>
              <a:t>Microsoft’s Cloud Intelligence/AIOps</a:t>
            </a:r>
            <a:r>
              <a:rPr lang="en-GB" sz="1600" kern="100" dirty="0">
                <a:effectLst/>
                <a:ea typeface="DengXian" panose="02010600030101010101" pitchFamily="2" charset="-122"/>
                <a:cs typeface="Times New Roman" panose="02020603050405020304" pitchFamily="18" charset="0"/>
              </a:rPr>
              <a:t>: Aims to innovate AI/ML technologies to help design, build, and operate complex cloud platforms and services at a large scale. It provides natural language processing (NLP), a conversational interface, prescriptive actions, and Self-Driving Network™ operations to streamline operations and optimize user experiences.</a:t>
            </a:r>
          </a:p>
          <a:p>
            <a:pPr marL="342900" lvl="0" indent="-342900">
              <a:buFont typeface="Symbol" panose="05050102010706020507" pitchFamily="18" charset="2"/>
              <a:buChar char=""/>
            </a:pPr>
            <a:r>
              <a:rPr lang="en-GB" sz="1600" b="1" kern="100" dirty="0">
                <a:effectLst/>
                <a:ea typeface="DengXian" panose="02010600030101010101" pitchFamily="2" charset="-122"/>
                <a:cs typeface="Times New Roman" panose="02020603050405020304" pitchFamily="18" charset="0"/>
              </a:rPr>
              <a:t>Amazon Web Services (AWS):</a:t>
            </a:r>
            <a:r>
              <a:rPr lang="en-GB" sz="1600" kern="100" dirty="0">
                <a:effectLst/>
                <a:ea typeface="DengXian" panose="02010600030101010101" pitchFamily="2" charset="-122"/>
                <a:cs typeface="Times New Roman" panose="02020603050405020304" pitchFamily="18" charset="0"/>
              </a:rPr>
              <a:t> Offers a range of AI/ML services (such as Amazon </a:t>
            </a:r>
            <a:r>
              <a:rPr lang="en-GB" sz="1600" kern="100" dirty="0" err="1">
                <a:effectLst/>
                <a:ea typeface="DengXian" panose="02010600030101010101" pitchFamily="2" charset="-122"/>
                <a:cs typeface="Times New Roman" panose="02020603050405020304" pitchFamily="18" charset="0"/>
              </a:rPr>
              <a:t>SageMaker</a:t>
            </a:r>
            <a:r>
              <a:rPr lang="en-GB" sz="1600" kern="100" dirty="0">
                <a:effectLst/>
                <a:ea typeface="DengXian" panose="02010600030101010101" pitchFamily="2" charset="-122"/>
                <a:cs typeface="Times New Roman" panose="02020603050405020304" pitchFamily="18" charset="0"/>
              </a:rPr>
              <a:t>, Amazon </a:t>
            </a:r>
            <a:r>
              <a:rPr lang="en-GB" sz="1600" kern="100" dirty="0" err="1">
                <a:effectLst/>
                <a:ea typeface="DengXian" panose="02010600030101010101" pitchFamily="2" charset="-122"/>
                <a:cs typeface="Times New Roman" panose="02020603050405020304" pitchFamily="18" charset="0"/>
              </a:rPr>
              <a:t>Rekognition</a:t>
            </a:r>
            <a:r>
              <a:rPr lang="en-GB" sz="1600" kern="100" dirty="0">
                <a:effectLst/>
                <a:ea typeface="DengXian" panose="02010600030101010101" pitchFamily="2" charset="-122"/>
                <a:cs typeface="Times New Roman" panose="02020603050405020304" pitchFamily="18" charset="0"/>
              </a:rPr>
              <a:t>, Amazon Comprehend, and Amazon Lex ) that are being used to build intelligent applications quickly and easily. Some of the services include.</a:t>
            </a:r>
          </a:p>
        </p:txBody>
      </p:sp>
      <p:pic>
        <p:nvPicPr>
          <p:cNvPr id="8" name="Picture 7">
            <a:extLst>
              <a:ext uri="{FF2B5EF4-FFF2-40B4-BE49-F238E27FC236}">
                <a16:creationId xmlns:a16="http://schemas.microsoft.com/office/drawing/2014/main" id="{92011DFE-907F-9E6A-3ECB-A9E4189B7BA9}"/>
              </a:ext>
            </a:extLst>
          </p:cNvPr>
          <p:cNvPicPr>
            <a:picLocks noChangeAspect="1"/>
          </p:cNvPicPr>
          <p:nvPr/>
        </p:nvPicPr>
        <p:blipFill rotWithShape="1">
          <a:blip r:embed="rId3">
            <a:extLst>
              <a:ext uri="{28A0092B-C50C-407E-A947-70E740481C1C}">
                <a14:useLocalDpi xmlns:a14="http://schemas.microsoft.com/office/drawing/2010/main" val="0"/>
              </a:ext>
            </a:extLst>
          </a:blip>
          <a:srcRect r="38842"/>
          <a:stretch/>
        </p:blipFill>
        <p:spPr>
          <a:xfrm>
            <a:off x="0" y="0"/>
            <a:ext cx="12192000" cy="747422"/>
          </a:xfrm>
          <a:prstGeom prst="rect">
            <a:avLst/>
          </a:prstGeom>
        </p:spPr>
      </p:pic>
      <p:sp>
        <p:nvSpPr>
          <p:cNvPr id="6" name="Title 1">
            <a:extLst>
              <a:ext uri="{FF2B5EF4-FFF2-40B4-BE49-F238E27FC236}">
                <a16:creationId xmlns:a16="http://schemas.microsoft.com/office/drawing/2014/main" id="{DCB8BCEF-4201-AEA2-951B-5853475DD5F7}"/>
              </a:ext>
            </a:extLst>
          </p:cNvPr>
          <p:cNvSpPr>
            <a:spLocks noGrp="1"/>
          </p:cNvSpPr>
          <p:nvPr>
            <p:ph type="title"/>
          </p:nvPr>
        </p:nvSpPr>
        <p:spPr>
          <a:xfrm>
            <a:off x="88446" y="77317"/>
            <a:ext cx="11744763" cy="535972"/>
          </a:xfrm>
        </p:spPr>
        <p:txBody>
          <a:bodyPr>
            <a:normAutofit fontScale="90000"/>
          </a:bodyPr>
          <a:lstStyle/>
          <a:p>
            <a:r>
              <a:rPr lang="en-GB" sz="4900" dirty="0">
                <a:solidFill>
                  <a:schemeClr val="bg1"/>
                </a:solidFill>
              </a:rPr>
              <a:t>Bg. </a:t>
            </a:r>
            <a:r>
              <a:rPr lang="en-GB" sz="4000" dirty="0">
                <a:solidFill>
                  <a:schemeClr val="bg1"/>
                </a:solidFill>
              </a:rPr>
              <a:t>AI in Cloud Operating Systems (L5/6 Cloud modules)</a:t>
            </a:r>
          </a:p>
        </p:txBody>
      </p:sp>
    </p:spTree>
    <p:extLst>
      <p:ext uri="{BB962C8B-B14F-4D97-AF65-F5344CB8AC3E}">
        <p14:creationId xmlns:p14="http://schemas.microsoft.com/office/powerpoint/2010/main" val="59854708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23616" y="278535"/>
            <a:ext cx="11744763" cy="1033669"/>
          </a:xfrm>
        </p:spPr>
        <p:txBody>
          <a:bodyPr>
            <a:normAutofit fontScale="90000"/>
          </a:bodyPr>
          <a:lstStyle/>
          <a:p>
            <a:r>
              <a:rPr lang="en-US" sz="6000" b="1" dirty="0">
                <a:solidFill>
                  <a:schemeClr val="bg1"/>
                </a:solidFill>
              </a:rPr>
              <a:t>Bg. </a:t>
            </a:r>
            <a:r>
              <a:rPr lang="en-US" b="1" dirty="0">
                <a:solidFill>
                  <a:schemeClr val="bg1"/>
                </a:solidFill>
              </a:rPr>
              <a:t>Video: </a:t>
            </a:r>
            <a:r>
              <a:rPr lang="en-GB" dirty="0" err="1">
                <a:solidFill>
                  <a:schemeClr val="bg1"/>
                </a:solidFill>
              </a:rPr>
              <a:t>Neuralink</a:t>
            </a:r>
            <a:r>
              <a:rPr lang="en-GB" dirty="0">
                <a:solidFill>
                  <a:schemeClr val="bg1"/>
                </a:solidFill>
              </a:rPr>
              <a:t> (BCI: B</a:t>
            </a:r>
            <a:r>
              <a:rPr lang="en-US" dirty="0">
                <a:solidFill>
                  <a:schemeClr val="bg1"/>
                </a:solidFill>
              </a:rPr>
              <a:t>rain-computer interface)</a:t>
            </a:r>
            <a:endParaRPr lang="en-GB" sz="4800" b="1" dirty="0">
              <a:solidFill>
                <a:schemeClr val="bg1"/>
              </a:solidFill>
              <a:effectLst/>
              <a:latin typeface="Times New Roman" panose="02020603050405020304" pitchFamily="18" charset="0"/>
              <a:ea typeface="Times New Roman" panose="02020603050405020304" pitchFamily="18" charset="0"/>
            </a:endParaRPr>
          </a:p>
        </p:txBody>
      </p:sp>
      <p:pic>
        <p:nvPicPr>
          <p:cNvPr id="5" name="Picture 4">
            <a:hlinkClick r:id="rId3"/>
            <a:extLst>
              <a:ext uri="{FF2B5EF4-FFF2-40B4-BE49-F238E27FC236}">
                <a16:creationId xmlns:a16="http://schemas.microsoft.com/office/drawing/2014/main" id="{81B6DD48-AFAB-A243-67C4-1E28460A6952}"/>
              </a:ext>
            </a:extLst>
          </p:cNvPr>
          <p:cNvPicPr>
            <a:picLocks noChangeAspect="1"/>
          </p:cNvPicPr>
          <p:nvPr/>
        </p:nvPicPr>
        <p:blipFill>
          <a:blip r:embed="rId4"/>
          <a:stretch>
            <a:fillRect/>
          </a:stretch>
        </p:blipFill>
        <p:spPr>
          <a:xfrm>
            <a:off x="4211654" y="1707284"/>
            <a:ext cx="7756725" cy="4351192"/>
          </a:xfrm>
          <a:prstGeom prst="rect">
            <a:avLst/>
          </a:prstGeom>
        </p:spPr>
      </p:pic>
      <p:sp>
        <p:nvSpPr>
          <p:cNvPr id="4" name="TextBox 3">
            <a:extLst>
              <a:ext uri="{FF2B5EF4-FFF2-40B4-BE49-F238E27FC236}">
                <a16:creationId xmlns:a16="http://schemas.microsoft.com/office/drawing/2014/main" id="{315499B9-6669-3CD6-8652-93BF273BE6D8}"/>
              </a:ext>
            </a:extLst>
          </p:cNvPr>
          <p:cNvSpPr txBox="1"/>
          <p:nvPr/>
        </p:nvSpPr>
        <p:spPr>
          <a:xfrm>
            <a:off x="4180727" y="1707284"/>
            <a:ext cx="6720024" cy="461665"/>
          </a:xfrm>
          <a:prstGeom prst="rect">
            <a:avLst/>
          </a:prstGeom>
          <a:noFill/>
        </p:spPr>
        <p:txBody>
          <a:bodyPr wrap="square">
            <a:spAutoFit/>
          </a:bodyPr>
          <a:lstStyle/>
          <a:p>
            <a:pPr marL="342900" indent="-342900" algn="l">
              <a:buFont typeface="Arial" panose="020B0604020202020204" pitchFamily="34" charset="0"/>
              <a:buChar char="•"/>
            </a:pPr>
            <a:r>
              <a:rPr lang="en-GB" sz="2400" dirty="0">
                <a:solidFill>
                  <a:srgbClr val="232323"/>
                </a:solidFill>
                <a:highlight>
                  <a:srgbClr val="FFFF00"/>
                </a:highlight>
                <a:ea typeface="DengXian" panose="02010600030101010101" pitchFamily="2" charset="-122"/>
              </a:rPr>
              <a:t>Overview: First 50secs:</a:t>
            </a:r>
            <a:endParaRPr lang="en-GB" sz="2400" dirty="0">
              <a:solidFill>
                <a:srgbClr val="232323"/>
              </a:solidFill>
              <a:effectLst/>
              <a:highlight>
                <a:srgbClr val="FFFF00"/>
              </a:highlight>
              <a:ea typeface="DengXian" panose="02010600030101010101" pitchFamily="2" charset="-122"/>
            </a:endParaRPr>
          </a:p>
        </p:txBody>
      </p:sp>
      <p:pic>
        <p:nvPicPr>
          <p:cNvPr id="6" name="Picture 5" descr="A red and white circle with a white arrow in the middle&#10;&#10;Description automatically generated">
            <a:extLst>
              <a:ext uri="{FF2B5EF4-FFF2-40B4-BE49-F238E27FC236}">
                <a16:creationId xmlns:a16="http://schemas.microsoft.com/office/drawing/2014/main" id="{2FCDD27B-1224-0718-3EE0-A2DFDA0E00EB}"/>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645053" y="2017467"/>
            <a:ext cx="1318733" cy="1318733"/>
          </a:xfrm>
          <a:prstGeom prst="rect">
            <a:avLst/>
          </a:prstGeom>
        </p:spPr>
      </p:pic>
      <p:sp>
        <p:nvSpPr>
          <p:cNvPr id="9" name="TextBox 8">
            <a:extLst>
              <a:ext uri="{FF2B5EF4-FFF2-40B4-BE49-F238E27FC236}">
                <a16:creationId xmlns:a16="http://schemas.microsoft.com/office/drawing/2014/main" id="{159DA6E1-35E0-BDFC-40BB-995048F0EA2F}"/>
              </a:ext>
            </a:extLst>
          </p:cNvPr>
          <p:cNvSpPr txBox="1"/>
          <p:nvPr/>
        </p:nvSpPr>
        <p:spPr>
          <a:xfrm>
            <a:off x="188410" y="1763966"/>
            <a:ext cx="3803907" cy="5016758"/>
          </a:xfrm>
          <a:prstGeom prst="rect">
            <a:avLst/>
          </a:prstGeom>
          <a:noFill/>
        </p:spPr>
        <p:txBody>
          <a:bodyPr wrap="square">
            <a:spAutoFit/>
          </a:bodyPr>
          <a:lstStyle/>
          <a:p>
            <a:r>
              <a:rPr lang="en-US" sz="2000" dirty="0"/>
              <a:t>“</a:t>
            </a:r>
            <a:r>
              <a:rPr lang="en-US" sz="2000" dirty="0">
                <a:hlinkClick r:id="rId7"/>
              </a:rPr>
              <a:t>Neuralink</a:t>
            </a:r>
            <a:r>
              <a:rPr lang="en-US" sz="2000" dirty="0"/>
              <a:t> is a startup founded by Elon Musk in 2017. It's trying to build a brain-computer interface that would help people with traumatic injuries operate phones and PCs using only their thoughts. To do that, it's working on implanting electrodes into peoples' brains.” </a:t>
            </a:r>
            <a:r>
              <a:rPr lang="en-US" sz="1400" dirty="0"/>
              <a:t>[</a:t>
            </a:r>
            <a:r>
              <a:rPr lang="en-US" sz="1400" dirty="0">
                <a:hlinkClick r:id="rId8"/>
              </a:rPr>
              <a:t>r</a:t>
            </a:r>
            <a:r>
              <a:rPr lang="en-US" sz="1400" dirty="0"/>
              <a:t>]</a:t>
            </a:r>
          </a:p>
          <a:p>
            <a:r>
              <a:rPr lang="en-US" sz="2000" dirty="0"/>
              <a:t>* Currently 2024, Neuralink a fully-implantable, wireless brain-computer interface (BCI), has started trials to help and support people with Quadriplegia, Spinal cord injury (SCI) or with amyotrophic lateral sclerosis (ALS)</a:t>
            </a:r>
            <a:endParaRPr lang="en-GB" sz="2000" dirty="0"/>
          </a:p>
        </p:txBody>
      </p:sp>
      <p:sp>
        <p:nvSpPr>
          <p:cNvPr id="13" name="TextBox 12">
            <a:extLst>
              <a:ext uri="{FF2B5EF4-FFF2-40B4-BE49-F238E27FC236}">
                <a16:creationId xmlns:a16="http://schemas.microsoft.com/office/drawing/2014/main" id="{40D58558-AB18-147C-953A-287BC51EFE10}"/>
              </a:ext>
            </a:extLst>
          </p:cNvPr>
          <p:cNvSpPr txBox="1"/>
          <p:nvPr/>
        </p:nvSpPr>
        <p:spPr>
          <a:xfrm>
            <a:off x="295835" y="1075381"/>
            <a:ext cx="6108806" cy="369332"/>
          </a:xfrm>
          <a:prstGeom prst="rect">
            <a:avLst/>
          </a:prstGeom>
          <a:noFill/>
        </p:spPr>
        <p:txBody>
          <a:bodyPr wrap="square">
            <a:spAutoFit/>
          </a:bodyPr>
          <a:lstStyle/>
          <a:p>
            <a:r>
              <a:rPr lang="en-GB" dirty="0">
                <a:solidFill>
                  <a:schemeClr val="bg1"/>
                </a:solidFill>
              </a:rPr>
              <a:t>Area: </a:t>
            </a:r>
            <a:r>
              <a:rPr lang="en-GB" dirty="0" err="1">
                <a:solidFill>
                  <a:schemeClr val="bg1"/>
                </a:solidFill>
              </a:rPr>
              <a:t>NeuroComputing</a:t>
            </a:r>
            <a:r>
              <a:rPr lang="en-GB" dirty="0">
                <a:solidFill>
                  <a:schemeClr val="bg1"/>
                </a:solidFill>
              </a:rPr>
              <a:t> &amp; HCI Human–Computer interface.</a:t>
            </a:r>
            <a:endParaRPr lang="en-GB" dirty="0"/>
          </a:p>
        </p:txBody>
      </p:sp>
      <p:sp>
        <p:nvSpPr>
          <p:cNvPr id="17" name="TextBox 16">
            <a:extLst>
              <a:ext uri="{FF2B5EF4-FFF2-40B4-BE49-F238E27FC236}">
                <a16:creationId xmlns:a16="http://schemas.microsoft.com/office/drawing/2014/main" id="{28944C4C-AF12-5AA4-E008-F77C3F9C43FC}"/>
              </a:ext>
            </a:extLst>
          </p:cNvPr>
          <p:cNvSpPr txBox="1"/>
          <p:nvPr/>
        </p:nvSpPr>
        <p:spPr>
          <a:xfrm>
            <a:off x="4211654" y="6272769"/>
            <a:ext cx="6689097" cy="369332"/>
          </a:xfrm>
          <a:prstGeom prst="rect">
            <a:avLst/>
          </a:prstGeom>
          <a:noFill/>
        </p:spPr>
        <p:txBody>
          <a:bodyPr wrap="square">
            <a:spAutoFit/>
          </a:bodyPr>
          <a:lstStyle/>
          <a:p>
            <a:pPr marL="285750" indent="-285750">
              <a:buFont typeface="Arial" panose="020B0604020202020204" pitchFamily="34" charset="0"/>
              <a:buChar char="•"/>
            </a:pPr>
            <a:r>
              <a:rPr lang="en-US" b="0" i="0" dirty="0">
                <a:solidFill>
                  <a:srgbClr val="131313"/>
                </a:solidFill>
                <a:effectLst/>
                <a:latin typeface="Roboto" panose="02000000000000000000" pitchFamily="2" charset="0"/>
              </a:rPr>
              <a:t>Similar </a:t>
            </a:r>
            <a:r>
              <a:rPr lang="en-US" b="0" i="0" dirty="0">
                <a:solidFill>
                  <a:srgbClr val="131313"/>
                </a:solidFill>
                <a:effectLst/>
                <a:latin typeface="Roboto" panose="02000000000000000000" pitchFamily="2" charset="0"/>
                <a:hlinkClick r:id="rId9"/>
              </a:rPr>
              <a:t>BCI research at UC San Francisco and UC Berkeley</a:t>
            </a:r>
            <a:r>
              <a:rPr lang="en-US" b="0" i="0" dirty="0">
                <a:solidFill>
                  <a:srgbClr val="131313"/>
                </a:solidFill>
                <a:effectLst/>
                <a:latin typeface="Roboto" panose="02000000000000000000" pitchFamily="2" charset="0"/>
              </a:rPr>
              <a:t>.</a:t>
            </a:r>
            <a:endParaRPr lang="en-GB" dirty="0"/>
          </a:p>
        </p:txBody>
      </p:sp>
    </p:spTree>
    <p:extLst>
      <p:ext uri="{BB962C8B-B14F-4D97-AF65-F5344CB8AC3E}">
        <p14:creationId xmlns:p14="http://schemas.microsoft.com/office/powerpoint/2010/main" val="129664908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23616" y="278535"/>
            <a:ext cx="11744763" cy="1033669"/>
          </a:xfrm>
        </p:spPr>
        <p:txBody>
          <a:bodyPr>
            <a:normAutofit/>
          </a:bodyPr>
          <a:lstStyle/>
          <a:p>
            <a:r>
              <a:rPr lang="en-US" b="1" dirty="0">
                <a:solidFill>
                  <a:schemeClr val="bg1"/>
                </a:solidFill>
              </a:rPr>
              <a:t>Next Gen. OS: Quantum Computing </a:t>
            </a:r>
            <a:endParaRPr lang="en-GB" sz="4800" b="1" dirty="0">
              <a:solidFill>
                <a:schemeClr val="bg1"/>
              </a:solidFill>
              <a:effectLst/>
              <a:latin typeface="Times New Roman" panose="02020603050405020304" pitchFamily="18" charset="0"/>
              <a:ea typeface="Times New Roman" panose="02020603050405020304" pitchFamily="18" charset="0"/>
            </a:endParaRPr>
          </a:p>
        </p:txBody>
      </p:sp>
      <p:sp>
        <p:nvSpPr>
          <p:cNvPr id="4" name="TextBox 3">
            <a:extLst>
              <a:ext uri="{FF2B5EF4-FFF2-40B4-BE49-F238E27FC236}">
                <a16:creationId xmlns:a16="http://schemas.microsoft.com/office/drawing/2014/main" id="{315499B9-6669-3CD6-8652-93BF273BE6D8}"/>
              </a:ext>
            </a:extLst>
          </p:cNvPr>
          <p:cNvSpPr txBox="1"/>
          <p:nvPr/>
        </p:nvSpPr>
        <p:spPr>
          <a:xfrm>
            <a:off x="339558" y="1687021"/>
            <a:ext cx="10510298" cy="461665"/>
          </a:xfrm>
          <a:prstGeom prst="rect">
            <a:avLst/>
          </a:prstGeom>
          <a:noFill/>
        </p:spPr>
        <p:txBody>
          <a:bodyPr wrap="square">
            <a:spAutoFit/>
          </a:bodyPr>
          <a:lstStyle/>
          <a:p>
            <a:pPr marL="342900" indent="-342900" algn="l">
              <a:buFont typeface="Arial" panose="020B0604020202020204" pitchFamily="34" charset="0"/>
              <a:buChar char="•"/>
            </a:pPr>
            <a:r>
              <a:rPr lang="en-GB" sz="2400" dirty="0">
                <a:solidFill>
                  <a:srgbClr val="232323"/>
                </a:solidFill>
                <a:highlight>
                  <a:srgbClr val="FFFF00"/>
                </a:highlight>
                <a:ea typeface="DengXian" panose="02010600030101010101" pitchFamily="2" charset="-122"/>
              </a:rPr>
              <a:t>Overview: 1-1.32mins:</a:t>
            </a:r>
            <a:r>
              <a:rPr lang="en-GB" sz="2400" dirty="0">
                <a:solidFill>
                  <a:srgbClr val="232323"/>
                </a:solidFill>
                <a:ea typeface="DengXian" panose="02010600030101010101" pitchFamily="2" charset="-122"/>
              </a:rPr>
              <a:t> </a:t>
            </a:r>
            <a:r>
              <a:rPr lang="en-US" sz="2400" dirty="0">
                <a:hlinkClick r:id="rId3"/>
              </a:rPr>
              <a:t>Michio Kaku: Quantum computing is the next revolution</a:t>
            </a:r>
            <a:endParaRPr lang="en-GB" sz="2400" dirty="0">
              <a:solidFill>
                <a:srgbClr val="232323"/>
              </a:solidFill>
              <a:effectLst/>
              <a:highlight>
                <a:srgbClr val="FFFF00"/>
              </a:highlight>
              <a:ea typeface="DengXian" panose="02010600030101010101" pitchFamily="2" charset="-122"/>
            </a:endParaRPr>
          </a:p>
        </p:txBody>
      </p:sp>
      <p:pic>
        <p:nvPicPr>
          <p:cNvPr id="11" name="Picture 10">
            <a:hlinkClick r:id="rId3"/>
            <a:extLst>
              <a:ext uri="{FF2B5EF4-FFF2-40B4-BE49-F238E27FC236}">
                <a16:creationId xmlns:a16="http://schemas.microsoft.com/office/drawing/2014/main" id="{D3F96E7B-5523-ED9D-55DF-539D91F1D2E0}"/>
              </a:ext>
            </a:extLst>
          </p:cNvPr>
          <p:cNvPicPr>
            <a:picLocks noChangeAspect="1"/>
          </p:cNvPicPr>
          <p:nvPr/>
        </p:nvPicPr>
        <p:blipFill>
          <a:blip r:embed="rId4"/>
          <a:stretch>
            <a:fillRect/>
          </a:stretch>
        </p:blipFill>
        <p:spPr>
          <a:xfrm>
            <a:off x="1811584" y="2148686"/>
            <a:ext cx="8016295" cy="4528879"/>
          </a:xfrm>
          <a:prstGeom prst="rect">
            <a:avLst/>
          </a:prstGeom>
        </p:spPr>
      </p:pic>
      <p:pic>
        <p:nvPicPr>
          <p:cNvPr id="15" name="Picture 14" descr="A red and white circle with a white arrow in the middle&#10;&#10;Description automatically generated">
            <a:extLst>
              <a:ext uri="{FF2B5EF4-FFF2-40B4-BE49-F238E27FC236}">
                <a16:creationId xmlns:a16="http://schemas.microsoft.com/office/drawing/2014/main" id="{4CE92164-C7F7-06E0-8810-49A20C45A6EC}"/>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152217" y="2348127"/>
            <a:ext cx="1318733" cy="1318733"/>
          </a:xfrm>
          <a:prstGeom prst="rect">
            <a:avLst/>
          </a:prstGeom>
        </p:spPr>
      </p:pic>
    </p:spTree>
    <p:extLst>
      <p:ext uri="{BB962C8B-B14F-4D97-AF65-F5344CB8AC3E}">
        <p14:creationId xmlns:p14="http://schemas.microsoft.com/office/powerpoint/2010/main" val="190644963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65987" y="236362"/>
            <a:ext cx="11744763" cy="1033669"/>
          </a:xfrm>
        </p:spPr>
        <p:txBody>
          <a:bodyPr>
            <a:normAutofit fontScale="90000"/>
          </a:bodyPr>
          <a:lstStyle/>
          <a:p>
            <a:r>
              <a:rPr lang="en-US" sz="6600" b="1" dirty="0">
                <a:solidFill>
                  <a:schemeClr val="bg1"/>
                </a:solidFill>
              </a:rPr>
              <a:t>Bg. </a:t>
            </a:r>
            <a:r>
              <a:rPr lang="en-US" sz="4900" dirty="0">
                <a:solidFill>
                  <a:schemeClr val="bg1"/>
                </a:solidFill>
              </a:rPr>
              <a:t>Video Case studies: IBM Quantum Computing</a:t>
            </a:r>
            <a:endParaRPr lang="en-GB" sz="4800" dirty="0">
              <a:solidFill>
                <a:schemeClr val="bg1"/>
              </a:solidFill>
              <a:effectLst/>
              <a:latin typeface="Times New Roman" panose="02020603050405020304" pitchFamily="18" charset="0"/>
              <a:ea typeface="Times New Roman" panose="02020603050405020304" pitchFamily="18" charset="0"/>
            </a:endParaRPr>
          </a:p>
        </p:txBody>
      </p:sp>
      <p:pic>
        <p:nvPicPr>
          <p:cNvPr id="4" name="Picture 3">
            <a:hlinkClick r:id="rId3"/>
            <a:extLst>
              <a:ext uri="{FF2B5EF4-FFF2-40B4-BE49-F238E27FC236}">
                <a16:creationId xmlns:a16="http://schemas.microsoft.com/office/drawing/2014/main" id="{23425E2D-F30D-7C91-F880-0D090835EB24}"/>
              </a:ext>
            </a:extLst>
          </p:cNvPr>
          <p:cNvPicPr>
            <a:picLocks noChangeAspect="1"/>
          </p:cNvPicPr>
          <p:nvPr/>
        </p:nvPicPr>
        <p:blipFill>
          <a:blip r:embed="rId4"/>
          <a:stretch>
            <a:fillRect/>
          </a:stretch>
        </p:blipFill>
        <p:spPr>
          <a:xfrm>
            <a:off x="699247" y="1373254"/>
            <a:ext cx="10678245" cy="5381523"/>
          </a:xfrm>
          <a:prstGeom prst="rect">
            <a:avLst/>
          </a:prstGeom>
        </p:spPr>
      </p:pic>
    </p:spTree>
    <p:extLst>
      <p:ext uri="{BB962C8B-B14F-4D97-AF65-F5344CB8AC3E}">
        <p14:creationId xmlns:p14="http://schemas.microsoft.com/office/powerpoint/2010/main" val="298117883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A3C210E6-A35A-4F68-8D60-801A019C75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descr="A close-up of a fractal&#10;&#10;Description automatically generated">
            <a:extLst>
              <a:ext uri="{FF2B5EF4-FFF2-40B4-BE49-F238E27FC236}">
                <a16:creationId xmlns:a16="http://schemas.microsoft.com/office/drawing/2014/main" id="{AAD17613-90AF-6186-B0A0-E482875CF97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0367" r="2" b="11320"/>
          <a:stretch/>
        </p:blipFill>
        <p:spPr>
          <a:xfrm>
            <a:off x="3657599" y="10"/>
            <a:ext cx="4458093"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p:spPr>
      </p:pic>
      <p:pic>
        <p:nvPicPr>
          <p:cNvPr id="30" name="Picture 29" descr="A close-up of a computer chip&#10;&#10;Description automatically generated">
            <a:extLst>
              <a:ext uri="{FF2B5EF4-FFF2-40B4-BE49-F238E27FC236}">
                <a16:creationId xmlns:a16="http://schemas.microsoft.com/office/drawing/2014/main" id="{87EFBF9D-0465-DAE6-C4C5-71334A9A19D9}"/>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13052" r="2" b="4724"/>
          <a:stretch/>
        </p:blipFill>
        <p:spPr>
          <a:xfrm>
            <a:off x="7381690" y="3456433"/>
            <a:ext cx="4810310" cy="3401568"/>
          </a:xfrm>
          <a:custGeom>
            <a:avLst/>
            <a:gdLst/>
            <a:ahLst/>
            <a:cxnLst/>
            <a:rect l="l" t="t" r="r" b="b"/>
            <a:pathLst>
              <a:path w="4810310" h="3401568">
                <a:moveTo>
                  <a:pt x="781270" y="0"/>
                </a:moveTo>
                <a:lnTo>
                  <a:pt x="4810310" y="0"/>
                </a:lnTo>
                <a:lnTo>
                  <a:pt x="4810310" y="3401568"/>
                </a:lnTo>
                <a:lnTo>
                  <a:pt x="0" y="3401568"/>
                </a:lnTo>
                <a:lnTo>
                  <a:pt x="1963" y="3397912"/>
                </a:lnTo>
                <a:cubicBezTo>
                  <a:pt x="454182" y="2512619"/>
                  <a:pt x="736170" y="1430108"/>
                  <a:pt x="776876" y="254399"/>
                </a:cubicBezTo>
                <a:close/>
              </a:path>
            </a:pathLst>
          </a:custGeom>
        </p:spPr>
      </p:pic>
      <p:pic>
        <p:nvPicPr>
          <p:cNvPr id="7" name="Picture 6" descr="A large black computer server&#10;&#10;Description automatically generated">
            <a:extLst>
              <a:ext uri="{FF2B5EF4-FFF2-40B4-BE49-F238E27FC236}">
                <a16:creationId xmlns:a16="http://schemas.microsoft.com/office/drawing/2014/main" id="{26DE9669-A838-BF18-A6E4-3EB18E4C898F}"/>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12287" r="108"/>
          <a:stretch/>
        </p:blipFill>
        <p:spPr>
          <a:xfrm>
            <a:off x="3757492" y="3469132"/>
            <a:ext cx="4358200"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p:spPr>
      </p:pic>
      <p:sp useBgFill="1">
        <p:nvSpPr>
          <p:cNvPr id="53" name="Freeform: Shape 52">
            <a:extLst>
              <a:ext uri="{FF2B5EF4-FFF2-40B4-BE49-F238E27FC236}">
                <a16:creationId xmlns:a16="http://schemas.microsoft.com/office/drawing/2014/main" id="{AC0D06B0-F19C-459E-B221-A34B506FB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4" name="Freeform: Shape 53">
            <a:extLst>
              <a:ext uri="{FF2B5EF4-FFF2-40B4-BE49-F238E27FC236}">
                <a16:creationId xmlns:a16="http://schemas.microsoft.com/office/drawing/2014/main" id="{345B26DA-1C6B-4C66-81C9-9C1877FC2D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2" name="Picture 31">
            <a:extLst>
              <a:ext uri="{FF2B5EF4-FFF2-40B4-BE49-F238E27FC236}">
                <a16:creationId xmlns:a16="http://schemas.microsoft.com/office/drawing/2014/main" id="{9D852E38-1FAE-3B4A-6C72-49D6A459360A}"/>
              </a:ext>
            </a:extLst>
          </p:cNvPr>
          <p:cNvPicPr>
            <a:picLocks noChangeAspect="1"/>
          </p:cNvPicPr>
          <p:nvPr/>
        </p:nvPicPr>
        <p:blipFill rotWithShape="1">
          <a:blip r:embed="rId9">
            <a:extLst>
              <a:ext uri="{28A0092B-C50C-407E-A947-70E740481C1C}">
                <a14:useLocalDpi xmlns:a14="http://schemas.microsoft.com/office/drawing/2010/main" val="0"/>
              </a:ext>
            </a:extLst>
          </a:blip>
          <a:srcRect r="38842"/>
          <a:stretch/>
        </p:blipFill>
        <p:spPr>
          <a:xfrm>
            <a:off x="0" y="0"/>
            <a:ext cx="12192000" cy="747422"/>
          </a:xfrm>
          <a:prstGeom prst="rect">
            <a:avLst/>
          </a:prstGeom>
        </p:spPr>
      </p:pic>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20040" y="201993"/>
            <a:ext cx="3337559" cy="1349276"/>
          </a:xfrm>
        </p:spPr>
        <p:txBody>
          <a:bodyPr vert="horz" lIns="91440" tIns="45720" rIns="91440" bIns="45720" rtlCol="0" anchor="ctr">
            <a:normAutofit fontScale="90000"/>
          </a:bodyPr>
          <a:lstStyle/>
          <a:p>
            <a:r>
              <a:rPr lang="en-US" sz="4900" b="1" kern="1200" dirty="0">
                <a:solidFill>
                  <a:schemeClr val="bg1"/>
                </a:solidFill>
                <a:latin typeface="+mj-lt"/>
                <a:ea typeface="+mj-ea"/>
                <a:cs typeface="+mj-cs"/>
              </a:rPr>
              <a:t>Bg. </a:t>
            </a:r>
            <a:r>
              <a:rPr lang="en-US" sz="4000" kern="1200" dirty="0">
                <a:solidFill>
                  <a:schemeClr val="bg1"/>
                </a:solidFill>
                <a:latin typeface="+mj-lt"/>
                <a:ea typeface="+mj-ea"/>
                <a:cs typeface="+mj-cs"/>
              </a:rPr>
              <a:t>Company: </a:t>
            </a:r>
            <a:br>
              <a:rPr lang="en-US" sz="3600" kern="1200" dirty="0">
                <a:solidFill>
                  <a:schemeClr val="tx1"/>
                </a:solidFill>
                <a:latin typeface="+mj-lt"/>
                <a:ea typeface="+mj-ea"/>
                <a:cs typeface="+mj-cs"/>
              </a:rPr>
            </a:br>
            <a:r>
              <a:rPr lang="en-US" sz="3600" b="1" kern="1200" dirty="0">
                <a:solidFill>
                  <a:schemeClr val="tx1"/>
                </a:solidFill>
                <a:latin typeface="+mj-lt"/>
                <a:ea typeface="+mj-ea"/>
                <a:cs typeface="+mj-cs"/>
              </a:rPr>
              <a:t>D-Wave Quantum Systems Inc. </a:t>
            </a:r>
            <a:endParaRPr lang="en-US" sz="3600" b="1" kern="1200" dirty="0">
              <a:solidFill>
                <a:schemeClr val="tx1"/>
              </a:solidFill>
              <a:effectLst/>
              <a:latin typeface="+mj-lt"/>
              <a:ea typeface="+mj-ea"/>
              <a:cs typeface="+mj-cs"/>
            </a:endParaRPr>
          </a:p>
        </p:txBody>
      </p:sp>
      <p:sp>
        <p:nvSpPr>
          <p:cNvPr id="55" name="Rectangle 54">
            <a:extLst>
              <a:ext uri="{FF2B5EF4-FFF2-40B4-BE49-F238E27FC236}">
                <a16:creationId xmlns:a16="http://schemas.microsoft.com/office/drawing/2014/main" id="{98DE6C44-43F8-4DE4-AB81-66853FFEA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05840"/>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6" name="Rectangle 55">
            <a:extLst>
              <a:ext uri="{FF2B5EF4-FFF2-40B4-BE49-F238E27FC236}">
                <a16:creationId xmlns:a16="http://schemas.microsoft.com/office/drawing/2014/main" id="{2409529B-9B56-4F10-BE4D-F934DB89E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315499B9-6669-3CD6-8652-93BF273BE6D8}"/>
              </a:ext>
            </a:extLst>
          </p:cNvPr>
          <p:cNvSpPr txBox="1"/>
          <p:nvPr/>
        </p:nvSpPr>
        <p:spPr>
          <a:xfrm>
            <a:off x="0" y="1618834"/>
            <a:ext cx="4210850" cy="4829492"/>
          </a:xfrm>
          <a:prstGeom prst="rect">
            <a:avLst/>
          </a:prstGeom>
        </p:spPr>
        <p:txBody>
          <a:bodyPr vert="horz" lIns="91440" tIns="45720" rIns="91440" bIns="45720" rtlCol="0">
            <a:normAutofit fontScale="62500" lnSpcReduction="20000"/>
          </a:bodyPr>
          <a:lstStyle/>
          <a:p>
            <a:pPr marL="342900" indent="-228600">
              <a:lnSpc>
                <a:spcPct val="90000"/>
              </a:lnSpc>
              <a:spcAft>
                <a:spcPts val="600"/>
              </a:spcAft>
              <a:buFont typeface="Arial" panose="020B0604020202020204" pitchFamily="34" charset="0"/>
              <a:buChar char="•"/>
            </a:pPr>
            <a:r>
              <a:rPr lang="en-US" sz="4500" dirty="0"/>
              <a:t>Is the world's </a:t>
            </a:r>
            <a:r>
              <a:rPr lang="en-US" sz="4500" b="1" dirty="0"/>
              <a:t>first company </a:t>
            </a:r>
            <a:r>
              <a:rPr lang="en-US" sz="4500" dirty="0"/>
              <a:t>(Canadian) </a:t>
            </a:r>
            <a:r>
              <a:rPr lang="en-US" sz="4500" b="1" dirty="0"/>
              <a:t>to sell Quantum computers. </a:t>
            </a:r>
          </a:p>
          <a:p>
            <a:pPr marL="342900" indent="-228600">
              <a:lnSpc>
                <a:spcPct val="90000"/>
              </a:lnSpc>
              <a:spcAft>
                <a:spcPts val="600"/>
              </a:spcAft>
              <a:buFont typeface="Arial" panose="020B0604020202020204" pitchFamily="34" charset="0"/>
              <a:buChar char="•"/>
            </a:pPr>
            <a:r>
              <a:rPr lang="en-US" sz="4500" dirty="0"/>
              <a:t>D-Wave's </a:t>
            </a:r>
            <a:r>
              <a:rPr lang="en-US" sz="4500" b="1" dirty="0"/>
              <a:t>customers include Lockheed Martin</a:t>
            </a:r>
            <a:r>
              <a:rPr lang="en-US" sz="4500" dirty="0"/>
              <a:t>, University of Southern California, </a:t>
            </a:r>
            <a:r>
              <a:rPr lang="en-US" sz="4500" b="1" dirty="0"/>
              <a:t>Google/NASA </a:t>
            </a:r>
            <a:r>
              <a:rPr lang="en-US" sz="4500" dirty="0"/>
              <a:t>and Los Alamos National Lab.</a:t>
            </a:r>
          </a:p>
          <a:p>
            <a:pPr marL="800100" lvl="1" indent="-228600">
              <a:lnSpc>
                <a:spcPct val="90000"/>
              </a:lnSpc>
              <a:spcAft>
                <a:spcPts val="600"/>
              </a:spcAft>
              <a:buFont typeface="Arial" panose="020B0604020202020204" pitchFamily="34" charset="0"/>
              <a:buChar char="•"/>
            </a:pPr>
            <a:r>
              <a:rPr lang="en-US" sz="3200" dirty="0"/>
              <a:t>Bg. </a:t>
            </a:r>
            <a:r>
              <a:rPr lang="en-US" sz="2500" dirty="0"/>
              <a:t>Founded by Haig Farris, Geordie Rose, Bob Wiens, and Alexandre </a:t>
            </a:r>
            <a:r>
              <a:rPr lang="en-US" sz="2500" dirty="0" err="1"/>
              <a:t>Zagoskin</a:t>
            </a:r>
            <a:r>
              <a:rPr lang="en-US" sz="2500" dirty="0"/>
              <a:t>. Farris taught a business course at the University of British Columbia (UBC), where Rose obtained his PhD, and </a:t>
            </a:r>
            <a:r>
              <a:rPr lang="en-US" sz="2500" dirty="0" err="1"/>
              <a:t>Zagoskin</a:t>
            </a:r>
            <a:r>
              <a:rPr lang="en-US" sz="2500" dirty="0"/>
              <a:t> was a postdoctoral fellow. </a:t>
            </a:r>
            <a:r>
              <a:rPr lang="en-US" sz="1600" dirty="0"/>
              <a:t>[</a:t>
            </a:r>
            <a:r>
              <a:rPr lang="en-US" sz="1600" dirty="0">
                <a:hlinkClick r:id="rId10"/>
              </a:rPr>
              <a:t>r</a:t>
            </a:r>
            <a:r>
              <a:rPr lang="en-US" sz="1600" dirty="0"/>
              <a:t>]</a:t>
            </a:r>
          </a:p>
        </p:txBody>
      </p:sp>
      <p:pic>
        <p:nvPicPr>
          <p:cNvPr id="22" name="Picture 21" descr="A large machine with many tubes&#10;&#10;Description automatically generated with medium confidence">
            <a:extLst>
              <a:ext uri="{FF2B5EF4-FFF2-40B4-BE49-F238E27FC236}">
                <a16:creationId xmlns:a16="http://schemas.microsoft.com/office/drawing/2014/main" id="{ED02A01C-60CD-D0E9-D906-D21A987E90D6}"/>
              </a:ext>
            </a:extLst>
          </p:cNvPr>
          <p:cNvPicPr>
            <a:picLocks noChangeAspect="1"/>
          </p:cNvPicPr>
          <p:nvPr/>
        </p:nvPicPr>
        <p:blipFill rotWithShape="1">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rcRect t="25151" b="30798"/>
          <a:stretch/>
        </p:blipFill>
        <p:spPr>
          <a:xfrm>
            <a:off x="7404372" y="10"/>
            <a:ext cx="4787628" cy="3401558"/>
          </a:xfrm>
          <a:custGeom>
            <a:avLst/>
            <a:gdLst/>
            <a:ahLst/>
            <a:cxnLst/>
            <a:rect l="l" t="t" r="r" b="b"/>
            <a:pathLst>
              <a:path w="4787628" h="3401568">
                <a:moveTo>
                  <a:pt x="0" y="0"/>
                </a:moveTo>
                <a:lnTo>
                  <a:pt x="4787628" y="0"/>
                </a:lnTo>
                <a:lnTo>
                  <a:pt x="4787628" y="3401568"/>
                </a:lnTo>
                <a:lnTo>
                  <a:pt x="762748" y="3401568"/>
                </a:lnTo>
                <a:lnTo>
                  <a:pt x="751436" y="2963954"/>
                </a:lnTo>
                <a:cubicBezTo>
                  <a:pt x="698408" y="1942163"/>
                  <a:pt x="463174" y="995044"/>
                  <a:pt x="93264" y="192283"/>
                </a:cubicBezTo>
                <a:close/>
              </a:path>
            </a:pathLst>
          </a:custGeom>
        </p:spPr>
      </p:pic>
      <p:sp>
        <p:nvSpPr>
          <p:cNvPr id="20" name="TextBox 19">
            <a:extLst>
              <a:ext uri="{FF2B5EF4-FFF2-40B4-BE49-F238E27FC236}">
                <a16:creationId xmlns:a16="http://schemas.microsoft.com/office/drawing/2014/main" id="{05D42079-D66D-64B0-A6D5-99AADE3B1480}"/>
              </a:ext>
            </a:extLst>
          </p:cNvPr>
          <p:cNvSpPr txBox="1"/>
          <p:nvPr/>
        </p:nvSpPr>
        <p:spPr>
          <a:xfrm>
            <a:off x="9884958"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3" tooltip="http://mrpyrometer.com/d-wave-demonstrates-performance-advantage-in-quantum-simulatio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23" name="TextBox 22">
            <a:extLst>
              <a:ext uri="{FF2B5EF4-FFF2-40B4-BE49-F238E27FC236}">
                <a16:creationId xmlns:a16="http://schemas.microsoft.com/office/drawing/2014/main" id="{11DAD5D2-CD5F-78E5-4AC9-FF48BB18CFFB}"/>
              </a:ext>
            </a:extLst>
          </p:cNvPr>
          <p:cNvSpPr txBox="1"/>
          <p:nvPr/>
        </p:nvSpPr>
        <p:spPr>
          <a:xfrm>
            <a:off x="7565216"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2" tooltip="https://www.flickr.com/photos/criminalintent/39660636671/in/photostream/">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31" name="TextBox 30">
            <a:extLst>
              <a:ext uri="{FF2B5EF4-FFF2-40B4-BE49-F238E27FC236}">
                <a16:creationId xmlns:a16="http://schemas.microsoft.com/office/drawing/2014/main" id="{2D98721C-A38F-D4D1-2ED6-4E2182C3E01A}"/>
              </a:ext>
            </a:extLst>
          </p:cNvPr>
          <p:cNvSpPr txBox="1"/>
          <p:nvPr/>
        </p:nvSpPr>
        <p:spPr>
          <a:xfrm>
            <a:off x="5226238" y="6870700"/>
            <a:ext cx="232627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www.comptoir-hardware.com/actus/software-pilotes/37326-un-systeme-quantique-dans-les-nuages-chez-d-wav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5"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426778895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315499B9-6669-3CD6-8652-93BF273BE6D8}"/>
              </a:ext>
            </a:extLst>
          </p:cNvPr>
          <p:cNvSpPr txBox="1"/>
          <p:nvPr/>
        </p:nvSpPr>
        <p:spPr>
          <a:xfrm>
            <a:off x="170509" y="1687021"/>
            <a:ext cx="5807669" cy="5370701"/>
          </a:xfrm>
          <a:prstGeom prst="rect">
            <a:avLst/>
          </a:prstGeom>
          <a:noFill/>
        </p:spPr>
        <p:txBody>
          <a:bodyPr wrap="square">
            <a:spAutoFit/>
          </a:bodyPr>
          <a:lstStyle/>
          <a:p>
            <a:pPr marL="285750" indent="-285750">
              <a:spcAft>
                <a:spcPts val="600"/>
              </a:spcAft>
              <a:buFont typeface="Arial" panose="020B0604020202020204" pitchFamily="34" charset="0"/>
              <a:buChar char="•"/>
            </a:pPr>
            <a:r>
              <a:rPr lang="en-GB" sz="2800" b="1" dirty="0" err="1"/>
              <a:t>Riverlane</a:t>
            </a:r>
            <a:r>
              <a:rPr lang="en-GB" sz="2800" dirty="0"/>
              <a:t> </a:t>
            </a:r>
            <a:r>
              <a:rPr lang="en-GB" sz="2800" b="1" dirty="0"/>
              <a:t>Ltd. </a:t>
            </a:r>
            <a:r>
              <a:rPr lang="en-GB" sz="2800" dirty="0"/>
              <a:t>a spin-out company from the </a:t>
            </a:r>
            <a:r>
              <a:rPr lang="en-GB" sz="2800" b="1" dirty="0"/>
              <a:t>University of Cambridge, </a:t>
            </a:r>
            <a:r>
              <a:rPr lang="en-GB" sz="2800" dirty="0"/>
              <a:t>have developed an </a:t>
            </a:r>
            <a:r>
              <a:rPr lang="en-GB" sz="2800" b="1" dirty="0"/>
              <a:t>Operating system for quantum computers </a:t>
            </a:r>
            <a:r>
              <a:rPr lang="en-GB" sz="2800" dirty="0"/>
              <a:t>that will work on various </a:t>
            </a:r>
            <a:r>
              <a:rPr lang="en-GB" sz="2800" b="1" dirty="0"/>
              <a:t>Quantum Computer architectures</a:t>
            </a:r>
            <a:r>
              <a:rPr lang="en-GB" sz="2800" dirty="0"/>
              <a:t>.</a:t>
            </a:r>
          </a:p>
          <a:p>
            <a:pPr marL="285750" indent="-285750">
              <a:spcAft>
                <a:spcPts val="600"/>
              </a:spcAft>
              <a:buFont typeface="Arial" panose="020B0604020202020204" pitchFamily="34" charset="0"/>
              <a:buChar char="•"/>
            </a:pPr>
            <a:r>
              <a:rPr lang="en-GB" sz="2800" dirty="0"/>
              <a:t>It’s called</a:t>
            </a:r>
            <a:r>
              <a:rPr lang="en-GB" sz="2800" b="1" dirty="0"/>
              <a:t> ‘Deltaflow.OS</a:t>
            </a:r>
            <a:r>
              <a:rPr lang="en-GB" sz="2800" b="1" i="0" dirty="0">
                <a:effectLst/>
                <a:latin typeface="Ubuntu" panose="020B0504030602030204" pitchFamily="34" charset="0"/>
              </a:rPr>
              <a:t>’. </a:t>
            </a:r>
            <a:r>
              <a:rPr lang="en-GB" sz="1200" dirty="0"/>
              <a:t>[</a:t>
            </a:r>
            <a:r>
              <a:rPr lang="en-GB" sz="1200" dirty="0">
                <a:hlinkClick r:id="rId3"/>
              </a:rPr>
              <a:t>r</a:t>
            </a:r>
            <a:r>
              <a:rPr lang="en-GB" sz="1200" dirty="0"/>
              <a:t>]</a:t>
            </a:r>
          </a:p>
          <a:p>
            <a:pPr marL="285750" indent="-285750">
              <a:spcAft>
                <a:spcPts val="600"/>
              </a:spcAft>
              <a:buFont typeface="Arial" panose="020B0604020202020204" pitchFamily="34" charset="0"/>
              <a:buChar char="•"/>
            </a:pPr>
            <a:r>
              <a:rPr lang="en-GB" dirty="0"/>
              <a:t>Bg. </a:t>
            </a:r>
            <a:r>
              <a:rPr lang="en-GB" dirty="0" err="1"/>
              <a:t>Riverlane</a:t>
            </a:r>
            <a:r>
              <a:rPr lang="en-GB" dirty="0"/>
              <a:t> aims to produce ground-breaking technology which promises to unlock the power of quantum and tackle global problems as diverse as climate change, new battery materials and the development of new drugs for incurable diseases. </a:t>
            </a:r>
            <a:r>
              <a:rPr lang="en-GB" dirty="0">
                <a:hlinkClick r:id="rId4"/>
              </a:rPr>
              <a:t>www.riverlane.com</a:t>
            </a:r>
            <a:r>
              <a:rPr lang="en-GB" dirty="0"/>
              <a:t>.</a:t>
            </a:r>
          </a:p>
          <a:p>
            <a:pPr marL="342900" indent="-342900" algn="l">
              <a:spcAft>
                <a:spcPts val="600"/>
              </a:spcAft>
              <a:buFont typeface="Arial" panose="020B0604020202020204" pitchFamily="34" charset="0"/>
              <a:buChar char="•"/>
            </a:pPr>
            <a:endParaRPr lang="en-GB" sz="2400" dirty="0">
              <a:solidFill>
                <a:srgbClr val="232323"/>
              </a:solidFill>
              <a:effectLst/>
              <a:highlight>
                <a:srgbClr val="FFFF00"/>
              </a:highlight>
              <a:ea typeface="DengXian" panose="02010600030101010101" pitchFamily="2" charset="-122"/>
            </a:endParaRPr>
          </a:p>
        </p:txBody>
      </p:sp>
      <p:sp>
        <p:nvSpPr>
          <p:cNvPr id="7" name="Title 6">
            <a:extLst>
              <a:ext uri="{FF2B5EF4-FFF2-40B4-BE49-F238E27FC236}">
                <a16:creationId xmlns:a16="http://schemas.microsoft.com/office/drawing/2014/main" id="{F7A2D2E8-FA1B-25C6-052A-83B4F23B5912}"/>
              </a:ext>
            </a:extLst>
          </p:cNvPr>
          <p:cNvSpPr>
            <a:spLocks noGrp="1"/>
          </p:cNvSpPr>
          <p:nvPr>
            <p:ph type="title"/>
          </p:nvPr>
        </p:nvSpPr>
        <p:spPr>
          <a:xfrm>
            <a:off x="459346" y="132588"/>
            <a:ext cx="10515600" cy="1325563"/>
          </a:xfrm>
        </p:spPr>
        <p:txBody>
          <a:bodyPr/>
          <a:lstStyle/>
          <a:p>
            <a:r>
              <a:rPr lang="en-GB" b="1" dirty="0">
                <a:solidFill>
                  <a:schemeClr val="bg1"/>
                </a:solidFill>
              </a:rPr>
              <a:t>Riverlane’s ‘Deltaflow OS’ </a:t>
            </a:r>
            <a:br>
              <a:rPr lang="en-GB" b="1" dirty="0">
                <a:solidFill>
                  <a:schemeClr val="bg1"/>
                </a:solidFill>
              </a:rPr>
            </a:br>
            <a:r>
              <a:rPr lang="en-GB" b="1" dirty="0">
                <a:solidFill>
                  <a:schemeClr val="bg1"/>
                </a:solidFill>
              </a:rPr>
              <a:t>Quantum Computer Operating System</a:t>
            </a:r>
          </a:p>
        </p:txBody>
      </p:sp>
      <p:pic>
        <p:nvPicPr>
          <p:cNvPr id="18" name="Picture 17">
            <a:hlinkClick r:id="rId5"/>
            <a:extLst>
              <a:ext uri="{FF2B5EF4-FFF2-40B4-BE49-F238E27FC236}">
                <a16:creationId xmlns:a16="http://schemas.microsoft.com/office/drawing/2014/main" id="{AB853BCA-DCCE-2368-3692-C42E8D63F1A7}"/>
              </a:ext>
            </a:extLst>
          </p:cNvPr>
          <p:cNvPicPr>
            <a:picLocks noChangeAspect="1"/>
          </p:cNvPicPr>
          <p:nvPr/>
        </p:nvPicPr>
        <p:blipFill>
          <a:blip r:embed="rId6"/>
          <a:stretch>
            <a:fillRect/>
          </a:stretch>
        </p:blipFill>
        <p:spPr>
          <a:xfrm>
            <a:off x="5978178" y="2113110"/>
            <a:ext cx="5938448" cy="3781576"/>
          </a:xfrm>
          <a:prstGeom prst="rect">
            <a:avLst/>
          </a:prstGeom>
        </p:spPr>
      </p:pic>
      <p:pic>
        <p:nvPicPr>
          <p:cNvPr id="19" name="Picture 18" descr="A red and white circle with a white arrow in the middle&#10;&#10;Description automatically generated">
            <a:extLst>
              <a:ext uri="{FF2B5EF4-FFF2-40B4-BE49-F238E27FC236}">
                <a16:creationId xmlns:a16="http://schemas.microsoft.com/office/drawing/2014/main" id="{79E078F3-0E1D-C3C9-F875-0A51D2040E44}"/>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8425722" y="3086708"/>
            <a:ext cx="1318733" cy="1318733"/>
          </a:xfrm>
          <a:prstGeom prst="rect">
            <a:avLst/>
          </a:prstGeom>
        </p:spPr>
      </p:pic>
      <p:sp>
        <p:nvSpPr>
          <p:cNvPr id="20" name="TextBox 19">
            <a:extLst>
              <a:ext uri="{FF2B5EF4-FFF2-40B4-BE49-F238E27FC236}">
                <a16:creationId xmlns:a16="http://schemas.microsoft.com/office/drawing/2014/main" id="{4DD2D257-CC7B-3958-9ECB-A3578216B98B}"/>
              </a:ext>
            </a:extLst>
          </p:cNvPr>
          <p:cNvSpPr txBox="1"/>
          <p:nvPr/>
        </p:nvSpPr>
        <p:spPr>
          <a:xfrm>
            <a:off x="5910480" y="1759293"/>
            <a:ext cx="5623253" cy="400110"/>
          </a:xfrm>
          <a:prstGeom prst="rect">
            <a:avLst/>
          </a:prstGeom>
          <a:noFill/>
        </p:spPr>
        <p:txBody>
          <a:bodyPr wrap="square" rtlCol="0">
            <a:spAutoFit/>
          </a:bodyPr>
          <a:lstStyle/>
          <a:p>
            <a:r>
              <a:rPr lang="en-GB" sz="2000" dirty="0"/>
              <a:t>Bg. </a:t>
            </a:r>
            <a:r>
              <a:rPr lang="en-GB" dirty="0"/>
              <a:t>Video Overview: </a:t>
            </a:r>
            <a:r>
              <a:rPr lang="en-GB" dirty="0" err="1"/>
              <a:t>Riverlane</a:t>
            </a:r>
            <a:r>
              <a:rPr lang="en-GB" dirty="0"/>
              <a:t> Quantum OS development</a:t>
            </a:r>
          </a:p>
        </p:txBody>
      </p:sp>
    </p:spTree>
    <p:extLst>
      <p:ext uri="{BB962C8B-B14F-4D97-AF65-F5344CB8AC3E}">
        <p14:creationId xmlns:p14="http://schemas.microsoft.com/office/powerpoint/2010/main" val="50495661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F7A2D2E8-FA1B-25C6-052A-83B4F23B5912}"/>
              </a:ext>
            </a:extLst>
          </p:cNvPr>
          <p:cNvSpPr>
            <a:spLocks noGrp="1"/>
          </p:cNvSpPr>
          <p:nvPr>
            <p:ph type="title"/>
          </p:nvPr>
        </p:nvSpPr>
        <p:spPr>
          <a:xfrm>
            <a:off x="459345" y="132588"/>
            <a:ext cx="11082073" cy="1325563"/>
          </a:xfrm>
        </p:spPr>
        <p:txBody>
          <a:bodyPr>
            <a:normAutofit/>
          </a:bodyPr>
          <a:lstStyle/>
          <a:p>
            <a:r>
              <a:rPr lang="en-GB" sz="5300" b="1" dirty="0">
                <a:solidFill>
                  <a:schemeClr val="bg1"/>
                </a:solidFill>
              </a:rPr>
              <a:t>Bg. </a:t>
            </a:r>
            <a:r>
              <a:rPr lang="en-GB" dirty="0">
                <a:solidFill>
                  <a:schemeClr val="bg1"/>
                </a:solidFill>
              </a:rPr>
              <a:t>Riverlane’s YouTube Channel</a:t>
            </a:r>
          </a:p>
        </p:txBody>
      </p:sp>
      <p:pic>
        <p:nvPicPr>
          <p:cNvPr id="3" name="Picture 2">
            <a:hlinkClick r:id="rId3"/>
            <a:extLst>
              <a:ext uri="{FF2B5EF4-FFF2-40B4-BE49-F238E27FC236}">
                <a16:creationId xmlns:a16="http://schemas.microsoft.com/office/drawing/2014/main" id="{103D02B4-5954-1C24-108E-6BF016F67811}"/>
              </a:ext>
            </a:extLst>
          </p:cNvPr>
          <p:cNvPicPr>
            <a:picLocks noChangeAspect="1"/>
          </p:cNvPicPr>
          <p:nvPr/>
        </p:nvPicPr>
        <p:blipFill rotWithShape="1">
          <a:blip r:embed="rId4"/>
          <a:srcRect l="24917"/>
          <a:stretch/>
        </p:blipFill>
        <p:spPr>
          <a:xfrm>
            <a:off x="6214928" y="2025713"/>
            <a:ext cx="5977068" cy="3629736"/>
          </a:xfrm>
          <a:prstGeom prst="rect">
            <a:avLst/>
          </a:prstGeom>
        </p:spPr>
      </p:pic>
      <p:pic>
        <p:nvPicPr>
          <p:cNvPr id="19" name="Picture 18" descr="A red and white circle with a white arrow in the middle&#10;&#10;Description automatically generated">
            <a:extLst>
              <a:ext uri="{FF2B5EF4-FFF2-40B4-BE49-F238E27FC236}">
                <a16:creationId xmlns:a16="http://schemas.microsoft.com/office/drawing/2014/main" id="{79E078F3-0E1D-C3C9-F875-0A51D2040E44}"/>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285812" y="909392"/>
            <a:ext cx="1318733" cy="1318733"/>
          </a:xfrm>
          <a:prstGeom prst="rect">
            <a:avLst/>
          </a:prstGeom>
        </p:spPr>
      </p:pic>
      <p:sp>
        <p:nvSpPr>
          <p:cNvPr id="4" name="TextBox 3">
            <a:extLst>
              <a:ext uri="{FF2B5EF4-FFF2-40B4-BE49-F238E27FC236}">
                <a16:creationId xmlns:a16="http://schemas.microsoft.com/office/drawing/2014/main" id="{315499B9-6669-3CD6-8652-93BF273BE6D8}"/>
              </a:ext>
            </a:extLst>
          </p:cNvPr>
          <p:cNvSpPr txBox="1"/>
          <p:nvPr/>
        </p:nvSpPr>
        <p:spPr>
          <a:xfrm>
            <a:off x="170509" y="1687021"/>
            <a:ext cx="6044415" cy="4785926"/>
          </a:xfrm>
          <a:prstGeom prst="rect">
            <a:avLst/>
          </a:prstGeom>
          <a:noFill/>
        </p:spPr>
        <p:txBody>
          <a:bodyPr wrap="square">
            <a:spAutoFit/>
          </a:bodyPr>
          <a:lstStyle/>
          <a:p>
            <a:pPr>
              <a:spcAft>
                <a:spcPts val="600"/>
              </a:spcAft>
            </a:pPr>
            <a:r>
              <a:rPr lang="en-GB" sz="2800" b="1" i="0" dirty="0" err="1">
                <a:solidFill>
                  <a:srgbClr val="0F0F0F"/>
                </a:solidFill>
                <a:effectLst/>
              </a:rPr>
              <a:t>Riverlane</a:t>
            </a:r>
            <a:r>
              <a:rPr lang="en-GB" sz="2800" b="1" i="0" dirty="0">
                <a:solidFill>
                  <a:srgbClr val="0F0F0F"/>
                </a:solidFill>
                <a:effectLst/>
              </a:rPr>
              <a:t> YouTube Channel: </a:t>
            </a:r>
            <a:r>
              <a:rPr lang="en-US" sz="2800" dirty="0">
                <a:highlight>
                  <a:srgbClr val="FFFF00"/>
                </a:highlight>
                <a:hlinkClick r:id="rId3"/>
              </a:rPr>
              <a:t>Learn about Quantum OS on </a:t>
            </a:r>
            <a:r>
              <a:rPr lang="en-US" sz="2800" dirty="0" err="1">
                <a:highlight>
                  <a:srgbClr val="FFFF00"/>
                </a:highlight>
                <a:hlinkClick r:id="rId3"/>
              </a:rPr>
              <a:t>Riverlane's</a:t>
            </a:r>
            <a:r>
              <a:rPr lang="en-US" sz="2800" dirty="0">
                <a:highlight>
                  <a:srgbClr val="FFFF00"/>
                </a:highlight>
                <a:hlinkClick r:id="rId3"/>
              </a:rPr>
              <a:t> YouTube Channel</a:t>
            </a:r>
            <a:r>
              <a:rPr lang="en-US" sz="2800" dirty="0">
                <a:highlight>
                  <a:srgbClr val="FFFF00"/>
                </a:highlight>
              </a:rPr>
              <a:t>.</a:t>
            </a:r>
            <a:r>
              <a:rPr lang="en-US" dirty="0"/>
              <a:t>  </a:t>
            </a:r>
          </a:p>
          <a:p>
            <a:pPr>
              <a:spcAft>
                <a:spcPts val="600"/>
              </a:spcAft>
            </a:pPr>
            <a:r>
              <a:rPr lang="en-US" sz="2800" dirty="0"/>
              <a:t>Example Videos:</a:t>
            </a:r>
            <a:endParaRPr lang="en-GB" sz="2800" dirty="0"/>
          </a:p>
          <a:p>
            <a:pPr marL="342900" indent="-342900">
              <a:spcAft>
                <a:spcPts val="600"/>
              </a:spcAft>
              <a:buFont typeface="Arial" panose="020B0604020202020204" pitchFamily="34" charset="0"/>
              <a:buChar char="•"/>
            </a:pPr>
            <a:r>
              <a:rPr lang="en-GB" sz="2400" dirty="0" err="1"/>
              <a:t>Riverlane</a:t>
            </a:r>
            <a:r>
              <a:rPr lang="en-GB" sz="2400" dirty="0"/>
              <a:t> are recruiting: </a:t>
            </a:r>
            <a:r>
              <a:rPr lang="en-GB" sz="2400" dirty="0">
                <a:highlight>
                  <a:srgbClr val="FFFF00"/>
                </a:highlight>
                <a:hlinkClick r:id="rId7"/>
              </a:rPr>
              <a:t>Join Us</a:t>
            </a:r>
            <a:r>
              <a:rPr lang="en-GB" sz="2400" dirty="0"/>
              <a:t>.</a:t>
            </a:r>
          </a:p>
          <a:p>
            <a:pPr marL="342900" indent="-342900">
              <a:spcAft>
                <a:spcPts val="600"/>
              </a:spcAft>
              <a:buFont typeface="Arial" panose="020B0604020202020204" pitchFamily="34" charset="0"/>
              <a:buChar char="•"/>
            </a:pPr>
            <a:r>
              <a:rPr lang="en-GB" sz="2400" dirty="0"/>
              <a:t>Exploring </a:t>
            </a:r>
            <a:r>
              <a:rPr lang="en-GB" sz="2400" dirty="0">
                <a:hlinkClick r:id="rId8"/>
              </a:rPr>
              <a:t>Deltaflow.OS</a:t>
            </a:r>
            <a:endParaRPr lang="en-GB" sz="2400" dirty="0"/>
          </a:p>
          <a:p>
            <a:pPr marL="342900" indent="-342900">
              <a:spcAft>
                <a:spcPts val="600"/>
              </a:spcAft>
              <a:buFont typeface="Arial" panose="020B0604020202020204" pitchFamily="34" charset="0"/>
              <a:buChar char="•"/>
            </a:pPr>
            <a:r>
              <a:rPr lang="en-GB" sz="2400" dirty="0"/>
              <a:t>Learn about </a:t>
            </a:r>
            <a:r>
              <a:rPr lang="en-US" sz="2400" i="0" dirty="0">
                <a:solidFill>
                  <a:srgbClr val="0563C1"/>
                </a:solidFill>
                <a:effectLst/>
                <a:highlight>
                  <a:srgbClr val="FFFF00"/>
                </a:highlight>
                <a:hlinkClick r:id="rId9"/>
              </a:rPr>
              <a:t>Quantum Computing on a Raspberry Pi with </a:t>
            </a:r>
            <a:r>
              <a:rPr lang="en-US" sz="2400" i="0" dirty="0" err="1">
                <a:solidFill>
                  <a:srgbClr val="0563C1"/>
                </a:solidFill>
                <a:effectLst/>
                <a:highlight>
                  <a:srgbClr val="FFFF00"/>
                </a:highlight>
                <a:hlinkClick r:id="rId9"/>
              </a:rPr>
              <a:t>Deltaflow.OS</a:t>
            </a:r>
            <a:r>
              <a:rPr lang="en-GB" sz="2400" i="0" dirty="0">
                <a:solidFill>
                  <a:srgbClr val="0F0F0F"/>
                </a:solidFill>
                <a:effectLst/>
              </a:rPr>
              <a:t>.</a:t>
            </a:r>
          </a:p>
          <a:p>
            <a:pPr marL="342900" indent="-342900">
              <a:spcAft>
                <a:spcPts val="600"/>
              </a:spcAft>
              <a:buFont typeface="Arial" panose="020B0604020202020204" pitchFamily="34" charset="0"/>
              <a:buChar char="•"/>
            </a:pPr>
            <a:r>
              <a:rPr lang="en-US" sz="2400" b="0" i="0" dirty="0">
                <a:solidFill>
                  <a:srgbClr val="1D3C34"/>
                </a:solidFill>
                <a:effectLst/>
              </a:rPr>
              <a:t>Learn how </a:t>
            </a:r>
            <a:r>
              <a:rPr lang="en-US" sz="2400" b="0" i="0" dirty="0" err="1">
                <a:solidFill>
                  <a:srgbClr val="1D3C34"/>
                </a:solidFill>
                <a:effectLst/>
              </a:rPr>
              <a:t>Riverlan</a:t>
            </a:r>
            <a:r>
              <a:rPr lang="en-US" sz="2400" dirty="0" err="1">
                <a:solidFill>
                  <a:srgbClr val="1D3C34"/>
                </a:solidFill>
              </a:rPr>
              <a:t>e’s</a:t>
            </a:r>
            <a:r>
              <a:rPr lang="en-US" sz="2400" b="0" i="0" dirty="0">
                <a:solidFill>
                  <a:srgbClr val="1D3C34"/>
                </a:solidFill>
                <a:effectLst/>
              </a:rPr>
              <a:t> </a:t>
            </a:r>
            <a:r>
              <a:rPr lang="en-US" sz="2400" b="0" i="0" dirty="0" err="1">
                <a:solidFill>
                  <a:srgbClr val="1D3C34"/>
                </a:solidFill>
                <a:effectLst/>
              </a:rPr>
              <a:t>Deltaflow.Control</a:t>
            </a:r>
            <a:r>
              <a:rPr lang="en-US" sz="2400" b="0" i="0" dirty="0">
                <a:solidFill>
                  <a:srgbClr val="1D3C34"/>
                </a:solidFill>
                <a:effectLst/>
              </a:rPr>
              <a:t> solution controls </a:t>
            </a:r>
            <a:r>
              <a:rPr lang="en-US" sz="2400" b="1" i="0" dirty="0">
                <a:solidFill>
                  <a:srgbClr val="1D3C34"/>
                </a:solidFill>
                <a:effectLst/>
              </a:rPr>
              <a:t>Qubits</a:t>
            </a:r>
            <a:r>
              <a:rPr lang="en-US" sz="2400" b="0" i="0" dirty="0">
                <a:solidFill>
                  <a:srgbClr val="1D3C34"/>
                </a:solidFill>
                <a:effectLst/>
              </a:rPr>
              <a:t> using affordable </a:t>
            </a:r>
            <a:r>
              <a:rPr lang="en-US" sz="2400" b="0" i="0" dirty="0">
                <a:solidFill>
                  <a:srgbClr val="1D3C34"/>
                </a:solidFill>
                <a:effectLst/>
                <a:highlight>
                  <a:srgbClr val="FFFF00"/>
                </a:highlight>
                <a:hlinkClick r:id="rId10"/>
              </a:rPr>
              <a:t>off-the-shelf hardware and Python</a:t>
            </a:r>
            <a:r>
              <a:rPr lang="en-US" sz="2400" b="0" i="0" dirty="0">
                <a:solidFill>
                  <a:srgbClr val="1D3C34"/>
                </a:solidFill>
                <a:effectLst/>
              </a:rPr>
              <a:t>.</a:t>
            </a:r>
            <a:endParaRPr lang="en-GB" sz="2000" b="1" i="0" dirty="0">
              <a:solidFill>
                <a:srgbClr val="0F0F0F"/>
              </a:solidFill>
              <a:effectLst/>
            </a:endParaRPr>
          </a:p>
        </p:txBody>
      </p:sp>
    </p:spTree>
    <p:extLst>
      <p:ext uri="{BB962C8B-B14F-4D97-AF65-F5344CB8AC3E}">
        <p14:creationId xmlns:p14="http://schemas.microsoft.com/office/powerpoint/2010/main" val="150489437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2" name="Picture 21" descr="A blue grid with a light in the center&#10;&#10;Description automatically generated">
            <a:extLst>
              <a:ext uri="{FF2B5EF4-FFF2-40B4-BE49-F238E27FC236}">
                <a16:creationId xmlns:a16="http://schemas.microsoft.com/office/drawing/2014/main" id="{F488CCE0-E92F-0B5B-8A95-D774EBFA1FF0}"/>
              </a:ext>
            </a:extLst>
          </p:cNvPr>
          <p:cNvPicPr>
            <a:picLocks noChangeAspect="1"/>
          </p:cNvPicPr>
          <p:nvPr/>
        </p:nvPicPr>
        <p:blipFill rotWithShape="1">
          <a:blip r:embed="rId3">
            <a:alphaModFix amt="35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25022"/>
          <a:stretch/>
        </p:blipFill>
        <p:spPr>
          <a:xfrm>
            <a:off x="20" y="1021"/>
            <a:ext cx="12191980" cy="6855958"/>
          </a:xfrm>
          <a:prstGeom prst="rect">
            <a:avLst/>
          </a:prstGeom>
        </p:spPr>
      </p:pic>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45587" y="397068"/>
            <a:ext cx="4905316" cy="1500888"/>
          </a:xfrm>
        </p:spPr>
        <p:txBody>
          <a:bodyPr vert="horz" lIns="91440" tIns="45720" rIns="91440" bIns="45720" rtlCol="0" anchor="ctr">
            <a:normAutofit/>
          </a:bodyPr>
          <a:lstStyle/>
          <a:p>
            <a:r>
              <a:rPr lang="en-US" b="1" kern="1200" dirty="0">
                <a:solidFill>
                  <a:schemeClr val="tx1"/>
                </a:solidFill>
                <a:latin typeface="+mj-lt"/>
                <a:ea typeface="+mj-ea"/>
                <a:cs typeface="+mj-cs"/>
              </a:rPr>
              <a:t>AI, Quantum Computing &amp; YOU!</a:t>
            </a:r>
            <a:endParaRPr lang="en-US" b="1" kern="1200" dirty="0">
              <a:solidFill>
                <a:schemeClr val="tx1"/>
              </a:solidFill>
              <a:effectLst/>
              <a:latin typeface="+mj-lt"/>
              <a:ea typeface="+mj-ea"/>
              <a:cs typeface="+mj-cs"/>
            </a:endParaRPr>
          </a:p>
        </p:txBody>
      </p:sp>
      <p:sp>
        <p:nvSpPr>
          <p:cNvPr id="48" name="Oval 47">
            <a:extLst>
              <a:ext uri="{FF2B5EF4-FFF2-40B4-BE49-F238E27FC236}">
                <a16:creationId xmlns:a16="http://schemas.microsoft.com/office/drawing/2014/main" id="{07977D39-626F-40D7-B00F-16E02602D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495" y="197110"/>
            <a:ext cx="2020824" cy="202082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descr="A close-up of a machine&#10;&#10;Description automatically generated">
            <a:extLst>
              <a:ext uri="{FF2B5EF4-FFF2-40B4-BE49-F238E27FC236}">
                <a16:creationId xmlns:a16="http://schemas.microsoft.com/office/drawing/2014/main" id="{17C03CDF-4487-B1A5-8979-9C52938140F9}"/>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17044" r="-5" b="29953"/>
          <a:stretch/>
        </p:blipFill>
        <p:spPr>
          <a:xfrm>
            <a:off x="5680087" y="361702"/>
            <a:ext cx="1691640" cy="1691640"/>
          </a:xfrm>
          <a:custGeom>
            <a:avLst/>
            <a:gdLst/>
            <a:ahLst/>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p:spPr>
      </p:pic>
      <p:sp>
        <p:nvSpPr>
          <p:cNvPr id="4" name="TextBox 3">
            <a:extLst>
              <a:ext uri="{FF2B5EF4-FFF2-40B4-BE49-F238E27FC236}">
                <a16:creationId xmlns:a16="http://schemas.microsoft.com/office/drawing/2014/main" id="{315499B9-6669-3CD6-8652-93BF273BE6D8}"/>
              </a:ext>
            </a:extLst>
          </p:cNvPr>
          <p:cNvSpPr txBox="1"/>
          <p:nvPr/>
        </p:nvSpPr>
        <p:spPr>
          <a:xfrm>
            <a:off x="313536" y="1897956"/>
            <a:ext cx="5473553" cy="4049726"/>
          </a:xfrm>
          <a:prstGeom prst="rect">
            <a:avLst/>
          </a:prstGeom>
        </p:spPr>
        <p:txBody>
          <a:bodyPr vert="horz" lIns="91440" tIns="45720" rIns="91440" bIns="45720" rtlCol="0" anchor="t">
            <a:normAutofit/>
          </a:bodyPr>
          <a:lstStyle/>
          <a:p>
            <a:pPr marL="342900" indent="-228600">
              <a:lnSpc>
                <a:spcPct val="90000"/>
              </a:lnSpc>
              <a:spcAft>
                <a:spcPts val="600"/>
              </a:spcAft>
              <a:buClr>
                <a:schemeClr val="tx1"/>
              </a:buClr>
              <a:buFont typeface="Arial" panose="020B0604020202020204" pitchFamily="34" charset="0"/>
              <a:buChar char="•"/>
            </a:pPr>
            <a:r>
              <a:rPr lang="en-US" sz="2600" dirty="0">
                <a:solidFill>
                  <a:schemeClr val="bg1"/>
                </a:solidFill>
                <a:highlight>
                  <a:srgbClr val="FFFF00"/>
                </a:highlight>
              </a:rPr>
              <a:t>AI &amp; Quantum Computing is the next </a:t>
            </a:r>
            <a:r>
              <a:rPr lang="en-US" sz="2600" b="1" dirty="0">
                <a:solidFill>
                  <a:schemeClr val="bg1"/>
                </a:solidFill>
                <a:highlight>
                  <a:srgbClr val="FFFF00"/>
                </a:highlight>
              </a:rPr>
              <a:t>big revolution </a:t>
            </a:r>
            <a:r>
              <a:rPr lang="en-US" sz="2600" dirty="0">
                <a:solidFill>
                  <a:schemeClr val="bg1"/>
                </a:solidFill>
                <a:highlight>
                  <a:srgbClr val="FFFF00"/>
                </a:highlight>
              </a:rPr>
              <a:t>in Computer Science.</a:t>
            </a:r>
          </a:p>
          <a:p>
            <a:pPr marL="342900" indent="-228600">
              <a:lnSpc>
                <a:spcPct val="90000"/>
              </a:lnSpc>
              <a:spcAft>
                <a:spcPts val="600"/>
              </a:spcAft>
              <a:buClr>
                <a:schemeClr val="tx1"/>
              </a:buClr>
              <a:buFont typeface="Arial" panose="020B0604020202020204" pitchFamily="34" charset="0"/>
              <a:buChar char="•"/>
            </a:pPr>
            <a:r>
              <a:rPr lang="en-US" sz="2600" dirty="0">
                <a:solidFill>
                  <a:schemeClr val="bg1"/>
                </a:solidFill>
                <a:highlight>
                  <a:srgbClr val="FFFF00"/>
                </a:highlight>
              </a:rPr>
              <a:t>There is </a:t>
            </a:r>
            <a:r>
              <a:rPr lang="en-US" sz="2600" b="1" dirty="0">
                <a:solidFill>
                  <a:schemeClr val="bg1"/>
                </a:solidFill>
                <a:highlight>
                  <a:srgbClr val="FFFF00"/>
                </a:highlight>
              </a:rPr>
              <a:t>great opportunity </a:t>
            </a:r>
            <a:r>
              <a:rPr lang="en-US" sz="2600" dirty="0">
                <a:solidFill>
                  <a:schemeClr val="bg1"/>
                </a:solidFill>
                <a:highlight>
                  <a:srgbClr val="FFFF00"/>
                </a:highlight>
              </a:rPr>
              <a:t>for </a:t>
            </a:r>
            <a:r>
              <a:rPr lang="en-US" sz="2600" b="1" dirty="0">
                <a:solidFill>
                  <a:schemeClr val="bg1"/>
                </a:solidFill>
                <a:highlight>
                  <a:srgbClr val="FFFF00"/>
                </a:highlight>
              </a:rPr>
              <a:t>innovation </a:t>
            </a:r>
            <a:r>
              <a:rPr lang="en-US" sz="2600" dirty="0">
                <a:solidFill>
                  <a:schemeClr val="bg1"/>
                </a:solidFill>
                <a:highlight>
                  <a:srgbClr val="FFFF00"/>
                </a:highlight>
              </a:rPr>
              <a:t>here.</a:t>
            </a:r>
          </a:p>
          <a:p>
            <a:pPr marL="342900" indent="-228600">
              <a:lnSpc>
                <a:spcPct val="90000"/>
              </a:lnSpc>
              <a:spcAft>
                <a:spcPts val="600"/>
              </a:spcAft>
              <a:buClr>
                <a:schemeClr val="tx1"/>
              </a:buClr>
              <a:buFont typeface="Arial" panose="020B0604020202020204" pitchFamily="34" charset="0"/>
              <a:buChar char="•"/>
            </a:pPr>
            <a:r>
              <a:rPr lang="en-US" sz="2600" dirty="0">
                <a:solidFill>
                  <a:schemeClr val="bg1"/>
                </a:solidFill>
                <a:highlight>
                  <a:srgbClr val="FFFF00"/>
                </a:highlight>
              </a:rPr>
              <a:t>Innovation that can have </a:t>
            </a:r>
            <a:r>
              <a:rPr lang="en-US" sz="2600" b="1" dirty="0">
                <a:solidFill>
                  <a:schemeClr val="bg1"/>
                </a:solidFill>
                <a:highlight>
                  <a:srgbClr val="FFFF00"/>
                </a:highlight>
              </a:rPr>
              <a:t>positive change </a:t>
            </a:r>
            <a:r>
              <a:rPr lang="en-US" sz="2600" dirty="0">
                <a:solidFill>
                  <a:schemeClr val="bg1"/>
                </a:solidFill>
                <a:highlight>
                  <a:srgbClr val="FFFF00"/>
                </a:highlight>
              </a:rPr>
              <a:t>in all areas of life on earth.</a:t>
            </a:r>
          </a:p>
          <a:p>
            <a:pPr marL="342900" indent="-228600">
              <a:lnSpc>
                <a:spcPct val="90000"/>
              </a:lnSpc>
              <a:spcAft>
                <a:spcPts val="600"/>
              </a:spcAft>
              <a:buClr>
                <a:schemeClr val="tx1"/>
              </a:buClr>
              <a:buFont typeface="Arial" panose="020B0604020202020204" pitchFamily="34" charset="0"/>
              <a:buChar char="•"/>
            </a:pPr>
            <a:r>
              <a:rPr lang="en-US" sz="2600" dirty="0">
                <a:solidFill>
                  <a:schemeClr val="bg1"/>
                </a:solidFill>
                <a:highlight>
                  <a:srgbClr val="FFFF00"/>
                </a:highlight>
              </a:rPr>
              <a:t>For the benefit of us all.</a:t>
            </a:r>
          </a:p>
          <a:p>
            <a:pPr marL="342900" indent="-228600">
              <a:lnSpc>
                <a:spcPct val="90000"/>
              </a:lnSpc>
              <a:spcAft>
                <a:spcPts val="600"/>
              </a:spcAft>
              <a:buClr>
                <a:schemeClr val="tx1"/>
              </a:buClr>
              <a:buFont typeface="Arial" panose="020B0604020202020204" pitchFamily="34" charset="0"/>
              <a:buChar char="•"/>
            </a:pPr>
            <a:r>
              <a:rPr lang="en-US" sz="2600" dirty="0">
                <a:solidFill>
                  <a:schemeClr val="bg1"/>
                </a:solidFill>
                <a:highlight>
                  <a:srgbClr val="FFFF00"/>
                </a:highlight>
              </a:rPr>
              <a:t>And there is a </a:t>
            </a:r>
            <a:r>
              <a:rPr lang="en-US" sz="2600" b="1" dirty="0">
                <a:solidFill>
                  <a:schemeClr val="bg1"/>
                </a:solidFill>
                <a:highlight>
                  <a:srgbClr val="FFFF00"/>
                </a:highlight>
              </a:rPr>
              <a:t>great opportunity for you</a:t>
            </a:r>
            <a:r>
              <a:rPr lang="en-US" sz="2600" dirty="0">
                <a:solidFill>
                  <a:schemeClr val="bg1"/>
                </a:solidFill>
                <a:highlight>
                  <a:srgbClr val="FFFF00"/>
                </a:highlight>
              </a:rPr>
              <a:t> to play a part in it.</a:t>
            </a:r>
          </a:p>
        </p:txBody>
      </p:sp>
      <p:sp>
        <p:nvSpPr>
          <p:cNvPr id="49" name="Freeform: Shape 48">
            <a:extLst>
              <a:ext uri="{FF2B5EF4-FFF2-40B4-BE49-F238E27FC236}">
                <a16:creationId xmlns:a16="http://schemas.microsoft.com/office/drawing/2014/main" id="{B905CDE4-B751-4B3E-B625-6E59F8903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932" y="1"/>
            <a:ext cx="4077068"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0" name="Oval 49">
            <a:extLst>
              <a:ext uri="{FF2B5EF4-FFF2-40B4-BE49-F238E27FC236}">
                <a16:creationId xmlns:a16="http://schemas.microsoft.com/office/drawing/2014/main" id="{08108C16-F4C0-44AA-999D-17BD39219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3660" y="2557569"/>
            <a:ext cx="3072384" cy="30723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descr="A gold object with many tubes&#10;&#10;Description automatically generated with medium confidence">
            <a:extLst>
              <a:ext uri="{FF2B5EF4-FFF2-40B4-BE49-F238E27FC236}">
                <a16:creationId xmlns:a16="http://schemas.microsoft.com/office/drawing/2014/main" id="{9A22A0AA-CFCF-8BEB-B8DA-4DE2F5A1953F}"/>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t="11143" r="-2" b="23356"/>
          <a:stretch/>
        </p:blipFill>
        <p:spPr>
          <a:xfrm>
            <a:off x="5838252" y="2722161"/>
            <a:ext cx="2743200" cy="2743200"/>
          </a:xfrm>
          <a:custGeom>
            <a:avLst/>
            <a:gdLst/>
            <a:ahLst/>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p:spPr>
      </p:pic>
      <p:pic>
        <p:nvPicPr>
          <p:cNvPr id="15" name="Picture 14" descr="A blue grid with a light in the center&#10;&#10;Description automatically generated">
            <a:extLst>
              <a:ext uri="{FF2B5EF4-FFF2-40B4-BE49-F238E27FC236}">
                <a16:creationId xmlns:a16="http://schemas.microsoft.com/office/drawing/2014/main" id="{C5E1D965-7A3A-0C16-93D3-C65E4BE73E4D}"/>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0560" r="4" b="4"/>
          <a:stretch/>
        </p:blipFill>
        <p:spPr>
          <a:xfrm>
            <a:off x="8278624" y="2"/>
            <a:ext cx="3913376" cy="3281569"/>
          </a:xfrm>
          <a:custGeom>
            <a:avLst/>
            <a:gdLst/>
            <a:ahLst/>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p:spPr>
      </p:pic>
      <p:sp>
        <p:nvSpPr>
          <p:cNvPr id="51" name="Freeform: Shape 50">
            <a:extLst>
              <a:ext uri="{FF2B5EF4-FFF2-40B4-BE49-F238E27FC236}">
                <a16:creationId xmlns:a16="http://schemas.microsoft.com/office/drawing/2014/main" id="{C8F10CB3-3B5E-4C7A-98CF-B87454DD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8370" y="3966828"/>
            <a:ext cx="3339958"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descr="A circuit board with a white square in the center&#10;&#10;Description automatically generated">
            <a:extLst>
              <a:ext uri="{FF2B5EF4-FFF2-40B4-BE49-F238E27FC236}">
                <a16:creationId xmlns:a16="http://schemas.microsoft.com/office/drawing/2014/main" id="{148151BD-E5B2-C1CC-F543-4D3280DEECA4}"/>
              </a:ext>
            </a:extLst>
          </p:cNvPr>
          <p:cNvPicPr>
            <a:picLocks noChangeAspect="1"/>
          </p:cNvPicPr>
          <p:nvPr/>
        </p:nvPicPr>
        <p:blipFill rotWithShape="1">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l="5170" r="7382" b="-2"/>
          <a:stretch/>
        </p:blipFill>
        <p:spPr>
          <a:xfrm>
            <a:off x="9009416" y="4131546"/>
            <a:ext cx="3178912" cy="2726454"/>
          </a:xfrm>
          <a:custGeom>
            <a:avLst/>
            <a:gdLst/>
            <a:ahLst/>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sp>
        <p:nvSpPr>
          <p:cNvPr id="17" name="TextBox 16">
            <a:extLst>
              <a:ext uri="{FF2B5EF4-FFF2-40B4-BE49-F238E27FC236}">
                <a16:creationId xmlns:a16="http://schemas.microsoft.com/office/drawing/2014/main" id="{375EEE7A-2073-DD61-E622-8A427EA44EB9}"/>
              </a:ext>
            </a:extLst>
          </p:cNvPr>
          <p:cNvSpPr txBox="1"/>
          <p:nvPr/>
        </p:nvSpPr>
        <p:spPr>
          <a:xfrm>
            <a:off x="9872134" y="6870700"/>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futurism.com/record-for-logic-gate-precision-broken-another-quantum-computing-mileston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1"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
        <p:nvSpPr>
          <p:cNvPr id="20" name="TextBox 19">
            <a:extLst>
              <a:ext uri="{FF2B5EF4-FFF2-40B4-BE49-F238E27FC236}">
                <a16:creationId xmlns:a16="http://schemas.microsoft.com/office/drawing/2014/main" id="{82E76350-7777-417D-EC5F-973FF3D724D6}"/>
              </a:ext>
            </a:extLst>
          </p:cNvPr>
          <p:cNvSpPr txBox="1"/>
          <p:nvPr/>
        </p:nvSpPr>
        <p:spPr>
          <a:xfrm>
            <a:off x="7533156" y="6870700"/>
            <a:ext cx="232627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www.flickr.com/photos/ibm_research_zurich/23518086798">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2"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
        <p:nvSpPr>
          <p:cNvPr id="23" name="TextBox 22">
            <a:extLst>
              <a:ext uri="{FF2B5EF4-FFF2-40B4-BE49-F238E27FC236}">
                <a16:creationId xmlns:a16="http://schemas.microsoft.com/office/drawing/2014/main" id="{2C7A1759-9837-60AA-F55D-1D6B431700AA}"/>
              </a:ext>
            </a:extLst>
          </p:cNvPr>
          <p:cNvSpPr txBox="1"/>
          <p:nvPr/>
        </p:nvSpPr>
        <p:spPr>
          <a:xfrm>
            <a:off x="5200590" y="6870700"/>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futurism.com/record-for-logic-gate-precision-broken-another-quantum-computing-mileston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1"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
        <p:nvSpPr>
          <p:cNvPr id="26" name="TextBox 25">
            <a:extLst>
              <a:ext uri="{FF2B5EF4-FFF2-40B4-BE49-F238E27FC236}">
                <a16:creationId xmlns:a16="http://schemas.microsoft.com/office/drawing/2014/main" id="{5099F85E-BD10-DA01-9987-76585D31C582}"/>
              </a:ext>
            </a:extLst>
          </p:cNvPr>
          <p:cNvSpPr txBox="1"/>
          <p:nvPr/>
        </p:nvSpPr>
        <p:spPr>
          <a:xfrm>
            <a:off x="2861612" y="6870700"/>
            <a:ext cx="232627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www.flickr.com/photos/ibm_research_zurich/23518086798">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2"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
        <p:nvSpPr>
          <p:cNvPr id="6" name="TextBox 5">
            <a:extLst>
              <a:ext uri="{FF2B5EF4-FFF2-40B4-BE49-F238E27FC236}">
                <a16:creationId xmlns:a16="http://schemas.microsoft.com/office/drawing/2014/main" id="{8DBCD7CC-6045-FA3E-6685-3C1554372AAB}"/>
              </a:ext>
            </a:extLst>
          </p:cNvPr>
          <p:cNvSpPr txBox="1"/>
          <p:nvPr/>
        </p:nvSpPr>
        <p:spPr>
          <a:xfrm>
            <a:off x="9884958" y="708345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0" tooltip="https://mrpyrometer.com/quantum-computers-vastly-outperform-supercomputers-when-it-comes-to-energy-efficiency-physics-world/">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3"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1" name="TextBox 10">
            <a:extLst>
              <a:ext uri="{FF2B5EF4-FFF2-40B4-BE49-F238E27FC236}">
                <a16:creationId xmlns:a16="http://schemas.microsoft.com/office/drawing/2014/main" id="{F1ED1E88-E357-FF94-BCE9-892F513688BB}"/>
              </a:ext>
            </a:extLst>
          </p:cNvPr>
          <p:cNvSpPr txBox="1"/>
          <p:nvPr/>
        </p:nvSpPr>
        <p:spPr>
          <a:xfrm>
            <a:off x="522634" y="6870700"/>
            <a:ext cx="232627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8" tooltip="https://www.flickr.com/photos/ibm_research_zurich/40786969122">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2"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3312428382"/>
      </p:ext>
    </p:extLst>
  </p:cSld>
  <p:clrMapOvr>
    <a:overrideClrMapping bg1="dk1" tx1="lt1" bg2="dk2" tx2="lt2" accent1="accent1" accent2="accent2" accent3="accent3" accent4="accent4" accent5="accent5" accent6="accent6" hlink="hlink" folHlink="folHlink"/>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315499B9-6669-3CD6-8652-93BF273BE6D8}"/>
              </a:ext>
            </a:extLst>
          </p:cNvPr>
          <p:cNvSpPr txBox="1"/>
          <p:nvPr/>
        </p:nvSpPr>
        <p:spPr>
          <a:xfrm>
            <a:off x="85255" y="1670442"/>
            <a:ext cx="8259717" cy="3539430"/>
          </a:xfrm>
          <a:prstGeom prst="rect">
            <a:avLst/>
          </a:prstGeom>
          <a:noFill/>
        </p:spPr>
        <p:txBody>
          <a:bodyPr wrap="square">
            <a:spAutoFit/>
          </a:bodyPr>
          <a:lstStyle/>
          <a:p>
            <a:pPr marL="342900" indent="-342900" algn="l">
              <a:buFont typeface="Arial" panose="020B0604020202020204" pitchFamily="34" charset="0"/>
              <a:buChar char="•"/>
            </a:pPr>
            <a:r>
              <a:rPr lang="en-US" sz="3200" dirty="0">
                <a:solidFill>
                  <a:srgbClr val="232323"/>
                </a:solidFill>
                <a:ea typeface="DengXian" panose="02010600030101010101" pitchFamily="2" charset="-122"/>
              </a:rPr>
              <a:t>Get started with: </a:t>
            </a:r>
            <a:r>
              <a:rPr lang="en-GB" sz="3200" dirty="0">
                <a:highlight>
                  <a:srgbClr val="FFFF00"/>
                </a:highlight>
                <a:hlinkClick r:id="rId3"/>
              </a:rPr>
              <a:t>Google Quantum AI</a:t>
            </a:r>
            <a:r>
              <a:rPr lang="en-GB" sz="3200" dirty="0">
                <a:highlight>
                  <a:srgbClr val="FFFF00"/>
                </a:highlight>
              </a:rPr>
              <a:t> </a:t>
            </a:r>
            <a:r>
              <a:rPr lang="en-GB" sz="3200" dirty="0"/>
              <a:t>– for free tools, resources, repositories, groups &amp; meetings.</a:t>
            </a:r>
            <a:endParaRPr lang="en-US" sz="3200" dirty="0">
              <a:solidFill>
                <a:srgbClr val="232323"/>
              </a:solidFill>
              <a:highlight>
                <a:srgbClr val="FFFF00"/>
              </a:highlight>
              <a:ea typeface="DengXian" panose="02010600030101010101" pitchFamily="2" charset="-122"/>
            </a:endParaRPr>
          </a:p>
          <a:p>
            <a:pPr marL="342900" indent="-342900">
              <a:buFont typeface="Arial" panose="020B0604020202020204" pitchFamily="34" charset="0"/>
              <a:buChar char="•"/>
            </a:pPr>
            <a:r>
              <a:rPr lang="it-IT" sz="3200" dirty="0"/>
              <a:t>Register to code on IBM’s Quantum Computers. Click here to access </a:t>
            </a:r>
            <a:br>
              <a:rPr lang="it-IT" sz="3200" dirty="0"/>
            </a:br>
            <a:r>
              <a:rPr lang="it-IT" sz="3200" dirty="0">
                <a:highlight>
                  <a:srgbClr val="FFFF00"/>
                </a:highlight>
              </a:rPr>
              <a:t>IBM’s Cloud-based </a:t>
            </a:r>
            <a:r>
              <a:rPr lang="en-GB" sz="3200" dirty="0">
                <a:highlight>
                  <a:srgbClr val="FFFF00"/>
                </a:highlight>
                <a:hlinkClick r:id="rId4"/>
              </a:rPr>
              <a:t>Quantum Platform</a:t>
            </a:r>
            <a:r>
              <a:rPr lang="en-GB" sz="3200" dirty="0"/>
              <a:t>.</a:t>
            </a:r>
            <a:endParaRPr lang="en-US" sz="3200" dirty="0">
              <a:solidFill>
                <a:srgbClr val="232323"/>
              </a:solidFill>
              <a:highlight>
                <a:srgbClr val="FFFF00"/>
              </a:highlight>
              <a:ea typeface="DengXian" panose="02010600030101010101" pitchFamily="2" charset="-122"/>
            </a:endParaRPr>
          </a:p>
          <a:p>
            <a:pPr marL="342900" indent="-342900" algn="l">
              <a:buFont typeface="Arial" panose="020B0604020202020204" pitchFamily="34" charset="0"/>
              <a:buChar char="•"/>
            </a:pPr>
            <a:endParaRPr lang="en-GB" sz="3200" dirty="0"/>
          </a:p>
        </p:txBody>
      </p:sp>
      <p:sp>
        <p:nvSpPr>
          <p:cNvPr id="7" name="Title 6">
            <a:extLst>
              <a:ext uri="{FF2B5EF4-FFF2-40B4-BE49-F238E27FC236}">
                <a16:creationId xmlns:a16="http://schemas.microsoft.com/office/drawing/2014/main" id="{F7A2D2E8-FA1B-25C6-052A-83B4F23B5912}"/>
              </a:ext>
            </a:extLst>
          </p:cNvPr>
          <p:cNvSpPr>
            <a:spLocks noGrp="1"/>
          </p:cNvSpPr>
          <p:nvPr>
            <p:ph type="title"/>
          </p:nvPr>
        </p:nvSpPr>
        <p:spPr>
          <a:xfrm>
            <a:off x="321033" y="129971"/>
            <a:ext cx="10515600" cy="1325563"/>
          </a:xfrm>
        </p:spPr>
        <p:txBody>
          <a:bodyPr/>
          <a:lstStyle/>
          <a:p>
            <a:r>
              <a:rPr lang="en-US" b="1" dirty="0">
                <a:solidFill>
                  <a:schemeClr val="bg1"/>
                </a:solidFill>
              </a:rPr>
              <a:t>Getting started with Quantum Computing</a:t>
            </a:r>
            <a:endParaRPr lang="en-GB" b="1" dirty="0">
              <a:solidFill>
                <a:schemeClr val="bg1"/>
              </a:solidFill>
            </a:endParaRPr>
          </a:p>
        </p:txBody>
      </p:sp>
      <p:pic>
        <p:nvPicPr>
          <p:cNvPr id="3" name="Picture 2" descr="A large machine with many tubes&#10;&#10;Description automatically generated with medium confidence">
            <a:extLst>
              <a:ext uri="{FF2B5EF4-FFF2-40B4-BE49-F238E27FC236}">
                <a16:creationId xmlns:a16="http://schemas.microsoft.com/office/drawing/2014/main" id="{DAD4B182-5AA8-746B-FEB0-D9C9AAF246B0}"/>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b="3563"/>
          <a:stretch/>
        </p:blipFill>
        <p:spPr>
          <a:xfrm>
            <a:off x="8344972" y="1176758"/>
            <a:ext cx="3617354" cy="5625496"/>
          </a:xfrm>
          <a:prstGeom prst="rect">
            <a:avLst/>
          </a:prstGeom>
        </p:spPr>
      </p:pic>
      <p:sp>
        <p:nvSpPr>
          <p:cNvPr id="5" name="TextBox 4">
            <a:extLst>
              <a:ext uri="{FF2B5EF4-FFF2-40B4-BE49-F238E27FC236}">
                <a16:creationId xmlns:a16="http://schemas.microsoft.com/office/drawing/2014/main" id="{2A460948-63CE-0F1E-8348-49D68ADB3BC1}"/>
              </a:ext>
            </a:extLst>
          </p:cNvPr>
          <p:cNvSpPr txBox="1"/>
          <p:nvPr/>
        </p:nvSpPr>
        <p:spPr>
          <a:xfrm>
            <a:off x="3969618" y="6858000"/>
            <a:ext cx="4252764" cy="230832"/>
          </a:xfrm>
          <a:prstGeom prst="rect">
            <a:avLst/>
          </a:prstGeom>
          <a:noFill/>
        </p:spPr>
        <p:txBody>
          <a:bodyPr wrap="square" rtlCol="0">
            <a:spAutoFit/>
          </a:bodyPr>
          <a:lstStyle/>
          <a:p>
            <a:r>
              <a:rPr lang="en-GB" sz="900">
                <a:hlinkClick r:id="rId6" tooltip="https://www.flickr.com/photos/criminalintent/39660636671/in/photostream/"/>
              </a:rPr>
              <a:t>This Photo</a:t>
            </a:r>
            <a:r>
              <a:rPr lang="en-GB" sz="900"/>
              <a:t> by Unknown Author is licensed under </a:t>
            </a:r>
            <a:r>
              <a:rPr lang="en-GB" sz="900">
                <a:hlinkClick r:id="rId7" tooltip="https://creativecommons.org/licenses/by-sa/3.0/"/>
              </a:rPr>
              <a:t>CC BY-SA</a:t>
            </a:r>
            <a:endParaRPr lang="en-GB" sz="900"/>
          </a:p>
        </p:txBody>
      </p:sp>
    </p:spTree>
    <p:extLst>
      <p:ext uri="{BB962C8B-B14F-4D97-AF65-F5344CB8AC3E}">
        <p14:creationId xmlns:p14="http://schemas.microsoft.com/office/powerpoint/2010/main" val="105368978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C3B93213-CA27-44FD-8599-E801F6FE4F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lose-up of a logo&#10;&#10;Description automatically generated">
            <a:extLst>
              <a:ext uri="{FF2B5EF4-FFF2-40B4-BE49-F238E27FC236}">
                <a16:creationId xmlns:a16="http://schemas.microsoft.com/office/drawing/2014/main" id="{4436F936-F132-BE35-5AD5-27ADC759F703}"/>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6945" r="1" b="9710"/>
          <a:stretch/>
        </p:blipFill>
        <p:spPr>
          <a:xfrm>
            <a:off x="-2" y="1"/>
            <a:ext cx="6015566" cy="3346638"/>
          </a:xfrm>
          <a:prstGeom prst="rect">
            <a:avLst/>
          </a:prstGeom>
        </p:spPr>
      </p:pic>
      <p:pic>
        <p:nvPicPr>
          <p:cNvPr id="13" name="Picture 12" descr="A red hat with black band&#10;&#10;Description automatically generated">
            <a:extLst>
              <a:ext uri="{FF2B5EF4-FFF2-40B4-BE49-F238E27FC236}">
                <a16:creationId xmlns:a16="http://schemas.microsoft.com/office/drawing/2014/main" id="{4815ACBA-A44D-CD90-76DF-5FC9FAD4D50C}"/>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r="1" b="13505"/>
          <a:stretch/>
        </p:blipFill>
        <p:spPr>
          <a:xfrm>
            <a:off x="-2" y="3514964"/>
            <a:ext cx="6015569" cy="3343035"/>
          </a:xfrm>
          <a:prstGeom prst="rect">
            <a:avLst/>
          </a:prstGeom>
        </p:spPr>
      </p:pic>
      <p:pic>
        <p:nvPicPr>
          <p:cNvPr id="3" name="Picture 2" descr="A large machine with many tubes&#10;&#10;Description automatically generated with medium confidence">
            <a:extLst>
              <a:ext uri="{FF2B5EF4-FFF2-40B4-BE49-F238E27FC236}">
                <a16:creationId xmlns:a16="http://schemas.microsoft.com/office/drawing/2014/main" id="{DAD4B182-5AA8-746B-FEB0-D9C9AAF246B0}"/>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t="11836" r="-1" b="17481"/>
          <a:stretch/>
        </p:blipFill>
        <p:spPr>
          <a:xfrm>
            <a:off x="6176436" y="10"/>
            <a:ext cx="6015564" cy="6857989"/>
          </a:xfrm>
          <a:prstGeom prst="rect">
            <a:avLst/>
          </a:prstGeom>
        </p:spPr>
      </p:pic>
      <p:sp useBgFill="1">
        <p:nvSpPr>
          <p:cNvPr id="43" name="Freeform: Shape 42">
            <a:extLst>
              <a:ext uri="{FF2B5EF4-FFF2-40B4-BE49-F238E27FC236}">
                <a16:creationId xmlns:a16="http://schemas.microsoft.com/office/drawing/2014/main" id="{68DD075C-962D-412E-A72C-43CE3406FE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919319"/>
            <a:ext cx="9618287" cy="3506002"/>
          </a:xfrm>
          <a:custGeom>
            <a:avLst/>
            <a:gdLst>
              <a:gd name="connsiteX0" fmla="*/ 9010601 w 9618287"/>
              <a:gd name="connsiteY0" fmla="*/ 0 h 2914188"/>
              <a:gd name="connsiteX1" fmla="*/ 8490105 w 9618287"/>
              <a:gd name="connsiteY1" fmla="*/ 46498 h 2914188"/>
              <a:gd name="connsiteX2" fmla="*/ 7660973 w 9618287"/>
              <a:gd name="connsiteY2" fmla="*/ 97425 h 2914188"/>
              <a:gd name="connsiteX3" fmla="*/ 7221559 w 9618287"/>
              <a:gd name="connsiteY3" fmla="*/ 130638 h 2914188"/>
              <a:gd name="connsiteX4" fmla="*/ 6240725 w 9618287"/>
              <a:gd name="connsiteY4" fmla="*/ 141709 h 2914188"/>
              <a:gd name="connsiteX5" fmla="*/ 5406362 w 9618287"/>
              <a:gd name="connsiteY5" fmla="*/ 137281 h 2914188"/>
              <a:gd name="connsiteX6" fmla="*/ 4252902 w 9618287"/>
              <a:gd name="connsiteY6" fmla="*/ 139495 h 2914188"/>
              <a:gd name="connsiteX7" fmla="*/ 3214523 w 9618287"/>
              <a:gd name="connsiteY7" fmla="*/ 201493 h 2914188"/>
              <a:gd name="connsiteX8" fmla="*/ 1948593 w 9618287"/>
              <a:gd name="connsiteY8" fmla="*/ 197064 h 2914188"/>
              <a:gd name="connsiteX9" fmla="*/ 1203157 w 9618287"/>
              <a:gd name="connsiteY9" fmla="*/ 312203 h 2914188"/>
              <a:gd name="connsiteX10" fmla="*/ 1412402 w 9618287"/>
              <a:gd name="connsiteY10" fmla="*/ 352059 h 2914188"/>
              <a:gd name="connsiteX11" fmla="*/ 1781196 w 9618287"/>
              <a:gd name="connsiteY11" fmla="*/ 438414 h 2914188"/>
              <a:gd name="connsiteX12" fmla="*/ 1820429 w 9618287"/>
              <a:gd name="connsiteY12" fmla="*/ 493769 h 2914188"/>
              <a:gd name="connsiteX13" fmla="*/ 1765503 w 9618287"/>
              <a:gd name="connsiteY13" fmla="*/ 520339 h 2914188"/>
              <a:gd name="connsiteX14" fmla="*/ 1605954 w 9618287"/>
              <a:gd name="connsiteY14" fmla="*/ 571266 h 2914188"/>
              <a:gd name="connsiteX15" fmla="*/ 2194455 w 9618287"/>
              <a:gd name="connsiteY15" fmla="*/ 646549 h 2914188"/>
              <a:gd name="connsiteX16" fmla="*/ 1985211 w 9618287"/>
              <a:gd name="connsiteY16" fmla="*/ 693048 h 2914188"/>
              <a:gd name="connsiteX17" fmla="*/ 1768118 w 9618287"/>
              <a:gd name="connsiteY17" fmla="*/ 726261 h 2914188"/>
              <a:gd name="connsiteX18" fmla="*/ 1532718 w 9618287"/>
              <a:gd name="connsiteY18" fmla="*/ 750617 h 2914188"/>
              <a:gd name="connsiteX19" fmla="*/ 1318242 w 9618287"/>
              <a:gd name="connsiteY19" fmla="*/ 799330 h 2914188"/>
              <a:gd name="connsiteX20" fmla="*/ 1877972 w 9618287"/>
              <a:gd name="connsiteY20" fmla="*/ 819258 h 2914188"/>
              <a:gd name="connsiteX21" fmla="*/ 1587645 w 9618287"/>
              <a:gd name="connsiteY21" fmla="*/ 863542 h 2914188"/>
              <a:gd name="connsiteX22" fmla="*/ 1349629 w 9618287"/>
              <a:gd name="connsiteY22" fmla="*/ 921112 h 2914188"/>
              <a:gd name="connsiteX23" fmla="*/ 1182233 w 9618287"/>
              <a:gd name="connsiteY23" fmla="*/ 947682 h 2914188"/>
              <a:gd name="connsiteX24" fmla="*/ 1004375 w 9618287"/>
              <a:gd name="connsiteY24" fmla="*/ 954325 h 2914188"/>
              <a:gd name="connsiteX25" fmla="*/ 962526 w 9618287"/>
              <a:gd name="connsiteY25" fmla="*/ 996394 h 2914188"/>
              <a:gd name="connsiteX26" fmla="*/ 1017453 w 9618287"/>
              <a:gd name="connsiteY26" fmla="*/ 1040679 h 2914188"/>
              <a:gd name="connsiteX27" fmla="*/ 1101150 w 9618287"/>
              <a:gd name="connsiteY27" fmla="*/ 1045107 h 2914188"/>
              <a:gd name="connsiteX28" fmla="*/ 1600722 w 9618287"/>
              <a:gd name="connsiteY28" fmla="*/ 1056179 h 2914188"/>
              <a:gd name="connsiteX29" fmla="*/ 0 w 9618287"/>
              <a:gd name="connsiteY29" fmla="*/ 1153603 h 2914188"/>
              <a:gd name="connsiteX30" fmla="*/ 217092 w 9618287"/>
              <a:gd name="connsiteY30" fmla="*/ 1213388 h 2914188"/>
              <a:gd name="connsiteX31" fmla="*/ 290327 w 9618287"/>
              <a:gd name="connsiteY31" fmla="*/ 1377240 h 2914188"/>
              <a:gd name="connsiteX32" fmla="*/ 557114 w 9618287"/>
              <a:gd name="connsiteY32" fmla="*/ 1470236 h 2914188"/>
              <a:gd name="connsiteX33" fmla="*/ 729742 w 9618287"/>
              <a:gd name="connsiteY33" fmla="*/ 1503450 h 2914188"/>
              <a:gd name="connsiteX34" fmla="*/ 1124690 w 9618287"/>
              <a:gd name="connsiteY34" fmla="*/ 1552163 h 2914188"/>
              <a:gd name="connsiteX35" fmla="*/ 1182233 w 9618287"/>
              <a:gd name="connsiteY35" fmla="*/ 1631874 h 2914188"/>
              <a:gd name="connsiteX36" fmla="*/ 1231929 w 9618287"/>
              <a:gd name="connsiteY36" fmla="*/ 1720442 h 2914188"/>
              <a:gd name="connsiteX37" fmla="*/ 1336551 w 9618287"/>
              <a:gd name="connsiteY37" fmla="*/ 1778012 h 2914188"/>
              <a:gd name="connsiteX38" fmla="*/ 523113 w 9618287"/>
              <a:gd name="connsiteY38" fmla="*/ 1769155 h 2914188"/>
              <a:gd name="connsiteX39" fmla="*/ 1441173 w 9618287"/>
              <a:gd name="connsiteY39" fmla="*/ 1955149 h 2914188"/>
              <a:gd name="connsiteX40" fmla="*/ 1360091 w 9618287"/>
              <a:gd name="connsiteY40" fmla="*/ 2028218 h 2914188"/>
              <a:gd name="connsiteX41" fmla="*/ 1862278 w 9618287"/>
              <a:gd name="connsiteY41" fmla="*/ 2127858 h 2914188"/>
              <a:gd name="connsiteX42" fmla="*/ 1592876 w 9618287"/>
              <a:gd name="connsiteY42" fmla="*/ 2138928 h 2914188"/>
              <a:gd name="connsiteX43" fmla="*/ 3159597 w 9618287"/>
              <a:gd name="connsiteY43" fmla="*/ 2555200 h 2914188"/>
              <a:gd name="connsiteX44" fmla="*/ 5395900 w 9618287"/>
              <a:gd name="connsiteY44" fmla="*/ 2856333 h 2914188"/>
              <a:gd name="connsiteX45" fmla="*/ 6269496 w 9618287"/>
              <a:gd name="connsiteY45" fmla="*/ 2913902 h 2914188"/>
              <a:gd name="connsiteX46" fmla="*/ 7263407 w 9618287"/>
              <a:gd name="connsiteY46" fmla="*/ 2896189 h 2914188"/>
              <a:gd name="connsiteX47" fmla="*/ 8730736 w 9618287"/>
              <a:gd name="connsiteY47" fmla="*/ 2685838 h 2914188"/>
              <a:gd name="connsiteX48" fmla="*/ 9463093 w 9618287"/>
              <a:gd name="connsiteY48" fmla="*/ 2340421 h 2914188"/>
              <a:gd name="connsiteX49" fmla="*/ 9611812 w 9618287"/>
              <a:gd name="connsiteY49" fmla="*/ 2218951 h 2914188"/>
              <a:gd name="connsiteX50" fmla="*/ 9618287 w 9618287"/>
              <a:gd name="connsiteY50" fmla="*/ 2212999 h 2914188"/>
              <a:gd name="connsiteX51" fmla="*/ 9618287 w 9618287"/>
              <a:gd name="connsiteY51" fmla="*/ 601232 h 2914188"/>
              <a:gd name="connsiteX52" fmla="*/ 9604333 w 9618287"/>
              <a:gd name="connsiteY52" fmla="*/ 600051 h 2914188"/>
              <a:gd name="connsiteX53" fmla="*/ 9314006 w 9618287"/>
              <a:gd name="connsiteY53" fmla="*/ 491554 h 2914188"/>
              <a:gd name="connsiteX54" fmla="*/ 8932135 w 9618287"/>
              <a:gd name="connsiteY54" fmla="*/ 314418 h 2914188"/>
              <a:gd name="connsiteX55" fmla="*/ 8824896 w 9618287"/>
              <a:gd name="connsiteY55" fmla="*/ 290061 h 2914188"/>
              <a:gd name="connsiteX56" fmla="*/ 9010601 w 9618287"/>
              <a:gd name="connsiteY56" fmla="*/ 0 h 2914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Lst>
            <a:rect l="l" t="t" r="r" b="b"/>
            <a:pathLst>
              <a:path w="9618287" h="2914188">
                <a:moveTo>
                  <a:pt x="9010601" y="0"/>
                </a:moveTo>
                <a:cubicBezTo>
                  <a:pt x="8832744" y="53140"/>
                  <a:pt x="8662733" y="53140"/>
                  <a:pt x="8490105" y="46498"/>
                </a:cubicBezTo>
                <a:cubicBezTo>
                  <a:pt x="8212855" y="35427"/>
                  <a:pt x="7935607" y="70855"/>
                  <a:pt x="7660973" y="97425"/>
                </a:cubicBezTo>
                <a:cubicBezTo>
                  <a:pt x="7514501" y="110710"/>
                  <a:pt x="7368031" y="128424"/>
                  <a:pt x="7221559" y="130638"/>
                </a:cubicBezTo>
                <a:cubicBezTo>
                  <a:pt x="6894615" y="137281"/>
                  <a:pt x="6565054" y="121781"/>
                  <a:pt x="6240725" y="141709"/>
                </a:cubicBezTo>
                <a:cubicBezTo>
                  <a:pt x="5963475" y="159423"/>
                  <a:pt x="5683611" y="139495"/>
                  <a:pt x="5406362" y="137281"/>
                </a:cubicBezTo>
                <a:cubicBezTo>
                  <a:pt x="5021875" y="135067"/>
                  <a:pt x="4634773" y="119567"/>
                  <a:pt x="4252902" y="139495"/>
                </a:cubicBezTo>
                <a:cubicBezTo>
                  <a:pt x="3905030" y="154995"/>
                  <a:pt x="3557160" y="159423"/>
                  <a:pt x="3214523" y="201493"/>
                </a:cubicBezTo>
                <a:cubicBezTo>
                  <a:pt x="2790802" y="223635"/>
                  <a:pt x="2369698" y="210350"/>
                  <a:pt x="1948593" y="197064"/>
                </a:cubicBezTo>
                <a:cubicBezTo>
                  <a:pt x="1689652" y="188207"/>
                  <a:pt x="1433327" y="159423"/>
                  <a:pt x="1203157" y="312203"/>
                </a:cubicBezTo>
                <a:cubicBezTo>
                  <a:pt x="1265931" y="347631"/>
                  <a:pt x="1341782" y="340988"/>
                  <a:pt x="1412402" y="352059"/>
                </a:cubicBezTo>
                <a:cubicBezTo>
                  <a:pt x="1537949" y="374201"/>
                  <a:pt x="1663496" y="396343"/>
                  <a:pt x="1781196" y="438414"/>
                </a:cubicBezTo>
                <a:cubicBezTo>
                  <a:pt x="1807351" y="447270"/>
                  <a:pt x="1830891" y="464984"/>
                  <a:pt x="1820429" y="493769"/>
                </a:cubicBezTo>
                <a:cubicBezTo>
                  <a:pt x="1812583" y="515911"/>
                  <a:pt x="1786427" y="515911"/>
                  <a:pt x="1765503" y="520339"/>
                </a:cubicBezTo>
                <a:cubicBezTo>
                  <a:pt x="1718423" y="533624"/>
                  <a:pt x="1660880" y="524768"/>
                  <a:pt x="1605954" y="571266"/>
                </a:cubicBezTo>
                <a:cubicBezTo>
                  <a:pt x="1815198" y="595623"/>
                  <a:pt x="2016597" y="549124"/>
                  <a:pt x="2194455" y="646549"/>
                </a:cubicBezTo>
                <a:cubicBezTo>
                  <a:pt x="2129066" y="695262"/>
                  <a:pt x="2055831" y="684191"/>
                  <a:pt x="1985211" y="693048"/>
                </a:cubicBezTo>
                <a:cubicBezTo>
                  <a:pt x="1911975" y="701905"/>
                  <a:pt x="1841354" y="717404"/>
                  <a:pt x="1768118" y="726261"/>
                </a:cubicBezTo>
                <a:cubicBezTo>
                  <a:pt x="1689652" y="737332"/>
                  <a:pt x="1611184" y="739546"/>
                  <a:pt x="1532718" y="750617"/>
                </a:cubicBezTo>
                <a:cubicBezTo>
                  <a:pt x="1467329" y="759474"/>
                  <a:pt x="1396709" y="743974"/>
                  <a:pt x="1318242" y="799330"/>
                </a:cubicBezTo>
                <a:cubicBezTo>
                  <a:pt x="1511794" y="839186"/>
                  <a:pt x="1687035" y="779402"/>
                  <a:pt x="1877972" y="819258"/>
                </a:cubicBezTo>
                <a:cubicBezTo>
                  <a:pt x="1765503" y="854685"/>
                  <a:pt x="1673958" y="843614"/>
                  <a:pt x="1587645" y="863542"/>
                </a:cubicBezTo>
                <a:cubicBezTo>
                  <a:pt x="1509177" y="883470"/>
                  <a:pt x="1415017" y="861328"/>
                  <a:pt x="1349629" y="921112"/>
                </a:cubicBezTo>
                <a:cubicBezTo>
                  <a:pt x="1299933" y="967610"/>
                  <a:pt x="1247622" y="974252"/>
                  <a:pt x="1182233" y="947682"/>
                </a:cubicBezTo>
                <a:cubicBezTo>
                  <a:pt x="1124690" y="923326"/>
                  <a:pt x="1061917" y="929968"/>
                  <a:pt x="1004375" y="954325"/>
                </a:cubicBezTo>
                <a:cubicBezTo>
                  <a:pt x="983451" y="963182"/>
                  <a:pt x="962526" y="974252"/>
                  <a:pt x="962526" y="996394"/>
                </a:cubicBezTo>
                <a:cubicBezTo>
                  <a:pt x="962526" y="1027394"/>
                  <a:pt x="988681" y="1036251"/>
                  <a:pt x="1017453" y="1040679"/>
                </a:cubicBezTo>
                <a:cubicBezTo>
                  <a:pt x="1043609" y="1045107"/>
                  <a:pt x="1074995" y="1049536"/>
                  <a:pt x="1101150" y="1045107"/>
                </a:cubicBezTo>
                <a:cubicBezTo>
                  <a:pt x="1268546" y="1020751"/>
                  <a:pt x="1433327" y="1060607"/>
                  <a:pt x="1600722" y="1056179"/>
                </a:cubicBezTo>
                <a:cubicBezTo>
                  <a:pt x="1074995" y="1151390"/>
                  <a:pt x="544037" y="1120391"/>
                  <a:pt x="0" y="1153603"/>
                </a:cubicBezTo>
                <a:cubicBezTo>
                  <a:pt x="70620" y="1220030"/>
                  <a:pt x="162165" y="1164675"/>
                  <a:pt x="217092" y="1213388"/>
                </a:cubicBezTo>
                <a:cubicBezTo>
                  <a:pt x="164780" y="1315242"/>
                  <a:pt x="185705" y="1370597"/>
                  <a:pt x="290327" y="1377240"/>
                </a:cubicBezTo>
                <a:cubicBezTo>
                  <a:pt x="392334" y="1383882"/>
                  <a:pt x="502188" y="1348455"/>
                  <a:pt x="557114" y="1470236"/>
                </a:cubicBezTo>
                <a:cubicBezTo>
                  <a:pt x="572807" y="1507878"/>
                  <a:pt x="669584" y="1496807"/>
                  <a:pt x="729742" y="1503450"/>
                </a:cubicBezTo>
                <a:cubicBezTo>
                  <a:pt x="860519" y="1518949"/>
                  <a:pt x="999144" y="1503450"/>
                  <a:pt x="1124690" y="1552163"/>
                </a:cubicBezTo>
                <a:cubicBezTo>
                  <a:pt x="1174386" y="1569876"/>
                  <a:pt x="1208389" y="1583162"/>
                  <a:pt x="1182233" y="1631874"/>
                </a:cubicBezTo>
                <a:cubicBezTo>
                  <a:pt x="1156078" y="1682801"/>
                  <a:pt x="1190080" y="1700514"/>
                  <a:pt x="1231929" y="1720442"/>
                </a:cubicBezTo>
                <a:cubicBezTo>
                  <a:pt x="1263316" y="1735942"/>
                  <a:pt x="1310395" y="1731513"/>
                  <a:pt x="1336551" y="1778012"/>
                </a:cubicBezTo>
                <a:cubicBezTo>
                  <a:pt x="1061917" y="1771369"/>
                  <a:pt x="795130" y="1733728"/>
                  <a:pt x="523113" y="1769155"/>
                </a:cubicBezTo>
                <a:cubicBezTo>
                  <a:pt x="821286" y="1857724"/>
                  <a:pt x="1148231" y="1853295"/>
                  <a:pt x="1441173" y="1955149"/>
                </a:cubicBezTo>
                <a:cubicBezTo>
                  <a:pt x="1430711" y="1990577"/>
                  <a:pt x="1362706" y="1975076"/>
                  <a:pt x="1360091" y="2028218"/>
                </a:cubicBezTo>
                <a:cubicBezTo>
                  <a:pt x="1514409" y="2083574"/>
                  <a:pt x="1700114" y="2045931"/>
                  <a:pt x="1862278" y="2127858"/>
                </a:cubicBezTo>
                <a:cubicBezTo>
                  <a:pt x="1768118" y="2165499"/>
                  <a:pt x="1681805" y="2103501"/>
                  <a:pt x="1592876" y="2138928"/>
                </a:cubicBezTo>
                <a:cubicBezTo>
                  <a:pt x="1621647" y="2192070"/>
                  <a:pt x="2924196" y="2519773"/>
                  <a:pt x="3159597" y="2555200"/>
                </a:cubicBezTo>
                <a:cubicBezTo>
                  <a:pt x="3638243" y="2628269"/>
                  <a:pt x="5016643" y="2814263"/>
                  <a:pt x="5395900" y="2856333"/>
                </a:cubicBezTo>
                <a:cubicBezTo>
                  <a:pt x="5688842" y="2887332"/>
                  <a:pt x="5979169" y="2911688"/>
                  <a:pt x="6269496" y="2913902"/>
                </a:cubicBezTo>
                <a:cubicBezTo>
                  <a:pt x="6601672" y="2916116"/>
                  <a:pt x="6931232" y="2905046"/>
                  <a:pt x="7263407" y="2896189"/>
                </a:cubicBezTo>
                <a:cubicBezTo>
                  <a:pt x="7760365" y="2882904"/>
                  <a:pt x="8249474" y="2829762"/>
                  <a:pt x="8730736" y="2685838"/>
                </a:cubicBezTo>
                <a:cubicBezTo>
                  <a:pt x="8984446" y="2610556"/>
                  <a:pt x="9235540" y="2515344"/>
                  <a:pt x="9463093" y="2340421"/>
                </a:cubicBezTo>
                <a:cubicBezTo>
                  <a:pt x="9513442" y="2302226"/>
                  <a:pt x="9562975" y="2261540"/>
                  <a:pt x="9611812" y="2218951"/>
                </a:cubicBezTo>
                <a:lnTo>
                  <a:pt x="9618287" y="2212999"/>
                </a:lnTo>
                <a:lnTo>
                  <a:pt x="9618287" y="601232"/>
                </a:lnTo>
                <a:lnTo>
                  <a:pt x="9604333" y="600051"/>
                </a:lnTo>
                <a:cubicBezTo>
                  <a:pt x="9504942" y="595623"/>
                  <a:pt x="9405551" y="564623"/>
                  <a:pt x="9314006" y="491554"/>
                </a:cubicBezTo>
                <a:cubicBezTo>
                  <a:pt x="9193691" y="394129"/>
                  <a:pt x="9065528" y="336560"/>
                  <a:pt x="8932135" y="314418"/>
                </a:cubicBezTo>
                <a:cubicBezTo>
                  <a:pt x="8898132" y="309989"/>
                  <a:pt x="8864130" y="298919"/>
                  <a:pt x="8824896" y="290061"/>
                </a:cubicBezTo>
                <a:cubicBezTo>
                  <a:pt x="8882439" y="185994"/>
                  <a:pt x="8987062" y="168279"/>
                  <a:pt x="9010601" y="0"/>
                </a:cubicBezTo>
                <a:close/>
              </a:path>
            </a:pathLst>
          </a:custGeom>
          <a:ln w="762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85000"/>
                  <a:lumOff val="15000"/>
                </a:schemeClr>
              </a:solidFill>
            </a:endParaRPr>
          </a:p>
        </p:txBody>
      </p:sp>
      <p:sp>
        <p:nvSpPr>
          <p:cNvPr id="7" name="Title 6">
            <a:extLst>
              <a:ext uri="{FF2B5EF4-FFF2-40B4-BE49-F238E27FC236}">
                <a16:creationId xmlns:a16="http://schemas.microsoft.com/office/drawing/2014/main" id="{F7A2D2E8-FA1B-25C6-052A-83B4F23B5912}"/>
              </a:ext>
            </a:extLst>
          </p:cNvPr>
          <p:cNvSpPr>
            <a:spLocks noGrp="1"/>
          </p:cNvSpPr>
          <p:nvPr>
            <p:ph type="title"/>
          </p:nvPr>
        </p:nvSpPr>
        <p:spPr>
          <a:xfrm>
            <a:off x="718482" y="2187685"/>
            <a:ext cx="8832771" cy="1208607"/>
          </a:xfrm>
        </p:spPr>
        <p:txBody>
          <a:bodyPr vert="horz" lIns="91440" tIns="45720" rIns="91440" bIns="45720" rtlCol="0" anchor="t">
            <a:noAutofit/>
          </a:bodyPr>
          <a:lstStyle/>
          <a:p>
            <a:r>
              <a:rPr lang="en-US" kern="1200" dirty="0">
                <a:solidFill>
                  <a:schemeClr val="bg1"/>
                </a:solidFill>
                <a:highlight>
                  <a:srgbClr val="800080"/>
                </a:highlight>
                <a:latin typeface="+mj-lt"/>
                <a:ea typeface="+mj-ea"/>
                <a:cs typeface="+mj-cs"/>
              </a:rPr>
              <a:t>Bg. </a:t>
            </a:r>
            <a:r>
              <a:rPr lang="en-US" sz="3600" b="1" kern="1200" dirty="0">
                <a:solidFill>
                  <a:schemeClr val="bg1"/>
                </a:solidFill>
                <a:highlight>
                  <a:srgbClr val="800080"/>
                </a:highlight>
                <a:latin typeface="+mj-lt"/>
                <a:ea typeface="+mj-ea"/>
                <a:cs typeface="+mj-cs"/>
              </a:rPr>
              <a:t>Article by Redhat.com</a:t>
            </a:r>
            <a:r>
              <a:rPr lang="en-US" sz="3600" kern="1200" dirty="0">
                <a:solidFill>
                  <a:schemeClr val="bg1"/>
                </a:solidFill>
                <a:highlight>
                  <a:srgbClr val="800080"/>
                </a:highlight>
                <a:latin typeface="+mj-lt"/>
                <a:ea typeface="+mj-ea"/>
                <a:cs typeface="+mj-cs"/>
              </a:rPr>
              <a:t>: </a:t>
            </a:r>
            <a:br>
              <a:rPr lang="en-US" sz="3600" kern="1200" dirty="0">
                <a:solidFill>
                  <a:schemeClr val="bg1"/>
                </a:solidFill>
                <a:highlight>
                  <a:srgbClr val="800080"/>
                </a:highlight>
                <a:latin typeface="+mj-lt"/>
                <a:ea typeface="+mj-ea"/>
                <a:cs typeface="+mj-cs"/>
              </a:rPr>
            </a:br>
            <a:r>
              <a:rPr lang="en-US" sz="3600" kern="1200" dirty="0">
                <a:solidFill>
                  <a:schemeClr val="bg1"/>
                </a:solidFill>
                <a:highlight>
                  <a:srgbClr val="800080"/>
                </a:highlight>
                <a:latin typeface="+mj-lt"/>
                <a:ea typeface="+mj-ea"/>
                <a:cs typeface="+mj-cs"/>
                <a:hlinkClick r:id="rId9">
                  <a:extLst>
                    <a:ext uri="{A12FA001-AC4F-418D-AE19-62706E023703}">
                      <ahyp:hlinkClr xmlns:ahyp="http://schemas.microsoft.com/office/drawing/2018/hyperlinkcolor" val="tx"/>
                    </a:ext>
                  </a:extLst>
                </a:hlinkClick>
              </a:rPr>
              <a:t>System administration &amp; Quantum computers</a:t>
            </a:r>
            <a:endParaRPr lang="en-US" sz="3600" kern="1200" dirty="0">
              <a:solidFill>
                <a:schemeClr val="bg1"/>
              </a:solidFill>
              <a:highlight>
                <a:srgbClr val="800080"/>
              </a:highlight>
              <a:latin typeface="+mj-lt"/>
              <a:ea typeface="+mj-ea"/>
              <a:cs typeface="+mj-cs"/>
            </a:endParaRPr>
          </a:p>
        </p:txBody>
      </p:sp>
      <p:sp>
        <p:nvSpPr>
          <p:cNvPr id="4" name="TextBox 3">
            <a:extLst>
              <a:ext uri="{FF2B5EF4-FFF2-40B4-BE49-F238E27FC236}">
                <a16:creationId xmlns:a16="http://schemas.microsoft.com/office/drawing/2014/main" id="{315499B9-6669-3CD6-8652-93BF273BE6D8}"/>
              </a:ext>
            </a:extLst>
          </p:cNvPr>
          <p:cNvSpPr txBox="1"/>
          <p:nvPr/>
        </p:nvSpPr>
        <p:spPr>
          <a:xfrm>
            <a:off x="814406" y="3445946"/>
            <a:ext cx="5524921" cy="1651587"/>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400" b="0" i="0" dirty="0">
                <a:effectLst/>
              </a:rPr>
              <a:t>We are on the threshold to the next gigantic leap, thanks to quantum computers. Sysadmins, are you ready?</a:t>
            </a:r>
          </a:p>
          <a:p>
            <a:pPr>
              <a:lnSpc>
                <a:spcPct val="90000"/>
              </a:lnSpc>
              <a:spcAft>
                <a:spcPts val="600"/>
              </a:spcAft>
            </a:pPr>
            <a:r>
              <a:rPr lang="en-US" sz="1600" b="0" i="0" dirty="0">
                <a:effectLst/>
              </a:rPr>
              <a:t>Posted: 2020.</a:t>
            </a:r>
          </a:p>
        </p:txBody>
      </p:sp>
      <p:sp>
        <p:nvSpPr>
          <p:cNvPr id="5" name="TextBox 4">
            <a:extLst>
              <a:ext uri="{FF2B5EF4-FFF2-40B4-BE49-F238E27FC236}">
                <a16:creationId xmlns:a16="http://schemas.microsoft.com/office/drawing/2014/main" id="{2A460948-63CE-0F1E-8348-49D68ADB3BC1}"/>
              </a:ext>
            </a:extLst>
          </p:cNvPr>
          <p:cNvSpPr txBox="1"/>
          <p:nvPr/>
        </p:nvSpPr>
        <p:spPr>
          <a:xfrm>
            <a:off x="9884958" y="6657944"/>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8" tooltip="https://www.flickr.com/photos/criminalintent/39660636671/in/photostream/">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5" name="TextBox 14">
            <a:extLst>
              <a:ext uri="{FF2B5EF4-FFF2-40B4-BE49-F238E27FC236}">
                <a16:creationId xmlns:a16="http://schemas.microsoft.com/office/drawing/2014/main" id="{F35AAD63-50FE-9DE5-D0B2-314B65C4740B}"/>
              </a:ext>
            </a:extLst>
          </p:cNvPr>
          <p:cNvSpPr txBox="1"/>
          <p:nvPr/>
        </p:nvSpPr>
        <p:spPr>
          <a:xfrm>
            <a:off x="3708525" y="6657944"/>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www.ochobitshacenunbyte.com/2020/04/17/como-subir-de-version-de-centos-7-a-centos-8/">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pic>
        <p:nvPicPr>
          <p:cNvPr id="18" name="Graphic 17" descr="Cursor with solid fill">
            <a:extLst>
              <a:ext uri="{FF2B5EF4-FFF2-40B4-BE49-F238E27FC236}">
                <a16:creationId xmlns:a16="http://schemas.microsoft.com/office/drawing/2014/main" id="{395407AE-906F-A88A-E141-CA0909D66609}"/>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5541687" y="2749362"/>
            <a:ext cx="2437119" cy="2437119"/>
          </a:xfrm>
          <a:prstGeom prst="rect">
            <a:avLst/>
          </a:prstGeom>
        </p:spPr>
      </p:pic>
    </p:spTree>
    <p:extLst>
      <p:ext uri="{BB962C8B-B14F-4D97-AF65-F5344CB8AC3E}">
        <p14:creationId xmlns:p14="http://schemas.microsoft.com/office/powerpoint/2010/main" val="310117461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315499B9-6669-3CD6-8652-93BF273BE6D8}"/>
              </a:ext>
            </a:extLst>
          </p:cNvPr>
          <p:cNvSpPr txBox="1"/>
          <p:nvPr/>
        </p:nvSpPr>
        <p:spPr>
          <a:xfrm>
            <a:off x="85255" y="1670442"/>
            <a:ext cx="8405598" cy="4693593"/>
          </a:xfrm>
          <a:prstGeom prst="rect">
            <a:avLst/>
          </a:prstGeom>
          <a:noFill/>
        </p:spPr>
        <p:txBody>
          <a:bodyPr wrap="square">
            <a:spAutoFit/>
          </a:bodyPr>
          <a:lstStyle/>
          <a:p>
            <a:pPr marL="342900" indent="-342900">
              <a:buFont typeface="Arial" panose="020B0604020202020204" pitchFamily="34" charset="0"/>
              <a:buChar char="•"/>
            </a:pPr>
            <a:r>
              <a:rPr lang="en-US" sz="2300" b="1" dirty="0">
                <a:highlight>
                  <a:srgbClr val="FFFF00"/>
                </a:highlight>
              </a:rPr>
              <a:t>The IBM Quantum ‘Osprey’ </a:t>
            </a:r>
            <a:r>
              <a:rPr lang="en-GB" sz="2300" dirty="0">
                <a:highlight>
                  <a:srgbClr val="FFFF00"/>
                </a:highlight>
              </a:rPr>
              <a:t>computer is </a:t>
            </a:r>
            <a:r>
              <a:rPr lang="en-US" sz="2300" b="0" i="0" dirty="0">
                <a:effectLst/>
                <a:highlight>
                  <a:srgbClr val="FFFF00"/>
                </a:highlight>
              </a:rPr>
              <a:t>currently the world’s most powerful computer </a:t>
            </a:r>
            <a:r>
              <a:rPr lang="en-US" sz="2300" dirty="0">
                <a:highlight>
                  <a:srgbClr val="FFFF00"/>
                </a:highlight>
              </a:rPr>
              <a:t>&amp; </a:t>
            </a:r>
            <a:r>
              <a:rPr lang="en-US" sz="2300" b="1" i="0" dirty="0">
                <a:effectLst/>
                <a:highlight>
                  <a:srgbClr val="FFFF00"/>
                </a:highlight>
              </a:rPr>
              <a:t>Quantum computer</a:t>
            </a:r>
            <a:r>
              <a:rPr lang="en-US" sz="2300" b="0" i="0" dirty="0">
                <a:effectLst/>
                <a:highlight>
                  <a:srgbClr val="FFFF00"/>
                </a:highlight>
              </a:rPr>
              <a:t>, with </a:t>
            </a:r>
            <a:r>
              <a:rPr lang="en-US" sz="2300" b="1" i="0" dirty="0">
                <a:effectLst/>
                <a:highlight>
                  <a:srgbClr val="FFFF00"/>
                </a:highlight>
              </a:rPr>
              <a:t>433 qubits</a:t>
            </a:r>
            <a:r>
              <a:rPr lang="en-US" sz="2300" b="0" i="0" dirty="0">
                <a:effectLst/>
              </a:rPr>
              <a:t>.</a:t>
            </a:r>
          </a:p>
          <a:p>
            <a:pPr marL="342900" indent="-342900">
              <a:buFont typeface="Arial" panose="020B0604020202020204" pitchFamily="34" charset="0"/>
              <a:buChar char="•"/>
            </a:pPr>
            <a:r>
              <a:rPr lang="en-US" sz="2300" b="0" i="0" dirty="0">
                <a:effectLst/>
              </a:rPr>
              <a:t>IBM aims to achieve quantum systems with </a:t>
            </a:r>
            <a:r>
              <a:rPr lang="en-US" sz="2300" b="1" i="0" dirty="0">
                <a:effectLst/>
              </a:rPr>
              <a:t>4,000+ qubits by 2025</a:t>
            </a:r>
            <a:r>
              <a:rPr lang="en-US" sz="2300" b="0" i="0" dirty="0">
                <a:effectLst/>
              </a:rPr>
              <a:t>.</a:t>
            </a:r>
            <a:endParaRPr lang="en-US" sz="2300" dirty="0"/>
          </a:p>
          <a:p>
            <a:pPr marL="342900" indent="-342900">
              <a:buFont typeface="Arial" panose="020B0604020202020204" pitchFamily="34" charset="0"/>
              <a:buChar char="•"/>
            </a:pPr>
            <a:r>
              <a:rPr lang="en-US" sz="2300" dirty="0"/>
              <a:t>In May 2023, IBM open </a:t>
            </a:r>
            <a:r>
              <a:rPr lang="en-US" sz="2300" dirty="0" err="1"/>
              <a:t>accssed</a:t>
            </a:r>
            <a:r>
              <a:rPr lang="en-US" sz="2300" dirty="0"/>
              <a:t> to it’s </a:t>
            </a:r>
            <a:r>
              <a:rPr lang="en-US" sz="2300" b="1" dirty="0"/>
              <a:t>IBM Quantum Osprey </a:t>
            </a:r>
            <a:r>
              <a:rPr lang="en-US" sz="2300" dirty="0"/>
              <a:t>processor </a:t>
            </a:r>
            <a:r>
              <a:rPr lang="en-GB" sz="2300" b="0" i="0" dirty="0">
                <a:solidFill>
                  <a:srgbClr val="333333"/>
                </a:solidFill>
                <a:effectLst/>
              </a:rPr>
              <a:t>on IBM’s cloud. </a:t>
            </a:r>
            <a:r>
              <a:rPr lang="en-GB" sz="1600" b="0" i="0" dirty="0">
                <a:solidFill>
                  <a:srgbClr val="333333"/>
                </a:solidFill>
                <a:effectLst/>
              </a:rPr>
              <a:t>For more information, please click </a:t>
            </a:r>
            <a:r>
              <a:rPr lang="en-GB" sz="1600" b="0" i="0" dirty="0">
                <a:solidFill>
                  <a:srgbClr val="333333"/>
                </a:solidFill>
                <a:effectLst/>
                <a:hlinkClick r:id="rId3"/>
              </a:rPr>
              <a:t>here</a:t>
            </a:r>
            <a:r>
              <a:rPr lang="en-GB" sz="1600" b="0" i="0" dirty="0">
                <a:solidFill>
                  <a:srgbClr val="333333"/>
                </a:solidFill>
                <a:effectLst/>
              </a:rPr>
              <a:t> and </a:t>
            </a:r>
            <a:r>
              <a:rPr lang="en-GB" sz="1600" b="0" i="0" dirty="0">
                <a:solidFill>
                  <a:srgbClr val="333333"/>
                </a:solidFill>
                <a:effectLst/>
                <a:hlinkClick r:id="rId4"/>
              </a:rPr>
              <a:t>here</a:t>
            </a:r>
            <a:r>
              <a:rPr lang="en-GB" sz="1600" b="0" i="0" dirty="0">
                <a:solidFill>
                  <a:srgbClr val="333333"/>
                </a:solidFill>
                <a:effectLst/>
              </a:rPr>
              <a:t>.</a:t>
            </a:r>
            <a:endParaRPr lang="en-US" sz="1600" dirty="0"/>
          </a:p>
          <a:p>
            <a:pPr marL="342900" indent="-342900">
              <a:buFont typeface="Arial" panose="020B0604020202020204" pitchFamily="34" charset="0"/>
              <a:buChar char="•"/>
            </a:pPr>
            <a:r>
              <a:rPr lang="en-US" sz="2300" dirty="0"/>
              <a:t>“</a:t>
            </a:r>
            <a:r>
              <a:rPr lang="en-US" sz="2300" b="1" dirty="0">
                <a:highlight>
                  <a:srgbClr val="FFFF00"/>
                </a:highlight>
              </a:rPr>
              <a:t>The world's fastest </a:t>
            </a:r>
            <a:r>
              <a:rPr lang="en-US" sz="2300" b="1" dirty="0" err="1">
                <a:highlight>
                  <a:srgbClr val="FFFF00"/>
                </a:highlight>
              </a:rPr>
              <a:t>SuperComputers</a:t>
            </a:r>
            <a:r>
              <a:rPr lang="en-US" sz="2300" b="1" dirty="0">
                <a:highlight>
                  <a:srgbClr val="FFFF00"/>
                </a:highlight>
              </a:rPr>
              <a:t> run Linux-based operating systems</a:t>
            </a:r>
            <a:r>
              <a:rPr lang="en-US" sz="2300" dirty="0"/>
              <a:t>. </a:t>
            </a:r>
            <a:r>
              <a:rPr lang="en-US" sz="1600" dirty="0"/>
              <a:t>[</a:t>
            </a:r>
            <a:r>
              <a:rPr lang="en-US" sz="1600" dirty="0">
                <a:hlinkClick r:id="rId5"/>
              </a:rPr>
              <a:t>r</a:t>
            </a:r>
            <a:r>
              <a:rPr lang="en-US" sz="1600" dirty="0"/>
              <a:t>] Bg. To view the World’s fastest 500 Computers: </a:t>
            </a:r>
            <a:r>
              <a:rPr lang="en-US" sz="1600" dirty="0">
                <a:hlinkClick r:id="rId5"/>
              </a:rPr>
              <a:t>click-here</a:t>
            </a:r>
            <a:r>
              <a:rPr lang="en-US" sz="1600" dirty="0"/>
              <a:t>.</a:t>
            </a:r>
            <a:endParaRPr lang="en-GB" sz="1600" b="0" i="0" dirty="0">
              <a:effectLst/>
            </a:endParaRPr>
          </a:p>
          <a:p>
            <a:pPr marL="342900" indent="-342900" algn="l">
              <a:buFont typeface="Arial" panose="020B0604020202020204" pitchFamily="34" charset="0"/>
              <a:buChar char="•"/>
            </a:pPr>
            <a:r>
              <a:rPr lang="en-GB" sz="2300" b="0" i="0" dirty="0">
                <a:effectLst/>
              </a:rPr>
              <a:t>As of December 2023, </a:t>
            </a:r>
            <a:r>
              <a:rPr lang="en-US" sz="2300" b="1" i="0" dirty="0">
                <a:effectLst/>
              </a:rPr>
              <a:t>Hewlett Packard’s (HP’s) Frontier</a:t>
            </a:r>
            <a:r>
              <a:rPr lang="en-US" sz="2300" b="0" i="0" dirty="0">
                <a:effectLst/>
              </a:rPr>
              <a:t>, is currently the world’s most powerful </a:t>
            </a:r>
            <a:r>
              <a:rPr lang="en-US" sz="2300" b="1" i="0" dirty="0" err="1">
                <a:effectLst/>
              </a:rPr>
              <a:t>SuperComputer</a:t>
            </a:r>
            <a:r>
              <a:rPr lang="en-US" sz="2300" b="0" i="0" dirty="0">
                <a:effectLst/>
              </a:rPr>
              <a:t>. A</a:t>
            </a:r>
            <a:r>
              <a:rPr lang="en-GB" sz="2300" b="0" i="0" dirty="0" err="1">
                <a:effectLst/>
              </a:rPr>
              <a:t>ccording</a:t>
            </a:r>
            <a:r>
              <a:rPr lang="en-GB" sz="2300" b="0" i="0" dirty="0">
                <a:effectLst/>
              </a:rPr>
              <a:t> to all available and published test results. </a:t>
            </a:r>
            <a:r>
              <a:rPr lang="en-US" sz="1600" b="0" i="0" dirty="0">
                <a:solidFill>
                  <a:srgbClr val="202122"/>
                </a:solidFill>
                <a:effectLst/>
              </a:rPr>
              <a:t>[</a:t>
            </a:r>
            <a:r>
              <a:rPr lang="en-US" sz="1600" b="0" i="0" dirty="0">
                <a:solidFill>
                  <a:srgbClr val="202122"/>
                </a:solidFill>
                <a:effectLst/>
                <a:hlinkClick r:id="rId6"/>
              </a:rPr>
              <a:t>r</a:t>
            </a:r>
            <a:r>
              <a:rPr lang="en-US" sz="1600" b="0" i="0" dirty="0">
                <a:solidFill>
                  <a:srgbClr val="202122"/>
                </a:solidFill>
                <a:effectLst/>
              </a:rPr>
              <a:t>]</a:t>
            </a:r>
            <a:endParaRPr lang="en-GB" sz="1600" dirty="0"/>
          </a:p>
          <a:p>
            <a:pPr marL="342900" indent="-342900" algn="l">
              <a:buFont typeface="Arial" panose="020B0604020202020204" pitchFamily="34" charset="0"/>
              <a:buChar char="•"/>
            </a:pPr>
            <a:r>
              <a:rPr lang="en-US" sz="2300" dirty="0"/>
              <a:t>Quantum computers have been up against </a:t>
            </a:r>
            <a:r>
              <a:rPr lang="en-US" sz="2300" b="0" i="0" dirty="0">
                <a:effectLst/>
              </a:rPr>
              <a:t>supercomputers &amp; won.</a:t>
            </a:r>
            <a:endParaRPr lang="en-GB" sz="2300" dirty="0"/>
          </a:p>
        </p:txBody>
      </p:sp>
      <p:sp>
        <p:nvSpPr>
          <p:cNvPr id="7" name="Title 6">
            <a:extLst>
              <a:ext uri="{FF2B5EF4-FFF2-40B4-BE49-F238E27FC236}">
                <a16:creationId xmlns:a16="http://schemas.microsoft.com/office/drawing/2014/main" id="{F7A2D2E8-FA1B-25C6-052A-83B4F23B5912}"/>
              </a:ext>
            </a:extLst>
          </p:cNvPr>
          <p:cNvSpPr>
            <a:spLocks noGrp="1"/>
          </p:cNvSpPr>
          <p:nvPr>
            <p:ph type="title"/>
          </p:nvPr>
        </p:nvSpPr>
        <p:spPr>
          <a:xfrm>
            <a:off x="197224" y="142231"/>
            <a:ext cx="10515600" cy="1325563"/>
          </a:xfrm>
        </p:spPr>
        <p:txBody>
          <a:bodyPr/>
          <a:lstStyle/>
          <a:p>
            <a:r>
              <a:rPr lang="en-GB" b="1" dirty="0">
                <a:solidFill>
                  <a:schemeClr val="bg1"/>
                </a:solidFill>
              </a:rPr>
              <a:t>Bg. </a:t>
            </a:r>
            <a:r>
              <a:rPr lang="en-GB" sz="4200" b="1" dirty="0">
                <a:solidFill>
                  <a:schemeClr val="bg1"/>
                </a:solidFill>
              </a:rPr>
              <a:t>World’s most powerful Computers</a:t>
            </a:r>
          </a:p>
        </p:txBody>
      </p:sp>
      <p:grpSp>
        <p:nvGrpSpPr>
          <p:cNvPr id="6" name="Group 5">
            <a:extLst>
              <a:ext uri="{FF2B5EF4-FFF2-40B4-BE49-F238E27FC236}">
                <a16:creationId xmlns:a16="http://schemas.microsoft.com/office/drawing/2014/main" id="{E301847C-B766-DB93-AC04-4A3E19A90D96}"/>
              </a:ext>
            </a:extLst>
          </p:cNvPr>
          <p:cNvGrpSpPr/>
          <p:nvPr/>
        </p:nvGrpSpPr>
        <p:grpSpPr>
          <a:xfrm>
            <a:off x="8422166" y="96282"/>
            <a:ext cx="3572610" cy="6629130"/>
            <a:chOff x="8222382" y="114435"/>
            <a:chExt cx="3572610" cy="6629130"/>
          </a:xfrm>
        </p:grpSpPr>
        <p:pic>
          <p:nvPicPr>
            <p:cNvPr id="1028" name="Picture 4" descr="A room with black shelves with blue and red objects&#10;&#10;Description automatically generated">
              <a:extLst>
                <a:ext uri="{FF2B5EF4-FFF2-40B4-BE49-F238E27FC236}">
                  <a16:creationId xmlns:a16="http://schemas.microsoft.com/office/drawing/2014/main" id="{90A88022-95F9-95E4-D054-53F3E268CDFF}"/>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3031" t="18636" r="1307"/>
            <a:stretch/>
          </p:blipFill>
          <p:spPr bwMode="auto">
            <a:xfrm>
              <a:off x="8222382" y="114435"/>
              <a:ext cx="3572610" cy="248613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large machine with many tubes&#10;&#10;Description automatically generated with medium confidence">
              <a:extLst>
                <a:ext uri="{FF2B5EF4-FFF2-40B4-BE49-F238E27FC236}">
                  <a16:creationId xmlns:a16="http://schemas.microsoft.com/office/drawing/2014/main" id="{DAD4B182-5AA8-746B-FEB0-D9C9AAF246B0}"/>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b="3563"/>
            <a:stretch/>
          </p:blipFill>
          <p:spPr>
            <a:xfrm>
              <a:off x="8598199" y="2249731"/>
              <a:ext cx="2889663" cy="4493834"/>
            </a:xfrm>
            <a:prstGeom prst="rect">
              <a:avLst/>
            </a:prstGeom>
          </p:spPr>
        </p:pic>
      </p:grpSp>
      <p:sp>
        <p:nvSpPr>
          <p:cNvPr id="5" name="TextBox 4">
            <a:extLst>
              <a:ext uri="{FF2B5EF4-FFF2-40B4-BE49-F238E27FC236}">
                <a16:creationId xmlns:a16="http://schemas.microsoft.com/office/drawing/2014/main" id="{2A460948-63CE-0F1E-8348-49D68ADB3BC1}"/>
              </a:ext>
            </a:extLst>
          </p:cNvPr>
          <p:cNvSpPr txBox="1"/>
          <p:nvPr/>
        </p:nvSpPr>
        <p:spPr>
          <a:xfrm>
            <a:off x="8964240" y="6660856"/>
            <a:ext cx="2054664" cy="184666"/>
          </a:xfrm>
          <a:prstGeom prst="rect">
            <a:avLst/>
          </a:prstGeom>
          <a:noFill/>
        </p:spPr>
        <p:txBody>
          <a:bodyPr wrap="square" rtlCol="0">
            <a:spAutoFit/>
          </a:bodyPr>
          <a:lstStyle/>
          <a:p>
            <a:r>
              <a:rPr lang="en-GB" sz="600" dirty="0">
                <a:hlinkClick r:id="rId9" tooltip="https://www.flickr.com/photos/criminalintent/39660636671/in/photostream/"/>
              </a:rPr>
              <a:t>This Photo</a:t>
            </a:r>
            <a:r>
              <a:rPr lang="en-GB" sz="600" dirty="0"/>
              <a:t> by Unknown Author is licensed under </a:t>
            </a:r>
            <a:r>
              <a:rPr lang="en-GB" sz="600" dirty="0">
                <a:hlinkClick r:id="rId10" tooltip="https://creativecommons.org/licenses/by-sa/3.0/"/>
              </a:rPr>
              <a:t>CC BY-SA</a:t>
            </a:r>
            <a:endParaRPr lang="en-GB" sz="600" dirty="0"/>
          </a:p>
        </p:txBody>
      </p:sp>
    </p:spTree>
    <p:extLst>
      <p:ext uri="{BB962C8B-B14F-4D97-AF65-F5344CB8AC3E}">
        <p14:creationId xmlns:p14="http://schemas.microsoft.com/office/powerpoint/2010/main" val="248415736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large white cylinder in a factory&#10;&#10;Description automatically generated">
            <a:extLst>
              <a:ext uri="{FF2B5EF4-FFF2-40B4-BE49-F238E27FC236}">
                <a16:creationId xmlns:a16="http://schemas.microsoft.com/office/drawing/2014/main" id="{6BA49264-DD69-436B-24AC-525F9D474201}"/>
              </a:ext>
            </a:extLst>
          </p:cNvPr>
          <p:cNvPicPr>
            <a:picLocks noChangeAspect="1"/>
          </p:cNvPicPr>
          <p:nvPr/>
        </p:nvPicPr>
        <p:blipFill rotWithShape="1">
          <a:blip r:embed="rId3">
            <a:alphaModFix amt="4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658" r="2" b="2"/>
          <a:stretch/>
        </p:blipFill>
        <p:spPr>
          <a:xfrm>
            <a:off x="20" y="10"/>
            <a:ext cx="8450297" cy="6857990"/>
          </a:xfrm>
          <a:prstGeom prst="rect">
            <a:avLst/>
          </a:prstGeom>
        </p:spPr>
      </p:pic>
      <p:sp>
        <p:nvSpPr>
          <p:cNvPr id="7" name="Title 6">
            <a:extLst>
              <a:ext uri="{FF2B5EF4-FFF2-40B4-BE49-F238E27FC236}">
                <a16:creationId xmlns:a16="http://schemas.microsoft.com/office/drawing/2014/main" id="{F7A2D2E8-FA1B-25C6-052A-83B4F23B5912}"/>
              </a:ext>
            </a:extLst>
          </p:cNvPr>
          <p:cNvSpPr>
            <a:spLocks noGrp="1"/>
          </p:cNvSpPr>
          <p:nvPr>
            <p:ph type="title"/>
          </p:nvPr>
        </p:nvSpPr>
        <p:spPr>
          <a:xfrm>
            <a:off x="838201" y="365125"/>
            <a:ext cx="5251316" cy="1627636"/>
          </a:xfrm>
        </p:spPr>
        <p:txBody>
          <a:bodyPr vert="horz" lIns="91440" tIns="45720" rIns="91440" bIns="45720" rtlCol="0" anchor="ctr">
            <a:normAutofit/>
          </a:bodyPr>
          <a:lstStyle/>
          <a:p>
            <a:r>
              <a:rPr lang="en-US" sz="6000" b="1" kern="1200" dirty="0">
                <a:solidFill>
                  <a:srgbClr val="FFFFFF"/>
                </a:solidFill>
                <a:highlight>
                  <a:srgbClr val="800080"/>
                </a:highlight>
                <a:latin typeface="+mj-lt"/>
                <a:ea typeface="+mj-ea"/>
                <a:cs typeface="+mj-cs"/>
              </a:rPr>
              <a:t>Bg. </a:t>
            </a:r>
            <a:r>
              <a:rPr lang="en-US" sz="4800" b="1" kern="1200" dirty="0">
                <a:solidFill>
                  <a:srgbClr val="FFFFFF"/>
                </a:solidFill>
                <a:highlight>
                  <a:srgbClr val="800080"/>
                </a:highlight>
                <a:latin typeface="+mj-lt"/>
                <a:ea typeface="+mj-ea"/>
                <a:cs typeface="+mj-cs"/>
              </a:rPr>
              <a:t>World’s most powerful Computers</a:t>
            </a:r>
          </a:p>
        </p:txBody>
      </p:sp>
      <p:pic>
        <p:nvPicPr>
          <p:cNvPr id="3" name="Picture 2" descr="A machine in a room&#10;&#10;Description automatically generated">
            <a:extLst>
              <a:ext uri="{FF2B5EF4-FFF2-40B4-BE49-F238E27FC236}">
                <a16:creationId xmlns:a16="http://schemas.microsoft.com/office/drawing/2014/main" id="{FA7004F1-4773-F9A3-8B31-3CF4C7217D5C}"/>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5545" r="19245"/>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63295B36-92F7-33D7-F0C4-C83A7E66B239}"/>
              </a:ext>
            </a:extLst>
          </p:cNvPr>
          <p:cNvSpPr txBox="1"/>
          <p:nvPr/>
        </p:nvSpPr>
        <p:spPr>
          <a:xfrm>
            <a:off x="9751909" y="6657945"/>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sarunblog.intakosum.net/2021/04/ibm-qizkit-modul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11" name="TextBox 10">
            <a:extLst>
              <a:ext uri="{FF2B5EF4-FFF2-40B4-BE49-F238E27FC236}">
                <a16:creationId xmlns:a16="http://schemas.microsoft.com/office/drawing/2014/main" id="{1344B3F3-ECBA-6E5B-9F68-65AF7E258777}"/>
              </a:ext>
            </a:extLst>
          </p:cNvPr>
          <p:cNvSpPr txBox="1"/>
          <p:nvPr/>
        </p:nvSpPr>
        <p:spPr>
          <a:xfrm>
            <a:off x="6010226" y="6657945"/>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techygurus.commons.gc.cuny.edu/tag/quantumtech/">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4" name="TextBox 3">
            <a:extLst>
              <a:ext uri="{FF2B5EF4-FFF2-40B4-BE49-F238E27FC236}">
                <a16:creationId xmlns:a16="http://schemas.microsoft.com/office/drawing/2014/main" id="{315499B9-6669-3CD6-8652-93BF273BE6D8}"/>
              </a:ext>
            </a:extLst>
          </p:cNvPr>
          <p:cNvSpPr txBox="1"/>
          <p:nvPr/>
        </p:nvSpPr>
        <p:spPr>
          <a:xfrm>
            <a:off x="446315" y="2073787"/>
            <a:ext cx="6131218" cy="4081123"/>
          </a:xfrm>
          <a:prstGeom prst="rect">
            <a:avLst/>
          </a:prstGeom>
          <a:solidFill>
            <a:schemeClr val="tx1">
              <a:alpha val="50000"/>
            </a:schemeClr>
          </a:solidFill>
        </p:spPr>
        <p:txBody>
          <a:bodyPr vert="horz" lIns="91440" tIns="45720" rIns="91440" bIns="45720" rtlCol="0">
            <a:normAutofit/>
          </a:bodyPr>
          <a:lstStyle/>
          <a:p>
            <a:pPr marL="342900" indent="-228600">
              <a:lnSpc>
                <a:spcPct val="90000"/>
              </a:lnSpc>
              <a:spcAft>
                <a:spcPts val="600"/>
              </a:spcAft>
              <a:buFont typeface="Arial" panose="020B0604020202020204" pitchFamily="34" charset="0"/>
              <a:buChar char="•"/>
            </a:pPr>
            <a:r>
              <a:rPr lang="en-US" sz="2400" dirty="0">
                <a:solidFill>
                  <a:srgbClr val="FFFFFF"/>
                </a:solidFill>
              </a:rPr>
              <a:t>In 2021 IBM  unveiled the </a:t>
            </a:r>
            <a:r>
              <a:rPr lang="en-US" sz="2800" b="1" dirty="0">
                <a:solidFill>
                  <a:srgbClr val="FFFFFF"/>
                </a:solidFill>
              </a:rPr>
              <a:t>Eagle</a:t>
            </a:r>
            <a:r>
              <a:rPr lang="en-US" sz="2400" dirty="0">
                <a:solidFill>
                  <a:srgbClr val="FFFFFF"/>
                </a:solidFill>
              </a:rPr>
              <a:t> Quantum Computer, with a 127-qubit quantum processor.</a:t>
            </a:r>
          </a:p>
          <a:p>
            <a:pPr marL="342900" indent="-228600">
              <a:lnSpc>
                <a:spcPct val="90000"/>
              </a:lnSpc>
              <a:spcAft>
                <a:spcPts val="600"/>
              </a:spcAft>
              <a:buFont typeface="Arial" panose="020B0604020202020204" pitchFamily="34" charset="0"/>
              <a:buChar char="•"/>
            </a:pPr>
            <a:r>
              <a:rPr lang="en-US" sz="2400" dirty="0">
                <a:solidFill>
                  <a:srgbClr val="FFFFFF"/>
                </a:solidFill>
              </a:rPr>
              <a:t>In 2020 China produced the World’s </a:t>
            </a:r>
            <a:r>
              <a:rPr lang="en-US" sz="2400" b="0" i="0" dirty="0">
                <a:solidFill>
                  <a:srgbClr val="FFFFFF"/>
                </a:solidFill>
                <a:effectLst/>
              </a:rPr>
              <a:t>first Light-based photonic</a:t>
            </a:r>
            <a:r>
              <a:rPr lang="en-US" sz="2400" dirty="0">
                <a:solidFill>
                  <a:srgbClr val="FFFFFF"/>
                </a:solidFill>
              </a:rPr>
              <a:t> Quantum computer ‘</a:t>
            </a:r>
            <a:r>
              <a:rPr lang="en-US" sz="2800" b="1" i="0" dirty="0" err="1">
                <a:solidFill>
                  <a:srgbClr val="FFFFFF"/>
                </a:solidFill>
                <a:effectLst/>
              </a:rPr>
              <a:t>Jiuzhang</a:t>
            </a:r>
            <a:r>
              <a:rPr lang="en-US" sz="2400" b="0" i="0" dirty="0">
                <a:solidFill>
                  <a:srgbClr val="FFFFFF"/>
                </a:solidFill>
                <a:effectLst/>
              </a:rPr>
              <a:t>’, with a 66 programmable qubit computing system. </a:t>
            </a:r>
            <a:r>
              <a:rPr lang="en-US" sz="2400" dirty="0">
                <a:solidFill>
                  <a:srgbClr val="FFFFFF"/>
                </a:solidFill>
              </a:rPr>
              <a:t>As apposed to using </a:t>
            </a:r>
            <a:r>
              <a:rPr lang="en-US" sz="2400" b="0" i="0" dirty="0">
                <a:solidFill>
                  <a:srgbClr val="FFFFFF"/>
                </a:solidFill>
                <a:effectLst/>
              </a:rPr>
              <a:t>superconducting materials.</a:t>
            </a:r>
          </a:p>
          <a:p>
            <a:pPr marL="342900" indent="-228600">
              <a:lnSpc>
                <a:spcPct val="90000"/>
              </a:lnSpc>
              <a:spcAft>
                <a:spcPts val="600"/>
              </a:spcAft>
              <a:buFont typeface="Arial" panose="020B0604020202020204" pitchFamily="34" charset="0"/>
              <a:buChar char="•"/>
            </a:pPr>
            <a:r>
              <a:rPr lang="en-US" sz="2400" dirty="0">
                <a:solidFill>
                  <a:srgbClr val="FFFFFF"/>
                </a:solidFill>
              </a:rPr>
              <a:t> In 2019, Google’s </a:t>
            </a:r>
            <a:r>
              <a:rPr lang="en-US" sz="2800" b="1" i="0" dirty="0">
                <a:solidFill>
                  <a:srgbClr val="FFFFFF"/>
                </a:solidFill>
                <a:effectLst/>
              </a:rPr>
              <a:t>Sycamore</a:t>
            </a:r>
            <a:r>
              <a:rPr lang="en-US" sz="2400" b="0" i="0" dirty="0">
                <a:solidFill>
                  <a:srgbClr val="FFFFFF"/>
                </a:solidFill>
                <a:effectLst/>
              </a:rPr>
              <a:t> Quantum computer operated on 53 qubits.</a:t>
            </a:r>
            <a:endParaRPr lang="en-US" sz="2400" dirty="0">
              <a:solidFill>
                <a:srgbClr val="FFFFFF"/>
              </a:solidFill>
            </a:endParaRPr>
          </a:p>
          <a:p>
            <a:pPr marL="342900" indent="-228600">
              <a:lnSpc>
                <a:spcPct val="90000"/>
              </a:lnSpc>
              <a:spcAft>
                <a:spcPts val="600"/>
              </a:spcAft>
              <a:buFont typeface="Arial" panose="020B0604020202020204" pitchFamily="34" charset="0"/>
              <a:buChar char="•"/>
            </a:pPr>
            <a:endParaRPr lang="en-US" sz="2400" dirty="0">
              <a:solidFill>
                <a:srgbClr val="FFFFFF"/>
              </a:solidFill>
            </a:endParaRPr>
          </a:p>
        </p:txBody>
      </p:sp>
    </p:spTree>
    <p:extLst>
      <p:ext uri="{BB962C8B-B14F-4D97-AF65-F5344CB8AC3E}">
        <p14:creationId xmlns:p14="http://schemas.microsoft.com/office/powerpoint/2010/main" val="294279556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315499B9-6669-3CD6-8652-93BF273BE6D8}"/>
              </a:ext>
            </a:extLst>
          </p:cNvPr>
          <p:cNvSpPr txBox="1"/>
          <p:nvPr/>
        </p:nvSpPr>
        <p:spPr>
          <a:xfrm>
            <a:off x="85256" y="1670442"/>
            <a:ext cx="10184988" cy="5386090"/>
          </a:xfrm>
          <a:prstGeom prst="rect">
            <a:avLst/>
          </a:prstGeom>
          <a:noFill/>
        </p:spPr>
        <p:txBody>
          <a:bodyPr wrap="square">
            <a:spAutoFit/>
          </a:bodyPr>
          <a:lstStyle/>
          <a:p>
            <a:r>
              <a:rPr lang="en-GB" sz="1800" b="1" kern="100" dirty="0">
                <a:effectLst/>
                <a:latin typeface="Calibri" panose="020F0502020204030204" pitchFamily="34" charset="0"/>
                <a:ea typeface="DengXian" panose="02010600030101010101" pitchFamily="2" charset="-122"/>
                <a:cs typeface="Times New Roman" panose="02020603050405020304" pitchFamily="18" charset="0"/>
              </a:rPr>
              <a:t>Benefits of AI Computer systems:</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buFont typeface="Symbol" panose="05050102010706020507" pitchFamily="18" charset="2"/>
              <a:buChar char=""/>
            </a:pP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The benefits of AI include efficiency through task automation, data analysis for informed decisions, assistance in medical diagnosis, and the advancement of autonomous vehicles. [</a:t>
            </a:r>
            <a:r>
              <a:rPr lang="en-GB" sz="1800" u="sng" kern="100"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3"/>
              </a:rPr>
              <a:t>r</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a:t>
            </a:r>
          </a:p>
          <a:p>
            <a:pPr marL="342900" lvl="0" indent="-342900">
              <a:buFont typeface="Symbol" panose="05050102010706020507" pitchFamily="18" charset="2"/>
              <a:buChar char=""/>
            </a:pP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AI not only saves time, but also save lives by minimizing human error and ensuring a safer working environment. In addition, automating repetitive tasks in design, planning, and management with AI frees up human workers to focus on more complex and creative aspects. [</a:t>
            </a:r>
            <a:r>
              <a:rPr lang="en-GB" sz="1800" u="sng" kern="100"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4"/>
              </a:rPr>
              <a:t>r</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a:t>
            </a:r>
          </a:p>
          <a:p>
            <a:pPr marL="342900" lvl="0" indent="-342900">
              <a:buFont typeface="Symbol" panose="05050102010706020507" pitchFamily="18" charset="2"/>
              <a:buChar char=""/>
            </a:pPr>
            <a:r>
              <a:rPr lang="en-US" dirty="0"/>
              <a:t>AI: a key to the preservation of the Amazon rainforest. [</a:t>
            </a:r>
            <a:r>
              <a:rPr lang="en-US" dirty="0">
                <a:hlinkClick r:id="rId5"/>
              </a:rPr>
              <a:t>r</a:t>
            </a:r>
            <a:r>
              <a:rPr lang="en-US" dirty="0"/>
              <a:t>]</a:t>
            </a:r>
          </a:p>
          <a:p>
            <a:pPr lvl="0"/>
            <a:endParaRPr lang="en-GB" dirty="0"/>
          </a:p>
          <a:p>
            <a:r>
              <a:rPr lang="en-GB" sz="1800" b="1" kern="100" dirty="0">
                <a:effectLst/>
                <a:latin typeface="Calibri" panose="020F0502020204030204" pitchFamily="34" charset="0"/>
                <a:ea typeface="DengXian" panose="02010600030101010101" pitchFamily="2" charset="-122"/>
                <a:cs typeface="Times New Roman" panose="02020603050405020304" pitchFamily="18" charset="0"/>
              </a:rPr>
              <a:t>Benefits of Quantum Computer systems:</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buFont typeface="Symbol" panose="05050102010706020507" pitchFamily="18" charset="2"/>
              <a:buChar char=""/>
            </a:pP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Quantum computers could help to solve challenges like climate change and food security. [</a:t>
            </a:r>
            <a:r>
              <a:rPr lang="en-GB" sz="1800" u="sng" kern="100"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6"/>
              </a:rPr>
              <a:t>r</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a:t>
            </a:r>
          </a:p>
          <a:p>
            <a:pPr marL="342900" lvl="0" indent="-342900">
              <a:buFont typeface="Symbol" panose="05050102010706020507" pitchFamily="18" charset="2"/>
              <a:buChar char=""/>
            </a:pP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Quantum computers excel at complex problem solving. The unique properties of qubits let them solve certain classes of problems faster and more efficiently than traditional computers. Quantum technology is advantageous for materials science, pharmaceutical research, subatomic physics, and logistics. [</a:t>
            </a:r>
            <a:r>
              <a:rPr lang="en-GB" sz="1800" u="sng" kern="100"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7"/>
              </a:rPr>
              <a:t>r</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a:t>
            </a:r>
          </a:p>
          <a:p>
            <a:pPr marL="342900" lvl="0" indent="-342900">
              <a:buFont typeface="Symbol" panose="05050102010706020507" pitchFamily="18" charset="2"/>
              <a:buChar char=""/>
            </a:pP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As well as speeding up research and development, it could lead to breakthroughs in artificial intelligence, boost cyber security, solve complex calculations incredibly fast, and help predict the weather more accurately. [</a:t>
            </a:r>
            <a:r>
              <a:rPr lang="en-GB" sz="1800" u="sng" kern="100"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8"/>
              </a:rPr>
              <a:t>r</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 </a:t>
            </a:r>
          </a:p>
          <a:p>
            <a:pPr marL="342900" lvl="0" indent="-342900">
              <a:buFont typeface="Symbol" panose="05050102010706020507" pitchFamily="18" charset="2"/>
              <a:buChar char=""/>
            </a:pP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Quantum computers could harden encryption key generation to protect sensitive encrypted data and communications against current and emerging threats. [</a:t>
            </a:r>
            <a:r>
              <a:rPr lang="en-GB" sz="1800" u="sng" kern="100"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9"/>
              </a:rPr>
              <a:t>r</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a:t>
            </a:r>
          </a:p>
          <a:p>
            <a:pPr marL="342900" indent="-342900" algn="l">
              <a:buFont typeface="Arial" panose="020B0604020202020204" pitchFamily="34" charset="0"/>
              <a:buChar char="•"/>
            </a:pPr>
            <a:endParaRPr lang="en-GB" sz="2000" dirty="0"/>
          </a:p>
        </p:txBody>
      </p:sp>
      <p:sp>
        <p:nvSpPr>
          <p:cNvPr id="7" name="Title 6">
            <a:extLst>
              <a:ext uri="{FF2B5EF4-FFF2-40B4-BE49-F238E27FC236}">
                <a16:creationId xmlns:a16="http://schemas.microsoft.com/office/drawing/2014/main" id="{F7A2D2E8-FA1B-25C6-052A-83B4F23B5912}"/>
              </a:ext>
            </a:extLst>
          </p:cNvPr>
          <p:cNvSpPr>
            <a:spLocks noGrp="1"/>
          </p:cNvSpPr>
          <p:nvPr>
            <p:ph type="title"/>
          </p:nvPr>
        </p:nvSpPr>
        <p:spPr>
          <a:xfrm>
            <a:off x="236509" y="132588"/>
            <a:ext cx="10515600" cy="1325563"/>
          </a:xfrm>
        </p:spPr>
        <p:txBody>
          <a:bodyPr/>
          <a:lstStyle/>
          <a:p>
            <a:r>
              <a:rPr lang="en-GB" sz="5400" dirty="0">
                <a:solidFill>
                  <a:schemeClr val="bg1"/>
                </a:solidFill>
              </a:rPr>
              <a:t>Bg. </a:t>
            </a:r>
            <a:r>
              <a:rPr lang="en-GB" dirty="0">
                <a:solidFill>
                  <a:schemeClr val="bg1"/>
                </a:solidFill>
              </a:rPr>
              <a:t>Benefits of AI &amp; Quantum Computers</a:t>
            </a:r>
          </a:p>
        </p:txBody>
      </p:sp>
      <p:grpSp>
        <p:nvGrpSpPr>
          <p:cNvPr id="6" name="Group 5">
            <a:extLst>
              <a:ext uri="{FF2B5EF4-FFF2-40B4-BE49-F238E27FC236}">
                <a16:creationId xmlns:a16="http://schemas.microsoft.com/office/drawing/2014/main" id="{E301847C-B766-DB93-AC04-4A3E19A90D96}"/>
              </a:ext>
            </a:extLst>
          </p:cNvPr>
          <p:cNvGrpSpPr/>
          <p:nvPr/>
        </p:nvGrpSpPr>
        <p:grpSpPr>
          <a:xfrm>
            <a:off x="9811779" y="285374"/>
            <a:ext cx="2294965" cy="3942341"/>
            <a:chOff x="8222382" y="114435"/>
            <a:chExt cx="3572610" cy="6629130"/>
          </a:xfrm>
        </p:grpSpPr>
        <p:pic>
          <p:nvPicPr>
            <p:cNvPr id="1028" name="Picture 4" descr="A room with black shelves with blue and red objects&#10;&#10;Description automatically generated">
              <a:extLst>
                <a:ext uri="{FF2B5EF4-FFF2-40B4-BE49-F238E27FC236}">
                  <a16:creationId xmlns:a16="http://schemas.microsoft.com/office/drawing/2014/main" id="{90A88022-95F9-95E4-D054-53F3E268CDFF}"/>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l="3031" t="18636" r="1307"/>
            <a:stretch/>
          </p:blipFill>
          <p:spPr bwMode="auto">
            <a:xfrm>
              <a:off x="8222382" y="114435"/>
              <a:ext cx="3572610" cy="248613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large machine with many tubes&#10;&#10;Description automatically generated with medium confidence">
              <a:extLst>
                <a:ext uri="{FF2B5EF4-FFF2-40B4-BE49-F238E27FC236}">
                  <a16:creationId xmlns:a16="http://schemas.microsoft.com/office/drawing/2014/main" id="{DAD4B182-5AA8-746B-FEB0-D9C9AAF246B0}"/>
                </a:ext>
              </a:extLst>
            </p:cNvPr>
            <p:cNvPicPr>
              <a:picLocks noChangeAspect="1"/>
            </p:cNvPicPr>
            <p:nvPr/>
          </p:nvPicPr>
          <p:blipFill rotWithShape="1">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rcRect b="3563"/>
            <a:stretch/>
          </p:blipFill>
          <p:spPr>
            <a:xfrm>
              <a:off x="8598199" y="2249731"/>
              <a:ext cx="2889663" cy="4493834"/>
            </a:xfrm>
            <a:prstGeom prst="rect">
              <a:avLst/>
            </a:prstGeom>
          </p:spPr>
        </p:pic>
      </p:grpSp>
      <p:sp>
        <p:nvSpPr>
          <p:cNvPr id="5" name="TextBox 4">
            <a:extLst>
              <a:ext uri="{FF2B5EF4-FFF2-40B4-BE49-F238E27FC236}">
                <a16:creationId xmlns:a16="http://schemas.microsoft.com/office/drawing/2014/main" id="{2A460948-63CE-0F1E-8348-49D68ADB3BC1}"/>
              </a:ext>
            </a:extLst>
          </p:cNvPr>
          <p:cNvSpPr txBox="1"/>
          <p:nvPr/>
        </p:nvSpPr>
        <p:spPr>
          <a:xfrm>
            <a:off x="10200567" y="4194210"/>
            <a:ext cx="1708883" cy="169277"/>
          </a:xfrm>
          <a:prstGeom prst="rect">
            <a:avLst/>
          </a:prstGeom>
          <a:noFill/>
        </p:spPr>
        <p:txBody>
          <a:bodyPr wrap="square" rtlCol="0">
            <a:spAutoFit/>
          </a:bodyPr>
          <a:lstStyle/>
          <a:p>
            <a:r>
              <a:rPr lang="en-GB" sz="500">
                <a:hlinkClick r:id="rId12" tooltip="https://www.flickr.com/photos/criminalintent/39660636671/in/photostream/"/>
              </a:rPr>
              <a:t>This Photo</a:t>
            </a:r>
            <a:r>
              <a:rPr lang="en-GB" sz="500"/>
              <a:t> by Unknown Author is licensed under </a:t>
            </a:r>
            <a:r>
              <a:rPr lang="en-GB" sz="500">
                <a:hlinkClick r:id="rId13" tooltip="https://creativecommons.org/licenses/by-sa/3.0/"/>
              </a:rPr>
              <a:t>CC BY-SA</a:t>
            </a:r>
            <a:endParaRPr lang="en-GB" sz="500"/>
          </a:p>
        </p:txBody>
      </p:sp>
    </p:spTree>
    <p:extLst>
      <p:ext uri="{BB962C8B-B14F-4D97-AF65-F5344CB8AC3E}">
        <p14:creationId xmlns:p14="http://schemas.microsoft.com/office/powerpoint/2010/main" val="18352261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315499B9-6669-3CD6-8652-93BF273BE6D8}"/>
              </a:ext>
            </a:extLst>
          </p:cNvPr>
          <p:cNvSpPr txBox="1"/>
          <p:nvPr/>
        </p:nvSpPr>
        <p:spPr>
          <a:xfrm>
            <a:off x="88831" y="1712167"/>
            <a:ext cx="10318199" cy="5139869"/>
          </a:xfrm>
          <a:prstGeom prst="rect">
            <a:avLst/>
          </a:prstGeom>
          <a:noFill/>
        </p:spPr>
        <p:txBody>
          <a:bodyPr wrap="square">
            <a:spAutoFit/>
          </a:bodyPr>
          <a:lstStyle/>
          <a:p>
            <a:pPr marL="342900" indent="-342900">
              <a:buFont typeface="Arial" panose="020B0604020202020204" pitchFamily="34" charset="0"/>
              <a:buChar char="•"/>
            </a:pPr>
            <a:r>
              <a:rPr lang="en-US" sz="2400" b="0" i="0" dirty="0">
                <a:effectLst/>
                <a:highlight>
                  <a:srgbClr val="FFFF00"/>
                </a:highlight>
              </a:rPr>
              <a:t>Theorists and Scientists currently believe our brain contains </a:t>
            </a:r>
            <a:r>
              <a:rPr lang="en-US" sz="2400" b="1" i="0" dirty="0">
                <a:effectLst/>
                <a:highlight>
                  <a:srgbClr val="FFFF00"/>
                </a:highlight>
              </a:rPr>
              <a:t>100 billion Quantum bits / Qubits</a:t>
            </a:r>
            <a:r>
              <a:rPr lang="en-US" sz="2400" b="0" i="0" dirty="0">
                <a:effectLst/>
                <a:highlight>
                  <a:srgbClr val="FFFF00"/>
                </a:highlight>
              </a:rPr>
              <a:t>, which makes our brain vastly more powerful than current Quantum Computers and more powerful than all the digital computers in the world combined</a:t>
            </a:r>
            <a:r>
              <a:rPr lang="en-US" sz="2400" b="0" i="0" dirty="0">
                <a:effectLst/>
              </a:rPr>
              <a:t>. </a:t>
            </a:r>
            <a:r>
              <a:rPr lang="en-US" sz="1400" b="0" i="0" dirty="0">
                <a:solidFill>
                  <a:srgbClr val="202124"/>
                </a:solidFill>
                <a:effectLst/>
              </a:rPr>
              <a:t>[</a:t>
            </a:r>
            <a:r>
              <a:rPr lang="en-US" sz="1400" b="0" i="0" dirty="0">
                <a:solidFill>
                  <a:srgbClr val="202124"/>
                </a:solidFill>
                <a:effectLst/>
                <a:hlinkClick r:id="rId3"/>
              </a:rPr>
              <a:t>r</a:t>
            </a:r>
            <a:r>
              <a:rPr lang="en-US" sz="1400" b="0" i="0" dirty="0">
                <a:solidFill>
                  <a:srgbClr val="202124"/>
                </a:solidFill>
                <a:effectLst/>
              </a:rPr>
              <a:t>1, </a:t>
            </a:r>
            <a:r>
              <a:rPr lang="en-US" sz="1400" b="0" i="0" dirty="0">
                <a:solidFill>
                  <a:srgbClr val="202124"/>
                </a:solidFill>
                <a:effectLst/>
                <a:hlinkClick r:id="rId4"/>
              </a:rPr>
              <a:t>r2</a:t>
            </a:r>
            <a:r>
              <a:rPr lang="en-US" sz="1400" b="0" i="0" dirty="0">
                <a:solidFill>
                  <a:srgbClr val="202124"/>
                </a:solidFill>
                <a:effectLst/>
              </a:rPr>
              <a:t>, </a:t>
            </a:r>
            <a:r>
              <a:rPr lang="en-US" sz="1400" b="0" i="0" dirty="0">
                <a:solidFill>
                  <a:srgbClr val="202124"/>
                </a:solidFill>
                <a:effectLst/>
                <a:hlinkClick r:id="rId5"/>
              </a:rPr>
              <a:t>r3</a:t>
            </a:r>
            <a:r>
              <a:rPr lang="en-US" sz="1400" b="0" i="0" dirty="0">
                <a:solidFill>
                  <a:srgbClr val="202124"/>
                </a:solidFill>
                <a:effectLst/>
              </a:rPr>
              <a:t>]</a:t>
            </a:r>
          </a:p>
          <a:p>
            <a:pPr marL="342900" indent="-342900">
              <a:buFont typeface="Arial" panose="020B0604020202020204" pitchFamily="34" charset="0"/>
              <a:buChar char="•"/>
            </a:pPr>
            <a:r>
              <a:rPr lang="en-US" sz="2400" b="0" i="0" dirty="0">
                <a:effectLst/>
              </a:rPr>
              <a:t>One </a:t>
            </a:r>
            <a:r>
              <a:rPr lang="en-US" sz="2400" b="1" i="0" dirty="0">
                <a:effectLst/>
              </a:rPr>
              <a:t>human brain is currently more powerful </a:t>
            </a:r>
            <a:r>
              <a:rPr lang="en-US" sz="2400" b="0" i="0" dirty="0">
                <a:effectLst/>
              </a:rPr>
              <a:t>than all the Super &amp;</a:t>
            </a:r>
            <a:br>
              <a:rPr lang="en-US" sz="2400" b="0" i="0" dirty="0">
                <a:effectLst/>
              </a:rPr>
            </a:br>
            <a:r>
              <a:rPr lang="en-US" sz="2400" b="0" i="0" dirty="0">
                <a:effectLst/>
              </a:rPr>
              <a:t> Quantum Computers in the World.</a:t>
            </a:r>
          </a:p>
          <a:p>
            <a:pPr marL="342900" indent="-342900" algn="l">
              <a:buFont typeface="Arial" panose="020B0604020202020204" pitchFamily="34" charset="0"/>
              <a:buChar char="•"/>
            </a:pPr>
            <a:r>
              <a:rPr lang="en-US" sz="2400" b="0" i="0" dirty="0">
                <a:effectLst/>
              </a:rPr>
              <a:t>Our brain is the most amazing computing machine we know. </a:t>
            </a:r>
          </a:p>
          <a:p>
            <a:pPr marL="342900" indent="-342900" algn="l">
              <a:buFont typeface="Arial" panose="020B0604020202020204" pitchFamily="34" charset="0"/>
              <a:buChar char="•"/>
            </a:pPr>
            <a:r>
              <a:rPr lang="en-US" sz="2400" b="0" i="0" dirty="0">
                <a:effectLst/>
              </a:rPr>
              <a:t>By distributing its computing power to </a:t>
            </a:r>
            <a:r>
              <a:rPr lang="en-US" sz="2400" b="1" i="0" dirty="0">
                <a:effectLst/>
              </a:rPr>
              <a:t>billions of small units </a:t>
            </a:r>
            <a:r>
              <a:rPr lang="en-US" sz="2400" b="0" i="0" dirty="0">
                <a:effectLst/>
              </a:rPr>
              <a:t>(</a:t>
            </a:r>
            <a:r>
              <a:rPr lang="en-US" sz="2400" b="1" i="0" dirty="0">
                <a:effectLst/>
              </a:rPr>
              <a:t>neurons</a:t>
            </a:r>
            <a:r>
              <a:rPr lang="en-US" sz="2400" b="0" i="0" dirty="0">
                <a:effectLst/>
              </a:rPr>
              <a:t>) that interact </a:t>
            </a:r>
            <a:r>
              <a:rPr lang="en-US" sz="2400" b="1" i="0" dirty="0">
                <a:effectLst/>
              </a:rPr>
              <a:t>through trillions of connections </a:t>
            </a:r>
            <a:r>
              <a:rPr lang="en-US" sz="2400" b="0" i="0" dirty="0">
                <a:effectLst/>
              </a:rPr>
              <a:t>(</a:t>
            </a:r>
            <a:r>
              <a:rPr lang="en-US" sz="2400" b="1" i="0" dirty="0">
                <a:effectLst/>
              </a:rPr>
              <a:t>synapses</a:t>
            </a:r>
            <a:r>
              <a:rPr lang="en-US" sz="2400" b="0" i="0" dirty="0">
                <a:effectLst/>
              </a:rPr>
              <a:t>), the brain is more powerful than the super and Quantum computers in the world, while requiring only the same power used by a fridge lamp bulb. </a:t>
            </a:r>
            <a:r>
              <a:rPr lang="en-US" sz="1600" b="0" i="0" dirty="0">
                <a:effectLst/>
              </a:rPr>
              <a:t>[</a:t>
            </a:r>
            <a:r>
              <a:rPr lang="en-US" sz="1600" b="0" i="0" dirty="0">
                <a:effectLst/>
                <a:hlinkClick r:id="rId6"/>
              </a:rPr>
              <a:t>r</a:t>
            </a:r>
            <a:r>
              <a:rPr lang="en-US" sz="1600" b="0" i="0" dirty="0">
                <a:effectLst/>
              </a:rPr>
              <a:t>]</a:t>
            </a:r>
          </a:p>
          <a:p>
            <a:pPr marL="800100" lvl="1" indent="-342900">
              <a:buFont typeface="Arial" panose="020B0604020202020204" pitchFamily="34" charset="0"/>
              <a:buChar char="•"/>
            </a:pPr>
            <a:r>
              <a:rPr lang="en-US" sz="1600" dirty="0"/>
              <a:t>Bg. If this is true, how do we get the most out of our incredible thinking machines? If the brain indeed functions like a quantum computer, meditation may be a way to make it run more efficiently. A 2009 study revealed that "</a:t>
            </a:r>
            <a:r>
              <a:rPr lang="en-US" sz="1600" dirty="0" err="1"/>
              <a:t>Sanyama</a:t>
            </a:r>
            <a:r>
              <a:rPr lang="en-US" sz="1600" dirty="0"/>
              <a:t>, an ancient yogic attentional technique embodying both transcendence and integration, provides a unique neuropsychological explanation for extraordinary creativity.“[</a:t>
            </a:r>
            <a:r>
              <a:rPr lang="en-US" sz="1600" dirty="0">
                <a:hlinkClick r:id="rId3"/>
              </a:rPr>
              <a:t>r</a:t>
            </a:r>
            <a:r>
              <a:rPr lang="en-US" sz="1600" dirty="0"/>
              <a:t>]</a:t>
            </a:r>
          </a:p>
        </p:txBody>
      </p:sp>
      <p:sp>
        <p:nvSpPr>
          <p:cNvPr id="7" name="Title 6">
            <a:extLst>
              <a:ext uri="{FF2B5EF4-FFF2-40B4-BE49-F238E27FC236}">
                <a16:creationId xmlns:a16="http://schemas.microsoft.com/office/drawing/2014/main" id="{F7A2D2E8-FA1B-25C6-052A-83B4F23B5912}"/>
              </a:ext>
            </a:extLst>
          </p:cNvPr>
          <p:cNvSpPr>
            <a:spLocks noGrp="1"/>
          </p:cNvSpPr>
          <p:nvPr>
            <p:ph type="title"/>
          </p:nvPr>
        </p:nvSpPr>
        <p:spPr>
          <a:xfrm>
            <a:off x="459346" y="132588"/>
            <a:ext cx="6625333" cy="1325563"/>
          </a:xfrm>
        </p:spPr>
        <p:txBody>
          <a:bodyPr/>
          <a:lstStyle/>
          <a:p>
            <a:r>
              <a:rPr lang="en-GB" b="1" dirty="0">
                <a:solidFill>
                  <a:schemeClr val="bg1"/>
                </a:solidFill>
              </a:rPr>
              <a:t>Computers v’s Human brain</a:t>
            </a:r>
          </a:p>
        </p:txBody>
      </p:sp>
      <p:pic>
        <p:nvPicPr>
          <p:cNvPr id="3" name="Picture 2">
            <a:extLst>
              <a:ext uri="{FF2B5EF4-FFF2-40B4-BE49-F238E27FC236}">
                <a16:creationId xmlns:a16="http://schemas.microsoft.com/office/drawing/2014/main" id="{124CEA42-8D21-2256-4420-7DA46BE1CC5B}"/>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9081412" y="110586"/>
            <a:ext cx="2651237" cy="1590742"/>
          </a:xfrm>
          <a:prstGeom prst="rect">
            <a:avLst/>
          </a:prstGeom>
        </p:spPr>
      </p:pic>
      <p:sp>
        <p:nvSpPr>
          <p:cNvPr id="5" name="TextBox 4">
            <a:extLst>
              <a:ext uri="{FF2B5EF4-FFF2-40B4-BE49-F238E27FC236}">
                <a16:creationId xmlns:a16="http://schemas.microsoft.com/office/drawing/2014/main" id="{FCDFC28B-80DC-CF98-922B-29AC69470FCF}"/>
              </a:ext>
            </a:extLst>
          </p:cNvPr>
          <p:cNvSpPr txBox="1"/>
          <p:nvPr/>
        </p:nvSpPr>
        <p:spPr>
          <a:xfrm>
            <a:off x="10407030" y="1701327"/>
            <a:ext cx="1460642" cy="153888"/>
          </a:xfrm>
          <a:prstGeom prst="rect">
            <a:avLst/>
          </a:prstGeom>
          <a:noFill/>
        </p:spPr>
        <p:txBody>
          <a:bodyPr wrap="square" rtlCol="0">
            <a:spAutoFit/>
          </a:bodyPr>
          <a:lstStyle/>
          <a:p>
            <a:r>
              <a:rPr lang="en-GB" sz="400" dirty="0">
                <a:hlinkClick r:id="rId8" tooltip="https://www.thymindoman.com/is-our-brain-the-source-of-our-life-is-matter-the-source-of-mind-spirit-a-contemplative-mysticism-view/"/>
              </a:rPr>
              <a:t>This Photo</a:t>
            </a:r>
            <a:r>
              <a:rPr lang="en-GB" sz="400" dirty="0"/>
              <a:t> by Unknown Author is licensed under </a:t>
            </a:r>
            <a:r>
              <a:rPr lang="en-GB" sz="400" dirty="0">
                <a:hlinkClick r:id="rId9" tooltip="https://creativecommons.org/licenses/by-sa/3.0/"/>
              </a:rPr>
              <a:t>CC BY-SA</a:t>
            </a:r>
            <a:endParaRPr lang="en-GB" sz="400" dirty="0"/>
          </a:p>
        </p:txBody>
      </p:sp>
    </p:spTree>
    <p:extLst>
      <p:ext uri="{BB962C8B-B14F-4D97-AF65-F5344CB8AC3E}">
        <p14:creationId xmlns:p14="http://schemas.microsoft.com/office/powerpoint/2010/main" val="176846872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315499B9-6669-3CD6-8652-93BF273BE6D8}"/>
              </a:ext>
            </a:extLst>
          </p:cNvPr>
          <p:cNvSpPr txBox="1"/>
          <p:nvPr/>
        </p:nvSpPr>
        <p:spPr>
          <a:xfrm>
            <a:off x="170509" y="1687021"/>
            <a:ext cx="8351084" cy="3524042"/>
          </a:xfrm>
          <a:prstGeom prst="rect">
            <a:avLst/>
          </a:prstGeom>
          <a:noFill/>
        </p:spPr>
        <p:txBody>
          <a:bodyPr wrap="square">
            <a:spAutoFit/>
          </a:bodyPr>
          <a:lstStyle/>
          <a:p>
            <a:pPr marL="342900" indent="-342900" algn="l">
              <a:buFont typeface="Arial" panose="020B0604020202020204" pitchFamily="34" charset="0"/>
              <a:buChar char="•"/>
            </a:pPr>
            <a:r>
              <a:rPr lang="en-GB" sz="5400" dirty="0">
                <a:solidFill>
                  <a:srgbClr val="232323"/>
                </a:solidFill>
                <a:effectLst/>
                <a:highlight>
                  <a:srgbClr val="FFFF00"/>
                </a:highlight>
                <a:ea typeface="DengXian" panose="02010600030101010101" pitchFamily="2" charset="-122"/>
              </a:rPr>
              <a:t>The World’s most powerful Quantum SuperComputer: </a:t>
            </a:r>
            <a:r>
              <a:rPr lang="en-GB" sz="11500" dirty="0">
                <a:solidFill>
                  <a:srgbClr val="232323"/>
                </a:solidFill>
                <a:effectLst/>
                <a:highlight>
                  <a:srgbClr val="FFFF00"/>
                </a:highlight>
                <a:ea typeface="DengXian" panose="02010600030101010101" pitchFamily="2" charset="-122"/>
              </a:rPr>
              <a:t>Is You</a:t>
            </a:r>
            <a:r>
              <a:rPr lang="en-GB" sz="5400" dirty="0">
                <a:solidFill>
                  <a:srgbClr val="232323"/>
                </a:solidFill>
                <a:effectLst/>
                <a:highlight>
                  <a:srgbClr val="FFFF00"/>
                </a:highlight>
                <a:ea typeface="DengXian" panose="02010600030101010101" pitchFamily="2" charset="-122"/>
              </a:rPr>
              <a:t>!.</a:t>
            </a:r>
          </a:p>
        </p:txBody>
      </p:sp>
      <p:sp>
        <p:nvSpPr>
          <p:cNvPr id="7" name="Title 6">
            <a:extLst>
              <a:ext uri="{FF2B5EF4-FFF2-40B4-BE49-F238E27FC236}">
                <a16:creationId xmlns:a16="http://schemas.microsoft.com/office/drawing/2014/main" id="{F7A2D2E8-FA1B-25C6-052A-83B4F23B5912}"/>
              </a:ext>
            </a:extLst>
          </p:cNvPr>
          <p:cNvSpPr>
            <a:spLocks noGrp="1"/>
          </p:cNvSpPr>
          <p:nvPr>
            <p:ph type="title"/>
          </p:nvPr>
        </p:nvSpPr>
        <p:spPr>
          <a:xfrm>
            <a:off x="459346" y="132588"/>
            <a:ext cx="10515600" cy="1325563"/>
          </a:xfrm>
        </p:spPr>
        <p:txBody>
          <a:bodyPr>
            <a:normAutofit/>
          </a:bodyPr>
          <a:lstStyle/>
          <a:p>
            <a:r>
              <a:rPr lang="en-GB" sz="4800" dirty="0">
                <a:solidFill>
                  <a:schemeClr val="bg1"/>
                </a:solidFill>
              </a:rPr>
              <a:t>The World’s most powerful Computer</a:t>
            </a:r>
          </a:p>
        </p:txBody>
      </p:sp>
      <p:pic>
        <p:nvPicPr>
          <p:cNvPr id="9" name="Picture 8">
            <a:extLst>
              <a:ext uri="{FF2B5EF4-FFF2-40B4-BE49-F238E27FC236}">
                <a16:creationId xmlns:a16="http://schemas.microsoft.com/office/drawing/2014/main" id="{8A86F65D-8CDD-A874-A21A-F81C5D3933C7}"/>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5753"/>
          <a:stretch/>
        </p:blipFill>
        <p:spPr>
          <a:xfrm>
            <a:off x="8521593" y="1383065"/>
            <a:ext cx="3363280" cy="4460704"/>
          </a:xfrm>
          <a:prstGeom prst="rect">
            <a:avLst/>
          </a:prstGeom>
        </p:spPr>
      </p:pic>
      <p:sp>
        <p:nvSpPr>
          <p:cNvPr id="11" name="TextBox 10">
            <a:extLst>
              <a:ext uri="{FF2B5EF4-FFF2-40B4-BE49-F238E27FC236}">
                <a16:creationId xmlns:a16="http://schemas.microsoft.com/office/drawing/2014/main" id="{618F7E51-ECFB-D551-16B7-0F57030DB368}"/>
              </a:ext>
            </a:extLst>
          </p:cNvPr>
          <p:cNvSpPr txBox="1"/>
          <p:nvPr/>
        </p:nvSpPr>
        <p:spPr>
          <a:xfrm>
            <a:off x="8776696" y="5843769"/>
            <a:ext cx="3048000" cy="153888"/>
          </a:xfrm>
          <a:prstGeom prst="rect">
            <a:avLst/>
          </a:prstGeom>
          <a:noFill/>
        </p:spPr>
        <p:txBody>
          <a:bodyPr wrap="square" rtlCol="0">
            <a:spAutoFit/>
          </a:bodyPr>
          <a:lstStyle/>
          <a:p>
            <a:r>
              <a:rPr lang="en-GB" sz="400" dirty="0">
                <a:hlinkClick r:id="rId4" tooltip="https://www.recantodasletras.com.br/pensamentos/7151928"/>
              </a:rPr>
              <a:t>This Photo</a:t>
            </a:r>
            <a:r>
              <a:rPr lang="en-GB" sz="400" dirty="0"/>
              <a:t> by Unknown Author is licensed under </a:t>
            </a:r>
            <a:r>
              <a:rPr lang="en-GB" sz="400" dirty="0">
                <a:hlinkClick r:id="rId5" tooltip="https://creativecommons.org/licenses/by-nc-nd/3.0/"/>
              </a:rPr>
              <a:t>CC BY-NC-ND</a:t>
            </a:r>
            <a:endParaRPr lang="en-GB" sz="400" dirty="0"/>
          </a:p>
        </p:txBody>
      </p:sp>
    </p:spTree>
    <p:extLst>
      <p:ext uri="{BB962C8B-B14F-4D97-AF65-F5344CB8AC3E}">
        <p14:creationId xmlns:p14="http://schemas.microsoft.com/office/powerpoint/2010/main" val="293895911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315499B9-6669-3CD6-8652-93BF273BE6D8}"/>
              </a:ext>
            </a:extLst>
          </p:cNvPr>
          <p:cNvSpPr txBox="1"/>
          <p:nvPr/>
        </p:nvSpPr>
        <p:spPr>
          <a:xfrm>
            <a:off x="170509" y="1687021"/>
            <a:ext cx="8290907" cy="4524315"/>
          </a:xfrm>
          <a:prstGeom prst="rect">
            <a:avLst/>
          </a:prstGeom>
          <a:noFill/>
        </p:spPr>
        <p:txBody>
          <a:bodyPr wrap="square">
            <a:spAutoFit/>
          </a:bodyPr>
          <a:lstStyle/>
          <a:p>
            <a:pPr marL="342900" indent="-342900" algn="l">
              <a:buFont typeface="Arial" panose="020B0604020202020204" pitchFamily="34" charset="0"/>
              <a:buChar char="•"/>
            </a:pPr>
            <a:r>
              <a:rPr lang="en-US" sz="2400" dirty="0"/>
              <a:t>Our brain is a complex organ that continues to grow throughout your life and offers limitless potential. </a:t>
            </a:r>
            <a:r>
              <a:rPr lang="en-US" sz="1050" dirty="0"/>
              <a:t>[</a:t>
            </a:r>
            <a:r>
              <a:rPr lang="en-US" sz="1050" dirty="0">
                <a:hlinkClick r:id="rId3"/>
              </a:rPr>
              <a:t>r</a:t>
            </a:r>
            <a:r>
              <a:rPr lang="en-US" sz="1050" dirty="0"/>
              <a:t>]</a:t>
            </a:r>
          </a:p>
          <a:p>
            <a:pPr marL="342900" indent="-342900" algn="l">
              <a:buFont typeface="Arial" panose="020B0604020202020204" pitchFamily="34" charset="0"/>
              <a:buChar char="•"/>
            </a:pPr>
            <a:r>
              <a:rPr lang="en-US" sz="2400" b="0" i="0" dirty="0">
                <a:solidFill>
                  <a:srgbClr val="3A3A3A"/>
                </a:solidFill>
                <a:effectLst/>
              </a:rPr>
              <a:t>“The human mind has infinite potential. The average human brain contains approximately 100 billion nerve cells or neurons. Each neuron has about 10,000 connections with its neighbors. </a:t>
            </a:r>
          </a:p>
          <a:p>
            <a:pPr marL="342900" indent="-342900" algn="l">
              <a:buFont typeface="Arial" panose="020B0604020202020204" pitchFamily="34" charset="0"/>
              <a:buChar char="•"/>
            </a:pPr>
            <a:r>
              <a:rPr lang="en-US" sz="2400" b="0" i="0" dirty="0">
                <a:solidFill>
                  <a:srgbClr val="3A3A3A"/>
                </a:solidFill>
                <a:effectLst/>
              </a:rPr>
              <a:t>Each of these connections can be turned on or off, so that the number of possible firing patterns is greater than the number of known particles in the universe. </a:t>
            </a:r>
          </a:p>
          <a:p>
            <a:pPr marL="342900" indent="-342900" algn="l">
              <a:buFont typeface="Arial" panose="020B0604020202020204" pitchFamily="34" charset="0"/>
              <a:buChar char="•"/>
            </a:pPr>
            <a:r>
              <a:rPr lang="en-US" sz="2400" b="0" i="0" dirty="0">
                <a:solidFill>
                  <a:srgbClr val="3A3A3A"/>
                </a:solidFill>
                <a:effectLst/>
              </a:rPr>
              <a:t>When you add the different ways that each human mind could connect with the other seven billion minds on the planet...you get the picture.” </a:t>
            </a:r>
            <a:r>
              <a:rPr lang="en-GB" sz="1050" b="0" i="0" dirty="0">
                <a:solidFill>
                  <a:srgbClr val="3A3A3A"/>
                </a:solidFill>
                <a:effectLst/>
              </a:rPr>
              <a:t>[</a:t>
            </a:r>
            <a:r>
              <a:rPr lang="en-GB" sz="1050" b="0" i="0" dirty="0">
                <a:solidFill>
                  <a:srgbClr val="3A3A3A"/>
                </a:solidFill>
                <a:effectLst/>
                <a:hlinkClick r:id="rId4"/>
              </a:rPr>
              <a:t>r</a:t>
            </a:r>
            <a:r>
              <a:rPr lang="en-GB" sz="1050" b="0" i="0" dirty="0">
                <a:solidFill>
                  <a:srgbClr val="3A3A3A"/>
                </a:solidFill>
                <a:effectLst/>
              </a:rPr>
              <a:t>1]</a:t>
            </a:r>
            <a:r>
              <a:rPr lang="en-GB" sz="1000" dirty="0">
                <a:solidFill>
                  <a:srgbClr val="3A3A3A"/>
                </a:solidFill>
              </a:rPr>
              <a:t>[</a:t>
            </a:r>
            <a:r>
              <a:rPr lang="en-GB" sz="1000" dirty="0">
                <a:solidFill>
                  <a:srgbClr val="3A3A3A"/>
                </a:solidFill>
                <a:hlinkClick r:id="rId5"/>
              </a:rPr>
              <a:t>r</a:t>
            </a:r>
            <a:r>
              <a:rPr lang="en-GB" sz="1000" dirty="0">
                <a:solidFill>
                  <a:srgbClr val="3A3A3A"/>
                </a:solidFill>
              </a:rPr>
              <a:t>2]</a:t>
            </a:r>
            <a:endParaRPr lang="en-US" sz="1000" b="0" i="0" dirty="0">
              <a:solidFill>
                <a:srgbClr val="3A3A3A"/>
              </a:solidFill>
              <a:effectLst/>
            </a:endParaRPr>
          </a:p>
        </p:txBody>
      </p:sp>
      <p:sp>
        <p:nvSpPr>
          <p:cNvPr id="7" name="Title 6">
            <a:extLst>
              <a:ext uri="{FF2B5EF4-FFF2-40B4-BE49-F238E27FC236}">
                <a16:creationId xmlns:a16="http://schemas.microsoft.com/office/drawing/2014/main" id="{F7A2D2E8-FA1B-25C6-052A-83B4F23B5912}"/>
              </a:ext>
            </a:extLst>
          </p:cNvPr>
          <p:cNvSpPr>
            <a:spLocks noGrp="1"/>
          </p:cNvSpPr>
          <p:nvPr>
            <p:ph type="title"/>
          </p:nvPr>
        </p:nvSpPr>
        <p:spPr>
          <a:xfrm>
            <a:off x="459346" y="132588"/>
            <a:ext cx="10515600" cy="1325563"/>
          </a:xfrm>
        </p:spPr>
        <p:txBody>
          <a:bodyPr>
            <a:normAutofit/>
          </a:bodyPr>
          <a:lstStyle/>
          <a:p>
            <a:r>
              <a:rPr lang="en-GB" sz="6000" dirty="0">
                <a:solidFill>
                  <a:schemeClr val="bg1"/>
                </a:solidFill>
              </a:rPr>
              <a:t>Bg. Human potential</a:t>
            </a:r>
            <a:endParaRPr lang="en-GB" sz="4800" dirty="0">
              <a:solidFill>
                <a:schemeClr val="bg1"/>
              </a:solidFill>
            </a:endParaRPr>
          </a:p>
        </p:txBody>
      </p:sp>
      <p:pic>
        <p:nvPicPr>
          <p:cNvPr id="9" name="Picture 8">
            <a:extLst>
              <a:ext uri="{FF2B5EF4-FFF2-40B4-BE49-F238E27FC236}">
                <a16:creationId xmlns:a16="http://schemas.microsoft.com/office/drawing/2014/main" id="{8A86F65D-8CDD-A874-A21A-F81C5D3933C7}"/>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5753"/>
          <a:stretch/>
        </p:blipFill>
        <p:spPr>
          <a:xfrm>
            <a:off x="8521593" y="1383065"/>
            <a:ext cx="3363280" cy="4460704"/>
          </a:xfrm>
          <a:prstGeom prst="rect">
            <a:avLst/>
          </a:prstGeom>
        </p:spPr>
      </p:pic>
      <p:sp>
        <p:nvSpPr>
          <p:cNvPr id="11" name="TextBox 10">
            <a:extLst>
              <a:ext uri="{FF2B5EF4-FFF2-40B4-BE49-F238E27FC236}">
                <a16:creationId xmlns:a16="http://schemas.microsoft.com/office/drawing/2014/main" id="{618F7E51-ECFB-D551-16B7-0F57030DB368}"/>
              </a:ext>
            </a:extLst>
          </p:cNvPr>
          <p:cNvSpPr txBox="1"/>
          <p:nvPr/>
        </p:nvSpPr>
        <p:spPr>
          <a:xfrm>
            <a:off x="8776696" y="5843769"/>
            <a:ext cx="3048000" cy="153888"/>
          </a:xfrm>
          <a:prstGeom prst="rect">
            <a:avLst/>
          </a:prstGeom>
          <a:noFill/>
        </p:spPr>
        <p:txBody>
          <a:bodyPr wrap="square" rtlCol="0">
            <a:spAutoFit/>
          </a:bodyPr>
          <a:lstStyle/>
          <a:p>
            <a:r>
              <a:rPr lang="en-GB" sz="400" dirty="0">
                <a:hlinkClick r:id="rId7" tooltip="https://www.recantodasletras.com.br/pensamentos/7151928"/>
              </a:rPr>
              <a:t>This Photo</a:t>
            </a:r>
            <a:r>
              <a:rPr lang="en-GB" sz="400" dirty="0"/>
              <a:t> by Unknown Author is licensed under </a:t>
            </a:r>
            <a:r>
              <a:rPr lang="en-GB" sz="400" dirty="0">
                <a:hlinkClick r:id="rId8" tooltip="https://creativecommons.org/licenses/by-nc-nd/3.0/"/>
              </a:rPr>
              <a:t>CC BY-NC-ND</a:t>
            </a:r>
            <a:endParaRPr lang="en-GB" sz="400" dirty="0"/>
          </a:p>
        </p:txBody>
      </p:sp>
    </p:spTree>
    <p:extLst>
      <p:ext uri="{BB962C8B-B14F-4D97-AF65-F5344CB8AC3E}">
        <p14:creationId xmlns:p14="http://schemas.microsoft.com/office/powerpoint/2010/main" val="4240221698"/>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blue brain with dots and lines&#10;&#10;Description automatically generated">
            <a:extLst>
              <a:ext uri="{FF2B5EF4-FFF2-40B4-BE49-F238E27FC236}">
                <a16:creationId xmlns:a16="http://schemas.microsoft.com/office/drawing/2014/main" id="{124CEA42-8D21-2256-4420-7DA46BE1CC5B}"/>
              </a:ext>
            </a:extLst>
          </p:cNvPr>
          <p:cNvPicPr>
            <a:picLocks noChangeAspect="1"/>
          </p:cNvPicPr>
          <p:nvPr/>
        </p:nvPicPr>
        <p:blipFill rotWithShape="1">
          <a:blip r:embed="rId3">
            <a:alphaModFix amt="35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6278"/>
          <a:stretch/>
        </p:blipFill>
        <p:spPr>
          <a:xfrm>
            <a:off x="20" y="1021"/>
            <a:ext cx="12191980" cy="6855958"/>
          </a:xfrm>
          <a:prstGeom prst="rect">
            <a:avLst/>
          </a:prstGeom>
        </p:spPr>
      </p:pic>
      <p:sp>
        <p:nvSpPr>
          <p:cNvPr id="7" name="Title 6">
            <a:extLst>
              <a:ext uri="{FF2B5EF4-FFF2-40B4-BE49-F238E27FC236}">
                <a16:creationId xmlns:a16="http://schemas.microsoft.com/office/drawing/2014/main" id="{F7A2D2E8-FA1B-25C6-052A-83B4F23B5912}"/>
              </a:ext>
            </a:extLst>
          </p:cNvPr>
          <p:cNvSpPr>
            <a:spLocks noGrp="1"/>
          </p:cNvSpPr>
          <p:nvPr>
            <p:ph type="title"/>
          </p:nvPr>
        </p:nvSpPr>
        <p:spPr>
          <a:xfrm>
            <a:off x="236621" y="289287"/>
            <a:ext cx="5249304" cy="1462673"/>
          </a:xfrm>
        </p:spPr>
        <p:txBody>
          <a:bodyPr vert="horz" lIns="91440" tIns="45720" rIns="91440" bIns="45720" rtlCol="0" anchor="ctr">
            <a:normAutofit/>
          </a:bodyPr>
          <a:lstStyle/>
          <a:p>
            <a:r>
              <a:rPr lang="en-US" sz="4800" b="1" kern="1200" dirty="0">
                <a:solidFill>
                  <a:schemeClr val="tx1"/>
                </a:solidFill>
                <a:highlight>
                  <a:srgbClr val="800080"/>
                </a:highlight>
                <a:latin typeface="+mj-lt"/>
                <a:ea typeface="+mj-ea"/>
                <a:cs typeface="+mj-cs"/>
              </a:rPr>
              <a:t>Bg. </a:t>
            </a:r>
            <a:r>
              <a:rPr lang="en-US" sz="3600" kern="1200" dirty="0">
                <a:solidFill>
                  <a:schemeClr val="tx1"/>
                </a:solidFill>
                <a:highlight>
                  <a:srgbClr val="800080"/>
                </a:highlight>
                <a:latin typeface="+mj-lt"/>
                <a:ea typeface="+mj-ea"/>
                <a:cs typeface="+mj-cs"/>
              </a:rPr>
              <a:t>Photons, Biophotons &amp; Bioluminescence </a:t>
            </a:r>
          </a:p>
        </p:txBody>
      </p:sp>
      <p:sp>
        <p:nvSpPr>
          <p:cNvPr id="51" name="Oval 50">
            <a:extLst>
              <a:ext uri="{FF2B5EF4-FFF2-40B4-BE49-F238E27FC236}">
                <a16:creationId xmlns:a16="http://schemas.microsoft.com/office/drawing/2014/main" id="{07977D39-626F-40D7-B00F-16E02602D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9615" y="197110"/>
            <a:ext cx="2020824" cy="202082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4" name="Picture 23" descr="A person with many colored lines around their body&#10;&#10;Description automatically generated with medium confidence">
            <a:extLst>
              <a:ext uri="{FF2B5EF4-FFF2-40B4-BE49-F238E27FC236}">
                <a16:creationId xmlns:a16="http://schemas.microsoft.com/office/drawing/2014/main" id="{15673E96-50EE-8F71-581D-7E14EAC05F68}"/>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990" r="4" b="4"/>
          <a:stretch/>
        </p:blipFill>
        <p:spPr>
          <a:xfrm>
            <a:off x="5714207" y="361702"/>
            <a:ext cx="1691640" cy="1691640"/>
          </a:xfrm>
          <a:custGeom>
            <a:avLst/>
            <a:gdLst/>
            <a:ahLst/>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p:spPr>
      </p:pic>
      <p:sp>
        <p:nvSpPr>
          <p:cNvPr id="53" name="Freeform: Shape 52">
            <a:extLst>
              <a:ext uri="{FF2B5EF4-FFF2-40B4-BE49-F238E27FC236}">
                <a16:creationId xmlns:a16="http://schemas.microsoft.com/office/drawing/2014/main" id="{B905CDE4-B751-4B3E-B625-6E59F8903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932" y="1"/>
            <a:ext cx="4077068"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5" name="Oval 54">
            <a:extLst>
              <a:ext uri="{FF2B5EF4-FFF2-40B4-BE49-F238E27FC236}">
                <a16:creationId xmlns:a16="http://schemas.microsoft.com/office/drawing/2014/main" id="{08108C16-F4C0-44AA-999D-17BD39219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1428" y="2550745"/>
            <a:ext cx="3072384" cy="30723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descr="A person wearing headphones and dancing in a field&#10;&#10;Description automatically generated">
            <a:extLst>
              <a:ext uri="{FF2B5EF4-FFF2-40B4-BE49-F238E27FC236}">
                <a16:creationId xmlns:a16="http://schemas.microsoft.com/office/drawing/2014/main" id="{66BCBF58-2E4B-F11B-6A88-B7BD2086DF21}"/>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9265" r="23984" b="-2"/>
          <a:stretch/>
        </p:blipFill>
        <p:spPr>
          <a:xfrm>
            <a:off x="5886020" y="2715337"/>
            <a:ext cx="2743200" cy="2743200"/>
          </a:xfrm>
          <a:custGeom>
            <a:avLst/>
            <a:gdLst/>
            <a:ahLst/>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p:spPr>
      </p:pic>
      <p:pic>
        <p:nvPicPr>
          <p:cNvPr id="18" name="Picture 17" descr="A bright light in the dark&#10;&#10;Description automatically generated">
            <a:extLst>
              <a:ext uri="{FF2B5EF4-FFF2-40B4-BE49-F238E27FC236}">
                <a16:creationId xmlns:a16="http://schemas.microsoft.com/office/drawing/2014/main" id="{84326F94-47AA-AF35-6FD5-10050DF40829}"/>
              </a:ext>
            </a:extLst>
          </p:cNvPr>
          <p:cNvPicPr>
            <a:picLocks noChangeAspect="1"/>
          </p:cNvPicPr>
          <p:nvPr/>
        </p:nvPicPr>
        <p:blipFill rotWithShape="1">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l="7877" r="12821" b="2"/>
          <a:stretch/>
        </p:blipFill>
        <p:spPr>
          <a:xfrm>
            <a:off x="8278624" y="2"/>
            <a:ext cx="3913376" cy="3281569"/>
          </a:xfrm>
          <a:custGeom>
            <a:avLst/>
            <a:gdLst/>
            <a:ahLst/>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p:spPr>
      </p:pic>
      <p:sp>
        <p:nvSpPr>
          <p:cNvPr id="57" name="Freeform: Shape 56">
            <a:extLst>
              <a:ext uri="{FF2B5EF4-FFF2-40B4-BE49-F238E27FC236}">
                <a16:creationId xmlns:a16="http://schemas.microsoft.com/office/drawing/2014/main" id="{CDC29AC1-2821-4FCC-B597-88DAF39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3162" y="4604085"/>
            <a:ext cx="4281112" cy="2253913"/>
          </a:xfrm>
          <a:custGeom>
            <a:avLst/>
            <a:gdLst>
              <a:gd name="connsiteX0" fmla="*/ 2140556 w 4281112"/>
              <a:gd name="connsiteY0" fmla="*/ 0 h 2253913"/>
              <a:gd name="connsiteX1" fmla="*/ 4281112 w 4281112"/>
              <a:gd name="connsiteY1" fmla="*/ 2140556 h 2253913"/>
              <a:gd name="connsiteX2" fmla="*/ 4275388 w 4281112"/>
              <a:gd name="connsiteY2" fmla="*/ 2253913 h 2253913"/>
              <a:gd name="connsiteX3" fmla="*/ 5724 w 4281112"/>
              <a:gd name="connsiteY3" fmla="*/ 2253913 h 2253913"/>
              <a:gd name="connsiteX4" fmla="*/ 0 w 4281112"/>
              <a:gd name="connsiteY4" fmla="*/ 2140556 h 2253913"/>
              <a:gd name="connsiteX5" fmla="*/ 2140556 w 4281112"/>
              <a:gd name="connsiteY5" fmla="*/ 0 h 22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112" h="2253913">
                <a:moveTo>
                  <a:pt x="2140556" y="0"/>
                </a:moveTo>
                <a:cubicBezTo>
                  <a:pt x="3322752" y="0"/>
                  <a:pt x="4281112" y="958360"/>
                  <a:pt x="4281112" y="2140556"/>
                </a:cubicBezTo>
                <a:lnTo>
                  <a:pt x="4275388" y="2253913"/>
                </a:lnTo>
                <a:lnTo>
                  <a:pt x="5724" y="2253913"/>
                </a:lnTo>
                <a:lnTo>
                  <a:pt x="0" y="2140556"/>
                </a:lnTo>
                <a:cubicBezTo>
                  <a:pt x="0" y="958360"/>
                  <a:pt x="958360" y="0"/>
                  <a:pt x="214055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1" name="Picture 20" descr="Blue lines and lights on a black background&#10;&#10;Description automatically generated">
            <a:extLst>
              <a:ext uri="{FF2B5EF4-FFF2-40B4-BE49-F238E27FC236}">
                <a16:creationId xmlns:a16="http://schemas.microsoft.com/office/drawing/2014/main" id="{132B23E8-6833-FDEB-0FC9-06214351CFC9}"/>
              </a:ext>
            </a:extLst>
          </p:cNvPr>
          <p:cNvPicPr>
            <a:picLocks noChangeAspect="1"/>
          </p:cNvPicPr>
          <p:nvPr/>
        </p:nvPicPr>
        <p:blipFill rotWithShape="1">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rcRect t="15505" r="5" b="6462"/>
          <a:stretch/>
        </p:blipFill>
        <p:spPr>
          <a:xfrm>
            <a:off x="1828840" y="4767658"/>
            <a:ext cx="3950208" cy="2088462"/>
          </a:xfrm>
          <a:custGeom>
            <a:avLst/>
            <a:gdLst/>
            <a:ahLst/>
            <a:cxnLst/>
            <a:rect l="l" t="t" r="r" b="b"/>
            <a:pathLst>
              <a:path w="3950208" h="2088462">
                <a:moveTo>
                  <a:pt x="1975104" y="0"/>
                </a:moveTo>
                <a:cubicBezTo>
                  <a:pt x="3065924" y="0"/>
                  <a:pt x="3950208" y="884284"/>
                  <a:pt x="3950208" y="1975104"/>
                </a:cubicBezTo>
                <a:lnTo>
                  <a:pt x="3944484" y="2088462"/>
                </a:lnTo>
                <a:lnTo>
                  <a:pt x="5724" y="2088462"/>
                </a:lnTo>
                <a:lnTo>
                  <a:pt x="0" y="1975104"/>
                </a:lnTo>
                <a:cubicBezTo>
                  <a:pt x="0" y="884284"/>
                  <a:pt x="884284" y="0"/>
                  <a:pt x="1975104" y="0"/>
                </a:cubicBezTo>
                <a:close/>
              </a:path>
            </a:pathLst>
          </a:custGeom>
        </p:spPr>
      </p:pic>
      <p:sp>
        <p:nvSpPr>
          <p:cNvPr id="59" name="Freeform: Shape 58">
            <a:extLst>
              <a:ext uri="{FF2B5EF4-FFF2-40B4-BE49-F238E27FC236}">
                <a16:creationId xmlns:a16="http://schemas.microsoft.com/office/drawing/2014/main" id="{C8F10CB3-3B5E-4C7A-98CF-B87454DD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8370" y="3966828"/>
            <a:ext cx="3339958"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6" name="Picture 5" descr="A close-up of several lightenings&#10;&#10;Description automatically generated">
            <a:extLst>
              <a:ext uri="{FF2B5EF4-FFF2-40B4-BE49-F238E27FC236}">
                <a16:creationId xmlns:a16="http://schemas.microsoft.com/office/drawing/2014/main" id="{16F523E0-0CA0-BEF6-D85A-2BE69FEB3D46}"/>
              </a:ext>
            </a:extLst>
          </p:cNvPr>
          <p:cNvPicPr>
            <a:picLocks noChangeAspect="1"/>
          </p:cNvPicPr>
          <p:nvPr/>
        </p:nvPicPr>
        <p:blipFill rotWithShape="1">
          <a:blip r:embed="rId13">
            <a:extLst>
              <a:ext uri="{28A0092B-C50C-407E-A947-70E740481C1C}">
                <a14:useLocalDpi xmlns:a14="http://schemas.microsoft.com/office/drawing/2010/main" val="0"/>
              </a:ext>
              <a:ext uri="{837473B0-CC2E-450A-ABE3-18F120FF3D39}">
                <a1611:picAttrSrcUrl xmlns:a1611="http://schemas.microsoft.com/office/drawing/2016/11/main" r:id="rId14"/>
              </a:ext>
            </a:extLst>
          </a:blip>
          <a:srcRect l="12723" r="12654" b="-2"/>
          <a:stretch/>
        </p:blipFill>
        <p:spPr>
          <a:xfrm>
            <a:off x="9009416" y="4131546"/>
            <a:ext cx="3178912" cy="2726454"/>
          </a:xfrm>
          <a:custGeom>
            <a:avLst/>
            <a:gdLst/>
            <a:ahLst/>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sp>
        <p:nvSpPr>
          <p:cNvPr id="19" name="TextBox 18">
            <a:extLst>
              <a:ext uri="{FF2B5EF4-FFF2-40B4-BE49-F238E27FC236}">
                <a16:creationId xmlns:a16="http://schemas.microsoft.com/office/drawing/2014/main" id="{7D4C7441-D4E2-6D34-8B3E-ADD2506EFCEA}"/>
              </a:ext>
            </a:extLst>
          </p:cNvPr>
          <p:cNvSpPr txBox="1"/>
          <p:nvPr/>
        </p:nvSpPr>
        <p:spPr>
          <a:xfrm>
            <a:off x="10005184" y="6870700"/>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0" tooltip="https://www.aetherforce.energy/product-category/radionics/every-advantage-radionic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25" name="TextBox 24">
            <a:extLst>
              <a:ext uri="{FF2B5EF4-FFF2-40B4-BE49-F238E27FC236}">
                <a16:creationId xmlns:a16="http://schemas.microsoft.com/office/drawing/2014/main" id="{3B0284BC-FF35-31AE-7114-67435421D155}"/>
              </a:ext>
            </a:extLst>
          </p:cNvPr>
          <p:cNvSpPr txBox="1"/>
          <p:nvPr/>
        </p:nvSpPr>
        <p:spPr>
          <a:xfrm>
            <a:off x="7805667" y="6870700"/>
            <a:ext cx="218681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0" tooltip="https://www.aetherforce.energy/product-category/radionics/every-advantage-radionic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5" name="TextBox 4">
            <a:extLst>
              <a:ext uri="{FF2B5EF4-FFF2-40B4-BE49-F238E27FC236}">
                <a16:creationId xmlns:a16="http://schemas.microsoft.com/office/drawing/2014/main" id="{FCDFC28B-80DC-CF98-922B-29AC69470FCF}"/>
              </a:ext>
            </a:extLst>
          </p:cNvPr>
          <p:cNvSpPr txBox="1"/>
          <p:nvPr/>
        </p:nvSpPr>
        <p:spPr>
          <a:xfrm>
            <a:off x="9884958" y="6656924"/>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thymindoman.com/is-our-brain-the-source-of-our-life-is-matter-the-source-of-mind-spirit-a-contemplative-mysticism-view/">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6"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9" name="TextBox 8">
            <a:extLst>
              <a:ext uri="{FF2B5EF4-FFF2-40B4-BE49-F238E27FC236}">
                <a16:creationId xmlns:a16="http://schemas.microsoft.com/office/drawing/2014/main" id="{2712A44F-3AB6-F486-B3D2-7D8CC20F0C08}"/>
              </a:ext>
            </a:extLst>
          </p:cNvPr>
          <p:cNvSpPr txBox="1"/>
          <p:nvPr/>
        </p:nvSpPr>
        <p:spPr>
          <a:xfrm>
            <a:off x="814381" y="6870700"/>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4" tooltip="https://ujvilagtudat.blogspot.com/2016/10/nemet-tudosok-felfedeztek-hogy-feny.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7"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15" name="TextBox 14">
            <a:extLst>
              <a:ext uri="{FF2B5EF4-FFF2-40B4-BE49-F238E27FC236}">
                <a16:creationId xmlns:a16="http://schemas.microsoft.com/office/drawing/2014/main" id="{98390EAE-1368-BC7B-7CC2-CCE0F007420A}"/>
              </a:ext>
            </a:extLst>
          </p:cNvPr>
          <p:cNvSpPr txBox="1"/>
          <p:nvPr/>
        </p:nvSpPr>
        <p:spPr>
          <a:xfrm>
            <a:off x="3286408" y="6870700"/>
            <a:ext cx="218681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8" tooltip="https://www.aetherforce.energy/product-category/psychotronics/every-advantage-radionic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22" name="TextBox 21">
            <a:extLst>
              <a:ext uri="{FF2B5EF4-FFF2-40B4-BE49-F238E27FC236}">
                <a16:creationId xmlns:a16="http://schemas.microsoft.com/office/drawing/2014/main" id="{D081534B-F085-26BF-64F3-67C95EBE547A}"/>
              </a:ext>
            </a:extLst>
          </p:cNvPr>
          <p:cNvSpPr txBox="1"/>
          <p:nvPr/>
        </p:nvSpPr>
        <p:spPr>
          <a:xfrm>
            <a:off x="5485925"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2" tooltip="https://wiki.swarma.org/index.php?title=%E7%BD%91%E7%BB%9C%E4%B8%AD%E5%BF%83%E6%80%A7">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6"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2" name="TextBox 1">
            <a:extLst>
              <a:ext uri="{FF2B5EF4-FFF2-40B4-BE49-F238E27FC236}">
                <a16:creationId xmlns:a16="http://schemas.microsoft.com/office/drawing/2014/main" id="{C8B588D0-2B81-A22C-13FD-AB8897939365}"/>
              </a:ext>
            </a:extLst>
          </p:cNvPr>
          <p:cNvSpPr txBox="1"/>
          <p:nvPr/>
        </p:nvSpPr>
        <p:spPr>
          <a:xfrm>
            <a:off x="9732672" y="7083455"/>
            <a:ext cx="245932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brownrabbit-nest.blogspot.com/2009/03/physical-basis-for-chinese-acupunctur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7"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4" name="TextBox 3">
            <a:extLst>
              <a:ext uri="{FF2B5EF4-FFF2-40B4-BE49-F238E27FC236}">
                <a16:creationId xmlns:a16="http://schemas.microsoft.com/office/drawing/2014/main" id="{315499B9-6669-3CD6-8652-93BF273BE6D8}"/>
              </a:ext>
            </a:extLst>
          </p:cNvPr>
          <p:cNvSpPr txBox="1"/>
          <p:nvPr/>
        </p:nvSpPr>
        <p:spPr>
          <a:xfrm>
            <a:off x="122915" y="1689672"/>
            <a:ext cx="5759433" cy="4472924"/>
          </a:xfrm>
          <a:prstGeom prst="rect">
            <a:avLst/>
          </a:prstGeom>
          <a:solidFill>
            <a:schemeClr val="bg1">
              <a:alpha val="80000"/>
            </a:schemeClr>
          </a:solidFill>
        </p:spPr>
        <p:txBody>
          <a:bodyPr vert="horz" lIns="91440" tIns="45720" rIns="91440" bIns="45720" rtlCol="0" anchor="t">
            <a:noAutofit/>
          </a:bodyPr>
          <a:lstStyle/>
          <a:p>
            <a:pPr marL="342900" indent="-228600">
              <a:lnSpc>
                <a:spcPct val="90000"/>
              </a:lnSpc>
              <a:spcAft>
                <a:spcPts val="600"/>
              </a:spcAft>
              <a:buFont typeface="Arial" panose="020B0604020202020204" pitchFamily="34" charset="0"/>
              <a:buChar char="•"/>
            </a:pPr>
            <a:r>
              <a:rPr lang="en-US" sz="1400" dirty="0"/>
              <a:t>“Biophotons are photons (light particles) that are generated within the body, and these can be measured as they emanate from the skin. Similarly, </a:t>
            </a:r>
            <a:r>
              <a:rPr lang="en-US" sz="1400" dirty="0" err="1"/>
              <a:t>bioelectrons</a:t>
            </a:r>
            <a:r>
              <a:rPr lang="en-US" sz="1400" dirty="0"/>
              <a:t> are available from within the body; these are measured in instruments such as electro-photonic imaging.” [</a:t>
            </a:r>
            <a:r>
              <a:rPr lang="en-US" sz="1400" dirty="0">
                <a:hlinkClick r:id="rId18"/>
              </a:rPr>
              <a:t>r</a:t>
            </a:r>
            <a:r>
              <a:rPr lang="en-US" sz="1400" dirty="0"/>
              <a:t>]</a:t>
            </a:r>
          </a:p>
          <a:p>
            <a:pPr marL="342900" indent="-228600">
              <a:lnSpc>
                <a:spcPct val="90000"/>
              </a:lnSpc>
              <a:spcAft>
                <a:spcPts val="600"/>
              </a:spcAft>
              <a:buFont typeface="Arial" panose="020B0604020202020204" pitchFamily="34" charset="0"/>
              <a:buChar char="•"/>
            </a:pPr>
            <a:r>
              <a:rPr lang="en-US" sz="1400" dirty="0"/>
              <a:t>“We found that the human body directly and rhythmically emits light. [</a:t>
            </a:r>
            <a:r>
              <a:rPr lang="en-US" sz="1400" dirty="0">
                <a:hlinkClick r:id="rId19"/>
              </a:rPr>
              <a:t>r</a:t>
            </a:r>
            <a:r>
              <a:rPr lang="en-US" sz="1400" dirty="0"/>
              <a:t>]</a:t>
            </a:r>
          </a:p>
          <a:p>
            <a:pPr marL="342900" indent="-228600">
              <a:lnSpc>
                <a:spcPct val="90000"/>
              </a:lnSpc>
              <a:spcAft>
                <a:spcPts val="600"/>
              </a:spcAft>
              <a:buFont typeface="Arial" panose="020B0604020202020204" pitchFamily="34" charset="0"/>
              <a:buChar char="•"/>
            </a:pPr>
            <a:r>
              <a:rPr lang="en-US" sz="1400" dirty="0"/>
              <a:t>How do you increase photons in your body?. Diaphragm movement (deep breathing) is able to increase the emission of biophotons. [</a:t>
            </a:r>
            <a:r>
              <a:rPr lang="en-US" sz="1400" dirty="0">
                <a:hlinkClick r:id="rId20"/>
              </a:rPr>
              <a:t>r</a:t>
            </a:r>
            <a:r>
              <a:rPr lang="en-US" sz="1400" dirty="0"/>
              <a:t>]</a:t>
            </a:r>
          </a:p>
          <a:p>
            <a:pPr marL="285750" indent="-228600">
              <a:lnSpc>
                <a:spcPct val="90000"/>
              </a:lnSpc>
              <a:spcAft>
                <a:spcPts val="800"/>
              </a:spcAft>
              <a:buFont typeface="Arial" panose="020B0604020202020204" pitchFamily="34" charset="0"/>
              <a:buChar char="•"/>
            </a:pPr>
            <a:r>
              <a:rPr lang="en-US" sz="1400" dirty="0"/>
              <a:t>“Biophotons, are light particles that are generated within the body and are constantly radiated from the body surface. These spontaneous emissions are thought to be associated with metabolic processes” [</a:t>
            </a:r>
            <a:r>
              <a:rPr lang="en-US" sz="1400" dirty="0">
                <a:hlinkClick r:id="rId21"/>
              </a:rPr>
              <a:t>r</a:t>
            </a:r>
            <a:r>
              <a:rPr lang="en-US" sz="1400" dirty="0"/>
              <a:t>]. “Biophotons are photons, bits of light, that are generated spontaneously by most living cells. Research suggests that biophotons are created in the DNA that resides in the mitochondria in your cells.” [</a:t>
            </a:r>
            <a:r>
              <a:rPr lang="en-US" sz="1400" dirty="0">
                <a:hlinkClick r:id="rId22"/>
              </a:rPr>
              <a:t>r</a:t>
            </a:r>
            <a:r>
              <a:rPr lang="en-US" sz="1400" dirty="0"/>
              <a:t>]</a:t>
            </a:r>
          </a:p>
          <a:p>
            <a:pPr marL="285750" indent="-228600">
              <a:lnSpc>
                <a:spcPct val="90000"/>
              </a:lnSpc>
              <a:spcAft>
                <a:spcPts val="800"/>
              </a:spcAft>
              <a:buFont typeface="Arial" panose="020B0604020202020204" pitchFamily="34" charset="0"/>
              <a:buChar char="•"/>
            </a:pPr>
            <a:r>
              <a:rPr lang="en-US" sz="1400" dirty="0"/>
              <a:t>“life creates the Force and makes it grow. Individuals' Force potential depends on their levels of midi-</a:t>
            </a:r>
            <a:r>
              <a:rPr lang="en-US" sz="1400" dirty="0" err="1"/>
              <a:t>chlorians</a:t>
            </a:r>
            <a:r>
              <a:rPr lang="en-US" sz="1400" dirty="0"/>
              <a:t>, … within living cells. The Jedi believed </a:t>
            </a:r>
            <a:r>
              <a:rPr lang="en-US" sz="1400" dirty="0" err="1"/>
              <a:t>midichlorians</a:t>
            </a:r>
            <a:r>
              <a:rPr lang="en-US" sz="1400" dirty="0"/>
              <a:t> communicated the will of the Force, which could be understood through meditation. [</a:t>
            </a:r>
            <a:r>
              <a:rPr lang="en-US" sz="1400" dirty="0">
                <a:hlinkClick r:id="rId23"/>
              </a:rPr>
              <a:t>r</a:t>
            </a:r>
            <a:r>
              <a:rPr lang="en-US" sz="1400" dirty="0"/>
              <a:t>] ;-)</a:t>
            </a:r>
          </a:p>
          <a:p>
            <a:pPr marL="342900" indent="-228600">
              <a:lnSpc>
                <a:spcPct val="90000"/>
              </a:lnSpc>
              <a:spcAft>
                <a:spcPts val="600"/>
              </a:spcAft>
              <a:buFont typeface="Arial" panose="020B0604020202020204" pitchFamily="34" charset="0"/>
              <a:buChar char="•"/>
            </a:pPr>
            <a:r>
              <a:rPr lang="en-US" sz="1400" dirty="0"/>
              <a:t>Humans Glow via Bioluminescence occurs,  a chemical reaction that produces light energy within an organism's body. [</a:t>
            </a:r>
            <a:r>
              <a:rPr lang="en-US" sz="1400" dirty="0">
                <a:hlinkClick r:id="rId24"/>
              </a:rPr>
              <a:t>r</a:t>
            </a:r>
            <a:r>
              <a:rPr lang="en-US" sz="1400" dirty="0"/>
              <a:t>, 2016]</a:t>
            </a:r>
          </a:p>
          <a:p>
            <a:pPr marL="342900" indent="-228600">
              <a:lnSpc>
                <a:spcPct val="90000"/>
              </a:lnSpc>
              <a:spcAft>
                <a:spcPts val="600"/>
              </a:spcAft>
              <a:buFont typeface="Arial" panose="020B0604020202020204" pitchFamily="34" charset="0"/>
              <a:buChar char="•"/>
            </a:pPr>
            <a:endParaRPr lang="en-US" sz="1400" dirty="0">
              <a:effectLst/>
              <a:highlight>
                <a:srgbClr val="FFFF00"/>
              </a:highlight>
            </a:endParaRPr>
          </a:p>
        </p:txBody>
      </p:sp>
    </p:spTree>
    <p:extLst>
      <p:ext uri="{BB962C8B-B14F-4D97-AF65-F5344CB8AC3E}">
        <p14:creationId xmlns:p14="http://schemas.microsoft.com/office/powerpoint/2010/main" val="2564388868"/>
      </p:ext>
    </p:extLst>
  </p:cSld>
  <p:clrMapOvr>
    <a:overrideClrMapping bg1="dk1" tx1="lt1" bg2="dk2" tx2="lt2" accent1="accent1" accent2="accent2" accent3="accent3" accent4="accent4" accent5="accent5" accent6="accent6" hlink="hlink" folHlink="folHlink"/>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954BE-99C8-4034-800D-908618389993}"/>
              </a:ext>
            </a:extLst>
          </p:cNvPr>
          <p:cNvSpPr>
            <a:spLocks noGrp="1"/>
          </p:cNvSpPr>
          <p:nvPr>
            <p:ph type="title"/>
          </p:nvPr>
        </p:nvSpPr>
        <p:spPr/>
        <p:txBody>
          <a:bodyPr/>
          <a:lstStyle/>
          <a:p>
            <a:r>
              <a:rPr lang="en-GB" dirty="0"/>
              <a:t>Reminder: Register.</a:t>
            </a:r>
          </a:p>
        </p:txBody>
      </p:sp>
    </p:spTree>
    <p:extLst>
      <p:ext uri="{BB962C8B-B14F-4D97-AF65-F5344CB8AC3E}">
        <p14:creationId xmlns:p14="http://schemas.microsoft.com/office/powerpoint/2010/main" val="2587152825"/>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954BE-99C8-4034-800D-908618389993}"/>
              </a:ext>
            </a:extLst>
          </p:cNvPr>
          <p:cNvSpPr>
            <a:spLocks noGrp="1"/>
          </p:cNvSpPr>
          <p:nvPr>
            <p:ph type="title"/>
          </p:nvPr>
        </p:nvSpPr>
        <p:spPr/>
        <p:txBody>
          <a:bodyPr/>
          <a:lstStyle/>
          <a:p>
            <a:r>
              <a:rPr lang="en-GB" dirty="0"/>
              <a:t>End of Lecture.</a:t>
            </a:r>
          </a:p>
        </p:txBody>
      </p:sp>
    </p:spTree>
    <p:extLst>
      <p:ext uri="{BB962C8B-B14F-4D97-AF65-F5344CB8AC3E}">
        <p14:creationId xmlns:p14="http://schemas.microsoft.com/office/powerpoint/2010/main" val="3085155528"/>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6" name="Freeform: Shape 35">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77FE3B1-AB79-F299-C5CC-F13B4C45CDAB}"/>
              </a:ext>
            </a:extLst>
          </p:cNvPr>
          <p:cNvSpPr>
            <a:spLocks noGrp="1"/>
          </p:cNvSpPr>
          <p:nvPr>
            <p:ph type="ctrTitle"/>
          </p:nvPr>
        </p:nvSpPr>
        <p:spPr>
          <a:xfrm>
            <a:off x="2026693" y="1030406"/>
            <a:ext cx="8147713" cy="3081242"/>
          </a:xfrm>
        </p:spPr>
        <p:txBody>
          <a:bodyPr anchor="ctr">
            <a:normAutofit/>
          </a:bodyPr>
          <a:lstStyle/>
          <a:p>
            <a:r>
              <a:rPr lang="en-GB" sz="4800" b="1" dirty="0">
                <a:solidFill>
                  <a:srgbClr val="FFFFFF"/>
                </a:solidFill>
              </a:rPr>
              <a:t>Section 2: </a:t>
            </a:r>
            <a:br>
              <a:rPr lang="en-GB" sz="4800" b="1" dirty="0">
                <a:solidFill>
                  <a:srgbClr val="FFFFFF"/>
                </a:solidFill>
              </a:rPr>
            </a:br>
            <a:r>
              <a:rPr lang="en-GB" sz="4800" dirty="0">
                <a:solidFill>
                  <a:srgbClr val="FFFFFF"/>
                </a:solidFill>
              </a:rPr>
              <a:t>OS Tutorial</a:t>
            </a:r>
          </a:p>
        </p:txBody>
      </p:sp>
    </p:spTree>
    <p:extLst>
      <p:ext uri="{BB962C8B-B14F-4D97-AF65-F5344CB8AC3E}">
        <p14:creationId xmlns:p14="http://schemas.microsoft.com/office/powerpoint/2010/main" val="411009942"/>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57698" y="278535"/>
            <a:ext cx="9895951" cy="1033669"/>
          </a:xfrm>
        </p:spPr>
        <p:txBody>
          <a:bodyPr>
            <a:normAutofit/>
          </a:bodyPr>
          <a:lstStyle/>
          <a:p>
            <a:r>
              <a:rPr lang="en-GB" b="1" dirty="0">
                <a:solidFill>
                  <a:schemeClr val="bg1"/>
                </a:solidFill>
              </a:rPr>
              <a:t>Module Assessment</a:t>
            </a:r>
          </a:p>
        </p:txBody>
      </p:sp>
      <p:sp>
        <p:nvSpPr>
          <p:cNvPr id="3" name="TextBox 2">
            <a:extLst>
              <a:ext uri="{FF2B5EF4-FFF2-40B4-BE49-F238E27FC236}">
                <a16:creationId xmlns:a16="http://schemas.microsoft.com/office/drawing/2014/main" id="{2FD8FA0A-BEC7-4BE6-AADB-138B1CDBBC60}"/>
              </a:ext>
            </a:extLst>
          </p:cNvPr>
          <p:cNvSpPr txBox="1"/>
          <p:nvPr/>
        </p:nvSpPr>
        <p:spPr>
          <a:xfrm>
            <a:off x="459350" y="1991532"/>
            <a:ext cx="10846664" cy="35394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The module has two Assessments:</a:t>
            </a:r>
          </a:p>
          <a:p>
            <a:pPr marL="971550" marR="0" lvl="1"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Computer Architecture: Exam.</a:t>
            </a:r>
          </a:p>
          <a:p>
            <a:pPr marL="971550" marR="0" lvl="1"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rPr>
              <a:t>Operating Systems: Assignment. </a:t>
            </a: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(Review in the Tutorial)</a:t>
            </a: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Tutor note:</a:t>
            </a:r>
          </a:p>
          <a:p>
            <a:pPr marL="514350" marR="0" lvl="0"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Show Assignment on Moodle.</a:t>
            </a:r>
          </a:p>
          <a:p>
            <a:pPr marL="514350" marR="0" lvl="0"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Review Assignment.</a:t>
            </a:r>
          </a:p>
        </p:txBody>
      </p:sp>
    </p:spTree>
    <p:extLst>
      <p:ext uri="{BB962C8B-B14F-4D97-AF65-F5344CB8AC3E}">
        <p14:creationId xmlns:p14="http://schemas.microsoft.com/office/powerpoint/2010/main" val="4211550377"/>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chemeClr val="bg1"/>
                </a:solidFill>
              </a:rPr>
              <a:t>New folder &amp; doc</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627910" y="1851761"/>
            <a:ext cx="10515600" cy="4351338"/>
          </a:xfrm>
        </p:spPr>
        <p:txBody>
          <a:bodyPr>
            <a:normAutofit/>
          </a:bodyPr>
          <a:lstStyle/>
          <a:p>
            <a:pPr marL="109728" indent="0">
              <a:buNone/>
            </a:pPr>
            <a:r>
              <a:rPr lang="en-GB" sz="3200" dirty="0"/>
              <a:t>To save Lecture notes and activity work from tutorials, to help you complete the assignment:</a:t>
            </a:r>
          </a:p>
          <a:p>
            <a:pPr marL="624078" indent="-514350">
              <a:buFont typeface="+mj-lt"/>
              <a:buAutoNum type="arabicPeriod"/>
            </a:pPr>
            <a:r>
              <a:rPr lang="en-GB" sz="3200" dirty="0"/>
              <a:t>Create a </a:t>
            </a:r>
            <a:r>
              <a:rPr lang="en-GB" sz="3200" b="1" u="sng" dirty="0"/>
              <a:t>new folder</a:t>
            </a:r>
            <a:r>
              <a:rPr lang="en-GB" sz="3200" b="1" dirty="0"/>
              <a:t> </a:t>
            </a:r>
            <a:r>
              <a:rPr lang="en-GB" sz="3200" dirty="0"/>
              <a:t>for this module in your preferred Cloud drive titled e.g. </a:t>
            </a:r>
            <a:r>
              <a:rPr lang="en-GB" sz="3200" b="1" dirty="0"/>
              <a:t>L4 OS</a:t>
            </a:r>
            <a:r>
              <a:rPr lang="en-GB" sz="3200" dirty="0"/>
              <a:t>.</a:t>
            </a:r>
          </a:p>
          <a:p>
            <a:pPr marL="624078" indent="-514350">
              <a:buFont typeface="+mj-lt"/>
              <a:buAutoNum type="arabicPeriod"/>
            </a:pPr>
            <a:r>
              <a:rPr lang="en-GB" sz="3200" dirty="0"/>
              <a:t>Create a </a:t>
            </a:r>
            <a:r>
              <a:rPr lang="en-GB" sz="3200" b="1" u="sng" dirty="0"/>
              <a:t>new document</a:t>
            </a:r>
            <a:r>
              <a:rPr lang="en-GB" sz="3200" b="1" dirty="0"/>
              <a:t> </a:t>
            </a:r>
            <a:r>
              <a:rPr lang="en-GB" sz="3200" dirty="0"/>
              <a:t>in the folder titled e.g. </a:t>
            </a:r>
            <a:r>
              <a:rPr lang="en-GB" sz="3200" b="1" dirty="0" err="1"/>
              <a:t>OS_notes</a:t>
            </a:r>
            <a:r>
              <a:rPr lang="en-GB" sz="3200" b="1" dirty="0"/>
              <a:t>.</a:t>
            </a:r>
          </a:p>
        </p:txBody>
      </p:sp>
    </p:spTree>
    <p:extLst>
      <p:ext uri="{BB962C8B-B14F-4D97-AF65-F5344CB8AC3E}">
        <p14:creationId xmlns:p14="http://schemas.microsoft.com/office/powerpoint/2010/main" val="422311512"/>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63930" y="300103"/>
            <a:ext cx="9895951" cy="1033669"/>
          </a:xfrm>
        </p:spPr>
        <p:txBody>
          <a:bodyPr>
            <a:normAutofit/>
          </a:bodyPr>
          <a:lstStyle/>
          <a:p>
            <a:r>
              <a:rPr lang="en-GB" sz="4000" b="1" dirty="0">
                <a:solidFill>
                  <a:schemeClr val="bg1"/>
                </a:solidFill>
              </a:rPr>
              <a:t>Q. </a:t>
            </a:r>
            <a:r>
              <a:rPr lang="en-US" sz="4000" b="1" dirty="0">
                <a:solidFill>
                  <a:schemeClr val="bg1"/>
                </a:solidFill>
              </a:rPr>
              <a:t>What is an Operating System</a:t>
            </a:r>
            <a:r>
              <a:rPr lang="en-GB" sz="4000" b="1" dirty="0">
                <a:solidFill>
                  <a:schemeClr val="bg1"/>
                </a:solidFill>
              </a:rPr>
              <a:t>?</a:t>
            </a:r>
          </a:p>
        </p:txBody>
      </p:sp>
      <p:sp>
        <p:nvSpPr>
          <p:cNvPr id="4" name="Content Placeholder 3">
            <a:extLst>
              <a:ext uri="{FF2B5EF4-FFF2-40B4-BE49-F238E27FC236}">
                <a16:creationId xmlns:a16="http://schemas.microsoft.com/office/drawing/2014/main" id="{8C1596FC-1A2B-D1D3-802B-E79EC1F74D45}"/>
              </a:ext>
            </a:extLst>
          </p:cNvPr>
          <p:cNvSpPr>
            <a:spLocks noGrp="1"/>
          </p:cNvSpPr>
          <p:nvPr>
            <p:ph idx="1"/>
          </p:nvPr>
        </p:nvSpPr>
        <p:spPr>
          <a:xfrm>
            <a:off x="331054" y="1890844"/>
            <a:ext cx="8115306" cy="4351338"/>
          </a:xfrm>
        </p:spPr>
        <p:txBody>
          <a:bodyPr/>
          <a:lstStyle/>
          <a:p>
            <a:pPr marL="0" indent="0">
              <a:buNone/>
            </a:pPr>
            <a:r>
              <a:rPr lang="en-US" sz="3600" b="1" dirty="0"/>
              <a:t>Q. </a:t>
            </a:r>
            <a:r>
              <a:rPr lang="en-US" sz="3600" dirty="0"/>
              <a:t>What is an </a:t>
            </a:r>
            <a:r>
              <a:rPr lang="en-US" sz="3600" b="1" dirty="0"/>
              <a:t>Operating System?</a:t>
            </a:r>
          </a:p>
          <a:p>
            <a:r>
              <a:rPr lang="en-US" sz="3200" dirty="0"/>
              <a:t>Research and document a </a:t>
            </a:r>
            <a:r>
              <a:rPr lang="en-US" sz="3200" b="1" dirty="0"/>
              <a:t>brief</a:t>
            </a:r>
            <a:r>
              <a:rPr lang="en-US" sz="3200" dirty="0"/>
              <a:t> </a:t>
            </a:r>
            <a:r>
              <a:rPr lang="en-US" sz="3200" b="1" dirty="0"/>
              <a:t>definition</a:t>
            </a:r>
            <a:br>
              <a:rPr lang="en-US" sz="3200" dirty="0"/>
            </a:br>
            <a:r>
              <a:rPr lang="en-US" sz="3200" dirty="0"/>
              <a:t>using 2 references sources.</a:t>
            </a:r>
            <a:br>
              <a:rPr lang="en-US" sz="3600" b="1" dirty="0"/>
            </a:br>
            <a:endParaRPr lang="en-GB" dirty="0"/>
          </a:p>
        </p:txBody>
      </p:sp>
      <p:pic>
        <p:nvPicPr>
          <p:cNvPr id="3" name="Picture 2">
            <a:extLst>
              <a:ext uri="{FF2B5EF4-FFF2-40B4-BE49-F238E27FC236}">
                <a16:creationId xmlns:a16="http://schemas.microsoft.com/office/drawing/2014/main" id="{2F64CA89-541A-A07B-D2BD-3C678E6F3B8E}"/>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1125" r="13876" b="1"/>
          <a:stretch/>
        </p:blipFill>
        <p:spPr>
          <a:xfrm>
            <a:off x="8321808" y="221046"/>
            <a:ext cx="3539138" cy="3539138"/>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
        <p:nvSpPr>
          <p:cNvPr id="5" name="TextBox 4">
            <a:extLst>
              <a:ext uri="{FF2B5EF4-FFF2-40B4-BE49-F238E27FC236}">
                <a16:creationId xmlns:a16="http://schemas.microsoft.com/office/drawing/2014/main" id="{ACAF86C4-55CD-4EC4-8F02-ABC198038DD9}"/>
              </a:ext>
            </a:extLst>
          </p:cNvPr>
          <p:cNvSpPr txBox="1"/>
          <p:nvPr/>
        </p:nvSpPr>
        <p:spPr>
          <a:xfrm>
            <a:off x="10601682" y="3321278"/>
            <a:ext cx="506869" cy="107722"/>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100" b="0" i="0" u="none" strike="noStrike" kern="1200" cap="none" spc="0" normalizeH="0" baseline="0" noProof="0">
                <a:ln>
                  <a:noFill/>
                </a:ln>
                <a:solidFill>
                  <a:srgbClr val="FFFFFF"/>
                </a:solidFill>
                <a:effectLst/>
                <a:uLnTx/>
                <a:uFillTx/>
                <a:latin typeface="Calibri" panose="020F0502020204030204"/>
                <a:ea typeface="+mn-ea"/>
                <a:cs typeface="+mn-cs"/>
                <a:hlinkClick r:id="rId4" tooltip="http://traviskolder.com/2012/12/13/pondering/">
                  <a:extLst>
                    <a:ext uri="{A12FA001-AC4F-418D-AE19-62706E023703}">
                      <ahyp:hlinkClr xmlns:ahyp="http://schemas.microsoft.com/office/drawing/2018/hyperlinkcolor" val="tx"/>
                    </a:ext>
                  </a:extLst>
                </a:hlinkClick>
              </a:rPr>
              <a:t>This Photo</a:t>
            </a:r>
            <a:r>
              <a:rPr kumimoji="0" lang="en-GB" sz="1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100" b="0" i="0" u="none" strike="noStrike" kern="1200" cap="none" spc="0" normalizeH="0" baseline="0" noProof="0">
                <a:ln>
                  <a:noFill/>
                </a:ln>
                <a:solidFill>
                  <a:srgbClr val="FFFFFF"/>
                </a:solidFill>
                <a:effectLst/>
                <a:uLnTx/>
                <a:uFillTx/>
                <a:latin typeface="Calibri" panose="020F0502020204030204"/>
                <a:ea typeface="+mn-ea"/>
                <a:cs typeface="+mn-cs"/>
                <a:hlinkClick r:id="rId5" tooltip="https://creativecommons.org/licenses/by-nc-nd/3.0/">
                  <a:extLst>
                    <a:ext uri="{A12FA001-AC4F-418D-AE19-62706E023703}">
                      <ahyp:hlinkClr xmlns:ahyp="http://schemas.microsoft.com/office/drawing/2018/hyperlinkcolor" val="tx"/>
                    </a:ext>
                  </a:extLst>
                </a:hlinkClick>
              </a:rPr>
              <a:t>CC BY-NC-ND</a:t>
            </a:r>
            <a:endParaRPr kumimoji="0" lang="en-GB" sz="1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97720649"/>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dirty="0">
                <a:solidFill>
                  <a:srgbClr val="FFFFFF"/>
                </a:solidFill>
              </a:rPr>
              <a:t>Different types of </a:t>
            </a:r>
            <a:r>
              <a:rPr lang="en-GB" dirty="0">
                <a:solidFill>
                  <a:schemeClr val="bg1"/>
                </a:solidFill>
              </a:rPr>
              <a:t>Operating systems</a:t>
            </a:r>
            <a:endParaRPr lang="en-GB" sz="4000" dirty="0">
              <a:solidFill>
                <a:schemeClr val="bg1"/>
              </a:solidFill>
            </a:endParaRP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160519" y="1635847"/>
            <a:ext cx="11732646" cy="4602872"/>
          </a:xfrm>
        </p:spPr>
        <p:txBody>
          <a:bodyPr>
            <a:noAutofit/>
          </a:bodyPr>
          <a:lstStyle/>
          <a:p>
            <a:pPr marL="0" indent="0">
              <a:lnSpc>
                <a:spcPct val="100000"/>
              </a:lnSpc>
              <a:spcBef>
                <a:spcPts val="0"/>
              </a:spcBef>
              <a:spcAft>
                <a:spcPts val="300"/>
              </a:spcAft>
              <a:buNone/>
            </a:pPr>
            <a:r>
              <a:rPr lang="en-GB" sz="2400" dirty="0"/>
              <a:t>Although the fundamental roles and functions of an operating system are the same, there are many different &amp; specific types that serve a range of needs. Such as:</a:t>
            </a:r>
          </a:p>
          <a:p>
            <a:pPr marL="457200" lvl="0" indent="-457200">
              <a:lnSpc>
                <a:spcPct val="100000"/>
              </a:lnSpc>
              <a:spcBef>
                <a:spcPts val="0"/>
              </a:spcBef>
              <a:spcAft>
                <a:spcPts val="300"/>
              </a:spcAft>
              <a:buFont typeface="+mj-lt"/>
              <a:buAutoNum type="arabicPeriod"/>
            </a:pPr>
            <a:r>
              <a:rPr lang="en-GB" sz="2400" b="1" dirty="0">
                <a:highlight>
                  <a:srgbClr val="FFFF00"/>
                </a:highlight>
              </a:rPr>
              <a:t>General-purpose &amp; Mobile OSs: </a:t>
            </a:r>
            <a:r>
              <a:rPr lang="en-GB" sz="2400" b="1" dirty="0"/>
              <a:t>Linux</a:t>
            </a:r>
            <a:r>
              <a:rPr lang="en-GB" sz="2400" dirty="0"/>
              <a:t>,</a:t>
            </a:r>
            <a:r>
              <a:rPr lang="en-GB" sz="2400" b="1" dirty="0"/>
              <a:t> Windows </a:t>
            </a:r>
            <a:r>
              <a:rPr lang="en-GB" sz="2400" dirty="0"/>
              <a:t>and</a:t>
            </a:r>
            <a:r>
              <a:rPr lang="en-GB" sz="2400" b="1" dirty="0"/>
              <a:t> MacOS</a:t>
            </a:r>
            <a:r>
              <a:rPr lang="en-GB" sz="2400" dirty="0"/>
              <a:t>.</a:t>
            </a:r>
          </a:p>
          <a:p>
            <a:pPr lvl="1">
              <a:lnSpc>
                <a:spcPct val="100000"/>
              </a:lnSpc>
              <a:spcBef>
                <a:spcPts val="0"/>
              </a:spcBef>
              <a:spcAft>
                <a:spcPts val="300"/>
              </a:spcAft>
            </a:pPr>
            <a:r>
              <a:rPr lang="en-GB" b="1" dirty="0"/>
              <a:t>Mobile OSs: </a:t>
            </a:r>
            <a:r>
              <a:rPr lang="en-GB" dirty="0"/>
              <a:t>such as </a:t>
            </a:r>
            <a:r>
              <a:rPr lang="en-GB" b="1" dirty="0"/>
              <a:t>Android</a:t>
            </a:r>
            <a:r>
              <a:rPr lang="en-GB" dirty="0"/>
              <a:t> and </a:t>
            </a:r>
            <a:r>
              <a:rPr lang="en-GB" b="1" dirty="0"/>
              <a:t>Apple iOS</a:t>
            </a:r>
            <a:r>
              <a:rPr lang="en-GB" dirty="0"/>
              <a:t>.</a:t>
            </a:r>
          </a:p>
          <a:p>
            <a:pPr marL="457200" lvl="0" indent="-457200">
              <a:lnSpc>
                <a:spcPct val="100000"/>
              </a:lnSpc>
              <a:spcBef>
                <a:spcPts val="0"/>
              </a:spcBef>
              <a:spcAft>
                <a:spcPts val="300"/>
              </a:spcAft>
              <a:buFont typeface="+mj-lt"/>
              <a:buAutoNum type="arabicPeriod"/>
            </a:pPr>
            <a:r>
              <a:rPr lang="en-GB" sz="2400" b="1" dirty="0">
                <a:highlight>
                  <a:srgbClr val="FFFF00"/>
                </a:highlight>
              </a:rPr>
              <a:t>Network OSs</a:t>
            </a:r>
            <a:r>
              <a:rPr lang="en-GB" sz="2400" dirty="0">
                <a:highlight>
                  <a:srgbClr val="FFFF00"/>
                </a:highlight>
              </a:rPr>
              <a:t>: </a:t>
            </a:r>
            <a:r>
              <a:rPr lang="en-GB" sz="2400" dirty="0"/>
              <a:t>Allows users on a network to share resources (Printers, files, Email etc). Examples include: Unix, </a:t>
            </a:r>
            <a:r>
              <a:rPr lang="en-GB" sz="2400" b="1" dirty="0"/>
              <a:t>FreeBSD</a:t>
            </a:r>
            <a:r>
              <a:rPr lang="en-GB" sz="2400" dirty="0"/>
              <a:t>, Windows NT/10/11, Windows Enterprise Server OS. </a:t>
            </a:r>
            <a:r>
              <a:rPr lang="en-GB" sz="2400" b="1" dirty="0"/>
              <a:t>Large Data Centres </a:t>
            </a:r>
            <a:r>
              <a:rPr lang="en-GB" sz="2400" dirty="0"/>
              <a:t>use Linux-based OSs and some use Windows Server.</a:t>
            </a:r>
          </a:p>
          <a:p>
            <a:pPr marL="800100" lvl="1" indent="-342900">
              <a:lnSpc>
                <a:spcPct val="100000"/>
              </a:lnSpc>
              <a:spcBef>
                <a:spcPts val="0"/>
              </a:spcBef>
              <a:spcAft>
                <a:spcPts val="300"/>
              </a:spcAft>
              <a:buFont typeface="Symbol" panose="05050102010706020507" pitchFamily="18" charset="2"/>
              <a:buChar char=""/>
            </a:pPr>
            <a:r>
              <a:rPr lang="en-GB" b="1" dirty="0"/>
              <a:t>Internetwork </a:t>
            </a:r>
            <a:r>
              <a:rPr lang="en-GB" sz="2400" b="1" dirty="0"/>
              <a:t>OSs</a:t>
            </a:r>
            <a:r>
              <a:rPr lang="en-GB" b="1" dirty="0"/>
              <a:t>:</a:t>
            </a:r>
            <a:r>
              <a:rPr lang="en-GB" dirty="0"/>
              <a:t> OSs that run on internetworking devices such as a </a:t>
            </a:r>
            <a:r>
              <a:rPr lang="en-GB" dirty="0">
                <a:hlinkClick r:id="rId3"/>
              </a:rPr>
              <a:t>routers and switches</a:t>
            </a:r>
            <a:r>
              <a:rPr lang="en-GB" dirty="0"/>
              <a:t> include </a:t>
            </a:r>
            <a:r>
              <a:rPr lang="en-GB" b="1" dirty="0"/>
              <a:t>Cisco IOS </a:t>
            </a:r>
            <a:r>
              <a:rPr lang="en-GB" dirty="0"/>
              <a:t>(Internetwork Operating System) and </a:t>
            </a:r>
            <a:r>
              <a:rPr lang="en-GB" b="1" dirty="0" err="1"/>
              <a:t>Junas</a:t>
            </a:r>
            <a:r>
              <a:rPr lang="en-GB" b="1" dirty="0"/>
              <a:t> OS</a:t>
            </a:r>
            <a:r>
              <a:rPr lang="en-GB" dirty="0"/>
              <a:t>.</a:t>
            </a:r>
          </a:p>
          <a:p>
            <a:pPr marL="1257300" lvl="2" indent="-342900">
              <a:lnSpc>
                <a:spcPct val="100000"/>
              </a:lnSpc>
              <a:spcBef>
                <a:spcPts val="0"/>
              </a:spcBef>
              <a:spcAft>
                <a:spcPts val="300"/>
              </a:spcAft>
              <a:buFont typeface="Symbol" panose="05050102010706020507" pitchFamily="18" charset="2"/>
              <a:buChar char=""/>
            </a:pPr>
            <a:r>
              <a:rPr lang="en-GB" sz="1600" dirty="0"/>
              <a:t>Bg. </a:t>
            </a:r>
            <a:r>
              <a:rPr lang="en-US" sz="1600" dirty="0"/>
              <a:t>Cisco IOS, is a collection of proprietary operating systems that run on network devices such as routers and switches. Network technicians use CLIs and command script languages such as Bash to setup, configure and troubleshoot network devices.</a:t>
            </a:r>
          </a:p>
          <a:p>
            <a:pPr marL="1257300" lvl="2" indent="-342900">
              <a:lnSpc>
                <a:spcPct val="100000"/>
              </a:lnSpc>
              <a:spcBef>
                <a:spcPts val="0"/>
              </a:spcBef>
              <a:spcAft>
                <a:spcPts val="300"/>
              </a:spcAft>
              <a:buFont typeface="Symbol" panose="05050102010706020507" pitchFamily="18" charset="2"/>
              <a:buChar char=""/>
            </a:pPr>
            <a:r>
              <a:rPr lang="en-US" sz="1600" dirty="0"/>
              <a:t>Although traditionally proprietary, newer Cisco IOSs are based on the Linux kernel. </a:t>
            </a:r>
            <a:r>
              <a:rPr lang="en-GB" sz="1600" dirty="0"/>
              <a:t>Cisco IOS alternative ‘</a:t>
            </a:r>
            <a:r>
              <a:rPr lang="en-US" sz="1600" dirty="0"/>
              <a:t>Junos OS’ runs over the UNIX FreeBSD OS kernel and the newer Junos Evolved OS runs over a Linux OS. Having Linux as the base OS allows for a “much wider, dynamic, and active development community.” </a:t>
            </a:r>
            <a:r>
              <a:rPr lang="en-US" sz="800" dirty="0"/>
              <a:t>[</a:t>
            </a:r>
            <a:r>
              <a:rPr lang="en-US" sz="800" dirty="0">
                <a:hlinkClick r:id="rId4"/>
              </a:rPr>
              <a:t>r</a:t>
            </a:r>
            <a:r>
              <a:rPr lang="en-US" sz="800" dirty="0"/>
              <a:t>]</a:t>
            </a:r>
            <a:endParaRPr lang="en-GB" sz="1600" dirty="0"/>
          </a:p>
        </p:txBody>
      </p:sp>
    </p:spTree>
    <p:extLst>
      <p:ext uri="{BB962C8B-B14F-4D97-AF65-F5344CB8AC3E}">
        <p14:creationId xmlns:p14="http://schemas.microsoft.com/office/powerpoint/2010/main" val="3001246935"/>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dirty="0">
                <a:solidFill>
                  <a:srgbClr val="FFFFFF"/>
                </a:solidFill>
              </a:rPr>
              <a:t>Different types of </a:t>
            </a:r>
            <a:r>
              <a:rPr lang="en-GB" dirty="0">
                <a:solidFill>
                  <a:schemeClr val="bg1"/>
                </a:solidFill>
              </a:rPr>
              <a:t>Operating systems</a:t>
            </a:r>
            <a:endParaRPr lang="en-GB" sz="4000" dirty="0">
              <a:solidFill>
                <a:schemeClr val="bg1"/>
              </a:solidFill>
            </a:endParaRP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145150" y="1712687"/>
            <a:ext cx="11840903" cy="4541263"/>
          </a:xfrm>
        </p:spPr>
        <p:txBody>
          <a:bodyPr>
            <a:noAutofit/>
          </a:bodyPr>
          <a:lstStyle/>
          <a:p>
            <a:pPr marL="457200" indent="-457200">
              <a:lnSpc>
                <a:spcPct val="100000"/>
              </a:lnSpc>
              <a:spcBef>
                <a:spcPts val="0"/>
              </a:spcBef>
              <a:spcAft>
                <a:spcPts val="300"/>
              </a:spcAft>
              <a:buFont typeface="+mj-lt"/>
              <a:buAutoNum type="arabicPeriod" startAt="3"/>
            </a:pPr>
            <a:r>
              <a:rPr lang="en-GB" sz="2400" b="1" dirty="0">
                <a:highlight>
                  <a:srgbClr val="FFFF00"/>
                </a:highlight>
              </a:rPr>
              <a:t>Embedded &amp; Real-time OSs </a:t>
            </a:r>
            <a:r>
              <a:rPr lang="en-GB" sz="2400" dirty="0"/>
              <a:t>(Highly specialised OS): Usually supports a machines/device. Used in ATMs, Airplane Systems, Retail Point of Sale (POS) terminals. Also </a:t>
            </a:r>
            <a:r>
              <a:rPr lang="en-GB" sz="2400" dirty="0">
                <a:effectLst/>
                <a:ea typeface="Calibri" panose="020F0502020204030204" pitchFamily="34" charset="0"/>
                <a:cs typeface="Times New Roman" panose="02020603050405020304" pitchFamily="18" charset="0"/>
              </a:rPr>
              <a:t>used in industrial control systems to direct the operations of a factory/powerplant machines. </a:t>
            </a:r>
          </a:p>
          <a:p>
            <a:pPr marL="800100" lvl="1" indent="-342900">
              <a:lnSpc>
                <a:spcPct val="100000"/>
              </a:lnSpc>
              <a:spcBef>
                <a:spcPts val="0"/>
              </a:spcBef>
              <a:spcAft>
                <a:spcPts val="300"/>
              </a:spcAft>
              <a:buFont typeface="Symbol" panose="05050102010706020507" pitchFamily="18" charset="2"/>
              <a:buChar char=""/>
            </a:pPr>
            <a:r>
              <a:rPr lang="en-GB" b="1" dirty="0"/>
              <a:t>Example Embedded OSs</a:t>
            </a:r>
            <a:r>
              <a:rPr lang="en-GB" dirty="0"/>
              <a:t>: </a:t>
            </a:r>
            <a:r>
              <a:rPr lang="en-US" b="0" i="0" dirty="0">
                <a:solidFill>
                  <a:srgbClr val="040C28"/>
                </a:solidFill>
                <a:effectLst/>
              </a:rPr>
              <a:t>Embedded Linux, Windows IoT (formerly</a:t>
            </a:r>
            <a:r>
              <a:rPr lang="en-US" dirty="0">
                <a:solidFill>
                  <a:srgbClr val="040C28"/>
                </a:solidFill>
              </a:rPr>
              <a:t> ‘Windows Embedded), </a:t>
            </a:r>
            <a:r>
              <a:rPr lang="en-GB" dirty="0" err="1">
                <a:effectLst/>
                <a:ea typeface="Calibri" panose="020F0502020204030204" pitchFamily="34" charset="0"/>
                <a:cs typeface="Times New Roman" panose="02020603050405020304" pitchFamily="18" charset="0"/>
              </a:rPr>
              <a:t>FreeRTOS</a:t>
            </a:r>
            <a:r>
              <a:rPr lang="en-GB" dirty="0">
                <a:ea typeface="Calibri" panose="020F0502020204030204" pitchFamily="34" charset="0"/>
                <a:cs typeface="Times New Roman" panose="02020603050405020304" pitchFamily="18" charset="0"/>
              </a:rPr>
              <a:t> and</a:t>
            </a:r>
            <a:r>
              <a:rPr lang="en-GB" dirty="0">
                <a:effectLst/>
                <a:ea typeface="Calibri" panose="020F0502020204030204" pitchFamily="34" charset="0"/>
                <a:cs typeface="Times New Roman" panose="02020603050405020304" pitchFamily="18" charset="0"/>
              </a:rPr>
              <a:t> </a:t>
            </a:r>
            <a:r>
              <a:rPr lang="en-US" b="0" i="0" dirty="0">
                <a:solidFill>
                  <a:srgbClr val="040C28"/>
                </a:solidFill>
                <a:effectLst/>
              </a:rPr>
              <a:t>VxWorks.</a:t>
            </a:r>
            <a:r>
              <a:rPr lang="en-GB" dirty="0"/>
              <a:t> Drones and smartwatches also require specialised embedded systems. e.g. Google’s Android WEAR OS.</a:t>
            </a:r>
          </a:p>
          <a:p>
            <a:pPr marL="800100" lvl="1" indent="-342900">
              <a:lnSpc>
                <a:spcPct val="100000"/>
              </a:lnSpc>
              <a:spcBef>
                <a:spcPts val="0"/>
              </a:spcBef>
              <a:spcAft>
                <a:spcPts val="300"/>
              </a:spcAft>
              <a:buFont typeface="Symbol" panose="05050102010706020507" pitchFamily="18" charset="2"/>
              <a:buChar char=""/>
            </a:pPr>
            <a:r>
              <a:rPr lang="en-GB" b="1" dirty="0">
                <a:ea typeface="Calibri" panose="020F0502020204030204" pitchFamily="34" charset="0"/>
                <a:cs typeface="Times New Roman" panose="02020603050405020304" pitchFamily="18" charset="0"/>
              </a:rPr>
              <a:t>IoT Edge </a:t>
            </a:r>
            <a:r>
              <a:rPr lang="en-GB" sz="2400" b="1" dirty="0"/>
              <a:t>OSs</a:t>
            </a:r>
            <a:r>
              <a:rPr lang="en-GB" dirty="0">
                <a:ea typeface="Calibri" panose="020F0502020204030204" pitchFamily="34" charset="0"/>
                <a:cs typeface="Times New Roman" panose="02020603050405020304" pitchFamily="18" charset="0"/>
              </a:rPr>
              <a:t>: Similar to embedded OSs, these OSs support specific devices on the Edge of our networks. Examples include: </a:t>
            </a:r>
            <a:r>
              <a:rPr lang="en-US" dirty="0"/>
              <a:t>Linux distribution ‘Lubuntu’, </a:t>
            </a:r>
            <a:r>
              <a:rPr lang="en-GB" dirty="0"/>
              <a:t>Windows IoT and </a:t>
            </a:r>
            <a:r>
              <a:rPr lang="en-GB" dirty="0" err="1"/>
              <a:t>Welotec’s</a:t>
            </a:r>
            <a:r>
              <a:rPr lang="en-GB" dirty="0"/>
              <a:t> </a:t>
            </a:r>
            <a:r>
              <a:rPr lang="en-GB" dirty="0" err="1"/>
              <a:t>egOS</a:t>
            </a:r>
            <a:r>
              <a:rPr lang="en-GB" dirty="0"/>
              <a:t>.</a:t>
            </a:r>
          </a:p>
          <a:p>
            <a:pPr marL="457200" indent="-457200">
              <a:lnSpc>
                <a:spcPct val="100000"/>
              </a:lnSpc>
              <a:spcBef>
                <a:spcPts val="0"/>
              </a:spcBef>
              <a:spcAft>
                <a:spcPts val="300"/>
              </a:spcAft>
              <a:buFont typeface="+mj-lt"/>
              <a:buAutoNum type="arabicPeriod" startAt="4"/>
            </a:pPr>
            <a:r>
              <a:rPr lang="en-US" sz="2400" b="1" i="0" dirty="0">
                <a:solidFill>
                  <a:srgbClr val="242424"/>
                </a:solidFill>
                <a:effectLst/>
                <a:highlight>
                  <a:srgbClr val="FFFF00"/>
                </a:highlight>
              </a:rPr>
              <a:t>AI &amp; Quantum </a:t>
            </a:r>
            <a:r>
              <a:rPr lang="en-GB" sz="2400" b="1" dirty="0">
                <a:highlight>
                  <a:srgbClr val="FFFF00"/>
                </a:highlight>
              </a:rPr>
              <a:t>OSs</a:t>
            </a:r>
            <a:r>
              <a:rPr lang="en-US" sz="2400" b="0" i="0" dirty="0">
                <a:solidFill>
                  <a:srgbClr val="242424"/>
                </a:solidFill>
                <a:effectLst/>
              </a:rPr>
              <a:t>: In development: These </a:t>
            </a:r>
            <a:r>
              <a:rPr lang="en-GB" sz="2400" b="0" i="0" dirty="0">
                <a:solidFill>
                  <a:srgbClr val="242424"/>
                </a:solidFill>
                <a:effectLst/>
              </a:rPr>
              <a:t>OSs allow for the usual, user to system interactivity </a:t>
            </a:r>
            <a:r>
              <a:rPr lang="en-GB" sz="2400" dirty="0">
                <a:solidFill>
                  <a:srgbClr val="242424"/>
                </a:solidFill>
              </a:rPr>
              <a:t>but also more</a:t>
            </a:r>
            <a:r>
              <a:rPr lang="en-GB" sz="2400" b="0" i="0" dirty="0">
                <a:solidFill>
                  <a:srgbClr val="242424"/>
                </a:solidFill>
                <a:effectLst/>
              </a:rPr>
              <a:t> specifically to facilitate an </a:t>
            </a:r>
            <a:r>
              <a:rPr lang="en-GB" sz="2400" b="1" i="0" dirty="0">
                <a:solidFill>
                  <a:srgbClr val="242424"/>
                </a:solidFill>
                <a:effectLst/>
              </a:rPr>
              <a:t>Adaptive</a:t>
            </a:r>
            <a:r>
              <a:rPr lang="en-GB" sz="2400" b="0" i="0" dirty="0">
                <a:solidFill>
                  <a:srgbClr val="242424"/>
                </a:solidFill>
                <a:effectLst/>
              </a:rPr>
              <a:t> OS in the case of an AI-OS and </a:t>
            </a:r>
            <a:r>
              <a:rPr lang="en-GB" sz="2400" dirty="0">
                <a:solidFill>
                  <a:srgbClr val="242424"/>
                </a:solidFill>
              </a:rPr>
              <a:t>in the case of a Quantum-OS access to </a:t>
            </a:r>
            <a:r>
              <a:rPr lang="en-GB" sz="2400" b="0" i="0" dirty="0">
                <a:solidFill>
                  <a:srgbClr val="242424"/>
                </a:solidFill>
                <a:effectLst/>
              </a:rPr>
              <a:t>Super processing capabilities. </a:t>
            </a:r>
            <a:br>
              <a:rPr lang="en-GB" sz="2400" b="0" i="0" dirty="0">
                <a:solidFill>
                  <a:srgbClr val="242424"/>
                </a:solidFill>
                <a:effectLst/>
              </a:rPr>
            </a:br>
            <a:r>
              <a:rPr lang="en-GB" sz="2400" b="0" i="0" dirty="0">
                <a:solidFill>
                  <a:srgbClr val="242424"/>
                </a:solidFill>
                <a:effectLst/>
              </a:rPr>
              <a:t>E</a:t>
            </a:r>
            <a:r>
              <a:rPr lang="en-US" sz="2400" b="0" i="0" dirty="0" err="1">
                <a:solidFill>
                  <a:srgbClr val="242424"/>
                </a:solidFill>
                <a:effectLst/>
              </a:rPr>
              <a:t>xamples</a:t>
            </a:r>
            <a:r>
              <a:rPr lang="en-US" sz="2400" b="0" i="0" dirty="0">
                <a:solidFill>
                  <a:srgbClr val="242424"/>
                </a:solidFill>
                <a:effectLst/>
              </a:rPr>
              <a:t> include: </a:t>
            </a:r>
            <a:r>
              <a:rPr lang="en-US" sz="2400" dirty="0" err="1"/>
              <a:t>Kaba</a:t>
            </a:r>
            <a:r>
              <a:rPr lang="en-US" sz="2400" dirty="0"/>
              <a:t> AI OS and </a:t>
            </a:r>
            <a:r>
              <a:rPr lang="en-US" sz="2400" dirty="0" err="1"/>
              <a:t>Riverlane’s</a:t>
            </a:r>
            <a:r>
              <a:rPr lang="en-US" sz="2400" dirty="0"/>
              <a:t> </a:t>
            </a:r>
            <a:r>
              <a:rPr lang="en-GB" sz="2400" dirty="0"/>
              <a:t>Deltaflow Quantum OS.</a:t>
            </a:r>
            <a:endParaRPr lang="en-GB" sz="2400" b="1" i="0" dirty="0">
              <a:solidFill>
                <a:srgbClr val="3D494B"/>
              </a:solidFill>
              <a:effectLst/>
            </a:endParaRPr>
          </a:p>
        </p:txBody>
      </p:sp>
    </p:spTree>
    <p:extLst>
      <p:ext uri="{BB962C8B-B14F-4D97-AF65-F5344CB8AC3E}">
        <p14:creationId xmlns:p14="http://schemas.microsoft.com/office/powerpoint/2010/main" val="2703590506"/>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800" b="1" dirty="0">
                <a:solidFill>
                  <a:srgbClr val="FFFFFF"/>
                </a:solidFill>
              </a:rPr>
              <a:t>Bg. </a:t>
            </a:r>
            <a:r>
              <a:rPr lang="en-GB" sz="4000" b="1" dirty="0">
                <a:solidFill>
                  <a:srgbClr val="FFFFFF"/>
                </a:solidFill>
              </a:rPr>
              <a:t>Different types of OS systems.</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715072" y="1712687"/>
            <a:ext cx="10406884" cy="4470093"/>
          </a:xfrm>
        </p:spPr>
        <p:txBody>
          <a:bodyPr>
            <a:noAutofit/>
          </a:bodyPr>
          <a:lstStyle/>
          <a:p>
            <a:pPr>
              <a:lnSpc>
                <a:spcPct val="120000"/>
              </a:lnSpc>
              <a:spcBef>
                <a:spcPts val="0"/>
              </a:spcBef>
            </a:pPr>
            <a:r>
              <a:rPr lang="en-GB" dirty="0"/>
              <a:t>The differences between OS types is not absolute.</a:t>
            </a:r>
          </a:p>
          <a:p>
            <a:pPr>
              <a:lnSpc>
                <a:spcPct val="120000"/>
              </a:lnSpc>
              <a:spcBef>
                <a:spcPts val="0"/>
              </a:spcBef>
            </a:pPr>
            <a:r>
              <a:rPr lang="en-GB" dirty="0"/>
              <a:t>Today different types of Operating systems share characteristics of others e.g. general-purpose OS today include the networking capabilities found in Networking OSs.</a:t>
            </a:r>
          </a:p>
          <a:p>
            <a:pPr>
              <a:lnSpc>
                <a:spcPct val="120000"/>
              </a:lnSpc>
              <a:spcBef>
                <a:spcPts val="0"/>
              </a:spcBef>
            </a:pPr>
            <a:r>
              <a:rPr lang="en-GB" dirty="0"/>
              <a:t>Mobile OSs today, run many apps simultaneously like general-purpose OSs. </a:t>
            </a:r>
          </a:p>
          <a:p>
            <a:pPr>
              <a:lnSpc>
                <a:spcPct val="120000"/>
              </a:lnSpc>
              <a:spcBef>
                <a:spcPts val="0"/>
              </a:spcBef>
            </a:pPr>
            <a:r>
              <a:rPr lang="en-GB" dirty="0"/>
              <a:t>Embedded OSs (</a:t>
            </a:r>
            <a:r>
              <a:rPr lang="en-GB" dirty="0" err="1"/>
              <a:t>EmbOS</a:t>
            </a:r>
            <a:r>
              <a:rPr lang="en-GB" dirty="0"/>
              <a:t>) typically need and commonly use real-time functionality (RTOS) and provide updates to a central cloud server. Just like Edge IoT OSs.</a:t>
            </a:r>
          </a:p>
          <a:p>
            <a:pPr marL="0" indent="0">
              <a:lnSpc>
                <a:spcPct val="120000"/>
              </a:lnSpc>
              <a:spcBef>
                <a:spcPts val="0"/>
              </a:spcBef>
              <a:buNone/>
            </a:pPr>
            <a:endParaRPr lang="en-GB" dirty="0"/>
          </a:p>
        </p:txBody>
      </p:sp>
    </p:spTree>
    <p:extLst>
      <p:ext uri="{BB962C8B-B14F-4D97-AF65-F5344CB8AC3E}">
        <p14:creationId xmlns:p14="http://schemas.microsoft.com/office/powerpoint/2010/main" val="4056227638"/>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rgbClr val="FFFFFF"/>
                </a:solidFill>
              </a:rPr>
              <a:t>Tutorial Activity: Types of OSs</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627910" y="1851761"/>
            <a:ext cx="9415122" cy="4351338"/>
          </a:xfrm>
        </p:spPr>
        <p:txBody>
          <a:bodyPr>
            <a:normAutofit/>
          </a:bodyPr>
          <a:lstStyle/>
          <a:p>
            <a:pPr marL="514350" indent="-514350">
              <a:lnSpc>
                <a:spcPct val="120000"/>
              </a:lnSpc>
              <a:spcBef>
                <a:spcPts val="0"/>
              </a:spcBef>
              <a:buFont typeface="+mj-lt"/>
              <a:buAutoNum type="arabicPeriod"/>
            </a:pPr>
            <a:r>
              <a:rPr lang="en-GB" sz="3200" b="1" dirty="0"/>
              <a:t>Research </a:t>
            </a:r>
            <a:r>
              <a:rPr lang="en-GB" sz="3200" dirty="0"/>
              <a:t>and </a:t>
            </a:r>
            <a:r>
              <a:rPr lang="en-GB" sz="3200" b="1" dirty="0"/>
              <a:t>briefly define </a:t>
            </a:r>
            <a:r>
              <a:rPr lang="en-GB" sz="3200" dirty="0"/>
              <a:t>several different types of OSs that are used today.</a:t>
            </a:r>
          </a:p>
          <a:p>
            <a:pPr>
              <a:lnSpc>
                <a:spcPct val="120000"/>
              </a:lnSpc>
              <a:spcBef>
                <a:spcPts val="0"/>
              </a:spcBef>
            </a:pPr>
            <a:r>
              <a:rPr lang="en-GB" sz="3200" b="1" dirty="0"/>
              <a:t>Time: </a:t>
            </a:r>
            <a:r>
              <a:rPr lang="en-GB" sz="3200" dirty="0"/>
              <a:t>Approx. 30mins. </a:t>
            </a:r>
          </a:p>
          <a:p>
            <a:pPr>
              <a:lnSpc>
                <a:spcPct val="120000"/>
              </a:lnSpc>
              <a:spcBef>
                <a:spcPts val="0"/>
              </a:spcBef>
            </a:pPr>
            <a:r>
              <a:rPr lang="en-GB" sz="3200" b="1" dirty="0"/>
              <a:t>Word count: </a:t>
            </a:r>
            <a:r>
              <a:rPr lang="en-GB" sz="3200" dirty="0"/>
              <a:t>Approx. 300-400 words. Cite several sources.</a:t>
            </a:r>
          </a:p>
          <a:p>
            <a:pPr marL="0" indent="0">
              <a:lnSpc>
                <a:spcPct val="120000"/>
              </a:lnSpc>
              <a:spcBef>
                <a:spcPts val="0"/>
              </a:spcBef>
              <a:buNone/>
            </a:pPr>
            <a:r>
              <a:rPr lang="en-GB" sz="3200" dirty="0">
                <a:highlight>
                  <a:srgbClr val="FFFF00"/>
                </a:highlight>
              </a:rPr>
              <a:t>Save your answer to include in the appendix of the Assignment.</a:t>
            </a:r>
          </a:p>
        </p:txBody>
      </p:sp>
      <p:pic>
        <p:nvPicPr>
          <p:cNvPr id="3" name="Picture 2">
            <a:extLst>
              <a:ext uri="{FF2B5EF4-FFF2-40B4-BE49-F238E27FC236}">
                <a16:creationId xmlns:a16="http://schemas.microsoft.com/office/drawing/2014/main" id="{84575889-BBD9-D6BC-5FD7-FA6966D748E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478896" y="1712687"/>
            <a:ext cx="2408073" cy="2240982"/>
          </a:xfrm>
          <a:prstGeom prst="rect">
            <a:avLst/>
          </a:prstGeom>
        </p:spPr>
      </p:pic>
    </p:spTree>
    <p:extLst>
      <p:ext uri="{BB962C8B-B14F-4D97-AF65-F5344CB8AC3E}">
        <p14:creationId xmlns:p14="http://schemas.microsoft.com/office/powerpoint/2010/main" val="174393514"/>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954BE-99C8-4034-800D-908618389993}"/>
              </a:ext>
            </a:extLst>
          </p:cNvPr>
          <p:cNvSpPr>
            <a:spLocks noGrp="1"/>
          </p:cNvSpPr>
          <p:nvPr>
            <p:ph type="title"/>
          </p:nvPr>
        </p:nvSpPr>
        <p:spPr/>
        <p:txBody>
          <a:bodyPr/>
          <a:lstStyle/>
          <a:p>
            <a:r>
              <a:rPr lang="en-GB" dirty="0"/>
              <a:t>Reminder: Register.</a:t>
            </a:r>
          </a:p>
        </p:txBody>
      </p:sp>
    </p:spTree>
    <p:extLst>
      <p:ext uri="{BB962C8B-B14F-4D97-AF65-F5344CB8AC3E}">
        <p14:creationId xmlns:p14="http://schemas.microsoft.com/office/powerpoint/2010/main" val="1767313004"/>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954BE-99C8-4034-800D-908618389993}"/>
              </a:ext>
            </a:extLst>
          </p:cNvPr>
          <p:cNvSpPr>
            <a:spLocks noGrp="1"/>
          </p:cNvSpPr>
          <p:nvPr>
            <p:ph type="title"/>
          </p:nvPr>
        </p:nvSpPr>
        <p:spPr/>
        <p:txBody>
          <a:bodyPr/>
          <a:lstStyle/>
          <a:p>
            <a:r>
              <a:rPr lang="en-GB" dirty="0"/>
              <a:t>End of Tutorial.</a:t>
            </a:r>
          </a:p>
        </p:txBody>
      </p:sp>
    </p:spTree>
    <p:extLst>
      <p:ext uri="{BB962C8B-B14F-4D97-AF65-F5344CB8AC3E}">
        <p14:creationId xmlns:p14="http://schemas.microsoft.com/office/powerpoint/2010/main" val="1489568835"/>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chemeClr val="bg1"/>
                </a:solidFill>
              </a:rPr>
              <a:t>Q&amp;A Etiquette</a:t>
            </a:r>
          </a:p>
        </p:txBody>
      </p:sp>
      <p:sp>
        <p:nvSpPr>
          <p:cNvPr id="3" name="Content Placeholder 2">
            <a:extLst>
              <a:ext uri="{FF2B5EF4-FFF2-40B4-BE49-F238E27FC236}">
                <a16:creationId xmlns:a16="http://schemas.microsoft.com/office/drawing/2014/main" id="{825D8F02-9F7D-3772-7848-0194802C3F3F}"/>
              </a:ext>
            </a:extLst>
          </p:cNvPr>
          <p:cNvSpPr>
            <a:spLocks noGrp="1"/>
          </p:cNvSpPr>
          <p:nvPr>
            <p:ph idx="1"/>
          </p:nvPr>
        </p:nvSpPr>
        <p:spPr>
          <a:xfrm>
            <a:off x="459350" y="1942899"/>
            <a:ext cx="10515600" cy="4351338"/>
          </a:xfrm>
        </p:spPr>
        <p:txBody>
          <a:bodyPr>
            <a:normAutofit lnSpcReduction="10000"/>
          </a:bodyPr>
          <a:lstStyle/>
          <a:p>
            <a:pPr>
              <a:lnSpc>
                <a:spcPct val="110000"/>
              </a:lnSpc>
              <a:spcBef>
                <a:spcPts val="600"/>
              </a:spcBef>
              <a:spcAft>
                <a:spcPts val="600"/>
              </a:spcAft>
            </a:pPr>
            <a:r>
              <a:rPr lang="en-GB" sz="2800" dirty="0">
                <a:effectLst/>
                <a:latin typeface="Calibri" panose="020F0502020204030204" pitchFamily="34" charset="0"/>
                <a:ea typeface="DengXian" panose="02010600030101010101" pitchFamily="2" charset="-122"/>
                <a:cs typeface="Times New Roman" panose="02020603050405020304" pitchFamily="18" charset="0"/>
              </a:rPr>
              <a:t>To ensure fairness for all, </a:t>
            </a:r>
            <a:r>
              <a:rPr lang="en-GB" dirty="0">
                <a:latin typeface="Calibri" panose="020F0502020204030204" pitchFamily="34" charset="0"/>
                <a:ea typeface="DengXian" panose="02010600030101010101" pitchFamily="2" charset="-122"/>
                <a:cs typeface="Times New Roman" panose="02020603050405020304" pitchFamily="18" charset="0"/>
              </a:rPr>
              <a:t>so that </a:t>
            </a:r>
            <a:r>
              <a:rPr lang="en-GB" sz="2800" dirty="0">
                <a:effectLst/>
                <a:latin typeface="Calibri" panose="020F0502020204030204" pitchFamily="34" charset="0"/>
                <a:ea typeface="DengXian" panose="02010600030101010101" pitchFamily="2" charset="-122"/>
                <a:cs typeface="Times New Roman" panose="02020603050405020304" pitchFamily="18" charset="0"/>
              </a:rPr>
              <a:t>everyone equally benefits from question </a:t>
            </a:r>
            <a:r>
              <a:rPr lang="en-GB" sz="2800" dirty="0">
                <a:ea typeface="DengXian" panose="02010600030101010101" pitchFamily="2" charset="-122"/>
                <a:cs typeface="Times New Roman" panose="02020603050405020304" pitchFamily="18" charset="0"/>
              </a:rPr>
              <a:t>answers and advice, </a:t>
            </a:r>
            <a:r>
              <a:rPr lang="en-GB" sz="2800" b="1" dirty="0">
                <a:ea typeface="DengXian" panose="02010600030101010101" pitchFamily="2" charset="-122"/>
                <a:cs typeface="Times New Roman" panose="02020603050405020304" pitchFamily="18" charset="0"/>
              </a:rPr>
              <a:t>i</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f you have a general/module/assessment question, please ask during the weekly tutorial session</a:t>
            </a:r>
            <a:r>
              <a:rPr lang="en-GB" sz="2800" dirty="0">
                <a:effectLst/>
                <a:latin typeface="Calibri" panose="020F0502020204030204" pitchFamily="34" charset="0"/>
                <a:ea typeface="DengXian" panose="02010600030101010101" pitchFamily="2" charset="-122"/>
                <a:cs typeface="Times New Roman" panose="02020603050405020304" pitchFamily="18" charset="0"/>
              </a:rPr>
              <a:t>.</a:t>
            </a:r>
          </a:p>
          <a:p>
            <a:pPr>
              <a:lnSpc>
                <a:spcPct val="110000"/>
              </a:lnSpc>
              <a:spcBef>
                <a:spcPts val="600"/>
              </a:spcBef>
              <a:spcAft>
                <a:spcPts val="600"/>
              </a:spcAft>
            </a:pPr>
            <a:r>
              <a:rPr lang="en-GB" sz="2800" b="1" dirty="0">
                <a:ea typeface="DengXian" panose="02010600030101010101" pitchFamily="2" charset="-122"/>
                <a:cs typeface="Times New Roman" panose="02020603050405020304" pitchFamily="18" charset="0"/>
              </a:rPr>
              <a:t>For general questions, please ask during the tutorial</a:t>
            </a:r>
            <a:r>
              <a:rPr lang="en-GB" sz="2800" dirty="0">
                <a:ea typeface="DengXian" panose="02010600030101010101" pitchFamily="2" charset="-122"/>
                <a:cs typeface="Times New Roman" panose="02020603050405020304" pitchFamily="18" charset="0"/>
              </a:rPr>
              <a:t>.</a:t>
            </a:r>
            <a:endParaRPr lang="en-GB" sz="2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10000"/>
              </a:lnSpc>
              <a:spcBef>
                <a:spcPts val="600"/>
              </a:spcBef>
              <a:spcAft>
                <a:spcPts val="600"/>
              </a:spcAft>
            </a:pPr>
            <a:r>
              <a:rPr lang="en-GB" sz="2800" dirty="0">
                <a:effectLst/>
                <a:latin typeface="Calibri" panose="020F0502020204030204" pitchFamily="34" charset="0"/>
                <a:ea typeface="DengXian" panose="02010600030101010101" pitchFamily="2" charset="-122"/>
                <a:cs typeface="Times New Roman" panose="02020603050405020304" pitchFamily="18" charset="0"/>
              </a:rPr>
              <a:t>If you have a </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personal question </a:t>
            </a:r>
            <a:r>
              <a:rPr lang="en-GB" sz="2800" dirty="0">
                <a:effectLst/>
                <a:latin typeface="Calibri" panose="020F0502020204030204" pitchFamily="34" charset="0"/>
                <a:ea typeface="DengXian" panose="02010600030101010101" pitchFamily="2" charset="-122"/>
                <a:cs typeface="Times New Roman" panose="02020603050405020304" pitchFamily="18" charset="0"/>
              </a:rPr>
              <a:t>that needs to be addressed in private, email a module tutor and they will get back to you asap. </a:t>
            </a:r>
            <a:r>
              <a:rPr lang="en-GB" dirty="0">
                <a:latin typeface="Calibri" panose="020F0502020204030204" pitchFamily="34" charset="0"/>
                <a:ea typeface="DengXian" panose="02010600030101010101" pitchFamily="2" charset="-122"/>
                <a:cs typeface="Times New Roman" panose="02020603050405020304" pitchFamily="18" charset="0"/>
              </a:rPr>
              <a:t>D</a:t>
            </a:r>
            <a:r>
              <a:rPr lang="en-GB" sz="2800" dirty="0">
                <a:effectLst/>
                <a:latin typeface="Calibri" panose="020F0502020204030204" pitchFamily="34" charset="0"/>
                <a:ea typeface="DengXian" panose="02010600030101010101" pitchFamily="2" charset="-122"/>
                <a:cs typeface="Times New Roman" panose="02020603050405020304" pitchFamily="18" charset="0"/>
              </a:rPr>
              <a:t>ue to the number of modules and students tutors teach, apologies in advance, it may take a little while to get back to you.</a:t>
            </a:r>
          </a:p>
        </p:txBody>
      </p:sp>
      <p:pic>
        <p:nvPicPr>
          <p:cNvPr id="6" name="Picture 5" descr="A picture containing icon&#10;&#10;Description automatically generated">
            <a:extLst>
              <a:ext uri="{FF2B5EF4-FFF2-40B4-BE49-F238E27FC236}">
                <a16:creationId xmlns:a16="http://schemas.microsoft.com/office/drawing/2014/main" id="{DB0015B1-3A23-5784-B61F-648C4EDB7CE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501910" y="339020"/>
            <a:ext cx="2396132" cy="1597921"/>
          </a:xfrm>
          <a:prstGeom prst="rect">
            <a:avLst/>
          </a:prstGeom>
        </p:spPr>
      </p:pic>
    </p:spTree>
    <p:extLst>
      <p:ext uri="{BB962C8B-B14F-4D97-AF65-F5344CB8AC3E}">
        <p14:creationId xmlns:p14="http://schemas.microsoft.com/office/powerpoint/2010/main" val="3048228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13476</TotalTime>
  <Words>9564</Words>
  <Application>Microsoft Office PowerPoint</Application>
  <PresentationFormat>Widescreen</PresentationFormat>
  <Paragraphs>592</Paragraphs>
  <Slides>87</Slides>
  <Notes>72</Notes>
  <HiddenSlides>0</HiddenSlides>
  <MMClips>1</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87</vt:i4>
      </vt:variant>
    </vt:vector>
  </HeadingPairs>
  <TitlesOfParts>
    <vt:vector size="99" baseType="lpstr">
      <vt:lpstr>DengXian</vt:lpstr>
      <vt:lpstr>DengXian Light</vt:lpstr>
      <vt:lpstr>Google Sans</vt:lpstr>
      <vt:lpstr>Arial</vt:lpstr>
      <vt:lpstr>Arial</vt:lpstr>
      <vt:lpstr>Calibri</vt:lpstr>
      <vt:lpstr>Calibri Light</vt:lpstr>
      <vt:lpstr>Roboto</vt:lpstr>
      <vt:lpstr>Symbol</vt:lpstr>
      <vt:lpstr>Times New Roman</vt:lpstr>
      <vt:lpstr>Ubuntu</vt:lpstr>
      <vt:lpstr>Office Theme</vt:lpstr>
      <vt:lpstr>Operating Systems (OS) fundamentals</vt:lpstr>
      <vt:lpstr>Welcome / Croeso</vt:lpstr>
      <vt:lpstr>Module Assessment &amp; Resources</vt:lpstr>
      <vt:lpstr>Q. Benefits of Computers?</vt:lpstr>
      <vt:lpstr>Some ways Computers have &amp; are improving society</vt:lpstr>
      <vt:lpstr>Module Learning &amp; Assessment</vt:lpstr>
      <vt:lpstr>Video: How Computers Work (Hardware &amp; Software)</vt:lpstr>
      <vt:lpstr>OS Overview: Topics</vt:lpstr>
      <vt:lpstr>OS Introduction</vt:lpstr>
      <vt:lpstr>Deck structure: Section 1: Lecture slides Section 2: Tutorial slides</vt:lpstr>
      <vt:lpstr>Section 1:  OS Lecture</vt:lpstr>
      <vt:lpstr>1. Introduction to Operating Systems.</vt:lpstr>
      <vt:lpstr>Q. What is an Operating System?</vt:lpstr>
      <vt:lpstr>Computer software: System and Application software</vt:lpstr>
      <vt:lpstr>What is an Operating System.</vt:lpstr>
      <vt:lpstr>What does an Operating System do:</vt:lpstr>
      <vt:lpstr>What does an Operating System do:</vt:lpstr>
      <vt:lpstr>Memory &amp; Process Management</vt:lpstr>
      <vt:lpstr>Generations of Operating System (Brief Overview)</vt:lpstr>
      <vt:lpstr>First Gen. OSs: 1940s to 1950s  Vacuum Tubes and Single Job Processing</vt:lpstr>
      <vt:lpstr>Bg.  First Gen. Comp. Architecture: * Input (Card)  * Process (Plugs &amp; Tubes) * Output (Tape).</vt:lpstr>
      <vt:lpstr>Bg. Video: First Gen. Computer &amp; Operating System</vt:lpstr>
      <vt:lpstr>Bg. First Computers: UNIVAC1 (1951) &amp; IBM 701 (1952)</vt:lpstr>
      <vt:lpstr>2nd Gen. OSs (50s to 60s): Batch Processing</vt:lpstr>
      <vt:lpstr>Bg. Video: Why do Computers use 1s and 0s? Binary, ASCII and Transistors Explained. = CA.</vt:lpstr>
      <vt:lpstr>Bg. Video: How do Transistors &amp; Computers work</vt:lpstr>
      <vt:lpstr>3rd Gen. OSs (60s to 70): Multiprogramming</vt:lpstr>
      <vt:lpstr>Bg. 3rd Gen.: Integrated circuits, Multiprogramming &amp; PDP-1 Mini-Computer</vt:lpstr>
      <vt:lpstr>Bg. Video Overview:  Multi-Programming &amp; Multi-Threading OS</vt:lpstr>
      <vt:lpstr>PDP-1 &amp; First Computer game: Spacewar</vt:lpstr>
      <vt:lpstr>Video: PDP-1 &amp; Spacewar demonstration</vt:lpstr>
      <vt:lpstr>4th Gen. OSs - 70s to 80s: CPUs, CLIs/GUIs  &amp; Personal Computers.</vt:lpstr>
      <vt:lpstr>Bg. Dragon 32</vt:lpstr>
      <vt:lpstr>Bg. UNIX OS more on this later…</vt:lpstr>
      <vt:lpstr>Bg. UNIX other OS systems in use today</vt:lpstr>
      <vt:lpstr>5th Gen. 80s/90s &amp; 2000s: GUIs &amp; Networking</vt:lpstr>
      <vt:lpstr>Linux (pronounced LYN-ux)</vt:lpstr>
      <vt:lpstr>6th Gen. OSs 2000s-Present:  Mobile and Cloud Computing</vt:lpstr>
      <vt:lpstr>PureOS </vt:lpstr>
      <vt:lpstr>Bg. Brief History of Operating Systems</vt:lpstr>
      <vt:lpstr>The 5 most used OSs today</vt:lpstr>
      <vt:lpstr>The most popular OS used today</vt:lpstr>
      <vt:lpstr>The Best No.1 Operating System</vt:lpstr>
      <vt:lpstr>Bg. OS Market Share (2023)</vt:lpstr>
      <vt:lpstr>7th Gen. OSs - Present: IoT and Edge Computing </vt:lpstr>
      <vt:lpstr>Bg. IoT and Edge Computing </vt:lpstr>
      <vt:lpstr>Bg. Edge Operating Systems</vt:lpstr>
      <vt:lpstr>8th Gen. OSs - Present: AI &amp; Operating Systems</vt:lpstr>
      <vt:lpstr>Bg. Video: MS Co-pilot</vt:lpstr>
      <vt:lpstr>Bg. MS Clippy</vt:lpstr>
      <vt:lpstr>Next Gen. OS: Present &amp; future:  AI Operating Systems</vt:lpstr>
      <vt:lpstr>Next Gen. OS: AI Operating Systems</vt:lpstr>
      <vt:lpstr>Bg. Quote: AI Operating Systems</vt:lpstr>
      <vt:lpstr>BCS: British Computer Society</vt:lpstr>
      <vt:lpstr>Bg. Video: ‘Kaba’ AI OS</vt:lpstr>
      <vt:lpstr>Bg. AI in Network Operating Systems</vt:lpstr>
      <vt:lpstr>Bg. AI in Network Operating Systems (L5/6 NOS modules)</vt:lpstr>
      <vt:lpstr>Bg. AI in Cloud Operating Systems (L5/6 Cloud modules)</vt:lpstr>
      <vt:lpstr>Bg. Video: Neuralink (BCI: Brain-computer interface)</vt:lpstr>
      <vt:lpstr>Next Gen. OS: Quantum Computing </vt:lpstr>
      <vt:lpstr>Bg. Video Case studies: IBM Quantum Computing</vt:lpstr>
      <vt:lpstr>Bg. Company:  D-Wave Quantum Systems Inc. </vt:lpstr>
      <vt:lpstr>Riverlane’s ‘Deltaflow OS’  Quantum Computer Operating System</vt:lpstr>
      <vt:lpstr>Bg. Riverlane’s YouTube Channel</vt:lpstr>
      <vt:lpstr>AI, Quantum Computing &amp; YOU!</vt:lpstr>
      <vt:lpstr>Getting started with Quantum Computing</vt:lpstr>
      <vt:lpstr>Bg. Article by Redhat.com:  System administration &amp; Quantum computers</vt:lpstr>
      <vt:lpstr>Bg. World’s most powerful Computers</vt:lpstr>
      <vt:lpstr>Bg. World’s most powerful Computers</vt:lpstr>
      <vt:lpstr>Bg. Benefits of AI &amp; Quantum Computers</vt:lpstr>
      <vt:lpstr>Computers v’s Human brain</vt:lpstr>
      <vt:lpstr>The World’s most powerful Computer</vt:lpstr>
      <vt:lpstr>Bg. Human potential</vt:lpstr>
      <vt:lpstr>Bg. Photons, Biophotons &amp; Bioluminescence </vt:lpstr>
      <vt:lpstr>Reminder: Register.</vt:lpstr>
      <vt:lpstr>End of Lecture.</vt:lpstr>
      <vt:lpstr>Section 2:  OS Tutorial</vt:lpstr>
      <vt:lpstr>Module Assessment</vt:lpstr>
      <vt:lpstr>New folder &amp; doc</vt:lpstr>
      <vt:lpstr>Q. What is an Operating System?</vt:lpstr>
      <vt:lpstr>Different types of Operating systems</vt:lpstr>
      <vt:lpstr>Different types of Operating systems</vt:lpstr>
      <vt:lpstr>Bg. Different types of OS systems.</vt:lpstr>
      <vt:lpstr>Tutorial Activity: Types of OSs</vt:lpstr>
      <vt:lpstr>Reminder: Register.</vt:lpstr>
      <vt:lpstr>End of Tutorial.</vt:lpstr>
      <vt:lpstr>Q&amp;A Etiquette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Computer Architecture &amp;  Operating Systems</dc:title>
  <dc:creator>James Williams</dc:creator>
  <cp:lastModifiedBy>James Williams</cp:lastModifiedBy>
  <cp:revision>104</cp:revision>
  <dcterms:created xsi:type="dcterms:W3CDTF">2021-01-22T17:10:31Z</dcterms:created>
  <dcterms:modified xsi:type="dcterms:W3CDTF">2024-04-09T11:31:43Z</dcterms:modified>
</cp:coreProperties>
</file>