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1"/>
  </p:sldMasterIdLst>
  <p:notesMasterIdLst>
    <p:notesMasterId r:id="rId10"/>
  </p:notesMasterIdLst>
  <p:sldIdLst>
    <p:sldId id="256" r:id="rId2"/>
    <p:sldId id="258" r:id="rId3"/>
    <p:sldId id="260" r:id="rId4"/>
    <p:sldId id="261" r:id="rId5"/>
    <p:sldId id="262" r:id="rId6"/>
    <p:sldId id="263" r:id="rId7"/>
    <p:sldId id="257" r:id="rId8"/>
    <p:sldId id="259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C09932-277A-4B12-B8E0-BCA4364B7231}" v="423" dt="2025-11-23T19:55:57.7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296" autoAdjust="0"/>
  </p:normalViewPr>
  <p:slideViewPr>
    <p:cSldViewPr snapToGrid="0">
      <p:cViewPr>
        <p:scale>
          <a:sx n="66" d="100"/>
          <a:sy n="66" d="100"/>
        </p:scale>
        <p:origin x="48" y="8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sh Watson" userId="dc6d0bc1-d4e4-4a25-93a1-59e13f2e7ce3" providerId="ADAL" clId="{902308E8-CF10-4B70-A0A1-034E06E4C1EC}"/>
    <pc:docChg chg="undo custSel addSld modSld addMainMaster delMainMaster modMainMaster">
      <pc:chgData name="Mish Watson" userId="dc6d0bc1-d4e4-4a25-93a1-59e13f2e7ce3" providerId="ADAL" clId="{902308E8-CF10-4B70-A0A1-034E06E4C1EC}" dt="2025-11-23T19:56:00.739" v="5374" actId="20577"/>
      <pc:docMkLst>
        <pc:docMk/>
      </pc:docMkLst>
      <pc:sldChg chg="addSp delSp modSp mod setBg modClrScheme addAnim delAnim setClrOvrMap delDesignElem chgLayout">
        <pc:chgData name="Mish Watson" userId="dc6d0bc1-d4e4-4a25-93a1-59e13f2e7ce3" providerId="ADAL" clId="{902308E8-CF10-4B70-A0A1-034E06E4C1EC}" dt="2025-11-23T19:26:39.328" v="4970"/>
        <pc:sldMkLst>
          <pc:docMk/>
          <pc:sldMk cId="3251289728" sldId="256"/>
        </pc:sldMkLst>
        <pc:spChg chg="mod">
          <ac:chgData name="Mish Watson" userId="dc6d0bc1-d4e4-4a25-93a1-59e13f2e7ce3" providerId="ADAL" clId="{902308E8-CF10-4B70-A0A1-034E06E4C1EC}" dt="2025-11-23T14:02:37.364" v="1115" actId="1076"/>
          <ac:spMkLst>
            <pc:docMk/>
            <pc:sldMk cId="3251289728" sldId="256"/>
            <ac:spMk id="2" creationId="{8A32D040-EEC0-45C3-AAE0-4CAECF7295D1}"/>
          </ac:spMkLst>
        </pc:spChg>
        <pc:spChg chg="mod">
          <ac:chgData name="Mish Watson" userId="dc6d0bc1-d4e4-4a25-93a1-59e13f2e7ce3" providerId="ADAL" clId="{902308E8-CF10-4B70-A0A1-034E06E4C1EC}" dt="2025-11-23T13:45:09.021" v="729" actId="14100"/>
          <ac:spMkLst>
            <pc:docMk/>
            <pc:sldMk cId="3251289728" sldId="256"/>
            <ac:spMk id="3" creationId="{09322AA4-0723-B774-5953-67309D1D86C7}"/>
          </ac:spMkLst>
        </pc:spChg>
        <pc:spChg chg="add mod">
          <ac:chgData name="Mish Watson" userId="dc6d0bc1-d4e4-4a25-93a1-59e13f2e7ce3" providerId="ADAL" clId="{902308E8-CF10-4B70-A0A1-034E06E4C1EC}" dt="2025-11-23T13:46:58.614" v="772" actId="14100"/>
          <ac:spMkLst>
            <pc:docMk/>
            <pc:sldMk cId="3251289728" sldId="256"/>
            <ac:spMk id="10" creationId="{FB5B1D1A-16D5-4493-4D29-8087D4494E24}"/>
          </ac:spMkLst>
        </pc:spChg>
        <pc:spChg chg="add del">
          <ac:chgData name="Mish Watson" userId="dc6d0bc1-d4e4-4a25-93a1-59e13f2e7ce3" providerId="ADAL" clId="{902308E8-CF10-4B70-A0A1-034E06E4C1EC}" dt="2025-11-23T13:17:30.635" v="391"/>
          <ac:spMkLst>
            <pc:docMk/>
            <pc:sldMk cId="3251289728" sldId="256"/>
            <ac:spMk id="11" creationId="{5820888B-4EA5-E0E8-6D52-7733E1E77451}"/>
          </ac:spMkLst>
        </pc:spChg>
        <pc:spChg chg="add del">
          <ac:chgData name="Mish Watson" userId="dc6d0bc1-d4e4-4a25-93a1-59e13f2e7ce3" providerId="ADAL" clId="{902308E8-CF10-4B70-A0A1-034E06E4C1EC}" dt="2025-11-23T13:17:30.635" v="391"/>
          <ac:spMkLst>
            <pc:docMk/>
            <pc:sldMk cId="3251289728" sldId="256"/>
            <ac:spMk id="12" creationId="{06B5A8BF-0680-F9A7-27B1-3971EC934783}"/>
          </ac:spMkLst>
        </pc:spChg>
        <pc:spChg chg="add mod">
          <ac:chgData name="Mish Watson" userId="dc6d0bc1-d4e4-4a25-93a1-59e13f2e7ce3" providerId="ADAL" clId="{902308E8-CF10-4B70-A0A1-034E06E4C1EC}" dt="2025-11-23T14:01:58.975" v="1104"/>
          <ac:spMkLst>
            <pc:docMk/>
            <pc:sldMk cId="3251289728" sldId="256"/>
            <ac:spMk id="13" creationId="{36EA6905-9CDD-BB8F-48EF-87631C9F8738}"/>
          </ac:spMkLst>
        </pc:spChg>
        <pc:spChg chg="add del">
          <ac:chgData name="Mish Watson" userId="dc6d0bc1-d4e4-4a25-93a1-59e13f2e7ce3" providerId="ADAL" clId="{902308E8-CF10-4B70-A0A1-034E06E4C1EC}" dt="2025-11-23T13:03:34.447" v="185" actId="26606"/>
          <ac:spMkLst>
            <pc:docMk/>
            <pc:sldMk cId="3251289728" sldId="256"/>
            <ac:spMk id="14" creationId="{85CB65D0-496F-4797-A015-C85839E35D1A}"/>
          </ac:spMkLst>
        </pc:spChg>
        <pc:spChg chg="add del">
          <ac:chgData name="Mish Watson" userId="dc6d0bc1-d4e4-4a25-93a1-59e13f2e7ce3" providerId="ADAL" clId="{902308E8-CF10-4B70-A0A1-034E06E4C1EC}" dt="2025-11-23T13:03:34.447" v="185" actId="26606"/>
          <ac:spMkLst>
            <pc:docMk/>
            <pc:sldMk cId="3251289728" sldId="256"/>
            <ac:spMk id="16" creationId="{95D2C779-8883-4E5F-A170-0F464918C1B7}"/>
          </ac:spMkLst>
        </pc:spChg>
        <pc:spChg chg="add del">
          <ac:chgData name="Mish Watson" userId="dc6d0bc1-d4e4-4a25-93a1-59e13f2e7ce3" providerId="ADAL" clId="{902308E8-CF10-4B70-A0A1-034E06E4C1EC}" dt="2025-11-23T13:26:52.577" v="513" actId="11529"/>
          <ac:spMkLst>
            <pc:docMk/>
            <pc:sldMk cId="3251289728" sldId="256"/>
            <ac:spMk id="22" creationId="{1571569C-F216-0027-3B12-AFD9DB25A488}"/>
          </ac:spMkLst>
        </pc:spChg>
        <pc:picChg chg="add del mod">
          <ac:chgData name="Mish Watson" userId="dc6d0bc1-d4e4-4a25-93a1-59e13f2e7ce3" providerId="ADAL" clId="{902308E8-CF10-4B70-A0A1-034E06E4C1EC}" dt="2025-11-23T13:02:04.558" v="167" actId="478"/>
          <ac:picMkLst>
            <pc:docMk/>
            <pc:sldMk cId="3251289728" sldId="256"/>
            <ac:picMk id="5" creationId="{B6E0A578-A130-DE7B-E9BA-F4F3058AF0B2}"/>
          </ac:picMkLst>
        </pc:picChg>
        <pc:picChg chg="add del mod">
          <ac:chgData name="Mish Watson" userId="dc6d0bc1-d4e4-4a25-93a1-59e13f2e7ce3" providerId="ADAL" clId="{902308E8-CF10-4B70-A0A1-034E06E4C1EC}" dt="2025-11-23T13:01:42.927" v="164" actId="478"/>
          <ac:picMkLst>
            <pc:docMk/>
            <pc:sldMk cId="3251289728" sldId="256"/>
            <ac:picMk id="7" creationId="{7DCD4C31-6317-5A9E-B176-15C2ACFA31EC}"/>
          </ac:picMkLst>
        </pc:picChg>
        <pc:picChg chg="add del mod ord">
          <ac:chgData name="Mish Watson" userId="dc6d0bc1-d4e4-4a25-93a1-59e13f2e7ce3" providerId="ADAL" clId="{902308E8-CF10-4B70-A0A1-034E06E4C1EC}" dt="2025-11-23T13:44:28.496" v="719" actId="478"/>
          <ac:picMkLst>
            <pc:docMk/>
            <pc:sldMk cId="3251289728" sldId="256"/>
            <ac:picMk id="9" creationId="{DE81419A-BB50-B0AF-4588-AB0C64FA1F2F}"/>
          </ac:picMkLst>
        </pc:picChg>
        <pc:picChg chg="add mod modCrop">
          <ac:chgData name="Mish Watson" userId="dc6d0bc1-d4e4-4a25-93a1-59e13f2e7ce3" providerId="ADAL" clId="{902308E8-CF10-4B70-A0A1-034E06E4C1EC}" dt="2025-11-23T13:47:02.009" v="773" actId="1076"/>
          <ac:picMkLst>
            <pc:docMk/>
            <pc:sldMk cId="3251289728" sldId="256"/>
            <ac:picMk id="24" creationId="{9959308A-4FFC-A887-34E4-BF2F1D1E958B}"/>
          </ac:picMkLst>
        </pc:picChg>
        <pc:cxnChg chg="add mod">
          <ac:chgData name="Mish Watson" userId="dc6d0bc1-d4e4-4a25-93a1-59e13f2e7ce3" providerId="ADAL" clId="{902308E8-CF10-4B70-A0A1-034E06E4C1EC}" dt="2025-11-23T13:25:54.369" v="507" actId="1582"/>
          <ac:cxnSpMkLst>
            <pc:docMk/>
            <pc:sldMk cId="3251289728" sldId="256"/>
            <ac:cxnSpMk id="17" creationId="{2B367C1C-4B64-BDF2-6ECE-7432B489CFA3}"/>
          </ac:cxnSpMkLst>
        </pc:cxnChg>
        <pc:cxnChg chg="add del">
          <ac:chgData name="Mish Watson" userId="dc6d0bc1-d4e4-4a25-93a1-59e13f2e7ce3" providerId="ADAL" clId="{902308E8-CF10-4B70-A0A1-034E06E4C1EC}" dt="2025-11-23T13:03:34.447" v="185" actId="26606"/>
          <ac:cxnSpMkLst>
            <pc:docMk/>
            <pc:sldMk cId="3251289728" sldId="256"/>
            <ac:cxnSpMk id="18" creationId="{BD96A694-258D-4418-A83C-B9BA72FD44B8}"/>
          </ac:cxnSpMkLst>
        </pc:cxnChg>
        <pc:cxnChg chg="add mod">
          <ac:chgData name="Mish Watson" userId="dc6d0bc1-d4e4-4a25-93a1-59e13f2e7ce3" providerId="ADAL" clId="{902308E8-CF10-4B70-A0A1-034E06E4C1EC}" dt="2025-11-23T13:47:07.851" v="774" actId="1076"/>
          <ac:cxnSpMkLst>
            <pc:docMk/>
            <pc:sldMk cId="3251289728" sldId="256"/>
            <ac:cxnSpMk id="20" creationId="{70DF5BB6-D647-F432-2A35-9ADDCDE66E22}"/>
          </ac:cxnSpMkLst>
        </pc:cxnChg>
      </pc:sldChg>
      <pc:sldChg chg="addSp modSp new mod">
        <pc:chgData name="Mish Watson" userId="dc6d0bc1-d4e4-4a25-93a1-59e13f2e7ce3" providerId="ADAL" clId="{902308E8-CF10-4B70-A0A1-034E06E4C1EC}" dt="2025-11-23T19:46:45.332" v="5292" actId="20577"/>
        <pc:sldMkLst>
          <pc:docMk/>
          <pc:sldMk cId="441393485" sldId="257"/>
        </pc:sldMkLst>
        <pc:spChg chg="mod">
          <ac:chgData name="Mish Watson" userId="dc6d0bc1-d4e4-4a25-93a1-59e13f2e7ce3" providerId="ADAL" clId="{902308E8-CF10-4B70-A0A1-034E06E4C1EC}" dt="2025-11-23T19:35:25.106" v="5235" actId="1076"/>
          <ac:spMkLst>
            <pc:docMk/>
            <pc:sldMk cId="441393485" sldId="257"/>
            <ac:spMk id="2" creationId="{BF028220-8459-F613-390A-51159763875B}"/>
          </ac:spMkLst>
        </pc:spChg>
        <pc:spChg chg="add mod">
          <ac:chgData name="Mish Watson" userId="dc6d0bc1-d4e4-4a25-93a1-59e13f2e7ce3" providerId="ADAL" clId="{902308E8-CF10-4B70-A0A1-034E06E4C1EC}" dt="2025-11-23T19:46:45.332" v="5292" actId="20577"/>
          <ac:spMkLst>
            <pc:docMk/>
            <pc:sldMk cId="441393485" sldId="257"/>
            <ac:spMk id="3" creationId="{F196B247-B5A3-B6D7-11F9-1FE34671026D}"/>
          </ac:spMkLst>
        </pc:spChg>
      </pc:sldChg>
      <pc:sldChg chg="addSp delSp modSp new mod setBg">
        <pc:chgData name="Mish Watson" userId="dc6d0bc1-d4e4-4a25-93a1-59e13f2e7ce3" providerId="ADAL" clId="{902308E8-CF10-4B70-A0A1-034E06E4C1EC}" dt="2025-11-23T19:54:44.038" v="5366" actId="20577"/>
        <pc:sldMkLst>
          <pc:docMk/>
          <pc:sldMk cId="1089563426" sldId="258"/>
        </pc:sldMkLst>
        <pc:spChg chg="mod">
          <ac:chgData name="Mish Watson" userId="dc6d0bc1-d4e4-4a25-93a1-59e13f2e7ce3" providerId="ADAL" clId="{902308E8-CF10-4B70-A0A1-034E06E4C1EC}" dt="2025-11-23T15:02:45.298" v="1935" actId="1076"/>
          <ac:spMkLst>
            <pc:docMk/>
            <pc:sldMk cId="1089563426" sldId="258"/>
            <ac:spMk id="2" creationId="{C6036B07-64D9-0941-57C4-0E36ED8CBCF0}"/>
          </ac:spMkLst>
        </pc:spChg>
        <pc:spChg chg="mod">
          <ac:chgData name="Mish Watson" userId="dc6d0bc1-d4e4-4a25-93a1-59e13f2e7ce3" providerId="ADAL" clId="{902308E8-CF10-4B70-A0A1-034E06E4C1EC}" dt="2025-11-23T19:54:44.038" v="5366" actId="20577"/>
          <ac:spMkLst>
            <pc:docMk/>
            <pc:sldMk cId="1089563426" sldId="258"/>
            <ac:spMk id="3" creationId="{7264FEFE-5B05-E44C-D1CE-C3B2B815D401}"/>
          </ac:spMkLst>
        </pc:spChg>
        <pc:spChg chg="add">
          <ac:chgData name="Mish Watson" userId="dc6d0bc1-d4e4-4a25-93a1-59e13f2e7ce3" providerId="ADAL" clId="{902308E8-CF10-4B70-A0A1-034E06E4C1EC}" dt="2025-11-23T14:21:10.914" v="1210"/>
          <ac:spMkLst>
            <pc:docMk/>
            <pc:sldMk cId="1089563426" sldId="258"/>
            <ac:spMk id="9" creationId="{30D1EAAD-8C20-F3F5-757F-1861B1FB01EC}"/>
          </ac:spMkLst>
        </pc:spChg>
        <pc:spChg chg="add">
          <ac:chgData name="Mish Watson" userId="dc6d0bc1-d4e4-4a25-93a1-59e13f2e7ce3" providerId="ADAL" clId="{902308E8-CF10-4B70-A0A1-034E06E4C1EC}" dt="2025-11-23T14:21:14.237" v="1211"/>
          <ac:spMkLst>
            <pc:docMk/>
            <pc:sldMk cId="1089563426" sldId="258"/>
            <ac:spMk id="10" creationId="{A1AF56C5-EBB0-87C5-5913-EEE30D0F9F33}"/>
          </ac:spMkLst>
        </pc:spChg>
        <pc:spChg chg="add del mod">
          <ac:chgData name="Mish Watson" userId="dc6d0bc1-d4e4-4a25-93a1-59e13f2e7ce3" providerId="ADAL" clId="{902308E8-CF10-4B70-A0A1-034E06E4C1EC}" dt="2025-11-23T14:21:29.845" v="1217" actId="478"/>
          <ac:spMkLst>
            <pc:docMk/>
            <pc:sldMk cId="1089563426" sldId="258"/>
            <ac:spMk id="11" creationId="{C163D848-20EB-3896-0119-C2CE8F38B28F}"/>
          </ac:spMkLst>
        </pc:spChg>
        <pc:spChg chg="add">
          <ac:chgData name="Mish Watson" userId="dc6d0bc1-d4e4-4a25-93a1-59e13f2e7ce3" providerId="ADAL" clId="{902308E8-CF10-4B70-A0A1-034E06E4C1EC}" dt="2025-11-23T14:21:32.921" v="1219"/>
          <ac:spMkLst>
            <pc:docMk/>
            <pc:sldMk cId="1089563426" sldId="258"/>
            <ac:spMk id="12" creationId="{9065A495-070A-2F3E-2C0D-AB6101C580CF}"/>
          </ac:spMkLst>
        </pc:spChg>
        <pc:spChg chg="add del mod">
          <ac:chgData name="Mish Watson" userId="dc6d0bc1-d4e4-4a25-93a1-59e13f2e7ce3" providerId="ADAL" clId="{902308E8-CF10-4B70-A0A1-034E06E4C1EC}" dt="2025-11-23T14:21:48.317" v="1223" actId="478"/>
          <ac:spMkLst>
            <pc:docMk/>
            <pc:sldMk cId="1089563426" sldId="258"/>
            <ac:spMk id="13" creationId="{91010731-973F-752E-5D1D-62C943F0494D}"/>
          </ac:spMkLst>
        </pc:spChg>
        <pc:spChg chg="add del mod">
          <ac:chgData name="Mish Watson" userId="dc6d0bc1-d4e4-4a25-93a1-59e13f2e7ce3" providerId="ADAL" clId="{902308E8-CF10-4B70-A0A1-034E06E4C1EC}" dt="2025-11-23T14:21:59.216" v="1227" actId="478"/>
          <ac:spMkLst>
            <pc:docMk/>
            <pc:sldMk cId="1089563426" sldId="258"/>
            <ac:spMk id="14" creationId="{0F51FAC4-835D-1442-E967-EF49870C701A}"/>
          </ac:spMkLst>
        </pc:spChg>
        <pc:spChg chg="add del mod">
          <ac:chgData name="Mish Watson" userId="dc6d0bc1-d4e4-4a25-93a1-59e13f2e7ce3" providerId="ADAL" clId="{902308E8-CF10-4B70-A0A1-034E06E4C1EC}" dt="2025-11-23T14:54:18.252" v="1839"/>
          <ac:spMkLst>
            <pc:docMk/>
            <pc:sldMk cId="1089563426" sldId="258"/>
            <ac:spMk id="15" creationId="{D71C5CCC-A9B3-E7DE-6011-F9F321C77443}"/>
          </ac:spMkLst>
        </pc:spChg>
        <pc:spChg chg="add del mod">
          <ac:chgData name="Mish Watson" userId="dc6d0bc1-d4e4-4a25-93a1-59e13f2e7ce3" providerId="ADAL" clId="{902308E8-CF10-4B70-A0A1-034E06E4C1EC}" dt="2025-11-23T14:54:18.253" v="1841"/>
          <ac:spMkLst>
            <pc:docMk/>
            <pc:sldMk cId="1089563426" sldId="258"/>
            <ac:spMk id="16" creationId="{FB48FF0B-FA90-F167-41CC-770EE85362B0}"/>
          </ac:spMkLst>
        </pc:spChg>
        <pc:spChg chg="add mod">
          <ac:chgData name="Mish Watson" userId="dc6d0bc1-d4e4-4a25-93a1-59e13f2e7ce3" providerId="ADAL" clId="{902308E8-CF10-4B70-A0A1-034E06E4C1EC}" dt="2025-11-23T19:53:42.581" v="5360" actId="313"/>
          <ac:spMkLst>
            <pc:docMk/>
            <pc:sldMk cId="1089563426" sldId="258"/>
            <ac:spMk id="17" creationId="{12529E15-4806-058E-3963-6F983B6D49A4}"/>
          </ac:spMkLst>
        </pc:spChg>
        <pc:spChg chg="add mod">
          <ac:chgData name="Mish Watson" userId="dc6d0bc1-d4e4-4a25-93a1-59e13f2e7ce3" providerId="ADAL" clId="{902308E8-CF10-4B70-A0A1-034E06E4C1EC}" dt="2025-11-23T19:30:15.886" v="5059" actId="20577"/>
          <ac:spMkLst>
            <pc:docMk/>
            <pc:sldMk cId="1089563426" sldId="258"/>
            <ac:spMk id="18" creationId="{33BF0E65-C15F-E610-ADB4-9A732843B6D4}"/>
          </ac:spMkLst>
        </pc:spChg>
        <pc:spChg chg="add mod">
          <ac:chgData name="Mish Watson" userId="dc6d0bc1-d4e4-4a25-93a1-59e13f2e7ce3" providerId="ADAL" clId="{902308E8-CF10-4B70-A0A1-034E06E4C1EC}" dt="2025-11-23T19:29:42.147" v="5031" actId="14100"/>
          <ac:spMkLst>
            <pc:docMk/>
            <pc:sldMk cId="1089563426" sldId="258"/>
            <ac:spMk id="23" creationId="{92FCC48A-FDC3-C12D-C047-2A9FB303ADC2}"/>
          </ac:spMkLst>
        </pc:spChg>
        <pc:picChg chg="add del mod">
          <ac:chgData name="Mish Watson" userId="dc6d0bc1-d4e4-4a25-93a1-59e13f2e7ce3" providerId="ADAL" clId="{902308E8-CF10-4B70-A0A1-034E06E4C1EC}" dt="2025-11-23T14:53:20.867" v="1827" actId="478"/>
          <ac:picMkLst>
            <pc:docMk/>
            <pc:sldMk cId="1089563426" sldId="258"/>
            <ac:picMk id="4" creationId="{6CB1997A-15FF-A9E0-7147-CA4A7B3CFBB9}"/>
          </ac:picMkLst>
        </pc:picChg>
        <pc:picChg chg="add del mod">
          <ac:chgData name="Mish Watson" userId="dc6d0bc1-d4e4-4a25-93a1-59e13f2e7ce3" providerId="ADAL" clId="{902308E8-CF10-4B70-A0A1-034E06E4C1EC}" dt="2025-11-23T14:19:18.843" v="1187" actId="478"/>
          <ac:picMkLst>
            <pc:docMk/>
            <pc:sldMk cId="1089563426" sldId="258"/>
            <ac:picMk id="6" creationId="{02649928-AE72-ACD4-76A1-7940AB063105}"/>
          </ac:picMkLst>
        </pc:picChg>
        <pc:picChg chg="add mod">
          <ac:chgData name="Mish Watson" userId="dc6d0bc1-d4e4-4a25-93a1-59e13f2e7ce3" providerId="ADAL" clId="{902308E8-CF10-4B70-A0A1-034E06E4C1EC}" dt="2025-11-23T15:27:48.055" v="2002" actId="1076"/>
          <ac:picMkLst>
            <pc:docMk/>
            <pc:sldMk cId="1089563426" sldId="258"/>
            <ac:picMk id="8" creationId="{DE35423B-6B46-3A28-AAA8-3DEA11014911}"/>
          </ac:picMkLst>
        </pc:picChg>
        <pc:picChg chg="add del mod modCrop">
          <ac:chgData name="Mish Watson" userId="dc6d0bc1-d4e4-4a25-93a1-59e13f2e7ce3" providerId="ADAL" clId="{902308E8-CF10-4B70-A0A1-034E06E4C1EC}" dt="2025-11-23T15:03:40.837" v="1947" actId="478"/>
          <ac:picMkLst>
            <pc:docMk/>
            <pc:sldMk cId="1089563426" sldId="258"/>
            <ac:picMk id="20" creationId="{9A161AF2-59D1-392C-9747-D899DE6240D4}"/>
          </ac:picMkLst>
        </pc:picChg>
        <pc:picChg chg="add mod modCrop">
          <ac:chgData name="Mish Watson" userId="dc6d0bc1-d4e4-4a25-93a1-59e13f2e7ce3" providerId="ADAL" clId="{902308E8-CF10-4B70-A0A1-034E06E4C1EC}" dt="2025-11-23T15:27:45.780" v="2001" actId="1076"/>
          <ac:picMkLst>
            <pc:docMk/>
            <pc:sldMk cId="1089563426" sldId="258"/>
            <ac:picMk id="22" creationId="{20580E5E-0FB7-9AFC-4935-1F1A430DBED5}"/>
          </ac:picMkLst>
        </pc:picChg>
        <pc:cxnChg chg="add mod">
          <ac:chgData name="Mish Watson" userId="dc6d0bc1-d4e4-4a25-93a1-59e13f2e7ce3" providerId="ADAL" clId="{902308E8-CF10-4B70-A0A1-034E06E4C1EC}" dt="2025-11-23T15:06:26.277" v="1978" actId="1582"/>
          <ac:cxnSpMkLst>
            <pc:docMk/>
            <pc:sldMk cId="1089563426" sldId="258"/>
            <ac:cxnSpMk id="25" creationId="{E7391096-1C11-1290-20E1-646A346E46CD}"/>
          </ac:cxnSpMkLst>
        </pc:cxnChg>
        <pc:cxnChg chg="add mod">
          <ac:chgData name="Mish Watson" userId="dc6d0bc1-d4e4-4a25-93a1-59e13f2e7ce3" providerId="ADAL" clId="{902308E8-CF10-4B70-A0A1-034E06E4C1EC}" dt="2025-11-23T15:06:58.803" v="1985" actId="1582"/>
          <ac:cxnSpMkLst>
            <pc:docMk/>
            <pc:sldMk cId="1089563426" sldId="258"/>
            <ac:cxnSpMk id="27" creationId="{1A6AC241-E39E-1C26-34CE-78A35D508441}"/>
          </ac:cxnSpMkLst>
        </pc:cxnChg>
        <pc:cxnChg chg="add mod">
          <ac:chgData name="Mish Watson" userId="dc6d0bc1-d4e4-4a25-93a1-59e13f2e7ce3" providerId="ADAL" clId="{902308E8-CF10-4B70-A0A1-034E06E4C1EC}" dt="2025-11-23T15:07:23.457" v="1991" actId="1076"/>
          <ac:cxnSpMkLst>
            <pc:docMk/>
            <pc:sldMk cId="1089563426" sldId="258"/>
            <ac:cxnSpMk id="29" creationId="{67F3F923-DE0D-500E-A6ED-A7FE467C9FF1}"/>
          </ac:cxnSpMkLst>
        </pc:cxnChg>
        <pc:cxnChg chg="add del mod">
          <ac:chgData name="Mish Watson" userId="dc6d0bc1-d4e4-4a25-93a1-59e13f2e7ce3" providerId="ADAL" clId="{902308E8-CF10-4B70-A0A1-034E06E4C1EC}" dt="2025-11-23T15:07:12.151" v="1988" actId="478"/>
          <ac:cxnSpMkLst>
            <pc:docMk/>
            <pc:sldMk cId="1089563426" sldId="258"/>
            <ac:cxnSpMk id="30" creationId="{6335B2D5-E304-AF25-C516-FC9E957E9849}"/>
          </ac:cxnSpMkLst>
        </pc:cxnChg>
      </pc:sldChg>
      <pc:sldChg chg="addSp modSp new mod">
        <pc:chgData name="Mish Watson" userId="dc6d0bc1-d4e4-4a25-93a1-59e13f2e7ce3" providerId="ADAL" clId="{902308E8-CF10-4B70-A0A1-034E06E4C1EC}" dt="2025-11-23T19:56:00.739" v="5374" actId="20577"/>
        <pc:sldMkLst>
          <pc:docMk/>
          <pc:sldMk cId="1730149667" sldId="259"/>
        </pc:sldMkLst>
        <pc:spChg chg="mod">
          <ac:chgData name="Mish Watson" userId="dc6d0bc1-d4e4-4a25-93a1-59e13f2e7ce3" providerId="ADAL" clId="{902308E8-CF10-4B70-A0A1-034E06E4C1EC}" dt="2025-11-23T19:39:15.488" v="5261" actId="1076"/>
          <ac:spMkLst>
            <pc:docMk/>
            <pc:sldMk cId="1730149667" sldId="259"/>
            <ac:spMk id="2" creationId="{E062498F-C3AA-5371-8D94-24E86ADBE0A2}"/>
          </ac:spMkLst>
        </pc:spChg>
        <pc:spChg chg="add mod">
          <ac:chgData name="Mish Watson" userId="dc6d0bc1-d4e4-4a25-93a1-59e13f2e7ce3" providerId="ADAL" clId="{902308E8-CF10-4B70-A0A1-034E06E4C1EC}" dt="2025-11-23T19:56:00.739" v="5374" actId="20577"/>
          <ac:spMkLst>
            <pc:docMk/>
            <pc:sldMk cId="1730149667" sldId="259"/>
            <ac:spMk id="3" creationId="{E2286AD1-C432-6EF7-8A02-8FAA8841701C}"/>
          </ac:spMkLst>
        </pc:spChg>
      </pc:sldChg>
      <pc:sldChg chg="addSp delSp modSp new mod setBg">
        <pc:chgData name="Mish Watson" userId="dc6d0bc1-d4e4-4a25-93a1-59e13f2e7ce3" providerId="ADAL" clId="{902308E8-CF10-4B70-A0A1-034E06E4C1EC}" dt="2025-11-23T19:53:49.431" v="5361" actId="313"/>
        <pc:sldMkLst>
          <pc:docMk/>
          <pc:sldMk cId="1800932186" sldId="260"/>
        </pc:sldMkLst>
        <pc:spChg chg="mod">
          <ac:chgData name="Mish Watson" userId="dc6d0bc1-d4e4-4a25-93a1-59e13f2e7ce3" providerId="ADAL" clId="{902308E8-CF10-4B70-A0A1-034E06E4C1EC}" dt="2025-11-23T16:21:43.519" v="2434" actId="20577"/>
          <ac:spMkLst>
            <pc:docMk/>
            <pc:sldMk cId="1800932186" sldId="260"/>
            <ac:spMk id="2" creationId="{1BF4663A-D6B5-C4DA-69B8-F941A68805FF}"/>
          </ac:spMkLst>
        </pc:spChg>
        <pc:spChg chg="mod">
          <ac:chgData name="Mish Watson" userId="dc6d0bc1-d4e4-4a25-93a1-59e13f2e7ce3" providerId="ADAL" clId="{902308E8-CF10-4B70-A0A1-034E06E4C1EC}" dt="2025-11-23T19:53:49.431" v="5361" actId="313"/>
          <ac:spMkLst>
            <pc:docMk/>
            <pc:sldMk cId="1800932186" sldId="260"/>
            <ac:spMk id="3" creationId="{FCE0D884-646F-4B69-4B3C-151AD3DEDA7C}"/>
          </ac:spMkLst>
        </pc:spChg>
        <pc:spChg chg="add mod">
          <ac:chgData name="Mish Watson" userId="dc6d0bc1-d4e4-4a25-93a1-59e13f2e7ce3" providerId="ADAL" clId="{902308E8-CF10-4B70-A0A1-034E06E4C1EC}" dt="2025-11-23T16:34:37.011" v="2909" actId="1076"/>
          <ac:spMkLst>
            <pc:docMk/>
            <pc:sldMk cId="1800932186" sldId="260"/>
            <ac:spMk id="14" creationId="{69117F7E-D4A0-3793-57E0-77EC3CCD20A0}"/>
          </ac:spMkLst>
        </pc:spChg>
        <pc:spChg chg="add del mod">
          <ac:chgData name="Mish Watson" userId="dc6d0bc1-d4e4-4a25-93a1-59e13f2e7ce3" providerId="ADAL" clId="{902308E8-CF10-4B70-A0A1-034E06E4C1EC}" dt="2025-11-23T16:19:11.933" v="2325" actId="478"/>
          <ac:spMkLst>
            <pc:docMk/>
            <pc:sldMk cId="1800932186" sldId="260"/>
            <ac:spMk id="16" creationId="{BD43D124-AA58-8D8E-C5EF-2994FCC3F4A4}"/>
          </ac:spMkLst>
        </pc:spChg>
        <pc:spChg chg="add del">
          <ac:chgData name="Mish Watson" userId="dc6d0bc1-d4e4-4a25-93a1-59e13f2e7ce3" providerId="ADAL" clId="{902308E8-CF10-4B70-A0A1-034E06E4C1EC}" dt="2025-11-23T16:32:58.076" v="2887" actId="22"/>
          <ac:spMkLst>
            <pc:docMk/>
            <pc:sldMk cId="1800932186" sldId="260"/>
            <ac:spMk id="20" creationId="{2E295B54-E2D8-1F54-3A59-EF9A159A40D4}"/>
          </ac:spMkLst>
        </pc:spChg>
        <pc:spChg chg="add del">
          <ac:chgData name="Mish Watson" userId="dc6d0bc1-d4e4-4a25-93a1-59e13f2e7ce3" providerId="ADAL" clId="{902308E8-CF10-4B70-A0A1-034E06E4C1EC}" dt="2025-11-23T16:33:52.105" v="2896" actId="22"/>
          <ac:spMkLst>
            <pc:docMk/>
            <pc:sldMk cId="1800932186" sldId="260"/>
            <ac:spMk id="24" creationId="{039BA476-C4F8-16A7-BED5-D740AB9C0C63}"/>
          </ac:spMkLst>
        </pc:spChg>
        <pc:spChg chg="add mod">
          <ac:chgData name="Mish Watson" userId="dc6d0bc1-d4e4-4a25-93a1-59e13f2e7ce3" providerId="ADAL" clId="{902308E8-CF10-4B70-A0A1-034E06E4C1EC}" dt="2025-11-23T16:35:10.548" v="2914" actId="20577"/>
          <ac:spMkLst>
            <pc:docMk/>
            <pc:sldMk cId="1800932186" sldId="260"/>
            <ac:spMk id="26" creationId="{A771E52E-28FF-830E-A9A0-B918B7BB2D1F}"/>
          </ac:spMkLst>
        </pc:spChg>
        <pc:picChg chg="add mod modCrop">
          <ac:chgData name="Mish Watson" userId="dc6d0bc1-d4e4-4a25-93a1-59e13f2e7ce3" providerId="ADAL" clId="{902308E8-CF10-4B70-A0A1-034E06E4C1EC}" dt="2025-11-23T16:34:27.265" v="2908" actId="14100"/>
          <ac:picMkLst>
            <pc:docMk/>
            <pc:sldMk cId="1800932186" sldId="260"/>
            <ac:picMk id="5" creationId="{B3FAC672-F67F-1569-9EF0-2BA9C4C65904}"/>
          </ac:picMkLst>
        </pc:picChg>
        <pc:picChg chg="add del mod modCrop">
          <ac:chgData name="Mish Watson" userId="dc6d0bc1-d4e4-4a25-93a1-59e13f2e7ce3" providerId="ADAL" clId="{902308E8-CF10-4B70-A0A1-034E06E4C1EC}" dt="2025-11-23T16:02:35.643" v="2142" actId="478"/>
          <ac:picMkLst>
            <pc:docMk/>
            <pc:sldMk cId="1800932186" sldId="260"/>
            <ac:picMk id="7" creationId="{C7A0848D-8AF9-3AA3-2751-9E2E8F22EA8E}"/>
          </ac:picMkLst>
        </pc:picChg>
        <pc:picChg chg="add del">
          <ac:chgData name="Mish Watson" userId="dc6d0bc1-d4e4-4a25-93a1-59e13f2e7ce3" providerId="ADAL" clId="{902308E8-CF10-4B70-A0A1-034E06E4C1EC}" dt="2025-11-23T16:02:53.196" v="2144" actId="478"/>
          <ac:picMkLst>
            <pc:docMk/>
            <pc:sldMk cId="1800932186" sldId="260"/>
            <ac:picMk id="9" creationId="{5EBA8410-82CB-2238-1C10-5BDAFF1DBD46}"/>
          </ac:picMkLst>
        </pc:picChg>
        <pc:picChg chg="add del mod modCrop">
          <ac:chgData name="Mish Watson" userId="dc6d0bc1-d4e4-4a25-93a1-59e13f2e7ce3" providerId="ADAL" clId="{902308E8-CF10-4B70-A0A1-034E06E4C1EC}" dt="2025-11-23T16:03:12.985" v="2148" actId="478"/>
          <ac:picMkLst>
            <pc:docMk/>
            <pc:sldMk cId="1800932186" sldId="260"/>
            <ac:picMk id="11" creationId="{01146716-A013-5493-C007-11C0326D8105}"/>
          </ac:picMkLst>
        </pc:picChg>
        <pc:picChg chg="add del mod modCrop">
          <ac:chgData name="Mish Watson" userId="dc6d0bc1-d4e4-4a25-93a1-59e13f2e7ce3" providerId="ADAL" clId="{902308E8-CF10-4B70-A0A1-034E06E4C1EC}" dt="2025-11-23T16:19:10.529" v="2324" actId="478"/>
          <ac:picMkLst>
            <pc:docMk/>
            <pc:sldMk cId="1800932186" sldId="260"/>
            <ac:picMk id="13" creationId="{06A1D964-9F0A-F17A-CF7B-E5A901B78472}"/>
          </ac:picMkLst>
        </pc:picChg>
        <pc:picChg chg="add mod modCrop">
          <ac:chgData name="Mish Watson" userId="dc6d0bc1-d4e4-4a25-93a1-59e13f2e7ce3" providerId="ADAL" clId="{902308E8-CF10-4B70-A0A1-034E06E4C1EC}" dt="2025-11-23T16:34:55.443" v="2912" actId="1076"/>
          <ac:picMkLst>
            <pc:docMk/>
            <pc:sldMk cId="1800932186" sldId="260"/>
            <ac:picMk id="22" creationId="{EEF23123-54FC-66A1-789E-A2A6E4D56089}"/>
          </ac:picMkLst>
        </pc:picChg>
        <pc:cxnChg chg="add mod">
          <ac:chgData name="Mish Watson" userId="dc6d0bc1-d4e4-4a25-93a1-59e13f2e7ce3" providerId="ADAL" clId="{902308E8-CF10-4B70-A0A1-034E06E4C1EC}" dt="2025-11-23T16:28:40.766" v="2885" actId="1582"/>
          <ac:cxnSpMkLst>
            <pc:docMk/>
            <pc:sldMk cId="1800932186" sldId="260"/>
            <ac:cxnSpMk id="18" creationId="{2CAA4B08-E859-C349-A925-255A1280433E}"/>
          </ac:cxnSpMkLst>
        </pc:cxnChg>
      </pc:sldChg>
      <pc:sldChg chg="addSp delSp modSp new mod setBg">
        <pc:chgData name="Mish Watson" userId="dc6d0bc1-d4e4-4a25-93a1-59e13f2e7ce3" providerId="ADAL" clId="{902308E8-CF10-4B70-A0A1-034E06E4C1EC}" dt="2025-11-23T19:32:31.757" v="5159" actId="20577"/>
        <pc:sldMkLst>
          <pc:docMk/>
          <pc:sldMk cId="2967295859" sldId="261"/>
        </pc:sldMkLst>
        <pc:spChg chg="mod">
          <ac:chgData name="Mish Watson" userId="dc6d0bc1-d4e4-4a25-93a1-59e13f2e7ce3" providerId="ADAL" clId="{902308E8-CF10-4B70-A0A1-034E06E4C1EC}" dt="2025-11-23T17:17:42.987" v="3484" actId="1076"/>
          <ac:spMkLst>
            <pc:docMk/>
            <pc:sldMk cId="2967295859" sldId="261"/>
            <ac:spMk id="2" creationId="{954D249F-F175-DC61-8CCD-AE1B934BD52D}"/>
          </ac:spMkLst>
        </pc:spChg>
        <pc:spChg chg="mod">
          <ac:chgData name="Mish Watson" userId="dc6d0bc1-d4e4-4a25-93a1-59e13f2e7ce3" providerId="ADAL" clId="{902308E8-CF10-4B70-A0A1-034E06E4C1EC}" dt="2025-11-23T19:32:31.757" v="5159" actId="20577"/>
          <ac:spMkLst>
            <pc:docMk/>
            <pc:sldMk cId="2967295859" sldId="261"/>
            <ac:spMk id="3" creationId="{338CCAF1-E010-0C45-6521-D418BCEA92B4}"/>
          </ac:spMkLst>
        </pc:spChg>
        <pc:spChg chg="add mod">
          <ac:chgData name="Mish Watson" userId="dc6d0bc1-d4e4-4a25-93a1-59e13f2e7ce3" providerId="ADAL" clId="{902308E8-CF10-4B70-A0A1-034E06E4C1EC}" dt="2025-11-23T17:25:40.888" v="3565" actId="20577"/>
          <ac:spMkLst>
            <pc:docMk/>
            <pc:sldMk cId="2967295859" sldId="261"/>
            <ac:spMk id="6" creationId="{7B4F8BE4-389E-E380-FCEE-6BE32DFA9556}"/>
          </ac:spMkLst>
        </pc:spChg>
        <pc:spChg chg="add mod">
          <ac:chgData name="Mish Watson" userId="dc6d0bc1-d4e4-4a25-93a1-59e13f2e7ce3" providerId="ADAL" clId="{902308E8-CF10-4B70-A0A1-034E06E4C1EC}" dt="2025-11-23T17:17:45.062" v="3485" actId="1076"/>
          <ac:spMkLst>
            <pc:docMk/>
            <pc:sldMk cId="2967295859" sldId="261"/>
            <ac:spMk id="7" creationId="{723EC86A-8ECC-C577-C0AA-77C5F6A90929}"/>
          </ac:spMkLst>
        </pc:spChg>
        <pc:grpChg chg="del mod">
          <ac:chgData name="Mish Watson" userId="dc6d0bc1-d4e4-4a25-93a1-59e13f2e7ce3" providerId="ADAL" clId="{902308E8-CF10-4B70-A0A1-034E06E4C1EC}" dt="2025-11-23T17:20:03.976" v="3516"/>
          <ac:grpSpMkLst>
            <pc:docMk/>
            <pc:sldMk cId="2967295859" sldId="261"/>
            <ac:grpSpMk id="23" creationId="{A3713E6C-95B8-DC58-6531-3C61E81034F7}"/>
          </ac:grpSpMkLst>
        </pc:grpChg>
        <pc:grpChg chg="del mod">
          <ac:chgData name="Mish Watson" userId="dc6d0bc1-d4e4-4a25-93a1-59e13f2e7ce3" providerId="ADAL" clId="{902308E8-CF10-4B70-A0A1-034E06E4C1EC}" dt="2025-11-23T17:20:04.981" v="3518"/>
          <ac:grpSpMkLst>
            <pc:docMk/>
            <pc:sldMk cId="2967295859" sldId="261"/>
            <ac:grpSpMk id="26" creationId="{F37C8AFA-9CDD-7011-13DC-FC51D0D9EA59}"/>
          </ac:grpSpMkLst>
        </pc:grpChg>
        <pc:grpChg chg="add del mod">
          <ac:chgData name="Mish Watson" userId="dc6d0bc1-d4e4-4a25-93a1-59e13f2e7ce3" providerId="ADAL" clId="{902308E8-CF10-4B70-A0A1-034E06E4C1EC}" dt="2025-11-23T17:20:43.596" v="3553"/>
          <ac:grpSpMkLst>
            <pc:docMk/>
            <pc:sldMk cId="2967295859" sldId="261"/>
            <ac:grpSpMk id="28" creationId="{ACAAB4E5-46B1-C41E-358C-CAB00C8A80E2}"/>
          </ac:grpSpMkLst>
        </pc:grpChg>
        <pc:grpChg chg="mod">
          <ac:chgData name="Mish Watson" userId="dc6d0bc1-d4e4-4a25-93a1-59e13f2e7ce3" providerId="ADAL" clId="{902308E8-CF10-4B70-A0A1-034E06E4C1EC}" dt="2025-11-23T17:20:12.037" v="3523"/>
          <ac:grpSpMkLst>
            <pc:docMk/>
            <pc:sldMk cId="2967295859" sldId="261"/>
            <ac:grpSpMk id="33" creationId="{3EAEF01A-6640-2808-6AF9-43398DCB04B9}"/>
          </ac:grpSpMkLst>
        </pc:grpChg>
        <pc:grpChg chg="del mod">
          <ac:chgData name="Mish Watson" userId="dc6d0bc1-d4e4-4a25-93a1-59e13f2e7ce3" providerId="ADAL" clId="{902308E8-CF10-4B70-A0A1-034E06E4C1EC}" dt="2025-11-23T17:20:21.818" v="3530"/>
          <ac:grpSpMkLst>
            <pc:docMk/>
            <pc:sldMk cId="2967295859" sldId="261"/>
            <ac:grpSpMk id="37" creationId="{B9E4D2A4-BC54-872D-26BB-141681D27DE1}"/>
          </ac:grpSpMkLst>
        </pc:grpChg>
        <pc:grpChg chg="del mod">
          <ac:chgData name="Mish Watson" userId="dc6d0bc1-d4e4-4a25-93a1-59e13f2e7ce3" providerId="ADAL" clId="{902308E8-CF10-4B70-A0A1-034E06E4C1EC}" dt="2025-11-23T17:20:25.198" v="3534"/>
          <ac:grpSpMkLst>
            <pc:docMk/>
            <pc:sldMk cId="2967295859" sldId="261"/>
            <ac:grpSpMk id="40" creationId="{4639892C-F07D-7F83-8FCA-3CE0F781DB73}"/>
          </ac:grpSpMkLst>
        </pc:grpChg>
        <pc:grpChg chg="del mod">
          <ac:chgData name="Mish Watson" userId="dc6d0bc1-d4e4-4a25-93a1-59e13f2e7ce3" providerId="ADAL" clId="{902308E8-CF10-4B70-A0A1-034E06E4C1EC}" dt="2025-11-23T17:20:29.400" v="3537"/>
          <ac:grpSpMkLst>
            <pc:docMk/>
            <pc:sldMk cId="2967295859" sldId="261"/>
            <ac:grpSpMk id="44" creationId="{3702E2AD-A897-ADD6-4FF7-3F1703C79324}"/>
          </ac:grpSpMkLst>
        </pc:grpChg>
        <pc:grpChg chg="del mod">
          <ac:chgData name="Mish Watson" userId="dc6d0bc1-d4e4-4a25-93a1-59e13f2e7ce3" providerId="ADAL" clId="{902308E8-CF10-4B70-A0A1-034E06E4C1EC}" dt="2025-11-23T17:20:32.407" v="3540"/>
          <ac:grpSpMkLst>
            <pc:docMk/>
            <pc:sldMk cId="2967295859" sldId="261"/>
            <ac:grpSpMk id="47" creationId="{414BB0C2-D3DA-67C2-B22B-6C09C0A50F79}"/>
          </ac:grpSpMkLst>
        </pc:grpChg>
        <pc:grpChg chg="del mod">
          <ac:chgData name="Mish Watson" userId="dc6d0bc1-d4e4-4a25-93a1-59e13f2e7ce3" providerId="ADAL" clId="{902308E8-CF10-4B70-A0A1-034E06E4C1EC}" dt="2025-11-23T17:20:38.978" v="3547"/>
          <ac:grpSpMkLst>
            <pc:docMk/>
            <pc:sldMk cId="2967295859" sldId="261"/>
            <ac:grpSpMk id="50" creationId="{6DDD4CAF-E4A5-3EEB-1682-1DDC2EE64A6C}"/>
          </ac:grpSpMkLst>
        </pc:grpChg>
        <pc:grpChg chg="add del mod">
          <ac:chgData name="Mish Watson" userId="dc6d0bc1-d4e4-4a25-93a1-59e13f2e7ce3" providerId="ADAL" clId="{902308E8-CF10-4B70-A0A1-034E06E4C1EC}" dt="2025-11-23T17:20:43.596" v="3553"/>
          <ac:grpSpMkLst>
            <pc:docMk/>
            <pc:sldMk cId="2967295859" sldId="261"/>
            <ac:grpSpMk id="57" creationId="{9138E314-EB05-F300-7F90-0AB66FB28A20}"/>
          </ac:grpSpMkLst>
        </pc:grpChg>
        <pc:grpChg chg="mod">
          <ac:chgData name="Mish Watson" userId="dc6d0bc1-d4e4-4a25-93a1-59e13f2e7ce3" providerId="ADAL" clId="{902308E8-CF10-4B70-A0A1-034E06E4C1EC}" dt="2025-11-23T17:20:43.596" v="3553"/>
          <ac:grpSpMkLst>
            <pc:docMk/>
            <pc:sldMk cId="2967295859" sldId="261"/>
            <ac:grpSpMk id="61" creationId="{0D3CF2B7-267A-49D7-6E1E-AC0858CF074F}"/>
          </ac:grpSpMkLst>
        </pc:grpChg>
        <pc:grpChg chg="mod">
          <ac:chgData name="Mish Watson" userId="dc6d0bc1-d4e4-4a25-93a1-59e13f2e7ce3" providerId="ADAL" clId="{902308E8-CF10-4B70-A0A1-034E06E4C1EC}" dt="2025-11-23T17:20:53.810" v="3556"/>
          <ac:grpSpMkLst>
            <pc:docMk/>
            <pc:sldMk cId="2967295859" sldId="261"/>
            <ac:grpSpMk id="64" creationId="{C422462A-5BB2-1719-85F2-CD011736920A}"/>
          </ac:grpSpMkLst>
        </pc:grpChg>
        <pc:grpChg chg="mod">
          <ac:chgData name="Mish Watson" userId="dc6d0bc1-d4e4-4a25-93a1-59e13f2e7ce3" providerId="ADAL" clId="{902308E8-CF10-4B70-A0A1-034E06E4C1EC}" dt="2025-11-23T17:20:58.771" v="3559"/>
          <ac:grpSpMkLst>
            <pc:docMk/>
            <pc:sldMk cId="2967295859" sldId="261"/>
            <ac:grpSpMk id="67" creationId="{6EF50C5E-7B95-3F69-9572-60EDB917B014}"/>
          </ac:grpSpMkLst>
        </pc:grpChg>
        <pc:grpChg chg="mod">
          <ac:chgData name="Mish Watson" userId="dc6d0bc1-d4e4-4a25-93a1-59e13f2e7ce3" providerId="ADAL" clId="{902308E8-CF10-4B70-A0A1-034E06E4C1EC}" dt="2025-11-23T17:25:35.562" v="3562"/>
          <ac:grpSpMkLst>
            <pc:docMk/>
            <pc:sldMk cId="2967295859" sldId="261"/>
            <ac:grpSpMk id="70" creationId="{7E6C7B10-8D09-BA76-B275-68E143BB461C}"/>
          </ac:grpSpMkLst>
        </pc:grpChg>
        <pc:picChg chg="add mod">
          <ac:chgData name="Mish Watson" userId="dc6d0bc1-d4e4-4a25-93a1-59e13f2e7ce3" providerId="ADAL" clId="{902308E8-CF10-4B70-A0A1-034E06E4C1EC}" dt="2025-11-23T17:17:48.854" v="3487" actId="1076"/>
          <ac:picMkLst>
            <pc:docMk/>
            <pc:sldMk cId="2967295859" sldId="261"/>
            <ac:picMk id="4" creationId="{713B0E9F-A04F-D2D2-9F35-7565FA7DC90A}"/>
          </ac:picMkLst>
        </pc:picChg>
        <pc:inkChg chg="add">
          <ac:chgData name="Mish Watson" userId="dc6d0bc1-d4e4-4a25-93a1-59e13f2e7ce3" providerId="ADAL" clId="{902308E8-CF10-4B70-A0A1-034E06E4C1EC}" dt="2025-11-23T17:19:47.068" v="3506" actId="9405"/>
          <ac:inkMkLst>
            <pc:docMk/>
            <pc:sldMk cId="2967295859" sldId="261"/>
            <ac:inkMk id="16" creationId="{0E5505CC-73A8-2D32-689F-98F7A344ED71}"/>
          </ac:inkMkLst>
        </pc:inkChg>
        <pc:inkChg chg="add mod">
          <ac:chgData name="Mish Watson" userId="dc6d0bc1-d4e4-4a25-93a1-59e13f2e7ce3" providerId="ADAL" clId="{902308E8-CF10-4B70-A0A1-034E06E4C1EC}" dt="2025-11-23T17:20:43.596" v="3553"/>
          <ac:inkMkLst>
            <pc:docMk/>
            <pc:sldMk cId="2967295859" sldId="261"/>
            <ac:inkMk id="17" creationId="{1D539E9C-3E70-E981-3604-2F0434C61299}"/>
          </ac:inkMkLst>
        </pc:inkChg>
        <pc:inkChg chg="add mod">
          <ac:chgData name="Mish Watson" userId="dc6d0bc1-d4e4-4a25-93a1-59e13f2e7ce3" providerId="ADAL" clId="{902308E8-CF10-4B70-A0A1-034E06E4C1EC}" dt="2025-11-23T17:20:04.981" v="3518"/>
          <ac:inkMkLst>
            <pc:docMk/>
            <pc:sldMk cId="2967295859" sldId="261"/>
            <ac:inkMk id="18" creationId="{B84632AD-D4C5-7E83-AE36-004825F04CEE}"/>
          </ac:inkMkLst>
        </pc:inkChg>
        <pc:inkChg chg="add mod">
          <ac:chgData name="Mish Watson" userId="dc6d0bc1-d4e4-4a25-93a1-59e13f2e7ce3" providerId="ADAL" clId="{902308E8-CF10-4B70-A0A1-034E06E4C1EC}" dt="2025-11-23T17:20:04.981" v="3518"/>
          <ac:inkMkLst>
            <pc:docMk/>
            <pc:sldMk cId="2967295859" sldId="261"/>
            <ac:inkMk id="19" creationId="{7BB07B19-BF20-56D2-57C8-E3D47BE52AF7}"/>
          </ac:inkMkLst>
        </pc:inkChg>
        <pc:inkChg chg="add mod">
          <ac:chgData name="Mish Watson" userId="dc6d0bc1-d4e4-4a25-93a1-59e13f2e7ce3" providerId="ADAL" clId="{902308E8-CF10-4B70-A0A1-034E06E4C1EC}" dt="2025-11-23T17:20:04.981" v="3518"/>
          <ac:inkMkLst>
            <pc:docMk/>
            <pc:sldMk cId="2967295859" sldId="261"/>
            <ac:inkMk id="20" creationId="{60734C49-7793-3AF2-10FD-86B3F59F760E}"/>
          </ac:inkMkLst>
        </pc:inkChg>
        <pc:inkChg chg="add mod">
          <ac:chgData name="Mish Watson" userId="dc6d0bc1-d4e4-4a25-93a1-59e13f2e7ce3" providerId="ADAL" clId="{902308E8-CF10-4B70-A0A1-034E06E4C1EC}" dt="2025-11-23T17:20:04.981" v="3518"/>
          <ac:inkMkLst>
            <pc:docMk/>
            <pc:sldMk cId="2967295859" sldId="261"/>
            <ac:inkMk id="21" creationId="{4EA60B1F-FB98-C8BB-6A72-172AF8E1E013}"/>
          </ac:inkMkLst>
        </pc:inkChg>
        <pc:inkChg chg="add mod">
          <ac:chgData name="Mish Watson" userId="dc6d0bc1-d4e4-4a25-93a1-59e13f2e7ce3" providerId="ADAL" clId="{902308E8-CF10-4B70-A0A1-034E06E4C1EC}" dt="2025-11-23T17:20:04.981" v="3518"/>
          <ac:inkMkLst>
            <pc:docMk/>
            <pc:sldMk cId="2967295859" sldId="261"/>
            <ac:inkMk id="22" creationId="{787127B2-9554-F99E-FDE6-BE003138842B}"/>
          </ac:inkMkLst>
        </pc:inkChg>
        <pc:inkChg chg="add mod">
          <ac:chgData name="Mish Watson" userId="dc6d0bc1-d4e4-4a25-93a1-59e13f2e7ce3" providerId="ADAL" clId="{902308E8-CF10-4B70-A0A1-034E06E4C1EC}" dt="2025-11-23T17:20:04.981" v="3518"/>
          <ac:inkMkLst>
            <pc:docMk/>
            <pc:sldMk cId="2967295859" sldId="261"/>
            <ac:inkMk id="24" creationId="{424CCFF0-5598-C3B2-0227-ECFD1B1DDCBF}"/>
          </ac:inkMkLst>
        </pc:inkChg>
        <pc:inkChg chg="add mod">
          <ac:chgData name="Mish Watson" userId="dc6d0bc1-d4e4-4a25-93a1-59e13f2e7ce3" providerId="ADAL" clId="{902308E8-CF10-4B70-A0A1-034E06E4C1EC}" dt="2025-11-23T17:20:04.981" v="3518"/>
          <ac:inkMkLst>
            <pc:docMk/>
            <pc:sldMk cId="2967295859" sldId="261"/>
            <ac:inkMk id="25" creationId="{525CFA7F-E360-8AC1-9FFD-3F355050F9E4}"/>
          </ac:inkMkLst>
        </pc:inkChg>
        <pc:inkChg chg="add mod">
          <ac:chgData name="Mish Watson" userId="dc6d0bc1-d4e4-4a25-93a1-59e13f2e7ce3" providerId="ADAL" clId="{902308E8-CF10-4B70-A0A1-034E06E4C1EC}" dt="2025-11-23T17:20:43.596" v="3553"/>
          <ac:inkMkLst>
            <pc:docMk/>
            <pc:sldMk cId="2967295859" sldId="261"/>
            <ac:inkMk id="27" creationId="{C4616645-BF69-B37B-818F-D605F8563CEA}"/>
          </ac:inkMkLst>
        </pc:inkChg>
        <pc:inkChg chg="add mod">
          <ac:chgData name="Mish Watson" userId="dc6d0bc1-d4e4-4a25-93a1-59e13f2e7ce3" providerId="ADAL" clId="{902308E8-CF10-4B70-A0A1-034E06E4C1EC}" dt="2025-11-23T17:20:12.037" v="3523"/>
          <ac:inkMkLst>
            <pc:docMk/>
            <pc:sldMk cId="2967295859" sldId="261"/>
            <ac:inkMk id="29" creationId="{01C0E67A-7525-4564-D610-2FCEBB6864CA}"/>
          </ac:inkMkLst>
        </pc:inkChg>
        <pc:inkChg chg="add mod">
          <ac:chgData name="Mish Watson" userId="dc6d0bc1-d4e4-4a25-93a1-59e13f2e7ce3" providerId="ADAL" clId="{902308E8-CF10-4B70-A0A1-034E06E4C1EC}" dt="2025-11-23T17:20:12.037" v="3523"/>
          <ac:inkMkLst>
            <pc:docMk/>
            <pc:sldMk cId="2967295859" sldId="261"/>
            <ac:inkMk id="30" creationId="{B1E46E4D-BD0D-B63B-F8DB-66E48F08451D}"/>
          </ac:inkMkLst>
        </pc:inkChg>
        <pc:inkChg chg="add mod">
          <ac:chgData name="Mish Watson" userId="dc6d0bc1-d4e4-4a25-93a1-59e13f2e7ce3" providerId="ADAL" clId="{902308E8-CF10-4B70-A0A1-034E06E4C1EC}" dt="2025-11-23T17:20:12.037" v="3523"/>
          <ac:inkMkLst>
            <pc:docMk/>
            <pc:sldMk cId="2967295859" sldId="261"/>
            <ac:inkMk id="31" creationId="{07B456D7-EDA5-BEA5-01C2-0104CFDECD5E}"/>
          </ac:inkMkLst>
        </pc:inkChg>
        <pc:inkChg chg="add mod">
          <ac:chgData name="Mish Watson" userId="dc6d0bc1-d4e4-4a25-93a1-59e13f2e7ce3" providerId="ADAL" clId="{902308E8-CF10-4B70-A0A1-034E06E4C1EC}" dt="2025-11-23T17:20:12.037" v="3523"/>
          <ac:inkMkLst>
            <pc:docMk/>
            <pc:sldMk cId="2967295859" sldId="261"/>
            <ac:inkMk id="32" creationId="{2019605A-5541-A803-B022-5EBB96BC4A18}"/>
          </ac:inkMkLst>
        </pc:inkChg>
        <pc:inkChg chg="add mod">
          <ac:chgData name="Mish Watson" userId="dc6d0bc1-d4e4-4a25-93a1-59e13f2e7ce3" providerId="ADAL" clId="{902308E8-CF10-4B70-A0A1-034E06E4C1EC}" dt="2025-11-23T17:20:38.978" v="3547"/>
          <ac:inkMkLst>
            <pc:docMk/>
            <pc:sldMk cId="2967295859" sldId="261"/>
            <ac:inkMk id="34" creationId="{C95A000F-5767-71EA-233F-721B80A87197}"/>
          </ac:inkMkLst>
        </pc:inkChg>
        <pc:inkChg chg="add mod">
          <ac:chgData name="Mish Watson" userId="dc6d0bc1-d4e4-4a25-93a1-59e13f2e7ce3" providerId="ADAL" clId="{902308E8-CF10-4B70-A0A1-034E06E4C1EC}" dt="2025-11-23T17:20:38.978" v="3547"/>
          <ac:inkMkLst>
            <pc:docMk/>
            <pc:sldMk cId="2967295859" sldId="261"/>
            <ac:inkMk id="35" creationId="{D96EC2BA-D850-357A-40A5-3DBF7598BE81}"/>
          </ac:inkMkLst>
        </pc:inkChg>
        <pc:inkChg chg="add mod">
          <ac:chgData name="Mish Watson" userId="dc6d0bc1-d4e4-4a25-93a1-59e13f2e7ce3" providerId="ADAL" clId="{902308E8-CF10-4B70-A0A1-034E06E4C1EC}" dt="2025-11-23T17:20:38.978" v="3547"/>
          <ac:inkMkLst>
            <pc:docMk/>
            <pc:sldMk cId="2967295859" sldId="261"/>
            <ac:inkMk id="36" creationId="{F31A805F-660D-5F95-65AE-79212E8AE686}"/>
          </ac:inkMkLst>
        </pc:inkChg>
        <pc:inkChg chg="add mod">
          <ac:chgData name="Mish Watson" userId="dc6d0bc1-d4e4-4a25-93a1-59e13f2e7ce3" providerId="ADAL" clId="{902308E8-CF10-4B70-A0A1-034E06E4C1EC}" dt="2025-11-23T17:20:29.400" v="3537"/>
          <ac:inkMkLst>
            <pc:docMk/>
            <pc:sldMk cId="2967295859" sldId="261"/>
            <ac:inkMk id="38" creationId="{FC81FD59-3534-DBD3-FBEB-802EDCAD0F8B}"/>
          </ac:inkMkLst>
        </pc:inkChg>
        <pc:inkChg chg="add mod">
          <ac:chgData name="Mish Watson" userId="dc6d0bc1-d4e4-4a25-93a1-59e13f2e7ce3" providerId="ADAL" clId="{902308E8-CF10-4B70-A0A1-034E06E4C1EC}" dt="2025-11-23T17:20:43.596" v="3553"/>
          <ac:inkMkLst>
            <pc:docMk/>
            <pc:sldMk cId="2967295859" sldId="261"/>
            <ac:inkMk id="39" creationId="{D1D2DCC9-2D1C-E2FE-DB66-87C041E49C10}"/>
          </ac:inkMkLst>
        </pc:inkChg>
        <pc:inkChg chg="add mod">
          <ac:chgData name="Mish Watson" userId="dc6d0bc1-d4e4-4a25-93a1-59e13f2e7ce3" providerId="ADAL" clId="{902308E8-CF10-4B70-A0A1-034E06E4C1EC}" dt="2025-11-23T17:20:38.978" v="3547"/>
          <ac:inkMkLst>
            <pc:docMk/>
            <pc:sldMk cId="2967295859" sldId="261"/>
            <ac:inkMk id="41" creationId="{35AB1841-BB4E-606C-DC73-EC822B9DAB20}"/>
          </ac:inkMkLst>
        </pc:inkChg>
        <pc:inkChg chg="add mod">
          <ac:chgData name="Mish Watson" userId="dc6d0bc1-d4e4-4a25-93a1-59e13f2e7ce3" providerId="ADAL" clId="{902308E8-CF10-4B70-A0A1-034E06E4C1EC}" dt="2025-11-23T17:20:32.407" v="3540"/>
          <ac:inkMkLst>
            <pc:docMk/>
            <pc:sldMk cId="2967295859" sldId="261"/>
            <ac:inkMk id="42" creationId="{3299CA9F-BAE2-657C-9F84-613503A08EED}"/>
          </ac:inkMkLst>
        </pc:inkChg>
        <pc:inkChg chg="add mod">
          <ac:chgData name="Mish Watson" userId="dc6d0bc1-d4e4-4a25-93a1-59e13f2e7ce3" providerId="ADAL" clId="{902308E8-CF10-4B70-A0A1-034E06E4C1EC}" dt="2025-11-23T17:20:43.596" v="3553"/>
          <ac:inkMkLst>
            <pc:docMk/>
            <pc:sldMk cId="2967295859" sldId="261"/>
            <ac:inkMk id="43" creationId="{D8633A5F-F847-3C02-BD2C-C27F01CA476C}"/>
          </ac:inkMkLst>
        </pc:inkChg>
        <pc:inkChg chg="add mod">
          <ac:chgData name="Mish Watson" userId="dc6d0bc1-d4e4-4a25-93a1-59e13f2e7ce3" providerId="ADAL" clId="{902308E8-CF10-4B70-A0A1-034E06E4C1EC}" dt="2025-11-23T17:20:38.978" v="3547"/>
          <ac:inkMkLst>
            <pc:docMk/>
            <pc:sldMk cId="2967295859" sldId="261"/>
            <ac:inkMk id="45" creationId="{35353C22-F9EC-FB66-D552-9C6F627DA151}"/>
          </ac:inkMkLst>
        </pc:inkChg>
        <pc:inkChg chg="add mod">
          <ac:chgData name="Mish Watson" userId="dc6d0bc1-d4e4-4a25-93a1-59e13f2e7ce3" providerId="ADAL" clId="{902308E8-CF10-4B70-A0A1-034E06E4C1EC}" dt="2025-11-23T17:20:43.596" v="3553"/>
          <ac:inkMkLst>
            <pc:docMk/>
            <pc:sldMk cId="2967295859" sldId="261"/>
            <ac:inkMk id="46" creationId="{3874EF07-0B4D-1435-6C44-DFA56C2ABDCA}"/>
          </ac:inkMkLst>
        </pc:inkChg>
        <pc:inkChg chg="add mod">
          <ac:chgData name="Mish Watson" userId="dc6d0bc1-d4e4-4a25-93a1-59e13f2e7ce3" providerId="ADAL" clId="{902308E8-CF10-4B70-A0A1-034E06E4C1EC}" dt="2025-11-23T17:20:32.407" v="3540"/>
          <ac:inkMkLst>
            <pc:docMk/>
            <pc:sldMk cId="2967295859" sldId="261"/>
            <ac:inkMk id="48" creationId="{B3C987BF-E01C-00A5-7D0B-5B5572975DEE}"/>
          </ac:inkMkLst>
        </pc:inkChg>
        <pc:inkChg chg="add">
          <ac:chgData name="Mish Watson" userId="dc6d0bc1-d4e4-4a25-93a1-59e13f2e7ce3" providerId="ADAL" clId="{902308E8-CF10-4B70-A0A1-034E06E4C1EC}" dt="2025-11-23T17:20:31.536" v="3539" actId="9405"/>
          <ac:inkMkLst>
            <pc:docMk/>
            <pc:sldMk cId="2967295859" sldId="261"/>
            <ac:inkMk id="49" creationId="{91078BD4-D849-E4F0-5422-D99A1622593D}"/>
          </ac:inkMkLst>
        </pc:inkChg>
        <pc:inkChg chg="add mod">
          <ac:chgData name="Mish Watson" userId="dc6d0bc1-d4e4-4a25-93a1-59e13f2e7ce3" providerId="ADAL" clId="{902308E8-CF10-4B70-A0A1-034E06E4C1EC}" dt="2025-11-23T17:20:38.978" v="3547"/>
          <ac:inkMkLst>
            <pc:docMk/>
            <pc:sldMk cId="2967295859" sldId="261"/>
            <ac:inkMk id="51" creationId="{3DBC7028-2008-E5CD-8899-CC802E13F6D4}"/>
          </ac:inkMkLst>
        </pc:inkChg>
        <pc:inkChg chg="add mod">
          <ac:chgData name="Mish Watson" userId="dc6d0bc1-d4e4-4a25-93a1-59e13f2e7ce3" providerId="ADAL" clId="{902308E8-CF10-4B70-A0A1-034E06E4C1EC}" dt="2025-11-23T17:20:38.978" v="3547"/>
          <ac:inkMkLst>
            <pc:docMk/>
            <pc:sldMk cId="2967295859" sldId="261"/>
            <ac:inkMk id="52" creationId="{130A4D65-6176-A786-BC55-109BAD83C915}"/>
          </ac:inkMkLst>
        </pc:inkChg>
        <pc:inkChg chg="add">
          <ac:chgData name="Mish Watson" userId="dc6d0bc1-d4e4-4a25-93a1-59e13f2e7ce3" providerId="ADAL" clId="{902308E8-CF10-4B70-A0A1-034E06E4C1EC}" dt="2025-11-23T17:20:34.493" v="3543" actId="9405"/>
          <ac:inkMkLst>
            <pc:docMk/>
            <pc:sldMk cId="2967295859" sldId="261"/>
            <ac:inkMk id="53" creationId="{50F42CF1-7CD6-AAC9-AA2A-E0193CEB491A}"/>
          </ac:inkMkLst>
        </pc:inkChg>
        <pc:inkChg chg="add">
          <ac:chgData name="Mish Watson" userId="dc6d0bc1-d4e4-4a25-93a1-59e13f2e7ce3" providerId="ADAL" clId="{902308E8-CF10-4B70-A0A1-034E06E4C1EC}" dt="2025-11-23T17:20:35.484" v="3544" actId="9405"/>
          <ac:inkMkLst>
            <pc:docMk/>
            <pc:sldMk cId="2967295859" sldId="261"/>
            <ac:inkMk id="54" creationId="{BB58D54B-F336-9F82-24F2-15672E3A638A}"/>
          </ac:inkMkLst>
        </pc:inkChg>
        <pc:inkChg chg="add mod">
          <ac:chgData name="Mish Watson" userId="dc6d0bc1-d4e4-4a25-93a1-59e13f2e7ce3" providerId="ADAL" clId="{902308E8-CF10-4B70-A0A1-034E06E4C1EC}" dt="2025-11-23T17:20:43.596" v="3553"/>
          <ac:inkMkLst>
            <pc:docMk/>
            <pc:sldMk cId="2967295859" sldId="261"/>
            <ac:inkMk id="55" creationId="{2C431B6E-47B5-9A95-E27C-F6FFC3F39B84}"/>
          </ac:inkMkLst>
        </pc:inkChg>
        <pc:inkChg chg="add mod">
          <ac:chgData name="Mish Watson" userId="dc6d0bc1-d4e4-4a25-93a1-59e13f2e7ce3" providerId="ADAL" clId="{902308E8-CF10-4B70-A0A1-034E06E4C1EC}" dt="2025-11-23T17:20:43.596" v="3553"/>
          <ac:inkMkLst>
            <pc:docMk/>
            <pc:sldMk cId="2967295859" sldId="261"/>
            <ac:inkMk id="56" creationId="{04609543-8420-0AA0-8942-6475281EB5EA}"/>
          </ac:inkMkLst>
        </pc:inkChg>
        <pc:inkChg chg="add">
          <ac:chgData name="Mish Watson" userId="dc6d0bc1-d4e4-4a25-93a1-59e13f2e7ce3" providerId="ADAL" clId="{902308E8-CF10-4B70-A0A1-034E06E4C1EC}" dt="2025-11-23T17:20:39.001" v="3548" actId="9405"/>
          <ac:inkMkLst>
            <pc:docMk/>
            <pc:sldMk cId="2967295859" sldId="261"/>
            <ac:inkMk id="58" creationId="{93CB2219-3655-AE82-1E9B-29E6B189A3CA}"/>
          </ac:inkMkLst>
        </pc:inkChg>
        <pc:inkChg chg="add">
          <ac:chgData name="Mish Watson" userId="dc6d0bc1-d4e4-4a25-93a1-59e13f2e7ce3" providerId="ADAL" clId="{902308E8-CF10-4B70-A0A1-034E06E4C1EC}" dt="2025-11-23T17:20:40.086" v="3549" actId="9405"/>
          <ac:inkMkLst>
            <pc:docMk/>
            <pc:sldMk cId="2967295859" sldId="261"/>
            <ac:inkMk id="59" creationId="{351EC031-7DB9-4780-6B78-7142FBB69FCE}"/>
          </ac:inkMkLst>
        </pc:inkChg>
        <pc:inkChg chg="add del">
          <ac:chgData name="Mish Watson" userId="dc6d0bc1-d4e4-4a25-93a1-59e13f2e7ce3" providerId="ADAL" clId="{902308E8-CF10-4B70-A0A1-034E06E4C1EC}" dt="2025-11-23T17:20:43.586" v="3552" actId="9405"/>
          <ac:inkMkLst>
            <pc:docMk/>
            <pc:sldMk cId="2967295859" sldId="261"/>
            <ac:inkMk id="60" creationId="{695F8E45-AD12-D74A-6593-18BCF9AB1181}"/>
          </ac:inkMkLst>
        </pc:inkChg>
        <pc:inkChg chg="add mod">
          <ac:chgData name="Mish Watson" userId="dc6d0bc1-d4e4-4a25-93a1-59e13f2e7ce3" providerId="ADAL" clId="{902308E8-CF10-4B70-A0A1-034E06E4C1EC}" dt="2025-11-23T17:20:53.810" v="3556"/>
          <ac:inkMkLst>
            <pc:docMk/>
            <pc:sldMk cId="2967295859" sldId="261"/>
            <ac:inkMk id="62" creationId="{75CCC51E-4E50-6F90-CC75-D12EAB254843}"/>
          </ac:inkMkLst>
        </pc:inkChg>
        <pc:inkChg chg="add mod">
          <ac:chgData name="Mish Watson" userId="dc6d0bc1-d4e4-4a25-93a1-59e13f2e7ce3" providerId="ADAL" clId="{902308E8-CF10-4B70-A0A1-034E06E4C1EC}" dt="2025-11-23T17:20:53.810" v="3556"/>
          <ac:inkMkLst>
            <pc:docMk/>
            <pc:sldMk cId="2967295859" sldId="261"/>
            <ac:inkMk id="63" creationId="{C6FF863D-81A7-7297-915C-57E5D950F852}"/>
          </ac:inkMkLst>
        </pc:inkChg>
        <pc:inkChg chg="add mod">
          <ac:chgData name="Mish Watson" userId="dc6d0bc1-d4e4-4a25-93a1-59e13f2e7ce3" providerId="ADAL" clId="{902308E8-CF10-4B70-A0A1-034E06E4C1EC}" dt="2025-11-23T17:20:58.771" v="3559"/>
          <ac:inkMkLst>
            <pc:docMk/>
            <pc:sldMk cId="2967295859" sldId="261"/>
            <ac:inkMk id="65" creationId="{74B058F0-4CA1-302A-F76A-626C5E235547}"/>
          </ac:inkMkLst>
        </pc:inkChg>
        <pc:inkChg chg="add mod">
          <ac:chgData name="Mish Watson" userId="dc6d0bc1-d4e4-4a25-93a1-59e13f2e7ce3" providerId="ADAL" clId="{902308E8-CF10-4B70-A0A1-034E06E4C1EC}" dt="2025-11-23T17:20:58.771" v="3559"/>
          <ac:inkMkLst>
            <pc:docMk/>
            <pc:sldMk cId="2967295859" sldId="261"/>
            <ac:inkMk id="66" creationId="{7E6C85D5-16E7-56A2-1084-319D2744A548}"/>
          </ac:inkMkLst>
        </pc:inkChg>
        <pc:inkChg chg="add mod">
          <ac:chgData name="Mish Watson" userId="dc6d0bc1-d4e4-4a25-93a1-59e13f2e7ce3" providerId="ADAL" clId="{902308E8-CF10-4B70-A0A1-034E06E4C1EC}" dt="2025-11-23T17:25:35.562" v="3562"/>
          <ac:inkMkLst>
            <pc:docMk/>
            <pc:sldMk cId="2967295859" sldId="261"/>
            <ac:inkMk id="68" creationId="{E35C399D-0EA0-4ED9-6119-C3AA5FE8D99E}"/>
          </ac:inkMkLst>
        </pc:inkChg>
        <pc:inkChg chg="add mod">
          <ac:chgData name="Mish Watson" userId="dc6d0bc1-d4e4-4a25-93a1-59e13f2e7ce3" providerId="ADAL" clId="{902308E8-CF10-4B70-A0A1-034E06E4C1EC}" dt="2025-11-23T17:25:35.562" v="3562"/>
          <ac:inkMkLst>
            <pc:docMk/>
            <pc:sldMk cId="2967295859" sldId="261"/>
            <ac:inkMk id="69" creationId="{FE945F8E-E872-AFC3-CA67-8732C5CD432C}"/>
          </ac:inkMkLst>
        </pc:inkChg>
        <pc:cxnChg chg="add mod">
          <ac:chgData name="Mish Watson" userId="dc6d0bc1-d4e4-4a25-93a1-59e13f2e7ce3" providerId="ADAL" clId="{902308E8-CF10-4B70-A0A1-034E06E4C1EC}" dt="2025-11-23T17:18:10.361" v="3492" actId="1582"/>
          <ac:cxnSpMkLst>
            <pc:docMk/>
            <pc:sldMk cId="2967295859" sldId="261"/>
            <ac:cxnSpMk id="9" creationId="{1C3D9350-DA92-51C3-E461-A82053EDBF00}"/>
          </ac:cxnSpMkLst>
        </pc:cxnChg>
        <pc:cxnChg chg="add mod">
          <ac:chgData name="Mish Watson" userId="dc6d0bc1-d4e4-4a25-93a1-59e13f2e7ce3" providerId="ADAL" clId="{902308E8-CF10-4B70-A0A1-034E06E4C1EC}" dt="2025-11-23T17:18:50.152" v="3499" actId="1076"/>
          <ac:cxnSpMkLst>
            <pc:docMk/>
            <pc:sldMk cId="2967295859" sldId="261"/>
            <ac:cxnSpMk id="11" creationId="{3BADA0E8-6317-177B-4D19-93D5077665B4}"/>
          </ac:cxnSpMkLst>
        </pc:cxnChg>
        <pc:cxnChg chg="add mod">
          <ac:chgData name="Mish Watson" userId="dc6d0bc1-d4e4-4a25-93a1-59e13f2e7ce3" providerId="ADAL" clId="{902308E8-CF10-4B70-A0A1-034E06E4C1EC}" dt="2025-11-23T17:18:56.089" v="3502" actId="1076"/>
          <ac:cxnSpMkLst>
            <pc:docMk/>
            <pc:sldMk cId="2967295859" sldId="261"/>
            <ac:cxnSpMk id="13" creationId="{85819D08-AE8A-0CD5-DC16-E32A7151D2A0}"/>
          </ac:cxnSpMkLst>
        </pc:cxnChg>
        <pc:cxnChg chg="add mod">
          <ac:chgData name="Mish Watson" userId="dc6d0bc1-d4e4-4a25-93a1-59e13f2e7ce3" providerId="ADAL" clId="{902308E8-CF10-4B70-A0A1-034E06E4C1EC}" dt="2025-11-23T17:19:03.326" v="3504" actId="14100"/>
          <ac:cxnSpMkLst>
            <pc:docMk/>
            <pc:sldMk cId="2967295859" sldId="261"/>
            <ac:cxnSpMk id="14" creationId="{BDE8F104-54DD-7F9C-2A7A-BF01B4401667}"/>
          </ac:cxnSpMkLst>
        </pc:cxnChg>
      </pc:sldChg>
      <pc:sldChg chg="addSp delSp modSp new mod setBg">
        <pc:chgData name="Mish Watson" userId="dc6d0bc1-d4e4-4a25-93a1-59e13f2e7ce3" providerId="ADAL" clId="{902308E8-CF10-4B70-A0A1-034E06E4C1EC}" dt="2025-11-23T19:51:59.716" v="5353" actId="20577"/>
        <pc:sldMkLst>
          <pc:docMk/>
          <pc:sldMk cId="2254971118" sldId="262"/>
        </pc:sldMkLst>
        <pc:spChg chg="mod">
          <ac:chgData name="Mish Watson" userId="dc6d0bc1-d4e4-4a25-93a1-59e13f2e7ce3" providerId="ADAL" clId="{902308E8-CF10-4B70-A0A1-034E06E4C1EC}" dt="2025-11-23T18:13:31.897" v="4523" actId="1076"/>
          <ac:spMkLst>
            <pc:docMk/>
            <pc:sldMk cId="2254971118" sldId="262"/>
            <ac:spMk id="2" creationId="{A3482E0B-513C-4EC7-4CDE-4FE47593ABE0}"/>
          </ac:spMkLst>
        </pc:spChg>
        <pc:spChg chg="mod">
          <ac:chgData name="Mish Watson" userId="dc6d0bc1-d4e4-4a25-93a1-59e13f2e7ce3" providerId="ADAL" clId="{902308E8-CF10-4B70-A0A1-034E06E4C1EC}" dt="2025-11-23T18:06:54.796" v="4490" actId="207"/>
          <ac:spMkLst>
            <pc:docMk/>
            <pc:sldMk cId="2254971118" sldId="262"/>
            <ac:spMk id="3" creationId="{85EEECEC-650C-4859-E58F-278EFE8532B4}"/>
          </ac:spMkLst>
        </pc:spChg>
        <pc:spChg chg="add mod">
          <ac:chgData name="Mish Watson" userId="dc6d0bc1-d4e4-4a25-93a1-59e13f2e7ce3" providerId="ADAL" clId="{902308E8-CF10-4B70-A0A1-034E06E4C1EC}" dt="2025-11-23T19:33:08.858" v="5181" actId="20577"/>
          <ac:spMkLst>
            <pc:docMk/>
            <pc:sldMk cId="2254971118" sldId="262"/>
            <ac:spMk id="5" creationId="{E0A697E9-CBCE-AB61-1834-9EAAAB845E63}"/>
          </ac:spMkLst>
        </pc:spChg>
        <pc:spChg chg="add del mod">
          <ac:chgData name="Mish Watson" userId="dc6d0bc1-d4e4-4a25-93a1-59e13f2e7ce3" providerId="ADAL" clId="{902308E8-CF10-4B70-A0A1-034E06E4C1EC}" dt="2025-11-23T18:01:33.452" v="4198" actId="478"/>
          <ac:spMkLst>
            <pc:docMk/>
            <pc:sldMk cId="2254971118" sldId="262"/>
            <ac:spMk id="7" creationId="{AF5994ED-95B8-DBED-BD07-FF4A8B9B3C8C}"/>
          </ac:spMkLst>
        </pc:spChg>
        <pc:spChg chg="add mod">
          <ac:chgData name="Mish Watson" userId="dc6d0bc1-d4e4-4a25-93a1-59e13f2e7ce3" providerId="ADAL" clId="{902308E8-CF10-4B70-A0A1-034E06E4C1EC}" dt="2025-11-23T18:06:54.796" v="4490" actId="207"/>
          <ac:spMkLst>
            <pc:docMk/>
            <pc:sldMk cId="2254971118" sldId="262"/>
            <ac:spMk id="10" creationId="{4FFBEE45-F140-49D5-85EA-C78C24340B23}"/>
          </ac:spMkLst>
        </pc:spChg>
        <pc:spChg chg="add mod">
          <ac:chgData name="Mish Watson" userId="dc6d0bc1-d4e4-4a25-93a1-59e13f2e7ce3" providerId="ADAL" clId="{902308E8-CF10-4B70-A0A1-034E06E4C1EC}" dt="2025-11-23T19:51:59.716" v="5353" actId="20577"/>
          <ac:spMkLst>
            <pc:docMk/>
            <pc:sldMk cId="2254971118" sldId="262"/>
            <ac:spMk id="15" creationId="{498C09EB-A405-7388-A126-7A7964A6CEB5}"/>
          </ac:spMkLst>
        </pc:spChg>
        <pc:spChg chg="add mod">
          <ac:chgData name="Mish Watson" userId="dc6d0bc1-d4e4-4a25-93a1-59e13f2e7ce3" providerId="ADAL" clId="{902308E8-CF10-4B70-A0A1-034E06E4C1EC}" dt="2025-11-23T19:50:07.391" v="5345" actId="20577"/>
          <ac:spMkLst>
            <pc:docMk/>
            <pc:sldMk cId="2254971118" sldId="262"/>
            <ac:spMk id="24" creationId="{8D91E379-F61D-C1F5-6369-CFEDA1628D33}"/>
          </ac:spMkLst>
        </pc:spChg>
        <pc:graphicFrameChg chg="add mod modGraphic">
          <ac:chgData name="Mish Watson" userId="dc6d0bc1-d4e4-4a25-93a1-59e13f2e7ce3" providerId="ADAL" clId="{902308E8-CF10-4B70-A0A1-034E06E4C1EC}" dt="2025-11-23T18:28:51.767" v="4785" actId="1076"/>
          <ac:graphicFrameMkLst>
            <pc:docMk/>
            <pc:sldMk cId="2254971118" sldId="262"/>
            <ac:graphicFrameMk id="8" creationId="{780AEE9B-01B4-5700-0165-45780422BF71}"/>
          </ac:graphicFrameMkLst>
        </pc:graphicFrameChg>
        <pc:picChg chg="add mod modCrop">
          <ac:chgData name="Mish Watson" userId="dc6d0bc1-d4e4-4a25-93a1-59e13f2e7ce3" providerId="ADAL" clId="{902308E8-CF10-4B70-A0A1-034E06E4C1EC}" dt="2025-11-23T18:28:54.758" v="4786" actId="1076"/>
          <ac:picMkLst>
            <pc:docMk/>
            <pc:sldMk cId="2254971118" sldId="262"/>
            <ac:picMk id="19" creationId="{E3D806BC-E765-4EF3-931C-D5EE4D87A728}"/>
          </ac:picMkLst>
        </pc:picChg>
        <pc:cxnChg chg="add mod">
          <ac:chgData name="Mish Watson" userId="dc6d0bc1-d4e4-4a25-93a1-59e13f2e7ce3" providerId="ADAL" clId="{902308E8-CF10-4B70-A0A1-034E06E4C1EC}" dt="2025-11-23T18:13:49.235" v="4525" actId="1582"/>
          <ac:cxnSpMkLst>
            <pc:docMk/>
            <pc:sldMk cId="2254971118" sldId="262"/>
            <ac:cxnSpMk id="11" creationId="{954FE85F-0630-4C48-F5C2-9EBD26C78DF1}"/>
          </ac:cxnSpMkLst>
        </pc:cxnChg>
        <pc:cxnChg chg="add mod">
          <ac:chgData name="Mish Watson" userId="dc6d0bc1-d4e4-4a25-93a1-59e13f2e7ce3" providerId="ADAL" clId="{902308E8-CF10-4B70-A0A1-034E06E4C1EC}" dt="2025-11-23T18:29:29.381" v="4796" actId="1076"/>
          <ac:cxnSpMkLst>
            <pc:docMk/>
            <pc:sldMk cId="2254971118" sldId="262"/>
            <ac:cxnSpMk id="13" creationId="{0F7EBF62-23CD-F1E4-C4C2-5ADC12B336A3}"/>
          </ac:cxnSpMkLst>
        </pc:cxnChg>
        <pc:cxnChg chg="add mod">
          <ac:chgData name="Mish Watson" userId="dc6d0bc1-d4e4-4a25-93a1-59e13f2e7ce3" providerId="ADAL" clId="{902308E8-CF10-4B70-A0A1-034E06E4C1EC}" dt="2025-11-23T19:43:19.680" v="5276" actId="14100"/>
          <ac:cxnSpMkLst>
            <pc:docMk/>
            <pc:sldMk cId="2254971118" sldId="262"/>
            <ac:cxnSpMk id="16" creationId="{1EC6C79E-63C6-75F3-8B59-56210D53D302}"/>
          </ac:cxnSpMkLst>
        </pc:cxnChg>
      </pc:sldChg>
      <pc:sldChg chg="addSp delSp modSp new mod setBg">
        <pc:chgData name="Mish Watson" userId="dc6d0bc1-d4e4-4a25-93a1-59e13f2e7ce3" providerId="ADAL" clId="{902308E8-CF10-4B70-A0A1-034E06E4C1EC}" dt="2025-11-23T19:54:15.310" v="5362" actId="20577"/>
        <pc:sldMkLst>
          <pc:docMk/>
          <pc:sldMk cId="3686002631" sldId="263"/>
        </pc:sldMkLst>
        <pc:spChg chg="del mod">
          <ac:chgData name="Mish Watson" userId="dc6d0bc1-d4e4-4a25-93a1-59e13f2e7ce3" providerId="ADAL" clId="{902308E8-CF10-4B70-A0A1-034E06E4C1EC}" dt="2025-11-23T18:18:10.146" v="4589" actId="478"/>
          <ac:spMkLst>
            <pc:docMk/>
            <pc:sldMk cId="3686002631" sldId="263"/>
            <ac:spMk id="2" creationId="{5DFEE06A-F076-5F50-77D4-91B1CB25A5D7}"/>
          </ac:spMkLst>
        </pc:spChg>
        <pc:spChg chg="del mod">
          <ac:chgData name="Mish Watson" userId="dc6d0bc1-d4e4-4a25-93a1-59e13f2e7ce3" providerId="ADAL" clId="{902308E8-CF10-4B70-A0A1-034E06E4C1EC}" dt="2025-11-23T18:18:08.156" v="4588" actId="478"/>
          <ac:spMkLst>
            <pc:docMk/>
            <pc:sldMk cId="3686002631" sldId="263"/>
            <ac:spMk id="3" creationId="{5FE8818C-5F95-244E-AF17-73F963ED8435}"/>
          </ac:spMkLst>
        </pc:spChg>
        <pc:spChg chg="add mod">
          <ac:chgData name="Mish Watson" userId="dc6d0bc1-d4e4-4a25-93a1-59e13f2e7ce3" providerId="ADAL" clId="{902308E8-CF10-4B70-A0A1-034E06E4C1EC}" dt="2025-11-23T18:51:44.865" v="4898" actId="1076"/>
          <ac:spMkLst>
            <pc:docMk/>
            <pc:sldMk cId="3686002631" sldId="263"/>
            <ac:spMk id="5" creationId="{AE86E481-4F62-A39F-2D4C-90974408D64D}"/>
          </ac:spMkLst>
        </pc:spChg>
        <pc:spChg chg="add">
          <ac:chgData name="Mish Watson" userId="dc6d0bc1-d4e4-4a25-93a1-59e13f2e7ce3" providerId="ADAL" clId="{902308E8-CF10-4B70-A0A1-034E06E4C1EC}" dt="2025-11-23T18:18:15.432" v="4605"/>
          <ac:spMkLst>
            <pc:docMk/>
            <pc:sldMk cId="3686002631" sldId="263"/>
            <ac:spMk id="6" creationId="{86A95E3D-4D3C-940B-C985-2CB7BC287023}"/>
          </ac:spMkLst>
        </pc:spChg>
        <pc:spChg chg="add">
          <ac:chgData name="Mish Watson" userId="dc6d0bc1-d4e4-4a25-93a1-59e13f2e7ce3" providerId="ADAL" clId="{902308E8-CF10-4B70-A0A1-034E06E4C1EC}" dt="2025-11-23T18:18:25.203" v="4608"/>
          <ac:spMkLst>
            <pc:docMk/>
            <pc:sldMk cId="3686002631" sldId="263"/>
            <ac:spMk id="7" creationId="{D74B1A41-2318-E9D8-A297-E666DF44CB59}"/>
          </ac:spMkLst>
        </pc:spChg>
        <pc:spChg chg="add del mod">
          <ac:chgData name="Mish Watson" userId="dc6d0bc1-d4e4-4a25-93a1-59e13f2e7ce3" providerId="ADAL" clId="{902308E8-CF10-4B70-A0A1-034E06E4C1EC}" dt="2025-11-23T18:19:11.278" v="4629" actId="478"/>
          <ac:spMkLst>
            <pc:docMk/>
            <pc:sldMk cId="3686002631" sldId="263"/>
            <ac:spMk id="8" creationId="{26E9DC9C-6981-CDA9-0347-AD80A08ADC80}"/>
          </ac:spMkLst>
        </pc:spChg>
        <pc:spChg chg="add">
          <ac:chgData name="Mish Watson" userId="dc6d0bc1-d4e4-4a25-93a1-59e13f2e7ce3" providerId="ADAL" clId="{902308E8-CF10-4B70-A0A1-034E06E4C1EC}" dt="2025-11-23T18:18:57.047" v="4623"/>
          <ac:spMkLst>
            <pc:docMk/>
            <pc:sldMk cId="3686002631" sldId="263"/>
            <ac:spMk id="9" creationId="{0C5DB3BA-3739-434F-3625-FF5532C57920}"/>
          </ac:spMkLst>
        </pc:spChg>
        <pc:spChg chg="add del mod">
          <ac:chgData name="Mish Watson" userId="dc6d0bc1-d4e4-4a25-93a1-59e13f2e7ce3" providerId="ADAL" clId="{902308E8-CF10-4B70-A0A1-034E06E4C1EC}" dt="2025-11-23T18:19:36.731" v="4638"/>
          <ac:spMkLst>
            <pc:docMk/>
            <pc:sldMk cId="3686002631" sldId="263"/>
            <ac:spMk id="10" creationId="{1E592BF7-45C8-1CAB-3E2D-A950468F52A8}"/>
          </ac:spMkLst>
        </pc:spChg>
        <pc:spChg chg="add mod">
          <ac:chgData name="Mish Watson" userId="dc6d0bc1-d4e4-4a25-93a1-59e13f2e7ce3" providerId="ADAL" clId="{902308E8-CF10-4B70-A0A1-034E06E4C1EC}" dt="2025-11-23T18:50:12.693" v="4865" actId="6549"/>
          <ac:spMkLst>
            <pc:docMk/>
            <pc:sldMk cId="3686002631" sldId="263"/>
            <ac:spMk id="11" creationId="{8ACD0A28-F049-6582-46F6-9DA18DA34909}"/>
          </ac:spMkLst>
        </pc:spChg>
        <pc:spChg chg="add mod">
          <ac:chgData name="Mish Watson" userId="dc6d0bc1-d4e4-4a25-93a1-59e13f2e7ce3" providerId="ADAL" clId="{902308E8-CF10-4B70-A0A1-034E06E4C1EC}" dt="2025-11-23T19:54:15.310" v="5362" actId="20577"/>
          <ac:spMkLst>
            <pc:docMk/>
            <pc:sldMk cId="3686002631" sldId="263"/>
            <ac:spMk id="15" creationId="{779F6DB1-A92B-3311-84DE-41A2756D5DD2}"/>
          </ac:spMkLst>
        </pc:spChg>
        <pc:spChg chg="add mod">
          <ac:chgData name="Mish Watson" userId="dc6d0bc1-d4e4-4a25-93a1-59e13f2e7ce3" providerId="ADAL" clId="{902308E8-CF10-4B70-A0A1-034E06E4C1EC}" dt="2025-11-23T18:57:00.870" v="4913" actId="20577"/>
          <ac:spMkLst>
            <pc:docMk/>
            <pc:sldMk cId="3686002631" sldId="263"/>
            <ac:spMk id="17" creationId="{9126C4EE-38D1-EA9D-919C-59B5FBF06319}"/>
          </ac:spMkLst>
        </pc:spChg>
        <pc:spChg chg="add">
          <ac:chgData name="Mish Watson" userId="dc6d0bc1-d4e4-4a25-93a1-59e13f2e7ce3" providerId="ADAL" clId="{902308E8-CF10-4B70-A0A1-034E06E4C1EC}" dt="2025-11-23T18:23:00.412" v="4742" actId="26606"/>
          <ac:spMkLst>
            <pc:docMk/>
            <pc:sldMk cId="3686002631" sldId="263"/>
            <ac:spMk id="18" creationId="{04812C46-200A-4DEB-A05E-3ED6C68C2387}"/>
          </ac:spMkLst>
        </pc:spChg>
        <pc:spChg chg="add">
          <ac:chgData name="Mish Watson" userId="dc6d0bc1-d4e4-4a25-93a1-59e13f2e7ce3" providerId="ADAL" clId="{902308E8-CF10-4B70-A0A1-034E06E4C1EC}" dt="2025-11-23T18:23:00.412" v="4742" actId="26606"/>
          <ac:spMkLst>
            <pc:docMk/>
            <pc:sldMk cId="3686002631" sldId="263"/>
            <ac:spMk id="20" creationId="{D1EA859B-E555-4109-94F3-6700E046E008}"/>
          </ac:spMkLst>
        </pc:spChg>
        <pc:picChg chg="add mod ord">
          <ac:chgData name="Mish Watson" userId="dc6d0bc1-d4e4-4a25-93a1-59e13f2e7ce3" providerId="ADAL" clId="{902308E8-CF10-4B70-A0A1-034E06E4C1EC}" dt="2025-11-23T18:51:48.645" v="4899" actId="1076"/>
          <ac:picMkLst>
            <pc:docMk/>
            <pc:sldMk cId="3686002631" sldId="263"/>
            <ac:picMk id="13" creationId="{5C81B2DE-F360-34B7-EFAE-805B0649C176}"/>
          </ac:picMkLst>
        </pc:picChg>
      </pc:sldChg>
      <pc:sldMasterChg chg="add del setBg addSldLayout delSldLayout">
        <pc:chgData name="Mish Watson" userId="dc6d0bc1-d4e4-4a25-93a1-59e13f2e7ce3" providerId="ADAL" clId="{902308E8-CF10-4B70-A0A1-034E06E4C1EC}" dt="2025-11-23T13:11:46.887" v="191" actId="26606"/>
        <pc:sldMasterMkLst>
          <pc:docMk/>
          <pc:sldMasterMk cId="1084185586" sldId="2147483648"/>
        </pc:sldMasterMkLst>
        <pc:sldLayoutChg chg="add del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1084185586" sldId="2147483648"/>
            <pc:sldLayoutMk cId="4141561599" sldId="2147483649"/>
          </pc:sldLayoutMkLst>
        </pc:sldLayoutChg>
        <pc:sldLayoutChg chg="add del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1084185586" sldId="2147483648"/>
            <pc:sldLayoutMk cId="3345377329" sldId="2147483650"/>
          </pc:sldLayoutMkLst>
        </pc:sldLayoutChg>
        <pc:sldLayoutChg chg="add del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1084185586" sldId="2147483648"/>
            <pc:sldLayoutMk cId="1913672938" sldId="2147483651"/>
          </pc:sldLayoutMkLst>
        </pc:sldLayoutChg>
        <pc:sldLayoutChg chg="add del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1084185586" sldId="2147483648"/>
            <pc:sldLayoutMk cId="1517575154" sldId="2147483652"/>
          </pc:sldLayoutMkLst>
        </pc:sldLayoutChg>
        <pc:sldLayoutChg chg="add del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1084185586" sldId="2147483648"/>
            <pc:sldLayoutMk cId="272776118" sldId="2147483653"/>
          </pc:sldLayoutMkLst>
        </pc:sldLayoutChg>
        <pc:sldLayoutChg chg="add del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1084185586" sldId="2147483648"/>
            <pc:sldLayoutMk cId="1386262099" sldId="2147483654"/>
          </pc:sldLayoutMkLst>
        </pc:sldLayoutChg>
        <pc:sldLayoutChg chg="add del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1084185586" sldId="2147483648"/>
            <pc:sldLayoutMk cId="3288988975" sldId="2147483655"/>
          </pc:sldLayoutMkLst>
        </pc:sldLayoutChg>
        <pc:sldLayoutChg chg="add del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1084185586" sldId="2147483648"/>
            <pc:sldLayoutMk cId="329395814" sldId="2147483656"/>
          </pc:sldLayoutMkLst>
        </pc:sldLayoutChg>
        <pc:sldLayoutChg chg="add del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1084185586" sldId="2147483648"/>
            <pc:sldLayoutMk cId="3050286855" sldId="2147483657"/>
          </pc:sldLayoutMkLst>
        </pc:sldLayoutChg>
        <pc:sldLayoutChg chg="add del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1084185586" sldId="2147483648"/>
            <pc:sldLayoutMk cId="2488520665" sldId="2147483658"/>
          </pc:sldLayoutMkLst>
        </pc:sldLayoutChg>
        <pc:sldLayoutChg chg="add del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1084185586" sldId="2147483648"/>
            <pc:sldLayoutMk cId="507667105" sldId="2147483659"/>
          </pc:sldLayoutMkLst>
        </pc:sldLayoutChg>
      </pc:sldMasterChg>
      <pc:sldMasterChg chg="add del addSldLayout delSldLayout">
        <pc:chgData name="Mish Watson" userId="dc6d0bc1-d4e4-4a25-93a1-59e13f2e7ce3" providerId="ADAL" clId="{902308E8-CF10-4B70-A0A1-034E06E4C1EC}" dt="2025-11-23T13:03:34.447" v="185" actId="26606"/>
        <pc:sldMasterMkLst>
          <pc:docMk/>
          <pc:sldMasterMk cId="3219355079" sldId="2147483686"/>
        </pc:sldMasterMkLst>
        <pc:sldLayoutChg chg="add del">
          <pc:chgData name="Mish Watson" userId="dc6d0bc1-d4e4-4a25-93a1-59e13f2e7ce3" providerId="ADAL" clId="{902308E8-CF10-4B70-A0A1-034E06E4C1EC}" dt="2025-11-23T13:03:34.447" v="185" actId="26606"/>
          <pc:sldLayoutMkLst>
            <pc:docMk/>
            <pc:sldMasterMk cId="3219355079" sldId="2147483686"/>
            <pc:sldLayoutMk cId="3454241393" sldId="2147483675"/>
          </pc:sldLayoutMkLst>
        </pc:sldLayoutChg>
        <pc:sldLayoutChg chg="add del">
          <pc:chgData name="Mish Watson" userId="dc6d0bc1-d4e4-4a25-93a1-59e13f2e7ce3" providerId="ADAL" clId="{902308E8-CF10-4B70-A0A1-034E06E4C1EC}" dt="2025-11-23T13:03:34.447" v="185" actId="26606"/>
          <pc:sldLayoutMkLst>
            <pc:docMk/>
            <pc:sldMasterMk cId="3219355079" sldId="2147483686"/>
            <pc:sldLayoutMk cId="17886279" sldId="2147483676"/>
          </pc:sldLayoutMkLst>
        </pc:sldLayoutChg>
        <pc:sldLayoutChg chg="add del">
          <pc:chgData name="Mish Watson" userId="dc6d0bc1-d4e4-4a25-93a1-59e13f2e7ce3" providerId="ADAL" clId="{902308E8-CF10-4B70-A0A1-034E06E4C1EC}" dt="2025-11-23T13:03:34.447" v="185" actId="26606"/>
          <pc:sldLayoutMkLst>
            <pc:docMk/>
            <pc:sldMasterMk cId="3219355079" sldId="2147483686"/>
            <pc:sldLayoutMk cId="1827855946" sldId="2147483677"/>
          </pc:sldLayoutMkLst>
        </pc:sldLayoutChg>
        <pc:sldLayoutChg chg="add del">
          <pc:chgData name="Mish Watson" userId="dc6d0bc1-d4e4-4a25-93a1-59e13f2e7ce3" providerId="ADAL" clId="{902308E8-CF10-4B70-A0A1-034E06E4C1EC}" dt="2025-11-23T13:03:34.447" v="185" actId="26606"/>
          <pc:sldLayoutMkLst>
            <pc:docMk/>
            <pc:sldMasterMk cId="3219355079" sldId="2147483686"/>
            <pc:sldLayoutMk cId="3712221333" sldId="2147483678"/>
          </pc:sldLayoutMkLst>
        </pc:sldLayoutChg>
        <pc:sldLayoutChg chg="add del">
          <pc:chgData name="Mish Watson" userId="dc6d0bc1-d4e4-4a25-93a1-59e13f2e7ce3" providerId="ADAL" clId="{902308E8-CF10-4B70-A0A1-034E06E4C1EC}" dt="2025-11-23T13:03:34.447" v="185" actId="26606"/>
          <pc:sldLayoutMkLst>
            <pc:docMk/>
            <pc:sldMasterMk cId="3219355079" sldId="2147483686"/>
            <pc:sldLayoutMk cId="1721925647" sldId="2147483679"/>
          </pc:sldLayoutMkLst>
        </pc:sldLayoutChg>
        <pc:sldLayoutChg chg="add del">
          <pc:chgData name="Mish Watson" userId="dc6d0bc1-d4e4-4a25-93a1-59e13f2e7ce3" providerId="ADAL" clId="{902308E8-CF10-4B70-A0A1-034E06E4C1EC}" dt="2025-11-23T13:03:34.447" v="185" actId="26606"/>
          <pc:sldLayoutMkLst>
            <pc:docMk/>
            <pc:sldMasterMk cId="3219355079" sldId="2147483686"/>
            <pc:sldLayoutMk cId="2534131825" sldId="2147483680"/>
          </pc:sldLayoutMkLst>
        </pc:sldLayoutChg>
        <pc:sldLayoutChg chg="add del">
          <pc:chgData name="Mish Watson" userId="dc6d0bc1-d4e4-4a25-93a1-59e13f2e7ce3" providerId="ADAL" clId="{902308E8-CF10-4B70-A0A1-034E06E4C1EC}" dt="2025-11-23T13:03:34.447" v="185" actId="26606"/>
          <pc:sldLayoutMkLst>
            <pc:docMk/>
            <pc:sldMasterMk cId="3219355079" sldId="2147483686"/>
            <pc:sldLayoutMk cId="1919428089" sldId="2147483681"/>
          </pc:sldLayoutMkLst>
        </pc:sldLayoutChg>
        <pc:sldLayoutChg chg="add del">
          <pc:chgData name="Mish Watson" userId="dc6d0bc1-d4e4-4a25-93a1-59e13f2e7ce3" providerId="ADAL" clId="{902308E8-CF10-4B70-A0A1-034E06E4C1EC}" dt="2025-11-23T13:03:34.447" v="185" actId="26606"/>
          <pc:sldLayoutMkLst>
            <pc:docMk/>
            <pc:sldMasterMk cId="3219355079" sldId="2147483686"/>
            <pc:sldLayoutMk cId="931772680" sldId="2147483682"/>
          </pc:sldLayoutMkLst>
        </pc:sldLayoutChg>
        <pc:sldLayoutChg chg="add del">
          <pc:chgData name="Mish Watson" userId="dc6d0bc1-d4e4-4a25-93a1-59e13f2e7ce3" providerId="ADAL" clId="{902308E8-CF10-4B70-A0A1-034E06E4C1EC}" dt="2025-11-23T13:03:34.447" v="185" actId="26606"/>
          <pc:sldLayoutMkLst>
            <pc:docMk/>
            <pc:sldMasterMk cId="3219355079" sldId="2147483686"/>
            <pc:sldLayoutMk cId="2597070683" sldId="2147483683"/>
          </pc:sldLayoutMkLst>
        </pc:sldLayoutChg>
        <pc:sldLayoutChg chg="add del">
          <pc:chgData name="Mish Watson" userId="dc6d0bc1-d4e4-4a25-93a1-59e13f2e7ce3" providerId="ADAL" clId="{902308E8-CF10-4B70-A0A1-034E06E4C1EC}" dt="2025-11-23T13:03:34.447" v="185" actId="26606"/>
          <pc:sldLayoutMkLst>
            <pc:docMk/>
            <pc:sldMasterMk cId="3219355079" sldId="2147483686"/>
            <pc:sldLayoutMk cId="3404654848" sldId="2147483684"/>
          </pc:sldLayoutMkLst>
        </pc:sldLayoutChg>
        <pc:sldLayoutChg chg="add del">
          <pc:chgData name="Mish Watson" userId="dc6d0bc1-d4e4-4a25-93a1-59e13f2e7ce3" providerId="ADAL" clId="{902308E8-CF10-4B70-A0A1-034E06E4C1EC}" dt="2025-11-23T13:03:34.447" v="185" actId="26606"/>
          <pc:sldLayoutMkLst>
            <pc:docMk/>
            <pc:sldMasterMk cId="3219355079" sldId="2147483686"/>
            <pc:sldLayoutMk cId="233532710" sldId="2147483685"/>
          </pc:sldLayoutMkLst>
        </pc:sldLayoutChg>
      </pc:sldMasterChg>
      <pc:sldMasterChg chg="add addSldLayout">
        <pc:chgData name="Mish Watson" userId="dc6d0bc1-d4e4-4a25-93a1-59e13f2e7ce3" providerId="ADAL" clId="{902308E8-CF10-4B70-A0A1-034E06E4C1EC}" dt="2025-11-23T13:11:46.887" v="191" actId="26606"/>
        <pc:sldMasterMkLst>
          <pc:docMk/>
          <pc:sldMasterMk cId="536167528" sldId="2147483699"/>
        </pc:sldMasterMkLst>
        <pc:sldLayoutChg chg="add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536167528" sldId="2147483699"/>
            <pc:sldLayoutMk cId="3976460786" sldId="2147483688"/>
          </pc:sldLayoutMkLst>
        </pc:sldLayoutChg>
        <pc:sldLayoutChg chg="add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536167528" sldId="2147483699"/>
            <pc:sldLayoutMk cId="293497204" sldId="2147483689"/>
          </pc:sldLayoutMkLst>
        </pc:sldLayoutChg>
        <pc:sldLayoutChg chg="add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536167528" sldId="2147483699"/>
            <pc:sldLayoutMk cId="1208255699" sldId="2147483690"/>
          </pc:sldLayoutMkLst>
        </pc:sldLayoutChg>
        <pc:sldLayoutChg chg="add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536167528" sldId="2147483699"/>
            <pc:sldLayoutMk cId="3484162441" sldId="2147483691"/>
          </pc:sldLayoutMkLst>
        </pc:sldLayoutChg>
        <pc:sldLayoutChg chg="add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536167528" sldId="2147483699"/>
            <pc:sldLayoutMk cId="3760884687" sldId="2147483692"/>
          </pc:sldLayoutMkLst>
        </pc:sldLayoutChg>
        <pc:sldLayoutChg chg="add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536167528" sldId="2147483699"/>
            <pc:sldLayoutMk cId="1760588314" sldId="2147483693"/>
          </pc:sldLayoutMkLst>
        </pc:sldLayoutChg>
        <pc:sldLayoutChg chg="add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536167528" sldId="2147483699"/>
            <pc:sldLayoutMk cId="2023082787" sldId="2147483694"/>
          </pc:sldLayoutMkLst>
        </pc:sldLayoutChg>
        <pc:sldLayoutChg chg="add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536167528" sldId="2147483699"/>
            <pc:sldLayoutMk cId="331620188" sldId="2147483695"/>
          </pc:sldLayoutMkLst>
        </pc:sldLayoutChg>
        <pc:sldLayoutChg chg="add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536167528" sldId="2147483699"/>
            <pc:sldLayoutMk cId="3274751704" sldId="2147483696"/>
          </pc:sldLayoutMkLst>
        </pc:sldLayoutChg>
        <pc:sldLayoutChg chg="add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536167528" sldId="2147483699"/>
            <pc:sldLayoutMk cId="2133176542" sldId="2147483697"/>
          </pc:sldLayoutMkLst>
        </pc:sldLayoutChg>
        <pc:sldLayoutChg chg="add">
          <pc:chgData name="Mish Watson" userId="dc6d0bc1-d4e4-4a25-93a1-59e13f2e7ce3" providerId="ADAL" clId="{902308E8-CF10-4B70-A0A1-034E06E4C1EC}" dt="2025-11-23T13:11:46.887" v="191" actId="26606"/>
          <pc:sldLayoutMkLst>
            <pc:docMk/>
            <pc:sldMasterMk cId="536167528" sldId="2147483699"/>
            <pc:sldLayoutMk cId="4090908670" sldId="2147483698"/>
          </pc:sldLayoutMkLst>
        </pc:sldLayoutChg>
      </pc:sldMaster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19:47.061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2441 24575,'15'-1'0,"0"-1"0,0-1 0,0-1 0,0 0 0,0-1 0,-1 0 0,17-9 0,-13 5 0,1 1 0,1 2 0,26-7 0,-12 9 0,61 0 0,-67 4 0,1-1 0,0-1 0,33-7 0,-15 1 0,1 3 0,-1 2 0,93 6 0,-35-1 0,47 12 0,3-1 0,-20-11 0,228-5 0,-338-1 0,0 0 0,0-1 0,30-11 0,41-9 0,3-2 0,-16 3 0,-56 17 0,0-1 0,37-18 0,30-9 0,-71 26 0,0-1 0,-1-1 0,-1-1 0,0-1 0,-1 0 0,0-2 0,29-27 0,3-1 0,-35 28 0,-1-1 0,0-1 0,-2 0 0,0-1 0,18-30 0,27-33 0,36-52 0,-42 55 0,-18 24 0,17-21 0,-32 49 0,22-40 0,17-21 0,-17 35 0,-3-1 0,-2-2 0,-2-1 0,34-78 0,-52 100 0,2 0 0,2 1 0,1 1 0,42-49 0,14-19 0,-28 22 0,21-27 0,-60 89 0,0-2 0,-1 1 0,14-37 0,12-21 0,-17 40 62,19-52 0,-23 50-806,23-41-1,-28 61-6081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19:52.198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1325 24575,'2'-10'0,"0"-1"0,1 1 0,0-1 0,1 1 0,0 0 0,1 0 0,6-11 0,-6 12 0,48-111 0,-34 73 0,31-55 0,-24 56 0,52-67 0,-44 70 0,31-36 0,142-148 0,-55 54 0,-138 159 0,0 2 0,0 0 0,1 0 0,20-11 0,-19 14 0,-1-2 0,-1 0 0,0 0 0,18-19 0,-25 22 0,0 1 0,0 1 0,1-1 0,0 2 0,0-1 0,0 1 0,1 0 0,0 0 0,0 1 0,0 0 0,13-3 0,9 0 0,0 1 0,39-3 0,17-2 0,32-4 0,0 5 0,197 9 0,-142 3 0,-156-2 0,2-1 0,0 1 0,0 1 0,0 0 0,-1 2 0,1 0 0,-1 1 0,34 12 0,73 27 0,-86-32 0,0 3 0,40 19 0,-57-23 0,0-1 0,0-2 0,40 9 0,-42-12 0,0 1 0,-1 1 0,1 0 0,-1 2 0,30 16 0,72 62 0,-40-26 0,65 57 0,-126-95 0,-1 1 0,-1 1 0,-1 1 0,24 43 0,-17-20 0,-2 1 0,-2 2 0,16 60 0,-1-1 0,-22-78 0,2 0 0,1-1 0,24 35 0,-23-41 0,-2 1 0,-1 0 0,-2 0 0,0 2 0,11 36 0,-18-41 0,1-1 0,-2 1 0,6 45 0,-11-67-67,0 8 241,-5-12-1646,0-9-5354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19:54.955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288 0 24575,'-6'1'0,"0"0"0,0 0 0,1 0 0,-1 1 0,1-1 0,-1 1 0,1 1 0,0-1 0,-1 1 0,-6 5 0,-52 41 0,37-28 0,11-9 0,0 0 0,1 1 0,1 1 0,0 0 0,-14 20 0,24-29 0,1 0 0,0 0 0,1 1 0,-1-1 0,1 1 0,0-1 0,1 1 0,-1 0 0,1 0 0,0 0 0,0 0 0,1 0 0,0 0 0,0 0 0,0 0 0,1 0 0,0 0 0,0-1 0,1 1 0,-1 0 0,5 9 0,-2-5 0,1-1 0,0 0 0,1 0 0,0 0 0,0 0 0,1-1 0,0 0 0,0-1 0,1 1 0,0-1 0,1-1 0,-1 0 0,1 0 0,0 0 0,1-1 0,-1-1 0,1 0 0,0 0 0,0 0 0,0-2 0,1 1 0,-1-1 0,1-1 0,-1 0 0,1 0 0,-1-1 0,1 0 0,21-4 0,-29 4 0,-1-1 0,1 0 0,0 0 0,0 0 0,-1 0 0,1 0 0,0-1 0,-1 1 0,1-1 0,-1 1 0,0-1 0,1 0 0,-1 0 0,0 0 0,0 0 0,0-1 0,0 1 0,-1 0 0,3-5 0,-2 1 0,0 0 0,0-1 0,-1 1 0,0 0 0,0-1 0,0-10 0,-2 12 0,1-1 0,1 1 0,-1 0 0,1 0 0,0 0 0,0 0 0,0 0 0,1 0 0,-1 0 0,1 0 0,0 1 0,1-1 0,3-4 0,-4 6 0,1 1 0,0 0 0,0 0 0,1 0 0,-1 0 0,0 0 0,1 1 0,-1-1 0,1 1 0,-1 0 0,1 0 0,-1 0 0,1 0 0,0 1 0,4 0 0,65 0 0,-48 2 0,21-1-95,-21 1-159,-1-1 0,1-2 0,-1 0 0,36-7 0,-39 2-6572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19:56.267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166 10 24575,'-2'3'0,"1"-1"0,-1 0 0,1 0 0,-1 0 0,0 0 0,0 0 0,0 0 0,0 0 0,0 0 0,0-1 0,0 1 0,-1-1 0,1 0 0,0 0 0,-1 0 0,1 0 0,-1 0 0,-3 0 0,-4 4 0,-1 0 0,-1 1 0,1 0 0,0 1 0,-18 14 0,25-18 0,1 1 0,0-1 0,0 1 0,0 0 0,1 0 0,-1 0 0,1 1 0,0-1 0,0 0 0,0 1 0,1 0 0,-1-1 0,1 1 0,0 0 0,1 0 0,-1 5 0,-1 9 0,1 0 0,1 0 0,0 0 0,6 33 0,-5-47 0,0-1 0,0 0 0,0 0 0,0 0 0,1 0 0,0 0 0,0 0 0,0 0 0,0-1 0,0 1 0,1-1 0,0 0 0,0 1 0,0-1 0,0 0 0,0-1 0,0 1 0,1 0 0,-1-1 0,1 0 0,0 0 0,0 0 0,0 0 0,0-1 0,0 1 0,0-1 0,5 1 0,-3-1 0,0 0 0,0-1 0,0 1 0,0-1 0,1 0 0,-1-1 0,0 1 0,0-1 0,0 0 0,-1-1 0,1 1 0,0-1 0,0-1 0,-1 1 0,1-1 0,-1 0 0,0 0 0,0 0 0,0-1 0,0 0 0,0 0 0,6-7 0,-6 3 0,1 0 0,-1 0 0,0-1 0,0 1 0,-1-1 0,-1-1 0,1 1 0,-1 0 0,-1-1 0,0 1 0,0-1 0,-1 0 0,0-13 0,0 5 0,0 4 0,-1 0 0,0 0 0,-1 0 0,-3-17 0,3 27 0,0-1 0,-1 1 0,0 0 0,1 0 0,-1 0 0,-1 0 0,1 0 0,0 0 0,-1 1 0,0-1 0,0 1 0,0 0 0,0-1 0,-1 1 0,1 1 0,-1-1 0,-4-2 0,-11-7-1365,2 1-5461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19:57.259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24575,'6'7'0,"0"0"0,-1 1 0,1-1 0,-1 1 0,-1 0 0,0 0 0,0 0 0,0 1 0,2 8 0,15 86 0,-1-11 0,-9-20 128,-1-8-1621,-5-47-5333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19:59.545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104 365 24575,'-4'0'0,"0"0"0,0 1 0,0-1 0,0 1 0,0-1 0,0 1 0,1 0 0,-1 0 0,0 1 0,1-1 0,-1 1 0,1 0 0,-1 0 0,1 0 0,-6 5 0,5-3 0,0 1 0,1 0 0,0-1 0,-1 1 0,1 0 0,1 0 0,-1 1 0,1-1 0,0 0 0,-2 10 0,3-9 0,-1 0 0,1 1 0,1-1 0,-1 0 0,1 1 0,0-1 0,1 1 0,-1-1 0,1 1 0,0-1 0,4 9 0,-5-13 0,1 0 0,0 1 0,0-1 0,0 0 0,0 0 0,0 0 0,1 0 0,-1 0 0,1-1 0,-1 1 0,1 0 0,0-1 0,-1 1 0,1-1 0,0 1 0,0-1 0,0 0 0,0 0 0,0 0 0,0 0 0,1 0 0,-1 0 0,0-1 0,0 1 0,1-1 0,-1 1 0,0-1 0,1 0 0,-1 0 0,0 0 0,1 0 0,-1-1 0,0 1 0,4-1 0,-3 0 0,0 0 0,0-1 0,0 1 0,1-1 0,-1 0 0,-1 0 0,1 0 0,0 0 0,0 0 0,-1 0 0,1-1 0,-1 1 0,0-1 0,0 0 0,0 0 0,0 0 0,0 0 0,0 0 0,-1 0 0,0 0 0,0 0 0,1-1 0,-2 1 0,1 0 0,0-1 0,0-5 0,1-12 0,-1 0 0,0 0 0,-4-27 0,2 24 0,0-28 0,1 22 0,-6-49 0,5 68 0,-2 1 0,1 0 0,-1 0 0,-1 0 0,0 0 0,0 1 0,-1-1 0,-9-13 0,8 11 0,0 0 0,1-1 0,0 1 0,1-1 0,-4-17 0,6 21 0,5 55 0,12 56 0,-5-43 0,-7-51 0,-1-1 0,2 1 0,-1 0 0,1-1 0,0 0 0,1 0 0,-1 0 0,1 0 0,1-1 0,-1 0 0,1 0 0,13 10 0,27 34 0,-14 9 0,-28-48 0,1-1 0,0 0 0,1 0 0,0 0 0,12 14 0,-9-19-1365,-3-6-5461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00.504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13 24575,'1'-1'0,"0"0"0,0 0 0,0 0 0,0 0 0,1 0 0,-1 0 0,0 0 0,1 1 0,-1-1 0,0 0 0,1 1 0,-1-1 0,1 1 0,-1-1 0,1 1 0,-1 0 0,1 0 0,-1-1 0,1 1 0,0 0 0,-1 1 0,1-1 0,-1 0 0,3 1 0,-1 0 0,0 0 0,0 1 0,0-1 0,-1 1 0,1 0 0,0 0 0,-1 0 0,0 0 0,1 1 0,-1-1 0,2 4 0,4 4 0,-1 1 0,-1 0 0,0 0 0,0 0 0,4 13 0,71 254-1365,-73-255-5461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01.902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44 50 24575,'0'5'0,"4"1"0,2-5 0,0-7 0,-2-7 0,-5-1 0,-7 1 0,-7 4 0,-1 7 0,2 0 0,4 0-8191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03.098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24575,'1'8'0,"1"0"0,0 0 0,1 0 0,0-1 0,0 1 0,1-1 0,-1 0 0,2 0 0,5 7 0,4 11 0,157 310-1365,-163-320-5461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03.992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67 0 24575,'-5'0'0,"-5"0"0,-6 5 0,-1 5 0,4 6 0,8 1 0,4-8 0,3-10 0,1-9 0,-4-2 0,-3 0-8191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05.942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94 24575,'8'-1'0,"0"0"0,0-1 0,0 0 0,0 0 0,-1-1 0,1 0 0,9-5 0,17-7 0,14-9 0,-42 20 0,1-1 0,0 2 0,1-1 0,-1 1 0,1 0 0,-1 0 0,1 1 0,0 0 0,11-2 0,-17 5 0,-1-1 0,1 1 0,0-1 0,-1 1 0,1 0 0,-1-1 0,0 1 0,1 0 0,-1 0 0,0 0 0,1 0 0,-1 0 0,0 1 0,0-1 0,0 0 0,0 0 0,0 1 0,0-1 0,0 1 0,0-1 0,-1 1 0,1-1 0,-1 1 0,1-1 0,-1 1 0,1-1 0,-1 1 0,0 0 0,0-1 0,0 4 0,1 59 0,-2-52 0,3 39-1365,3-32-5461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07.791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716 2442 24575,'1'-20'0,"1"0"0,7-31 0,3-24 0,-6-25 0,-10-123 0,-1 188 0,-2 0 0,-1 0 0,-2 0 0,-1 1 0,-19-39 0,-20-64 0,16-13 0,13 52 0,9 37 0,5 27 0,-15-46 0,16 55 0,0 0 0,2 1 0,1-2 0,1 1 0,0 0 0,4-31 0,-1 24 0,-1 1 0,-2-1 0,-7-39 0,3 34 0,-3-60 0,6 46 0,2 43 0,-1 0 0,0 0 0,0 0 0,-1 0 0,0 0 0,-1 1 0,1-1 0,-1 1 0,-1 0 0,-5-7 0,-58-66 0,50 61 0,-62-66 0,28 33 0,3-3 0,-48-70 0,88 112-341,0 0 0,-1 1-1,-19-19 1,13 18-6485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09.201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1 145 24575,'0'-4'0,"0"-11"0,0-8 0,0-3 0,0-3 0,4 4 0,2 11 0,5 8 0,4 4 0,-1 8 0,3 2 0,-2 5 0,1 0 0,-2-3-8191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11.480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3915 0 24575,'-10'8'0,"-1"-2"0,1 1 0,-1-1 0,0-1 0,0 0 0,-1-1 0,1 0 0,-20 4 0,15-4 0,-107 39 0,78-25 0,-2-3 0,-55 12 0,-135 32 0,209-52 0,-28 11 0,-1-4 0,0-1 0,-2-3 0,-74 2 0,106-10 0,0 2 0,1 0 0,-37 11 0,-40 6 0,-540 11 0,199-33 0,424 0 0,1-1 0,-36-8 0,34 5 0,0 2 0,-26-2 0,-688 3 0,357 4 0,196-2-1365,156 0-5461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14.631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460 0 24575,'-10'2'0,"1"1"0,0-1 0,0 1 0,0 1 0,0 0 0,0 0 0,1 0 0,0 1 0,-12 9 0,-21 11 0,-211 92 0,199-85-1365,40-23-5461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17.010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1 320 24575,'0'2'0,"1"-1"0,-1 0 0,1 0 0,-1 0 0,1 0 0,-1 0 0,1 1 0,0-1 0,0 0 0,0-1 0,-1 1 0,1 0 0,0 0 0,0 0 0,0 0 0,0-1 0,1 1 0,-1-1 0,0 1 0,0 0 0,0-1 0,0 0 0,1 1 0,-1-1 0,0 0 0,0 0 0,3 1 0,40 4 0,-40-5 0,231 2 0,-121-4 0,-101 2 0,1-1 0,-1 0 0,0-1 0,0-1 0,0 0 0,0-1 0,0 0 0,-1-1 0,1 0 0,-1-1 0,-1 0 0,22-16 0,-15 8 0,-1-2 0,-1 1 0,-1-2 0,0 0 0,-1-1 0,22-35 0,-11 22 0,6-8 0,-30 38 0,1-1 0,-1 0 0,0 0 0,0-1 0,0 1 0,0 0 0,0 0 0,0 0 0,-1-1 0,1 1 0,-1 0 0,1-1 0,-1 1 0,0-4 0,-1 4 0,1 1 0,-1-1 0,0 1 0,0-1 0,0 1 0,0 0 0,0-1 0,0 1 0,0 0 0,0 0 0,-1 0 0,1-1 0,0 1 0,-1 1 0,1-1 0,-1 0 0,1 0 0,-1 0 0,1 1 0,-1-1 0,1 1 0,-1-1 0,0 1 0,1 0 0,-4-1 0,-50-2 0,45 3 0,-11 2 23,0 0 1,-1 1-1,1 1 0,-40 14 0,-27 5-1504,66-20-5345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18.026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181 0 24575,'-1'11'0,"0"-1"0,0 1 0,-1-1 0,-1 0 0,0 0 0,0 0 0,-1 0 0,0 0 0,0-1 0,-1 0 0,-1 0 0,-7 10 0,-5 10 0,18-29 0,0 0 0,0 1 0,-1-1 0,1 0 0,0 1 0,0-1 0,-1 1 0,1-1 0,0 0 0,0 1 0,0-1 0,0 1 0,0-1 0,0 1 0,0-1 0,-1 0 0,1 1 0,0-1 0,1 1 0,-1-1 0,0 1 0,0-1 0,0 0 0,0 1 0,0-1 0,0 1 0,0-1 0,1 1 0,-1-1 0,0 0 0,0 1 0,1-1 0,-1 0 0,0 1 0,1-1 0,18 5 0,27-10 0,-44 5 0,61-14 0,-79 23 0,1 0 0,1 2 0,0 0 0,0 0 0,-13 16 0,-22 17 0,45-41 0,0 1 0,1 0 0,-1 0 0,0 0 0,1 0 0,0 1 0,0 0 0,1-1 0,-1 1 0,1 0 0,-3 10 0,-7 57 0,11-56 0,-1-1 0,0 1 0,-6 17 0,-6 6-1365,-2-2-5461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19.378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379 413 24575,'-6'-2'0,"0"0"0,1-1 0,0 0 0,-1 0 0,1-1 0,1 0 0,-1 0 0,0 0 0,1 0 0,0 0 0,-6-9 0,-1 1 0,-103-116 0,-4-4 0,58 52-1365,49 69-5461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21.212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173 0 24575,'-1'7'0,"-1"0"0,1-1 0,-1 1 0,0-1 0,-1 0 0,0 1 0,1-1 0,-2 0 0,1-1 0,-5 6 0,-10 21 0,6-7 0,0 0 0,-1-1 0,-1-1 0,-2 0 0,-21 25 0,35-46 0,0 0 0,0 0 0,1 0 0,-1 0 0,1 0 0,-1 0 0,1 1 0,0-1 0,0 1 0,0-1 0,0 1 0,0-1 0,0 5 0,1-6 0,0-1 0,0 1 0,0-1 0,0 1 0,0-1 0,0 1 0,0-1 0,0 0 0,0 1 0,1-1 0,-1 1 0,0-1 0,0 1 0,1-1 0,-1 0 0,0 1 0,0-1 0,1 0 0,-1 1 0,0-1 0,1 0 0,-1 0 0,1 1 0,-1-1 0,0 0 0,1 0 0,-1 1 0,1-1 0,25-2 0,-8-5 0,0-1 0,0 0 0,-1-2 0,0 0 0,26-20 0,-24 15 0,1 2 0,1 1 0,33-16 0,-29 19-1365,-2 3-5461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22.628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24575,'0'5'0,"0"6"0,0 5 0,0 4 0,0 4 0,0 3 0,0-9 0,0-7-8191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23.206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24575,'4'0'0,"2"5"0,0 10 0,-2 7 0,-1 5 0,4-3 0,0-1 0,-1-4-8191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24.548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82 24575,'0'-3'0,"1"0"0,-1 0 0,1 0 0,0 0 0,0 0 0,1 1 0,-1-1 0,0 0 0,1 0 0,0 1 0,-1-1 0,1 1 0,0 0 0,0-1 0,1 1 0,-1 0 0,0 0 0,1 0 0,-1 0 0,1 1 0,0-1 0,0 1 0,-1 0 0,5-2 0,4-1 0,-1 0 0,1 0 0,0 2 0,0-1 0,15-1 0,-18 3 0,0 1 0,1-1 0,-1 1 0,0 1 0,0 0 0,1 0 0,-1 0 0,0 1 0,8 3 0,-13-4 0,0 1 0,0 0 0,0-1 0,0 1 0,0 0 0,-1 1 0,1-1 0,-1 0 0,1 1 0,-1-1 0,0 1 0,0 0 0,0 0 0,0 0 0,-1 0 0,1 0 0,-1 0 0,0 0 0,0 1 0,0-1 0,0 0 0,-1 1 0,1-1 0,-1 5 0,7 38-1365,-2-28-5461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27.944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1636 1 24575,'-51'0'0,"-8"-1"0,-1 3 0,-90 13 0,-134 44 0,237-48 0,0 2 0,0 2 0,1 2 0,2 2 0,-1 2 0,2 2 0,1 2 0,-71 54 0,100-66 0,1 1 0,0 0 0,0 0 0,-12 23 0,16-24 0,0 0 0,-1-1 0,0 0 0,-1 0 0,-1-1 0,0 0 0,-19 14 0,-149 82 0,154-91 0,17-11 0,1 0 0,-1 0 0,0-1 0,-1 0 0,1 0 0,0-1 0,-1 0 0,0-1 0,0 0 0,0 0 0,-10 0 0,-32-1-1365,28-2-5461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28.888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64 0 24575,'-5'0'0,"-5"0"0,-2 5 0,-3 1 0,-3 4 0,15 0 0,12-1 0,4 2 0,6-1 0,3-1 0,2-4 0,2-1 0,1 2 0,0 5 0,1 1 0,3-2 0,2-2 0,-4-4-8191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30.411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2439 291 24575,'-40'-2'0,"-1"-3"0,2-1 0,-51-15 0,37 8 0,-107-24 0,34 5 0,-1 5 0,-195-14 0,123 36 0,-174-12 0,282 5 0,-83-6 0,3 19 0,95 1 0,1-3 0,-144-20 0,215 20-124,-1 0 0,1 0 0,0 0 0,-1 0 0,1-1 0,0 0-1,0 0 1,0 0 0,0-1 0,-4-3 0,-5-8-6702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31.534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24575,'0'5'0,"0"5"0,0 6 0,0 5 0,9 3 0,7-2 0,10-1 0,6 1 0,5 1 0,2 1 0,-2-3 0,-7-6-8191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32.423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1039 388 24575,'-11'-1'0,"1"0"0,-1-1 0,1 0 0,0-1 0,0 0 0,-10-5 0,-49-12 0,-32 8 0,-105-18 0,182 25 0,0-2 0,1 0 0,-1-1 0,2-2 0,-1 0 0,-26-18 0,-113-84 0,-52 1-1365,198 103-5461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33.473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430 29 24575,'-53'0'0,"-104"-15"0,133 10 0,-1 1 0,1 2 0,-1 0 0,0 2 0,1 0 0,-34 6 0,58-6 0,-1 0 0,0 0 0,1 0 0,-1 0 0,0 0 0,1 1 0,-1-1 0,0 0 0,1 0 0,-1 1 0,1-1 0,-1 0 0,1 1 0,-1-1 0,0 1 0,1-1 0,-1 0 0,1 1 0,0-1 0,-1 1 0,1 0 0,-1-1 0,1 1 0,0-1 0,-1 1 0,1-1 0,0 1 0,0 0 0,-1-1 0,1 2 0,11 19 0,39 20 0,-39-33 0,15 12 0,-18-15 0,-2-1 0,1 1 0,-1 0 0,1 1 0,-1 0 0,-1 0 0,1 0 0,-1 0 0,0 1 0,-1 0 0,1 0 0,-2 0 0,1 1 0,-1-1 0,5 15 0,-4-1-1365,-2-1-5461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34.493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83 0 24575,'-4'6'0,"0"0"0,1 1 0,0-1 0,0 0 0,1 1 0,-1 0 0,1 0 0,1-1 0,0 1 0,0 0 0,0 0 0,0 0 0,2 15 0,-6 32 0,-8 4 0,2-17 0,2 1 0,3 1 0,-3 59 0,8-11 0,4 166 0,1-206 0,1 0 0,3-1 0,24 82 0,36 35-1365,-61-145-5461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35.484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98 24575,'4'0'0,"7"0"0,5 0 0,5 0 0,3 0 0,-2-4 0,-1-2 0,-4-4 0,-4-5 0,4 0 0,3 3 0,4 3 0,2 3 0,0 3 0,-3-3 0,-2 0 0,-4 1-8191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37.079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24575,'1'21'0,"1"-1"0,6 27 0,2 7 0,-1 23 0,4-2 0,4 0 0,2-1 0,4 0 0,3-2 0,3-1 0,3-1 0,3-2 0,86 124 0,-66-119 0,121 172 0,-160-217 0,-2 1 0,18 51 0,-20-49 0,0-1 0,27 46 0,-8-33 0,2-1 0,2-2 0,1-1 0,2-2 0,52 38 0,-4 1 0,-45-35 0,-3 1 0,64 92 0,-15-17 0,-68-95 0,156 207 0,-123-161 0,3-4 0,3-1 0,91 76 0,10 10 0,-41-10 0,-85-97 0,1-1 0,55 50 0,-1-7 0,-63-57 0,2-1 0,1-1 0,1-1 0,45 28 0,-13-25 0,-43-20 0,-1 1 0,27 15 0,-37-18-151,1-1-1,0 1 0,0-2 0,0 1 1,0-1-1,0-1 0,1 1 1,11 1-1,0-2-6674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38.088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24575,'3'1'0,"0"0"0,0 1 0,1-1 0,-1 1 0,0-1 0,0 1 0,-1 0 0,1 0 0,0 0 0,-1 0 0,1 1 0,-1-1 0,1 1 0,-1-1 0,2 5 0,7 5 0,8 6 0,0-1 0,2 0 0,0-1 0,1-1 0,0-2 0,1 0 0,1-1 0,36 13 0,-51-22 0,-3-1 0,0-1 0,0 2 0,0-1 0,-1 0 0,1 1 0,-1 0 0,1 1 0,-1-1 0,0 1 0,6 5 0,-11-7 0,0-1 0,0 0 0,1 0 0,-1 0 0,0 1 0,0-1 0,0 0 0,0 0 0,0 0 0,-1 1 0,1-1 0,0 0 0,0 0 0,-1 0 0,1 0 0,-1 0 0,1 1 0,-1-1 0,0 0 0,1 0 0,-1 0 0,0 0 0,1-1 0,-1 1 0,0 0 0,0 0 0,0 0 0,0-1 0,0 1 0,0 0 0,0-1 0,0 1 0,0-1 0,0 1 0,-2 0 0,-43 21 0,45-22 0,-61 22 0,31-12 0,-45 22 0,68-28 0,1 0 0,-1 0 0,1 1 0,0 0 0,0 1 0,0 0 0,1 0 0,0 0 0,0 1 0,-7 9 0,4 5-1365,7-5-5461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38.994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24575,'28'2'0,"0"1"0,0 1 0,44 13 0,-39-8 0,0-2 0,37 3 0,421-6 0,-256-7 0,-34 3-1365,-179 0-5461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40.086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20 0 24575,'0'4'0,"0"-1"0,1 0 0,0 0 0,0 0 0,0 0 0,0 0 0,0 0 0,0 0 0,1 0 0,-1 0 0,1-1 0,0 1 0,0-1 0,0 1 0,0-1 0,0 0 0,1 0 0,-1 0 0,1 0 0,-1 0 0,7 3 0,7 4 0,1-1 0,31 11 0,2 1 0,-47-18 0,1 1 0,-1-1 0,0 1 0,0 0 0,0 0 0,0 0 0,0 0 0,0 0 0,-1 1 0,0-1 0,0 1 0,0-1 0,0 1 0,0 0 0,-1 0 0,0 0 0,1 0 0,-1 0 0,-1 0 0,1 0 0,-1 0 0,0 1 0,0 7 0,0-6 0,-1 1 0,0-1 0,0 0 0,0 1 0,-1-1 0,0 0 0,0 0 0,0 0 0,-1 0 0,0-1 0,0 1 0,-1-1 0,1 1 0,-10 8 0,-46 39-41,37-35-224,2 0 0,0 1 0,1 1 1,-27 38-1,35-41-6561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51.872"/>
    </inkml:context>
    <inkml:brush xml:id="br0">
      <inkml:brushProperty name="width" value="0.035" units="cm"/>
      <inkml:brushProperty name="height" value="0.035" units="cm"/>
      <inkml:brushProperty name="color" value="#F6630D"/>
    </inkml:brush>
  </inkml:definitions>
  <inkml:trace contextRef="#ctx0" brushRef="#br0">6244 6089 24575,'-1'-25'0,"-1"-1"0,-2 1 0,0 0 0,-2 0 0,0 0 0,-2 1 0,0 0 0,-2 0 0,-1 1 0,-22-35 0,8 9 0,-35-98 0,9 20 0,16 60 0,-83-121 0,-1 1 0,92 138 0,-94-161 0,91 163 0,-2 2 0,-51-55 0,-93-81 0,155 156 0,0-1 0,-18-29 0,18 24 0,-31-36 0,14 28 0,-68-84 0,28 21 0,-125-130 0,120 140 0,50 53 0,-50-45 0,-30-4 0,88 69 0,-47-28 0,48 32 0,0 0 0,-37-33 0,-23-33 0,-77-69 0,-209-202 0,327 308 0,16 19 0,-1 2 0,-57-36 0,-19-15 0,61 33 0,-68-80 0,82 86 0,-2 0 0,-1 3 0,-2 0 0,-44-32 0,-56-23 0,-172-82 0,245 141 0,39 20 0,1-2 0,0 0 0,1-1 0,1-1 0,-1-1 0,2-1 0,-22-20 0,-166-157 0,161 147 0,-2 3 0,-2 2 0,-2 2 0,-75-41 0,-57-40 0,135 86 0,-236-187 0,83 20 0,110 105 0,-9-14 0,-56-53 0,100 108 0,39 34 0,-2 1 0,0 1 0,-1 0 0,0 2 0,-2 0 0,1 1 0,-37-16 0,12 12 0,-28-11 0,-125-33 0,145 55-1365,31 6-5461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53.283"/>
    </inkml:context>
    <inkml:brush xml:id="br0">
      <inkml:brushProperty name="width" value="0.035" units="cm"/>
      <inkml:brushProperty name="height" value="0.035" units="cm"/>
      <inkml:brushProperty name="color" value="#F6630D"/>
    </inkml:brush>
  </inkml:definitions>
  <inkml:trace contextRef="#ctx0" brushRef="#br0">82 611 24575,'-21'-56'0,"2"-74"0,-6-30 0,19 131 0,2-1 0,0 0 0,2 0 0,1 0 0,4-32 0,-3 60 0,0 0 0,0 0 0,1-1 0,-1 1 0,1 0 0,0 0 0,0-1 0,-1 1 0,2 0 0,-1 0 0,0 0 0,0 0 0,0 1 0,1-1 0,-1 0 0,1 0 0,0 1 0,-1-1 0,5-2 0,-2 2 0,-1 1 0,1-1 0,0 0 0,0 1 0,0 0 0,1 0 0,-1 0 0,0 1 0,0-1 0,6 1 0,10 1 0,1 2 0,-1 0 0,34 9 0,-32-7 0,14 4 0,0 2 0,0 1 0,-1 2 0,-1 1 0,0 1 0,-1 3 0,35 24 0,-13-13 32,-46-26-187,0 0 0,-1 0-1,1 1 1,-1 0 0,0 0 0,-1 1-1,1 0 1,10 11 0,-6 0-6671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55.319"/>
    </inkml:context>
    <inkml:brush xml:id="br0">
      <inkml:brushProperty name="width" value="0.035" units="cm"/>
      <inkml:brushProperty name="height" value="0.035" units="cm"/>
      <inkml:brushProperty name="color" value="#F6630D"/>
    </inkml:brush>
  </inkml:definitions>
  <inkml:trace contextRef="#ctx0" brushRef="#br0">1 246 24575,'0'-14'0,"0"0"0,2 0 0,-1-1 0,2 1 0,0 0 0,1 1 0,0-1 0,1 1 0,7-14 0,-9 20 0,1 1 0,0 0 0,0 0 0,0 1 0,1 0 0,-1-1 0,1 1 0,1 1 0,-1-1 0,1 1 0,-1 0 0,1 0 0,1 1 0,-1-1 0,0 1 0,1 1 0,-1-1 0,1 1 0,0 1 0,9-2 0,25-1 0,0 3 0,0 1 0,51 7 0,-81-5 0,0 1 0,0 0 0,0 0 0,0 1 0,0 1 0,-1 0 0,1 0 0,-1 1 0,-1 0 0,1 1 0,10 9 0,-10-7 0,0 0 0,-1 0 0,0 1 0,-1 1 0,1-1 0,-2 1 0,0 0 0,0 1 0,7 18 0,-12-26 0,-1 0 0,0 0 0,0 0 0,-1 0 0,1 0 0,-1 0 0,0 0 0,0 0 0,0 0 0,-1 1 0,1-1 0,-1 0 0,0 0 0,0 0 0,-1-1 0,-2 7 0,1-3 0,-1-1 0,-1 1 0,1-1 0,-1 0 0,0 0 0,-1 0 0,1-1 0,-9 7 0,0-2 0,0 0 0,-1-1 0,0-1 0,-1-1 0,1 0 0,-1 0 0,-26 5 0,-24-7 0,55-5 0,-1 0 0,1 1 0,0 0 0,-16 4 0,26-4 0,-1-1 0,1 1 0,-1-1 0,1 1 0,-1 0 0,1-1 0,-1 1 0,1 0 0,-1 0 0,1 0 0,0 0 0,0 0 0,-1 0 0,1 1 0,0-1 0,0 0 0,0 1 0,0-1 0,1 0 0,-1 1 0,0-1 0,0 1 0,1-1 0,-1 4 0,0-2 0,1 0 0,0 1 0,0-1 0,1 1 0,-1-1 0,1 1 0,-1-1 0,1 0 0,0 1 0,1-1 0,1 4 0,4 7 0,1 0 0,0-1 0,1 0 0,11 13 0,-11-16-105,0 2 0,-1-1 0,0 1 0,-1 1 0,0 0 0,-1-1 0,0 2 0,-1-1 0,-1 1 0,0 0 0,-1 0 0,2 16 0,-3-7-6721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0:57.824"/>
    </inkml:context>
    <inkml:brush xml:id="br0">
      <inkml:brushProperty name="width" value="0.035" units="cm"/>
      <inkml:brushProperty name="height" value="0.035" units="cm"/>
      <inkml:brushProperty name="color" value="#F6630D"/>
    </inkml:brush>
  </inkml:definitions>
  <inkml:trace contextRef="#ctx0" brushRef="#br0">50 0 24575,'-5'5'0,"0"1"0,0-1 0,1 1 0,0 0 0,0 0 0,1 0 0,0 0 0,0 1 0,0-1 0,1 1 0,0 0 0,0-1 0,0 1 0,1 0 0,0 10 0,0-14 0,1 0 0,1 1 0,-1-1 0,1 0 0,-1 0 0,1 0 0,0 0 0,0 0 0,0 0 0,0 0 0,1 0 0,-1 0 0,1 0 0,0 0 0,0-1 0,0 1 0,0-1 0,0 0 0,0 1 0,1-1 0,-1 0 0,1 0 0,0 0 0,-1-1 0,1 1 0,0-1 0,0 1 0,0-1 0,0 0 0,0 0 0,0-1 0,0 1 0,1 0 0,5-1 0,3 1 0,-1 0 0,1-1 0,0 0 0,0-1 0,-1 0 0,1-1 0,17-5 0,-26 7 0,-1-1 0,1 0 0,-1 0 0,0 0 0,1 0 0,-1 0 0,0 0 0,1-1 0,-1 1 0,0-1 0,0 1 0,0-1 0,0 0 0,-1 0 0,1 0 0,0 0 0,-1 0 0,1 0 0,-1 0 0,0-1 0,0 1 0,0 0 0,0-1 0,0 1 0,0-1 0,-1 1 0,1-1 0,-1 0 0,1 1 0,-1-1 0,0 1 0,0-1 0,-1 0 0,1 1 0,0-1 0,-1 1 0,1-1 0,-1 1 0,-2-5 0,0 2 0,0 0 0,0 1 0,0-1 0,-1 1 0,1 0 0,-1 0 0,0 0 0,-1 0 0,1 1 0,-1-1 0,1 1 0,-1 0 0,0 1 0,0-1 0,0 1 0,-1 0 0,1 0 0,0 1 0,-1 0 0,-8-2 0,9 2 0,0 0 0,0 0 0,0 0 0,0 1 0,0 0 0,0 0 0,0 0 0,0 0 0,0 1 0,0 0 0,0 0 0,0 0 0,1 1 0,-1 0 0,0 0 0,1 0 0,-1 0 0,1 1 0,0-1 0,-1 1 0,1 0 0,-6 7 0,9-7 0,-1 1 0,1-1 0,-1 1 0,1 0 0,0-1 0,0 1 0,1 0 0,-1 0 0,1 0 0,0 0 0,0 0 0,0-1 0,1 1 0,-1 0 0,1 0 0,0 0 0,0-1 0,0 1 0,0 0 0,1-1 0,0 1 0,0-1 0,-1 1 0,2-1 0,-1 0 0,0 0 0,1 0 0,0 0 0,5 4 0,-5-3 0,1 0 0,-1 0 0,1-1 0,0 0 0,0 0 0,0 0 0,1 0 0,-1-1 0,1 1 0,-1-1 0,1 0 0,0-1 0,0 1 0,0-1 0,-1 0 0,2 0 0,-1 0 0,0-1 0,0 0 0,0 0 0,0 0 0,9-2 0,-11 0 0,0 1 0,-1-1 0,1 0 0,-1-1 0,0 1 0,1 0 0,-1-1 0,0 1 0,-1-1 0,1 1 0,0-1 0,-1 0 0,1 0 0,-1 0 0,0 0 0,0 0 0,0 0 0,0 0 0,-1 0 0,1 0 0,-1-5 0,1 7 0,-1-1 0,0 0 0,1 0 0,-1 0 0,0 0 0,0 0 0,0 0 0,0 0 0,-1 0 0,1 1 0,0-1 0,-1 0 0,1 0 0,-1 0 0,0 0 0,0 1 0,1-1 0,-1 0 0,0 1 0,0-1 0,-1 1 0,1-1 0,0 1 0,0-1 0,-1 1 0,1 0 0,-1 0 0,1-1 0,-1 1 0,0 0 0,1 1 0,-1-1 0,0 0 0,0 0 0,-1 0 0,1 1 0,1 0 0,-1 0 0,1 0 0,-1 0 0,1 0 0,-1 0 0,1 1 0,-1-1 0,1 0 0,-1 1 0,1-1 0,-1 1 0,1 0 0,-1-1 0,1 1 0,0 0 0,0 0 0,-1 0 0,1 0 0,0 0 0,0 0 0,0 0 0,0 0 0,0 1 0,0-1 0,0 0 0,1 1 0,-1-1 0,0 0 0,1 1 0,-1-1 0,1 1 0,-1-1 0,1 1 0,0-1 0,0 1 0,0 1 0,-1 0 0,1 0 0,0 0 0,0 0 0,0 0 0,0 0 0,1 0 0,-1 0 0,1 0 0,0 0 0,0 0 0,0 0 0,0 0 0,0 0 0,1-1 0,-1 1 0,1 0 0,0-1 0,2 4 0,-2-5 0,-1 0 0,0 0 0,1 1 0,-1-1 0,1 0 0,-1 0 0,1 0 0,0 0 0,0-1 0,-1 1 0,1 0 0,0-1 0,0 1 0,-1-1 0,1 0 0,0 1 0,0-1 0,0 0 0,0 0 0,0 0 0,0-1 0,-1 1 0,1 0 0,0-1 0,0 1 0,0-1 0,-1 1 0,1-1 0,0 0 0,-1 0 0,1 0 0,0 0 0,-1 0 0,1 0 0,1-2 0,-2 2 0,0-1 0,0 1 0,0 0 0,0-1 0,0 1 0,-1 0 0,1-1 0,0 1 0,-1-1 0,1 1 0,-1-1 0,0 0 0,1 1 0,-1-1 0,0 1 0,0-1 0,0 0 0,0 1 0,0-1 0,0 1 0,-1-1 0,1 1 0,-1-1 0,1 0 0,-1 1 0,1-1 0,-1 1 0,0 0 0,1-1 0,-1 1 0,0 0 0,0-1 0,0 1 0,0 0 0,-1 0 0,1 0 0,0 0 0,0 0 0,-2-1 0,2 1 0,0 0 0,1 0 0,-1 1 0,0-1 0,0 0 0,0 1 0,1-1 0,-1 1 0,0-1 0,0 1 0,0 0 0,0-1 0,0 1 0,0 0 0,0-1 0,0 1 0,0 0 0,0 0 0,0 0 0,0 0 0,0 0 0,0 0 0,0 0 0,0 0 0,0 1 0,0-1 0,0 0 0,0 1 0,0-1 0,0 0 0,0 1 0,0-1 0,1 1 0,-1-1 0,0 1 0,0 0 0,0-1 0,1 1 0,-1 0 0,0 0 0,1 0 0,-1-1 0,0 2 0,0 0 0,1 0 0,-1-1 0,1 1 0,-1 0 0,1 0 0,0 0 0,-1 0 0,1 0 0,0-1 0,0 1 0,1 0 0,-1 0 0,0 0 0,0 0 0,1 0 0,0-1 0,-1 1 0,1 0 0,0 0 0,-1-1 0,1 1 0,0-1 0,3 4 0,-3-4 0,1 1 0,0 0 0,0-1 0,0 1 0,0-1 0,0 1 0,1-1 0,-1 0 0,0 0 0,3 1 0,3-4 0,-15-13 0,0 6 0,0 0 0,-1 1 0,0 0 0,-13-11 0,19 17 0,1 1 0,-1-1 0,1 1 0,-1 0 0,0-1 0,0 1 0,0 0 0,0 0 0,0 0 0,0 0 0,0 0 0,0 1 0,0-1 0,0 1 0,0-1 0,0 1 0,0 0 0,-1 0 0,1 0 0,0 0 0,0 0 0,0 0 0,-1 1 0,1-1 0,0 1 0,0-1 0,0 1 0,0 0 0,0 0 0,-3 2 0,4-3-39,1 1 0,-1-1 0,1 1 0,-1-1 0,1 1 0,0-1 0,-1 1 0,1-1 0,0 1 0,0 0 0,-1-1 0,1 1 0,0 0 0,0-1 0,0 1 0,0 0 0,0-1 0,0 1 0,0-1 0,0 1 0,0 0 0,0-1 0,0 1 0,0 0 0,0-1 0,0 1 0,1 0 0,-1-1 0,0 1 0,1 0 0,-1-1 0,0 1 0,1-1 0,0 1 0,7 9-6787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5:33.974"/>
    </inkml:context>
    <inkml:brush xml:id="br0">
      <inkml:brushProperty name="width" value="0.035" units="cm"/>
      <inkml:brushProperty name="height" value="0.035" units="cm"/>
      <inkml:brushProperty name="color" value="#F6630D"/>
    </inkml:brush>
  </inkml:definitions>
  <inkml:trace contextRef="#ctx0" brushRef="#br0">1 0 24575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3T17:25:34.644"/>
    </inkml:context>
    <inkml:brush xml:id="br0">
      <inkml:brushProperty name="width" value="0.035" units="cm"/>
      <inkml:brushProperty name="height" value="0.035" units="cm"/>
      <inkml:brushProperty name="color" value="#F6630D"/>
    </inkml:brush>
  </inkml:definitions>
  <inkml:trace contextRef="#ctx0" brushRef="#br0">1 0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39896-F477-44FF-9E30-8359D731DE69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2CC05A-6B09-4CD6-9EBC-7630F7CB7C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7948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2CC05A-6B09-4CD6-9EBC-7630F7CB7CD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6771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2CC05A-6B09-4CD6-9EBC-7630F7CB7CD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8246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7FFF1-2A5A-C761-E0BA-1679310D8D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ED3F03-D6C5-4CB9-5229-5AA405F712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BF776C-9B9F-17E5-A9B7-79DFE04E76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6CFACC-6F04-B022-DD45-B5EDEBD054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BC26F-2AD3-E93D-78D4-E034115B4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2005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2BDA3-DBD1-3721-E6E4-2D4FCC812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15D40-9C78-DB8E-5C80-DB86BCA7D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4FD7D-2268-90D4-5EDD-3EB1728376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E62733-10A0-8B68-AA4A-80DFBC5114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B665F3-DEA6-E3C2-A684-66E73175F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4629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46837-D9C6-CD30-439B-A1F1F3CB7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8C74AF-6BF1-AFF5-DB43-C86B0B30F3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D67525-D8D1-1670-96E5-789559D0D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261ABC-0B02-5B7A-67B9-404D36662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4BDF0A-1799-82F6-B104-A779AFBF09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0906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1E497-B754-91EB-6AB8-587F89A5B1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77BF6-998B-7E2B-7C29-29FF2B648D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05E54A-F5EF-1D26-9CE2-CBAAA3ED29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DA1283-DC1C-5E16-41F1-9547F0E84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7AEEB2-BB67-BC5E-482E-919CD5A9C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1DC5FF-DD0C-F394-6D7B-788E2D02F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6939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E37AB-30A9-BC15-3219-706B08F9C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0452B3-F3CF-54E5-05E7-9CE2FDE929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799B33-4730-9A27-C486-675231571D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997F86-0FBD-BD7D-D4A0-89E5A665A7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F3EFCD-47F7-B2CD-7725-35ACE422C9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EDB5BB-7DB6-F266-8AEC-0A660FCBE4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329A78-8E19-FAA3-0D03-E84A11DBC6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5CA8439-AE52-99F1-3128-FAB9CE144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152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1B244-EE98-4152-8A21-4725C1047C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43EBBE-6462-0ABF-0FEE-DE753A3728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149806-B303-3CD2-C7E1-9CC6B8B39E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72F220-7EFF-EC17-5C3B-41EDB6AC0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1185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75B83E3-7CFB-AC60-E0F9-04C97F31C5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772516-8041-924A-658E-4DDEA47FF7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F64F6F-36B4-15CF-2E56-F7A3A16902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83585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731F0-2B3E-0419-017C-53C2BBF08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B67570-2926-C054-D55E-7FAB519169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7D0FA0-2286-7964-230B-7479A81100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34B1A3-09AB-3DE5-7108-EC31DB75BB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16F870-BE32-95D5-62B9-BD6DA5AFE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57FB7D-5973-6578-C950-6A5BF3716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638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4BE29-50CD-3366-97F4-35CA512CB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EBE9C5-AAFD-0EBD-05A7-0E06E16E2E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3EC20B-4C2D-E538-4970-CE036CADD2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C38930-FD03-42B6-1D6C-91003A37B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A12476-50D2-0C19-3C11-02AC8A2177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92F1A6-1B2D-D809-41E9-F34B0F5EB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49899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95621-DAF0-D20A-C746-6A6C29D5E8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60F532-D818-9567-457A-DF603753B2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5D1C5E-425D-859A-8546-9A013656A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B71467-7882-A97A-7E39-D29C3EE984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B5DFEA-76D8-6C85-5C7B-B45058DADC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8084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BB98040-4FFD-0AE5-0774-FA36A9EA1E6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3FD2C0-2D77-93CA-8E4A-81853F37EE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CE34E3-8123-2902-5A92-4E35D0C53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48DA38-5349-36D6-00D3-FCC158C3D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38DAE1-F3D4-0F8D-75E8-E7E1C361F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80998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313CE26-7450-45CB-2A3E-1CCC18591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9792AF-267C-370F-99F5-76CA7904FE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D5F46-126D-6538-ADA6-F47EEA375D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FF1949-3595-69CD-48DE-9AB7EEAE10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194953-737A-9F75-D520-6155259086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818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6" Type="http://schemas.openxmlformats.org/officeDocument/2006/relationships/customXml" Target="../ink/ink12.xml"/><Relationship Id="rId21" Type="http://schemas.openxmlformats.org/officeDocument/2006/relationships/image" Target="../media/image15.png"/><Relationship Id="rId42" Type="http://schemas.openxmlformats.org/officeDocument/2006/relationships/customXml" Target="../ink/ink20.xml"/><Relationship Id="rId47" Type="http://schemas.openxmlformats.org/officeDocument/2006/relationships/image" Target="../media/image28.png"/><Relationship Id="rId63" Type="http://schemas.openxmlformats.org/officeDocument/2006/relationships/image" Target="../media/image36.png"/><Relationship Id="rId68" Type="http://schemas.openxmlformats.org/officeDocument/2006/relationships/customXml" Target="../ink/ink33.xml"/><Relationship Id="rId16" Type="http://schemas.openxmlformats.org/officeDocument/2006/relationships/customXml" Target="../ink/ink7.xml"/><Relationship Id="rId11" Type="http://schemas.openxmlformats.org/officeDocument/2006/relationships/image" Target="../media/image10.png"/><Relationship Id="rId32" Type="http://schemas.openxmlformats.org/officeDocument/2006/relationships/customXml" Target="../ink/ink15.xml"/><Relationship Id="rId37" Type="http://schemas.openxmlformats.org/officeDocument/2006/relationships/image" Target="../media/image23.png"/><Relationship Id="rId53" Type="http://schemas.openxmlformats.org/officeDocument/2006/relationships/image" Target="../media/image31.png"/><Relationship Id="rId58" Type="http://schemas.openxmlformats.org/officeDocument/2006/relationships/customXml" Target="../ink/ink28.xml"/><Relationship Id="rId74" Type="http://schemas.openxmlformats.org/officeDocument/2006/relationships/customXml" Target="../ink/ink36.xml"/><Relationship Id="rId79" Type="http://schemas.openxmlformats.org/officeDocument/2006/relationships/image" Target="../media/image44.png"/><Relationship Id="rId5" Type="http://schemas.openxmlformats.org/officeDocument/2006/relationships/image" Target="../media/image7.png"/><Relationship Id="rId61" Type="http://schemas.openxmlformats.org/officeDocument/2006/relationships/image" Target="../media/image35.png"/><Relationship Id="rId82" Type="http://schemas.openxmlformats.org/officeDocument/2006/relationships/customXml" Target="../ink/ink40.xml"/><Relationship Id="rId19" Type="http://schemas.openxmlformats.org/officeDocument/2006/relationships/image" Target="../media/image14.png"/><Relationship Id="rId14" Type="http://schemas.openxmlformats.org/officeDocument/2006/relationships/customXml" Target="../ink/ink6.xml"/><Relationship Id="rId22" Type="http://schemas.openxmlformats.org/officeDocument/2006/relationships/customXml" Target="../ink/ink10.xml"/><Relationship Id="rId27" Type="http://schemas.openxmlformats.org/officeDocument/2006/relationships/image" Target="../media/image18.png"/><Relationship Id="rId30" Type="http://schemas.openxmlformats.org/officeDocument/2006/relationships/customXml" Target="../ink/ink14.xml"/><Relationship Id="rId35" Type="http://schemas.openxmlformats.org/officeDocument/2006/relationships/image" Target="../media/image22.png"/><Relationship Id="rId43" Type="http://schemas.openxmlformats.org/officeDocument/2006/relationships/image" Target="../media/image26.png"/><Relationship Id="rId48" Type="http://schemas.openxmlformats.org/officeDocument/2006/relationships/customXml" Target="../ink/ink23.xml"/><Relationship Id="rId56" Type="http://schemas.openxmlformats.org/officeDocument/2006/relationships/customXml" Target="../ink/ink27.xml"/><Relationship Id="rId64" Type="http://schemas.openxmlformats.org/officeDocument/2006/relationships/customXml" Target="../ink/ink31.xml"/><Relationship Id="rId69" Type="http://schemas.openxmlformats.org/officeDocument/2006/relationships/image" Target="../media/image39.png"/><Relationship Id="rId77" Type="http://schemas.openxmlformats.org/officeDocument/2006/relationships/image" Target="../media/image43.png"/><Relationship Id="rId8" Type="http://schemas.openxmlformats.org/officeDocument/2006/relationships/customXml" Target="../ink/ink3.xml"/><Relationship Id="rId51" Type="http://schemas.openxmlformats.org/officeDocument/2006/relationships/image" Target="../media/image30.png"/><Relationship Id="rId72" Type="http://schemas.openxmlformats.org/officeDocument/2006/relationships/customXml" Target="../ink/ink35.xml"/><Relationship Id="rId80" Type="http://schemas.openxmlformats.org/officeDocument/2006/relationships/customXml" Target="../ink/ink39.xml"/><Relationship Id="rId3" Type="http://schemas.openxmlformats.org/officeDocument/2006/relationships/image" Target="../media/image6.png"/><Relationship Id="rId12" Type="http://schemas.openxmlformats.org/officeDocument/2006/relationships/customXml" Target="../ink/ink5.xml"/><Relationship Id="rId17" Type="http://schemas.openxmlformats.org/officeDocument/2006/relationships/image" Target="../media/image13.png"/><Relationship Id="rId25" Type="http://schemas.openxmlformats.org/officeDocument/2006/relationships/image" Target="../media/image17.png"/><Relationship Id="rId33" Type="http://schemas.openxmlformats.org/officeDocument/2006/relationships/image" Target="../media/image21.png"/><Relationship Id="rId38" Type="http://schemas.openxmlformats.org/officeDocument/2006/relationships/customXml" Target="../ink/ink18.xml"/><Relationship Id="rId46" Type="http://schemas.openxmlformats.org/officeDocument/2006/relationships/customXml" Target="../ink/ink22.xml"/><Relationship Id="rId59" Type="http://schemas.openxmlformats.org/officeDocument/2006/relationships/image" Target="../media/image34.png"/><Relationship Id="rId67" Type="http://schemas.openxmlformats.org/officeDocument/2006/relationships/image" Target="../media/image38.png"/><Relationship Id="rId20" Type="http://schemas.openxmlformats.org/officeDocument/2006/relationships/customXml" Target="../ink/ink9.xml"/><Relationship Id="rId41" Type="http://schemas.openxmlformats.org/officeDocument/2006/relationships/image" Target="../media/image25.png"/><Relationship Id="rId54" Type="http://schemas.openxmlformats.org/officeDocument/2006/relationships/customXml" Target="../ink/ink26.xml"/><Relationship Id="rId62" Type="http://schemas.openxmlformats.org/officeDocument/2006/relationships/customXml" Target="../ink/ink30.xml"/><Relationship Id="rId70" Type="http://schemas.openxmlformats.org/officeDocument/2006/relationships/customXml" Target="../ink/ink34.xml"/><Relationship Id="rId75" Type="http://schemas.openxmlformats.org/officeDocument/2006/relationships/image" Target="../media/image42.png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2.xml"/><Relationship Id="rId15" Type="http://schemas.openxmlformats.org/officeDocument/2006/relationships/image" Target="../media/image12.png"/><Relationship Id="rId23" Type="http://schemas.openxmlformats.org/officeDocument/2006/relationships/image" Target="../media/image16.png"/><Relationship Id="rId28" Type="http://schemas.openxmlformats.org/officeDocument/2006/relationships/customXml" Target="../ink/ink13.xml"/><Relationship Id="rId36" Type="http://schemas.openxmlformats.org/officeDocument/2006/relationships/customXml" Target="../ink/ink17.xml"/><Relationship Id="rId49" Type="http://schemas.openxmlformats.org/officeDocument/2006/relationships/image" Target="../media/image29.png"/><Relationship Id="rId57" Type="http://schemas.openxmlformats.org/officeDocument/2006/relationships/image" Target="../media/image33.png"/><Relationship Id="rId10" Type="http://schemas.openxmlformats.org/officeDocument/2006/relationships/customXml" Target="../ink/ink4.xml"/><Relationship Id="rId31" Type="http://schemas.openxmlformats.org/officeDocument/2006/relationships/image" Target="../media/image20.png"/><Relationship Id="rId44" Type="http://schemas.openxmlformats.org/officeDocument/2006/relationships/customXml" Target="../ink/ink21.xml"/><Relationship Id="rId52" Type="http://schemas.openxmlformats.org/officeDocument/2006/relationships/customXml" Target="../ink/ink25.xml"/><Relationship Id="rId60" Type="http://schemas.openxmlformats.org/officeDocument/2006/relationships/customXml" Target="../ink/ink29.xml"/><Relationship Id="rId65" Type="http://schemas.openxmlformats.org/officeDocument/2006/relationships/image" Target="../media/image37.png"/><Relationship Id="rId73" Type="http://schemas.openxmlformats.org/officeDocument/2006/relationships/image" Target="../media/image41.png"/><Relationship Id="rId78" Type="http://schemas.openxmlformats.org/officeDocument/2006/relationships/customXml" Target="../ink/ink38.xml"/><Relationship Id="rId81" Type="http://schemas.openxmlformats.org/officeDocument/2006/relationships/image" Target="../media/image45.png"/><Relationship Id="rId4" Type="http://schemas.openxmlformats.org/officeDocument/2006/relationships/customXml" Target="../ink/ink1.xml"/><Relationship Id="rId9" Type="http://schemas.openxmlformats.org/officeDocument/2006/relationships/image" Target="../media/image9.png"/><Relationship Id="rId13" Type="http://schemas.openxmlformats.org/officeDocument/2006/relationships/image" Target="../media/image11.png"/><Relationship Id="rId18" Type="http://schemas.openxmlformats.org/officeDocument/2006/relationships/customXml" Target="../ink/ink8.xml"/><Relationship Id="rId39" Type="http://schemas.openxmlformats.org/officeDocument/2006/relationships/image" Target="../media/image24.png"/><Relationship Id="rId34" Type="http://schemas.openxmlformats.org/officeDocument/2006/relationships/customXml" Target="../ink/ink16.xml"/><Relationship Id="rId50" Type="http://schemas.openxmlformats.org/officeDocument/2006/relationships/customXml" Target="../ink/ink24.xml"/><Relationship Id="rId55" Type="http://schemas.openxmlformats.org/officeDocument/2006/relationships/image" Target="../media/image32.png"/><Relationship Id="rId76" Type="http://schemas.openxmlformats.org/officeDocument/2006/relationships/customXml" Target="../ink/ink37.xml"/><Relationship Id="rId7" Type="http://schemas.openxmlformats.org/officeDocument/2006/relationships/image" Target="../media/image8.png"/><Relationship Id="rId71" Type="http://schemas.openxmlformats.org/officeDocument/2006/relationships/image" Target="../media/image40.png"/><Relationship Id="rId2" Type="http://schemas.openxmlformats.org/officeDocument/2006/relationships/notesSlide" Target="../notesSlides/notesSlide2.xml"/><Relationship Id="rId29" Type="http://schemas.openxmlformats.org/officeDocument/2006/relationships/image" Target="../media/image19.png"/><Relationship Id="rId24" Type="http://schemas.openxmlformats.org/officeDocument/2006/relationships/customXml" Target="../ink/ink11.xml"/><Relationship Id="rId40" Type="http://schemas.openxmlformats.org/officeDocument/2006/relationships/customXml" Target="../ink/ink19.xml"/><Relationship Id="rId45" Type="http://schemas.openxmlformats.org/officeDocument/2006/relationships/image" Target="../media/image27.png"/><Relationship Id="rId66" Type="http://schemas.openxmlformats.org/officeDocument/2006/relationships/customXml" Target="../ink/ink3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esearchgate.net/publication/397337774_A_possible_new_ritual_scene_from_the_Mycenaean_settlement_at_Kontopigado_Athens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reece-athens.com/page.php?page_id=18" TargetMode="External"/><Relationship Id="rId3" Type="http://schemas.openxmlformats.org/officeDocument/2006/relationships/hyperlink" Target="https://www.worldhistory.org/image/3740/mycenaean-engraved-gold-ring/" TargetMode="External"/><Relationship Id="rId7" Type="http://schemas.openxmlformats.org/officeDocument/2006/relationships/hyperlink" Target="https://www.google.com/maps" TargetMode="External"/><Relationship Id="rId2" Type="http://schemas.openxmlformats.org/officeDocument/2006/relationships/hyperlink" Target="https://www.worldhistory.org/image/15223/tiryns-gold-signet-ring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academia.edu/61513551/The_goldwork_in_the_Treasures_of_Mycenae_and_Tiryns_Evidence_on_the_network_of_European_hoarding_during_the_Late_Bronze_Age" TargetMode="External"/><Relationship Id="rId5" Type="http://schemas.openxmlformats.org/officeDocument/2006/relationships/hyperlink" Target="https://visitworldheritage.com/en/eu/the-archaeological-site-of-tiryns/2413784a-f003-4bf6-a528-ab8b52c45d49" TargetMode="External"/><Relationship Id="rId4" Type="http://schemas.openxmlformats.org/officeDocument/2006/relationships/hyperlink" Target="https://www.researchgate.net/figure/Signet-ring-from-Tiryns-with-a-procession-of-Genii-After-CMS-I-no-179_fig3_397337774/actions#refere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2D040-EEC0-45C3-AAE0-4CAECF7295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93824" y="320445"/>
            <a:ext cx="12979647" cy="892060"/>
          </a:xfrm>
        </p:spPr>
        <p:txBody>
          <a:bodyPr anchor="t">
            <a:noAutofit/>
          </a:bodyPr>
          <a:lstStyle/>
          <a:p>
            <a:r>
              <a:rPr lang="en-GB" sz="3200" b="1" dirty="0">
                <a:latin typeface="Aptos" panose="020B0004020202020204" pitchFamily="34" charset="0"/>
              </a:rPr>
              <a:t>Tiryns Gold Signet Ring (</a:t>
            </a:r>
            <a:r>
              <a:rPr lang="en-GB" sz="3200" b="1" dirty="0"/>
              <a:t>CMS I,179) </a:t>
            </a:r>
            <a:r>
              <a:rPr lang="en-GB" sz="3200" b="1" dirty="0">
                <a:latin typeface="Aptos" panose="020B0004020202020204" pitchFamily="34" charset="0"/>
              </a:rPr>
              <a:t>: An Object of Connectivity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322AA4-0723-B774-5953-67309D1D86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8970" y="5582652"/>
            <a:ext cx="3441955" cy="767258"/>
          </a:xfrm>
        </p:spPr>
        <p:txBody>
          <a:bodyPr anchor="t">
            <a:noAutofit/>
          </a:bodyPr>
          <a:lstStyle/>
          <a:p>
            <a:pPr algn="l">
              <a:lnSpc>
                <a:spcPct val="100000"/>
              </a:lnSpc>
            </a:pPr>
            <a:endParaRPr lang="en-GB" sz="1100" b="1" dirty="0">
              <a:latin typeface="Aptos" panose="020B0004020202020204" pitchFamily="34" charset="0"/>
            </a:endParaRPr>
          </a:p>
          <a:p>
            <a:pPr algn="l">
              <a:lnSpc>
                <a:spcPct val="100000"/>
              </a:lnSpc>
            </a:pPr>
            <a:r>
              <a:rPr lang="en-GB" sz="1400" b="1" dirty="0">
                <a:latin typeface="Aptos" panose="020B0004020202020204" pitchFamily="34" charset="0"/>
                <a:cs typeface="Arial" panose="020B0604020202020204" pitchFamily="34" charset="0"/>
              </a:rPr>
              <a:t>Object Analysis Presentation: Entanglements HPAH6088</a:t>
            </a:r>
          </a:p>
          <a:p>
            <a:pPr algn="l">
              <a:lnSpc>
                <a:spcPct val="100000"/>
              </a:lnSpc>
            </a:pPr>
            <a:r>
              <a:rPr lang="en-GB" sz="1400" b="1" dirty="0">
                <a:latin typeface="Aptos" panose="020B0004020202020204" pitchFamily="34" charset="0"/>
                <a:cs typeface="Arial" panose="020B0604020202020204" pitchFamily="34" charset="0"/>
              </a:rPr>
              <a:t>Misch Watson – 2504292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B5B1D1A-16D5-4493-4D29-8087D4494E24}"/>
              </a:ext>
            </a:extLst>
          </p:cNvPr>
          <p:cNvSpPr txBox="1"/>
          <p:nvPr/>
        </p:nvSpPr>
        <p:spPr>
          <a:xfrm>
            <a:off x="261177" y="1917296"/>
            <a:ext cx="314953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Presentation aim: </a:t>
            </a:r>
          </a:p>
          <a:p>
            <a:endParaRPr lang="en-GB" sz="2000" b="1" dirty="0"/>
          </a:p>
          <a:p>
            <a:r>
              <a:rPr lang="en-GB" sz="2000" dirty="0"/>
              <a:t>To explore how the Tiryns gold signet ring demonstrates Bronze Age connectivity through hybrid imagery, exotic material, and multi-stage object biography.</a:t>
            </a:r>
            <a:endParaRPr lang="en-GB" sz="20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6EA6905-9CDD-BB8F-48EF-87631C9F8738}"/>
              </a:ext>
            </a:extLst>
          </p:cNvPr>
          <p:cNvSpPr txBox="1"/>
          <p:nvPr/>
        </p:nvSpPr>
        <p:spPr>
          <a:xfrm>
            <a:off x="4075835" y="6194691"/>
            <a:ext cx="72585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Fig. 1. Tiryns Gold Signet Ring </a:t>
            </a:r>
            <a:r>
              <a:rPr lang="en-GB" sz="1200" dirty="0"/>
              <a:t>CMS I,179</a:t>
            </a:r>
            <a:r>
              <a:rPr lang="en-GB" sz="1200" i="1" dirty="0"/>
              <a:t> (image: WorldHistory.org, 2022).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B367C1C-4B64-BDF2-6ECE-7432B489CFA3}"/>
              </a:ext>
            </a:extLst>
          </p:cNvPr>
          <p:cNvCxnSpPr/>
          <p:nvPr/>
        </p:nvCxnSpPr>
        <p:spPr>
          <a:xfrm>
            <a:off x="489527" y="1025236"/>
            <a:ext cx="11148291" cy="0"/>
          </a:xfrm>
          <a:prstGeom prst="line">
            <a:avLst/>
          </a:prstGeom>
          <a:ln w="762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0DF5BB6-D647-F432-2A35-9ADDCDE66E22}"/>
              </a:ext>
            </a:extLst>
          </p:cNvPr>
          <p:cNvCxnSpPr>
            <a:cxnSpLocks/>
          </p:cNvCxnSpPr>
          <p:nvPr/>
        </p:nvCxnSpPr>
        <p:spPr>
          <a:xfrm>
            <a:off x="352616" y="2428887"/>
            <a:ext cx="2140279" cy="0"/>
          </a:xfrm>
          <a:prstGeom prst="line">
            <a:avLst/>
          </a:prstGeom>
          <a:ln w="381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4" name="Picture 23" descr="A gold object with animals on it&#10;&#10;AI-generated content may be incorrect.">
            <a:extLst>
              <a:ext uri="{FF2B5EF4-FFF2-40B4-BE49-F238E27FC236}">
                <a16:creationId xmlns:a16="http://schemas.microsoft.com/office/drawing/2014/main" id="{9959308A-4FFC-A887-34E4-BF2F1D1E95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31" t="8630" r="7116" b="-1"/>
          <a:stretch>
            <a:fillRect/>
          </a:stretch>
        </p:blipFill>
        <p:spPr>
          <a:xfrm>
            <a:off x="3876515" y="1355585"/>
            <a:ext cx="7657233" cy="4696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12897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0"/>
                <a:lumOff val="100000"/>
              </a:schemeClr>
            </a:gs>
            <a:gs pos="35000">
              <a:schemeClr val="accent3">
                <a:lumMod val="0"/>
                <a:lumOff val="100000"/>
              </a:schemeClr>
            </a:gs>
            <a:gs pos="100000">
              <a:schemeClr val="accent3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36B07-64D9-0941-57C4-0E36ED8CB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3898" y="-171667"/>
            <a:ext cx="10515600" cy="1325563"/>
          </a:xfrm>
        </p:spPr>
        <p:txBody>
          <a:bodyPr/>
          <a:lstStyle/>
          <a:p>
            <a:r>
              <a:rPr lang="en-GB" b="1" dirty="0"/>
              <a:t>Presenting the Object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64FEFE-5B05-E44C-D1CE-C3B2B815D4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9765" y="1126270"/>
            <a:ext cx="6665232" cy="32421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/>
              <a:t>Object Details: </a:t>
            </a:r>
          </a:p>
          <a:p>
            <a:pPr>
              <a:buFontTx/>
              <a:buChar char="-"/>
            </a:pPr>
            <a:r>
              <a:rPr lang="en-GB" sz="1600" dirty="0"/>
              <a:t>Mycenaean Gold Signet Ring (CMS I,179)</a:t>
            </a:r>
          </a:p>
          <a:p>
            <a:pPr>
              <a:buFontTx/>
              <a:buChar char="-"/>
            </a:pPr>
            <a:r>
              <a:rPr lang="en-GB" sz="1600" dirty="0"/>
              <a:t>Material and technique: Hammered sheet gold for hoop &amp; bezel, joined and sealed; engraved using hammer-chisel technique. Gold likely from Egypt (Konstantinidi-</a:t>
            </a:r>
            <a:r>
              <a:rPr lang="en-GB" sz="1600" dirty="0" err="1"/>
              <a:t>Syvridi</a:t>
            </a:r>
            <a:r>
              <a:rPr lang="en-GB" sz="1600" dirty="0"/>
              <a:t> 2024)</a:t>
            </a:r>
          </a:p>
          <a:p>
            <a:pPr>
              <a:buFontTx/>
              <a:buChar char="-"/>
            </a:pPr>
            <a:r>
              <a:rPr lang="en-GB" sz="1600" dirty="0"/>
              <a:t>Date: LH IIA–B (c. 1600–1500 BCE)</a:t>
            </a:r>
          </a:p>
          <a:p>
            <a:pPr>
              <a:buFontTx/>
              <a:buChar char="-"/>
            </a:pPr>
            <a:r>
              <a:rPr lang="en-GB" sz="1600" dirty="0"/>
              <a:t>Findspot: Tiryns Treasure Deposit, </a:t>
            </a:r>
            <a:r>
              <a:rPr lang="en-GB" sz="1600" dirty="0" err="1"/>
              <a:t>Argolid</a:t>
            </a:r>
            <a:r>
              <a:rPr lang="en-GB" sz="1600" dirty="0"/>
              <a:t>.</a:t>
            </a:r>
          </a:p>
          <a:p>
            <a:pPr>
              <a:buFontTx/>
              <a:buChar char="-"/>
            </a:pPr>
            <a:r>
              <a:rPr lang="en-GB" sz="1600" dirty="0"/>
              <a:t>Dimensions: Bezel: 5.5 cm × 3.5 cm, hoop (annulus): 2.9 cm diameter, weight: 82.95g  - one of the largest and heaviest gold rings in the Aegean Bronze Age.</a:t>
            </a:r>
          </a:p>
          <a:p>
            <a:pPr marL="0" indent="0">
              <a:buNone/>
            </a:pPr>
            <a:endParaRPr lang="en-GB" sz="1600" dirty="0"/>
          </a:p>
          <a:p>
            <a:endParaRPr lang="en-GB" sz="1600" b="1" dirty="0"/>
          </a:p>
          <a:p>
            <a:pPr marL="0" indent="0">
              <a:buNone/>
            </a:pPr>
            <a:endParaRPr lang="en-GB" sz="1600" dirty="0"/>
          </a:p>
          <a:p>
            <a:pPr>
              <a:buFontTx/>
              <a:buChar char="-"/>
            </a:pPr>
            <a:endParaRPr lang="en-GB" sz="1600" b="1" dirty="0"/>
          </a:p>
        </p:txBody>
      </p:sp>
      <p:pic>
        <p:nvPicPr>
          <p:cNvPr id="8" name="Picture 7" descr="A stone carving of people and a star&#10;&#10;AI-generated content may be incorrect.">
            <a:extLst>
              <a:ext uri="{FF2B5EF4-FFF2-40B4-BE49-F238E27FC236}">
                <a16:creationId xmlns:a16="http://schemas.microsoft.com/office/drawing/2014/main" id="{DE35423B-6B46-3A28-AAA8-3DEA110149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003" y="3099487"/>
            <a:ext cx="3836760" cy="314156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12529E15-4806-058E-3963-6F983B6D49A4}"/>
              </a:ext>
            </a:extLst>
          </p:cNvPr>
          <p:cNvSpPr txBox="1"/>
          <p:nvPr/>
        </p:nvSpPr>
        <p:spPr>
          <a:xfrm>
            <a:off x="5065485" y="4549378"/>
            <a:ext cx="712651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Iconography</a:t>
            </a:r>
          </a:p>
          <a:p>
            <a:endParaRPr lang="en-GB" b="1" dirty="0"/>
          </a:p>
          <a:p>
            <a:pPr>
              <a:buFontTx/>
              <a:buChar char="-"/>
            </a:pPr>
            <a:r>
              <a:rPr lang="en-GB" dirty="0"/>
              <a:t>Ritual scene showing Genii (near eastern Daemon figures) walking towards female deity, carrying libation jugs </a:t>
            </a:r>
          </a:p>
          <a:p>
            <a:pPr>
              <a:buFontTx/>
              <a:buChar char="-"/>
            </a:pPr>
            <a:r>
              <a:rPr lang="en-GB" dirty="0"/>
              <a:t>Sacred landscape with dotted background, recently interpreted as symbolic scene of rain and fertility (</a:t>
            </a:r>
            <a:r>
              <a:rPr lang="en-GB" dirty="0" err="1"/>
              <a:t>Kardamaki</a:t>
            </a:r>
            <a:r>
              <a:rPr lang="en-GB" dirty="0"/>
              <a:t> 2025).</a:t>
            </a:r>
          </a:p>
          <a:p>
            <a:pPr>
              <a:buFontTx/>
              <a:buChar char="-"/>
            </a:pPr>
            <a:r>
              <a:rPr lang="en-GB" dirty="0"/>
              <a:t>Hybrid imagery of Minoan, Near Eastern and Mycenaean cultures. </a:t>
            </a:r>
          </a:p>
          <a:p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3BF0E65-C15F-E610-ADB4-9A732843B6D4}"/>
              </a:ext>
            </a:extLst>
          </p:cNvPr>
          <p:cNvSpPr txBox="1"/>
          <p:nvPr/>
        </p:nvSpPr>
        <p:spPr>
          <a:xfrm>
            <a:off x="322375" y="6285895"/>
            <a:ext cx="447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Fig. 3. Tiryns Gold Signet Ring bezel design, reproduced in </a:t>
            </a:r>
            <a:r>
              <a:rPr lang="en-GB" sz="1200" i="1" dirty="0" err="1"/>
              <a:t>Kardamaki</a:t>
            </a:r>
            <a:r>
              <a:rPr lang="en-GB" sz="1200" i="1" dirty="0"/>
              <a:t> (2025, fig. 4).</a:t>
            </a:r>
          </a:p>
        </p:txBody>
      </p:sp>
      <p:pic>
        <p:nvPicPr>
          <p:cNvPr id="22" name="Picture 21" descr="A gold ring with a design on it&#10;&#10;AI-generated content may be incorrect.">
            <a:extLst>
              <a:ext uri="{FF2B5EF4-FFF2-40B4-BE49-F238E27FC236}">
                <a16:creationId xmlns:a16="http://schemas.microsoft.com/office/drawing/2014/main" id="{20580E5E-0FB7-9AFC-4935-1F1A430DBE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47" t="38883" r="24976" b="20230"/>
          <a:stretch>
            <a:fillRect/>
          </a:stretch>
        </p:blipFill>
        <p:spPr>
          <a:xfrm>
            <a:off x="337003" y="369622"/>
            <a:ext cx="3262837" cy="1894497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92FCC48A-FDC3-C12D-C047-2A9FB303ADC2}"/>
              </a:ext>
            </a:extLst>
          </p:cNvPr>
          <p:cNvSpPr txBox="1"/>
          <p:nvPr/>
        </p:nvSpPr>
        <p:spPr>
          <a:xfrm>
            <a:off x="251505" y="2264119"/>
            <a:ext cx="33483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Fig. 2.  Tiryns Gold Signet Ring close-up join (Cartwright, 2015, WorldHistory.org).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7391096-1C11-1290-20E1-646A346E46CD}"/>
              </a:ext>
            </a:extLst>
          </p:cNvPr>
          <p:cNvCxnSpPr/>
          <p:nvPr/>
        </p:nvCxnSpPr>
        <p:spPr>
          <a:xfrm>
            <a:off x="4914900" y="819150"/>
            <a:ext cx="5186798" cy="0"/>
          </a:xfrm>
          <a:prstGeom prst="line">
            <a:avLst/>
          </a:prstGeom>
          <a:ln w="76200"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1A6AC241-E39E-1C26-34CE-78A35D508441}"/>
              </a:ext>
            </a:extLst>
          </p:cNvPr>
          <p:cNvCxnSpPr>
            <a:cxnSpLocks/>
          </p:cNvCxnSpPr>
          <p:nvPr/>
        </p:nvCxnSpPr>
        <p:spPr>
          <a:xfrm>
            <a:off x="5267325" y="1428750"/>
            <a:ext cx="1581150" cy="0"/>
          </a:xfrm>
          <a:prstGeom prst="line">
            <a:avLst/>
          </a:prstGeom>
          <a:ln w="38100"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67F3F923-DE0D-500E-A6ED-A7FE467C9FF1}"/>
              </a:ext>
            </a:extLst>
          </p:cNvPr>
          <p:cNvCxnSpPr>
            <a:cxnSpLocks/>
          </p:cNvCxnSpPr>
          <p:nvPr/>
        </p:nvCxnSpPr>
        <p:spPr>
          <a:xfrm>
            <a:off x="5065485" y="4933950"/>
            <a:ext cx="1581150" cy="0"/>
          </a:xfrm>
          <a:prstGeom prst="line">
            <a:avLst/>
          </a:prstGeom>
          <a:ln w="38100"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95634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0"/>
                <a:lumOff val="100000"/>
              </a:schemeClr>
            </a:gs>
            <a:gs pos="35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F4663A-D6B5-C4DA-69B8-F941A68805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2637" y="78924"/>
            <a:ext cx="8086725" cy="700087"/>
          </a:xfrm>
        </p:spPr>
        <p:txBody>
          <a:bodyPr>
            <a:noAutofit/>
          </a:bodyPr>
          <a:lstStyle/>
          <a:p>
            <a:r>
              <a:rPr lang="en-GB" sz="3600" b="1" dirty="0"/>
              <a:t>Provenance and Interpretation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E0D884-646F-4B69-4B3C-151AD3DEDA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178" y="925166"/>
            <a:ext cx="5840104" cy="5439586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GB" b="1" dirty="0"/>
              <a:t>Find Context: </a:t>
            </a:r>
          </a:p>
          <a:p>
            <a:pPr marL="342900" indent="-342900" algn="l">
              <a:buFontTx/>
              <a:buChar char="-"/>
            </a:pPr>
            <a:r>
              <a:rPr lang="en-GB" dirty="0"/>
              <a:t>Discovered in the Tiryns Treasure Deposit, inside  Mycenaean Citadel (LH IIA–B) (1600-1500 BCE).</a:t>
            </a:r>
          </a:p>
          <a:p>
            <a:pPr algn="l"/>
            <a:r>
              <a:rPr lang="en-GB" b="1" dirty="0"/>
              <a:t>Association:</a:t>
            </a:r>
          </a:p>
          <a:p>
            <a:pPr marL="342900" indent="-342900" algn="l">
              <a:buFontTx/>
              <a:buChar char="-"/>
            </a:pPr>
            <a:r>
              <a:rPr lang="en-GB" dirty="0"/>
              <a:t>In association with gold ornaments, jewellery, vessels and prestige items -&gt; High status owner/s?</a:t>
            </a:r>
          </a:p>
          <a:p>
            <a:pPr marL="342900" indent="-342900" algn="l">
              <a:buFontTx/>
              <a:buChar char="-"/>
            </a:pPr>
            <a:r>
              <a:rPr lang="en-GB" dirty="0"/>
              <a:t>Part of a curated cache. </a:t>
            </a:r>
          </a:p>
          <a:p>
            <a:pPr algn="l"/>
            <a:r>
              <a:rPr lang="en-GB" b="1" dirty="0"/>
              <a:t>Interpretation:</a:t>
            </a:r>
          </a:p>
          <a:p>
            <a:pPr marL="342900" indent="-342900" algn="l">
              <a:buFontTx/>
              <a:buChar char="-"/>
            </a:pPr>
            <a:r>
              <a:rPr lang="en-GB" dirty="0"/>
              <a:t>Scale of ring, material, other goods and careful deposition point to elite-ritual function BUT not grave good or tomb related! </a:t>
            </a:r>
          </a:p>
          <a:p>
            <a:pPr marL="342900" indent="-342900" algn="l">
              <a:buFontTx/>
              <a:buChar char="-"/>
            </a:pPr>
            <a:r>
              <a:rPr lang="en-GB" dirty="0"/>
              <a:t>Recent reinterpretation of the scene as a rain/fertility ritual (</a:t>
            </a:r>
            <a:r>
              <a:rPr lang="en-GB" dirty="0" err="1"/>
              <a:t>Kardamaki</a:t>
            </a:r>
            <a:r>
              <a:rPr lang="en-GB" dirty="0"/>
              <a:t> 2025). </a:t>
            </a:r>
          </a:p>
        </p:txBody>
      </p:sp>
      <p:pic>
        <p:nvPicPr>
          <p:cNvPr id="5" name="Picture 4" descr="An aerial view of a stone structure&#10;&#10;AI-generated content may be incorrect.">
            <a:extLst>
              <a:ext uri="{FF2B5EF4-FFF2-40B4-BE49-F238E27FC236}">
                <a16:creationId xmlns:a16="http://schemas.microsoft.com/office/drawing/2014/main" id="{B3FAC672-F67F-1569-9EF0-2BA9C4C659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12" t="9187" r="10303" b="10668"/>
          <a:stretch>
            <a:fillRect/>
          </a:stretch>
        </p:blipFill>
        <p:spPr>
          <a:xfrm>
            <a:off x="6463086" y="925166"/>
            <a:ext cx="5133690" cy="262116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9117F7E-D4A0-3793-57E0-77EC3CCD20A0}"/>
              </a:ext>
            </a:extLst>
          </p:cNvPr>
          <p:cNvSpPr txBox="1"/>
          <p:nvPr/>
        </p:nvSpPr>
        <p:spPr>
          <a:xfrm>
            <a:off x="6160282" y="3605133"/>
            <a:ext cx="54364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Fig. 4. Aerial view of the Mycenaean acropolis of Tiryns (Hellenic Ministry of Culture &amp; Sports, n.d., via Visit World Heritage).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CAA4B08-E859-C349-A925-255A1280433E}"/>
              </a:ext>
            </a:extLst>
          </p:cNvPr>
          <p:cNvCxnSpPr/>
          <p:nvPr/>
        </p:nvCxnSpPr>
        <p:spPr>
          <a:xfrm>
            <a:off x="3064042" y="753979"/>
            <a:ext cx="5981164" cy="0"/>
          </a:xfrm>
          <a:prstGeom prst="line">
            <a:avLst/>
          </a:prstGeom>
          <a:ln w="57150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pic>
        <p:nvPicPr>
          <p:cNvPr id="22" name="Picture 21">
            <a:extLst>
              <a:ext uri="{FF2B5EF4-FFF2-40B4-BE49-F238E27FC236}">
                <a16:creationId xmlns:a16="http://schemas.microsoft.com/office/drawing/2014/main" id="{EEF23123-54FC-66A1-789E-A2A6E4D5608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7631" t="32338" r="56448" b="38040"/>
          <a:stretch>
            <a:fillRect/>
          </a:stretch>
        </p:blipFill>
        <p:spPr>
          <a:xfrm>
            <a:off x="6160282" y="4291916"/>
            <a:ext cx="4679380" cy="217060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A771E52E-28FF-830E-A9A0-B918B7BB2D1F}"/>
              </a:ext>
            </a:extLst>
          </p:cNvPr>
          <p:cNvSpPr txBox="1"/>
          <p:nvPr/>
        </p:nvSpPr>
        <p:spPr>
          <a:xfrm>
            <a:off x="5369812" y="6494481"/>
            <a:ext cx="656031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i="1" dirty="0"/>
              <a:t>Fig. 5. Selected finds from the Tiryns Treasure (Miari, n.d., in Iakovidis 2021, fig. 1).</a:t>
            </a:r>
          </a:p>
        </p:txBody>
      </p:sp>
    </p:spTree>
    <p:extLst>
      <p:ext uri="{BB962C8B-B14F-4D97-AF65-F5344CB8AC3E}">
        <p14:creationId xmlns:p14="http://schemas.microsoft.com/office/powerpoint/2010/main" val="18009321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0"/>
                <a:lumOff val="100000"/>
              </a:schemeClr>
            </a:gs>
            <a:gs pos="35000">
              <a:schemeClr val="accent2">
                <a:lumMod val="0"/>
                <a:lumOff val="100000"/>
              </a:schemeClr>
            </a:gs>
            <a:gs pos="100000">
              <a:schemeClr val="accent2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D249F-F175-DC61-8CCD-AE1B934BD5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67793"/>
            <a:ext cx="11797376" cy="765208"/>
          </a:xfrm>
        </p:spPr>
        <p:txBody>
          <a:bodyPr>
            <a:normAutofit/>
          </a:bodyPr>
          <a:lstStyle/>
          <a:p>
            <a:r>
              <a:rPr lang="en-GB" sz="4400" dirty="0"/>
              <a:t>Connectivity: Materials, Imagery &amp; Elite Networks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8CCAF1-E010-0C45-6521-D418BCEA92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827" y="1022328"/>
            <a:ext cx="11344459" cy="1674165"/>
          </a:xfrm>
        </p:spPr>
        <p:txBody>
          <a:bodyPr>
            <a:normAutofit/>
          </a:bodyPr>
          <a:lstStyle/>
          <a:p>
            <a:pPr algn="l"/>
            <a:r>
              <a:rPr lang="en-GB" sz="1800" b="1" dirty="0"/>
              <a:t>Gold Networks &amp; Material Flow: </a:t>
            </a:r>
          </a:p>
          <a:p>
            <a:pPr algn="l"/>
            <a:r>
              <a:rPr lang="en-GB" sz="1800" dirty="0"/>
              <a:t>- Mycenaean gold in LH I–II sourced largely through Egyptian/Nubian networks, not Greek mines.</a:t>
            </a:r>
          </a:p>
          <a:p>
            <a:pPr algn="l"/>
            <a:r>
              <a:rPr lang="en-GB" sz="1800" dirty="0"/>
              <a:t>Recent provenance study (Konstantinidi-</a:t>
            </a:r>
            <a:r>
              <a:rPr lang="en-GB" sz="1800" dirty="0" err="1"/>
              <a:t>Syvridi</a:t>
            </a:r>
            <a:r>
              <a:rPr lang="en-GB" sz="1800" dirty="0"/>
              <a:t> 2024) confirms Egypt as a major supplier of gold circulating into LBA Aegean elite workshops – reflection of long-distance trade networks (connected worlds theory), possible diplomatic gift exchange?</a:t>
            </a:r>
            <a:endParaRPr lang="en-GB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3B0E9F-A04F-D2D2-9F35-7565FA7DC90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157" t="10370" r="9175" b="8217"/>
          <a:stretch>
            <a:fillRect/>
          </a:stretch>
        </p:blipFill>
        <p:spPr>
          <a:xfrm>
            <a:off x="295274" y="2632787"/>
            <a:ext cx="5165765" cy="37748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B4F8BE4-389E-E380-FCEE-6BE32DFA9556}"/>
              </a:ext>
            </a:extLst>
          </p:cNvPr>
          <p:cNvSpPr txBox="1"/>
          <p:nvPr/>
        </p:nvSpPr>
        <p:spPr>
          <a:xfrm>
            <a:off x="211859" y="6365462"/>
            <a:ext cx="366621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i="1" dirty="0"/>
              <a:t>Fig. 6 Location of Tiryns on map with author’s annotation (Google Maps, 2025).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3EC86A-8ECC-C577-C0AA-77C5F6A90929}"/>
              </a:ext>
            </a:extLst>
          </p:cNvPr>
          <p:cNvSpPr txBox="1"/>
          <p:nvPr/>
        </p:nvSpPr>
        <p:spPr>
          <a:xfrm>
            <a:off x="5699165" y="2379755"/>
            <a:ext cx="6456733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sz="1800" b="1" dirty="0"/>
          </a:p>
          <a:p>
            <a:pPr algn="l"/>
            <a:r>
              <a:rPr lang="en-GB" b="1" dirty="0"/>
              <a:t>Hybrid Visual Language:</a:t>
            </a:r>
          </a:p>
          <a:p>
            <a:pPr algn="l"/>
            <a:r>
              <a:rPr lang="en-GB" sz="1800" i="1" dirty="0"/>
              <a:t>- Minoan: </a:t>
            </a:r>
            <a:r>
              <a:rPr lang="en-GB" sz="1800" dirty="0"/>
              <a:t>ritual layout, sacred trees, deity pose.</a:t>
            </a:r>
          </a:p>
          <a:p>
            <a:pPr algn="l"/>
            <a:r>
              <a:rPr lang="en-GB" sz="1800" i="1" dirty="0"/>
              <a:t>- Near Eastern</a:t>
            </a:r>
            <a:r>
              <a:rPr lang="en-GB" sz="1800" dirty="0"/>
              <a:t>: Genii procession, libation jugs, celestial symbols (sun &amp; moon).</a:t>
            </a:r>
          </a:p>
          <a:p>
            <a:pPr algn="l"/>
            <a:r>
              <a:rPr lang="en-GB" sz="1800" i="1" dirty="0"/>
              <a:t>- Mycenaean: </a:t>
            </a:r>
            <a:r>
              <a:rPr lang="en-GB" sz="1800" dirty="0"/>
              <a:t>monumental scale, hammered sheet goldwork, narrative structuring.</a:t>
            </a:r>
          </a:p>
          <a:p>
            <a:pPr algn="l"/>
            <a:r>
              <a:rPr lang="en-GB" sz="1800" dirty="0"/>
              <a:t>Overall = Hybrid “International Style” shared by East Mediterranean elites.</a:t>
            </a:r>
          </a:p>
          <a:p>
            <a:pPr algn="l"/>
            <a:endParaRPr lang="en-GB" sz="1800" dirty="0"/>
          </a:p>
          <a:p>
            <a:pPr algn="l"/>
            <a:r>
              <a:rPr lang="en-GB" sz="1800" b="1" dirty="0"/>
              <a:t>Elite Connectivity &amp; Symbolic Exchange</a:t>
            </a:r>
          </a:p>
          <a:p>
            <a:pPr algn="l"/>
            <a:r>
              <a:rPr lang="en-GB" sz="1800" dirty="0"/>
              <a:t>Iconographic mixing suggests cross-cultural borrowing, mobile artisans shared ritual repertoires. </a:t>
            </a:r>
          </a:p>
          <a:p>
            <a:pPr algn="l"/>
            <a:r>
              <a:rPr lang="en-GB" sz="1800" dirty="0"/>
              <a:t>The ring’s imagery represent of cosmopolitan elite identity in Mycenae.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C3D9350-DA92-51C3-E461-A82053EDBF00}"/>
              </a:ext>
            </a:extLst>
          </p:cNvPr>
          <p:cNvCxnSpPr/>
          <p:nvPr/>
        </p:nvCxnSpPr>
        <p:spPr>
          <a:xfrm>
            <a:off x="438150" y="833001"/>
            <a:ext cx="11028136" cy="0"/>
          </a:xfrm>
          <a:prstGeom prst="line">
            <a:avLst/>
          </a:prstGeom>
          <a:ln w="76200">
            <a:solidFill>
              <a:schemeClr val="accent2">
                <a:lumMod val="50000"/>
              </a:schemeClr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BADA0E8-6317-177B-4D19-93D5077665B4}"/>
              </a:ext>
            </a:extLst>
          </p:cNvPr>
          <p:cNvCxnSpPr>
            <a:cxnSpLocks/>
          </p:cNvCxnSpPr>
          <p:nvPr/>
        </p:nvCxnSpPr>
        <p:spPr>
          <a:xfrm>
            <a:off x="211859" y="1343025"/>
            <a:ext cx="3274291" cy="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5819D08-AE8A-0CD5-DC16-E32A7151D2A0}"/>
              </a:ext>
            </a:extLst>
          </p:cNvPr>
          <p:cNvCxnSpPr>
            <a:cxnSpLocks/>
          </p:cNvCxnSpPr>
          <p:nvPr/>
        </p:nvCxnSpPr>
        <p:spPr>
          <a:xfrm>
            <a:off x="5794056" y="2990850"/>
            <a:ext cx="3274291" cy="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DE8F104-54DD-7F9C-2A7A-BF01B4401667}"/>
              </a:ext>
            </a:extLst>
          </p:cNvPr>
          <p:cNvCxnSpPr>
            <a:cxnSpLocks/>
          </p:cNvCxnSpPr>
          <p:nvPr/>
        </p:nvCxnSpPr>
        <p:spPr>
          <a:xfrm>
            <a:off x="5794056" y="5448300"/>
            <a:ext cx="4302444" cy="0"/>
          </a:xfrm>
          <a:prstGeom prst="line">
            <a:avLst/>
          </a:prstGeom>
          <a:ln w="381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0E5505CC-73A8-2D32-689F-98F7A344ED71}"/>
                  </a:ext>
                </a:extLst>
              </p14:cNvPr>
              <p14:cNvContentPartPr/>
              <p14:nvPr/>
            </p14:nvContentPartPr>
            <p14:xfrm>
              <a:off x="3609855" y="4921650"/>
              <a:ext cx="1396440" cy="87912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0E5505CC-73A8-2D32-689F-98F7A344ED71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603735" y="4915530"/>
                <a:ext cx="1408680" cy="891360"/>
              </a:xfrm>
              <a:prstGeom prst="rect">
                <a:avLst/>
              </a:prstGeom>
            </p:spPr>
          </p:pic>
        </mc:Fallback>
      </mc:AlternateContent>
      <p:grpSp>
        <p:nvGrpSpPr>
          <p:cNvPr id="28" name="Group 27">
            <a:extLst>
              <a:ext uri="{FF2B5EF4-FFF2-40B4-BE49-F238E27FC236}">
                <a16:creationId xmlns:a16="http://schemas.microsoft.com/office/drawing/2014/main" id="{ACAAB4E5-46B1-C41E-358C-CAB00C8A80E2}"/>
              </a:ext>
            </a:extLst>
          </p:cNvPr>
          <p:cNvGrpSpPr/>
          <p:nvPr/>
        </p:nvGrpSpPr>
        <p:grpSpPr>
          <a:xfrm>
            <a:off x="3000015" y="5876010"/>
            <a:ext cx="1286640" cy="547920"/>
            <a:chOff x="3000015" y="5876010"/>
            <a:chExt cx="1286640" cy="5479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6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1D539E9C-3E70-E981-3604-2F0434C61299}"/>
                    </a:ext>
                  </a:extLst>
                </p14:cNvPr>
                <p14:cNvContentPartPr/>
                <p14:nvPr/>
              </p14:nvContentPartPr>
              <p14:xfrm>
                <a:off x="3000015" y="5876010"/>
                <a:ext cx="1286640" cy="547920"/>
              </p14:xfrm>
            </p:contentPart>
          </mc:Choice>
          <mc:Fallback xmlns=""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1D539E9C-3E70-E981-3604-2F0434C61299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2993895" y="5869890"/>
                  <a:ext cx="1298880" cy="560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B84632AD-D4C5-7E83-AE36-004825F04CEE}"/>
                    </a:ext>
                  </a:extLst>
                </p14:cNvPr>
                <p14:cNvContentPartPr/>
                <p14:nvPr/>
              </p14:nvContentPartPr>
              <p14:xfrm>
                <a:off x="3201615" y="6115050"/>
                <a:ext cx="267120" cy="172080"/>
              </p14:xfrm>
            </p:contentPart>
          </mc:Choice>
          <mc:Fallback xmlns=""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B84632AD-D4C5-7E83-AE36-004825F04CEE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3195495" y="6108930"/>
                  <a:ext cx="279360" cy="184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7BB07B19-BF20-56D2-57C8-E3D47BE52AF7}"/>
                    </a:ext>
                  </a:extLst>
                </p14:cNvPr>
                <p14:cNvContentPartPr/>
                <p14:nvPr/>
              </p14:nvContentPartPr>
              <p14:xfrm>
                <a:off x="3502575" y="6187410"/>
                <a:ext cx="99360" cy="138240"/>
              </p14:xfrm>
            </p:contentPart>
          </mc:Choice>
          <mc:Fallback xmlns=""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7BB07B19-BF20-56D2-57C8-E3D47BE52AF7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3496455" y="6181290"/>
                  <a:ext cx="111600" cy="150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60734C49-7793-3AF2-10FD-86B3F59F760E}"/>
                    </a:ext>
                  </a:extLst>
                </p14:cNvPr>
                <p14:cNvContentPartPr/>
                <p14:nvPr/>
              </p14:nvContentPartPr>
              <p14:xfrm>
                <a:off x="3657375" y="6134130"/>
                <a:ext cx="42840" cy="156960"/>
              </p14:xfrm>
            </p:contentPart>
          </mc:Choice>
          <mc:Fallback xmlns=""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60734C49-7793-3AF2-10FD-86B3F59F760E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3651255" y="6128010"/>
                  <a:ext cx="55080" cy="169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4EA60B1F-FB98-C8BB-6A72-172AF8E1E013}"/>
                    </a:ext>
                  </a:extLst>
                </p14:cNvPr>
                <p14:cNvContentPartPr/>
                <p14:nvPr/>
              </p14:nvContentPartPr>
              <p14:xfrm>
                <a:off x="3782295" y="6116850"/>
                <a:ext cx="102600" cy="207720"/>
              </p14:xfrm>
            </p:contentPart>
          </mc:Choice>
          <mc:Fallback xmlns=""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4EA60B1F-FB98-C8BB-6A72-172AF8E1E013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3776175" y="6110730"/>
                  <a:ext cx="114840" cy="219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787127B2-9554-F99E-FDE6-BE003138842B}"/>
                    </a:ext>
                  </a:extLst>
                </p14:cNvPr>
                <p14:cNvContentPartPr/>
                <p14:nvPr/>
              </p14:nvContentPartPr>
              <p14:xfrm>
                <a:off x="3866895" y="6100650"/>
                <a:ext cx="73080" cy="146520"/>
              </p14:xfrm>
            </p:contentPart>
          </mc:Choice>
          <mc:Fallback xmlns=""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787127B2-9554-F99E-FDE6-BE003138842B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3860775" y="6094530"/>
                  <a:ext cx="85320" cy="158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424CCFF0-5598-C3B2-0227-ECFD1B1DDCBF}"/>
                    </a:ext>
                  </a:extLst>
                </p14:cNvPr>
                <p14:cNvContentPartPr/>
                <p14:nvPr/>
              </p14:nvContentPartPr>
              <p14:xfrm>
                <a:off x="3975255" y="6306570"/>
                <a:ext cx="23400" cy="22320"/>
              </p14:xfrm>
            </p:contentPart>
          </mc:Choice>
          <mc:Fallback xmlns=""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424CCFF0-5598-C3B2-0227-ECFD1B1DDCBF}"/>
                    </a:ext>
                  </a:extLst>
                </p:cNvPr>
                <p:cNvPicPr/>
                <p:nvPr/>
              </p:nvPicPr>
              <p:blipFill>
                <a:blip r:embed="rId19"/>
                <a:stretch>
                  <a:fillRect/>
                </a:stretch>
              </p:blipFill>
              <p:spPr>
                <a:xfrm>
                  <a:off x="3969135" y="6300450"/>
                  <a:ext cx="35640" cy="34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525CFA7F-E360-8AC1-9FFD-3F355050F9E4}"/>
                    </a:ext>
                  </a:extLst>
                </p14:cNvPr>
                <p14:cNvContentPartPr/>
                <p14:nvPr/>
              </p14:nvContentPartPr>
              <p14:xfrm>
                <a:off x="3981375" y="6095970"/>
                <a:ext cx="82800" cy="164520"/>
              </p14:xfrm>
            </p:contentPart>
          </mc:Choice>
          <mc:Fallback xmlns=""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525CFA7F-E360-8AC1-9FFD-3F355050F9E4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3975255" y="6089850"/>
                  <a:ext cx="95040" cy="176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C4616645-BF69-B37B-818F-D605F8563CEA}"/>
                    </a:ext>
                  </a:extLst>
                </p14:cNvPr>
                <p14:cNvContentPartPr/>
                <p14:nvPr/>
              </p14:nvContentPartPr>
              <p14:xfrm>
                <a:off x="4100175" y="6324570"/>
                <a:ext cx="24480" cy="20520"/>
              </p14:xfrm>
            </p:contentPart>
          </mc:Choice>
          <mc:Fallback xmlns=""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C4616645-BF69-B37B-818F-D605F8563CEA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4094055" y="6318450"/>
                  <a:ext cx="36720" cy="327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3EAEF01A-6640-2808-6AF9-43398DCB04B9}"/>
              </a:ext>
            </a:extLst>
          </p:cNvPr>
          <p:cNvGrpSpPr/>
          <p:nvPr/>
        </p:nvGrpSpPr>
        <p:grpSpPr>
          <a:xfrm>
            <a:off x="3276855" y="3900690"/>
            <a:ext cx="1810800" cy="1056600"/>
            <a:chOff x="3276855" y="3900690"/>
            <a:chExt cx="1810800" cy="10566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4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01C0E67A-7525-4564-D610-2FCEBB6864CA}"/>
                    </a:ext>
                  </a:extLst>
                </p14:cNvPr>
                <p14:cNvContentPartPr/>
                <p14:nvPr/>
              </p14:nvContentPartPr>
              <p14:xfrm>
                <a:off x="4971735" y="4890330"/>
                <a:ext cx="99720" cy="66960"/>
              </p14:xfrm>
            </p:contentPart>
          </mc:Choice>
          <mc:Fallback xmlns=""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01C0E67A-7525-4564-D610-2FCEBB6864CA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4965615" y="4884210"/>
                  <a:ext cx="111960" cy="79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6">
              <p14:nvContentPartPr>
                <p14:cNvPr id="30" name="Ink 29">
                  <a:extLst>
                    <a:ext uri="{FF2B5EF4-FFF2-40B4-BE49-F238E27FC236}">
                      <a16:creationId xmlns:a16="http://schemas.microsoft.com/office/drawing/2014/main" id="{B1E46E4D-BD0D-B63B-F8DB-66E48F08451D}"/>
                    </a:ext>
                  </a:extLst>
                </p14:cNvPr>
                <p14:cNvContentPartPr/>
                <p14:nvPr/>
              </p14:nvContentPartPr>
              <p14:xfrm>
                <a:off x="4819095" y="3921210"/>
                <a:ext cx="268560" cy="879480"/>
              </p14:xfrm>
            </p:contentPart>
          </mc:Choice>
          <mc:Fallback xmlns="">
            <p:pic>
              <p:nvPicPr>
                <p:cNvPr id="30" name="Ink 29">
                  <a:extLst>
                    <a:ext uri="{FF2B5EF4-FFF2-40B4-BE49-F238E27FC236}">
                      <a16:creationId xmlns:a16="http://schemas.microsoft.com/office/drawing/2014/main" id="{B1E46E4D-BD0D-B63B-F8DB-66E48F08451D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4812975" y="3915090"/>
                  <a:ext cx="280800" cy="891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8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07B456D7-EDA5-BEA5-01C2-0104CFDECD5E}"/>
                    </a:ext>
                  </a:extLst>
                </p14:cNvPr>
                <p14:cNvContentPartPr/>
                <p14:nvPr/>
              </p14:nvContentPartPr>
              <p14:xfrm>
                <a:off x="4762215" y="3900690"/>
                <a:ext cx="40680" cy="52560"/>
              </p14:xfrm>
            </p:contentPart>
          </mc:Choice>
          <mc:Fallback xmlns=""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07B456D7-EDA5-BEA5-01C2-0104CFDECD5E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4756095" y="3894570"/>
                  <a:ext cx="52920" cy="64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2019605A-5541-A803-B022-5EBB96BC4A18}"/>
                    </a:ext>
                  </a:extLst>
                </p14:cNvPr>
                <p14:cNvContentPartPr/>
                <p14:nvPr/>
              </p14:nvContentPartPr>
              <p14:xfrm>
                <a:off x="3276855" y="4067010"/>
                <a:ext cx="1409400" cy="133560"/>
              </p14:xfrm>
            </p:contentPart>
          </mc:Choice>
          <mc:Fallback xmlns=""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2019605A-5541-A803-B022-5EBB96BC4A18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3270735" y="4060890"/>
                  <a:ext cx="1421640" cy="1458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9138E314-EB05-F300-7F90-0AB66FB28A20}"/>
              </a:ext>
            </a:extLst>
          </p:cNvPr>
          <p:cNvGrpSpPr/>
          <p:nvPr/>
        </p:nvGrpSpPr>
        <p:grpSpPr>
          <a:xfrm>
            <a:off x="1178775" y="3580290"/>
            <a:ext cx="2283840" cy="2367360"/>
            <a:chOff x="1178775" y="3580290"/>
            <a:chExt cx="2283840" cy="2367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2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C95A000F-5767-71EA-233F-721B80A87197}"/>
                    </a:ext>
                  </a:extLst>
                </p14:cNvPr>
                <p14:cNvContentPartPr/>
                <p14:nvPr/>
              </p14:nvContentPartPr>
              <p14:xfrm>
                <a:off x="3063375" y="4229010"/>
                <a:ext cx="165600" cy="82440"/>
              </p14:xfrm>
            </p:contentPart>
          </mc:Choice>
          <mc:Fallback xmlns=""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C95A000F-5767-71EA-233F-721B80A87197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3057255" y="4222890"/>
                  <a:ext cx="177840" cy="94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4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D96EC2BA-D850-357A-40A5-3DBF7598BE81}"/>
                    </a:ext>
                  </a:extLst>
                </p14:cNvPr>
                <p14:cNvContentPartPr/>
                <p14:nvPr/>
              </p14:nvContentPartPr>
              <p14:xfrm>
                <a:off x="3038175" y="4227930"/>
                <a:ext cx="291960" cy="126000"/>
              </p14:xfrm>
            </p:contentPart>
          </mc:Choice>
          <mc:Fallback xmlns=""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D96EC2BA-D850-357A-40A5-3DBF7598BE81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3032055" y="4221810"/>
                  <a:ext cx="304200" cy="138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6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F31A805F-660D-5F95-65AE-79212E8AE686}"/>
                    </a:ext>
                  </a:extLst>
                </p14:cNvPr>
                <p14:cNvContentPartPr/>
                <p14:nvPr/>
              </p14:nvContentPartPr>
              <p14:xfrm>
                <a:off x="3163815" y="4248090"/>
                <a:ext cx="87840" cy="208440"/>
              </p14:xfrm>
            </p:contentPart>
          </mc:Choice>
          <mc:Fallback xmlns=""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F31A805F-660D-5F95-65AE-79212E8AE686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3157695" y="4241970"/>
                  <a:ext cx="100080" cy="22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8">
              <p14:nvContentPartPr>
                <p14:cNvPr id="38" name="Ink 37">
                  <a:extLst>
                    <a:ext uri="{FF2B5EF4-FFF2-40B4-BE49-F238E27FC236}">
                      <a16:creationId xmlns:a16="http://schemas.microsoft.com/office/drawing/2014/main" id="{FC81FD59-3534-DBD3-FBEB-802EDCAD0F8B}"/>
                    </a:ext>
                  </a:extLst>
                </p14:cNvPr>
                <p14:cNvContentPartPr/>
                <p14:nvPr/>
              </p14:nvContentPartPr>
              <p14:xfrm>
                <a:off x="3045015" y="4127850"/>
                <a:ext cx="136800" cy="149040"/>
              </p14:xfrm>
            </p:contentPart>
          </mc:Choice>
          <mc:Fallback xmlns="">
            <p:pic>
              <p:nvPicPr>
                <p:cNvPr id="38" name="Ink 37">
                  <a:extLst>
                    <a:ext uri="{FF2B5EF4-FFF2-40B4-BE49-F238E27FC236}">
                      <a16:creationId xmlns:a16="http://schemas.microsoft.com/office/drawing/2014/main" id="{FC81FD59-3534-DBD3-FBEB-802EDCAD0F8B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3038895" y="4121730"/>
                  <a:ext cx="149040" cy="161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0">
              <p14:nvContentPartPr>
                <p14:cNvPr id="39" name="Ink 38">
                  <a:extLst>
                    <a:ext uri="{FF2B5EF4-FFF2-40B4-BE49-F238E27FC236}">
                      <a16:creationId xmlns:a16="http://schemas.microsoft.com/office/drawing/2014/main" id="{D1D2DCC9-2D1C-E2FE-DB66-87C041E49C10}"/>
                    </a:ext>
                  </a:extLst>
                </p14:cNvPr>
                <p14:cNvContentPartPr/>
                <p14:nvPr/>
              </p14:nvContentPartPr>
              <p14:xfrm>
                <a:off x="3014415" y="4152690"/>
                <a:ext cx="118080" cy="115560"/>
              </p14:xfrm>
            </p:contentPart>
          </mc:Choice>
          <mc:Fallback xmlns="">
            <p:pic>
              <p:nvPicPr>
                <p:cNvPr id="39" name="Ink 38">
                  <a:extLst>
                    <a:ext uri="{FF2B5EF4-FFF2-40B4-BE49-F238E27FC236}">
                      <a16:creationId xmlns:a16="http://schemas.microsoft.com/office/drawing/2014/main" id="{D1D2DCC9-2D1C-E2FE-DB66-87C041E49C10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3008295" y="4146570"/>
                  <a:ext cx="130320" cy="127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2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35AB1841-BB4E-606C-DC73-EC822B9DAB20}"/>
                    </a:ext>
                  </a:extLst>
                </p14:cNvPr>
                <p14:cNvContentPartPr/>
                <p14:nvPr/>
              </p14:nvContentPartPr>
              <p14:xfrm>
                <a:off x="3381255" y="4295610"/>
                <a:ext cx="360" cy="47520"/>
              </p14:xfrm>
            </p:contentPart>
          </mc:Choice>
          <mc:Fallback xmlns=""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35AB1841-BB4E-606C-DC73-EC822B9DAB20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3375135" y="4289490"/>
                  <a:ext cx="12600" cy="59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4">
              <p14:nvContentPartPr>
                <p14:cNvPr id="42" name="Ink 41">
                  <a:extLst>
                    <a:ext uri="{FF2B5EF4-FFF2-40B4-BE49-F238E27FC236}">
                      <a16:creationId xmlns:a16="http://schemas.microsoft.com/office/drawing/2014/main" id="{3299CA9F-BAE2-657C-9F84-613503A08EED}"/>
                    </a:ext>
                  </a:extLst>
                </p14:cNvPr>
                <p14:cNvContentPartPr/>
                <p14:nvPr/>
              </p14:nvContentPartPr>
              <p14:xfrm>
                <a:off x="3428775" y="4295610"/>
                <a:ext cx="16200" cy="48960"/>
              </p14:xfrm>
            </p:contentPart>
          </mc:Choice>
          <mc:Fallback xmlns="">
            <p:pic>
              <p:nvPicPr>
                <p:cNvPr id="42" name="Ink 41">
                  <a:extLst>
                    <a:ext uri="{FF2B5EF4-FFF2-40B4-BE49-F238E27FC236}">
                      <a16:creationId xmlns:a16="http://schemas.microsoft.com/office/drawing/2014/main" id="{3299CA9F-BAE2-657C-9F84-613503A08EED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3422655" y="4289490"/>
                  <a:ext cx="28440" cy="61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6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D8633A5F-F847-3C02-BD2C-C27F01CA476C}"/>
                    </a:ext>
                  </a:extLst>
                </p14:cNvPr>
                <p14:cNvContentPartPr/>
                <p14:nvPr/>
              </p14:nvContentPartPr>
              <p14:xfrm>
                <a:off x="3362175" y="4437450"/>
                <a:ext cx="100440" cy="52560"/>
              </p14:xfrm>
            </p:contentPart>
          </mc:Choice>
          <mc:Fallback xmlns=""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D8633A5F-F847-3C02-BD2C-C27F01CA476C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3356055" y="4431330"/>
                  <a:ext cx="112680" cy="64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8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35353C22-F9EC-FB66-D552-9C6F627DA151}"/>
                    </a:ext>
                  </a:extLst>
                </p14:cNvPr>
                <p14:cNvContentPartPr/>
                <p14:nvPr/>
              </p14:nvContentPartPr>
              <p14:xfrm>
                <a:off x="2306655" y="4190490"/>
                <a:ext cx="588960" cy="239760"/>
              </p14:xfrm>
            </p:contentPart>
          </mc:Choice>
          <mc:Fallback xmlns=""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35353C22-F9EC-FB66-D552-9C6F627DA151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2300535" y="4184370"/>
                  <a:ext cx="601200" cy="25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0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3874EF07-0B4D-1435-6C44-DFA56C2ABDCA}"/>
                    </a:ext>
                  </a:extLst>
                </p14:cNvPr>
                <p14:cNvContentPartPr/>
                <p14:nvPr/>
              </p14:nvContentPartPr>
              <p14:xfrm>
                <a:off x="2224935" y="4410090"/>
                <a:ext cx="104040" cy="47160"/>
              </p14:xfrm>
            </p:contentPart>
          </mc:Choice>
          <mc:Fallback xmlns=""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3874EF07-0B4D-1435-6C44-DFA56C2ABDCA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2218815" y="4403970"/>
                  <a:ext cx="116280" cy="59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2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B3C987BF-E01C-00A5-7D0B-5B5572975DEE}"/>
                    </a:ext>
                  </a:extLst>
                </p14:cNvPr>
                <p14:cNvContentPartPr/>
                <p14:nvPr/>
              </p14:nvContentPartPr>
              <p14:xfrm>
                <a:off x="1979415" y="3933810"/>
                <a:ext cx="878400" cy="105120"/>
              </p14:xfrm>
            </p:contentPart>
          </mc:Choice>
          <mc:Fallback xmlns=""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B3C987BF-E01C-00A5-7D0B-5B5572975DEE}"/>
                    </a:ext>
                  </a:extLst>
                </p:cNvPr>
                <p:cNvPicPr/>
                <p:nvPr/>
              </p:nvPicPr>
              <p:blipFill>
                <a:blip r:embed="rId53"/>
                <a:stretch>
                  <a:fillRect/>
                </a:stretch>
              </p:blipFill>
              <p:spPr>
                <a:xfrm>
                  <a:off x="1973295" y="3927690"/>
                  <a:ext cx="890640" cy="117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4">
              <p14:nvContentPartPr>
                <p14:cNvPr id="49" name="Ink 48">
                  <a:extLst>
                    <a:ext uri="{FF2B5EF4-FFF2-40B4-BE49-F238E27FC236}">
                      <a16:creationId xmlns:a16="http://schemas.microsoft.com/office/drawing/2014/main" id="{91078BD4-D849-E4F0-5422-D99A1622593D}"/>
                    </a:ext>
                  </a:extLst>
                </p14:cNvPr>
                <p14:cNvContentPartPr/>
                <p14:nvPr/>
              </p14:nvContentPartPr>
              <p14:xfrm>
                <a:off x="1952415" y="3895650"/>
                <a:ext cx="82080" cy="81000"/>
              </p14:xfrm>
            </p:contentPart>
          </mc:Choice>
          <mc:Fallback xmlns="">
            <p:pic>
              <p:nvPicPr>
                <p:cNvPr id="49" name="Ink 48">
                  <a:extLst>
                    <a:ext uri="{FF2B5EF4-FFF2-40B4-BE49-F238E27FC236}">
                      <a16:creationId xmlns:a16="http://schemas.microsoft.com/office/drawing/2014/main" id="{91078BD4-D849-E4F0-5422-D99A1622593D}"/>
                    </a:ext>
                  </a:extLst>
                </p:cNvPr>
                <p:cNvPicPr/>
                <p:nvPr/>
              </p:nvPicPr>
              <p:blipFill>
                <a:blip r:embed="rId55"/>
                <a:stretch>
                  <a:fillRect/>
                </a:stretch>
              </p:blipFill>
              <p:spPr>
                <a:xfrm>
                  <a:off x="1946295" y="3889530"/>
                  <a:ext cx="94320" cy="93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6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3DBC7028-2008-E5CD-8899-CC802E13F6D4}"/>
                    </a:ext>
                  </a:extLst>
                </p14:cNvPr>
                <p14:cNvContentPartPr/>
                <p14:nvPr/>
              </p14:nvContentPartPr>
              <p14:xfrm>
                <a:off x="1311975" y="3632130"/>
                <a:ext cx="374040" cy="140040"/>
              </p14:xfrm>
            </p:contentPart>
          </mc:Choice>
          <mc:Fallback xmlns=""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3DBC7028-2008-E5CD-8899-CC802E13F6D4}"/>
                    </a:ext>
                  </a:extLst>
                </p:cNvPr>
                <p:cNvPicPr/>
                <p:nvPr/>
              </p:nvPicPr>
              <p:blipFill>
                <a:blip r:embed="rId57"/>
                <a:stretch>
                  <a:fillRect/>
                </a:stretch>
              </p:blipFill>
              <p:spPr>
                <a:xfrm>
                  <a:off x="1305855" y="3626010"/>
                  <a:ext cx="386280" cy="152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8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130A4D65-6176-A786-BC55-109BAD83C915}"/>
                    </a:ext>
                  </a:extLst>
                </p14:cNvPr>
                <p14:cNvContentPartPr/>
                <p14:nvPr/>
              </p14:nvContentPartPr>
              <p14:xfrm>
                <a:off x="1178775" y="3580290"/>
                <a:ext cx="155160" cy="95400"/>
              </p14:xfrm>
            </p:contentPart>
          </mc:Choice>
          <mc:Fallback xmlns=""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130A4D65-6176-A786-BC55-109BAD83C915}"/>
                    </a:ext>
                  </a:extLst>
                </p:cNvPr>
                <p:cNvPicPr/>
                <p:nvPr/>
              </p:nvPicPr>
              <p:blipFill>
                <a:blip r:embed="rId59"/>
                <a:stretch>
                  <a:fillRect/>
                </a:stretch>
              </p:blipFill>
              <p:spPr>
                <a:xfrm>
                  <a:off x="1172655" y="3574170"/>
                  <a:ext cx="167400" cy="107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0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50F42CF1-7CD6-AAC9-AA2A-E0193CEB491A}"/>
                    </a:ext>
                  </a:extLst>
                </p14:cNvPr>
                <p14:cNvContentPartPr/>
                <p14:nvPr/>
              </p14:nvContentPartPr>
              <p14:xfrm>
                <a:off x="1198935" y="3829050"/>
                <a:ext cx="46440" cy="456840"/>
              </p14:xfrm>
            </p:contentPart>
          </mc:Choice>
          <mc:Fallback xmlns=""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50F42CF1-7CD6-AAC9-AA2A-E0193CEB491A}"/>
                    </a:ext>
                  </a:extLst>
                </p:cNvPr>
                <p:cNvPicPr/>
                <p:nvPr/>
              </p:nvPicPr>
              <p:blipFill>
                <a:blip r:embed="rId61"/>
                <a:stretch>
                  <a:fillRect/>
                </a:stretch>
              </p:blipFill>
              <p:spPr>
                <a:xfrm>
                  <a:off x="1192815" y="3822930"/>
                  <a:ext cx="58680" cy="46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2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BB58D54B-F336-9F82-24F2-15672E3A638A}"/>
                    </a:ext>
                  </a:extLst>
                </p14:cNvPr>
                <p14:cNvContentPartPr/>
                <p14:nvPr/>
              </p14:nvContentPartPr>
              <p14:xfrm>
                <a:off x="1190295" y="4288770"/>
                <a:ext cx="117000" cy="35280"/>
              </p14:xfrm>
            </p:contentPart>
          </mc:Choice>
          <mc:Fallback xmlns=""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BB58D54B-F336-9F82-24F2-15672E3A638A}"/>
                    </a:ext>
                  </a:extLst>
                </p:cNvPr>
                <p:cNvPicPr/>
                <p:nvPr/>
              </p:nvPicPr>
              <p:blipFill>
                <a:blip r:embed="rId63"/>
                <a:stretch>
                  <a:fillRect/>
                </a:stretch>
              </p:blipFill>
              <p:spPr>
                <a:xfrm>
                  <a:off x="1184175" y="4282650"/>
                  <a:ext cx="129240" cy="47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4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2C431B6E-47B5-9A95-E27C-F6FFC3F39B84}"/>
                    </a:ext>
                  </a:extLst>
                </p14:cNvPr>
                <p14:cNvContentPartPr/>
                <p14:nvPr/>
              </p14:nvContentPartPr>
              <p14:xfrm>
                <a:off x="1352295" y="4533930"/>
                <a:ext cx="999360" cy="1315440"/>
              </p14:xfrm>
            </p:contentPart>
          </mc:Choice>
          <mc:Fallback xmlns=""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2C431B6E-47B5-9A95-E27C-F6FFC3F39B84}"/>
                    </a:ext>
                  </a:extLst>
                </p:cNvPr>
                <p:cNvPicPr/>
                <p:nvPr/>
              </p:nvPicPr>
              <p:blipFill>
                <a:blip r:embed="rId65"/>
                <a:stretch>
                  <a:fillRect/>
                </a:stretch>
              </p:blipFill>
              <p:spPr>
                <a:xfrm>
                  <a:off x="1346175" y="4527810"/>
                  <a:ext cx="1011600" cy="1327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6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04609543-8420-0AA0-8942-6475281EB5EA}"/>
                    </a:ext>
                  </a:extLst>
                </p14:cNvPr>
                <p14:cNvContentPartPr/>
                <p14:nvPr/>
              </p14:nvContentPartPr>
              <p14:xfrm>
                <a:off x="2343015" y="5781690"/>
                <a:ext cx="131760" cy="165960"/>
              </p14:xfrm>
            </p:contentPart>
          </mc:Choice>
          <mc:Fallback xmlns=""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04609543-8420-0AA0-8942-6475281EB5EA}"/>
                    </a:ext>
                  </a:extLst>
                </p:cNvPr>
                <p:cNvPicPr/>
                <p:nvPr/>
              </p:nvPicPr>
              <p:blipFill>
                <a:blip r:embed="rId67"/>
                <a:stretch>
                  <a:fillRect/>
                </a:stretch>
              </p:blipFill>
              <p:spPr>
                <a:xfrm>
                  <a:off x="2336895" y="5775570"/>
                  <a:ext cx="144000" cy="1782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68">
            <p14:nvContentPartPr>
              <p14:cNvPr id="58" name="Ink 57">
                <a:extLst>
                  <a:ext uri="{FF2B5EF4-FFF2-40B4-BE49-F238E27FC236}">
                    <a16:creationId xmlns:a16="http://schemas.microsoft.com/office/drawing/2014/main" id="{93CB2219-3655-AE82-1E9B-29E6B189A3CA}"/>
                  </a:ext>
                </a:extLst>
              </p14:cNvPr>
              <p14:cNvContentPartPr/>
              <p14:nvPr/>
            </p14:nvContentPartPr>
            <p14:xfrm>
              <a:off x="2619135" y="5933970"/>
              <a:ext cx="447480" cy="20520"/>
            </p14:xfrm>
          </p:contentPart>
        </mc:Choice>
        <mc:Fallback xmlns="">
          <p:pic>
            <p:nvPicPr>
              <p:cNvPr id="58" name="Ink 57">
                <a:extLst>
                  <a:ext uri="{FF2B5EF4-FFF2-40B4-BE49-F238E27FC236}">
                    <a16:creationId xmlns:a16="http://schemas.microsoft.com/office/drawing/2014/main" id="{93CB2219-3655-AE82-1E9B-29E6B189A3CA}"/>
                  </a:ext>
                </a:extLst>
              </p:cNvPr>
              <p:cNvPicPr/>
              <p:nvPr/>
            </p:nvPicPr>
            <p:blipFill>
              <a:blip r:embed="rId69"/>
              <a:stretch>
                <a:fillRect/>
              </a:stretch>
            </p:blipFill>
            <p:spPr>
              <a:xfrm>
                <a:off x="2613015" y="5927850"/>
                <a:ext cx="459720" cy="32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0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351EC031-7DB9-4780-6B78-7142FBB69FCE}"/>
                  </a:ext>
                </a:extLst>
              </p14:cNvPr>
              <p14:cNvContentPartPr/>
              <p14:nvPr/>
            </p14:nvContentPartPr>
            <p14:xfrm>
              <a:off x="3050415" y="5829210"/>
              <a:ext cx="86040" cy="183600"/>
            </p14:xfrm>
          </p:contentPart>
        </mc:Choice>
        <mc:Fallback xmlns=""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351EC031-7DB9-4780-6B78-7142FBB69FCE}"/>
                  </a:ext>
                </a:extLst>
              </p:cNvPr>
              <p:cNvPicPr/>
              <p:nvPr/>
            </p:nvPicPr>
            <p:blipFill>
              <a:blip r:embed="rId71"/>
              <a:stretch>
                <a:fillRect/>
              </a:stretch>
            </p:blipFill>
            <p:spPr>
              <a:xfrm>
                <a:off x="3044295" y="5823090"/>
                <a:ext cx="98280" cy="195840"/>
              </a:xfrm>
              <a:prstGeom prst="rect">
                <a:avLst/>
              </a:prstGeom>
            </p:spPr>
          </p:pic>
        </mc:Fallback>
      </mc:AlternateContent>
      <p:grpSp>
        <p:nvGrpSpPr>
          <p:cNvPr id="64" name="Group 63">
            <a:extLst>
              <a:ext uri="{FF2B5EF4-FFF2-40B4-BE49-F238E27FC236}">
                <a16:creationId xmlns:a16="http://schemas.microsoft.com/office/drawing/2014/main" id="{C422462A-5BB2-1719-85F2-CD011736920A}"/>
              </a:ext>
            </a:extLst>
          </p:cNvPr>
          <p:cNvGrpSpPr/>
          <p:nvPr/>
        </p:nvGrpSpPr>
        <p:grpSpPr>
          <a:xfrm>
            <a:off x="1113615" y="3504330"/>
            <a:ext cx="2315880" cy="2325240"/>
            <a:chOff x="1113615" y="3504330"/>
            <a:chExt cx="2315880" cy="23252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72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75CCC51E-4E50-6F90-CC75-D12EAB254843}"/>
                    </a:ext>
                  </a:extLst>
                </p14:cNvPr>
                <p14:cNvContentPartPr/>
                <p14:nvPr/>
              </p14:nvContentPartPr>
              <p14:xfrm>
                <a:off x="1181295" y="3637170"/>
                <a:ext cx="2248200" cy="2192400"/>
              </p14:xfrm>
            </p:contentPart>
          </mc:Choice>
          <mc:Fallback xmlns=""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75CCC51E-4E50-6F90-CC75-D12EAB254843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1175175" y="3631050"/>
                  <a:ext cx="2260440" cy="2204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4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C6FF863D-81A7-7297-915C-57E5D950F852}"/>
                    </a:ext>
                  </a:extLst>
                </p14:cNvPr>
                <p14:cNvContentPartPr/>
                <p14:nvPr/>
              </p14:nvContentPartPr>
              <p14:xfrm>
                <a:off x="1113615" y="3504330"/>
                <a:ext cx="244080" cy="220320"/>
              </p14:xfrm>
            </p:contentPart>
          </mc:Choice>
          <mc:Fallback xmlns=""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C6FF863D-81A7-7297-915C-57E5D950F852}"/>
                    </a:ext>
                  </a:extLst>
                </p:cNvPr>
                <p:cNvPicPr/>
                <p:nvPr/>
              </p:nvPicPr>
              <p:blipFill>
                <a:blip r:embed="rId75"/>
                <a:stretch>
                  <a:fillRect/>
                </a:stretch>
              </p:blipFill>
              <p:spPr>
                <a:xfrm>
                  <a:off x="1107495" y="3498210"/>
                  <a:ext cx="256320" cy="2325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67" name="Group 66">
            <a:extLst>
              <a:ext uri="{FF2B5EF4-FFF2-40B4-BE49-F238E27FC236}">
                <a16:creationId xmlns:a16="http://schemas.microsoft.com/office/drawing/2014/main" id="{6EF50C5E-7B95-3F69-9572-60EDB917B014}"/>
              </a:ext>
            </a:extLst>
          </p:cNvPr>
          <p:cNvGrpSpPr/>
          <p:nvPr/>
        </p:nvGrpSpPr>
        <p:grpSpPr>
          <a:xfrm>
            <a:off x="2847735" y="4654890"/>
            <a:ext cx="266760" cy="412560"/>
            <a:chOff x="2847735" y="4654890"/>
            <a:chExt cx="266760" cy="4125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76">
              <p14:nvContentPartPr>
                <p14:cNvPr id="65" name="Ink 64">
                  <a:extLst>
                    <a:ext uri="{FF2B5EF4-FFF2-40B4-BE49-F238E27FC236}">
                      <a16:creationId xmlns:a16="http://schemas.microsoft.com/office/drawing/2014/main" id="{74B058F0-4CA1-302A-F76A-626C5E235547}"/>
                    </a:ext>
                  </a:extLst>
                </p14:cNvPr>
                <p14:cNvContentPartPr/>
                <p14:nvPr/>
              </p14:nvContentPartPr>
              <p14:xfrm>
                <a:off x="2847735" y="4654890"/>
                <a:ext cx="217800" cy="277560"/>
              </p14:xfrm>
            </p:contentPart>
          </mc:Choice>
          <mc:Fallback xmlns="">
            <p:pic>
              <p:nvPicPr>
                <p:cNvPr id="65" name="Ink 64">
                  <a:extLst>
                    <a:ext uri="{FF2B5EF4-FFF2-40B4-BE49-F238E27FC236}">
                      <a16:creationId xmlns:a16="http://schemas.microsoft.com/office/drawing/2014/main" id="{74B058F0-4CA1-302A-F76A-626C5E235547}"/>
                    </a:ext>
                  </a:extLst>
                </p:cNvPr>
                <p:cNvPicPr/>
                <p:nvPr/>
              </p:nvPicPr>
              <p:blipFill>
                <a:blip r:embed="rId77"/>
                <a:stretch>
                  <a:fillRect/>
                </a:stretch>
              </p:blipFill>
              <p:spPr>
                <a:xfrm>
                  <a:off x="2841615" y="4648770"/>
                  <a:ext cx="230040" cy="289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8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7E6C85D5-16E7-56A2-1084-319D2744A548}"/>
                    </a:ext>
                  </a:extLst>
                </p14:cNvPr>
                <p14:cNvContentPartPr/>
                <p14:nvPr/>
              </p14:nvContentPartPr>
              <p14:xfrm>
                <a:off x="3030255" y="4991130"/>
                <a:ext cx="84240" cy="76320"/>
              </p14:xfrm>
            </p:contentPart>
          </mc:Choice>
          <mc:Fallback xmlns=""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7E6C85D5-16E7-56A2-1084-319D2744A548}"/>
                    </a:ext>
                  </a:extLst>
                </p:cNvPr>
                <p:cNvPicPr/>
                <p:nvPr/>
              </p:nvPicPr>
              <p:blipFill>
                <a:blip r:embed="rId79"/>
                <a:stretch>
                  <a:fillRect/>
                </a:stretch>
              </p:blipFill>
              <p:spPr>
                <a:xfrm>
                  <a:off x="3024135" y="4985010"/>
                  <a:ext cx="96480" cy="885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E6C7B10-8D09-BA76-B275-68E143BB461C}"/>
              </a:ext>
            </a:extLst>
          </p:cNvPr>
          <p:cNvGrpSpPr/>
          <p:nvPr/>
        </p:nvGrpSpPr>
        <p:grpSpPr>
          <a:xfrm>
            <a:off x="694935" y="6505290"/>
            <a:ext cx="38520" cy="29160"/>
            <a:chOff x="694935" y="6505290"/>
            <a:chExt cx="38520" cy="291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80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E35C399D-0EA0-4ED9-6119-C3AA5FE8D99E}"/>
                    </a:ext>
                  </a:extLst>
                </p14:cNvPr>
                <p14:cNvContentPartPr/>
                <p14:nvPr/>
              </p14:nvContentPartPr>
              <p14:xfrm>
                <a:off x="733095" y="6505290"/>
                <a:ext cx="360" cy="360"/>
              </p14:xfrm>
            </p:contentPart>
          </mc:Choice>
          <mc:Fallback xmlns=""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E35C399D-0EA0-4ED9-6119-C3AA5FE8D99E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726975" y="6499170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2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FE945F8E-E872-AFC3-CA67-8732C5CD432C}"/>
                    </a:ext>
                  </a:extLst>
                </p14:cNvPr>
                <p14:cNvContentPartPr/>
                <p14:nvPr/>
              </p14:nvContentPartPr>
              <p14:xfrm>
                <a:off x="694935" y="6534090"/>
                <a:ext cx="360" cy="360"/>
              </p14:xfrm>
            </p:contentPart>
          </mc:Choice>
          <mc:Fallback xmlns=""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FE945F8E-E872-AFC3-CA67-8732C5CD432C}"/>
                    </a:ext>
                  </a:extLst>
                </p:cNvPr>
                <p:cNvPicPr/>
                <p:nvPr/>
              </p:nvPicPr>
              <p:blipFill>
                <a:blip r:embed="rId81"/>
                <a:stretch>
                  <a:fillRect/>
                </a:stretch>
              </p:blipFill>
              <p:spPr>
                <a:xfrm>
                  <a:off x="688815" y="6527970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29672958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0"/>
                <a:lumOff val="100000"/>
              </a:schemeClr>
            </a:gs>
            <a:gs pos="35000">
              <a:schemeClr val="accent1">
                <a:lumMod val="0"/>
                <a:lumOff val="100000"/>
              </a:schemeClr>
            </a:gs>
            <a:gs pos="100000">
              <a:schemeClr val="accent1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FFBEE45-F140-49D5-85EA-C78C24340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82E0B-513C-4EC7-4CDE-4FE47593A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1468" y="62533"/>
            <a:ext cx="6654800" cy="119318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Theoretical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EECEC-650C-4859-E58F-278EFE8532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255" y="1279347"/>
            <a:ext cx="5158427" cy="373046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700" dirty="0"/>
              <a:t>. </a:t>
            </a:r>
          </a:p>
          <a:p>
            <a:endParaRPr lang="en-US" sz="1700" b="1" dirty="0"/>
          </a:p>
          <a:p>
            <a:pPr marL="0"/>
            <a:endParaRPr lang="en-US" sz="17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A697E9-CBCE-AB61-1834-9EAAAB845E63}"/>
              </a:ext>
            </a:extLst>
          </p:cNvPr>
          <p:cNvSpPr txBox="1"/>
          <p:nvPr/>
        </p:nvSpPr>
        <p:spPr>
          <a:xfrm>
            <a:off x="4088142" y="3803550"/>
            <a:ext cx="7930465" cy="272679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Agency (Gell 1998)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The ring acts as a symbolic agent, expressing elite authority and cosmological meaning through its monumental form and imagery, actively shaping how its wearer was perceived in ritual and social settings.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In depositional setting, might function as an important component to securing rain or future fertility.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It shapes social relations and elite identity through presence, not through administrative function.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780AEE9B-01B4-5700-0165-45780422BF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0410090"/>
              </p:ext>
            </p:extLst>
          </p:nvPr>
        </p:nvGraphicFramePr>
        <p:xfrm>
          <a:off x="596413" y="1691053"/>
          <a:ext cx="11074400" cy="202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6101">
                  <a:extLst>
                    <a:ext uri="{9D8B030D-6E8A-4147-A177-3AD203B41FA5}">
                      <a16:colId xmlns:a16="http://schemas.microsoft.com/office/drawing/2014/main" val="1374144663"/>
                    </a:ext>
                  </a:extLst>
                </a:gridCol>
                <a:gridCol w="8308299">
                  <a:extLst>
                    <a:ext uri="{9D8B030D-6E8A-4147-A177-3AD203B41FA5}">
                      <a16:colId xmlns:a16="http://schemas.microsoft.com/office/drawing/2014/main" val="32478995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chemeClr val="tx1"/>
                          </a:solidFill>
                        </a:rPr>
                        <a:t>Material life 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solidFill>
                            <a:schemeClr val="tx1"/>
                          </a:solidFill>
                        </a:rPr>
                        <a:t>Gold arriving via Egypt–Aegean networks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66540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chemeClr val="tx1"/>
                          </a:solidFill>
                        </a:rPr>
                        <a:t>Artisanal life 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solidFill>
                            <a:schemeClr val="tx1"/>
                          </a:solidFill>
                        </a:rPr>
                        <a:t>Hybrid imagery created in </a:t>
                      </a:r>
                      <a:r>
                        <a:rPr lang="en-US" sz="1800" b="0" dirty="0" err="1">
                          <a:solidFill>
                            <a:schemeClr val="tx1"/>
                          </a:solidFill>
                        </a:rPr>
                        <a:t>specialised</a:t>
                      </a:r>
                      <a:r>
                        <a:rPr lang="en-US" sz="1800" b="0" dirty="0">
                          <a:solidFill>
                            <a:schemeClr val="tx1"/>
                          </a:solidFill>
                        </a:rPr>
                        <a:t> workshop.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61275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chemeClr val="tx1"/>
                          </a:solidFill>
                        </a:rPr>
                        <a:t>Ritual/functional life 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solidFill>
                            <a:schemeClr val="tx1"/>
                          </a:solidFill>
                        </a:rPr>
                        <a:t>Elite performance, authority display and expression of cosmological symbolism. Ideological marker/symbol.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02111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chemeClr val="tx1"/>
                          </a:solidFill>
                        </a:rPr>
                        <a:t>Depositional life 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dirty="0">
                          <a:solidFill>
                            <a:schemeClr val="tx1"/>
                          </a:solidFill>
                        </a:rPr>
                        <a:t>Carefully curated and concealed within the Tiryns Treasure – elite memory-making. Holds power in the new context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06837451"/>
                  </a:ext>
                </a:extLst>
              </a:tr>
            </a:tbl>
          </a:graphicData>
        </a:graphic>
      </p:graphicFrame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54FE85F-0630-4C48-F5C2-9EBD26C78DF1}"/>
              </a:ext>
            </a:extLst>
          </p:cNvPr>
          <p:cNvCxnSpPr/>
          <p:nvPr/>
        </p:nvCxnSpPr>
        <p:spPr>
          <a:xfrm>
            <a:off x="3225800" y="990600"/>
            <a:ext cx="6413500" cy="0"/>
          </a:xfrm>
          <a:prstGeom prst="line">
            <a:avLst/>
          </a:prstGeom>
          <a:ln w="762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F7EBF62-23CD-F1E4-C4C2-5ADC12B336A3}"/>
              </a:ext>
            </a:extLst>
          </p:cNvPr>
          <p:cNvCxnSpPr>
            <a:cxnSpLocks/>
          </p:cNvCxnSpPr>
          <p:nvPr/>
        </p:nvCxnSpPr>
        <p:spPr>
          <a:xfrm>
            <a:off x="4088142" y="4114800"/>
            <a:ext cx="2167445" cy="0"/>
          </a:xfrm>
          <a:prstGeom prst="line">
            <a:avLst/>
          </a:prstGeom>
          <a:ln w="381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498C09EB-A405-7388-A126-7A7964A6CEB5}"/>
              </a:ext>
            </a:extLst>
          </p:cNvPr>
          <p:cNvSpPr txBox="1"/>
          <p:nvPr/>
        </p:nvSpPr>
        <p:spPr>
          <a:xfrm>
            <a:off x="512255" y="1200171"/>
            <a:ext cx="6947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Object Biography (Kopytoff 1986; Gosden &amp; Marshall 1999)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EC6C79E-63C6-75F3-8B59-56210D53D302}"/>
              </a:ext>
            </a:extLst>
          </p:cNvPr>
          <p:cNvCxnSpPr>
            <a:cxnSpLocks/>
          </p:cNvCxnSpPr>
          <p:nvPr/>
        </p:nvCxnSpPr>
        <p:spPr>
          <a:xfrm>
            <a:off x="570031" y="1555856"/>
            <a:ext cx="6119527" cy="0"/>
          </a:xfrm>
          <a:prstGeom prst="line">
            <a:avLst/>
          </a:prstGeom>
          <a:ln w="381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E3D806BC-E765-4EF3-931C-D5EE4D87A7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977" t="39364" r="43177" b="33889"/>
          <a:stretch>
            <a:fillRect/>
          </a:stretch>
        </p:blipFill>
        <p:spPr>
          <a:xfrm>
            <a:off x="172112" y="3787694"/>
            <a:ext cx="3745686" cy="2579423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8D91E379-F61D-C1F5-6369-CFEDA1628D33}"/>
              </a:ext>
            </a:extLst>
          </p:cNvPr>
          <p:cNvSpPr txBox="1"/>
          <p:nvPr/>
        </p:nvSpPr>
        <p:spPr>
          <a:xfrm>
            <a:off x="0" y="6358405"/>
            <a:ext cx="65659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i="1" dirty="0"/>
              <a:t>Fig. 7. Bezel of the Tiryns ring .Photo: Y. </a:t>
            </a:r>
            <a:r>
              <a:rPr lang="en-GB" sz="1400" i="1" dirty="0" err="1"/>
              <a:t>Patrikianos</a:t>
            </a:r>
            <a:r>
              <a:rPr lang="en-GB" sz="1400" i="1" dirty="0"/>
              <a:t>, National Archaeological Museum, Athens. Source: Iakovidis (2021).</a:t>
            </a:r>
          </a:p>
        </p:txBody>
      </p:sp>
    </p:spTree>
    <p:extLst>
      <p:ext uri="{BB962C8B-B14F-4D97-AF65-F5344CB8AC3E}">
        <p14:creationId xmlns:p14="http://schemas.microsoft.com/office/powerpoint/2010/main" val="22549711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A gold oval object with carvings&#10;&#10;AI-generated content may be incorrect.">
            <a:extLst>
              <a:ext uri="{FF2B5EF4-FFF2-40B4-BE49-F238E27FC236}">
                <a16:creationId xmlns:a16="http://schemas.microsoft.com/office/drawing/2014/main" id="{5C81B2DE-F360-34B7-EFAE-805B0649C1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00" r="7147" b="-1"/>
          <a:stretch>
            <a:fillRect/>
          </a:stretch>
        </p:blipFill>
        <p:spPr>
          <a:xfrm>
            <a:off x="6190881" y="1456422"/>
            <a:ext cx="5562597" cy="3945155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E86E481-4F62-A39F-2D4C-90974408D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79531" y="161862"/>
            <a:ext cx="4254500" cy="81025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5400" b="1" u="sng" dirty="0"/>
              <a:t>Conclusion</a:t>
            </a:r>
          </a:p>
        </p:txBody>
      </p:sp>
      <p:sp>
        <p:nvSpPr>
          <p:cNvPr id="11" name="Rectangle 4">
            <a:extLst>
              <a:ext uri="{FF2B5EF4-FFF2-40B4-BE49-F238E27FC236}">
                <a16:creationId xmlns:a16="http://schemas.microsoft.com/office/drawing/2014/main" id="{8ACD0A28-F049-6582-46F6-9DA18DA349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2434201"/>
            <a:ext cx="3822189" cy="374276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400" i="0" u="none" strike="noStrike" cap="none" normalizeH="0" baseline="0" dirty="0">
              <a:ln>
                <a:noFill/>
              </a:ln>
              <a:effectLst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79F6DB1-A92B-3311-84DE-41A2756D5DD2}"/>
              </a:ext>
            </a:extLst>
          </p:cNvPr>
          <p:cNvSpPr txBox="1"/>
          <p:nvPr/>
        </p:nvSpPr>
        <p:spPr>
          <a:xfrm>
            <a:off x="438522" y="1133979"/>
            <a:ext cx="5053973" cy="5042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The Tiryns ring demonstrates Bronze Age connectivity through its luxury material, hybrid iconography, and multi-stage biography.</a:t>
            </a:r>
          </a:p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Egyptian/Nubian gold and the hybrid Minoan–Near Eastern–Mycenaean imagery show how distant regions shaped elite Aegean identities.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</a:rPr>
              <a:t> 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effectLst/>
              </a:rPr>
              <a:t>The ring acts as a material node linking Egyptian gold sources, Minoan ritual vocabulary, Near Eastern daemon imagery, and Mycenaean elite ideology — a concentrated expression of East Mediterranean cultural entanglement</a:t>
            </a:r>
            <a:r>
              <a:rPr lang="en-US" altLang="en-US" dirty="0"/>
              <a:t> (Knappett 2011; Broodbank 2013).</a:t>
            </a:r>
            <a:endParaRPr kumimoji="0" lang="en-US" altLang="en-US" sz="1800" i="0" u="none" strike="noStrike" cap="none" normalizeH="0" baseline="0" dirty="0">
              <a:ln>
                <a:noFill/>
              </a:ln>
              <a:effectLst/>
            </a:endParaRPr>
          </a:p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effectLst/>
              </a:rPr>
              <a:t>Its deposition within the Tiryns Treasure highlights its role in elite memory, ritual symbolism, and long-distance social networks.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126C4EE-38D1-EA9D-919C-59B5FBF06319}"/>
              </a:ext>
            </a:extLst>
          </p:cNvPr>
          <p:cNvSpPr txBox="1"/>
          <p:nvPr/>
        </p:nvSpPr>
        <p:spPr>
          <a:xfrm>
            <a:off x="6092951" y="5401577"/>
            <a:ext cx="56605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i="1" dirty="0"/>
              <a:t>Fig. 8. Tiryns Gold Signet Ring (Inv. 6208). Image reproduced from Greece-Athens.com (Accessed 24 November 2025).</a:t>
            </a:r>
          </a:p>
        </p:txBody>
      </p:sp>
    </p:spTree>
    <p:extLst>
      <p:ext uri="{BB962C8B-B14F-4D97-AF65-F5344CB8AC3E}">
        <p14:creationId xmlns:p14="http://schemas.microsoft.com/office/powerpoint/2010/main" val="36860026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28220-8459-F613-390A-511597638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058" y="132896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dirty="0"/>
              <a:t>Bibliography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96B247-B5A3-B6D7-11F9-1FE34671026D}"/>
              </a:ext>
            </a:extLst>
          </p:cNvPr>
          <p:cNvSpPr txBox="1"/>
          <p:nvPr/>
        </p:nvSpPr>
        <p:spPr>
          <a:xfrm>
            <a:off x="185058" y="1458459"/>
            <a:ext cx="1068614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Broodbank</a:t>
            </a:r>
            <a:r>
              <a:rPr lang="en-GB" sz="1600" dirty="0"/>
              <a:t>, C. (2013) </a:t>
            </a:r>
            <a:r>
              <a:rPr lang="en-GB" sz="1600" i="1" dirty="0"/>
              <a:t>The Making of the Middle Sea: A History of the Mediterranean from the Beginning to the Emergence of the Classical World</a:t>
            </a:r>
            <a:r>
              <a:rPr lang="en-GB" sz="1600" dirty="0"/>
              <a:t>. London: Thames &amp; Hudson.</a:t>
            </a:r>
          </a:p>
          <a:p>
            <a:endParaRPr lang="en-GB" sz="1600" dirty="0"/>
          </a:p>
          <a:p>
            <a:r>
              <a:rPr lang="en-GB" sz="1600" dirty="0"/>
              <a:t>Gell, A. (1998) </a:t>
            </a:r>
            <a:r>
              <a:rPr lang="en-GB" sz="1600" i="1" dirty="0"/>
              <a:t>Art and Agency: An Anthropological Theory</a:t>
            </a:r>
            <a:r>
              <a:rPr lang="en-GB" sz="1600" dirty="0"/>
              <a:t>. Oxford: Clarendon Press.</a:t>
            </a:r>
          </a:p>
          <a:p>
            <a:endParaRPr lang="en-GB" sz="1600" dirty="0"/>
          </a:p>
          <a:p>
            <a:r>
              <a:rPr lang="en-GB" sz="1600" dirty="0"/>
              <a:t>Gosden, C. and Marshall, Y. (1999) ‘The cultural biography of objects’, </a:t>
            </a:r>
            <a:r>
              <a:rPr lang="en-GB" sz="1600" i="1" dirty="0"/>
              <a:t>World Archaeology</a:t>
            </a:r>
            <a:r>
              <a:rPr lang="en-GB" sz="1600" dirty="0"/>
              <a:t>, 31(2), pp. 169–178. </a:t>
            </a:r>
          </a:p>
          <a:p>
            <a:endParaRPr lang="en-GB" sz="1600" dirty="0"/>
          </a:p>
          <a:p>
            <a:r>
              <a:rPr lang="en-GB" sz="1600" dirty="0" err="1"/>
              <a:t>Kardamaki</a:t>
            </a:r>
            <a:r>
              <a:rPr lang="en-GB" sz="1600" dirty="0"/>
              <a:t>, E. (2025) ‘A possible new ritual scene from the Mycenaean settlement at </a:t>
            </a:r>
            <a:r>
              <a:rPr lang="en-GB" sz="1600" dirty="0" err="1"/>
              <a:t>Kontopigado</a:t>
            </a:r>
            <a:r>
              <a:rPr lang="en-GB" sz="1600" dirty="0"/>
              <a:t>, Athens’, </a:t>
            </a:r>
            <a:r>
              <a:rPr lang="en-GB" sz="1600" i="1" dirty="0"/>
              <a:t>Opuscula: Annual of the Swedish Institutes at Athens and Rome</a:t>
            </a:r>
            <a:r>
              <a:rPr lang="en-GB" sz="1600" dirty="0"/>
              <a:t>, 18, pp. 145–154. Available at: </a:t>
            </a:r>
            <a:r>
              <a:rPr lang="en-GB" sz="1600" dirty="0">
                <a:hlinkClick r:id="rId2"/>
              </a:rPr>
              <a:t>https://www.researchgate.net/publication/397337774_A_possible_new_ritual_scene_from_the_Mycenaean_settlement_at_Kontopigado_Athens</a:t>
            </a:r>
            <a:r>
              <a:rPr lang="en-GB" sz="1600" dirty="0"/>
              <a:t> (Accessed: 23 November 2025).</a:t>
            </a:r>
          </a:p>
          <a:p>
            <a:endParaRPr lang="en-GB" sz="1600" dirty="0"/>
          </a:p>
          <a:p>
            <a:r>
              <a:rPr lang="en-GB" sz="1600" dirty="0"/>
              <a:t>Konstantinidi-</a:t>
            </a:r>
            <a:r>
              <a:rPr lang="en-GB" sz="1600" dirty="0" err="1"/>
              <a:t>Syvridi</a:t>
            </a:r>
            <a:r>
              <a:rPr lang="en-GB" sz="1600" dirty="0"/>
              <a:t>, E. (2024) “Mycenaean Gold: Provenance, Technology and Trade (Open Access),” Reinhard Jung – Hristo Popov (Eds.) Searching for Gold Resources and Networks in the Bronze Age of the Eastern Balkans (Open Access) . </a:t>
            </a:r>
            <a:r>
              <a:rPr lang="en-GB" sz="1600" dirty="0" err="1"/>
              <a:t>doi</a:t>
            </a:r>
            <a:r>
              <a:rPr lang="en-GB" sz="1600" dirty="0"/>
              <a:t>: 10.1553/978OEAW93098.</a:t>
            </a:r>
          </a:p>
          <a:p>
            <a:endParaRPr lang="en-GB" sz="1600" dirty="0"/>
          </a:p>
          <a:p>
            <a:r>
              <a:rPr lang="en-GB" sz="1600" dirty="0"/>
              <a:t>Kopytoff, I. (1986) ‘The cultural biography of things: commoditization as process’, in Appadurai, A. (ed.) </a:t>
            </a:r>
            <a:r>
              <a:rPr lang="en-GB" sz="1600" i="1" dirty="0"/>
              <a:t>The Social Life of Things: Commodities in Cultural Perspective</a:t>
            </a:r>
            <a:r>
              <a:rPr lang="en-GB" sz="1600" dirty="0"/>
              <a:t>. Cambridge: Cambridge University Press, pp. 64–91.</a:t>
            </a:r>
          </a:p>
          <a:p>
            <a:endParaRPr lang="en-GB" sz="1600" dirty="0"/>
          </a:p>
          <a:p>
            <a:r>
              <a:rPr lang="en-GB" sz="1600" dirty="0"/>
              <a:t>Knappett, C. (2011) </a:t>
            </a:r>
            <a:r>
              <a:rPr lang="en-GB" sz="1600" i="1" dirty="0"/>
              <a:t>An Archaeology of Interaction: Network Perspectives on Material Culture and Society</a:t>
            </a:r>
            <a:r>
              <a:rPr lang="en-GB" sz="1600" dirty="0"/>
              <a:t>. Oxford: Oxford 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4413934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2498F-C3AA-5371-8D94-24E86ADBE0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171" y="350610"/>
            <a:ext cx="3095171" cy="607333"/>
          </a:xfrm>
        </p:spPr>
        <p:txBody>
          <a:bodyPr>
            <a:noAutofit/>
          </a:bodyPr>
          <a:lstStyle/>
          <a:p>
            <a:r>
              <a:rPr lang="en-GB" sz="3600" dirty="0"/>
              <a:t>Figures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286AD1-C432-6EF7-8A02-8FAA8841701C}"/>
              </a:ext>
            </a:extLst>
          </p:cNvPr>
          <p:cNvSpPr txBox="1"/>
          <p:nvPr/>
        </p:nvSpPr>
        <p:spPr>
          <a:xfrm>
            <a:off x="174171" y="957943"/>
            <a:ext cx="11437257" cy="634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Figure 1: WorldHistory.org (2022) </a:t>
            </a:r>
            <a:r>
              <a:rPr lang="en-GB" sz="1400" i="1" dirty="0"/>
              <a:t>Tiryns Gold Signet Ring</a:t>
            </a:r>
            <a:r>
              <a:rPr lang="en-GB" sz="1400" dirty="0"/>
              <a:t>. Available at: </a:t>
            </a:r>
            <a:r>
              <a:rPr lang="en-GB" sz="1400" dirty="0">
                <a:hlinkClick r:id="rId2"/>
              </a:rPr>
              <a:t>https://www.worldhistory.org/image/15223/tiryns-gold-signet-ring/</a:t>
            </a:r>
            <a:r>
              <a:rPr lang="en-GB" sz="1400" dirty="0"/>
              <a:t> (Accessed: 23 November 2025).</a:t>
            </a:r>
          </a:p>
          <a:p>
            <a:r>
              <a:rPr lang="en-GB" sz="1400" dirty="0"/>
              <a:t>Figure 2: Cartwright, M. (2015) </a:t>
            </a:r>
            <a:r>
              <a:rPr lang="en-GB" sz="1400" i="1" dirty="0"/>
              <a:t>Mycenaean engraved gold ring</a:t>
            </a:r>
            <a:r>
              <a:rPr lang="en-GB" sz="1400" dirty="0"/>
              <a:t>. WorldHistory.org.</a:t>
            </a:r>
            <a:br>
              <a:rPr lang="en-GB" sz="1400" dirty="0"/>
            </a:br>
            <a:r>
              <a:rPr lang="en-GB" sz="1400" dirty="0"/>
              <a:t>Available at: </a:t>
            </a:r>
            <a:r>
              <a:rPr lang="en-GB" sz="1400" dirty="0">
                <a:hlinkClick r:id="rId3"/>
              </a:rPr>
              <a:t>https://www.worldhistory.org/image/3740/mycenaean-engraved-gold-ring/</a:t>
            </a:r>
            <a:r>
              <a:rPr lang="en-GB" sz="1400" dirty="0"/>
              <a:t> (Accessed: 23 November 2025).</a:t>
            </a:r>
          </a:p>
          <a:p>
            <a:r>
              <a:rPr lang="en-GB" sz="1400" dirty="0"/>
              <a:t>Figure 3:Kardamaki, E. (2025) ‘A possible new ritual scene from the Mycenaean settlement at </a:t>
            </a:r>
            <a:r>
              <a:rPr lang="en-GB" sz="1400" dirty="0" err="1"/>
              <a:t>Kontopigado</a:t>
            </a:r>
            <a:r>
              <a:rPr lang="en-GB" sz="1400" dirty="0"/>
              <a:t>, Athens’, </a:t>
            </a:r>
            <a:r>
              <a:rPr lang="en-GB" sz="1400" i="1" dirty="0"/>
              <a:t>Opuscula: Annual of the Swedish Institutes at Athens and Rome</a:t>
            </a:r>
            <a:r>
              <a:rPr lang="en-GB" sz="1400" dirty="0"/>
              <a:t>, 18, pp. 145–154. Image reproduced from fig. 4. Available at: </a:t>
            </a:r>
            <a:r>
              <a:rPr lang="en-GB" sz="1400" dirty="0">
                <a:hlinkClick r:id="rId4"/>
              </a:rPr>
              <a:t>https://www.researchgate.net/figure/Signet-ring-from-Tiryns-with-a-procession-of-Genii-After-CMS-I-no-179_fig3_397337774/actions#reference</a:t>
            </a:r>
            <a:r>
              <a:rPr lang="en-GB" sz="1400" dirty="0"/>
              <a:t> (Accessed: 23 November 2025).</a:t>
            </a:r>
          </a:p>
          <a:p>
            <a:r>
              <a:rPr lang="en-GB" sz="1400" dirty="0"/>
              <a:t>Figure 4: Hellenic Ministry of Culture and Sports / Ephorate of Antiquities of Argolida (n.d.) </a:t>
            </a:r>
            <a:r>
              <a:rPr lang="en-GB" sz="1400" i="1" dirty="0"/>
              <a:t>Aerial view of the Mycenaean acropolis of Tiryns</a:t>
            </a:r>
            <a:r>
              <a:rPr lang="en-GB" sz="1400" dirty="0"/>
              <a:t>. Visit World Heritage.</a:t>
            </a:r>
            <a:br>
              <a:rPr lang="en-GB" sz="1400" dirty="0"/>
            </a:br>
            <a:r>
              <a:rPr lang="en-GB" sz="1400" dirty="0"/>
              <a:t>Available at: </a:t>
            </a:r>
            <a:r>
              <a:rPr lang="en-GB" sz="1400" dirty="0">
                <a:hlinkClick r:id="rId5"/>
              </a:rPr>
              <a:t>https://visitworldheritage.com/en/eu/the-archaeological-site-of-tiryns/2413784a-f003-4bf6-a528-ab8b52c45d49</a:t>
            </a:r>
            <a:r>
              <a:rPr lang="en-GB" sz="1400" dirty="0"/>
              <a:t> (Accessed: 23 November 2025).</a:t>
            </a:r>
          </a:p>
          <a:p>
            <a:r>
              <a:rPr lang="en-GB" sz="1400" dirty="0"/>
              <a:t>Figure 5: Iakovidis, S. (2021) ‘The goldwork in the Treasures of Mycenae and Tiryns: Evidence on the network of European hoarding during the Late Bronze Age’. Fig. 1: Selected finds from the Tiryns Treasure. Photograph by I. Miari (Archive of the National Archaeological Museum, Athens). Available at: </a:t>
            </a:r>
            <a:r>
              <a:rPr lang="en-GB" sz="1400" dirty="0">
                <a:hlinkClick r:id="rId6"/>
              </a:rPr>
              <a:t>https://www.academia.edu/61513551/The_goldwork_in_the_Treasures_of_Mycenae_and_Tiryns_Evidence_on_the_network_of_European_hoarding_during_the_Late_Bronze_Age</a:t>
            </a:r>
            <a:r>
              <a:rPr lang="en-GB" sz="1400" dirty="0"/>
              <a:t> (Accessed: 23 November 2025).</a:t>
            </a:r>
          </a:p>
          <a:p>
            <a:r>
              <a:rPr lang="en-GB" sz="1400" dirty="0"/>
              <a:t>Figure 6: Location of Tiryns on map with author’s annotation. Image reproduced from Google Maps (2025). Available at: </a:t>
            </a:r>
            <a:r>
              <a:rPr lang="en-GB" sz="1400" dirty="0">
                <a:hlinkClick r:id="rId7"/>
              </a:rPr>
              <a:t>https://www.google.com/maps</a:t>
            </a:r>
            <a:r>
              <a:rPr lang="en-GB" sz="1400" dirty="0"/>
              <a:t> (Accessed: 23 November 2025).</a:t>
            </a:r>
          </a:p>
          <a:p>
            <a:r>
              <a:rPr lang="en-GB" sz="1400" dirty="0"/>
              <a:t>Figure 7: Iakovidis, S. (2021) ‘The goldwork in the Treasures of Mycenae and Tiryns: Evidence on the network of European hoarding during the Late Bronze Age’. Fig. 6: Bezel of the large Tiryns ring (NAM P6208) showing sun and moon motifs. Photograph by Y. </a:t>
            </a:r>
            <a:r>
              <a:rPr lang="en-GB" sz="1400" dirty="0" err="1"/>
              <a:t>Patrikianos</a:t>
            </a:r>
            <a:r>
              <a:rPr lang="en-GB" sz="1400" dirty="0"/>
              <a:t> (Archive of the National Archaeological Museum, Athens). Available at: </a:t>
            </a:r>
            <a:r>
              <a:rPr lang="en-GB" sz="1400" dirty="0">
                <a:hlinkClick r:id="rId6"/>
              </a:rPr>
              <a:t>https://www.academia.edu/61513551/The_goldwork_in_the_Treasures_of_Mycenae_and_Tiryns_Evidence_on_the_network_of_European_hoarding_during_the_Late_Bronze_Age</a:t>
            </a:r>
            <a:r>
              <a:rPr lang="en-GB" sz="1400" dirty="0"/>
              <a:t> (Accessed: 23 November 2025).</a:t>
            </a:r>
            <a:endParaRPr lang="en-GB" sz="1400" i="1" dirty="0"/>
          </a:p>
          <a:p>
            <a:r>
              <a:rPr lang="en-GB" sz="1400" dirty="0"/>
              <a:t>Figure 8: Greece-Athens.com (n.d.) </a:t>
            </a:r>
            <a:r>
              <a:rPr lang="en-GB" sz="1400" i="1" dirty="0"/>
              <a:t>Tiryns signet ring – Prehistoric Collection</a:t>
            </a:r>
            <a:r>
              <a:rPr lang="en-GB" sz="1400" dirty="0"/>
              <a:t>. Available at: </a:t>
            </a:r>
            <a:r>
              <a:rPr lang="en-GB" sz="1400" dirty="0">
                <a:hlinkClick r:id="rId8"/>
              </a:rPr>
              <a:t>https://www.greece-athens.com/page.php?page_id=</a:t>
            </a:r>
            <a:r>
              <a:rPr lang="en-GB" sz="1400">
                <a:hlinkClick r:id="rId8"/>
              </a:rPr>
              <a:t>18</a:t>
            </a:r>
            <a:r>
              <a:rPr lang="en-GB" sz="1400"/>
              <a:t> (Accessed: 23 November 2025).</a:t>
            </a:r>
            <a:endParaRPr lang="en-GB" sz="1400" i="1"/>
          </a:p>
          <a:p>
            <a:endParaRPr lang="en-GB" sz="1400" dirty="0"/>
          </a:p>
          <a:p>
            <a:endParaRPr lang="en-GB" sz="1400" dirty="0"/>
          </a:p>
          <a:p>
            <a:br>
              <a:rPr lang="en-GB" sz="1400" dirty="0"/>
            </a:b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7301496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484</TotalTime>
  <Words>1736</Words>
  <Application>Microsoft Office PowerPoint</Application>
  <PresentationFormat>Widescreen</PresentationFormat>
  <Paragraphs>103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Tiryns Gold Signet Ring (CMS I,179) : An Object of Connectivity </vt:lpstr>
      <vt:lpstr>Presenting the Object </vt:lpstr>
      <vt:lpstr>Provenance and Interpretation</vt:lpstr>
      <vt:lpstr>Connectivity: Materials, Imagery &amp; Elite Networks</vt:lpstr>
      <vt:lpstr>Theoretical Framework</vt:lpstr>
      <vt:lpstr>Conclusion</vt:lpstr>
      <vt:lpstr>Bibliography</vt:lpstr>
      <vt:lpstr>Figures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Mish Watson</dc:creator>
  <cp:lastModifiedBy>Mish Watson</cp:lastModifiedBy>
  <cp:revision>1</cp:revision>
  <dcterms:created xsi:type="dcterms:W3CDTF">2025-11-21T22:29:05Z</dcterms:created>
  <dcterms:modified xsi:type="dcterms:W3CDTF">2025-11-23T19:56:02Z</dcterms:modified>
</cp:coreProperties>
</file>