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7" r:id="rId3"/>
    <p:sldId id="274" r:id="rId4"/>
    <p:sldId id="275" r:id="rId5"/>
    <p:sldId id="278" r:id="rId6"/>
    <p:sldId id="281" r:id="rId7"/>
    <p:sldId id="262" r:id="rId8"/>
    <p:sldId id="264" r:id="rId9"/>
    <p:sldId id="282" r:id="rId10"/>
    <p:sldId id="28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CF7"/>
    <a:srgbClr val="FAFFF7"/>
    <a:srgbClr val="EFFF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688EBD-F091-4A50-A83F-D49BE5D163EB}" v="46" dt="2026-01-26T09:48:49.1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59" d="100"/>
          <a:sy n="59" d="100"/>
        </p:scale>
        <p:origin x="51" y="73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iying Jiao" userId="dad89eff-c5db-47ef-b2c9-fb1a784356ef" providerId="ADAL" clId="{19110BB1-8C97-480C-80DA-BF92213E29C6}"/>
    <pc:docChg chg="undo custSel addSld delSld modSld sldOrd">
      <pc:chgData name="Yiying Jiao" userId="dad89eff-c5db-47ef-b2c9-fb1a784356ef" providerId="ADAL" clId="{19110BB1-8C97-480C-80DA-BF92213E29C6}" dt="2026-01-26T09:48:49.134" v="1229"/>
      <pc:docMkLst>
        <pc:docMk/>
      </pc:docMkLst>
      <pc:sldChg chg="addSp delSp modSp mod setBg addAnim">
        <pc:chgData name="Yiying Jiao" userId="dad89eff-c5db-47ef-b2c9-fb1a784356ef" providerId="ADAL" clId="{19110BB1-8C97-480C-80DA-BF92213E29C6}" dt="2026-01-26T09:31:36.965" v="978" actId="20577"/>
        <pc:sldMkLst>
          <pc:docMk/>
          <pc:sldMk cId="109857222" sldId="256"/>
        </pc:sldMkLst>
        <pc:spChg chg="mod">
          <ac:chgData name="Yiying Jiao" userId="dad89eff-c5db-47ef-b2c9-fb1a784356ef" providerId="ADAL" clId="{19110BB1-8C97-480C-80DA-BF92213E29C6}" dt="2026-01-26T09:31:20.599" v="976" actId="1076"/>
          <ac:spMkLst>
            <pc:docMk/>
            <pc:sldMk cId="109857222" sldId="256"/>
            <ac:spMk id="2" creationId="{00000000-0000-0000-0000-000000000000}"/>
          </ac:spMkLst>
        </pc:spChg>
        <pc:spChg chg="mod">
          <ac:chgData name="Yiying Jiao" userId="dad89eff-c5db-47ef-b2c9-fb1a784356ef" providerId="ADAL" clId="{19110BB1-8C97-480C-80DA-BF92213E29C6}" dt="2026-01-26T09:31:36.965" v="978" actId="20577"/>
          <ac:spMkLst>
            <pc:docMk/>
            <pc:sldMk cId="109857222" sldId="256"/>
            <ac:spMk id="3" creationId="{00000000-0000-0000-0000-000000000000}"/>
          </ac:spMkLst>
        </pc:spChg>
        <pc:spChg chg="add del">
          <ac:chgData name="Yiying Jiao" userId="dad89eff-c5db-47ef-b2c9-fb1a784356ef" providerId="ADAL" clId="{19110BB1-8C97-480C-80DA-BF92213E29C6}" dt="2026-01-25T21:37:02.426" v="45" actId="26606"/>
          <ac:spMkLst>
            <pc:docMk/>
            <pc:sldMk cId="109857222" sldId="256"/>
            <ac:spMk id="34" creationId="{9C7E0A2C-7C0A-4AAC-B3B0-6C12B2EBAE05}"/>
          </ac:spMkLst>
        </pc:spChg>
        <pc:spChg chg="add del">
          <ac:chgData name="Yiying Jiao" userId="dad89eff-c5db-47ef-b2c9-fb1a784356ef" providerId="ADAL" clId="{19110BB1-8C97-480C-80DA-BF92213E29C6}" dt="2026-01-25T21:37:02.426" v="45" actId="26606"/>
          <ac:spMkLst>
            <pc:docMk/>
            <pc:sldMk cId="109857222" sldId="256"/>
            <ac:spMk id="35" creationId="{5EB7D2A2-F448-44D4-938C-DC84CBCB3B1E}"/>
          </ac:spMkLst>
        </pc:spChg>
        <pc:spChg chg="add del">
          <ac:chgData name="Yiying Jiao" userId="dad89eff-c5db-47ef-b2c9-fb1a784356ef" providerId="ADAL" clId="{19110BB1-8C97-480C-80DA-BF92213E29C6}" dt="2026-01-25T21:37:02.426" v="45" actId="26606"/>
          <ac:spMkLst>
            <pc:docMk/>
            <pc:sldMk cId="109857222" sldId="256"/>
            <ac:spMk id="36" creationId="{871AEA07-1E14-44B4-8E55-64EF049CD66F}"/>
          </ac:spMkLst>
        </pc:spChg>
        <pc:spChg chg="add del">
          <ac:chgData name="Yiying Jiao" userId="dad89eff-c5db-47ef-b2c9-fb1a784356ef" providerId="ADAL" clId="{19110BB1-8C97-480C-80DA-BF92213E29C6}" dt="2026-01-26T09:30:03.652" v="955" actId="26606"/>
          <ac:spMkLst>
            <pc:docMk/>
            <pc:sldMk cId="109857222" sldId="256"/>
            <ac:spMk id="39" creationId="{943CAA20-3569-4189-9E48-239A229A86CA}"/>
          </ac:spMkLst>
        </pc:spChg>
        <pc:spChg chg="add del">
          <ac:chgData name="Yiying Jiao" userId="dad89eff-c5db-47ef-b2c9-fb1a784356ef" providerId="ADAL" clId="{19110BB1-8C97-480C-80DA-BF92213E29C6}" dt="2026-01-26T09:30:03.652" v="955" actId="26606"/>
          <ac:spMkLst>
            <pc:docMk/>
            <pc:sldMk cId="109857222" sldId="256"/>
            <ac:spMk id="40" creationId="{DA542B6D-E775-4832-91DC-2D20F857813A}"/>
          </ac:spMkLst>
        </pc:spChg>
        <pc:spChg chg="add del">
          <ac:chgData name="Yiying Jiao" userId="dad89eff-c5db-47ef-b2c9-fb1a784356ef" providerId="ADAL" clId="{19110BB1-8C97-480C-80DA-BF92213E29C6}" dt="2026-01-25T21:36:45.560" v="44" actId="26606"/>
          <ac:spMkLst>
            <pc:docMk/>
            <pc:sldMk cId="109857222" sldId="256"/>
            <ac:spMk id="42" creationId="{BAD76F3E-3A97-486B-B402-44400A8B9173}"/>
          </ac:spMkLst>
        </pc:spChg>
        <pc:spChg chg="add del">
          <ac:chgData name="Yiying Jiao" userId="dad89eff-c5db-47ef-b2c9-fb1a784356ef" providerId="ADAL" clId="{19110BB1-8C97-480C-80DA-BF92213E29C6}" dt="2026-01-25T21:36:45.560" v="44" actId="26606"/>
          <ac:spMkLst>
            <pc:docMk/>
            <pc:sldMk cId="109857222" sldId="256"/>
            <ac:spMk id="44" creationId="{391F6B52-91F4-4AEB-B6DB-29FEBCF28C8B}"/>
          </ac:spMkLst>
        </pc:spChg>
        <pc:spChg chg="add del">
          <ac:chgData name="Yiying Jiao" userId="dad89eff-c5db-47ef-b2c9-fb1a784356ef" providerId="ADAL" clId="{19110BB1-8C97-480C-80DA-BF92213E29C6}" dt="2026-01-25T21:36:45.560" v="44" actId="26606"/>
          <ac:spMkLst>
            <pc:docMk/>
            <pc:sldMk cId="109857222" sldId="256"/>
            <ac:spMk id="46" creationId="{2CD6F061-7C53-44F4-9794-953DB70A451B}"/>
          </ac:spMkLst>
        </pc:spChg>
        <pc:spChg chg="add">
          <ac:chgData name="Yiying Jiao" userId="dad89eff-c5db-47ef-b2c9-fb1a784356ef" providerId="ADAL" clId="{19110BB1-8C97-480C-80DA-BF92213E29C6}" dt="2026-01-26T09:30:03.652" v="955" actId="26606"/>
          <ac:spMkLst>
            <pc:docMk/>
            <pc:sldMk cId="109857222" sldId="256"/>
            <ac:spMk id="47" creationId="{A3363022-C969-41E9-8EB2-E4C94908C1FA}"/>
          </ac:spMkLst>
        </pc:spChg>
        <pc:spChg chg="add">
          <ac:chgData name="Yiying Jiao" userId="dad89eff-c5db-47ef-b2c9-fb1a784356ef" providerId="ADAL" clId="{19110BB1-8C97-480C-80DA-BF92213E29C6}" dt="2026-01-26T09:30:03.652" v="955" actId="26606"/>
          <ac:spMkLst>
            <pc:docMk/>
            <pc:sldMk cId="109857222" sldId="256"/>
            <ac:spMk id="49" creationId="{8D1AD6B3-BE88-4CEB-BA17-790657CC4729}"/>
          </ac:spMkLst>
        </pc:spChg>
        <pc:grpChg chg="add">
          <ac:chgData name="Yiying Jiao" userId="dad89eff-c5db-47ef-b2c9-fb1a784356ef" providerId="ADAL" clId="{19110BB1-8C97-480C-80DA-BF92213E29C6}" dt="2026-01-26T09:30:03.652" v="955" actId="26606"/>
          <ac:grpSpMkLst>
            <pc:docMk/>
            <pc:sldMk cId="109857222" sldId="256"/>
            <ac:grpSpMk id="51" creationId="{89D1390B-7E13-4B4F-9CB2-391063412E54}"/>
          </ac:grpSpMkLst>
        </pc:grpChg>
        <pc:picChg chg="add">
          <ac:chgData name="Yiying Jiao" userId="dad89eff-c5db-47ef-b2c9-fb1a784356ef" providerId="ADAL" clId="{19110BB1-8C97-480C-80DA-BF92213E29C6}" dt="2026-01-26T09:30:03.652" v="955" actId="26606"/>
          <ac:picMkLst>
            <pc:docMk/>
            <pc:sldMk cId="109857222" sldId="256"/>
            <ac:picMk id="43" creationId="{731C01D9-8341-B49B-CDD6-8872B12EBA43}"/>
          </ac:picMkLst>
        </pc:picChg>
        <pc:cxnChg chg="add del">
          <ac:chgData name="Yiying Jiao" userId="dad89eff-c5db-47ef-b2c9-fb1a784356ef" providerId="ADAL" clId="{19110BB1-8C97-480C-80DA-BF92213E29C6}" dt="2026-01-25T21:37:02.426" v="45" actId="26606"/>
          <ac:cxnSpMkLst>
            <pc:docMk/>
            <pc:sldMk cId="109857222" sldId="256"/>
            <ac:cxnSpMk id="37" creationId="{F7C8EA93-3210-4C62-99E9-153C275E3A87}"/>
          </ac:cxnSpMkLst>
        </pc:cxnChg>
      </pc:sldChg>
      <pc:sldChg chg="addSp delSp modSp add del mod ord setBg">
        <pc:chgData name="Yiying Jiao" userId="dad89eff-c5db-47ef-b2c9-fb1a784356ef" providerId="ADAL" clId="{19110BB1-8C97-480C-80DA-BF92213E29C6}" dt="2026-01-26T09:48:29.359" v="1228"/>
        <pc:sldMkLst>
          <pc:docMk/>
          <pc:sldMk cId="2570193202" sldId="262"/>
        </pc:sldMkLst>
        <pc:spChg chg="del">
          <ac:chgData name="Yiying Jiao" userId="dad89eff-c5db-47ef-b2c9-fb1a784356ef" providerId="ADAL" clId="{19110BB1-8C97-480C-80DA-BF92213E29C6}" dt="2026-01-26T09:44:34.552" v="1110" actId="26606"/>
          <ac:spMkLst>
            <pc:docMk/>
            <pc:sldMk cId="2570193202" sldId="262"/>
            <ac:spMk id="3" creationId="{EEA6FF0C-24E2-CFAA-88AA-E776D584477F}"/>
          </ac:spMkLst>
        </pc:spChg>
        <pc:graphicFrameChg chg="add mod">
          <ac:chgData name="Yiying Jiao" userId="dad89eff-c5db-47ef-b2c9-fb1a784356ef" providerId="ADAL" clId="{19110BB1-8C97-480C-80DA-BF92213E29C6}" dt="2026-01-26T09:48:12.718" v="1227" actId="14100"/>
          <ac:graphicFrameMkLst>
            <pc:docMk/>
            <pc:sldMk cId="2570193202" sldId="262"/>
            <ac:graphicFrameMk id="6" creationId="{BB03708A-6D4A-8AF7-3770-4A89689F9FDA}"/>
          </ac:graphicFrameMkLst>
        </pc:graphicFrameChg>
      </pc:sldChg>
      <pc:sldChg chg="addSp delSp modSp add del mod ord setBg">
        <pc:chgData name="Yiying Jiao" userId="dad89eff-c5db-47ef-b2c9-fb1a784356ef" providerId="ADAL" clId="{19110BB1-8C97-480C-80DA-BF92213E29C6}" dt="2026-01-26T09:47:00.794" v="1206" actId="1076"/>
        <pc:sldMkLst>
          <pc:docMk/>
          <pc:sldMk cId="971561752" sldId="264"/>
        </pc:sldMkLst>
        <pc:spChg chg="mod">
          <ac:chgData name="Yiying Jiao" userId="dad89eff-c5db-47ef-b2c9-fb1a784356ef" providerId="ADAL" clId="{19110BB1-8C97-480C-80DA-BF92213E29C6}" dt="2026-01-26T09:46:48.861" v="1202" actId="1076"/>
          <ac:spMkLst>
            <pc:docMk/>
            <pc:sldMk cId="971561752" sldId="264"/>
            <ac:spMk id="2" creationId="{26D36054-4A70-16A5-BEB7-DDB09A8AC1AC}"/>
          </ac:spMkLst>
        </pc:spChg>
        <pc:spChg chg="mod">
          <ac:chgData name="Yiying Jiao" userId="dad89eff-c5db-47ef-b2c9-fb1a784356ef" providerId="ADAL" clId="{19110BB1-8C97-480C-80DA-BF92213E29C6}" dt="2026-01-26T09:47:00.794" v="1206" actId="1076"/>
          <ac:spMkLst>
            <pc:docMk/>
            <pc:sldMk cId="971561752" sldId="264"/>
            <ac:spMk id="3" creationId="{749569AA-6165-AC23-0036-229CC39C4E0F}"/>
          </ac:spMkLst>
        </pc:spChg>
        <pc:spChg chg="add del">
          <ac:chgData name="Yiying Jiao" userId="dad89eff-c5db-47ef-b2c9-fb1a784356ef" providerId="ADAL" clId="{19110BB1-8C97-480C-80DA-BF92213E29C6}" dt="2026-01-26T09:45:26.165" v="1112" actId="26606"/>
          <ac:spMkLst>
            <pc:docMk/>
            <pc:sldMk cId="971561752" sldId="264"/>
            <ac:spMk id="8" creationId="{100EDD19-6802-4EC3-95CE-CFFAB042CFD6}"/>
          </ac:spMkLst>
        </pc:spChg>
        <pc:spChg chg="add del">
          <ac:chgData name="Yiying Jiao" userId="dad89eff-c5db-47ef-b2c9-fb1a784356ef" providerId="ADAL" clId="{19110BB1-8C97-480C-80DA-BF92213E29C6}" dt="2026-01-26T09:45:26.165" v="1112" actId="26606"/>
          <ac:spMkLst>
            <pc:docMk/>
            <pc:sldMk cId="971561752" sldId="264"/>
            <ac:spMk id="10" creationId="{DB17E863-922E-4C26-BD64-E8FD41D28661}"/>
          </ac:spMkLst>
        </pc:spChg>
        <pc:spChg chg="add del">
          <ac:chgData name="Yiying Jiao" userId="dad89eff-c5db-47ef-b2c9-fb1a784356ef" providerId="ADAL" clId="{19110BB1-8C97-480C-80DA-BF92213E29C6}" dt="2026-01-26T09:45:30.970" v="1114" actId="26606"/>
          <ac:spMkLst>
            <pc:docMk/>
            <pc:sldMk cId="971561752" sldId="264"/>
            <ac:spMk id="12" creationId="{BC4C4868-CB8F-4AF9-9CDB-8108F2C19B67}"/>
          </ac:spMkLst>
        </pc:spChg>
        <pc:spChg chg="add del">
          <ac:chgData name="Yiying Jiao" userId="dad89eff-c5db-47ef-b2c9-fb1a784356ef" providerId="ADAL" clId="{19110BB1-8C97-480C-80DA-BF92213E29C6}" dt="2026-01-26T09:45:30.970" v="1114" actId="26606"/>
          <ac:spMkLst>
            <pc:docMk/>
            <pc:sldMk cId="971561752" sldId="264"/>
            <ac:spMk id="13" creationId="{1B15ED52-F352-441B-82BF-E0EA34836D08}"/>
          </ac:spMkLst>
        </pc:spChg>
        <pc:spChg chg="add del">
          <ac:chgData name="Yiying Jiao" userId="dad89eff-c5db-47ef-b2c9-fb1a784356ef" providerId="ADAL" clId="{19110BB1-8C97-480C-80DA-BF92213E29C6}" dt="2026-01-26T09:45:30.970" v="1114" actId="26606"/>
          <ac:spMkLst>
            <pc:docMk/>
            <pc:sldMk cId="971561752" sldId="264"/>
            <ac:spMk id="14" creationId="{375E0459-6403-40CD-989D-56A4407CA12E}"/>
          </ac:spMkLst>
        </pc:spChg>
        <pc:spChg chg="add del">
          <ac:chgData name="Yiying Jiao" userId="dad89eff-c5db-47ef-b2c9-fb1a784356ef" providerId="ADAL" clId="{19110BB1-8C97-480C-80DA-BF92213E29C6}" dt="2026-01-26T09:45:30.970" v="1114" actId="26606"/>
          <ac:spMkLst>
            <pc:docMk/>
            <pc:sldMk cId="971561752" sldId="264"/>
            <ac:spMk id="15" creationId="{3B2E3793-BFE6-45A2-9B7B-E18844431C99}"/>
          </ac:spMkLst>
        </pc:spChg>
        <pc:spChg chg="add del">
          <ac:chgData name="Yiying Jiao" userId="dad89eff-c5db-47ef-b2c9-fb1a784356ef" providerId="ADAL" clId="{19110BB1-8C97-480C-80DA-BF92213E29C6}" dt="2026-01-26T09:45:30.970" v="1114" actId="26606"/>
          <ac:spMkLst>
            <pc:docMk/>
            <pc:sldMk cId="971561752" sldId="264"/>
            <ac:spMk id="16" creationId="{53E5B1A8-3AC9-4BD1-9BBC-78CA94F2D1BA}"/>
          </ac:spMkLst>
        </pc:spChg>
        <pc:spChg chg="add">
          <ac:chgData name="Yiying Jiao" userId="dad89eff-c5db-47ef-b2c9-fb1a784356ef" providerId="ADAL" clId="{19110BB1-8C97-480C-80DA-BF92213E29C6}" dt="2026-01-26T09:45:31.005" v="1115" actId="26606"/>
          <ac:spMkLst>
            <pc:docMk/>
            <pc:sldMk cId="971561752" sldId="264"/>
            <ac:spMk id="23" creationId="{CF75AD06-DFC4-4B3A-8490-330823D081CF}"/>
          </ac:spMkLst>
        </pc:spChg>
        <pc:spChg chg="add">
          <ac:chgData name="Yiying Jiao" userId="dad89eff-c5db-47ef-b2c9-fb1a784356ef" providerId="ADAL" clId="{19110BB1-8C97-480C-80DA-BF92213E29C6}" dt="2026-01-26T09:45:31.005" v="1115" actId="26606"/>
          <ac:spMkLst>
            <pc:docMk/>
            <pc:sldMk cId="971561752" sldId="264"/>
            <ac:spMk id="24" creationId="{FC587C93-0840-40DF-96D5-D1F2137E6449}"/>
          </ac:spMkLst>
        </pc:spChg>
        <pc:grpChg chg="add">
          <ac:chgData name="Yiying Jiao" userId="dad89eff-c5db-47ef-b2c9-fb1a784356ef" providerId="ADAL" clId="{19110BB1-8C97-480C-80DA-BF92213E29C6}" dt="2026-01-26T09:45:31.005" v="1115" actId="26606"/>
          <ac:grpSpMkLst>
            <pc:docMk/>
            <pc:sldMk cId="971561752" sldId="264"/>
            <ac:grpSpMk id="18" creationId="{47A3A52F-BCB3-444D-9372-EE018B135C49}"/>
          </ac:grpSpMkLst>
        </pc:grpChg>
        <pc:grpChg chg="add">
          <ac:chgData name="Yiying Jiao" userId="dad89eff-c5db-47ef-b2c9-fb1a784356ef" providerId="ADAL" clId="{19110BB1-8C97-480C-80DA-BF92213E29C6}" dt="2026-01-26T09:45:31.005" v="1115" actId="26606"/>
          <ac:grpSpMkLst>
            <pc:docMk/>
            <pc:sldMk cId="971561752" sldId="264"/>
            <ac:grpSpMk id="25" creationId="{5E02D55A-F529-4B19-BAF9-F63240A7B490}"/>
          </ac:grpSpMkLst>
        </pc:grpChg>
      </pc:sldChg>
      <pc:sldChg chg="addSp delSp modSp mod setBg">
        <pc:chgData name="Yiying Jiao" userId="dad89eff-c5db-47ef-b2c9-fb1a784356ef" providerId="ADAL" clId="{19110BB1-8C97-480C-80DA-BF92213E29C6}" dt="2026-01-26T09:47:36.220" v="1220" actId="27636"/>
        <pc:sldMkLst>
          <pc:docMk/>
          <pc:sldMk cId="132872659" sldId="274"/>
        </pc:sldMkLst>
        <pc:spChg chg="mod">
          <ac:chgData name="Yiying Jiao" userId="dad89eff-c5db-47ef-b2c9-fb1a784356ef" providerId="ADAL" clId="{19110BB1-8C97-480C-80DA-BF92213E29C6}" dt="2026-01-26T09:32:04.526" v="980" actId="26606"/>
          <ac:spMkLst>
            <pc:docMk/>
            <pc:sldMk cId="132872659" sldId="274"/>
            <ac:spMk id="2" creationId="{84EF42C6-D489-A0CF-70D8-580C4C4F51DE}"/>
          </ac:spMkLst>
        </pc:spChg>
        <pc:spChg chg="mod">
          <ac:chgData name="Yiying Jiao" userId="dad89eff-c5db-47ef-b2c9-fb1a784356ef" providerId="ADAL" clId="{19110BB1-8C97-480C-80DA-BF92213E29C6}" dt="2026-01-26T09:47:36.220" v="1220" actId="27636"/>
          <ac:spMkLst>
            <pc:docMk/>
            <pc:sldMk cId="132872659" sldId="274"/>
            <ac:spMk id="3" creationId="{76AA3DC1-076B-0BCD-76DE-83CB95A12F27}"/>
          </ac:spMkLst>
        </pc:spChg>
        <pc:spChg chg="add">
          <ac:chgData name="Yiying Jiao" userId="dad89eff-c5db-47ef-b2c9-fb1a784356ef" providerId="ADAL" clId="{19110BB1-8C97-480C-80DA-BF92213E29C6}" dt="2026-01-26T09:32:04.526" v="980" actId="26606"/>
          <ac:spMkLst>
            <pc:docMk/>
            <pc:sldMk cId="132872659" sldId="274"/>
            <ac:spMk id="13" creationId="{100EDD19-6802-4EC3-95CE-CFFAB042CFD6}"/>
          </ac:spMkLst>
        </pc:spChg>
        <pc:spChg chg="add">
          <ac:chgData name="Yiying Jiao" userId="dad89eff-c5db-47ef-b2c9-fb1a784356ef" providerId="ADAL" clId="{19110BB1-8C97-480C-80DA-BF92213E29C6}" dt="2026-01-26T09:32:04.526" v="980" actId="26606"/>
          <ac:spMkLst>
            <pc:docMk/>
            <pc:sldMk cId="132872659" sldId="274"/>
            <ac:spMk id="15" creationId="{DB17E863-922E-4C26-BD64-E8FD41D28661}"/>
          </ac:spMkLst>
        </pc:spChg>
        <pc:cxnChg chg="del">
          <ac:chgData name="Yiying Jiao" userId="dad89eff-c5db-47ef-b2c9-fb1a784356ef" providerId="ADAL" clId="{19110BB1-8C97-480C-80DA-BF92213E29C6}" dt="2026-01-26T09:32:04.526" v="980" actId="26606"/>
          <ac:cxnSpMkLst>
            <pc:docMk/>
            <pc:sldMk cId="132872659" sldId="274"/>
            <ac:cxnSpMk id="8" creationId="{D2C4353C-C927-1758-0BEF-21E9E0D81614}"/>
          </ac:cxnSpMkLst>
        </pc:cxnChg>
      </pc:sldChg>
      <pc:sldChg chg="addSp delSp modSp mod setBg">
        <pc:chgData name="Yiying Jiao" userId="dad89eff-c5db-47ef-b2c9-fb1a784356ef" providerId="ADAL" clId="{19110BB1-8C97-480C-80DA-BF92213E29C6}" dt="2026-01-26T09:47:49.910" v="1224" actId="20577"/>
        <pc:sldMkLst>
          <pc:docMk/>
          <pc:sldMk cId="2997413728" sldId="275"/>
        </pc:sldMkLst>
        <pc:spChg chg="mod">
          <ac:chgData name="Yiying Jiao" userId="dad89eff-c5db-47ef-b2c9-fb1a784356ef" providerId="ADAL" clId="{19110BB1-8C97-480C-80DA-BF92213E29C6}" dt="2026-01-26T09:32:10.203" v="981" actId="26606"/>
          <ac:spMkLst>
            <pc:docMk/>
            <pc:sldMk cId="2997413728" sldId="275"/>
            <ac:spMk id="2" creationId="{8B3C1D49-DC44-4F2B-4DDC-3CC54FCF6771}"/>
          </ac:spMkLst>
        </pc:spChg>
        <pc:spChg chg="mod">
          <ac:chgData name="Yiying Jiao" userId="dad89eff-c5db-47ef-b2c9-fb1a784356ef" providerId="ADAL" clId="{19110BB1-8C97-480C-80DA-BF92213E29C6}" dt="2026-01-26T09:47:49.910" v="1224" actId="20577"/>
          <ac:spMkLst>
            <pc:docMk/>
            <pc:sldMk cId="2997413728" sldId="275"/>
            <ac:spMk id="3" creationId="{C2B7A427-74B8-D950-0E80-19259B434A37}"/>
          </ac:spMkLst>
        </pc:spChg>
        <pc:spChg chg="add">
          <ac:chgData name="Yiying Jiao" userId="dad89eff-c5db-47ef-b2c9-fb1a784356ef" providerId="ADAL" clId="{19110BB1-8C97-480C-80DA-BF92213E29C6}" dt="2026-01-26T09:32:10.203" v="981" actId="26606"/>
          <ac:spMkLst>
            <pc:docMk/>
            <pc:sldMk cId="2997413728" sldId="275"/>
            <ac:spMk id="13" creationId="{100EDD19-6802-4EC3-95CE-CFFAB042CFD6}"/>
          </ac:spMkLst>
        </pc:spChg>
        <pc:spChg chg="add">
          <ac:chgData name="Yiying Jiao" userId="dad89eff-c5db-47ef-b2c9-fb1a784356ef" providerId="ADAL" clId="{19110BB1-8C97-480C-80DA-BF92213E29C6}" dt="2026-01-26T09:32:10.203" v="981" actId="26606"/>
          <ac:spMkLst>
            <pc:docMk/>
            <pc:sldMk cId="2997413728" sldId="275"/>
            <ac:spMk id="15" creationId="{DB17E863-922E-4C26-BD64-E8FD41D28661}"/>
          </ac:spMkLst>
        </pc:spChg>
        <pc:cxnChg chg="del">
          <ac:chgData name="Yiying Jiao" userId="dad89eff-c5db-47ef-b2c9-fb1a784356ef" providerId="ADAL" clId="{19110BB1-8C97-480C-80DA-BF92213E29C6}" dt="2026-01-26T09:32:10.203" v="981" actId="26606"/>
          <ac:cxnSpMkLst>
            <pc:docMk/>
            <pc:sldMk cId="2997413728" sldId="275"/>
            <ac:cxnSpMk id="8" creationId="{D2C4353C-C927-1758-0BEF-21E9E0D81614}"/>
          </ac:cxnSpMkLst>
        </pc:cxnChg>
      </pc:sldChg>
      <pc:sldChg chg="addSp delSp modSp mod setBg">
        <pc:chgData name="Yiying Jiao" userId="dad89eff-c5db-47ef-b2c9-fb1a784356ef" providerId="ADAL" clId="{19110BB1-8C97-480C-80DA-BF92213E29C6}" dt="2026-01-26T09:48:49.134" v="1229"/>
        <pc:sldMkLst>
          <pc:docMk/>
          <pc:sldMk cId="930307692" sldId="277"/>
        </pc:sldMkLst>
        <pc:spChg chg="mod">
          <ac:chgData name="Yiying Jiao" userId="dad89eff-c5db-47ef-b2c9-fb1a784356ef" providerId="ADAL" clId="{19110BB1-8C97-480C-80DA-BF92213E29C6}" dt="2026-01-26T09:31:48.946" v="979" actId="26606"/>
          <ac:spMkLst>
            <pc:docMk/>
            <pc:sldMk cId="930307692" sldId="277"/>
            <ac:spMk id="2" creationId="{7EF2C447-B93D-BCC0-8EF8-08B1BF786F74}"/>
          </ac:spMkLst>
        </pc:spChg>
        <pc:spChg chg="mod">
          <ac:chgData name="Yiying Jiao" userId="dad89eff-c5db-47ef-b2c9-fb1a784356ef" providerId="ADAL" clId="{19110BB1-8C97-480C-80DA-BF92213E29C6}" dt="2026-01-26T09:47:24.824" v="1214" actId="403"/>
          <ac:spMkLst>
            <pc:docMk/>
            <pc:sldMk cId="930307692" sldId="277"/>
            <ac:spMk id="3" creationId="{9333688E-384B-5F01-26BA-4B81C2FED23C}"/>
          </ac:spMkLst>
        </pc:spChg>
        <pc:spChg chg="add">
          <ac:chgData name="Yiying Jiao" userId="dad89eff-c5db-47ef-b2c9-fb1a784356ef" providerId="ADAL" clId="{19110BB1-8C97-480C-80DA-BF92213E29C6}" dt="2026-01-26T09:31:48.946" v="979" actId="26606"/>
          <ac:spMkLst>
            <pc:docMk/>
            <pc:sldMk cId="930307692" sldId="277"/>
            <ac:spMk id="13" creationId="{100EDD19-6802-4EC3-95CE-CFFAB042CFD6}"/>
          </ac:spMkLst>
        </pc:spChg>
        <pc:spChg chg="add">
          <ac:chgData name="Yiying Jiao" userId="dad89eff-c5db-47ef-b2c9-fb1a784356ef" providerId="ADAL" clId="{19110BB1-8C97-480C-80DA-BF92213E29C6}" dt="2026-01-26T09:31:48.946" v="979" actId="26606"/>
          <ac:spMkLst>
            <pc:docMk/>
            <pc:sldMk cId="930307692" sldId="277"/>
            <ac:spMk id="15" creationId="{DB17E863-922E-4C26-BD64-E8FD41D28661}"/>
          </ac:spMkLst>
        </pc:spChg>
        <pc:cxnChg chg="del">
          <ac:chgData name="Yiying Jiao" userId="dad89eff-c5db-47ef-b2c9-fb1a784356ef" providerId="ADAL" clId="{19110BB1-8C97-480C-80DA-BF92213E29C6}" dt="2026-01-26T09:31:48.946" v="979" actId="26606"/>
          <ac:cxnSpMkLst>
            <pc:docMk/>
            <pc:sldMk cId="930307692" sldId="277"/>
            <ac:cxnSpMk id="8" creationId="{D2C4353C-C927-1758-0BEF-21E9E0D81614}"/>
          </ac:cxnSpMkLst>
        </pc:cxnChg>
      </pc:sldChg>
      <pc:sldChg chg="addSp delSp modSp new mod ord setBg modAnim">
        <pc:chgData name="Yiying Jiao" userId="dad89eff-c5db-47ef-b2c9-fb1a784356ef" providerId="ADAL" clId="{19110BB1-8C97-480C-80DA-BF92213E29C6}" dt="2026-01-26T09:40:21.496" v="1044" actId="1076"/>
        <pc:sldMkLst>
          <pc:docMk/>
          <pc:sldMk cId="1055656530" sldId="278"/>
        </pc:sldMkLst>
        <pc:spChg chg="mod">
          <ac:chgData name="Yiying Jiao" userId="dad89eff-c5db-47ef-b2c9-fb1a784356ef" providerId="ADAL" clId="{19110BB1-8C97-480C-80DA-BF92213E29C6}" dt="2026-01-26T09:32:16.105" v="982" actId="26606"/>
          <ac:spMkLst>
            <pc:docMk/>
            <pc:sldMk cId="1055656530" sldId="278"/>
            <ac:spMk id="2" creationId="{88A2BF10-4373-BDBA-F583-92D918AB1EF7}"/>
          </ac:spMkLst>
        </pc:spChg>
        <pc:spChg chg="del mod">
          <ac:chgData name="Yiying Jiao" userId="dad89eff-c5db-47ef-b2c9-fb1a784356ef" providerId="ADAL" clId="{19110BB1-8C97-480C-80DA-BF92213E29C6}" dt="2026-01-26T09:32:16.105" v="982" actId="26606"/>
          <ac:spMkLst>
            <pc:docMk/>
            <pc:sldMk cId="1055656530" sldId="278"/>
            <ac:spMk id="3" creationId="{47E09627-7B81-1EC0-1A3E-EB6A24E78816}"/>
          </ac:spMkLst>
        </pc:spChg>
        <pc:spChg chg="add del mod">
          <ac:chgData name="Yiying Jiao" userId="dad89eff-c5db-47ef-b2c9-fb1a784356ef" providerId="ADAL" clId="{19110BB1-8C97-480C-80DA-BF92213E29C6}" dt="2026-01-26T09:35:56.302" v="988" actId="478"/>
          <ac:spMkLst>
            <pc:docMk/>
            <pc:sldMk cId="1055656530" sldId="278"/>
            <ac:spMk id="6" creationId="{91D557DE-203A-A67E-259D-A48521370B0F}"/>
          </ac:spMkLst>
        </pc:spChg>
        <pc:spChg chg="add mod">
          <ac:chgData name="Yiying Jiao" userId="dad89eff-c5db-47ef-b2c9-fb1a784356ef" providerId="ADAL" clId="{19110BB1-8C97-480C-80DA-BF92213E29C6}" dt="2026-01-26T09:40:14.981" v="1041" actId="1076"/>
          <ac:spMkLst>
            <pc:docMk/>
            <pc:sldMk cId="1055656530" sldId="278"/>
            <ac:spMk id="7" creationId="{67020F7F-3A79-2EA7-7A95-D866BB33B063}"/>
          </ac:spMkLst>
        </pc:spChg>
        <pc:spChg chg="add mod">
          <ac:chgData name="Yiying Jiao" userId="dad89eff-c5db-47ef-b2c9-fb1a784356ef" providerId="ADAL" clId="{19110BB1-8C97-480C-80DA-BF92213E29C6}" dt="2026-01-26T09:40:17.320" v="1042" actId="1076"/>
          <ac:spMkLst>
            <pc:docMk/>
            <pc:sldMk cId="1055656530" sldId="278"/>
            <ac:spMk id="8" creationId="{16B4E7A3-8E00-632F-821C-42DD56DBF4FB}"/>
          </ac:spMkLst>
        </pc:spChg>
        <pc:spChg chg="add">
          <ac:chgData name="Yiying Jiao" userId="dad89eff-c5db-47ef-b2c9-fb1a784356ef" providerId="ADAL" clId="{19110BB1-8C97-480C-80DA-BF92213E29C6}" dt="2026-01-26T09:32:16.105" v="982" actId="26606"/>
          <ac:spMkLst>
            <pc:docMk/>
            <pc:sldMk cId="1055656530" sldId="278"/>
            <ac:spMk id="9" creationId="{C05CBC3C-2E5A-4839-8B9B-2E5A6ADF0F58}"/>
          </ac:spMkLst>
        </pc:spChg>
        <pc:spChg chg="add mod">
          <ac:chgData name="Yiying Jiao" userId="dad89eff-c5db-47ef-b2c9-fb1a784356ef" providerId="ADAL" clId="{19110BB1-8C97-480C-80DA-BF92213E29C6}" dt="2026-01-26T09:40:19.375" v="1043" actId="1076"/>
          <ac:spMkLst>
            <pc:docMk/>
            <pc:sldMk cId="1055656530" sldId="278"/>
            <ac:spMk id="10" creationId="{2D9B14D6-111F-FA5C-DE9E-97143C0920EE}"/>
          </ac:spMkLst>
        </pc:spChg>
        <pc:spChg chg="add">
          <ac:chgData name="Yiying Jiao" userId="dad89eff-c5db-47ef-b2c9-fb1a784356ef" providerId="ADAL" clId="{19110BB1-8C97-480C-80DA-BF92213E29C6}" dt="2026-01-26T09:32:16.105" v="982" actId="26606"/>
          <ac:spMkLst>
            <pc:docMk/>
            <pc:sldMk cId="1055656530" sldId="278"/>
            <ac:spMk id="11" creationId="{DB5B423A-57CC-4C58-AA26-8E2E862B03A0}"/>
          </ac:spMkLst>
        </pc:spChg>
        <pc:spChg chg="add mod">
          <ac:chgData name="Yiying Jiao" userId="dad89eff-c5db-47ef-b2c9-fb1a784356ef" providerId="ADAL" clId="{19110BB1-8C97-480C-80DA-BF92213E29C6}" dt="2026-01-26T09:40:21.496" v="1044" actId="1076"/>
          <ac:spMkLst>
            <pc:docMk/>
            <pc:sldMk cId="1055656530" sldId="278"/>
            <ac:spMk id="12" creationId="{588C7A2B-2E68-3408-246A-E99D73FA8177}"/>
          </ac:spMkLst>
        </pc:spChg>
        <pc:spChg chg="add del mod">
          <ac:chgData name="Yiying Jiao" userId="dad89eff-c5db-47ef-b2c9-fb1a784356ef" providerId="ADAL" clId="{19110BB1-8C97-480C-80DA-BF92213E29C6}" dt="2026-01-26T09:37:22.712" v="1007" actId="478"/>
          <ac:spMkLst>
            <pc:docMk/>
            <pc:sldMk cId="1055656530" sldId="278"/>
            <ac:spMk id="14" creationId="{97DB9D88-2E3A-1744-7867-BA04F809EB61}"/>
          </ac:spMkLst>
        </pc:spChg>
        <pc:graphicFrameChg chg="add del mod">
          <ac:chgData name="Yiying Jiao" userId="dad89eff-c5db-47ef-b2c9-fb1a784356ef" providerId="ADAL" clId="{19110BB1-8C97-480C-80DA-BF92213E29C6}" dt="2026-01-26T09:37:14.290" v="1006" actId="478"/>
          <ac:graphicFrameMkLst>
            <pc:docMk/>
            <pc:sldMk cId="1055656530" sldId="278"/>
            <ac:graphicFrameMk id="5" creationId="{BFA5CC37-8882-D2FD-D0EF-133151547FBA}"/>
          </ac:graphicFrameMkLst>
        </pc:graphicFrameChg>
      </pc:sldChg>
      <pc:sldChg chg="addSp delSp modSp new del mod setBg">
        <pc:chgData name="Yiying Jiao" userId="dad89eff-c5db-47ef-b2c9-fb1a784356ef" providerId="ADAL" clId="{19110BB1-8C97-480C-80DA-BF92213E29C6}" dt="2026-01-26T09:41:34.512" v="1076" actId="47"/>
        <pc:sldMkLst>
          <pc:docMk/>
          <pc:sldMk cId="3957528549" sldId="279"/>
        </pc:sldMkLst>
        <pc:spChg chg="mod">
          <ac:chgData name="Yiying Jiao" userId="dad89eff-c5db-47ef-b2c9-fb1a784356ef" providerId="ADAL" clId="{19110BB1-8C97-480C-80DA-BF92213E29C6}" dt="2026-01-26T09:32:22.765" v="983" actId="26606"/>
          <ac:spMkLst>
            <pc:docMk/>
            <pc:sldMk cId="3957528549" sldId="279"/>
            <ac:spMk id="2" creationId="{3522A781-A535-DC99-835C-860FD9FA708B}"/>
          </ac:spMkLst>
        </pc:spChg>
        <pc:spChg chg="del mod">
          <ac:chgData name="Yiying Jiao" userId="dad89eff-c5db-47ef-b2c9-fb1a784356ef" providerId="ADAL" clId="{19110BB1-8C97-480C-80DA-BF92213E29C6}" dt="2026-01-26T09:32:22.765" v="983" actId="26606"/>
          <ac:spMkLst>
            <pc:docMk/>
            <pc:sldMk cId="3957528549" sldId="279"/>
            <ac:spMk id="3" creationId="{1D7E04F4-C67D-BC6D-5A4D-C28F55C0A0EE}"/>
          </ac:spMkLst>
        </pc:spChg>
        <pc:spChg chg="add">
          <ac:chgData name="Yiying Jiao" userId="dad89eff-c5db-47ef-b2c9-fb1a784356ef" providerId="ADAL" clId="{19110BB1-8C97-480C-80DA-BF92213E29C6}" dt="2026-01-26T09:32:22.765" v="983" actId="26606"/>
          <ac:spMkLst>
            <pc:docMk/>
            <pc:sldMk cId="3957528549" sldId="279"/>
            <ac:spMk id="9" creationId="{BACC6370-2D7E-4714-9D71-7542949D7D5D}"/>
          </ac:spMkLst>
        </pc:spChg>
        <pc:spChg chg="add">
          <ac:chgData name="Yiying Jiao" userId="dad89eff-c5db-47ef-b2c9-fb1a784356ef" providerId="ADAL" clId="{19110BB1-8C97-480C-80DA-BF92213E29C6}" dt="2026-01-26T09:32:22.765" v="983" actId="26606"/>
          <ac:spMkLst>
            <pc:docMk/>
            <pc:sldMk cId="3957528549" sldId="279"/>
            <ac:spMk id="11" creationId="{F68B3F68-107C-434F-AA38-110D5EA91B85}"/>
          </ac:spMkLst>
        </pc:spChg>
        <pc:spChg chg="add">
          <ac:chgData name="Yiying Jiao" userId="dad89eff-c5db-47ef-b2c9-fb1a784356ef" providerId="ADAL" clId="{19110BB1-8C97-480C-80DA-BF92213E29C6}" dt="2026-01-26T09:32:22.765" v="983" actId="26606"/>
          <ac:spMkLst>
            <pc:docMk/>
            <pc:sldMk cId="3957528549" sldId="279"/>
            <ac:spMk id="13" creationId="{AAD0DBB9-1A4B-4391-81D4-CB19F9AB918A}"/>
          </ac:spMkLst>
        </pc:spChg>
        <pc:spChg chg="add">
          <ac:chgData name="Yiying Jiao" userId="dad89eff-c5db-47ef-b2c9-fb1a784356ef" providerId="ADAL" clId="{19110BB1-8C97-480C-80DA-BF92213E29C6}" dt="2026-01-26T09:32:22.765" v="983" actId="26606"/>
          <ac:spMkLst>
            <pc:docMk/>
            <pc:sldMk cId="3957528549" sldId="279"/>
            <ac:spMk id="15" creationId="{063BBA22-50EA-4C4D-BE05-F1CE4E63AA56}"/>
          </ac:spMkLst>
        </pc:spChg>
        <pc:graphicFrameChg chg="add modGraphic">
          <ac:chgData name="Yiying Jiao" userId="dad89eff-c5db-47ef-b2c9-fb1a784356ef" providerId="ADAL" clId="{19110BB1-8C97-480C-80DA-BF92213E29C6}" dt="2026-01-26T09:40:54.153" v="1054" actId="20577"/>
          <ac:graphicFrameMkLst>
            <pc:docMk/>
            <pc:sldMk cId="3957528549" sldId="279"/>
            <ac:graphicFrameMk id="5" creationId="{4983221A-A96E-0CD4-E64E-293AD7886597}"/>
          </ac:graphicFrameMkLst>
        </pc:graphicFrameChg>
      </pc:sldChg>
      <pc:sldChg chg="addSp delSp modSp new mod setBg">
        <pc:chgData name="Yiying Jiao" userId="dad89eff-c5db-47ef-b2c9-fb1a784356ef" providerId="ADAL" clId="{19110BB1-8C97-480C-80DA-BF92213E29C6}" dt="2026-01-26T09:32:43.003" v="984" actId="26606"/>
        <pc:sldMkLst>
          <pc:docMk/>
          <pc:sldMk cId="1391139917" sldId="280"/>
        </pc:sldMkLst>
        <pc:spChg chg="mod">
          <ac:chgData name="Yiying Jiao" userId="dad89eff-c5db-47ef-b2c9-fb1a784356ef" providerId="ADAL" clId="{19110BB1-8C97-480C-80DA-BF92213E29C6}" dt="2026-01-26T09:32:43.003" v="984" actId="26606"/>
          <ac:spMkLst>
            <pc:docMk/>
            <pc:sldMk cId="1391139917" sldId="280"/>
            <ac:spMk id="2" creationId="{4C4A07A6-DC23-1B81-6FAE-CE696C4997A2}"/>
          </ac:spMkLst>
        </pc:spChg>
        <pc:spChg chg="del">
          <ac:chgData name="Yiying Jiao" userId="dad89eff-c5db-47ef-b2c9-fb1a784356ef" providerId="ADAL" clId="{19110BB1-8C97-480C-80DA-BF92213E29C6}" dt="2026-01-26T09:32:43.003" v="984" actId="26606"/>
          <ac:spMkLst>
            <pc:docMk/>
            <pc:sldMk cId="1391139917" sldId="280"/>
            <ac:spMk id="3" creationId="{0475B0B6-3B55-B769-9A48-2A36ED1ADED6}"/>
          </ac:spMkLst>
        </pc:spChg>
        <pc:spChg chg="add">
          <ac:chgData name="Yiying Jiao" userId="dad89eff-c5db-47ef-b2c9-fb1a784356ef" providerId="ADAL" clId="{19110BB1-8C97-480C-80DA-BF92213E29C6}" dt="2026-01-26T09:32:43.003" v="984" actId="26606"/>
          <ac:spMkLst>
            <pc:docMk/>
            <pc:sldMk cId="1391139917" sldId="280"/>
            <ac:spMk id="9" creationId="{9203DE33-2CD4-4CA8-9AF3-37C3B65133B0}"/>
          </ac:spMkLst>
        </pc:spChg>
        <pc:spChg chg="add">
          <ac:chgData name="Yiying Jiao" userId="dad89eff-c5db-47ef-b2c9-fb1a784356ef" providerId="ADAL" clId="{19110BB1-8C97-480C-80DA-BF92213E29C6}" dt="2026-01-26T09:32:43.003" v="984" actId="26606"/>
          <ac:spMkLst>
            <pc:docMk/>
            <pc:sldMk cId="1391139917" sldId="280"/>
            <ac:spMk id="11" creationId="{0AF57B88-1D4C-41FA-A761-EC1DD10C35CB}"/>
          </ac:spMkLst>
        </pc:spChg>
        <pc:spChg chg="add">
          <ac:chgData name="Yiying Jiao" userId="dad89eff-c5db-47ef-b2c9-fb1a784356ef" providerId="ADAL" clId="{19110BB1-8C97-480C-80DA-BF92213E29C6}" dt="2026-01-26T09:32:43.003" v="984" actId="26606"/>
          <ac:spMkLst>
            <pc:docMk/>
            <pc:sldMk cId="1391139917" sldId="280"/>
            <ac:spMk id="13" creationId="{D2548F45-5164-4ABB-8212-7F293FDED8D4}"/>
          </ac:spMkLst>
        </pc:spChg>
        <pc:spChg chg="add">
          <ac:chgData name="Yiying Jiao" userId="dad89eff-c5db-47ef-b2c9-fb1a784356ef" providerId="ADAL" clId="{19110BB1-8C97-480C-80DA-BF92213E29C6}" dt="2026-01-26T09:32:43.003" v="984" actId="26606"/>
          <ac:spMkLst>
            <pc:docMk/>
            <pc:sldMk cId="1391139917" sldId="280"/>
            <ac:spMk id="15" creationId="{5E81CCFB-7BEF-4186-86FB-D09450B4D02D}"/>
          </ac:spMkLst>
        </pc:spChg>
        <pc:picChg chg="add">
          <ac:chgData name="Yiying Jiao" userId="dad89eff-c5db-47ef-b2c9-fb1a784356ef" providerId="ADAL" clId="{19110BB1-8C97-480C-80DA-BF92213E29C6}" dt="2026-01-26T09:32:43.003" v="984" actId="26606"/>
          <ac:picMkLst>
            <pc:docMk/>
            <pc:sldMk cId="1391139917" sldId="280"/>
            <ac:picMk id="5" creationId="{BFAC332E-32D7-2D01-C1B1-249D01518CF6}"/>
          </ac:picMkLst>
        </pc:picChg>
      </pc:sldChg>
      <pc:sldChg chg="addSp delSp modSp new mod setBg">
        <pc:chgData name="Yiying Jiao" userId="dad89eff-c5db-47ef-b2c9-fb1a784356ef" providerId="ADAL" clId="{19110BB1-8C97-480C-80DA-BF92213E29C6}" dt="2026-01-26T09:44:16.074" v="1109" actId="1076"/>
        <pc:sldMkLst>
          <pc:docMk/>
          <pc:sldMk cId="729560526" sldId="281"/>
        </pc:sldMkLst>
        <pc:spChg chg="mod">
          <ac:chgData name="Yiying Jiao" userId="dad89eff-c5db-47ef-b2c9-fb1a784356ef" providerId="ADAL" clId="{19110BB1-8C97-480C-80DA-BF92213E29C6}" dt="2026-01-26T09:44:03.103" v="1103" actId="26606"/>
          <ac:spMkLst>
            <pc:docMk/>
            <pc:sldMk cId="729560526" sldId="281"/>
            <ac:spMk id="2" creationId="{8430F885-253E-D804-FBEA-57621E5EAC22}"/>
          </ac:spMkLst>
        </pc:spChg>
        <pc:spChg chg="mod">
          <ac:chgData name="Yiying Jiao" userId="dad89eff-c5db-47ef-b2c9-fb1a784356ef" providerId="ADAL" clId="{19110BB1-8C97-480C-80DA-BF92213E29C6}" dt="2026-01-26T09:44:16.074" v="1109" actId="1076"/>
          <ac:spMkLst>
            <pc:docMk/>
            <pc:sldMk cId="729560526" sldId="281"/>
            <ac:spMk id="3" creationId="{0BF63FDE-690A-654A-2800-4B49C00FAC57}"/>
          </ac:spMkLst>
        </pc:spChg>
        <pc:spChg chg="add del">
          <ac:chgData name="Yiying Jiao" userId="dad89eff-c5db-47ef-b2c9-fb1a784356ef" providerId="ADAL" clId="{19110BB1-8C97-480C-80DA-BF92213E29C6}" dt="2026-01-26T09:42:12.954" v="1087" actId="26606"/>
          <ac:spMkLst>
            <pc:docMk/>
            <pc:sldMk cId="729560526" sldId="281"/>
            <ac:spMk id="8" creationId="{43C823D3-D619-407C-89E0-C6F6B1E7A42A}"/>
          </ac:spMkLst>
        </pc:spChg>
        <pc:spChg chg="add del">
          <ac:chgData name="Yiying Jiao" userId="dad89eff-c5db-47ef-b2c9-fb1a784356ef" providerId="ADAL" clId="{19110BB1-8C97-480C-80DA-BF92213E29C6}" dt="2026-01-26T09:41:46.459" v="1078" actId="26606"/>
          <ac:spMkLst>
            <pc:docMk/>
            <pc:sldMk cId="729560526" sldId="281"/>
            <ac:spMk id="9" creationId="{2C61293E-6EBE-43EF-A52C-9BEBFD7679D4}"/>
          </ac:spMkLst>
        </pc:spChg>
        <pc:spChg chg="add del">
          <ac:chgData name="Yiying Jiao" userId="dad89eff-c5db-47ef-b2c9-fb1a784356ef" providerId="ADAL" clId="{19110BB1-8C97-480C-80DA-BF92213E29C6}" dt="2026-01-26T09:41:54.583" v="1080" actId="26606"/>
          <ac:spMkLst>
            <pc:docMk/>
            <pc:sldMk cId="729560526" sldId="281"/>
            <ac:spMk id="10" creationId="{245A9F99-D9B1-4094-A2E2-B90AC1DB7B9C}"/>
          </ac:spMkLst>
        </pc:spChg>
        <pc:spChg chg="add del">
          <ac:chgData name="Yiying Jiao" userId="dad89eff-c5db-47ef-b2c9-fb1a784356ef" providerId="ADAL" clId="{19110BB1-8C97-480C-80DA-BF92213E29C6}" dt="2026-01-26T09:41:46.459" v="1078" actId="26606"/>
          <ac:spMkLst>
            <pc:docMk/>
            <pc:sldMk cId="729560526" sldId="281"/>
            <ac:spMk id="11" creationId="{21540236-BFD5-4A9D-8840-4703E7F76825}"/>
          </ac:spMkLst>
        </pc:spChg>
        <pc:spChg chg="add del">
          <ac:chgData name="Yiying Jiao" userId="dad89eff-c5db-47ef-b2c9-fb1a784356ef" providerId="ADAL" clId="{19110BB1-8C97-480C-80DA-BF92213E29C6}" dt="2026-01-26T09:41:54.583" v="1080" actId="26606"/>
          <ac:spMkLst>
            <pc:docMk/>
            <pc:sldMk cId="729560526" sldId="281"/>
            <ac:spMk id="12" creationId="{B7FAF607-473A-4A43-A23D-BBFF5C4117BB}"/>
          </ac:spMkLst>
        </pc:spChg>
        <pc:spChg chg="add del">
          <ac:chgData name="Yiying Jiao" userId="dad89eff-c5db-47ef-b2c9-fb1a784356ef" providerId="ADAL" clId="{19110BB1-8C97-480C-80DA-BF92213E29C6}" dt="2026-01-26T09:41:58.627" v="1082" actId="26606"/>
          <ac:spMkLst>
            <pc:docMk/>
            <pc:sldMk cId="729560526" sldId="281"/>
            <ac:spMk id="19" creationId="{3ECBE1F1-D69B-4AFA-ABD5-8E41720EF6DE}"/>
          </ac:spMkLst>
        </pc:spChg>
        <pc:spChg chg="add del">
          <ac:chgData name="Yiying Jiao" userId="dad89eff-c5db-47ef-b2c9-fb1a784356ef" providerId="ADAL" clId="{19110BB1-8C97-480C-80DA-BF92213E29C6}" dt="2026-01-26T09:41:58.627" v="1082" actId="26606"/>
          <ac:spMkLst>
            <pc:docMk/>
            <pc:sldMk cId="729560526" sldId="281"/>
            <ac:spMk id="21" creationId="{603A6265-E10C-4B85-9C20-E75FCAF9CC63}"/>
          </ac:spMkLst>
        </pc:spChg>
        <pc:spChg chg="add del">
          <ac:chgData name="Yiying Jiao" userId="dad89eff-c5db-47ef-b2c9-fb1a784356ef" providerId="ADAL" clId="{19110BB1-8C97-480C-80DA-BF92213E29C6}" dt="2026-01-26T09:42:12.954" v="1087" actId="26606"/>
          <ac:spMkLst>
            <pc:docMk/>
            <pc:sldMk cId="729560526" sldId="281"/>
            <ac:spMk id="23" creationId="{047F8E3E-2FFA-4A0F-B3C7-E57ADDCFB415}"/>
          </ac:spMkLst>
        </pc:spChg>
        <pc:spChg chg="add del">
          <ac:chgData name="Yiying Jiao" userId="dad89eff-c5db-47ef-b2c9-fb1a784356ef" providerId="ADAL" clId="{19110BB1-8C97-480C-80DA-BF92213E29C6}" dt="2026-01-26T09:42:12.954" v="1086" actId="26606"/>
          <ac:spMkLst>
            <pc:docMk/>
            <pc:sldMk cId="729560526" sldId="281"/>
            <ac:spMk id="33" creationId="{43C823D3-D619-407C-89E0-C6F6B1E7A42A}"/>
          </ac:spMkLst>
        </pc:spChg>
        <pc:spChg chg="add del">
          <ac:chgData name="Yiying Jiao" userId="dad89eff-c5db-47ef-b2c9-fb1a784356ef" providerId="ADAL" clId="{19110BB1-8C97-480C-80DA-BF92213E29C6}" dt="2026-01-26T09:42:12.954" v="1086" actId="26606"/>
          <ac:spMkLst>
            <pc:docMk/>
            <pc:sldMk cId="729560526" sldId="281"/>
            <ac:spMk id="35" creationId="{047F8E3E-2FFA-4A0F-B3C7-E57ADDCFB415}"/>
          </ac:spMkLst>
        </pc:spChg>
        <pc:spChg chg="add del">
          <ac:chgData name="Yiying Jiao" userId="dad89eff-c5db-47ef-b2c9-fb1a784356ef" providerId="ADAL" clId="{19110BB1-8C97-480C-80DA-BF92213E29C6}" dt="2026-01-26T09:43:21.395" v="1093" actId="26606"/>
          <ac:spMkLst>
            <pc:docMk/>
            <pc:sldMk cId="729560526" sldId="281"/>
            <ac:spMk id="49" creationId="{100EDD19-6802-4EC3-95CE-CFFAB042CFD6}"/>
          </ac:spMkLst>
        </pc:spChg>
        <pc:spChg chg="add del">
          <ac:chgData name="Yiying Jiao" userId="dad89eff-c5db-47ef-b2c9-fb1a784356ef" providerId="ADAL" clId="{19110BB1-8C97-480C-80DA-BF92213E29C6}" dt="2026-01-26T09:43:21.395" v="1093" actId="26606"/>
          <ac:spMkLst>
            <pc:docMk/>
            <pc:sldMk cId="729560526" sldId="281"/>
            <ac:spMk id="50" creationId="{DB17E863-922E-4C26-BD64-E8FD41D28661}"/>
          </ac:spMkLst>
        </pc:spChg>
        <pc:spChg chg="add del">
          <ac:chgData name="Yiying Jiao" userId="dad89eff-c5db-47ef-b2c9-fb1a784356ef" providerId="ADAL" clId="{19110BB1-8C97-480C-80DA-BF92213E29C6}" dt="2026-01-26T09:44:03.103" v="1103" actId="26606"/>
          <ac:spMkLst>
            <pc:docMk/>
            <pc:sldMk cId="729560526" sldId="281"/>
            <ac:spMk id="55" creationId="{87BF42CA-AD55-48B4-8949-C4DCA60A6AEE}"/>
          </ac:spMkLst>
        </pc:spChg>
        <pc:spChg chg="add del">
          <ac:chgData name="Yiying Jiao" userId="dad89eff-c5db-47ef-b2c9-fb1a784356ef" providerId="ADAL" clId="{19110BB1-8C97-480C-80DA-BF92213E29C6}" dt="2026-01-26T09:44:03.103" v="1103" actId="26606"/>
          <ac:spMkLst>
            <pc:docMk/>
            <pc:sldMk cId="729560526" sldId="281"/>
            <ac:spMk id="57" creationId="{66AE1D3D-3106-4CB2-AA7C-0C1642AC0F2E}"/>
          </ac:spMkLst>
        </pc:spChg>
        <pc:spChg chg="add">
          <ac:chgData name="Yiying Jiao" userId="dad89eff-c5db-47ef-b2c9-fb1a784356ef" providerId="ADAL" clId="{19110BB1-8C97-480C-80DA-BF92213E29C6}" dt="2026-01-26T09:44:03.103" v="1103" actId="26606"/>
          <ac:spMkLst>
            <pc:docMk/>
            <pc:sldMk cId="729560526" sldId="281"/>
            <ac:spMk id="69" creationId="{18873D23-2DCF-4B31-A009-95721C06E8E1}"/>
          </ac:spMkLst>
        </pc:spChg>
        <pc:spChg chg="add">
          <ac:chgData name="Yiying Jiao" userId="dad89eff-c5db-47ef-b2c9-fb1a784356ef" providerId="ADAL" clId="{19110BB1-8C97-480C-80DA-BF92213E29C6}" dt="2026-01-26T09:44:03.103" v="1103" actId="26606"/>
          <ac:spMkLst>
            <pc:docMk/>
            <pc:sldMk cId="729560526" sldId="281"/>
            <ac:spMk id="71" creationId="{C13EF075-D4EF-4929-ADBC-91B27DA19955}"/>
          </ac:spMkLst>
        </pc:spChg>
        <pc:grpChg chg="add del">
          <ac:chgData name="Yiying Jiao" userId="dad89eff-c5db-47ef-b2c9-fb1a784356ef" providerId="ADAL" clId="{19110BB1-8C97-480C-80DA-BF92213E29C6}" dt="2026-01-26T09:41:54.583" v="1080" actId="26606"/>
          <ac:grpSpMkLst>
            <pc:docMk/>
            <pc:sldMk cId="729560526" sldId="281"/>
            <ac:grpSpMk id="14" creationId="{C5F6476F-D303-44D3-B30F-1BA348F0F64A}"/>
          </ac:grpSpMkLst>
        </pc:grpChg>
        <pc:grpChg chg="add del">
          <ac:chgData name="Yiying Jiao" userId="dad89eff-c5db-47ef-b2c9-fb1a784356ef" providerId="ADAL" clId="{19110BB1-8C97-480C-80DA-BF92213E29C6}" dt="2026-01-26T09:42:12.954" v="1087" actId="26606"/>
          <ac:grpSpMkLst>
            <pc:docMk/>
            <pc:sldMk cId="729560526" sldId="281"/>
            <ac:grpSpMk id="18" creationId="{9DB3963A-4187-4A72-9DA4-CA6BADE22931}"/>
          </ac:grpSpMkLst>
        </pc:grpChg>
        <pc:grpChg chg="add del">
          <ac:chgData name="Yiying Jiao" userId="dad89eff-c5db-47ef-b2c9-fb1a784356ef" providerId="ADAL" clId="{19110BB1-8C97-480C-80DA-BF92213E29C6}" dt="2026-01-26T09:42:12.954" v="1087" actId="26606"/>
          <ac:grpSpMkLst>
            <pc:docMk/>
            <pc:sldMk cId="729560526" sldId="281"/>
            <ac:grpSpMk id="24" creationId="{33D939F1-7ABE-4D0E-946A-43F37F556AFD}"/>
          </ac:grpSpMkLst>
        </pc:grpChg>
        <pc:grpChg chg="add del">
          <ac:chgData name="Yiying Jiao" userId="dad89eff-c5db-47ef-b2c9-fb1a784356ef" providerId="ADAL" clId="{19110BB1-8C97-480C-80DA-BF92213E29C6}" dt="2026-01-26T09:42:12.954" v="1086" actId="26606"/>
          <ac:grpSpMkLst>
            <pc:docMk/>
            <pc:sldMk cId="729560526" sldId="281"/>
            <ac:grpSpMk id="37" creationId="{33D939F1-7ABE-4D0E-946A-43F37F556AFD}"/>
          </ac:grpSpMkLst>
        </pc:grpChg>
        <pc:grpChg chg="add del">
          <ac:chgData name="Yiying Jiao" userId="dad89eff-c5db-47ef-b2c9-fb1a784356ef" providerId="ADAL" clId="{19110BB1-8C97-480C-80DA-BF92213E29C6}" dt="2026-01-26T09:42:12.954" v="1086" actId="26606"/>
          <ac:grpSpMkLst>
            <pc:docMk/>
            <pc:sldMk cId="729560526" sldId="281"/>
            <ac:grpSpMk id="43" creationId="{9DB3963A-4187-4A72-9DA4-CA6BADE22931}"/>
          </ac:grpSpMkLst>
        </pc:grpChg>
        <pc:grpChg chg="add del">
          <ac:chgData name="Yiying Jiao" userId="dad89eff-c5db-47ef-b2c9-fb1a784356ef" providerId="ADAL" clId="{19110BB1-8C97-480C-80DA-BF92213E29C6}" dt="2026-01-26T09:44:03.103" v="1103" actId="26606"/>
          <ac:grpSpMkLst>
            <pc:docMk/>
            <pc:sldMk cId="729560526" sldId="281"/>
            <ac:grpSpMk id="59" creationId="{0A31B6AF-B711-4CDB-8C2B-16E963DDC4C5}"/>
          </ac:grpSpMkLst>
        </pc:grpChg>
        <pc:grpChg chg="add">
          <ac:chgData name="Yiying Jiao" userId="dad89eff-c5db-47ef-b2c9-fb1a784356ef" providerId="ADAL" clId="{19110BB1-8C97-480C-80DA-BF92213E29C6}" dt="2026-01-26T09:44:03.103" v="1103" actId="26606"/>
          <ac:grpSpMkLst>
            <pc:docMk/>
            <pc:sldMk cId="729560526" sldId="281"/>
            <ac:grpSpMk id="73" creationId="{DAA26DFA-AAB2-4973-9C17-16D587C7B198}"/>
          </ac:grpSpMkLst>
        </pc:grpChg>
        <pc:picChg chg="add del">
          <ac:chgData name="Yiying Jiao" userId="dad89eff-c5db-47ef-b2c9-fb1a784356ef" providerId="ADAL" clId="{19110BB1-8C97-480C-80DA-BF92213E29C6}" dt="2026-01-26T09:41:46.459" v="1078" actId="26606"/>
          <ac:picMkLst>
            <pc:docMk/>
            <pc:sldMk cId="729560526" sldId="281"/>
            <ac:picMk id="5" creationId="{0CE9C3BB-5879-7D76-F27D-378A9030D10B}"/>
          </ac:picMkLst>
        </pc:picChg>
        <pc:picChg chg="add del">
          <ac:chgData name="Yiying Jiao" userId="dad89eff-c5db-47ef-b2c9-fb1a784356ef" providerId="ADAL" clId="{19110BB1-8C97-480C-80DA-BF92213E29C6}" dt="2026-01-26T09:41:54.583" v="1080" actId="26606"/>
          <ac:picMkLst>
            <pc:docMk/>
            <pc:sldMk cId="729560526" sldId="281"/>
            <ac:picMk id="7" creationId="{8E3D3EA7-2BF8-6195-4719-0027DB965E44}"/>
          </ac:picMkLst>
        </pc:picChg>
        <pc:picChg chg="add del">
          <ac:chgData name="Yiying Jiao" userId="dad89eff-c5db-47ef-b2c9-fb1a784356ef" providerId="ADAL" clId="{19110BB1-8C97-480C-80DA-BF92213E29C6}" dt="2026-01-26T09:41:58.627" v="1082" actId="26606"/>
          <ac:picMkLst>
            <pc:docMk/>
            <pc:sldMk cId="729560526" sldId="281"/>
            <ac:picMk id="20" creationId="{493D42D5-4E3F-D274-81EC-F40F40C4BEB6}"/>
          </ac:picMkLst>
        </pc:picChg>
      </pc:sldChg>
      <pc:sldChg chg="addSp delSp modSp new mod setBg">
        <pc:chgData name="Yiying Jiao" userId="dad89eff-c5db-47ef-b2c9-fb1a784356ef" providerId="ADAL" clId="{19110BB1-8C97-480C-80DA-BF92213E29C6}" dt="2026-01-26T09:46:38.062" v="1201" actId="26606"/>
        <pc:sldMkLst>
          <pc:docMk/>
          <pc:sldMk cId="982370562" sldId="282"/>
        </pc:sldMkLst>
        <pc:spChg chg="mod">
          <ac:chgData name="Yiying Jiao" userId="dad89eff-c5db-47ef-b2c9-fb1a784356ef" providerId="ADAL" clId="{19110BB1-8C97-480C-80DA-BF92213E29C6}" dt="2026-01-26T09:46:38.062" v="1201" actId="26606"/>
          <ac:spMkLst>
            <pc:docMk/>
            <pc:sldMk cId="982370562" sldId="282"/>
            <ac:spMk id="2" creationId="{823B41A5-2308-30CA-B330-12EC0302692D}"/>
          </ac:spMkLst>
        </pc:spChg>
        <pc:spChg chg="del">
          <ac:chgData name="Yiying Jiao" userId="dad89eff-c5db-47ef-b2c9-fb1a784356ef" providerId="ADAL" clId="{19110BB1-8C97-480C-80DA-BF92213E29C6}" dt="2026-01-26T09:46:38.062" v="1201" actId="26606"/>
          <ac:spMkLst>
            <pc:docMk/>
            <pc:sldMk cId="982370562" sldId="282"/>
            <ac:spMk id="3" creationId="{8926ED9D-8493-43DB-40FB-CC54CA928B52}"/>
          </ac:spMkLst>
        </pc:spChg>
        <pc:spChg chg="add">
          <ac:chgData name="Yiying Jiao" userId="dad89eff-c5db-47ef-b2c9-fb1a784356ef" providerId="ADAL" clId="{19110BB1-8C97-480C-80DA-BF92213E29C6}" dt="2026-01-26T09:46:38.062" v="1201" actId="26606"/>
          <ac:spMkLst>
            <pc:docMk/>
            <pc:sldMk cId="982370562" sldId="282"/>
            <ac:spMk id="9" creationId="{37C89E4B-3C9F-44B9-8B86-D9E3D112D8EC}"/>
          </ac:spMkLst>
        </pc:spChg>
        <pc:picChg chg="add">
          <ac:chgData name="Yiying Jiao" userId="dad89eff-c5db-47ef-b2c9-fb1a784356ef" providerId="ADAL" clId="{19110BB1-8C97-480C-80DA-BF92213E29C6}" dt="2026-01-26T09:46:38.062" v="1201" actId="26606"/>
          <ac:picMkLst>
            <pc:docMk/>
            <pc:sldMk cId="982370562" sldId="282"/>
            <ac:picMk id="5" creationId="{B262F23E-83F7-F04C-CF32-0125F97396A8}"/>
          </ac:picMkLst>
        </pc:picChg>
        <pc:cxnChg chg="add">
          <ac:chgData name="Yiying Jiao" userId="dad89eff-c5db-47ef-b2c9-fb1a784356ef" providerId="ADAL" clId="{19110BB1-8C97-480C-80DA-BF92213E29C6}" dt="2026-01-26T09:46:38.062" v="1201" actId="26606"/>
          <ac:cxnSpMkLst>
            <pc:docMk/>
            <pc:sldMk cId="982370562" sldId="282"/>
            <ac:cxnSpMk id="11" creationId="{AA2EAA10-076F-46BD-8F0F-B9A2FB77A85C}"/>
          </ac:cxnSpMkLst>
        </pc:cxnChg>
        <pc:cxnChg chg="add">
          <ac:chgData name="Yiying Jiao" userId="dad89eff-c5db-47ef-b2c9-fb1a784356ef" providerId="ADAL" clId="{19110BB1-8C97-480C-80DA-BF92213E29C6}" dt="2026-01-26T09:46:38.062" v="1201" actId="26606"/>
          <ac:cxnSpMkLst>
            <pc:docMk/>
            <pc:sldMk cId="982370562" sldId="282"/>
            <ac:cxnSpMk id="13" creationId="{D891E407-403B-4764-86C9-33A56D3BCAA3}"/>
          </ac:cxnSpMkLst>
        </pc:cxn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E767FD-B7AB-415A-B399-E58D39592B5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DD63445-A793-4F65-B4F0-9A1B63CE146E}">
      <dgm:prSet/>
      <dgm:spPr/>
      <dgm:t>
        <a:bodyPr/>
        <a:lstStyle/>
        <a:p>
          <a:pPr>
            <a:lnSpc>
              <a:spcPct val="100000"/>
            </a:lnSpc>
          </a:pPr>
          <a:r>
            <a:rPr lang="en-GB" b="1" i="0" dirty="0"/>
            <a:t>‘Green growth means fostering economic growth and development while ensuring that natural assets continue to provide the resources and environmental services on which our well-being relies. To do this it must catalyse investment and innovation which will underpin sustained growth and give rise to new economic opportunities.’ (OECD, 2011)</a:t>
          </a:r>
          <a:endParaRPr lang="en-US" dirty="0"/>
        </a:p>
      </dgm:t>
    </dgm:pt>
    <dgm:pt modelId="{A17AA377-FC6B-4C4B-A186-7423327DD087}" type="parTrans" cxnId="{8B4CE1DF-1F97-4CCF-8A21-86E4477778C4}">
      <dgm:prSet/>
      <dgm:spPr/>
      <dgm:t>
        <a:bodyPr/>
        <a:lstStyle/>
        <a:p>
          <a:endParaRPr lang="en-US"/>
        </a:p>
      </dgm:t>
    </dgm:pt>
    <dgm:pt modelId="{46DEC9EF-500C-4288-9A86-162A140DE2CF}" type="sibTrans" cxnId="{8B4CE1DF-1F97-4CCF-8A21-86E4477778C4}">
      <dgm:prSet/>
      <dgm:spPr/>
      <dgm:t>
        <a:bodyPr/>
        <a:lstStyle/>
        <a:p>
          <a:endParaRPr lang="en-US"/>
        </a:p>
      </dgm:t>
    </dgm:pt>
    <dgm:pt modelId="{5F096610-98B5-43B4-82B9-FDBBA58180B9}">
      <dgm:prSet/>
      <dgm:spPr/>
      <dgm:t>
        <a:bodyPr/>
        <a:lstStyle/>
        <a:p>
          <a:pPr>
            <a:lnSpc>
              <a:spcPct val="100000"/>
            </a:lnSpc>
          </a:pPr>
          <a:r>
            <a:rPr lang="en-GB" b="1" i="0"/>
            <a:t>Green growth is not a replacement for sustainable development. </a:t>
          </a:r>
          <a:r>
            <a:rPr lang="en-GB" b="0" i="0"/>
            <a:t>Rather, it provides a practical and flexible approach for achieving concrete, measurable progress across its economic and environmental pillars, while taking full account of the social consequences of greening the growth dynamic of economies. </a:t>
          </a:r>
          <a:endParaRPr lang="en-US"/>
        </a:p>
      </dgm:t>
    </dgm:pt>
    <dgm:pt modelId="{B2211B77-EBD2-45E7-ABD8-325B68A03DA1}" type="parTrans" cxnId="{92ED0A0B-8DC5-49B9-9241-8261B4AF9C26}">
      <dgm:prSet/>
      <dgm:spPr/>
      <dgm:t>
        <a:bodyPr/>
        <a:lstStyle/>
        <a:p>
          <a:endParaRPr lang="en-US"/>
        </a:p>
      </dgm:t>
    </dgm:pt>
    <dgm:pt modelId="{331719B6-A8C6-4F72-85DA-2EB3C52AD5B8}" type="sibTrans" cxnId="{92ED0A0B-8DC5-49B9-9241-8261B4AF9C26}">
      <dgm:prSet/>
      <dgm:spPr/>
      <dgm:t>
        <a:bodyPr/>
        <a:lstStyle/>
        <a:p>
          <a:endParaRPr lang="en-US"/>
        </a:p>
      </dgm:t>
    </dgm:pt>
    <dgm:pt modelId="{5E5C1680-D01C-4CD7-A392-D1E781326230}">
      <dgm:prSet/>
      <dgm:spPr/>
      <dgm:t>
        <a:bodyPr/>
        <a:lstStyle/>
        <a:p>
          <a:pPr>
            <a:lnSpc>
              <a:spcPct val="100000"/>
            </a:lnSpc>
          </a:pPr>
          <a:r>
            <a:rPr lang="en-GB"/>
            <a:t>The focus of green growth strategies is ensuring that natural assets can deliver their full economic potential on a sustainable basis. That potential includes the provision of critical life support services – clean air and water, and the resilient biodiversity needed to support food production and human health. Natural assets are not infinitely substitutable and green growth policies take account of that. (OECD, n.d.)</a:t>
          </a:r>
          <a:endParaRPr lang="en-US"/>
        </a:p>
      </dgm:t>
    </dgm:pt>
    <dgm:pt modelId="{CD4DF271-F74D-4B44-8CC5-9E9E05CACE00}" type="parTrans" cxnId="{027ECF88-6D70-407D-97AC-5CB0113B6863}">
      <dgm:prSet/>
      <dgm:spPr/>
      <dgm:t>
        <a:bodyPr/>
        <a:lstStyle/>
        <a:p>
          <a:endParaRPr lang="en-US"/>
        </a:p>
      </dgm:t>
    </dgm:pt>
    <dgm:pt modelId="{E46841FC-BAA0-45F2-B28B-383DBB260889}" type="sibTrans" cxnId="{027ECF88-6D70-407D-97AC-5CB0113B6863}">
      <dgm:prSet/>
      <dgm:spPr/>
      <dgm:t>
        <a:bodyPr/>
        <a:lstStyle/>
        <a:p>
          <a:endParaRPr lang="en-US"/>
        </a:p>
      </dgm:t>
    </dgm:pt>
    <dgm:pt modelId="{CE4375DB-8870-417A-BDB5-5853387D2C24}" type="pres">
      <dgm:prSet presAssocID="{A5E767FD-B7AB-415A-B399-E58D39592B55}" presName="root" presStyleCnt="0">
        <dgm:presLayoutVars>
          <dgm:dir/>
          <dgm:resizeHandles val="exact"/>
        </dgm:presLayoutVars>
      </dgm:prSet>
      <dgm:spPr/>
    </dgm:pt>
    <dgm:pt modelId="{B73DA401-D250-4494-932B-01CE75025F57}" type="pres">
      <dgm:prSet presAssocID="{3DD63445-A793-4F65-B4F0-9A1B63CE146E}" presName="compNode" presStyleCnt="0"/>
      <dgm:spPr/>
    </dgm:pt>
    <dgm:pt modelId="{CA06C2C8-490B-4F98-82AA-69E488772B52}" type="pres">
      <dgm:prSet presAssocID="{3DD63445-A793-4F65-B4F0-9A1B63CE146E}" presName="bgRect" presStyleLbl="bgShp" presStyleIdx="0" presStyleCnt="3"/>
      <dgm:spPr/>
    </dgm:pt>
    <dgm:pt modelId="{06D4362F-52EB-4322-AA27-86B70E4BF347}" type="pres">
      <dgm:prSet presAssocID="{3DD63445-A793-4F65-B4F0-9A1B63CE146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ciduous tree"/>
        </a:ext>
      </dgm:extLst>
    </dgm:pt>
    <dgm:pt modelId="{027187B9-152C-4B2E-B6FC-92EC885DE7E2}" type="pres">
      <dgm:prSet presAssocID="{3DD63445-A793-4F65-B4F0-9A1B63CE146E}" presName="spaceRect" presStyleCnt="0"/>
      <dgm:spPr/>
    </dgm:pt>
    <dgm:pt modelId="{DBEE1E37-454D-474A-9A64-72EAEF647F92}" type="pres">
      <dgm:prSet presAssocID="{3DD63445-A793-4F65-B4F0-9A1B63CE146E}" presName="parTx" presStyleLbl="revTx" presStyleIdx="0" presStyleCnt="3">
        <dgm:presLayoutVars>
          <dgm:chMax val="0"/>
          <dgm:chPref val="0"/>
        </dgm:presLayoutVars>
      </dgm:prSet>
      <dgm:spPr/>
    </dgm:pt>
    <dgm:pt modelId="{0571AB6A-4ACC-4B32-B125-3B696984ECD6}" type="pres">
      <dgm:prSet presAssocID="{46DEC9EF-500C-4288-9A86-162A140DE2CF}" presName="sibTrans" presStyleCnt="0"/>
      <dgm:spPr/>
    </dgm:pt>
    <dgm:pt modelId="{77AEDB78-2738-42F5-B5FC-4859387CF182}" type="pres">
      <dgm:prSet presAssocID="{5F096610-98B5-43B4-82B9-FDBBA58180B9}" presName="compNode" presStyleCnt="0"/>
      <dgm:spPr/>
    </dgm:pt>
    <dgm:pt modelId="{299A81DD-B406-48A9-A686-6CE8E3FCFE26}" type="pres">
      <dgm:prSet presAssocID="{5F096610-98B5-43B4-82B9-FDBBA58180B9}" presName="bgRect" presStyleLbl="bgShp" presStyleIdx="1" presStyleCnt="3"/>
      <dgm:spPr/>
    </dgm:pt>
    <dgm:pt modelId="{2646B735-9BF7-44F1-8FC2-2E5A432A1B1F}" type="pres">
      <dgm:prSet presAssocID="{5F096610-98B5-43B4-82B9-FDBBA58180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ement truck"/>
        </a:ext>
      </dgm:extLst>
    </dgm:pt>
    <dgm:pt modelId="{E8967252-2E03-4F53-9697-8DFC3253ED9D}" type="pres">
      <dgm:prSet presAssocID="{5F096610-98B5-43B4-82B9-FDBBA58180B9}" presName="spaceRect" presStyleCnt="0"/>
      <dgm:spPr/>
    </dgm:pt>
    <dgm:pt modelId="{1CEB42AD-F823-495A-98C0-0E9D8B8F4A7C}" type="pres">
      <dgm:prSet presAssocID="{5F096610-98B5-43B4-82B9-FDBBA58180B9}" presName="parTx" presStyleLbl="revTx" presStyleIdx="1" presStyleCnt="3">
        <dgm:presLayoutVars>
          <dgm:chMax val="0"/>
          <dgm:chPref val="0"/>
        </dgm:presLayoutVars>
      </dgm:prSet>
      <dgm:spPr/>
    </dgm:pt>
    <dgm:pt modelId="{E31524C6-1089-440D-8E5F-2BFE2264F657}" type="pres">
      <dgm:prSet presAssocID="{331719B6-A8C6-4F72-85DA-2EB3C52AD5B8}" presName="sibTrans" presStyleCnt="0"/>
      <dgm:spPr/>
    </dgm:pt>
    <dgm:pt modelId="{81C4FC82-62BA-41EB-83EC-D7DFEA670C6B}" type="pres">
      <dgm:prSet presAssocID="{5E5C1680-D01C-4CD7-A392-D1E781326230}" presName="compNode" presStyleCnt="0"/>
      <dgm:spPr/>
    </dgm:pt>
    <dgm:pt modelId="{45485CFC-C162-405C-95D4-04818F6E268C}" type="pres">
      <dgm:prSet presAssocID="{5E5C1680-D01C-4CD7-A392-D1E781326230}" presName="bgRect" presStyleLbl="bgShp" presStyleIdx="2" presStyleCnt="3"/>
      <dgm:spPr/>
    </dgm:pt>
    <dgm:pt modelId="{82C3FDA4-10D1-4E4B-BCE7-8EF1332B3EBB}" type="pres">
      <dgm:prSet presAssocID="{5E5C1680-D01C-4CD7-A392-D1E78132623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5A8130AF-F4E3-41AD-BE39-C646F134BA86}" type="pres">
      <dgm:prSet presAssocID="{5E5C1680-D01C-4CD7-A392-D1E781326230}" presName="spaceRect" presStyleCnt="0"/>
      <dgm:spPr/>
    </dgm:pt>
    <dgm:pt modelId="{74A8B755-390F-4A30-84AD-0F64F8692473}" type="pres">
      <dgm:prSet presAssocID="{5E5C1680-D01C-4CD7-A392-D1E781326230}" presName="parTx" presStyleLbl="revTx" presStyleIdx="2" presStyleCnt="3">
        <dgm:presLayoutVars>
          <dgm:chMax val="0"/>
          <dgm:chPref val="0"/>
        </dgm:presLayoutVars>
      </dgm:prSet>
      <dgm:spPr/>
    </dgm:pt>
  </dgm:ptLst>
  <dgm:cxnLst>
    <dgm:cxn modelId="{A0C48001-E604-49B0-B11B-7393267C073C}" type="presOf" srcId="{A5E767FD-B7AB-415A-B399-E58D39592B55}" destId="{CE4375DB-8870-417A-BDB5-5853387D2C24}" srcOrd="0" destOrd="0" presId="urn:microsoft.com/office/officeart/2018/2/layout/IconVerticalSolidList"/>
    <dgm:cxn modelId="{92ED0A0B-8DC5-49B9-9241-8261B4AF9C26}" srcId="{A5E767FD-B7AB-415A-B399-E58D39592B55}" destId="{5F096610-98B5-43B4-82B9-FDBBA58180B9}" srcOrd="1" destOrd="0" parTransId="{B2211B77-EBD2-45E7-ABD8-325B68A03DA1}" sibTransId="{331719B6-A8C6-4F72-85DA-2EB3C52AD5B8}"/>
    <dgm:cxn modelId="{B34F3A83-011B-4BF3-8184-9E1618675E38}" type="presOf" srcId="{5F096610-98B5-43B4-82B9-FDBBA58180B9}" destId="{1CEB42AD-F823-495A-98C0-0E9D8B8F4A7C}" srcOrd="0" destOrd="0" presId="urn:microsoft.com/office/officeart/2018/2/layout/IconVerticalSolidList"/>
    <dgm:cxn modelId="{027ECF88-6D70-407D-97AC-5CB0113B6863}" srcId="{A5E767FD-B7AB-415A-B399-E58D39592B55}" destId="{5E5C1680-D01C-4CD7-A392-D1E781326230}" srcOrd="2" destOrd="0" parTransId="{CD4DF271-F74D-4B44-8CC5-9E9E05CACE00}" sibTransId="{E46841FC-BAA0-45F2-B28B-383DBB260889}"/>
    <dgm:cxn modelId="{7E7737DB-D31F-4A08-99D5-7246D284EA14}" type="presOf" srcId="{5E5C1680-D01C-4CD7-A392-D1E781326230}" destId="{74A8B755-390F-4A30-84AD-0F64F8692473}" srcOrd="0" destOrd="0" presId="urn:microsoft.com/office/officeart/2018/2/layout/IconVerticalSolidList"/>
    <dgm:cxn modelId="{8B4CE1DF-1F97-4CCF-8A21-86E4477778C4}" srcId="{A5E767FD-B7AB-415A-B399-E58D39592B55}" destId="{3DD63445-A793-4F65-B4F0-9A1B63CE146E}" srcOrd="0" destOrd="0" parTransId="{A17AA377-FC6B-4C4B-A186-7423327DD087}" sibTransId="{46DEC9EF-500C-4288-9A86-162A140DE2CF}"/>
    <dgm:cxn modelId="{AF62FFF3-ADA8-4CA8-AC97-DCFB1371A6B0}" type="presOf" srcId="{3DD63445-A793-4F65-B4F0-9A1B63CE146E}" destId="{DBEE1E37-454D-474A-9A64-72EAEF647F92}" srcOrd="0" destOrd="0" presId="urn:microsoft.com/office/officeart/2018/2/layout/IconVerticalSolidList"/>
    <dgm:cxn modelId="{6723D070-241C-4D11-B459-C064C17B5A1C}" type="presParOf" srcId="{CE4375DB-8870-417A-BDB5-5853387D2C24}" destId="{B73DA401-D250-4494-932B-01CE75025F57}" srcOrd="0" destOrd="0" presId="urn:microsoft.com/office/officeart/2018/2/layout/IconVerticalSolidList"/>
    <dgm:cxn modelId="{7E83935B-62C0-4B96-93C3-4400FAD90A7C}" type="presParOf" srcId="{B73DA401-D250-4494-932B-01CE75025F57}" destId="{CA06C2C8-490B-4F98-82AA-69E488772B52}" srcOrd="0" destOrd="0" presId="urn:microsoft.com/office/officeart/2018/2/layout/IconVerticalSolidList"/>
    <dgm:cxn modelId="{65621C52-ADF1-4FBE-BBE1-B563DB8091AC}" type="presParOf" srcId="{B73DA401-D250-4494-932B-01CE75025F57}" destId="{06D4362F-52EB-4322-AA27-86B70E4BF347}" srcOrd="1" destOrd="0" presId="urn:microsoft.com/office/officeart/2018/2/layout/IconVerticalSolidList"/>
    <dgm:cxn modelId="{20537015-8526-4182-8180-2054C21A6F7A}" type="presParOf" srcId="{B73DA401-D250-4494-932B-01CE75025F57}" destId="{027187B9-152C-4B2E-B6FC-92EC885DE7E2}" srcOrd="2" destOrd="0" presId="urn:microsoft.com/office/officeart/2018/2/layout/IconVerticalSolidList"/>
    <dgm:cxn modelId="{C254509D-EB40-4546-920D-F5DE08A0F584}" type="presParOf" srcId="{B73DA401-D250-4494-932B-01CE75025F57}" destId="{DBEE1E37-454D-474A-9A64-72EAEF647F92}" srcOrd="3" destOrd="0" presId="urn:microsoft.com/office/officeart/2018/2/layout/IconVerticalSolidList"/>
    <dgm:cxn modelId="{BB5506BA-9251-413D-90D0-A388A65821EE}" type="presParOf" srcId="{CE4375DB-8870-417A-BDB5-5853387D2C24}" destId="{0571AB6A-4ACC-4B32-B125-3B696984ECD6}" srcOrd="1" destOrd="0" presId="urn:microsoft.com/office/officeart/2018/2/layout/IconVerticalSolidList"/>
    <dgm:cxn modelId="{A4D2E6DA-3816-4CB8-9BE8-8EC230FF2BAA}" type="presParOf" srcId="{CE4375DB-8870-417A-BDB5-5853387D2C24}" destId="{77AEDB78-2738-42F5-B5FC-4859387CF182}" srcOrd="2" destOrd="0" presId="urn:microsoft.com/office/officeart/2018/2/layout/IconVerticalSolidList"/>
    <dgm:cxn modelId="{3285B988-A785-47A3-870F-FB3407BDFC9D}" type="presParOf" srcId="{77AEDB78-2738-42F5-B5FC-4859387CF182}" destId="{299A81DD-B406-48A9-A686-6CE8E3FCFE26}" srcOrd="0" destOrd="0" presId="urn:microsoft.com/office/officeart/2018/2/layout/IconVerticalSolidList"/>
    <dgm:cxn modelId="{0697C851-63AB-4D6B-BE6E-1D5677E3EA23}" type="presParOf" srcId="{77AEDB78-2738-42F5-B5FC-4859387CF182}" destId="{2646B735-9BF7-44F1-8FC2-2E5A432A1B1F}" srcOrd="1" destOrd="0" presId="urn:microsoft.com/office/officeart/2018/2/layout/IconVerticalSolidList"/>
    <dgm:cxn modelId="{DE57416B-D23D-4E96-909A-024F052B34A5}" type="presParOf" srcId="{77AEDB78-2738-42F5-B5FC-4859387CF182}" destId="{E8967252-2E03-4F53-9697-8DFC3253ED9D}" srcOrd="2" destOrd="0" presId="urn:microsoft.com/office/officeart/2018/2/layout/IconVerticalSolidList"/>
    <dgm:cxn modelId="{A87DAFCA-9EF3-492D-9EE5-53CA98236ADA}" type="presParOf" srcId="{77AEDB78-2738-42F5-B5FC-4859387CF182}" destId="{1CEB42AD-F823-495A-98C0-0E9D8B8F4A7C}" srcOrd="3" destOrd="0" presId="urn:microsoft.com/office/officeart/2018/2/layout/IconVerticalSolidList"/>
    <dgm:cxn modelId="{9906C3CE-549B-475A-B829-A3C7ED86BC8B}" type="presParOf" srcId="{CE4375DB-8870-417A-BDB5-5853387D2C24}" destId="{E31524C6-1089-440D-8E5F-2BFE2264F657}" srcOrd="3" destOrd="0" presId="urn:microsoft.com/office/officeart/2018/2/layout/IconVerticalSolidList"/>
    <dgm:cxn modelId="{B9B6E9CE-0311-42AA-8A31-46CE8EC60DB1}" type="presParOf" srcId="{CE4375DB-8870-417A-BDB5-5853387D2C24}" destId="{81C4FC82-62BA-41EB-83EC-D7DFEA670C6B}" srcOrd="4" destOrd="0" presId="urn:microsoft.com/office/officeart/2018/2/layout/IconVerticalSolidList"/>
    <dgm:cxn modelId="{EA85127D-E20B-4071-97AF-55B0573D432B}" type="presParOf" srcId="{81C4FC82-62BA-41EB-83EC-D7DFEA670C6B}" destId="{45485CFC-C162-405C-95D4-04818F6E268C}" srcOrd="0" destOrd="0" presId="urn:microsoft.com/office/officeart/2018/2/layout/IconVerticalSolidList"/>
    <dgm:cxn modelId="{325D71DC-F2F4-457F-A15A-BFFB881491DF}" type="presParOf" srcId="{81C4FC82-62BA-41EB-83EC-D7DFEA670C6B}" destId="{82C3FDA4-10D1-4E4B-BCE7-8EF1332B3EBB}" srcOrd="1" destOrd="0" presId="urn:microsoft.com/office/officeart/2018/2/layout/IconVerticalSolidList"/>
    <dgm:cxn modelId="{0F671DBB-0D46-435E-A09A-A12354934249}" type="presParOf" srcId="{81C4FC82-62BA-41EB-83EC-D7DFEA670C6B}" destId="{5A8130AF-F4E3-41AD-BE39-C646F134BA86}" srcOrd="2" destOrd="0" presId="urn:microsoft.com/office/officeart/2018/2/layout/IconVerticalSolidList"/>
    <dgm:cxn modelId="{4F5AA719-056A-4245-86AE-B2344259908A}" type="presParOf" srcId="{81C4FC82-62BA-41EB-83EC-D7DFEA670C6B}" destId="{74A8B755-390F-4A30-84AD-0F64F869247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06C2C8-490B-4F98-82AA-69E488772B52}">
      <dsp:nvSpPr>
        <dsp:cNvPr id="0" name=""/>
        <dsp:cNvSpPr/>
      </dsp:nvSpPr>
      <dsp:spPr>
        <a:xfrm>
          <a:off x="0" y="604"/>
          <a:ext cx="10851419" cy="14154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4362F-52EB-4322-AA27-86B70E4BF347}">
      <dsp:nvSpPr>
        <dsp:cNvPr id="0" name=""/>
        <dsp:cNvSpPr/>
      </dsp:nvSpPr>
      <dsp:spPr>
        <a:xfrm>
          <a:off x="428182" y="319087"/>
          <a:ext cx="778513" cy="7785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EE1E37-454D-474A-9A64-72EAEF647F92}">
      <dsp:nvSpPr>
        <dsp:cNvPr id="0" name=""/>
        <dsp:cNvSpPr/>
      </dsp:nvSpPr>
      <dsp:spPr>
        <a:xfrm>
          <a:off x="1634878" y="604"/>
          <a:ext cx="9216540" cy="1415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805" tIns="149805" rIns="149805" bIns="149805" numCol="1" spcCol="1270" anchor="ctr" anchorCtr="0">
          <a:noAutofit/>
        </a:bodyPr>
        <a:lstStyle/>
        <a:p>
          <a:pPr marL="0" lvl="0" indent="0" algn="l" defTabSz="711200">
            <a:lnSpc>
              <a:spcPct val="100000"/>
            </a:lnSpc>
            <a:spcBef>
              <a:spcPct val="0"/>
            </a:spcBef>
            <a:spcAft>
              <a:spcPct val="35000"/>
            </a:spcAft>
            <a:buNone/>
          </a:pPr>
          <a:r>
            <a:rPr lang="en-GB" sz="1600" b="1" i="0" kern="1200" dirty="0"/>
            <a:t>‘Green growth means fostering economic growth and development while ensuring that natural assets continue to provide the resources and environmental services on which our well-being relies. To do this it must catalyse investment and innovation which will underpin sustained growth and give rise to new economic opportunities.’ (OECD, 2011)</a:t>
          </a:r>
          <a:endParaRPr lang="en-US" sz="1600" kern="1200" dirty="0"/>
        </a:p>
      </dsp:txBody>
      <dsp:txXfrm>
        <a:off x="1634878" y="604"/>
        <a:ext cx="9216540" cy="1415479"/>
      </dsp:txXfrm>
    </dsp:sp>
    <dsp:sp modelId="{299A81DD-B406-48A9-A686-6CE8E3FCFE26}">
      <dsp:nvSpPr>
        <dsp:cNvPr id="0" name=""/>
        <dsp:cNvSpPr/>
      </dsp:nvSpPr>
      <dsp:spPr>
        <a:xfrm>
          <a:off x="0" y="1769954"/>
          <a:ext cx="10851419" cy="14154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46B735-9BF7-44F1-8FC2-2E5A432A1B1F}">
      <dsp:nvSpPr>
        <dsp:cNvPr id="0" name=""/>
        <dsp:cNvSpPr/>
      </dsp:nvSpPr>
      <dsp:spPr>
        <a:xfrm>
          <a:off x="428182" y="2088437"/>
          <a:ext cx="778513" cy="7785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EB42AD-F823-495A-98C0-0E9D8B8F4A7C}">
      <dsp:nvSpPr>
        <dsp:cNvPr id="0" name=""/>
        <dsp:cNvSpPr/>
      </dsp:nvSpPr>
      <dsp:spPr>
        <a:xfrm>
          <a:off x="1634878" y="1769954"/>
          <a:ext cx="9216540" cy="1415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805" tIns="149805" rIns="149805" bIns="149805" numCol="1" spcCol="1270" anchor="ctr" anchorCtr="0">
          <a:noAutofit/>
        </a:bodyPr>
        <a:lstStyle/>
        <a:p>
          <a:pPr marL="0" lvl="0" indent="0" algn="l" defTabSz="711200">
            <a:lnSpc>
              <a:spcPct val="100000"/>
            </a:lnSpc>
            <a:spcBef>
              <a:spcPct val="0"/>
            </a:spcBef>
            <a:spcAft>
              <a:spcPct val="35000"/>
            </a:spcAft>
            <a:buNone/>
          </a:pPr>
          <a:r>
            <a:rPr lang="en-GB" sz="1600" b="1" i="0" kern="1200"/>
            <a:t>Green growth is not a replacement for sustainable development. </a:t>
          </a:r>
          <a:r>
            <a:rPr lang="en-GB" sz="1600" b="0" i="0" kern="1200"/>
            <a:t>Rather, it provides a practical and flexible approach for achieving concrete, measurable progress across its economic and environmental pillars, while taking full account of the social consequences of greening the growth dynamic of economies. </a:t>
          </a:r>
          <a:endParaRPr lang="en-US" sz="1600" kern="1200"/>
        </a:p>
      </dsp:txBody>
      <dsp:txXfrm>
        <a:off x="1634878" y="1769954"/>
        <a:ext cx="9216540" cy="1415479"/>
      </dsp:txXfrm>
    </dsp:sp>
    <dsp:sp modelId="{45485CFC-C162-405C-95D4-04818F6E268C}">
      <dsp:nvSpPr>
        <dsp:cNvPr id="0" name=""/>
        <dsp:cNvSpPr/>
      </dsp:nvSpPr>
      <dsp:spPr>
        <a:xfrm>
          <a:off x="0" y="3539303"/>
          <a:ext cx="10851419" cy="141547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C3FDA4-10D1-4E4B-BCE7-8EF1332B3EBB}">
      <dsp:nvSpPr>
        <dsp:cNvPr id="0" name=""/>
        <dsp:cNvSpPr/>
      </dsp:nvSpPr>
      <dsp:spPr>
        <a:xfrm>
          <a:off x="428182" y="3857786"/>
          <a:ext cx="778513" cy="7785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A8B755-390F-4A30-84AD-0F64F8692473}">
      <dsp:nvSpPr>
        <dsp:cNvPr id="0" name=""/>
        <dsp:cNvSpPr/>
      </dsp:nvSpPr>
      <dsp:spPr>
        <a:xfrm>
          <a:off x="1634878" y="3539303"/>
          <a:ext cx="9216540" cy="1415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9805" tIns="149805" rIns="149805" bIns="149805" numCol="1" spcCol="1270" anchor="ctr" anchorCtr="0">
          <a:noAutofit/>
        </a:bodyPr>
        <a:lstStyle/>
        <a:p>
          <a:pPr marL="0" lvl="0" indent="0" algn="l" defTabSz="711200">
            <a:lnSpc>
              <a:spcPct val="100000"/>
            </a:lnSpc>
            <a:spcBef>
              <a:spcPct val="0"/>
            </a:spcBef>
            <a:spcAft>
              <a:spcPct val="35000"/>
            </a:spcAft>
            <a:buNone/>
          </a:pPr>
          <a:r>
            <a:rPr lang="en-GB" sz="1600" kern="1200"/>
            <a:t>The focus of green growth strategies is ensuring that natural assets can deliver their full economic potential on a sustainable basis. That potential includes the provision of critical life support services – clean air and water, and the resilient biodiversity needed to support food production and human health. Natural assets are not infinitely substitutable and green growth policies take account of that. (OECD, n.d.)</a:t>
          </a:r>
          <a:endParaRPr lang="en-US" sz="1600" kern="1200"/>
        </a:p>
      </dsp:txBody>
      <dsp:txXfrm>
        <a:off x="1634878" y="3539303"/>
        <a:ext cx="9216540" cy="141547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25/01/2026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25/01/2026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25/01/2026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environmentandsociety.org/tools/keywords/moser-sustainable-forest-management"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humansandnature.org/economic-growth-and-the-stationary-stat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helsinki.fi/en/news/economics/todays-environmental-problems-sparked-world-war-ii#:~:text=The%20World%20War%20contributed%20to,the%20development%20of%20nuclear%20weapons.%E2%80%9D" TargetMode="External"/><Relationship Id="rId2" Type="http://schemas.openxmlformats.org/officeDocument/2006/relationships/hyperlink" Target="http://www.kwilliam-kapp.de/documents/SCOBE_000.pdf" TargetMode="External"/><Relationship Id="rId1" Type="http://schemas.openxmlformats.org/officeDocument/2006/relationships/slideLayout" Target="../slideLayouts/slideLayout2.xml"/><Relationship Id="rId5" Type="http://schemas.openxmlformats.org/officeDocument/2006/relationships/hyperlink" Target="https://www.adb.org/sites/default/files/publication/29664/world-sustainable-development-timeline.pdf" TargetMode="External"/><Relationship Id="rId4" Type="http://schemas.openxmlformats.org/officeDocument/2006/relationships/hyperlink" Target="https://www.iisd.org/mission-and-goals/sustainable-development?q=topic/sustainable-development"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74587" y="1394003"/>
            <a:ext cx="5381635" cy="1297115"/>
          </a:xfrm>
        </p:spPr>
        <p:txBody>
          <a:bodyPr anchor="t">
            <a:noAutofit/>
          </a:bodyPr>
          <a:lstStyle/>
          <a:p>
            <a:pPr algn="l"/>
            <a:r>
              <a:rPr lang="en-GB" sz="4800" b="1" dirty="0">
                <a:solidFill>
                  <a:schemeClr val="tx2"/>
                </a:solidFill>
                <a:cs typeface="Calibri Light"/>
              </a:rPr>
              <a:t>ECWB7004</a:t>
            </a:r>
            <a:br>
              <a:rPr lang="en-GB" sz="4800" b="1" dirty="0">
                <a:solidFill>
                  <a:schemeClr val="tx2"/>
                </a:solidFill>
                <a:cs typeface="Calibri Light"/>
              </a:rPr>
            </a:br>
            <a:r>
              <a:rPr lang="en-GB" sz="4800" b="1" dirty="0">
                <a:solidFill>
                  <a:schemeClr val="tx2"/>
                </a:solidFill>
                <a:cs typeface="Calibri Light"/>
              </a:rPr>
              <a:t>Global Citizenship and Sustainability</a:t>
            </a:r>
          </a:p>
        </p:txBody>
      </p:sp>
      <p:sp>
        <p:nvSpPr>
          <p:cNvPr id="3" name="Subtitle 2"/>
          <p:cNvSpPr>
            <a:spLocks noGrp="1"/>
          </p:cNvSpPr>
          <p:nvPr>
            <p:ph type="subTitle" idx="1"/>
          </p:nvPr>
        </p:nvSpPr>
        <p:spPr>
          <a:xfrm>
            <a:off x="6574587" y="4085121"/>
            <a:ext cx="4805691" cy="838831"/>
          </a:xfrm>
        </p:spPr>
        <p:txBody>
          <a:bodyPr vert="horz" lIns="91440" tIns="45720" rIns="91440" bIns="45720" rtlCol="0" anchor="b">
            <a:normAutofit/>
          </a:bodyPr>
          <a:lstStyle/>
          <a:p>
            <a:pPr algn="l"/>
            <a:r>
              <a:rPr lang="en-GB" sz="2800" dirty="0">
                <a:solidFill>
                  <a:schemeClr val="tx2"/>
                </a:solidFill>
                <a:cs typeface="Calibri"/>
              </a:rPr>
              <a:t>Session 04</a:t>
            </a:r>
          </a:p>
        </p:txBody>
      </p:sp>
      <p:pic>
        <p:nvPicPr>
          <p:cNvPr id="43" name="Graphic 42" descr="Earth Globe Americas">
            <a:extLst>
              <a:ext uri="{FF2B5EF4-FFF2-40B4-BE49-F238E27FC236}">
                <a16:creationId xmlns:a16="http://schemas.microsoft.com/office/drawing/2014/main" id="{731C01D9-8341-B49B-CDD6-8872B12EBA4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51" name="Group 50">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52" name="Freeform: Shape 51">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Freeform: Shape 52">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4" name="Freeform: Shape 53">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43"/>
                                        </p:tgtEl>
                                        <p:attrNameLst>
                                          <p:attrName>style.visibility</p:attrName>
                                        </p:attrNameLst>
                                      </p:cBhvr>
                                      <p:to>
                                        <p:strVal val="visible"/>
                                      </p:to>
                                    </p:set>
                                    <p:animEffect transition="in" filter="fade">
                                      <p:cBhvr>
                                        <p:cTn id="13" dur="7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F2C447-B93D-BCC0-8EF8-08B1BF786F74}"/>
              </a:ext>
            </a:extLst>
          </p:cNvPr>
          <p:cNvSpPr>
            <a:spLocks noGrp="1"/>
          </p:cNvSpPr>
          <p:nvPr>
            <p:ph type="title"/>
          </p:nvPr>
        </p:nvSpPr>
        <p:spPr>
          <a:xfrm>
            <a:off x="838200" y="365125"/>
            <a:ext cx="10515600" cy="1325563"/>
          </a:xfrm>
        </p:spPr>
        <p:txBody>
          <a:bodyPr>
            <a:normAutofit/>
          </a:bodyPr>
          <a:lstStyle/>
          <a:p>
            <a:r>
              <a:rPr lang="en-GB" sz="5400" b="1">
                <a:cs typeface="Calibri Light"/>
              </a:rPr>
              <a:t>Overview of Sustainable Development</a:t>
            </a: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33688E-384B-5F01-26BA-4B81C2FED23C}"/>
              </a:ext>
            </a:extLst>
          </p:cNvPr>
          <p:cNvSpPr>
            <a:spLocks noGrp="1"/>
          </p:cNvSpPr>
          <p:nvPr>
            <p:ph idx="1"/>
          </p:nvPr>
        </p:nvSpPr>
        <p:spPr>
          <a:xfrm>
            <a:off x="838200" y="1929383"/>
            <a:ext cx="10515600" cy="4689901"/>
          </a:xfrm>
        </p:spPr>
        <p:txBody>
          <a:bodyPr>
            <a:normAutofit fontScale="92500" lnSpcReduction="10000"/>
          </a:bodyPr>
          <a:lstStyle/>
          <a:p>
            <a:pPr marL="0" indent="0">
              <a:buNone/>
            </a:pPr>
            <a:r>
              <a:rPr lang="en-GB" sz="1800" b="1" dirty="0">
                <a:cs typeface="Calibri"/>
              </a:rPr>
              <a:t>Roots of the concept of sustainability (Pisani, 2006)</a:t>
            </a:r>
          </a:p>
          <a:p>
            <a:pPr marL="0" indent="0">
              <a:buNone/>
            </a:pPr>
            <a:r>
              <a:rPr lang="en-GB" sz="1800" dirty="0">
                <a:cs typeface="Calibri"/>
              </a:rPr>
              <a:t>The demand for raw materials and its impact on the environment have been a constant issue throughout human history.</a:t>
            </a:r>
          </a:p>
          <a:p>
            <a:pPr marL="0" indent="0">
              <a:buNone/>
            </a:pPr>
            <a:r>
              <a:rPr lang="en-GB" sz="1800" b="1" dirty="0">
                <a:cs typeface="Calibri"/>
              </a:rPr>
              <a:t>Ancient time</a:t>
            </a:r>
          </a:p>
          <a:p>
            <a:r>
              <a:rPr lang="en-GB" sz="1800" dirty="0">
                <a:cs typeface="Calibri"/>
              </a:rPr>
              <a:t>Deforestation, salinisation and loss of fertility of soil occurred as early as ancient Egyptian, Mesopotamian, Greek and Roman Civilisations. Discussions on environmental degradation resulting from human activities (e.g. farming, logging and mining) can be traced back to as early as Plato.</a:t>
            </a:r>
          </a:p>
          <a:p>
            <a:pPr marL="0" indent="0">
              <a:buNone/>
            </a:pPr>
            <a:r>
              <a:rPr lang="en-GB" sz="1800" b="1" dirty="0">
                <a:cs typeface="Calibri"/>
              </a:rPr>
              <a:t>18</a:t>
            </a:r>
            <a:r>
              <a:rPr lang="en-GB" sz="1800" b="1" baseline="30000" dirty="0">
                <a:cs typeface="Calibri"/>
              </a:rPr>
              <a:t>th</a:t>
            </a:r>
            <a:r>
              <a:rPr lang="en-GB" sz="1800" b="1" dirty="0">
                <a:cs typeface="Calibri"/>
              </a:rPr>
              <a:t> Century</a:t>
            </a:r>
          </a:p>
          <a:p>
            <a:r>
              <a:rPr lang="en-GB" sz="1800" dirty="0">
                <a:cs typeface="Calibri"/>
              </a:rPr>
              <a:t>The term of ‘sustainability’ was first used in German forestry circles in 1713 (by Hans Carl von Carlowitz) to suggest sustainable use of forest resources with a shortage of wood in Europe (for ship-building, mining and many other purposes), later a discussion of sustainable forestry and measures for the conservation of forests for future generations (by Marchand and Wilhelm Gottfried Moser) (</a:t>
            </a:r>
            <a:r>
              <a:rPr lang="en-GB" sz="1800" dirty="0">
                <a:cs typeface="Calibri"/>
                <a:hlinkClick r:id="rId2"/>
              </a:rPr>
              <a:t>Moser, 1757</a:t>
            </a:r>
            <a:r>
              <a:rPr lang="en-GB" sz="1800" dirty="0">
                <a:cs typeface="Calibri"/>
              </a:rPr>
              <a:t>).</a:t>
            </a:r>
          </a:p>
          <a:p>
            <a:r>
              <a:rPr lang="en-GB" sz="1800" dirty="0">
                <a:cs typeface="Calibri"/>
              </a:rPr>
              <a:t>Concern about population growth and its consequences for the consumption of resources started surfacing. Malthus (1798) argued that increase in population had to be restricted because it threatened to outstrip food production.</a:t>
            </a:r>
          </a:p>
          <a:p>
            <a:r>
              <a:rPr lang="en-GB" sz="1800" dirty="0">
                <a:cs typeface="Calibri"/>
              </a:rPr>
              <a:t>Industrial Revolution (1760-1840)</a:t>
            </a:r>
          </a:p>
        </p:txBody>
      </p:sp>
    </p:spTree>
    <p:extLst>
      <p:ext uri="{BB962C8B-B14F-4D97-AF65-F5344CB8AC3E}">
        <p14:creationId xmlns:p14="http://schemas.microsoft.com/office/powerpoint/2010/main" val="930307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EF42C6-D489-A0CF-70D8-580C4C4F51DE}"/>
              </a:ext>
            </a:extLst>
          </p:cNvPr>
          <p:cNvSpPr>
            <a:spLocks noGrp="1"/>
          </p:cNvSpPr>
          <p:nvPr>
            <p:ph type="title"/>
          </p:nvPr>
        </p:nvSpPr>
        <p:spPr>
          <a:xfrm>
            <a:off x="838200" y="365125"/>
            <a:ext cx="10515600" cy="1325563"/>
          </a:xfrm>
        </p:spPr>
        <p:txBody>
          <a:bodyPr>
            <a:normAutofit/>
          </a:bodyPr>
          <a:lstStyle/>
          <a:p>
            <a:r>
              <a:rPr lang="en-GB" sz="5400" b="1">
                <a:cs typeface="Calibri Light"/>
              </a:rPr>
              <a:t>Overview of Sustainable Development</a:t>
            </a:r>
            <a:endParaRPr lang="en-GB" sz="540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6AA3DC1-076B-0BCD-76DE-83CB95A12F27}"/>
              </a:ext>
            </a:extLst>
          </p:cNvPr>
          <p:cNvSpPr>
            <a:spLocks noGrp="1"/>
          </p:cNvSpPr>
          <p:nvPr>
            <p:ph idx="1"/>
          </p:nvPr>
        </p:nvSpPr>
        <p:spPr>
          <a:xfrm>
            <a:off x="838200" y="1929383"/>
            <a:ext cx="10515600" cy="4746545"/>
          </a:xfrm>
        </p:spPr>
        <p:txBody>
          <a:bodyPr>
            <a:normAutofit fontScale="92500" lnSpcReduction="10000"/>
          </a:bodyPr>
          <a:lstStyle/>
          <a:p>
            <a:pPr marL="0" indent="0">
              <a:buNone/>
            </a:pPr>
            <a:r>
              <a:rPr lang="en-GB" sz="2000" b="1" dirty="0"/>
              <a:t>19</a:t>
            </a:r>
            <a:r>
              <a:rPr lang="en-GB" sz="2000" b="1" baseline="30000" dirty="0"/>
              <a:t>th</a:t>
            </a:r>
            <a:r>
              <a:rPr lang="en-GB" sz="2000" b="1" dirty="0"/>
              <a:t> Century</a:t>
            </a:r>
          </a:p>
          <a:p>
            <a:r>
              <a:rPr lang="en-GB" sz="2000" dirty="0"/>
              <a:t>Concerns over coal depletion (as the most important source of energy), William Stanley Jevons’s work </a:t>
            </a:r>
            <a:r>
              <a:rPr lang="en-GB" sz="2000" i="1" dirty="0"/>
              <a:t>The coal question </a:t>
            </a:r>
            <a:r>
              <a:rPr lang="en-GB" sz="2000" dirty="0"/>
              <a:t>(1866) was the most influential work. Rudolf Clausius and others in Germany also argued that natural resources were not-renewable, thus ought not to be wasted.</a:t>
            </a:r>
          </a:p>
          <a:p>
            <a:r>
              <a:rPr lang="en-GB" sz="2000" dirty="0"/>
              <a:t>‘</a:t>
            </a:r>
            <a:r>
              <a:rPr lang="en-GB" sz="2000" dirty="0">
                <a:hlinkClick r:id="rId2"/>
              </a:rPr>
              <a:t>Stationary State</a:t>
            </a:r>
            <a:r>
              <a:rPr lang="en-GB" sz="2000" dirty="0"/>
              <a:t>’ (envisioned by John Stuart Mill,1848): a stationary condition of capital and population, but not of human improvement - to address his concern over the detrimental effect on human flourishing brought by excessive focus on growth (which would degrade the natural environment).</a:t>
            </a:r>
          </a:p>
          <a:p>
            <a:r>
              <a:rPr lang="en-GB" sz="2000" dirty="0"/>
              <a:t>George Perkins Marsh (1864) raised concern on the disturbance of nature which was brought by human intervention, and how the Earth might become unfit for human habitation, which may result in the extinction of humankind. “Marsh did not want to protect nature for its own sake, but for the sake of humankind, which is similar to the approach of the contemporary proponents of sustainable development” (Pisani, 2006, p. 86).</a:t>
            </a:r>
          </a:p>
          <a:p>
            <a:r>
              <a:rPr lang="en-GB" sz="2000" dirty="0"/>
              <a:t>In Alfred Russell Wallace’s </a:t>
            </a:r>
            <a:r>
              <a:rPr lang="en-GB" sz="2000" i="1" dirty="0"/>
              <a:t>Our wonderful century </a:t>
            </a:r>
            <a:r>
              <a:rPr lang="en-GB" sz="2000" dirty="0"/>
              <a:t>(1898), he discussed the damage done by the ‘reckless destruction of the stored-up products of nature’ and regarded the unlimited extraction of coal, oil, gas and minerals, and the exploitation of the rain forests as an ‘injury done to posterity’. (ibid.)</a:t>
            </a:r>
          </a:p>
          <a:p>
            <a:pPr marL="0" indent="0">
              <a:buNone/>
            </a:pPr>
            <a:endParaRPr lang="en-GB" sz="2000" dirty="0"/>
          </a:p>
          <a:p>
            <a:endParaRPr lang="en-GB" sz="2000" dirty="0"/>
          </a:p>
          <a:p>
            <a:endParaRPr lang="en-GB" sz="2000" dirty="0"/>
          </a:p>
          <a:p>
            <a:pPr marL="0" indent="0">
              <a:buNone/>
            </a:pPr>
            <a:endParaRPr lang="en-GB" sz="2000" dirty="0"/>
          </a:p>
        </p:txBody>
      </p:sp>
    </p:spTree>
    <p:extLst>
      <p:ext uri="{BB962C8B-B14F-4D97-AF65-F5344CB8AC3E}">
        <p14:creationId xmlns:p14="http://schemas.microsoft.com/office/powerpoint/2010/main" val="1328726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C1D49-DC44-4F2B-4DDC-3CC54FCF6771}"/>
              </a:ext>
            </a:extLst>
          </p:cNvPr>
          <p:cNvSpPr>
            <a:spLocks noGrp="1"/>
          </p:cNvSpPr>
          <p:nvPr>
            <p:ph type="title"/>
          </p:nvPr>
        </p:nvSpPr>
        <p:spPr>
          <a:xfrm>
            <a:off x="838200" y="365125"/>
            <a:ext cx="10515600" cy="1325563"/>
          </a:xfrm>
        </p:spPr>
        <p:txBody>
          <a:bodyPr>
            <a:normAutofit/>
          </a:bodyPr>
          <a:lstStyle/>
          <a:p>
            <a:r>
              <a:rPr lang="en-GB" sz="5400" b="1">
                <a:cs typeface="Calibri Light"/>
              </a:rPr>
              <a:t>Overview of Sustainable Development</a:t>
            </a:r>
            <a:endParaRPr lang="en-GB" sz="5400"/>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B7A427-74B8-D950-0E80-19259B434A37}"/>
              </a:ext>
            </a:extLst>
          </p:cNvPr>
          <p:cNvSpPr>
            <a:spLocks noGrp="1"/>
          </p:cNvSpPr>
          <p:nvPr>
            <p:ph idx="1"/>
          </p:nvPr>
        </p:nvSpPr>
        <p:spPr>
          <a:xfrm>
            <a:off x="838200" y="1929383"/>
            <a:ext cx="10515600" cy="4681809"/>
          </a:xfrm>
        </p:spPr>
        <p:txBody>
          <a:bodyPr>
            <a:normAutofit/>
          </a:bodyPr>
          <a:lstStyle/>
          <a:p>
            <a:pPr marL="0" indent="0">
              <a:buNone/>
            </a:pPr>
            <a:r>
              <a:rPr lang="en-GB" sz="1800" b="1" dirty="0"/>
              <a:t>First half of 20</a:t>
            </a:r>
            <a:r>
              <a:rPr lang="en-GB" sz="1800" b="1" baseline="30000" dirty="0"/>
              <a:t>th</a:t>
            </a:r>
            <a:r>
              <a:rPr lang="en-GB" sz="1800" b="1" dirty="0"/>
              <a:t> Century</a:t>
            </a:r>
          </a:p>
          <a:p>
            <a:r>
              <a:rPr lang="en-GB" sz="1800" dirty="0"/>
              <a:t>Drastic increase in oil consumption raised concerns. Scientists and scholars warned against wasteful consumption and overexploitation of limited natural resources (Van Zon, 2002, pp.103-110; pp. 115-120). In 1950, K. W. Kapp published </a:t>
            </a:r>
            <a:r>
              <a:rPr lang="en-GB" sz="1800" i="1" dirty="0">
                <a:hlinkClick r:id="rId2"/>
              </a:rPr>
              <a:t>The </a:t>
            </a:r>
            <a:r>
              <a:rPr lang="en-GB" sz="1800" dirty="0">
                <a:hlinkClick r:id="rId2"/>
              </a:rPr>
              <a:t>s</a:t>
            </a:r>
            <a:r>
              <a:rPr lang="en-GB" sz="1800" i="1" dirty="0">
                <a:hlinkClick r:id="rId2"/>
              </a:rPr>
              <a:t>ocial costs of business enterprise</a:t>
            </a:r>
            <a:r>
              <a:rPr lang="en-GB" sz="1800" dirty="0"/>
              <a:t>, an analysis of most of the environmental issues which now form part of the sustainable development discourse.</a:t>
            </a:r>
          </a:p>
          <a:p>
            <a:pPr marL="0" indent="0">
              <a:buNone/>
            </a:pPr>
            <a:r>
              <a:rPr lang="en-GB" sz="1800" b="1" dirty="0"/>
              <a:t>Second half of 20</a:t>
            </a:r>
            <a:r>
              <a:rPr lang="en-GB" sz="1800" b="1" baseline="30000" dirty="0"/>
              <a:t>th</a:t>
            </a:r>
            <a:r>
              <a:rPr lang="en-GB" sz="1800" b="1" dirty="0"/>
              <a:t> Century</a:t>
            </a:r>
          </a:p>
          <a:p>
            <a:r>
              <a:rPr lang="en-GB" sz="1800" dirty="0"/>
              <a:t>Post World War II, during this period of economic boom with industrial and commercial expansion (in 1950s and 1960s), the looming environmental crisis started to force people to change their basic assumptions about growth and development. (See also: </a:t>
            </a:r>
            <a:r>
              <a:rPr lang="en-GB" sz="1800" dirty="0">
                <a:hlinkClick r:id="rId3"/>
              </a:rPr>
              <a:t>Today’s environmental problems sparked by World War II</a:t>
            </a:r>
            <a:r>
              <a:rPr lang="en-GB" sz="1800" dirty="0"/>
              <a:t> and )</a:t>
            </a:r>
          </a:p>
          <a:p>
            <a:pPr marL="0" indent="0">
              <a:buNone/>
            </a:pPr>
            <a:endParaRPr lang="en-GB" sz="1800" dirty="0"/>
          </a:p>
          <a:p>
            <a:pPr marL="0" indent="0">
              <a:buNone/>
            </a:pPr>
            <a:r>
              <a:rPr lang="en-GB" sz="1800" b="1" dirty="0"/>
              <a:t>SD timeline</a:t>
            </a:r>
          </a:p>
          <a:p>
            <a:pPr marL="0" indent="0">
              <a:buNone/>
            </a:pPr>
            <a:r>
              <a:rPr lang="en-GB" sz="1800" b="0" i="0" dirty="0">
                <a:effectLst/>
                <a:latin typeface="Campton"/>
                <a:hlinkClick r:id="rId4"/>
              </a:rPr>
              <a:t>A Visual History of Sustainable Development</a:t>
            </a:r>
            <a:endParaRPr lang="en-GB" sz="1800" b="0" i="0" dirty="0">
              <a:effectLst/>
              <a:latin typeface="Campton"/>
            </a:endParaRPr>
          </a:p>
          <a:p>
            <a:pPr marL="0" indent="0">
              <a:buNone/>
            </a:pPr>
            <a:r>
              <a:rPr lang="en-GB" sz="1800" dirty="0">
                <a:latin typeface="Campton"/>
                <a:hlinkClick r:id="rId5"/>
              </a:rPr>
              <a:t>World Sustainable Development Timeline</a:t>
            </a:r>
            <a:endParaRPr lang="en-GB" sz="1800" b="0" i="0" dirty="0">
              <a:effectLst/>
              <a:latin typeface="Campton"/>
            </a:endParaRPr>
          </a:p>
        </p:txBody>
      </p:sp>
    </p:spTree>
    <p:extLst>
      <p:ext uri="{BB962C8B-B14F-4D97-AF65-F5344CB8AC3E}">
        <p14:creationId xmlns:p14="http://schemas.microsoft.com/office/powerpoint/2010/main" val="29974137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8A2BF10-4373-BDBA-F583-92D918AB1EF7}"/>
              </a:ext>
            </a:extLst>
          </p:cNvPr>
          <p:cNvSpPr>
            <a:spLocks noGrp="1"/>
          </p:cNvSpPr>
          <p:nvPr>
            <p:ph type="title"/>
          </p:nvPr>
        </p:nvSpPr>
        <p:spPr>
          <a:xfrm>
            <a:off x="838200" y="673770"/>
            <a:ext cx="3220329" cy="2027227"/>
          </a:xfrm>
        </p:spPr>
        <p:txBody>
          <a:bodyPr anchor="t">
            <a:normAutofit/>
          </a:bodyPr>
          <a:lstStyle/>
          <a:p>
            <a:r>
              <a:rPr lang="en-GB" sz="5400">
                <a:solidFill>
                  <a:srgbClr val="FFFFFF"/>
                </a:solidFill>
              </a:rPr>
              <a:t>Thinking Questions</a:t>
            </a:r>
          </a:p>
        </p:txBody>
      </p:sp>
      <p:sp>
        <p:nvSpPr>
          <p:cNvPr id="7" name="TextBox 6">
            <a:extLst>
              <a:ext uri="{FF2B5EF4-FFF2-40B4-BE49-F238E27FC236}">
                <a16:creationId xmlns:a16="http://schemas.microsoft.com/office/drawing/2014/main" id="{67020F7F-3A79-2EA7-7A95-D866BB33B063}"/>
              </a:ext>
            </a:extLst>
          </p:cNvPr>
          <p:cNvSpPr txBox="1"/>
          <p:nvPr/>
        </p:nvSpPr>
        <p:spPr>
          <a:xfrm>
            <a:off x="5770418" y="1177524"/>
            <a:ext cx="5361709" cy="830997"/>
          </a:xfrm>
          <a:prstGeom prst="rect">
            <a:avLst/>
          </a:prstGeom>
          <a:solidFill>
            <a:schemeClr val="accent6">
              <a:lumMod val="40000"/>
              <a:lumOff val="60000"/>
            </a:schemeClr>
          </a:solidFill>
        </p:spPr>
        <p:txBody>
          <a:bodyPr wrap="square" rtlCol="0">
            <a:spAutoFit/>
          </a:bodyPr>
          <a:lstStyle/>
          <a:p>
            <a:r>
              <a:rPr lang="en-GB" sz="2400" dirty="0"/>
              <a:t>What were the main achievements of Industrial Revolution?</a:t>
            </a:r>
            <a:endParaRPr lang="en-US" sz="2400" dirty="0"/>
          </a:p>
        </p:txBody>
      </p:sp>
      <p:sp>
        <p:nvSpPr>
          <p:cNvPr id="8" name="TextBox 7">
            <a:extLst>
              <a:ext uri="{FF2B5EF4-FFF2-40B4-BE49-F238E27FC236}">
                <a16:creationId xmlns:a16="http://schemas.microsoft.com/office/drawing/2014/main" id="{16B4E7A3-8E00-632F-821C-42DD56DBF4FB}"/>
              </a:ext>
            </a:extLst>
          </p:cNvPr>
          <p:cNvSpPr txBox="1"/>
          <p:nvPr/>
        </p:nvSpPr>
        <p:spPr>
          <a:xfrm>
            <a:off x="5770418" y="2397125"/>
            <a:ext cx="5361709" cy="830997"/>
          </a:xfrm>
          <a:prstGeom prst="rect">
            <a:avLst/>
          </a:prstGeom>
          <a:solidFill>
            <a:schemeClr val="accent2">
              <a:lumMod val="40000"/>
              <a:lumOff val="60000"/>
            </a:schemeClr>
          </a:solidFill>
        </p:spPr>
        <p:txBody>
          <a:bodyPr wrap="square" rtlCol="0">
            <a:spAutoFit/>
          </a:bodyPr>
          <a:lstStyle/>
          <a:p>
            <a:pPr lvl="0"/>
            <a:r>
              <a:rPr lang="en-GB" sz="2400" dirty="0"/>
              <a:t>In what ways did Industrial Revolution attribute to environmental crisis/issues?</a:t>
            </a:r>
            <a:endParaRPr lang="en-US" sz="2400" dirty="0"/>
          </a:p>
        </p:txBody>
      </p:sp>
      <p:sp>
        <p:nvSpPr>
          <p:cNvPr id="10" name="TextBox 9">
            <a:extLst>
              <a:ext uri="{FF2B5EF4-FFF2-40B4-BE49-F238E27FC236}">
                <a16:creationId xmlns:a16="http://schemas.microsoft.com/office/drawing/2014/main" id="{2D9B14D6-111F-FA5C-DE9E-97143C0920EE}"/>
              </a:ext>
            </a:extLst>
          </p:cNvPr>
          <p:cNvSpPr txBox="1"/>
          <p:nvPr/>
        </p:nvSpPr>
        <p:spPr>
          <a:xfrm>
            <a:off x="5770418" y="3579279"/>
            <a:ext cx="5361709" cy="830997"/>
          </a:xfrm>
          <a:prstGeom prst="rect">
            <a:avLst/>
          </a:prstGeom>
          <a:solidFill>
            <a:schemeClr val="accent4">
              <a:lumMod val="40000"/>
              <a:lumOff val="60000"/>
            </a:schemeClr>
          </a:solidFill>
        </p:spPr>
        <p:txBody>
          <a:bodyPr wrap="square" rtlCol="0">
            <a:spAutoFit/>
          </a:bodyPr>
          <a:lstStyle/>
          <a:p>
            <a:pPr lvl="0"/>
            <a:r>
              <a:rPr lang="en-GB" sz="2400" dirty="0"/>
              <a:t>What is the link between Industrial Revolution and globalisation?</a:t>
            </a:r>
            <a:endParaRPr lang="en-US" sz="2400" dirty="0"/>
          </a:p>
        </p:txBody>
      </p:sp>
      <p:sp>
        <p:nvSpPr>
          <p:cNvPr id="12" name="TextBox 11">
            <a:extLst>
              <a:ext uri="{FF2B5EF4-FFF2-40B4-BE49-F238E27FC236}">
                <a16:creationId xmlns:a16="http://schemas.microsoft.com/office/drawing/2014/main" id="{588C7A2B-2E68-3408-246A-E99D73FA8177}"/>
              </a:ext>
            </a:extLst>
          </p:cNvPr>
          <p:cNvSpPr txBox="1"/>
          <p:nvPr/>
        </p:nvSpPr>
        <p:spPr>
          <a:xfrm>
            <a:off x="5770417" y="4803140"/>
            <a:ext cx="5361709" cy="830997"/>
          </a:xfrm>
          <a:prstGeom prst="rect">
            <a:avLst/>
          </a:prstGeom>
          <a:solidFill>
            <a:schemeClr val="accent5">
              <a:lumMod val="40000"/>
              <a:lumOff val="60000"/>
            </a:schemeClr>
          </a:solidFill>
        </p:spPr>
        <p:txBody>
          <a:bodyPr wrap="square" rtlCol="0">
            <a:spAutoFit/>
          </a:bodyPr>
          <a:lstStyle/>
          <a:p>
            <a:pPr lvl="0"/>
            <a:r>
              <a:rPr lang="en-GB" sz="2400" dirty="0"/>
              <a:t>What is the link between economic growth and sustainable development?</a:t>
            </a:r>
            <a:endParaRPr lang="en-US" sz="2400" dirty="0"/>
          </a:p>
        </p:txBody>
      </p:sp>
    </p:spTree>
    <p:extLst>
      <p:ext uri="{BB962C8B-B14F-4D97-AF65-F5344CB8AC3E}">
        <p14:creationId xmlns:p14="http://schemas.microsoft.com/office/powerpoint/2010/main" val="1055656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P spid="12"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73" name="Group 72">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74" name="Freeform: Shape 73">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Shape 74">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Shape 75">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Shape 76">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430F885-253E-D804-FBEA-57621E5EAC22}"/>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Green Growth</a:t>
            </a:r>
          </a:p>
        </p:txBody>
      </p:sp>
      <p:sp>
        <p:nvSpPr>
          <p:cNvPr id="3" name="Content Placeholder 2">
            <a:extLst>
              <a:ext uri="{FF2B5EF4-FFF2-40B4-BE49-F238E27FC236}">
                <a16:creationId xmlns:a16="http://schemas.microsoft.com/office/drawing/2014/main" id="{0BF63FDE-690A-654A-2800-4B49C00FAC57}"/>
              </a:ext>
            </a:extLst>
          </p:cNvPr>
          <p:cNvSpPr>
            <a:spLocks noGrp="1"/>
          </p:cNvSpPr>
          <p:nvPr>
            <p:ph idx="1"/>
          </p:nvPr>
        </p:nvSpPr>
        <p:spPr>
          <a:xfrm>
            <a:off x="5349819" y="748028"/>
            <a:ext cx="6683859" cy="5230368"/>
          </a:xfrm>
        </p:spPr>
        <p:txBody>
          <a:bodyPr anchor="ctr">
            <a:normAutofit/>
          </a:bodyPr>
          <a:lstStyle/>
          <a:p>
            <a:pPr marL="0" indent="0">
              <a:buNone/>
            </a:pPr>
            <a:r>
              <a:rPr lang="en-GB" sz="3200" dirty="0">
                <a:solidFill>
                  <a:schemeClr val="tx2"/>
                </a:solidFill>
              </a:rPr>
              <a:t>If traditional ways of achieving economics growth come with a cost to the environment (and sustainability), could we offset the issues by turning into ‘greener’ ways of achieving growth?</a:t>
            </a:r>
            <a:endParaRPr lang="en-US" sz="3200" dirty="0">
              <a:solidFill>
                <a:schemeClr val="tx2"/>
              </a:solidFill>
            </a:endParaRPr>
          </a:p>
          <a:p>
            <a:endParaRPr lang="en-US" sz="1800" dirty="0">
              <a:solidFill>
                <a:schemeClr val="tx2"/>
              </a:solidFill>
            </a:endParaRPr>
          </a:p>
          <a:p>
            <a:pPr marL="0" indent="0">
              <a:buNone/>
            </a:pPr>
            <a:endParaRPr lang="en-GB" sz="1800" dirty="0">
              <a:solidFill>
                <a:schemeClr val="tx2"/>
              </a:solidFill>
            </a:endParaRPr>
          </a:p>
        </p:txBody>
      </p:sp>
    </p:spTree>
    <p:extLst>
      <p:ext uri="{BB962C8B-B14F-4D97-AF65-F5344CB8AC3E}">
        <p14:creationId xmlns:p14="http://schemas.microsoft.com/office/powerpoint/2010/main" val="729560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031BF-B99F-EBD4-4C69-F1923E016FCB}"/>
              </a:ext>
            </a:extLst>
          </p:cNvPr>
          <p:cNvSpPr>
            <a:spLocks noGrp="1"/>
          </p:cNvSpPr>
          <p:nvPr>
            <p:ph type="title"/>
          </p:nvPr>
        </p:nvSpPr>
        <p:spPr/>
        <p:txBody>
          <a:bodyPr/>
          <a:lstStyle/>
          <a:p>
            <a:r>
              <a:rPr lang="en-GB" dirty="0"/>
              <a:t>Green Growth</a:t>
            </a:r>
          </a:p>
        </p:txBody>
      </p:sp>
      <p:graphicFrame>
        <p:nvGraphicFramePr>
          <p:cNvPr id="6" name="Content Placeholder 2">
            <a:extLst>
              <a:ext uri="{FF2B5EF4-FFF2-40B4-BE49-F238E27FC236}">
                <a16:creationId xmlns:a16="http://schemas.microsoft.com/office/drawing/2014/main" id="{BB03708A-6D4A-8AF7-3770-4A89689F9FDA}"/>
              </a:ext>
            </a:extLst>
          </p:cNvPr>
          <p:cNvGraphicFramePr>
            <a:graphicFrameLocks noGrp="1"/>
          </p:cNvGraphicFramePr>
          <p:nvPr>
            <p:ph idx="1"/>
            <p:extLst>
              <p:ext uri="{D42A27DB-BD31-4B8C-83A1-F6EECF244321}">
                <p14:modId xmlns:p14="http://schemas.microsoft.com/office/powerpoint/2010/main" val="767752220"/>
              </p:ext>
            </p:extLst>
          </p:nvPr>
        </p:nvGraphicFramePr>
        <p:xfrm>
          <a:off x="663547" y="1537487"/>
          <a:ext cx="10851419" cy="4955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1D4F879-F605-6425-BA0E-A13A9C8EA4A5}"/>
              </a:ext>
            </a:extLst>
          </p:cNvPr>
          <p:cNvSpPr txBox="1"/>
          <p:nvPr/>
        </p:nvSpPr>
        <p:spPr>
          <a:xfrm>
            <a:off x="1055077" y="6492875"/>
            <a:ext cx="6310445" cy="369332"/>
          </a:xfrm>
          <a:prstGeom prst="rect">
            <a:avLst/>
          </a:prstGeom>
          <a:noFill/>
        </p:spPr>
        <p:txBody>
          <a:bodyPr wrap="none" rtlCol="0">
            <a:spAutoFit/>
          </a:bodyPr>
          <a:lstStyle/>
          <a:p>
            <a:r>
              <a:rPr lang="en-GB" dirty="0"/>
              <a:t>OECD: </a:t>
            </a:r>
            <a:r>
              <a:rPr lang="en-GB" b="0" i="0" dirty="0">
                <a:solidFill>
                  <a:srgbClr val="0B1E2D"/>
                </a:solidFill>
                <a:effectLst/>
                <a:latin typeface="noto sans display"/>
              </a:rPr>
              <a:t>Organisation for Economic Co-operation and Development</a:t>
            </a:r>
            <a:endParaRPr lang="en-GB" dirty="0"/>
          </a:p>
        </p:txBody>
      </p:sp>
    </p:spTree>
    <p:extLst>
      <p:ext uri="{BB962C8B-B14F-4D97-AF65-F5344CB8AC3E}">
        <p14:creationId xmlns:p14="http://schemas.microsoft.com/office/powerpoint/2010/main" val="2570193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F75AD06-DFC4-4B3A-8490-330823D0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C587C93-0840-40DF-96D5-D1F2137E64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26D36054-4A70-16A5-BEB7-DDB09A8AC1AC}"/>
              </a:ext>
            </a:extLst>
          </p:cNvPr>
          <p:cNvSpPr>
            <a:spLocks noGrp="1"/>
          </p:cNvSpPr>
          <p:nvPr>
            <p:ph type="title"/>
          </p:nvPr>
        </p:nvSpPr>
        <p:spPr>
          <a:xfrm>
            <a:off x="413498" y="1604160"/>
            <a:ext cx="4130185" cy="4054282"/>
          </a:xfrm>
        </p:spPr>
        <p:txBody>
          <a:bodyPr>
            <a:normAutofit/>
          </a:bodyPr>
          <a:lstStyle/>
          <a:p>
            <a:r>
              <a:rPr lang="en-GB" sz="3600" dirty="0">
                <a:solidFill>
                  <a:schemeClr val="tx2"/>
                </a:solidFill>
              </a:rPr>
              <a:t>Green Growth</a:t>
            </a:r>
          </a:p>
        </p:txBody>
      </p:sp>
      <p:grpSp>
        <p:nvGrpSpPr>
          <p:cNvPr id="25" name="Group 24">
            <a:extLst>
              <a:ext uri="{FF2B5EF4-FFF2-40B4-BE49-F238E27FC236}">
                <a16:creationId xmlns:a16="http://schemas.microsoft.com/office/drawing/2014/main" id="{5E02D55A-F529-4B19-BAF9-F63240A7B4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3839" y="0"/>
            <a:ext cx="4324865" cy="2641149"/>
            <a:chOff x="6867015" y="-1"/>
            <a:chExt cx="5324985" cy="3251912"/>
          </a:xfrm>
          <a:solidFill>
            <a:schemeClr val="accent5">
              <a:alpha val="10000"/>
            </a:schemeClr>
          </a:solidFill>
        </p:grpSpPr>
        <p:sp>
          <p:nvSpPr>
            <p:cNvPr id="26" name="Freeform: Shape 25">
              <a:extLst>
                <a:ext uri="{FF2B5EF4-FFF2-40B4-BE49-F238E27FC236}">
                  <a16:creationId xmlns:a16="http://schemas.microsoft.com/office/drawing/2014/main" id="{60367E3C-3947-493D-9458-5955DB20AE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1E8D9785-21DB-4CE6-B138-2999AD61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3AA5AD5-8F29-4165-8112-305DDDDDD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2A4EC0CF-F38F-4D7F-B48D-9A26E814DF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49569AA-6165-AC23-0036-229CC39C4E0F}"/>
              </a:ext>
            </a:extLst>
          </p:cNvPr>
          <p:cNvSpPr>
            <a:spLocks noGrp="1"/>
          </p:cNvSpPr>
          <p:nvPr>
            <p:ph idx="1"/>
          </p:nvPr>
        </p:nvSpPr>
        <p:spPr>
          <a:xfrm>
            <a:off x="3520035" y="273106"/>
            <a:ext cx="8464270" cy="6311788"/>
          </a:xfrm>
        </p:spPr>
        <p:txBody>
          <a:bodyPr anchor="ctr">
            <a:normAutofit lnSpcReduction="10000"/>
          </a:bodyPr>
          <a:lstStyle/>
          <a:p>
            <a:pPr marL="0" indent="0">
              <a:buNone/>
            </a:pPr>
            <a:r>
              <a:rPr lang="en-GB" sz="2400" dirty="0">
                <a:solidFill>
                  <a:schemeClr val="tx2"/>
                </a:solidFill>
              </a:rPr>
              <a:t>Structural reform for strong, more sustainable and inclusive growth through</a:t>
            </a:r>
          </a:p>
          <a:p>
            <a:r>
              <a:rPr lang="en-GB" sz="2400" b="1" dirty="0">
                <a:solidFill>
                  <a:schemeClr val="tx2"/>
                </a:solidFill>
              </a:rPr>
              <a:t>Enhancing productivity </a:t>
            </a:r>
            <a:r>
              <a:rPr lang="en-GB" sz="2400" dirty="0">
                <a:solidFill>
                  <a:schemeClr val="tx2"/>
                </a:solidFill>
              </a:rPr>
              <a:t>by creating incentives for greater efficiency in the use of natural resources, reducing waste and energy consumption, unlocking opportunities for innovation and value creation, and allocating resources to the highest value use.</a:t>
            </a:r>
          </a:p>
          <a:p>
            <a:r>
              <a:rPr lang="en-GB" sz="2400" b="1" dirty="0">
                <a:solidFill>
                  <a:schemeClr val="tx2"/>
                </a:solidFill>
              </a:rPr>
              <a:t>Boosting investor confidence </a:t>
            </a:r>
            <a:r>
              <a:rPr lang="en-GB" sz="2400" dirty="0">
                <a:solidFill>
                  <a:schemeClr val="tx2"/>
                </a:solidFill>
              </a:rPr>
              <a:t>through greater predictability in how governments deal with major environmental issues.</a:t>
            </a:r>
          </a:p>
          <a:p>
            <a:r>
              <a:rPr lang="en-GB" sz="2400" b="1" dirty="0">
                <a:solidFill>
                  <a:schemeClr val="tx2"/>
                </a:solidFill>
              </a:rPr>
              <a:t>Opening up new markets </a:t>
            </a:r>
            <a:r>
              <a:rPr lang="en-GB" sz="2400" dirty="0">
                <a:solidFill>
                  <a:schemeClr val="tx2"/>
                </a:solidFill>
              </a:rPr>
              <a:t>by stimulating demand for green goods, services and technologies.</a:t>
            </a:r>
          </a:p>
          <a:p>
            <a:r>
              <a:rPr lang="en-GB" sz="2400" b="1" dirty="0">
                <a:solidFill>
                  <a:schemeClr val="tx2"/>
                </a:solidFill>
              </a:rPr>
              <a:t>Contributing to fiscal consolidation </a:t>
            </a:r>
            <a:r>
              <a:rPr lang="en-GB" sz="2400" dirty="0">
                <a:solidFill>
                  <a:schemeClr val="tx2"/>
                </a:solidFill>
              </a:rPr>
              <a:t>by mobilising revenues through green taxes and through the elimination of environmentally harmful subsidies. These measures can also help to generate or free up resources for anti-poverty programmes in such areas as water supply and sanitation, or other pro-poor investments.</a:t>
            </a:r>
          </a:p>
          <a:p>
            <a:r>
              <a:rPr lang="en-GB" sz="2400" b="1" dirty="0">
                <a:solidFill>
                  <a:schemeClr val="tx2"/>
                </a:solidFill>
              </a:rPr>
              <a:t>Reducing risks of negative shocks to growth</a:t>
            </a:r>
            <a:r>
              <a:rPr lang="en-GB" sz="2400" dirty="0">
                <a:solidFill>
                  <a:schemeClr val="tx2"/>
                </a:solidFill>
              </a:rPr>
              <a:t> due to resource bottlenecks, as well as damaging and potentially irreversible environmental impacts. (ibid.)</a:t>
            </a:r>
          </a:p>
        </p:txBody>
      </p:sp>
      <p:grpSp>
        <p:nvGrpSpPr>
          <p:cNvPr id="18" name="Group 17">
            <a:extLst>
              <a:ext uri="{FF2B5EF4-FFF2-40B4-BE49-F238E27FC236}">
                <a16:creationId xmlns:a16="http://schemas.microsoft.com/office/drawing/2014/main" id="{47A3A52F-BCB3-444D-9372-EE018B135C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535970" y="4114799"/>
            <a:ext cx="3655725" cy="2743201"/>
            <a:chOff x="-305" y="-1"/>
            <a:chExt cx="3832880" cy="2876136"/>
          </a:xfrm>
        </p:grpSpPr>
        <p:sp>
          <p:nvSpPr>
            <p:cNvPr id="19" name="Freeform: Shape 18">
              <a:extLst>
                <a:ext uri="{FF2B5EF4-FFF2-40B4-BE49-F238E27FC236}">
                  <a16:creationId xmlns:a16="http://schemas.microsoft.com/office/drawing/2014/main" id="{91E32C13-DED6-4967-85B8-68DD77103F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38DDA515-BC6A-47FB-951E-E1E7928750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97EEFA7-6787-4EC0-8284-6D3D273061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A9621AC-50AB-4B43-896D-78FE571A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9715617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mall plant growing on soil">
            <a:extLst>
              <a:ext uri="{FF2B5EF4-FFF2-40B4-BE49-F238E27FC236}">
                <a16:creationId xmlns:a16="http://schemas.microsoft.com/office/drawing/2014/main" id="{B262F23E-83F7-F04C-CF32-0125F97396A8}"/>
              </a:ext>
            </a:extLst>
          </p:cNvPr>
          <p:cNvPicPr>
            <a:picLocks noChangeAspect="1"/>
          </p:cNvPicPr>
          <p:nvPr/>
        </p:nvPicPr>
        <p:blipFill>
          <a:blip r:embed="rId2"/>
          <a:srcRect t="15730"/>
          <a:stretch>
            <a:fill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3B41A5-2308-30CA-B330-12EC0302692D}"/>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Can Green Growth Solve All the Problems?</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2370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eedling growing on a tree trunk">
            <a:extLst>
              <a:ext uri="{FF2B5EF4-FFF2-40B4-BE49-F238E27FC236}">
                <a16:creationId xmlns:a16="http://schemas.microsoft.com/office/drawing/2014/main" id="{BFAC332E-32D7-2D01-C1B1-249D01518CF6}"/>
              </a:ext>
            </a:extLst>
          </p:cNvPr>
          <p:cNvPicPr>
            <a:picLocks noChangeAspect="1"/>
          </p:cNvPicPr>
          <p:nvPr/>
        </p:nvPicPr>
        <p:blipFill>
          <a:blip r:embed="rId2"/>
          <a:srcRect l="10933" r="8663"/>
          <a:stretch>
            <a:fillRect/>
          </a:stretch>
        </p:blipFill>
        <p:spPr>
          <a:xfrm>
            <a:off x="4038599" y="10"/>
            <a:ext cx="8160026" cy="6875809"/>
          </a:xfrm>
          <a:prstGeom prst="rect">
            <a:avLst/>
          </a:prstGeom>
        </p:spPr>
      </p:pic>
      <p:sp>
        <p:nvSpPr>
          <p:cNvPr id="15" name="Freeform: Shape 14">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4C4A07A6-DC23-1B81-6FAE-CE696C4997A2}"/>
              </a:ext>
            </a:extLst>
          </p:cNvPr>
          <p:cNvSpPr>
            <a:spLocks noGrp="1"/>
          </p:cNvSpPr>
          <p:nvPr>
            <p:ph type="title"/>
          </p:nvPr>
        </p:nvSpPr>
        <p:spPr>
          <a:xfrm>
            <a:off x="534473" y="2950387"/>
            <a:ext cx="3052293" cy="3531403"/>
          </a:xfrm>
        </p:spPr>
        <p:txBody>
          <a:bodyPr vert="horz" lIns="91440" tIns="45720" rIns="91440" bIns="45720" rtlCol="0" anchor="t">
            <a:normAutofit/>
          </a:bodyPr>
          <a:lstStyle/>
          <a:p>
            <a:pPr algn="r"/>
            <a:r>
              <a:rPr lang="en-US" sz="4000">
                <a:solidFill>
                  <a:srgbClr val="FFFFFF"/>
                </a:solidFill>
              </a:rPr>
              <a:t>Growth vs degrowth?</a:t>
            </a:r>
          </a:p>
        </p:txBody>
      </p:sp>
    </p:spTree>
    <p:extLst>
      <p:ext uri="{BB962C8B-B14F-4D97-AF65-F5344CB8AC3E}">
        <p14:creationId xmlns:p14="http://schemas.microsoft.com/office/powerpoint/2010/main" val="13911399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1046</Words>
  <Application>Microsoft Office PowerPoint</Application>
  <PresentationFormat>Widescreen</PresentationFormat>
  <Paragraphs>49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Campton</vt:lpstr>
      <vt:lpstr>noto sans display</vt:lpstr>
      <vt:lpstr>Arial</vt:lpstr>
      <vt:lpstr>Calibri</vt:lpstr>
      <vt:lpstr>Calibri Light</vt:lpstr>
      <vt:lpstr>office theme</vt:lpstr>
      <vt:lpstr>ECWB7004 Global Citizenship and Sustainability</vt:lpstr>
      <vt:lpstr>Overview of Sustainable Development</vt:lpstr>
      <vt:lpstr>Overview of Sustainable Development</vt:lpstr>
      <vt:lpstr>Overview of Sustainable Development</vt:lpstr>
      <vt:lpstr>Thinking Questions</vt:lpstr>
      <vt:lpstr>Green Growth</vt:lpstr>
      <vt:lpstr>Green Growth</vt:lpstr>
      <vt:lpstr>Green Growth</vt:lpstr>
      <vt:lpstr>Can Green Growth Solve All the Problems?</vt:lpstr>
      <vt:lpstr>Growth vs degrowth?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Yiying Jiao</dc:creator>
  <cp:lastModifiedBy>Yiying Jiao</cp:lastModifiedBy>
  <cp:revision>87</cp:revision>
  <dcterms:created xsi:type="dcterms:W3CDTF">2022-10-13T09:26:48Z</dcterms:created>
  <dcterms:modified xsi:type="dcterms:W3CDTF">2026-01-26T09:48:57Z</dcterms:modified>
</cp:coreProperties>
</file>