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65"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Lst>
  <p:sldSz cy="6858000" cx="12192000"/>
  <p:notesSz cx="6858000" cy="9144000"/>
  <p:embeddedFontLst>
    <p:embeddedFont>
      <p:font typeface="PT Sans"/>
      <p:regular r:id="rId16"/>
      <p:bold r:id="rId17"/>
      <p:italic r:id="rId18"/>
      <p:boldItalic r:id="rId19"/>
    </p:embeddedFont>
    <p:embeddedFont>
      <p:font typeface="Century Gothic"/>
      <p:regular r:id="rId20"/>
      <p:bold r:id="rId21"/>
      <p:italic r:id="rId22"/>
      <p:boldItalic r:id="rId23"/>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_rels/presentation.xml.rels><?xml version="1.0" encoding="UTF-8" standalone="yes"?><Relationships xmlns="http://schemas.openxmlformats.org/package/2006/relationships"><Relationship Id="rId20" Type="http://schemas.openxmlformats.org/officeDocument/2006/relationships/font" Target="fonts/CenturyGothic-regular.fntdata"/><Relationship Id="rId11" Type="http://schemas.openxmlformats.org/officeDocument/2006/relationships/slide" Target="slides/slide7.xml"/><Relationship Id="rId22" Type="http://schemas.openxmlformats.org/officeDocument/2006/relationships/font" Target="fonts/CenturyGothic-italic.fntdata"/><Relationship Id="rId10" Type="http://schemas.openxmlformats.org/officeDocument/2006/relationships/slide" Target="slides/slide6.xml"/><Relationship Id="rId21" Type="http://schemas.openxmlformats.org/officeDocument/2006/relationships/font" Target="fonts/CenturyGothic-bold.fntdata"/><Relationship Id="rId13" Type="http://schemas.openxmlformats.org/officeDocument/2006/relationships/slide" Target="slides/slide9.xml"/><Relationship Id="rId12" Type="http://schemas.openxmlformats.org/officeDocument/2006/relationships/slide" Target="slides/slide8.xml"/><Relationship Id="rId23" Type="http://schemas.openxmlformats.org/officeDocument/2006/relationships/font" Target="fonts/CenturyGothic-boldItalic.fntdata"/><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font" Target="fonts/PTSans-bold.fntdata"/><Relationship Id="rId16" Type="http://schemas.openxmlformats.org/officeDocument/2006/relationships/font" Target="fonts/PTSans-regular.fntdata"/><Relationship Id="rId5" Type="http://schemas.openxmlformats.org/officeDocument/2006/relationships/slide" Target="slides/slide1.xml"/><Relationship Id="rId19" Type="http://schemas.openxmlformats.org/officeDocument/2006/relationships/font" Target="fonts/PTSans-boldItalic.fntdata"/><Relationship Id="rId6" Type="http://schemas.openxmlformats.org/officeDocument/2006/relationships/slide" Target="slides/slide2.xml"/><Relationship Id="rId18" Type="http://schemas.openxmlformats.org/officeDocument/2006/relationships/font" Target="fonts/PTSans-italic.fntdata"/><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5" name="Shape 135"/>
        <p:cNvGrpSpPr/>
        <p:nvPr/>
      </p:nvGrpSpPr>
      <p:grpSpPr>
        <a:xfrm>
          <a:off x="0" y="0"/>
          <a:ext cx="0" cy="0"/>
          <a:chOff x="0" y="0"/>
          <a:chExt cx="0" cy="0"/>
        </a:xfrm>
      </p:grpSpPr>
      <p:sp>
        <p:nvSpPr>
          <p:cNvPr id="136" name="Google Shape;136;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7" name="Google Shape;137;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1" name="Shape 141"/>
        <p:cNvGrpSpPr/>
        <p:nvPr/>
      </p:nvGrpSpPr>
      <p:grpSpPr>
        <a:xfrm>
          <a:off x="0" y="0"/>
          <a:ext cx="0" cy="0"/>
          <a:chOff x="0" y="0"/>
          <a:chExt cx="0" cy="0"/>
        </a:xfrm>
      </p:grpSpPr>
      <p:sp>
        <p:nvSpPr>
          <p:cNvPr id="142" name="Google Shape;142;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3" name="Google Shape;143;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9" name="Shape 149"/>
        <p:cNvGrpSpPr/>
        <p:nvPr/>
      </p:nvGrpSpPr>
      <p:grpSpPr>
        <a:xfrm>
          <a:off x="0" y="0"/>
          <a:ext cx="0" cy="0"/>
          <a:chOff x="0" y="0"/>
          <a:chExt cx="0" cy="0"/>
        </a:xfrm>
      </p:grpSpPr>
      <p:sp>
        <p:nvSpPr>
          <p:cNvPr id="150" name="Google Shape;150;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1" name="Google Shape;151;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7" name="Shape 157"/>
        <p:cNvGrpSpPr/>
        <p:nvPr/>
      </p:nvGrpSpPr>
      <p:grpSpPr>
        <a:xfrm>
          <a:off x="0" y="0"/>
          <a:ext cx="0" cy="0"/>
          <a:chOff x="0" y="0"/>
          <a:chExt cx="0" cy="0"/>
        </a:xfrm>
      </p:grpSpPr>
      <p:sp>
        <p:nvSpPr>
          <p:cNvPr id="158" name="Google Shape;158;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9" name="Google Shape;159;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3" name="Shape 163"/>
        <p:cNvGrpSpPr/>
        <p:nvPr/>
      </p:nvGrpSpPr>
      <p:grpSpPr>
        <a:xfrm>
          <a:off x="0" y="0"/>
          <a:ext cx="0" cy="0"/>
          <a:chOff x="0" y="0"/>
          <a:chExt cx="0" cy="0"/>
        </a:xfrm>
      </p:grpSpPr>
      <p:sp>
        <p:nvSpPr>
          <p:cNvPr id="164" name="Google Shape;164;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5" name="Google Shape;165;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9" name="Shape 169"/>
        <p:cNvGrpSpPr/>
        <p:nvPr/>
      </p:nvGrpSpPr>
      <p:grpSpPr>
        <a:xfrm>
          <a:off x="0" y="0"/>
          <a:ext cx="0" cy="0"/>
          <a:chOff x="0" y="0"/>
          <a:chExt cx="0" cy="0"/>
        </a:xfrm>
      </p:grpSpPr>
      <p:sp>
        <p:nvSpPr>
          <p:cNvPr id="170" name="Google Shape;170;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1" name="Google Shape;171;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5" name="Shape 175"/>
        <p:cNvGrpSpPr/>
        <p:nvPr/>
      </p:nvGrpSpPr>
      <p:grpSpPr>
        <a:xfrm>
          <a:off x="0" y="0"/>
          <a:ext cx="0" cy="0"/>
          <a:chOff x="0" y="0"/>
          <a:chExt cx="0" cy="0"/>
        </a:xfrm>
      </p:grpSpPr>
      <p:sp>
        <p:nvSpPr>
          <p:cNvPr id="176" name="Google Shape;176;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7" name="Google Shape;177;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1" name="Shape 181"/>
        <p:cNvGrpSpPr/>
        <p:nvPr/>
      </p:nvGrpSpPr>
      <p:grpSpPr>
        <a:xfrm>
          <a:off x="0" y="0"/>
          <a:ext cx="0" cy="0"/>
          <a:chOff x="0" y="0"/>
          <a:chExt cx="0" cy="0"/>
        </a:xfrm>
      </p:grpSpPr>
      <p:sp>
        <p:nvSpPr>
          <p:cNvPr id="182" name="Google Shape;182;p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83" name="Google Shape;183;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7" name="Shape 187"/>
        <p:cNvGrpSpPr/>
        <p:nvPr/>
      </p:nvGrpSpPr>
      <p:grpSpPr>
        <a:xfrm>
          <a:off x="0" y="0"/>
          <a:ext cx="0" cy="0"/>
          <a:chOff x="0" y="0"/>
          <a:chExt cx="0" cy="0"/>
        </a:xfrm>
      </p:grpSpPr>
      <p:sp>
        <p:nvSpPr>
          <p:cNvPr id="188" name="Google Shape;188;p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89" name="Google Shape;189;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3" name="Shape 193"/>
        <p:cNvGrpSpPr/>
        <p:nvPr/>
      </p:nvGrpSpPr>
      <p:grpSpPr>
        <a:xfrm>
          <a:off x="0" y="0"/>
          <a:ext cx="0" cy="0"/>
          <a:chOff x="0" y="0"/>
          <a:chExt cx="0" cy="0"/>
        </a:xfrm>
      </p:grpSpPr>
      <p:sp>
        <p:nvSpPr>
          <p:cNvPr id="194" name="Google Shape;194;p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95" name="Google Shape;195;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9" name="Shape 199"/>
        <p:cNvGrpSpPr/>
        <p:nvPr/>
      </p:nvGrpSpPr>
      <p:grpSpPr>
        <a:xfrm>
          <a:off x="0" y="0"/>
          <a:ext cx="0" cy="0"/>
          <a:chOff x="0" y="0"/>
          <a:chExt cx="0" cy="0"/>
        </a:xfrm>
      </p:grpSpPr>
      <p:sp>
        <p:nvSpPr>
          <p:cNvPr id="200" name="Google Shape;200;p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01" name="Google Shape;201;p1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showMasterSp="0" type="title">
  <p:cSld name="TITLE">
    <p:spTree>
      <p:nvGrpSpPr>
        <p:cNvPr id="17" name="Shape 17"/>
        <p:cNvGrpSpPr/>
        <p:nvPr/>
      </p:nvGrpSpPr>
      <p:grpSpPr>
        <a:xfrm>
          <a:off x="0" y="0"/>
          <a:ext cx="0" cy="0"/>
          <a:chOff x="0" y="0"/>
          <a:chExt cx="0" cy="0"/>
        </a:xfrm>
      </p:grpSpPr>
      <p:sp>
        <p:nvSpPr>
          <p:cNvPr id="18" name="Google Shape;18;p2"/>
          <p:cNvSpPr txBox="1"/>
          <p:nvPr>
            <p:ph type="ctrTitle"/>
          </p:nvPr>
        </p:nvSpPr>
        <p:spPr>
          <a:xfrm>
            <a:off x="684212" y="685799"/>
            <a:ext cx="8001000" cy="2971801"/>
          </a:xfrm>
          <a:prstGeom prst="rect">
            <a:avLst/>
          </a:prstGeom>
          <a:noFill/>
          <a:ln>
            <a:noFill/>
          </a:ln>
        </p:spPr>
        <p:txBody>
          <a:bodyPr anchorCtr="0" anchor="b" bIns="45700" lIns="91425" spcFirstLastPara="1" rIns="91425" wrap="square" tIns="45700"/>
          <a:lstStyle>
            <a:lvl1pPr lvl="0" algn="l">
              <a:spcBef>
                <a:spcPts val="0"/>
              </a:spcBef>
              <a:spcAft>
                <a:spcPts val="0"/>
              </a:spcAft>
              <a:buClr>
                <a:schemeClr val="lt1"/>
              </a:buClr>
              <a:buSzPts val="4800"/>
              <a:buFont typeface="Century Gothic"/>
              <a:buNone/>
              <a:defRPr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2"/>
          <p:cNvSpPr txBox="1"/>
          <p:nvPr>
            <p:ph idx="1" type="subTitle"/>
          </p:nvPr>
        </p:nvSpPr>
        <p:spPr>
          <a:xfrm>
            <a:off x="684212" y="3843867"/>
            <a:ext cx="6400800" cy="1947333"/>
          </a:xfrm>
          <a:prstGeom prst="rect">
            <a:avLst/>
          </a:prstGeom>
          <a:noFill/>
          <a:ln>
            <a:noFill/>
          </a:ln>
        </p:spPr>
        <p:txBody>
          <a:bodyPr anchorCtr="0" anchor="t" bIns="45700" lIns="91425" spcFirstLastPara="1" rIns="91425" wrap="square" tIns="45700"/>
          <a:lstStyle>
            <a:lvl1pPr lvl="0" algn="l">
              <a:spcBef>
                <a:spcPts val="420"/>
              </a:spcBef>
              <a:spcAft>
                <a:spcPts val="0"/>
              </a:spcAft>
              <a:buSzPts val="1680"/>
              <a:buNone/>
              <a:defRPr sz="2100">
                <a:solidFill>
                  <a:srgbClr val="68370E"/>
                </a:solidFill>
              </a:defRPr>
            </a:lvl1pPr>
            <a:lvl2pPr lvl="1" algn="ctr">
              <a:spcBef>
                <a:spcPts val="600"/>
              </a:spcBef>
              <a:spcAft>
                <a:spcPts val="0"/>
              </a:spcAft>
              <a:buSzPts val="1440"/>
              <a:buNone/>
              <a:defRPr>
                <a:solidFill>
                  <a:schemeClr val="lt1"/>
                </a:solidFill>
              </a:defRPr>
            </a:lvl2pPr>
            <a:lvl3pPr lvl="2" algn="ctr">
              <a:spcBef>
                <a:spcPts val="600"/>
              </a:spcBef>
              <a:spcAft>
                <a:spcPts val="0"/>
              </a:spcAft>
              <a:buSzPts val="1280"/>
              <a:buNone/>
              <a:defRPr>
                <a:solidFill>
                  <a:schemeClr val="lt1"/>
                </a:solidFill>
              </a:defRPr>
            </a:lvl3pPr>
            <a:lvl4pPr lvl="3" algn="ctr">
              <a:spcBef>
                <a:spcPts val="600"/>
              </a:spcBef>
              <a:spcAft>
                <a:spcPts val="0"/>
              </a:spcAft>
              <a:buSzPts val="1120"/>
              <a:buNone/>
              <a:defRPr>
                <a:solidFill>
                  <a:schemeClr val="lt1"/>
                </a:solidFill>
              </a:defRPr>
            </a:lvl4pPr>
            <a:lvl5pPr lvl="4" algn="ctr">
              <a:spcBef>
                <a:spcPts val="600"/>
              </a:spcBef>
              <a:spcAft>
                <a:spcPts val="0"/>
              </a:spcAft>
              <a:buSzPts val="1120"/>
              <a:buNone/>
              <a:defRPr>
                <a:solidFill>
                  <a:schemeClr val="lt1"/>
                </a:solidFill>
              </a:defRPr>
            </a:lvl5pPr>
            <a:lvl6pPr lvl="5" algn="ctr">
              <a:spcBef>
                <a:spcPts val="600"/>
              </a:spcBef>
              <a:spcAft>
                <a:spcPts val="0"/>
              </a:spcAft>
              <a:buSzPts val="1120"/>
              <a:buNone/>
              <a:defRPr>
                <a:solidFill>
                  <a:schemeClr val="lt1"/>
                </a:solidFill>
              </a:defRPr>
            </a:lvl6pPr>
            <a:lvl7pPr lvl="6" algn="ctr">
              <a:spcBef>
                <a:spcPts val="600"/>
              </a:spcBef>
              <a:spcAft>
                <a:spcPts val="0"/>
              </a:spcAft>
              <a:buSzPts val="1120"/>
              <a:buNone/>
              <a:defRPr>
                <a:solidFill>
                  <a:schemeClr val="lt1"/>
                </a:solidFill>
              </a:defRPr>
            </a:lvl7pPr>
            <a:lvl8pPr lvl="7" algn="ctr">
              <a:spcBef>
                <a:spcPts val="600"/>
              </a:spcBef>
              <a:spcAft>
                <a:spcPts val="0"/>
              </a:spcAft>
              <a:buSzPts val="1120"/>
              <a:buNone/>
              <a:defRPr>
                <a:solidFill>
                  <a:schemeClr val="lt1"/>
                </a:solidFill>
              </a:defRPr>
            </a:lvl8pPr>
            <a:lvl9pPr lvl="8" algn="ctr">
              <a:spcBef>
                <a:spcPts val="600"/>
              </a:spcBef>
              <a:spcAft>
                <a:spcPts val="600"/>
              </a:spcAft>
              <a:buSzPts val="1120"/>
              <a:buNone/>
              <a:defRPr>
                <a:solidFill>
                  <a:schemeClr val="lt1"/>
                </a:solidFill>
              </a:defRPr>
            </a:lvl9pPr>
          </a:lstStyle>
          <a:p/>
        </p:txBody>
      </p:sp>
      <p:sp>
        <p:nvSpPr>
          <p:cNvPr id="20" name="Google Shape;20;p2"/>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 name="Google Shape;21;p2"/>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 name="Google Shape;22;p2"/>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23" name="Google Shape;23;p2"/>
          <p:cNvCxnSpPr/>
          <p:nvPr/>
        </p:nvCxnSpPr>
        <p:spPr>
          <a:xfrm flipH="1">
            <a:off x="8228012" y="8467"/>
            <a:ext cx="3810000" cy="3810000"/>
          </a:xfrm>
          <a:prstGeom prst="straightConnector1">
            <a:avLst/>
          </a:prstGeom>
          <a:noFill/>
          <a:ln cap="flat" cmpd="sng" w="12700">
            <a:solidFill>
              <a:schemeClr val="lt1"/>
            </a:solidFill>
            <a:prstDash val="solid"/>
            <a:round/>
            <a:headEnd len="sm" w="sm" type="none"/>
            <a:tailEnd len="sm" w="sm" type="none"/>
          </a:ln>
        </p:spPr>
      </p:cxnSp>
      <p:cxnSp>
        <p:nvCxnSpPr>
          <p:cNvPr id="24" name="Google Shape;24;p2"/>
          <p:cNvCxnSpPr/>
          <p:nvPr/>
        </p:nvCxnSpPr>
        <p:spPr>
          <a:xfrm flipH="1">
            <a:off x="6108170" y="91545"/>
            <a:ext cx="6080655" cy="6080655"/>
          </a:xfrm>
          <a:prstGeom prst="straightConnector1">
            <a:avLst/>
          </a:prstGeom>
          <a:noFill/>
          <a:ln cap="flat" cmpd="sng" w="12700">
            <a:solidFill>
              <a:schemeClr val="lt1"/>
            </a:solidFill>
            <a:prstDash val="solid"/>
            <a:round/>
            <a:headEnd len="sm" w="sm" type="none"/>
            <a:tailEnd len="sm" w="sm" type="none"/>
          </a:ln>
        </p:spPr>
      </p:cxnSp>
      <p:cxnSp>
        <p:nvCxnSpPr>
          <p:cNvPr id="25" name="Google Shape;25;p2"/>
          <p:cNvCxnSpPr/>
          <p:nvPr/>
        </p:nvCxnSpPr>
        <p:spPr>
          <a:xfrm flipH="1">
            <a:off x="7235825" y="228600"/>
            <a:ext cx="4953000" cy="4953000"/>
          </a:xfrm>
          <a:prstGeom prst="straightConnector1">
            <a:avLst/>
          </a:prstGeom>
          <a:noFill/>
          <a:ln cap="flat" cmpd="sng" w="12700">
            <a:solidFill>
              <a:schemeClr val="lt1"/>
            </a:solidFill>
            <a:prstDash val="solid"/>
            <a:round/>
            <a:headEnd len="sm" w="sm" type="none"/>
            <a:tailEnd len="sm" w="sm" type="none"/>
          </a:ln>
        </p:spPr>
      </p:cxnSp>
      <p:cxnSp>
        <p:nvCxnSpPr>
          <p:cNvPr id="26" name="Google Shape;26;p2"/>
          <p:cNvCxnSpPr/>
          <p:nvPr/>
        </p:nvCxnSpPr>
        <p:spPr>
          <a:xfrm flipH="1">
            <a:off x="7335837" y="32278"/>
            <a:ext cx="4852989" cy="4852989"/>
          </a:xfrm>
          <a:prstGeom prst="straightConnector1">
            <a:avLst/>
          </a:prstGeom>
          <a:noFill/>
          <a:ln cap="flat" cmpd="sng" w="31750">
            <a:solidFill>
              <a:schemeClr val="lt1"/>
            </a:solidFill>
            <a:prstDash val="solid"/>
            <a:round/>
            <a:headEnd len="sm" w="sm" type="none"/>
            <a:tailEnd len="sm" w="sm" type="none"/>
          </a:ln>
        </p:spPr>
      </p:cxnSp>
      <p:cxnSp>
        <p:nvCxnSpPr>
          <p:cNvPr id="27" name="Google Shape;27;p2"/>
          <p:cNvCxnSpPr/>
          <p:nvPr/>
        </p:nvCxnSpPr>
        <p:spPr>
          <a:xfrm flipH="1">
            <a:off x="7845426" y="609601"/>
            <a:ext cx="4343399" cy="4343399"/>
          </a:xfrm>
          <a:prstGeom prst="straightConnector1">
            <a:avLst/>
          </a:prstGeom>
          <a:noFill/>
          <a:ln cap="flat" cmpd="sng" w="31750">
            <a:solidFill>
              <a:schemeClr val="lt1"/>
            </a:solidFill>
            <a:prstDash val="solid"/>
            <a:round/>
            <a:headEnd len="sm" w="sm" type="none"/>
            <a:tailEnd len="sm" w="sm" type="none"/>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28" name="Shape 28"/>
        <p:cNvGrpSpPr/>
        <p:nvPr/>
      </p:nvGrpSpPr>
      <p:grpSpPr>
        <a:xfrm>
          <a:off x="0" y="0"/>
          <a:ext cx="0" cy="0"/>
          <a:chOff x="0" y="0"/>
          <a:chExt cx="0" cy="0"/>
        </a:xfrm>
      </p:grpSpPr>
      <p:sp>
        <p:nvSpPr>
          <p:cNvPr id="29" name="Google Shape;29;p3"/>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3"/>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3"/>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Content" type="obj">
  <p:cSld name="OBJECT">
    <p:spTree>
      <p:nvGrpSpPr>
        <p:cNvPr id="32" name="Shape 32"/>
        <p:cNvGrpSpPr/>
        <p:nvPr/>
      </p:nvGrpSpPr>
      <p:grpSpPr>
        <a:xfrm>
          <a:off x="0" y="0"/>
          <a:ext cx="0" cy="0"/>
          <a:chOff x="0" y="0"/>
          <a:chExt cx="0" cy="0"/>
        </a:xfrm>
      </p:grpSpPr>
      <p:sp>
        <p:nvSpPr>
          <p:cNvPr id="33" name="Google Shape;33;p4"/>
          <p:cNvSpPr txBox="1"/>
          <p:nvPr>
            <p:ph type="title"/>
          </p:nvPr>
        </p:nvSpPr>
        <p:spPr>
          <a:xfrm>
            <a:off x="684212" y="4487332"/>
            <a:ext cx="8534400" cy="1507067"/>
          </a:xfrm>
          <a:prstGeom prst="rect">
            <a:avLst/>
          </a:prstGeom>
          <a:noFill/>
          <a:ln>
            <a:noFill/>
          </a:ln>
        </p:spPr>
        <p:txBody>
          <a:bodyPr anchorCtr="0" anchor="ctr" bIns="45700" lIns="91425" spcFirstLastPara="1" rIns="91425" wrap="square" tIns="45700"/>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4" name="Google Shape;34;p4"/>
          <p:cNvSpPr txBox="1"/>
          <p:nvPr>
            <p:ph idx="1" type="body"/>
          </p:nvPr>
        </p:nvSpPr>
        <p:spPr>
          <a:xfrm>
            <a:off x="684212" y="685800"/>
            <a:ext cx="8534400" cy="3615267"/>
          </a:xfrm>
          <a:prstGeom prst="rect">
            <a:avLst/>
          </a:prstGeom>
          <a:noFill/>
          <a:ln>
            <a:noFill/>
          </a:ln>
        </p:spPr>
        <p:txBody>
          <a:bodyPr anchorCtr="0" anchor="ctr" bIns="45700" lIns="91425" spcFirstLastPara="1" rIns="91425" wrap="square" tIns="45700"/>
          <a:lstStyle>
            <a:lvl1pPr indent="-320040" lvl="0" marL="457200" algn="l">
              <a:spcBef>
                <a:spcPts val="360"/>
              </a:spcBef>
              <a:spcAft>
                <a:spcPts val="0"/>
              </a:spcAft>
              <a:buSzPts val="1440"/>
              <a:buChar char="▶"/>
              <a:defRPr/>
            </a:lvl1pPr>
            <a:lvl2pPr indent="-320040" lvl="1" marL="914400" algn="l">
              <a:spcBef>
                <a:spcPts val="600"/>
              </a:spcBef>
              <a:spcAft>
                <a:spcPts val="0"/>
              </a:spcAft>
              <a:buSzPts val="1440"/>
              <a:buChar char="▶"/>
              <a:defRPr/>
            </a:lvl2pPr>
            <a:lvl3pPr indent="-320039" lvl="2" marL="1371600" algn="l">
              <a:spcBef>
                <a:spcPts val="600"/>
              </a:spcBef>
              <a:spcAft>
                <a:spcPts val="0"/>
              </a:spcAft>
              <a:buSzPts val="1440"/>
              <a:buChar char="▶"/>
              <a:defRPr/>
            </a:lvl3pPr>
            <a:lvl4pPr indent="-320039" lvl="3" marL="1828800" algn="l">
              <a:spcBef>
                <a:spcPts val="600"/>
              </a:spcBef>
              <a:spcAft>
                <a:spcPts val="0"/>
              </a:spcAft>
              <a:buSzPts val="1440"/>
              <a:buChar char="▶"/>
              <a:defRPr/>
            </a:lvl4pPr>
            <a:lvl5pPr indent="-320039" lvl="4" marL="2286000" algn="l">
              <a:spcBef>
                <a:spcPts val="600"/>
              </a:spcBef>
              <a:spcAft>
                <a:spcPts val="0"/>
              </a:spcAft>
              <a:buSzPts val="1440"/>
              <a:buChar char="▶"/>
              <a:defRPr/>
            </a:lvl5pPr>
            <a:lvl6pPr indent="-320039" lvl="5" marL="2743200" algn="l">
              <a:spcBef>
                <a:spcPts val="600"/>
              </a:spcBef>
              <a:spcAft>
                <a:spcPts val="0"/>
              </a:spcAft>
              <a:buSzPts val="1440"/>
              <a:buChar char="▶"/>
              <a:defRPr/>
            </a:lvl6pPr>
            <a:lvl7pPr indent="-320039" lvl="6" marL="3200400" algn="l">
              <a:spcBef>
                <a:spcPts val="600"/>
              </a:spcBef>
              <a:spcAft>
                <a:spcPts val="0"/>
              </a:spcAft>
              <a:buSzPts val="1440"/>
              <a:buChar char="▶"/>
              <a:defRPr/>
            </a:lvl7pPr>
            <a:lvl8pPr indent="-320040" lvl="7" marL="3657600" algn="l">
              <a:spcBef>
                <a:spcPts val="600"/>
              </a:spcBef>
              <a:spcAft>
                <a:spcPts val="0"/>
              </a:spcAft>
              <a:buSzPts val="1440"/>
              <a:buChar char="▶"/>
              <a:defRPr/>
            </a:lvl8pPr>
            <a:lvl9pPr indent="-320040" lvl="8" marL="4114800" algn="l">
              <a:spcBef>
                <a:spcPts val="600"/>
              </a:spcBef>
              <a:spcAft>
                <a:spcPts val="600"/>
              </a:spcAft>
              <a:buSzPts val="1440"/>
              <a:buChar char="▶"/>
              <a:defRPr/>
            </a:lvl9pPr>
          </a:lstStyle>
          <a:p/>
        </p:txBody>
      </p:sp>
      <p:sp>
        <p:nvSpPr>
          <p:cNvPr id="35" name="Google Shape;35;p4"/>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4"/>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 name="Google Shape;37;p4"/>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38" name="Shape 38"/>
        <p:cNvGrpSpPr/>
        <p:nvPr/>
      </p:nvGrpSpPr>
      <p:grpSpPr>
        <a:xfrm>
          <a:off x="0" y="0"/>
          <a:ext cx="0" cy="0"/>
          <a:chOff x="0" y="0"/>
          <a:chExt cx="0" cy="0"/>
        </a:xfrm>
      </p:grpSpPr>
      <p:sp>
        <p:nvSpPr>
          <p:cNvPr id="39" name="Google Shape;39;p5"/>
          <p:cNvSpPr txBox="1"/>
          <p:nvPr>
            <p:ph type="title"/>
          </p:nvPr>
        </p:nvSpPr>
        <p:spPr>
          <a:xfrm>
            <a:off x="684211" y="2006600"/>
            <a:ext cx="8534401" cy="2281600"/>
          </a:xfrm>
          <a:prstGeom prst="rect">
            <a:avLst/>
          </a:prstGeom>
          <a:noFill/>
          <a:ln>
            <a:noFill/>
          </a:ln>
        </p:spPr>
        <p:txBody>
          <a:bodyPr anchorCtr="0" anchor="b" bIns="45700" lIns="91425" spcFirstLastPara="1" rIns="91425" wrap="square" tIns="45700"/>
          <a:lstStyle>
            <a:lvl1pPr lvl="0" algn="l">
              <a:spcBef>
                <a:spcPts val="0"/>
              </a:spcBef>
              <a:spcAft>
                <a:spcPts val="0"/>
              </a:spcAft>
              <a:buClr>
                <a:schemeClr val="lt1"/>
              </a:buClr>
              <a:buSzPts val="3600"/>
              <a:buFont typeface="Century Gothic"/>
              <a:buNone/>
              <a:defRPr b="0" sz="36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0" name="Google Shape;40;p5"/>
          <p:cNvSpPr txBox="1"/>
          <p:nvPr>
            <p:ph idx="1" type="body"/>
          </p:nvPr>
        </p:nvSpPr>
        <p:spPr>
          <a:xfrm>
            <a:off x="684213" y="4495800"/>
            <a:ext cx="8534400" cy="1498600"/>
          </a:xfrm>
          <a:prstGeom prst="rect">
            <a:avLst/>
          </a:prstGeom>
          <a:noFill/>
          <a:ln>
            <a:noFill/>
          </a:ln>
        </p:spPr>
        <p:txBody>
          <a:bodyPr anchorCtr="0" anchor="t" bIns="45700" lIns="91425" spcFirstLastPara="1" rIns="91425" wrap="square" tIns="45700"/>
          <a:lstStyle>
            <a:lvl1pPr indent="-228600" lvl="0" marL="457200" algn="l">
              <a:spcBef>
                <a:spcPts val="360"/>
              </a:spcBef>
              <a:spcAft>
                <a:spcPts val="0"/>
              </a:spcAft>
              <a:buSzPts val="1440"/>
              <a:buNone/>
              <a:defRPr sz="1800">
                <a:solidFill>
                  <a:srgbClr val="68370E"/>
                </a:solidFill>
              </a:defRPr>
            </a:lvl1pPr>
            <a:lvl2pPr indent="-228600" lvl="1" marL="914400" algn="l">
              <a:spcBef>
                <a:spcPts val="600"/>
              </a:spcBef>
              <a:spcAft>
                <a:spcPts val="0"/>
              </a:spcAft>
              <a:buSzPts val="1440"/>
              <a:buNone/>
              <a:defRPr sz="1800">
                <a:solidFill>
                  <a:schemeClr val="lt1"/>
                </a:solidFill>
              </a:defRPr>
            </a:lvl2pPr>
            <a:lvl3pPr indent="-228600" lvl="2" marL="1371600" algn="l">
              <a:spcBef>
                <a:spcPts val="600"/>
              </a:spcBef>
              <a:spcAft>
                <a:spcPts val="0"/>
              </a:spcAft>
              <a:buSzPts val="1280"/>
              <a:buNone/>
              <a:defRPr sz="1600">
                <a:solidFill>
                  <a:schemeClr val="lt1"/>
                </a:solidFill>
              </a:defRPr>
            </a:lvl3pPr>
            <a:lvl4pPr indent="-228600" lvl="3" marL="1828800" algn="l">
              <a:spcBef>
                <a:spcPts val="600"/>
              </a:spcBef>
              <a:spcAft>
                <a:spcPts val="0"/>
              </a:spcAft>
              <a:buSzPts val="1120"/>
              <a:buNone/>
              <a:defRPr sz="1400">
                <a:solidFill>
                  <a:schemeClr val="lt1"/>
                </a:solidFill>
              </a:defRPr>
            </a:lvl4pPr>
            <a:lvl5pPr indent="-228600" lvl="4" marL="2286000" algn="l">
              <a:spcBef>
                <a:spcPts val="600"/>
              </a:spcBef>
              <a:spcAft>
                <a:spcPts val="0"/>
              </a:spcAft>
              <a:buSzPts val="1120"/>
              <a:buNone/>
              <a:defRPr sz="1400">
                <a:solidFill>
                  <a:schemeClr val="lt1"/>
                </a:solidFill>
              </a:defRPr>
            </a:lvl5pPr>
            <a:lvl6pPr indent="-228600" lvl="5" marL="2743200" algn="l">
              <a:spcBef>
                <a:spcPts val="600"/>
              </a:spcBef>
              <a:spcAft>
                <a:spcPts val="0"/>
              </a:spcAft>
              <a:buSzPts val="1120"/>
              <a:buNone/>
              <a:defRPr sz="1400">
                <a:solidFill>
                  <a:schemeClr val="lt1"/>
                </a:solidFill>
              </a:defRPr>
            </a:lvl6pPr>
            <a:lvl7pPr indent="-228600" lvl="6" marL="3200400" algn="l">
              <a:spcBef>
                <a:spcPts val="600"/>
              </a:spcBef>
              <a:spcAft>
                <a:spcPts val="0"/>
              </a:spcAft>
              <a:buSzPts val="1120"/>
              <a:buNone/>
              <a:defRPr sz="1400">
                <a:solidFill>
                  <a:schemeClr val="lt1"/>
                </a:solidFill>
              </a:defRPr>
            </a:lvl7pPr>
            <a:lvl8pPr indent="-228600" lvl="7" marL="3657600" algn="l">
              <a:spcBef>
                <a:spcPts val="600"/>
              </a:spcBef>
              <a:spcAft>
                <a:spcPts val="0"/>
              </a:spcAft>
              <a:buSzPts val="1120"/>
              <a:buNone/>
              <a:defRPr sz="1400">
                <a:solidFill>
                  <a:schemeClr val="lt1"/>
                </a:solidFill>
              </a:defRPr>
            </a:lvl8pPr>
            <a:lvl9pPr indent="-228600" lvl="8" marL="4114800" algn="l">
              <a:spcBef>
                <a:spcPts val="600"/>
              </a:spcBef>
              <a:spcAft>
                <a:spcPts val="600"/>
              </a:spcAft>
              <a:buSzPts val="1120"/>
              <a:buNone/>
              <a:defRPr sz="1400">
                <a:solidFill>
                  <a:schemeClr val="lt1"/>
                </a:solidFill>
              </a:defRPr>
            </a:lvl9pPr>
          </a:lstStyle>
          <a:p/>
        </p:txBody>
      </p:sp>
      <p:sp>
        <p:nvSpPr>
          <p:cNvPr id="41" name="Google Shape;41;p5"/>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5"/>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5"/>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wo Content" type="twoObj">
  <p:cSld name="TWO_OBJECTS">
    <p:spTree>
      <p:nvGrpSpPr>
        <p:cNvPr id="44" name="Shape 44"/>
        <p:cNvGrpSpPr/>
        <p:nvPr/>
      </p:nvGrpSpPr>
      <p:grpSpPr>
        <a:xfrm>
          <a:off x="0" y="0"/>
          <a:ext cx="0" cy="0"/>
          <a:chOff x="0" y="0"/>
          <a:chExt cx="0" cy="0"/>
        </a:xfrm>
      </p:grpSpPr>
      <p:sp>
        <p:nvSpPr>
          <p:cNvPr id="45" name="Google Shape;45;p6"/>
          <p:cNvSpPr txBox="1"/>
          <p:nvPr>
            <p:ph type="title"/>
          </p:nvPr>
        </p:nvSpPr>
        <p:spPr>
          <a:xfrm>
            <a:off x="684212" y="4487332"/>
            <a:ext cx="8534400" cy="1507067"/>
          </a:xfrm>
          <a:prstGeom prst="rect">
            <a:avLst/>
          </a:prstGeom>
          <a:noFill/>
          <a:ln>
            <a:noFill/>
          </a:ln>
        </p:spPr>
        <p:txBody>
          <a:bodyPr anchorCtr="0" anchor="ctr" bIns="45700" lIns="91425" spcFirstLastPara="1" rIns="91425" wrap="square" tIns="45700"/>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6" name="Google Shape;46;p6"/>
          <p:cNvSpPr txBox="1"/>
          <p:nvPr>
            <p:ph idx="1" type="body"/>
          </p:nvPr>
        </p:nvSpPr>
        <p:spPr>
          <a:xfrm>
            <a:off x="684211" y="685800"/>
            <a:ext cx="4937655" cy="3615267"/>
          </a:xfrm>
          <a:prstGeom prst="rect">
            <a:avLst/>
          </a:prstGeom>
          <a:noFill/>
          <a:ln>
            <a:noFill/>
          </a:ln>
        </p:spPr>
        <p:txBody>
          <a:bodyPr anchorCtr="0" anchor="ctr" bIns="45700" lIns="91425" spcFirstLastPara="1" rIns="91425" wrap="square" tIns="45700"/>
          <a:lstStyle>
            <a:lvl1pPr indent="-320040" lvl="0" marL="457200" algn="l">
              <a:spcBef>
                <a:spcPts val="360"/>
              </a:spcBef>
              <a:spcAft>
                <a:spcPts val="0"/>
              </a:spcAft>
              <a:buSzPts val="1440"/>
              <a:buChar char="▶"/>
              <a:defRPr/>
            </a:lvl1pPr>
            <a:lvl2pPr indent="-320040" lvl="1" marL="914400" algn="l">
              <a:spcBef>
                <a:spcPts val="600"/>
              </a:spcBef>
              <a:spcAft>
                <a:spcPts val="0"/>
              </a:spcAft>
              <a:buSzPts val="1440"/>
              <a:buChar char="▶"/>
              <a:defRPr/>
            </a:lvl2pPr>
            <a:lvl3pPr indent="-320039" lvl="2" marL="1371600" algn="l">
              <a:spcBef>
                <a:spcPts val="600"/>
              </a:spcBef>
              <a:spcAft>
                <a:spcPts val="0"/>
              </a:spcAft>
              <a:buSzPts val="1440"/>
              <a:buChar char="▶"/>
              <a:defRPr/>
            </a:lvl3pPr>
            <a:lvl4pPr indent="-320039" lvl="3" marL="1828800" algn="l">
              <a:spcBef>
                <a:spcPts val="600"/>
              </a:spcBef>
              <a:spcAft>
                <a:spcPts val="0"/>
              </a:spcAft>
              <a:buSzPts val="1440"/>
              <a:buChar char="▶"/>
              <a:defRPr/>
            </a:lvl4pPr>
            <a:lvl5pPr indent="-320039" lvl="4" marL="2286000" algn="l">
              <a:spcBef>
                <a:spcPts val="600"/>
              </a:spcBef>
              <a:spcAft>
                <a:spcPts val="0"/>
              </a:spcAft>
              <a:buSzPts val="1440"/>
              <a:buChar char="▶"/>
              <a:defRPr/>
            </a:lvl5pPr>
            <a:lvl6pPr indent="-320039" lvl="5" marL="2743200" algn="l">
              <a:spcBef>
                <a:spcPts val="600"/>
              </a:spcBef>
              <a:spcAft>
                <a:spcPts val="0"/>
              </a:spcAft>
              <a:buSzPts val="1440"/>
              <a:buChar char="▶"/>
              <a:defRPr/>
            </a:lvl6pPr>
            <a:lvl7pPr indent="-320039" lvl="6" marL="3200400" algn="l">
              <a:spcBef>
                <a:spcPts val="600"/>
              </a:spcBef>
              <a:spcAft>
                <a:spcPts val="0"/>
              </a:spcAft>
              <a:buSzPts val="1440"/>
              <a:buChar char="▶"/>
              <a:defRPr/>
            </a:lvl7pPr>
            <a:lvl8pPr indent="-320040" lvl="7" marL="3657600" algn="l">
              <a:spcBef>
                <a:spcPts val="600"/>
              </a:spcBef>
              <a:spcAft>
                <a:spcPts val="0"/>
              </a:spcAft>
              <a:buSzPts val="1440"/>
              <a:buChar char="▶"/>
              <a:defRPr/>
            </a:lvl8pPr>
            <a:lvl9pPr indent="-320040" lvl="8" marL="4114800" algn="l">
              <a:spcBef>
                <a:spcPts val="600"/>
              </a:spcBef>
              <a:spcAft>
                <a:spcPts val="600"/>
              </a:spcAft>
              <a:buSzPts val="1440"/>
              <a:buChar char="▶"/>
              <a:defRPr/>
            </a:lvl9pPr>
          </a:lstStyle>
          <a:p/>
        </p:txBody>
      </p:sp>
      <p:sp>
        <p:nvSpPr>
          <p:cNvPr id="47" name="Google Shape;47;p6"/>
          <p:cNvSpPr txBox="1"/>
          <p:nvPr>
            <p:ph idx="2" type="body"/>
          </p:nvPr>
        </p:nvSpPr>
        <p:spPr>
          <a:xfrm>
            <a:off x="5808133" y="685801"/>
            <a:ext cx="4934479" cy="3615266"/>
          </a:xfrm>
          <a:prstGeom prst="rect">
            <a:avLst/>
          </a:prstGeom>
          <a:noFill/>
          <a:ln>
            <a:noFill/>
          </a:ln>
        </p:spPr>
        <p:txBody>
          <a:bodyPr anchorCtr="0" anchor="ctr" bIns="45700" lIns="91425" spcFirstLastPara="1" rIns="91425" wrap="square" tIns="45700"/>
          <a:lstStyle>
            <a:lvl1pPr indent="-320040" lvl="0" marL="457200" algn="l">
              <a:spcBef>
                <a:spcPts val="360"/>
              </a:spcBef>
              <a:spcAft>
                <a:spcPts val="0"/>
              </a:spcAft>
              <a:buSzPts val="1440"/>
              <a:buChar char="▶"/>
              <a:defRPr/>
            </a:lvl1pPr>
            <a:lvl2pPr indent="-320040" lvl="1" marL="914400" algn="l">
              <a:spcBef>
                <a:spcPts val="600"/>
              </a:spcBef>
              <a:spcAft>
                <a:spcPts val="0"/>
              </a:spcAft>
              <a:buSzPts val="1440"/>
              <a:buChar char="▶"/>
              <a:defRPr/>
            </a:lvl2pPr>
            <a:lvl3pPr indent="-320039" lvl="2" marL="1371600" algn="l">
              <a:spcBef>
                <a:spcPts val="600"/>
              </a:spcBef>
              <a:spcAft>
                <a:spcPts val="0"/>
              </a:spcAft>
              <a:buSzPts val="1440"/>
              <a:buChar char="▶"/>
              <a:defRPr/>
            </a:lvl3pPr>
            <a:lvl4pPr indent="-320039" lvl="3" marL="1828800" algn="l">
              <a:spcBef>
                <a:spcPts val="600"/>
              </a:spcBef>
              <a:spcAft>
                <a:spcPts val="0"/>
              </a:spcAft>
              <a:buSzPts val="1440"/>
              <a:buChar char="▶"/>
              <a:defRPr/>
            </a:lvl4pPr>
            <a:lvl5pPr indent="-320039" lvl="4" marL="2286000" algn="l">
              <a:spcBef>
                <a:spcPts val="600"/>
              </a:spcBef>
              <a:spcAft>
                <a:spcPts val="0"/>
              </a:spcAft>
              <a:buSzPts val="1440"/>
              <a:buChar char="▶"/>
              <a:defRPr/>
            </a:lvl5pPr>
            <a:lvl6pPr indent="-320039" lvl="5" marL="2743200" algn="l">
              <a:spcBef>
                <a:spcPts val="600"/>
              </a:spcBef>
              <a:spcAft>
                <a:spcPts val="0"/>
              </a:spcAft>
              <a:buSzPts val="1440"/>
              <a:buChar char="▶"/>
              <a:defRPr/>
            </a:lvl6pPr>
            <a:lvl7pPr indent="-320039" lvl="6" marL="3200400" algn="l">
              <a:spcBef>
                <a:spcPts val="600"/>
              </a:spcBef>
              <a:spcAft>
                <a:spcPts val="0"/>
              </a:spcAft>
              <a:buSzPts val="1440"/>
              <a:buChar char="▶"/>
              <a:defRPr/>
            </a:lvl7pPr>
            <a:lvl8pPr indent="-320040" lvl="7" marL="3657600" algn="l">
              <a:spcBef>
                <a:spcPts val="600"/>
              </a:spcBef>
              <a:spcAft>
                <a:spcPts val="0"/>
              </a:spcAft>
              <a:buSzPts val="1440"/>
              <a:buChar char="▶"/>
              <a:defRPr/>
            </a:lvl8pPr>
            <a:lvl9pPr indent="-320040" lvl="8" marL="4114800" algn="l">
              <a:spcBef>
                <a:spcPts val="600"/>
              </a:spcBef>
              <a:spcAft>
                <a:spcPts val="600"/>
              </a:spcAft>
              <a:buSzPts val="1440"/>
              <a:buChar char="▶"/>
              <a:defRPr/>
            </a:lvl9pPr>
          </a:lstStyle>
          <a:p/>
        </p:txBody>
      </p:sp>
      <p:sp>
        <p:nvSpPr>
          <p:cNvPr id="48" name="Google Shape;48;p6"/>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 name="Google Shape;49;p6"/>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0" name="Google Shape;50;p6"/>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mparison" type="twoTxTwoObj">
  <p:cSld name="TWO_OBJECTS_WITH_TEXT">
    <p:spTree>
      <p:nvGrpSpPr>
        <p:cNvPr id="51" name="Shape 51"/>
        <p:cNvGrpSpPr/>
        <p:nvPr/>
      </p:nvGrpSpPr>
      <p:grpSpPr>
        <a:xfrm>
          <a:off x="0" y="0"/>
          <a:ext cx="0" cy="0"/>
          <a:chOff x="0" y="0"/>
          <a:chExt cx="0" cy="0"/>
        </a:xfrm>
      </p:grpSpPr>
      <p:sp>
        <p:nvSpPr>
          <p:cNvPr id="52" name="Google Shape;52;p7"/>
          <p:cNvSpPr txBox="1"/>
          <p:nvPr>
            <p:ph type="title"/>
          </p:nvPr>
        </p:nvSpPr>
        <p:spPr>
          <a:xfrm>
            <a:off x="684212" y="4487332"/>
            <a:ext cx="8534400" cy="1507067"/>
          </a:xfrm>
          <a:prstGeom prst="rect">
            <a:avLst/>
          </a:prstGeom>
          <a:noFill/>
          <a:ln>
            <a:noFill/>
          </a:ln>
        </p:spPr>
        <p:txBody>
          <a:bodyPr anchorCtr="0" anchor="ctr" bIns="45700" lIns="91425" spcFirstLastPara="1" rIns="91425" wrap="square" tIns="45700"/>
          <a:lstStyle>
            <a:lvl1pPr lvl="0" algn="l">
              <a:spcBef>
                <a:spcPts val="0"/>
              </a:spcBef>
              <a:spcAft>
                <a:spcPts val="0"/>
              </a:spcAft>
              <a:buClr>
                <a:schemeClr val="lt1"/>
              </a:buClr>
              <a:buSzPts val="3600"/>
              <a:buFont typeface="Century Gothic"/>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7"/>
          <p:cNvSpPr txBox="1"/>
          <p:nvPr>
            <p:ph idx="1" type="body"/>
          </p:nvPr>
        </p:nvSpPr>
        <p:spPr>
          <a:xfrm>
            <a:off x="972080" y="685800"/>
            <a:ext cx="4649787" cy="576262"/>
          </a:xfrm>
          <a:prstGeom prst="rect">
            <a:avLst/>
          </a:prstGeom>
          <a:noFill/>
          <a:ln>
            <a:noFill/>
          </a:ln>
        </p:spPr>
        <p:txBody>
          <a:bodyPr anchorCtr="0" anchor="b" bIns="45700" lIns="91425" spcFirstLastPara="1" rIns="91425" wrap="square" tIns="45700"/>
          <a:lstStyle>
            <a:lvl1pPr indent="-228600" lvl="0" marL="457200" algn="l">
              <a:spcBef>
                <a:spcPts val="560"/>
              </a:spcBef>
              <a:spcAft>
                <a:spcPts val="0"/>
              </a:spcAft>
              <a:buSzPts val="2240"/>
              <a:buNone/>
              <a:defRPr b="0" sz="2800">
                <a:solidFill>
                  <a:schemeClr val="lt1"/>
                </a:solidFill>
              </a:defRPr>
            </a:lvl1pPr>
            <a:lvl2pPr indent="-228600" lvl="1" marL="914400" algn="l">
              <a:spcBef>
                <a:spcPts val="600"/>
              </a:spcBef>
              <a:spcAft>
                <a:spcPts val="0"/>
              </a:spcAft>
              <a:buSzPts val="1600"/>
              <a:buNone/>
              <a:defRPr b="1" sz="2000"/>
            </a:lvl2pPr>
            <a:lvl3pPr indent="-228600" lvl="2" marL="1371600" algn="l">
              <a:spcBef>
                <a:spcPts val="600"/>
              </a:spcBef>
              <a:spcAft>
                <a:spcPts val="0"/>
              </a:spcAft>
              <a:buSzPts val="1440"/>
              <a:buNone/>
              <a:defRPr b="1" sz="1800"/>
            </a:lvl3pPr>
            <a:lvl4pPr indent="-228600" lvl="3" marL="1828800" algn="l">
              <a:spcBef>
                <a:spcPts val="600"/>
              </a:spcBef>
              <a:spcAft>
                <a:spcPts val="0"/>
              </a:spcAft>
              <a:buSzPts val="1280"/>
              <a:buNone/>
              <a:defRPr b="1" sz="1600"/>
            </a:lvl4pPr>
            <a:lvl5pPr indent="-228600" lvl="4" marL="2286000" algn="l">
              <a:spcBef>
                <a:spcPts val="600"/>
              </a:spcBef>
              <a:spcAft>
                <a:spcPts val="0"/>
              </a:spcAft>
              <a:buSzPts val="1280"/>
              <a:buNone/>
              <a:defRPr b="1" sz="1600"/>
            </a:lvl5pPr>
            <a:lvl6pPr indent="-228600" lvl="5" marL="2743200" algn="l">
              <a:spcBef>
                <a:spcPts val="600"/>
              </a:spcBef>
              <a:spcAft>
                <a:spcPts val="0"/>
              </a:spcAft>
              <a:buSzPts val="1280"/>
              <a:buNone/>
              <a:defRPr b="1" sz="1600"/>
            </a:lvl6pPr>
            <a:lvl7pPr indent="-228600" lvl="6" marL="3200400" algn="l">
              <a:spcBef>
                <a:spcPts val="600"/>
              </a:spcBef>
              <a:spcAft>
                <a:spcPts val="0"/>
              </a:spcAft>
              <a:buSzPts val="1280"/>
              <a:buNone/>
              <a:defRPr b="1" sz="1600"/>
            </a:lvl7pPr>
            <a:lvl8pPr indent="-228600" lvl="7" marL="3657600" algn="l">
              <a:spcBef>
                <a:spcPts val="600"/>
              </a:spcBef>
              <a:spcAft>
                <a:spcPts val="0"/>
              </a:spcAft>
              <a:buSzPts val="1280"/>
              <a:buNone/>
              <a:defRPr b="1" sz="1600"/>
            </a:lvl8pPr>
            <a:lvl9pPr indent="-228600" lvl="8" marL="4114800" algn="l">
              <a:spcBef>
                <a:spcPts val="600"/>
              </a:spcBef>
              <a:spcAft>
                <a:spcPts val="600"/>
              </a:spcAft>
              <a:buSzPts val="1280"/>
              <a:buNone/>
              <a:defRPr b="1" sz="1600"/>
            </a:lvl9pPr>
          </a:lstStyle>
          <a:p/>
        </p:txBody>
      </p:sp>
      <p:sp>
        <p:nvSpPr>
          <p:cNvPr id="54" name="Google Shape;54;p7"/>
          <p:cNvSpPr txBox="1"/>
          <p:nvPr>
            <p:ph idx="2" type="body"/>
          </p:nvPr>
        </p:nvSpPr>
        <p:spPr>
          <a:xfrm>
            <a:off x="684211" y="1270529"/>
            <a:ext cx="4937655" cy="3030538"/>
          </a:xfrm>
          <a:prstGeom prst="rect">
            <a:avLst/>
          </a:prstGeom>
          <a:noFill/>
          <a:ln>
            <a:noFill/>
          </a:ln>
        </p:spPr>
        <p:txBody>
          <a:bodyPr anchorCtr="0" anchor="t" bIns="45700" lIns="91425" spcFirstLastPara="1" rIns="91425" wrap="square" tIns="45700"/>
          <a:lstStyle>
            <a:lvl1pPr indent="-320040" lvl="0" marL="457200" algn="l">
              <a:spcBef>
                <a:spcPts val="360"/>
              </a:spcBef>
              <a:spcAft>
                <a:spcPts val="0"/>
              </a:spcAft>
              <a:buSzPts val="1440"/>
              <a:buChar char="▶"/>
              <a:defRPr/>
            </a:lvl1pPr>
            <a:lvl2pPr indent="-320040" lvl="1" marL="914400" algn="l">
              <a:spcBef>
                <a:spcPts val="600"/>
              </a:spcBef>
              <a:spcAft>
                <a:spcPts val="0"/>
              </a:spcAft>
              <a:buSzPts val="1440"/>
              <a:buChar char="▶"/>
              <a:defRPr/>
            </a:lvl2pPr>
            <a:lvl3pPr indent="-320039" lvl="2" marL="1371600" algn="l">
              <a:spcBef>
                <a:spcPts val="600"/>
              </a:spcBef>
              <a:spcAft>
                <a:spcPts val="0"/>
              </a:spcAft>
              <a:buSzPts val="1440"/>
              <a:buChar char="▶"/>
              <a:defRPr/>
            </a:lvl3pPr>
            <a:lvl4pPr indent="-320039" lvl="3" marL="1828800" algn="l">
              <a:spcBef>
                <a:spcPts val="600"/>
              </a:spcBef>
              <a:spcAft>
                <a:spcPts val="0"/>
              </a:spcAft>
              <a:buSzPts val="1440"/>
              <a:buChar char="▶"/>
              <a:defRPr/>
            </a:lvl4pPr>
            <a:lvl5pPr indent="-320039" lvl="4" marL="2286000" algn="l">
              <a:spcBef>
                <a:spcPts val="600"/>
              </a:spcBef>
              <a:spcAft>
                <a:spcPts val="0"/>
              </a:spcAft>
              <a:buSzPts val="1440"/>
              <a:buChar char="▶"/>
              <a:defRPr/>
            </a:lvl5pPr>
            <a:lvl6pPr indent="-320039" lvl="5" marL="2743200" algn="l">
              <a:spcBef>
                <a:spcPts val="600"/>
              </a:spcBef>
              <a:spcAft>
                <a:spcPts val="0"/>
              </a:spcAft>
              <a:buSzPts val="1440"/>
              <a:buChar char="▶"/>
              <a:defRPr/>
            </a:lvl6pPr>
            <a:lvl7pPr indent="-320039" lvl="6" marL="3200400" algn="l">
              <a:spcBef>
                <a:spcPts val="600"/>
              </a:spcBef>
              <a:spcAft>
                <a:spcPts val="0"/>
              </a:spcAft>
              <a:buSzPts val="1440"/>
              <a:buChar char="▶"/>
              <a:defRPr/>
            </a:lvl7pPr>
            <a:lvl8pPr indent="-320040" lvl="7" marL="3657600" algn="l">
              <a:spcBef>
                <a:spcPts val="600"/>
              </a:spcBef>
              <a:spcAft>
                <a:spcPts val="0"/>
              </a:spcAft>
              <a:buSzPts val="1440"/>
              <a:buChar char="▶"/>
              <a:defRPr/>
            </a:lvl8pPr>
            <a:lvl9pPr indent="-320040" lvl="8" marL="4114800" algn="l">
              <a:spcBef>
                <a:spcPts val="600"/>
              </a:spcBef>
              <a:spcAft>
                <a:spcPts val="600"/>
              </a:spcAft>
              <a:buSzPts val="1440"/>
              <a:buChar char="▶"/>
              <a:defRPr/>
            </a:lvl9pPr>
          </a:lstStyle>
          <a:p/>
        </p:txBody>
      </p:sp>
      <p:sp>
        <p:nvSpPr>
          <p:cNvPr id="55" name="Google Shape;55;p7"/>
          <p:cNvSpPr txBox="1"/>
          <p:nvPr>
            <p:ph idx="3" type="body"/>
          </p:nvPr>
        </p:nvSpPr>
        <p:spPr>
          <a:xfrm>
            <a:off x="6079066" y="685800"/>
            <a:ext cx="4665134" cy="576262"/>
          </a:xfrm>
          <a:prstGeom prst="rect">
            <a:avLst/>
          </a:prstGeom>
          <a:noFill/>
          <a:ln>
            <a:noFill/>
          </a:ln>
        </p:spPr>
        <p:txBody>
          <a:bodyPr anchorCtr="0" anchor="b" bIns="45700" lIns="91425" spcFirstLastPara="1" rIns="91425" wrap="square" tIns="45700"/>
          <a:lstStyle>
            <a:lvl1pPr indent="-228600" lvl="0" marL="457200" algn="l">
              <a:spcBef>
                <a:spcPts val="560"/>
              </a:spcBef>
              <a:spcAft>
                <a:spcPts val="0"/>
              </a:spcAft>
              <a:buSzPts val="2240"/>
              <a:buNone/>
              <a:defRPr b="0" sz="2800">
                <a:solidFill>
                  <a:schemeClr val="lt1"/>
                </a:solidFill>
              </a:defRPr>
            </a:lvl1pPr>
            <a:lvl2pPr indent="-228600" lvl="1" marL="914400" algn="l">
              <a:spcBef>
                <a:spcPts val="600"/>
              </a:spcBef>
              <a:spcAft>
                <a:spcPts val="0"/>
              </a:spcAft>
              <a:buSzPts val="1600"/>
              <a:buNone/>
              <a:defRPr b="1" sz="2000"/>
            </a:lvl2pPr>
            <a:lvl3pPr indent="-228600" lvl="2" marL="1371600" algn="l">
              <a:spcBef>
                <a:spcPts val="600"/>
              </a:spcBef>
              <a:spcAft>
                <a:spcPts val="0"/>
              </a:spcAft>
              <a:buSzPts val="1440"/>
              <a:buNone/>
              <a:defRPr b="1" sz="1800"/>
            </a:lvl3pPr>
            <a:lvl4pPr indent="-228600" lvl="3" marL="1828800" algn="l">
              <a:spcBef>
                <a:spcPts val="600"/>
              </a:spcBef>
              <a:spcAft>
                <a:spcPts val="0"/>
              </a:spcAft>
              <a:buSzPts val="1280"/>
              <a:buNone/>
              <a:defRPr b="1" sz="1600"/>
            </a:lvl4pPr>
            <a:lvl5pPr indent="-228600" lvl="4" marL="2286000" algn="l">
              <a:spcBef>
                <a:spcPts val="600"/>
              </a:spcBef>
              <a:spcAft>
                <a:spcPts val="0"/>
              </a:spcAft>
              <a:buSzPts val="1280"/>
              <a:buNone/>
              <a:defRPr b="1" sz="1600"/>
            </a:lvl5pPr>
            <a:lvl6pPr indent="-228600" lvl="5" marL="2743200" algn="l">
              <a:spcBef>
                <a:spcPts val="600"/>
              </a:spcBef>
              <a:spcAft>
                <a:spcPts val="0"/>
              </a:spcAft>
              <a:buSzPts val="1280"/>
              <a:buNone/>
              <a:defRPr b="1" sz="1600"/>
            </a:lvl6pPr>
            <a:lvl7pPr indent="-228600" lvl="6" marL="3200400" algn="l">
              <a:spcBef>
                <a:spcPts val="600"/>
              </a:spcBef>
              <a:spcAft>
                <a:spcPts val="0"/>
              </a:spcAft>
              <a:buSzPts val="1280"/>
              <a:buNone/>
              <a:defRPr b="1" sz="1600"/>
            </a:lvl7pPr>
            <a:lvl8pPr indent="-228600" lvl="7" marL="3657600" algn="l">
              <a:spcBef>
                <a:spcPts val="600"/>
              </a:spcBef>
              <a:spcAft>
                <a:spcPts val="0"/>
              </a:spcAft>
              <a:buSzPts val="1280"/>
              <a:buNone/>
              <a:defRPr b="1" sz="1600"/>
            </a:lvl8pPr>
            <a:lvl9pPr indent="-228600" lvl="8" marL="4114800" algn="l">
              <a:spcBef>
                <a:spcPts val="600"/>
              </a:spcBef>
              <a:spcAft>
                <a:spcPts val="600"/>
              </a:spcAft>
              <a:buSzPts val="1280"/>
              <a:buNone/>
              <a:defRPr b="1" sz="1600"/>
            </a:lvl9pPr>
          </a:lstStyle>
          <a:p/>
        </p:txBody>
      </p:sp>
      <p:sp>
        <p:nvSpPr>
          <p:cNvPr id="56" name="Google Shape;56;p7"/>
          <p:cNvSpPr txBox="1"/>
          <p:nvPr>
            <p:ph idx="4" type="body"/>
          </p:nvPr>
        </p:nvSpPr>
        <p:spPr>
          <a:xfrm>
            <a:off x="5806545" y="1262062"/>
            <a:ext cx="4929188" cy="3030538"/>
          </a:xfrm>
          <a:prstGeom prst="rect">
            <a:avLst/>
          </a:prstGeom>
          <a:noFill/>
          <a:ln>
            <a:noFill/>
          </a:ln>
        </p:spPr>
        <p:txBody>
          <a:bodyPr anchorCtr="0" anchor="t" bIns="45700" lIns="91425" spcFirstLastPara="1" rIns="91425" wrap="square" tIns="45700"/>
          <a:lstStyle>
            <a:lvl1pPr indent="-320040" lvl="0" marL="457200" algn="l">
              <a:spcBef>
                <a:spcPts val="360"/>
              </a:spcBef>
              <a:spcAft>
                <a:spcPts val="0"/>
              </a:spcAft>
              <a:buSzPts val="1440"/>
              <a:buChar char="▶"/>
              <a:defRPr/>
            </a:lvl1pPr>
            <a:lvl2pPr indent="-320040" lvl="1" marL="914400" algn="l">
              <a:spcBef>
                <a:spcPts val="600"/>
              </a:spcBef>
              <a:spcAft>
                <a:spcPts val="0"/>
              </a:spcAft>
              <a:buSzPts val="1440"/>
              <a:buChar char="▶"/>
              <a:defRPr/>
            </a:lvl2pPr>
            <a:lvl3pPr indent="-320039" lvl="2" marL="1371600" algn="l">
              <a:spcBef>
                <a:spcPts val="600"/>
              </a:spcBef>
              <a:spcAft>
                <a:spcPts val="0"/>
              </a:spcAft>
              <a:buSzPts val="1440"/>
              <a:buChar char="▶"/>
              <a:defRPr/>
            </a:lvl3pPr>
            <a:lvl4pPr indent="-320039" lvl="3" marL="1828800" algn="l">
              <a:spcBef>
                <a:spcPts val="600"/>
              </a:spcBef>
              <a:spcAft>
                <a:spcPts val="0"/>
              </a:spcAft>
              <a:buSzPts val="1440"/>
              <a:buChar char="▶"/>
              <a:defRPr/>
            </a:lvl4pPr>
            <a:lvl5pPr indent="-320039" lvl="4" marL="2286000" algn="l">
              <a:spcBef>
                <a:spcPts val="600"/>
              </a:spcBef>
              <a:spcAft>
                <a:spcPts val="0"/>
              </a:spcAft>
              <a:buSzPts val="1440"/>
              <a:buChar char="▶"/>
              <a:defRPr/>
            </a:lvl5pPr>
            <a:lvl6pPr indent="-320039" lvl="5" marL="2743200" algn="l">
              <a:spcBef>
                <a:spcPts val="600"/>
              </a:spcBef>
              <a:spcAft>
                <a:spcPts val="0"/>
              </a:spcAft>
              <a:buSzPts val="1440"/>
              <a:buChar char="▶"/>
              <a:defRPr/>
            </a:lvl6pPr>
            <a:lvl7pPr indent="-320039" lvl="6" marL="3200400" algn="l">
              <a:spcBef>
                <a:spcPts val="600"/>
              </a:spcBef>
              <a:spcAft>
                <a:spcPts val="0"/>
              </a:spcAft>
              <a:buSzPts val="1440"/>
              <a:buChar char="▶"/>
              <a:defRPr/>
            </a:lvl7pPr>
            <a:lvl8pPr indent="-320040" lvl="7" marL="3657600" algn="l">
              <a:spcBef>
                <a:spcPts val="600"/>
              </a:spcBef>
              <a:spcAft>
                <a:spcPts val="0"/>
              </a:spcAft>
              <a:buSzPts val="1440"/>
              <a:buChar char="▶"/>
              <a:defRPr/>
            </a:lvl8pPr>
            <a:lvl9pPr indent="-320040" lvl="8" marL="4114800" algn="l">
              <a:spcBef>
                <a:spcPts val="600"/>
              </a:spcBef>
              <a:spcAft>
                <a:spcPts val="600"/>
              </a:spcAft>
              <a:buSzPts val="1440"/>
              <a:buChar char="▶"/>
              <a:defRPr/>
            </a:lvl9pPr>
          </a:lstStyle>
          <a:p/>
        </p:txBody>
      </p:sp>
      <p:sp>
        <p:nvSpPr>
          <p:cNvPr id="57" name="Google Shape;57;p7"/>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 name="Google Shape;58;p7"/>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7"/>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60" name="Shape 60"/>
        <p:cNvGrpSpPr/>
        <p:nvPr/>
      </p:nvGrpSpPr>
      <p:grpSpPr>
        <a:xfrm>
          <a:off x="0" y="0"/>
          <a:ext cx="0" cy="0"/>
          <a:chOff x="0" y="0"/>
          <a:chExt cx="0" cy="0"/>
        </a:xfrm>
      </p:grpSpPr>
      <p:sp>
        <p:nvSpPr>
          <p:cNvPr id="61" name="Google Shape;61;p8"/>
          <p:cNvSpPr txBox="1"/>
          <p:nvPr>
            <p:ph type="title"/>
          </p:nvPr>
        </p:nvSpPr>
        <p:spPr>
          <a:xfrm>
            <a:off x="684212" y="4487332"/>
            <a:ext cx="8534400" cy="1507067"/>
          </a:xfrm>
          <a:prstGeom prst="rect">
            <a:avLst/>
          </a:prstGeom>
          <a:noFill/>
          <a:ln>
            <a:noFill/>
          </a:ln>
        </p:spPr>
        <p:txBody>
          <a:bodyPr anchorCtr="0" anchor="ctr" bIns="45700" lIns="91425" spcFirstLastPara="1" rIns="91425" wrap="square" tIns="45700"/>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2" name="Google Shape;62;p8"/>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8"/>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8"/>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ntent with Caption" type="objTx">
  <p:cSld name="OBJECT_WITH_CAPTION_TEXT">
    <p:spTree>
      <p:nvGrpSpPr>
        <p:cNvPr id="65" name="Shape 65"/>
        <p:cNvGrpSpPr/>
        <p:nvPr/>
      </p:nvGrpSpPr>
      <p:grpSpPr>
        <a:xfrm>
          <a:off x="0" y="0"/>
          <a:ext cx="0" cy="0"/>
          <a:chOff x="0" y="0"/>
          <a:chExt cx="0" cy="0"/>
        </a:xfrm>
      </p:grpSpPr>
      <p:sp>
        <p:nvSpPr>
          <p:cNvPr id="66" name="Google Shape;66;p9"/>
          <p:cNvSpPr txBox="1"/>
          <p:nvPr>
            <p:ph type="title"/>
          </p:nvPr>
        </p:nvSpPr>
        <p:spPr>
          <a:xfrm>
            <a:off x="7085012" y="685800"/>
            <a:ext cx="3657600" cy="1371600"/>
          </a:xfrm>
          <a:prstGeom prst="rect">
            <a:avLst/>
          </a:prstGeom>
          <a:noFill/>
          <a:ln>
            <a:noFill/>
          </a:ln>
        </p:spPr>
        <p:txBody>
          <a:bodyPr anchorCtr="0" anchor="b" bIns="45700" lIns="91425" spcFirstLastPara="1" rIns="91425" wrap="square" tIns="45700"/>
          <a:lstStyle>
            <a:lvl1pPr lvl="0" algn="l">
              <a:spcBef>
                <a:spcPts val="0"/>
              </a:spcBef>
              <a:spcAft>
                <a:spcPts val="0"/>
              </a:spcAft>
              <a:buClr>
                <a:schemeClr val="lt1"/>
              </a:buClr>
              <a:buSzPts val="2400"/>
              <a:buFont typeface="Century Gothic"/>
              <a:buNone/>
              <a:defRPr b="0" sz="2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9"/>
          <p:cNvSpPr txBox="1"/>
          <p:nvPr>
            <p:ph idx="1" type="body"/>
          </p:nvPr>
        </p:nvSpPr>
        <p:spPr>
          <a:xfrm>
            <a:off x="684212" y="685800"/>
            <a:ext cx="5943601" cy="5308600"/>
          </a:xfrm>
          <a:prstGeom prst="rect">
            <a:avLst/>
          </a:prstGeom>
          <a:noFill/>
          <a:ln>
            <a:noFill/>
          </a:ln>
        </p:spPr>
        <p:txBody>
          <a:bodyPr anchorCtr="0" anchor="ctr" bIns="45700" lIns="91425" spcFirstLastPara="1" rIns="91425" wrap="square" tIns="45700"/>
          <a:lstStyle>
            <a:lvl1pPr indent="-320040" lvl="0" marL="457200" algn="l">
              <a:spcBef>
                <a:spcPts val="360"/>
              </a:spcBef>
              <a:spcAft>
                <a:spcPts val="0"/>
              </a:spcAft>
              <a:buSzPts val="1440"/>
              <a:buChar char="▶"/>
              <a:defRPr/>
            </a:lvl1pPr>
            <a:lvl2pPr indent="-320040" lvl="1" marL="914400" algn="l">
              <a:spcBef>
                <a:spcPts val="600"/>
              </a:spcBef>
              <a:spcAft>
                <a:spcPts val="0"/>
              </a:spcAft>
              <a:buSzPts val="1440"/>
              <a:buChar char="▶"/>
              <a:defRPr/>
            </a:lvl2pPr>
            <a:lvl3pPr indent="-320039" lvl="2" marL="1371600" algn="l">
              <a:spcBef>
                <a:spcPts val="600"/>
              </a:spcBef>
              <a:spcAft>
                <a:spcPts val="0"/>
              </a:spcAft>
              <a:buSzPts val="1440"/>
              <a:buChar char="▶"/>
              <a:defRPr/>
            </a:lvl3pPr>
            <a:lvl4pPr indent="-320039" lvl="3" marL="1828800" algn="l">
              <a:spcBef>
                <a:spcPts val="600"/>
              </a:spcBef>
              <a:spcAft>
                <a:spcPts val="0"/>
              </a:spcAft>
              <a:buSzPts val="1440"/>
              <a:buChar char="▶"/>
              <a:defRPr/>
            </a:lvl4pPr>
            <a:lvl5pPr indent="-320039" lvl="4" marL="2286000" algn="l">
              <a:spcBef>
                <a:spcPts val="600"/>
              </a:spcBef>
              <a:spcAft>
                <a:spcPts val="0"/>
              </a:spcAft>
              <a:buSzPts val="1440"/>
              <a:buChar char="▶"/>
              <a:defRPr/>
            </a:lvl5pPr>
            <a:lvl6pPr indent="-320039" lvl="5" marL="2743200" algn="l">
              <a:spcBef>
                <a:spcPts val="600"/>
              </a:spcBef>
              <a:spcAft>
                <a:spcPts val="0"/>
              </a:spcAft>
              <a:buSzPts val="1440"/>
              <a:buChar char="▶"/>
              <a:defRPr/>
            </a:lvl6pPr>
            <a:lvl7pPr indent="-320039" lvl="6" marL="3200400" algn="l">
              <a:spcBef>
                <a:spcPts val="600"/>
              </a:spcBef>
              <a:spcAft>
                <a:spcPts val="0"/>
              </a:spcAft>
              <a:buSzPts val="1440"/>
              <a:buChar char="▶"/>
              <a:defRPr/>
            </a:lvl7pPr>
            <a:lvl8pPr indent="-320040" lvl="7" marL="3657600" algn="l">
              <a:spcBef>
                <a:spcPts val="600"/>
              </a:spcBef>
              <a:spcAft>
                <a:spcPts val="0"/>
              </a:spcAft>
              <a:buSzPts val="1440"/>
              <a:buChar char="▶"/>
              <a:defRPr/>
            </a:lvl8pPr>
            <a:lvl9pPr indent="-320040" lvl="8" marL="4114800" algn="l">
              <a:spcBef>
                <a:spcPts val="600"/>
              </a:spcBef>
              <a:spcAft>
                <a:spcPts val="600"/>
              </a:spcAft>
              <a:buSzPts val="1440"/>
              <a:buChar char="▶"/>
              <a:defRPr/>
            </a:lvl9pPr>
          </a:lstStyle>
          <a:p/>
        </p:txBody>
      </p:sp>
      <p:sp>
        <p:nvSpPr>
          <p:cNvPr id="68" name="Google Shape;68;p9"/>
          <p:cNvSpPr txBox="1"/>
          <p:nvPr>
            <p:ph idx="2" type="body"/>
          </p:nvPr>
        </p:nvSpPr>
        <p:spPr>
          <a:xfrm>
            <a:off x="7085012" y="2209799"/>
            <a:ext cx="3657600" cy="2091267"/>
          </a:xfrm>
          <a:prstGeom prst="rect">
            <a:avLst/>
          </a:prstGeom>
          <a:noFill/>
          <a:ln>
            <a:noFill/>
          </a:ln>
        </p:spPr>
        <p:txBody>
          <a:bodyPr anchorCtr="0" anchor="t" bIns="45700" lIns="91425" spcFirstLastPara="1" rIns="91425" wrap="square" tIns="45700"/>
          <a:lstStyle>
            <a:lvl1pPr indent="-228600" lvl="0" marL="457200" algn="l">
              <a:spcBef>
                <a:spcPts val="320"/>
              </a:spcBef>
              <a:spcAft>
                <a:spcPts val="0"/>
              </a:spcAft>
              <a:buSzPts val="1280"/>
              <a:buNone/>
              <a:defRPr sz="1600"/>
            </a:lvl1pPr>
            <a:lvl2pPr indent="-228600" lvl="1" marL="914400" algn="l">
              <a:spcBef>
                <a:spcPts val="600"/>
              </a:spcBef>
              <a:spcAft>
                <a:spcPts val="0"/>
              </a:spcAft>
              <a:buSzPts val="960"/>
              <a:buNone/>
              <a:defRPr sz="1200"/>
            </a:lvl2pPr>
            <a:lvl3pPr indent="-228600" lvl="2" marL="1371600" algn="l">
              <a:spcBef>
                <a:spcPts val="600"/>
              </a:spcBef>
              <a:spcAft>
                <a:spcPts val="0"/>
              </a:spcAft>
              <a:buSzPts val="800"/>
              <a:buNone/>
              <a:defRPr sz="1000"/>
            </a:lvl3pPr>
            <a:lvl4pPr indent="-228600" lvl="3" marL="1828800" algn="l">
              <a:spcBef>
                <a:spcPts val="600"/>
              </a:spcBef>
              <a:spcAft>
                <a:spcPts val="0"/>
              </a:spcAft>
              <a:buSzPts val="720"/>
              <a:buNone/>
              <a:defRPr sz="900"/>
            </a:lvl4pPr>
            <a:lvl5pPr indent="-228600" lvl="4" marL="2286000" algn="l">
              <a:spcBef>
                <a:spcPts val="600"/>
              </a:spcBef>
              <a:spcAft>
                <a:spcPts val="0"/>
              </a:spcAft>
              <a:buSzPts val="720"/>
              <a:buNone/>
              <a:defRPr sz="900"/>
            </a:lvl5pPr>
            <a:lvl6pPr indent="-228600" lvl="5" marL="2743200" algn="l">
              <a:spcBef>
                <a:spcPts val="600"/>
              </a:spcBef>
              <a:spcAft>
                <a:spcPts val="0"/>
              </a:spcAft>
              <a:buSzPts val="720"/>
              <a:buNone/>
              <a:defRPr sz="900"/>
            </a:lvl6pPr>
            <a:lvl7pPr indent="-228600" lvl="6" marL="3200400" algn="l">
              <a:spcBef>
                <a:spcPts val="600"/>
              </a:spcBef>
              <a:spcAft>
                <a:spcPts val="0"/>
              </a:spcAft>
              <a:buSzPts val="720"/>
              <a:buNone/>
              <a:defRPr sz="900"/>
            </a:lvl7pPr>
            <a:lvl8pPr indent="-228600" lvl="7" marL="3657600" algn="l">
              <a:spcBef>
                <a:spcPts val="600"/>
              </a:spcBef>
              <a:spcAft>
                <a:spcPts val="0"/>
              </a:spcAft>
              <a:buSzPts val="720"/>
              <a:buNone/>
              <a:defRPr sz="900"/>
            </a:lvl8pPr>
            <a:lvl9pPr indent="-228600" lvl="8" marL="4114800" algn="l">
              <a:spcBef>
                <a:spcPts val="600"/>
              </a:spcBef>
              <a:spcAft>
                <a:spcPts val="600"/>
              </a:spcAft>
              <a:buSzPts val="720"/>
              <a:buNone/>
              <a:defRPr sz="900"/>
            </a:lvl9pPr>
          </a:lstStyle>
          <a:p/>
        </p:txBody>
      </p:sp>
      <p:sp>
        <p:nvSpPr>
          <p:cNvPr id="69" name="Google Shape;69;p9"/>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9"/>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9"/>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Picture with Caption" type="picTx">
  <p:cSld name="PICTURE_WITH_CAPTION_TEXT">
    <p:spTree>
      <p:nvGrpSpPr>
        <p:cNvPr id="72" name="Shape 72"/>
        <p:cNvGrpSpPr/>
        <p:nvPr/>
      </p:nvGrpSpPr>
      <p:grpSpPr>
        <a:xfrm>
          <a:off x="0" y="0"/>
          <a:ext cx="0" cy="0"/>
          <a:chOff x="0" y="0"/>
          <a:chExt cx="0" cy="0"/>
        </a:xfrm>
      </p:grpSpPr>
      <p:sp>
        <p:nvSpPr>
          <p:cNvPr id="73" name="Google Shape;73;p10"/>
          <p:cNvSpPr txBox="1"/>
          <p:nvPr>
            <p:ph type="title"/>
          </p:nvPr>
        </p:nvSpPr>
        <p:spPr>
          <a:xfrm>
            <a:off x="4722812" y="1447800"/>
            <a:ext cx="6019800" cy="1143000"/>
          </a:xfrm>
          <a:prstGeom prst="rect">
            <a:avLst/>
          </a:prstGeom>
          <a:noFill/>
          <a:ln>
            <a:noFill/>
          </a:ln>
        </p:spPr>
        <p:txBody>
          <a:bodyPr anchorCtr="0" anchor="b" bIns="45700" lIns="91425" spcFirstLastPara="1" rIns="91425" wrap="square" tIns="45700"/>
          <a:lstStyle>
            <a:lvl1pPr lvl="0" algn="l">
              <a:spcBef>
                <a:spcPts val="0"/>
              </a:spcBef>
              <a:spcAft>
                <a:spcPts val="0"/>
              </a:spcAft>
              <a:buClr>
                <a:schemeClr val="lt1"/>
              </a:buClr>
              <a:buSzPts val="2800"/>
              <a:buFont typeface="Century Gothic"/>
              <a:buNone/>
              <a:defRPr b="0" sz="2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4" name="Google Shape;74;p10"/>
          <p:cNvSpPr/>
          <p:nvPr>
            <p:ph idx="2" type="pic"/>
          </p:nvPr>
        </p:nvSpPr>
        <p:spPr>
          <a:xfrm>
            <a:off x="989012" y="914400"/>
            <a:ext cx="3280974" cy="4572000"/>
          </a:xfrm>
          <a:prstGeom prst="snip2DiagRect">
            <a:avLst>
              <a:gd fmla="val 10815" name="adj1"/>
              <a:gd fmla="val 0" name="adj2"/>
            </a:avLst>
          </a:prstGeom>
          <a:noFill/>
          <a:ln cap="flat" cmpd="sng" w="15875">
            <a:solidFill>
              <a:schemeClr val="lt1">
                <a:alpha val="40000"/>
              </a:schemeClr>
            </a:solidFill>
            <a:prstDash val="solid"/>
            <a:round/>
            <a:headEnd len="sm" w="sm" type="none"/>
            <a:tailEnd len="sm" w="sm" type="none"/>
          </a:ln>
        </p:spPr>
        <p:txBody>
          <a:bodyPr anchorCtr="0" anchor="t" bIns="45700" lIns="91425" spcFirstLastPara="1" rIns="91425" wrap="square" tIns="45700"/>
          <a:lstStyle>
            <a:lvl1pPr lvl="0" marR="0" rtl="0" algn="ctr">
              <a:spcBef>
                <a:spcPts val="320"/>
              </a:spcBef>
              <a:spcAft>
                <a:spcPts val="0"/>
              </a:spcAft>
              <a:buClr>
                <a:schemeClr val="lt1"/>
              </a:buClr>
              <a:buSzPts val="1280"/>
              <a:buFont typeface="Noto Sans Symbols"/>
              <a:buNone/>
              <a:defRPr b="0" i="0" sz="1600" u="none" cap="none" strike="noStrike">
                <a:solidFill>
                  <a:srgbClr val="68370E"/>
                </a:solidFill>
                <a:latin typeface="Century Gothic"/>
                <a:ea typeface="Century Gothic"/>
                <a:cs typeface="Century Gothic"/>
                <a:sym typeface="Century Gothic"/>
              </a:defRPr>
            </a:lvl1pPr>
            <a:lvl2pPr lvl="1" marR="0" rtl="0" algn="l">
              <a:spcBef>
                <a:spcPts val="600"/>
              </a:spcBef>
              <a:spcAft>
                <a:spcPts val="0"/>
              </a:spcAft>
              <a:buClr>
                <a:schemeClr val="lt1"/>
              </a:buClr>
              <a:buSzPts val="1280"/>
              <a:buFont typeface="Noto Sans Symbols"/>
              <a:buNone/>
              <a:defRPr b="0" i="0" sz="1600" u="none" cap="none" strike="noStrike">
                <a:solidFill>
                  <a:srgbClr val="68370E"/>
                </a:solidFill>
                <a:latin typeface="Century Gothic"/>
                <a:ea typeface="Century Gothic"/>
                <a:cs typeface="Century Gothic"/>
                <a:sym typeface="Century Gothic"/>
              </a:defRPr>
            </a:lvl2pPr>
            <a:lvl3pPr lvl="2" marR="0" rtl="0" algn="l">
              <a:spcBef>
                <a:spcPts val="600"/>
              </a:spcBef>
              <a:spcAft>
                <a:spcPts val="0"/>
              </a:spcAft>
              <a:buClr>
                <a:schemeClr val="lt1"/>
              </a:buClr>
              <a:buSzPts val="1280"/>
              <a:buFont typeface="Noto Sans Symbols"/>
              <a:buNone/>
              <a:defRPr b="0" i="0" sz="1600" u="none" cap="none" strike="noStrike">
                <a:solidFill>
                  <a:srgbClr val="68370E"/>
                </a:solidFill>
                <a:latin typeface="Century Gothic"/>
                <a:ea typeface="Century Gothic"/>
                <a:cs typeface="Century Gothic"/>
                <a:sym typeface="Century Gothic"/>
              </a:defRPr>
            </a:lvl3pPr>
            <a:lvl4pPr lvl="3" marR="0" rtl="0" algn="l">
              <a:spcBef>
                <a:spcPts val="600"/>
              </a:spcBef>
              <a:spcAft>
                <a:spcPts val="0"/>
              </a:spcAft>
              <a:buClr>
                <a:schemeClr val="lt1"/>
              </a:buClr>
              <a:buSzPts val="1280"/>
              <a:buFont typeface="Noto Sans Symbols"/>
              <a:buNone/>
              <a:defRPr b="0" i="0" sz="1600" u="none" cap="none" strike="noStrike">
                <a:solidFill>
                  <a:srgbClr val="68370E"/>
                </a:solidFill>
                <a:latin typeface="Century Gothic"/>
                <a:ea typeface="Century Gothic"/>
                <a:cs typeface="Century Gothic"/>
                <a:sym typeface="Century Gothic"/>
              </a:defRPr>
            </a:lvl4pPr>
            <a:lvl5pPr lvl="4" marR="0" rtl="0" algn="l">
              <a:spcBef>
                <a:spcPts val="600"/>
              </a:spcBef>
              <a:spcAft>
                <a:spcPts val="0"/>
              </a:spcAft>
              <a:buClr>
                <a:schemeClr val="lt1"/>
              </a:buClr>
              <a:buSzPts val="1280"/>
              <a:buFont typeface="Noto Sans Symbols"/>
              <a:buNone/>
              <a:defRPr b="0" i="0" sz="1600" u="none" cap="none" strike="noStrike">
                <a:solidFill>
                  <a:srgbClr val="68370E"/>
                </a:solidFill>
                <a:latin typeface="Century Gothic"/>
                <a:ea typeface="Century Gothic"/>
                <a:cs typeface="Century Gothic"/>
                <a:sym typeface="Century Gothic"/>
              </a:defRPr>
            </a:lvl5pPr>
            <a:lvl6pPr lvl="5" marR="0" rtl="0" algn="l">
              <a:spcBef>
                <a:spcPts val="600"/>
              </a:spcBef>
              <a:spcAft>
                <a:spcPts val="0"/>
              </a:spcAft>
              <a:buClr>
                <a:schemeClr val="lt1"/>
              </a:buClr>
              <a:buSzPts val="1280"/>
              <a:buFont typeface="Noto Sans Symbols"/>
              <a:buNone/>
              <a:defRPr b="0" i="0" sz="1600" u="none" cap="none" strike="noStrike">
                <a:solidFill>
                  <a:srgbClr val="68370E"/>
                </a:solidFill>
                <a:latin typeface="Century Gothic"/>
                <a:ea typeface="Century Gothic"/>
                <a:cs typeface="Century Gothic"/>
                <a:sym typeface="Century Gothic"/>
              </a:defRPr>
            </a:lvl6pPr>
            <a:lvl7pPr lvl="6" marR="0" rtl="0" algn="l">
              <a:spcBef>
                <a:spcPts val="600"/>
              </a:spcBef>
              <a:spcAft>
                <a:spcPts val="0"/>
              </a:spcAft>
              <a:buClr>
                <a:schemeClr val="lt1"/>
              </a:buClr>
              <a:buSzPts val="1280"/>
              <a:buFont typeface="Noto Sans Symbols"/>
              <a:buNone/>
              <a:defRPr b="0" i="0" sz="1600" u="none" cap="none" strike="noStrike">
                <a:solidFill>
                  <a:srgbClr val="68370E"/>
                </a:solidFill>
                <a:latin typeface="Century Gothic"/>
                <a:ea typeface="Century Gothic"/>
                <a:cs typeface="Century Gothic"/>
                <a:sym typeface="Century Gothic"/>
              </a:defRPr>
            </a:lvl7pPr>
            <a:lvl8pPr lvl="7" marR="0" rtl="0" algn="l">
              <a:spcBef>
                <a:spcPts val="600"/>
              </a:spcBef>
              <a:spcAft>
                <a:spcPts val="0"/>
              </a:spcAft>
              <a:buClr>
                <a:schemeClr val="lt1"/>
              </a:buClr>
              <a:buSzPts val="1280"/>
              <a:buFont typeface="Noto Sans Symbols"/>
              <a:buNone/>
              <a:defRPr b="0" i="0" sz="1600" u="none" cap="none" strike="noStrike">
                <a:solidFill>
                  <a:srgbClr val="68370E"/>
                </a:solidFill>
                <a:latin typeface="Century Gothic"/>
                <a:ea typeface="Century Gothic"/>
                <a:cs typeface="Century Gothic"/>
                <a:sym typeface="Century Gothic"/>
              </a:defRPr>
            </a:lvl8pPr>
            <a:lvl9pPr lvl="8" marR="0" rtl="0" algn="l">
              <a:spcBef>
                <a:spcPts val="600"/>
              </a:spcBef>
              <a:spcAft>
                <a:spcPts val="600"/>
              </a:spcAft>
              <a:buClr>
                <a:schemeClr val="lt1"/>
              </a:buClr>
              <a:buSzPts val="1280"/>
              <a:buFont typeface="Noto Sans Symbols"/>
              <a:buNone/>
              <a:defRPr b="0" i="0" sz="1600" u="none" cap="none" strike="noStrike">
                <a:solidFill>
                  <a:srgbClr val="68370E"/>
                </a:solidFill>
                <a:latin typeface="Century Gothic"/>
                <a:ea typeface="Century Gothic"/>
                <a:cs typeface="Century Gothic"/>
                <a:sym typeface="Century Gothic"/>
              </a:defRPr>
            </a:lvl9pPr>
          </a:lstStyle>
          <a:p/>
        </p:txBody>
      </p:sp>
      <p:sp>
        <p:nvSpPr>
          <p:cNvPr id="75" name="Google Shape;75;p10"/>
          <p:cNvSpPr txBox="1"/>
          <p:nvPr>
            <p:ph idx="1" type="body"/>
          </p:nvPr>
        </p:nvSpPr>
        <p:spPr>
          <a:xfrm>
            <a:off x="4722812" y="2777066"/>
            <a:ext cx="6021388" cy="2048933"/>
          </a:xfrm>
          <a:prstGeom prst="rect">
            <a:avLst/>
          </a:prstGeom>
          <a:noFill/>
          <a:ln>
            <a:noFill/>
          </a:ln>
        </p:spPr>
        <p:txBody>
          <a:bodyPr anchorCtr="0" anchor="t" bIns="45700" lIns="91425" spcFirstLastPara="1" rIns="91425" wrap="square" tIns="45700"/>
          <a:lstStyle>
            <a:lvl1pPr indent="-228600" lvl="0" marL="457200" algn="l">
              <a:spcBef>
                <a:spcPts val="360"/>
              </a:spcBef>
              <a:spcAft>
                <a:spcPts val="0"/>
              </a:spcAft>
              <a:buSzPts val="1440"/>
              <a:buNone/>
              <a:defRPr sz="1800"/>
            </a:lvl1pPr>
            <a:lvl2pPr indent="-228600" lvl="1" marL="914400" algn="l">
              <a:spcBef>
                <a:spcPts val="600"/>
              </a:spcBef>
              <a:spcAft>
                <a:spcPts val="0"/>
              </a:spcAft>
              <a:buSzPts val="960"/>
              <a:buNone/>
              <a:defRPr sz="1200"/>
            </a:lvl2pPr>
            <a:lvl3pPr indent="-228600" lvl="2" marL="1371600" algn="l">
              <a:spcBef>
                <a:spcPts val="600"/>
              </a:spcBef>
              <a:spcAft>
                <a:spcPts val="0"/>
              </a:spcAft>
              <a:buSzPts val="800"/>
              <a:buNone/>
              <a:defRPr sz="1000"/>
            </a:lvl3pPr>
            <a:lvl4pPr indent="-228600" lvl="3" marL="1828800" algn="l">
              <a:spcBef>
                <a:spcPts val="600"/>
              </a:spcBef>
              <a:spcAft>
                <a:spcPts val="0"/>
              </a:spcAft>
              <a:buSzPts val="720"/>
              <a:buNone/>
              <a:defRPr sz="900"/>
            </a:lvl4pPr>
            <a:lvl5pPr indent="-228600" lvl="4" marL="2286000" algn="l">
              <a:spcBef>
                <a:spcPts val="600"/>
              </a:spcBef>
              <a:spcAft>
                <a:spcPts val="0"/>
              </a:spcAft>
              <a:buSzPts val="720"/>
              <a:buNone/>
              <a:defRPr sz="900"/>
            </a:lvl5pPr>
            <a:lvl6pPr indent="-228600" lvl="5" marL="2743200" algn="l">
              <a:spcBef>
                <a:spcPts val="600"/>
              </a:spcBef>
              <a:spcAft>
                <a:spcPts val="0"/>
              </a:spcAft>
              <a:buSzPts val="720"/>
              <a:buNone/>
              <a:defRPr sz="900"/>
            </a:lvl6pPr>
            <a:lvl7pPr indent="-228600" lvl="6" marL="3200400" algn="l">
              <a:spcBef>
                <a:spcPts val="600"/>
              </a:spcBef>
              <a:spcAft>
                <a:spcPts val="0"/>
              </a:spcAft>
              <a:buSzPts val="720"/>
              <a:buNone/>
              <a:defRPr sz="900"/>
            </a:lvl7pPr>
            <a:lvl8pPr indent="-228600" lvl="7" marL="3657600" algn="l">
              <a:spcBef>
                <a:spcPts val="600"/>
              </a:spcBef>
              <a:spcAft>
                <a:spcPts val="0"/>
              </a:spcAft>
              <a:buSzPts val="720"/>
              <a:buNone/>
              <a:defRPr sz="900"/>
            </a:lvl8pPr>
            <a:lvl9pPr indent="-228600" lvl="8" marL="4114800" algn="l">
              <a:spcBef>
                <a:spcPts val="600"/>
              </a:spcBef>
              <a:spcAft>
                <a:spcPts val="600"/>
              </a:spcAft>
              <a:buSzPts val="720"/>
              <a:buNone/>
              <a:defRPr sz="900"/>
            </a:lvl9pPr>
          </a:lstStyle>
          <a:p/>
        </p:txBody>
      </p:sp>
      <p:sp>
        <p:nvSpPr>
          <p:cNvPr id="76" name="Google Shape;76;p10"/>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10"/>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0"/>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Panoramic Picture with Caption">
  <p:cSld name="Panoramic Picture with Caption">
    <p:spTree>
      <p:nvGrpSpPr>
        <p:cNvPr id="79" name="Shape 79"/>
        <p:cNvGrpSpPr/>
        <p:nvPr/>
      </p:nvGrpSpPr>
      <p:grpSpPr>
        <a:xfrm>
          <a:off x="0" y="0"/>
          <a:ext cx="0" cy="0"/>
          <a:chOff x="0" y="0"/>
          <a:chExt cx="0" cy="0"/>
        </a:xfrm>
      </p:grpSpPr>
      <p:sp>
        <p:nvSpPr>
          <p:cNvPr id="80" name="Google Shape;80;p11"/>
          <p:cNvSpPr txBox="1"/>
          <p:nvPr>
            <p:ph type="title"/>
          </p:nvPr>
        </p:nvSpPr>
        <p:spPr>
          <a:xfrm>
            <a:off x="684212" y="4487332"/>
            <a:ext cx="8534400" cy="1507067"/>
          </a:xfrm>
          <a:prstGeom prst="rect">
            <a:avLst/>
          </a:prstGeom>
          <a:noFill/>
          <a:ln>
            <a:noFill/>
          </a:ln>
        </p:spPr>
        <p:txBody>
          <a:bodyPr anchorCtr="0" anchor="ctr" bIns="45700" lIns="91425" spcFirstLastPara="1" rIns="91425" wrap="square" tIns="45700"/>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1" name="Google Shape;81;p11"/>
          <p:cNvSpPr/>
          <p:nvPr>
            <p:ph idx="2" type="pic"/>
          </p:nvPr>
        </p:nvSpPr>
        <p:spPr>
          <a:xfrm>
            <a:off x="685800" y="533400"/>
            <a:ext cx="10818812" cy="3124200"/>
          </a:xfrm>
          <a:prstGeom prst="snip2DiagRect">
            <a:avLst>
              <a:gd fmla="val 10815" name="adj1"/>
              <a:gd fmla="val 0" name="adj2"/>
            </a:avLst>
          </a:prstGeom>
          <a:noFill/>
          <a:ln cap="flat" cmpd="sng" w="15875">
            <a:solidFill>
              <a:schemeClr val="lt1">
                <a:alpha val="40000"/>
              </a:schemeClr>
            </a:solidFill>
            <a:prstDash val="solid"/>
            <a:round/>
            <a:headEnd len="sm" w="sm" type="none"/>
            <a:tailEnd len="sm" w="sm" type="none"/>
          </a:ln>
        </p:spPr>
        <p:txBody>
          <a:bodyPr anchorCtr="0" anchor="t" bIns="45700" lIns="91425" spcFirstLastPara="1" rIns="91425" wrap="square" tIns="45700"/>
          <a:lstStyle>
            <a:lvl1pPr lvl="0" marR="0" rtl="0" algn="ctr">
              <a:spcBef>
                <a:spcPts val="320"/>
              </a:spcBef>
              <a:spcAft>
                <a:spcPts val="0"/>
              </a:spcAft>
              <a:buClr>
                <a:schemeClr val="lt1"/>
              </a:buClr>
              <a:buSzPts val="1280"/>
              <a:buFont typeface="Noto Sans Symbols"/>
              <a:buNone/>
              <a:defRPr b="0" i="0" sz="1600" u="none" cap="none" strike="noStrike">
                <a:solidFill>
                  <a:srgbClr val="68370E"/>
                </a:solidFill>
                <a:latin typeface="Century Gothic"/>
                <a:ea typeface="Century Gothic"/>
                <a:cs typeface="Century Gothic"/>
                <a:sym typeface="Century Gothic"/>
              </a:defRPr>
            </a:lvl1pPr>
            <a:lvl2pPr lvl="1" marR="0" rtl="0" algn="l">
              <a:spcBef>
                <a:spcPts val="600"/>
              </a:spcBef>
              <a:spcAft>
                <a:spcPts val="0"/>
              </a:spcAft>
              <a:buClr>
                <a:schemeClr val="lt1"/>
              </a:buClr>
              <a:buSzPts val="1280"/>
              <a:buFont typeface="Noto Sans Symbols"/>
              <a:buNone/>
              <a:defRPr b="0" i="0" sz="1600" u="none" cap="none" strike="noStrike">
                <a:solidFill>
                  <a:srgbClr val="68370E"/>
                </a:solidFill>
                <a:latin typeface="Century Gothic"/>
                <a:ea typeface="Century Gothic"/>
                <a:cs typeface="Century Gothic"/>
                <a:sym typeface="Century Gothic"/>
              </a:defRPr>
            </a:lvl2pPr>
            <a:lvl3pPr lvl="2" marR="0" rtl="0" algn="l">
              <a:spcBef>
                <a:spcPts val="600"/>
              </a:spcBef>
              <a:spcAft>
                <a:spcPts val="0"/>
              </a:spcAft>
              <a:buClr>
                <a:schemeClr val="lt1"/>
              </a:buClr>
              <a:buSzPts val="1280"/>
              <a:buFont typeface="Noto Sans Symbols"/>
              <a:buNone/>
              <a:defRPr b="0" i="0" sz="1600" u="none" cap="none" strike="noStrike">
                <a:solidFill>
                  <a:srgbClr val="68370E"/>
                </a:solidFill>
                <a:latin typeface="Century Gothic"/>
                <a:ea typeface="Century Gothic"/>
                <a:cs typeface="Century Gothic"/>
                <a:sym typeface="Century Gothic"/>
              </a:defRPr>
            </a:lvl3pPr>
            <a:lvl4pPr lvl="3" marR="0" rtl="0" algn="l">
              <a:spcBef>
                <a:spcPts val="600"/>
              </a:spcBef>
              <a:spcAft>
                <a:spcPts val="0"/>
              </a:spcAft>
              <a:buClr>
                <a:schemeClr val="lt1"/>
              </a:buClr>
              <a:buSzPts val="1280"/>
              <a:buFont typeface="Noto Sans Symbols"/>
              <a:buNone/>
              <a:defRPr b="0" i="0" sz="1600" u="none" cap="none" strike="noStrike">
                <a:solidFill>
                  <a:srgbClr val="68370E"/>
                </a:solidFill>
                <a:latin typeface="Century Gothic"/>
                <a:ea typeface="Century Gothic"/>
                <a:cs typeface="Century Gothic"/>
                <a:sym typeface="Century Gothic"/>
              </a:defRPr>
            </a:lvl4pPr>
            <a:lvl5pPr lvl="4" marR="0" rtl="0" algn="l">
              <a:spcBef>
                <a:spcPts val="600"/>
              </a:spcBef>
              <a:spcAft>
                <a:spcPts val="0"/>
              </a:spcAft>
              <a:buClr>
                <a:schemeClr val="lt1"/>
              </a:buClr>
              <a:buSzPts val="1280"/>
              <a:buFont typeface="Noto Sans Symbols"/>
              <a:buNone/>
              <a:defRPr b="0" i="0" sz="1600" u="none" cap="none" strike="noStrike">
                <a:solidFill>
                  <a:srgbClr val="68370E"/>
                </a:solidFill>
                <a:latin typeface="Century Gothic"/>
                <a:ea typeface="Century Gothic"/>
                <a:cs typeface="Century Gothic"/>
                <a:sym typeface="Century Gothic"/>
              </a:defRPr>
            </a:lvl5pPr>
            <a:lvl6pPr lvl="5" marR="0" rtl="0" algn="l">
              <a:spcBef>
                <a:spcPts val="600"/>
              </a:spcBef>
              <a:spcAft>
                <a:spcPts val="0"/>
              </a:spcAft>
              <a:buClr>
                <a:schemeClr val="lt1"/>
              </a:buClr>
              <a:buSzPts val="1280"/>
              <a:buFont typeface="Noto Sans Symbols"/>
              <a:buNone/>
              <a:defRPr b="0" i="0" sz="1600" u="none" cap="none" strike="noStrike">
                <a:solidFill>
                  <a:srgbClr val="68370E"/>
                </a:solidFill>
                <a:latin typeface="Century Gothic"/>
                <a:ea typeface="Century Gothic"/>
                <a:cs typeface="Century Gothic"/>
                <a:sym typeface="Century Gothic"/>
              </a:defRPr>
            </a:lvl6pPr>
            <a:lvl7pPr lvl="6" marR="0" rtl="0" algn="l">
              <a:spcBef>
                <a:spcPts val="600"/>
              </a:spcBef>
              <a:spcAft>
                <a:spcPts val="0"/>
              </a:spcAft>
              <a:buClr>
                <a:schemeClr val="lt1"/>
              </a:buClr>
              <a:buSzPts val="1280"/>
              <a:buFont typeface="Noto Sans Symbols"/>
              <a:buNone/>
              <a:defRPr b="0" i="0" sz="1600" u="none" cap="none" strike="noStrike">
                <a:solidFill>
                  <a:srgbClr val="68370E"/>
                </a:solidFill>
                <a:latin typeface="Century Gothic"/>
                <a:ea typeface="Century Gothic"/>
                <a:cs typeface="Century Gothic"/>
                <a:sym typeface="Century Gothic"/>
              </a:defRPr>
            </a:lvl7pPr>
            <a:lvl8pPr lvl="7" marR="0" rtl="0" algn="l">
              <a:spcBef>
                <a:spcPts val="600"/>
              </a:spcBef>
              <a:spcAft>
                <a:spcPts val="0"/>
              </a:spcAft>
              <a:buClr>
                <a:schemeClr val="lt1"/>
              </a:buClr>
              <a:buSzPts val="1280"/>
              <a:buFont typeface="Noto Sans Symbols"/>
              <a:buNone/>
              <a:defRPr b="0" i="0" sz="1600" u="none" cap="none" strike="noStrike">
                <a:solidFill>
                  <a:srgbClr val="68370E"/>
                </a:solidFill>
                <a:latin typeface="Century Gothic"/>
                <a:ea typeface="Century Gothic"/>
                <a:cs typeface="Century Gothic"/>
                <a:sym typeface="Century Gothic"/>
              </a:defRPr>
            </a:lvl8pPr>
            <a:lvl9pPr lvl="8" marR="0" rtl="0" algn="l">
              <a:spcBef>
                <a:spcPts val="600"/>
              </a:spcBef>
              <a:spcAft>
                <a:spcPts val="600"/>
              </a:spcAft>
              <a:buClr>
                <a:schemeClr val="lt1"/>
              </a:buClr>
              <a:buSzPts val="1280"/>
              <a:buFont typeface="Noto Sans Symbols"/>
              <a:buNone/>
              <a:defRPr b="0" i="0" sz="1600" u="none" cap="none" strike="noStrike">
                <a:solidFill>
                  <a:srgbClr val="68370E"/>
                </a:solidFill>
                <a:latin typeface="Century Gothic"/>
                <a:ea typeface="Century Gothic"/>
                <a:cs typeface="Century Gothic"/>
                <a:sym typeface="Century Gothic"/>
              </a:defRPr>
            </a:lvl9pPr>
          </a:lstStyle>
          <a:p/>
        </p:txBody>
      </p:sp>
      <p:sp>
        <p:nvSpPr>
          <p:cNvPr id="82" name="Google Shape;82;p11"/>
          <p:cNvSpPr txBox="1"/>
          <p:nvPr>
            <p:ph idx="1" type="body"/>
          </p:nvPr>
        </p:nvSpPr>
        <p:spPr>
          <a:xfrm>
            <a:off x="914402" y="3843867"/>
            <a:ext cx="8304210" cy="457200"/>
          </a:xfrm>
          <a:prstGeom prst="rect">
            <a:avLst/>
          </a:prstGeom>
          <a:noFill/>
          <a:ln>
            <a:noFill/>
          </a:ln>
        </p:spPr>
        <p:txBody>
          <a:bodyPr anchorCtr="0" anchor="t" bIns="45700" lIns="91425" spcFirstLastPara="1" rIns="91425" wrap="square" tIns="45700"/>
          <a:lstStyle>
            <a:lvl1pPr indent="-228600" lvl="0" marL="457200" algn="l">
              <a:spcBef>
                <a:spcPts val="320"/>
              </a:spcBef>
              <a:spcAft>
                <a:spcPts val="0"/>
              </a:spcAft>
              <a:buSzPts val="1280"/>
              <a:buFont typeface="Century Gothic"/>
              <a:buNone/>
              <a:defRPr sz="1600"/>
            </a:lvl1pPr>
            <a:lvl2pPr indent="-228600" lvl="1" marL="914400" algn="l">
              <a:spcBef>
                <a:spcPts val="600"/>
              </a:spcBef>
              <a:spcAft>
                <a:spcPts val="0"/>
              </a:spcAft>
              <a:buSzPts val="1440"/>
              <a:buFont typeface="Century Gothic"/>
              <a:buNone/>
              <a:defRPr/>
            </a:lvl2pPr>
            <a:lvl3pPr indent="-228600" lvl="2" marL="1371600" algn="l">
              <a:spcBef>
                <a:spcPts val="600"/>
              </a:spcBef>
              <a:spcAft>
                <a:spcPts val="0"/>
              </a:spcAft>
              <a:buSzPts val="1280"/>
              <a:buFont typeface="Century Gothic"/>
              <a:buNone/>
              <a:defRPr/>
            </a:lvl3pPr>
            <a:lvl4pPr indent="-228600" lvl="3" marL="1828800" algn="l">
              <a:spcBef>
                <a:spcPts val="600"/>
              </a:spcBef>
              <a:spcAft>
                <a:spcPts val="0"/>
              </a:spcAft>
              <a:buSzPts val="1120"/>
              <a:buFont typeface="Century Gothic"/>
              <a:buNone/>
              <a:defRPr/>
            </a:lvl4pPr>
            <a:lvl5pPr indent="-228600" lvl="4" marL="2286000" algn="l">
              <a:spcBef>
                <a:spcPts val="600"/>
              </a:spcBef>
              <a:spcAft>
                <a:spcPts val="0"/>
              </a:spcAft>
              <a:buSzPts val="1120"/>
              <a:buFont typeface="Century Gothic"/>
              <a:buNone/>
              <a:defRPr/>
            </a:lvl5pPr>
            <a:lvl6pPr indent="-320039" lvl="5" marL="2743200" algn="l">
              <a:spcBef>
                <a:spcPts val="600"/>
              </a:spcBef>
              <a:spcAft>
                <a:spcPts val="0"/>
              </a:spcAft>
              <a:buSzPts val="1440"/>
              <a:buChar char="▶"/>
              <a:defRPr/>
            </a:lvl6pPr>
            <a:lvl7pPr indent="-320039" lvl="6" marL="3200400" algn="l">
              <a:spcBef>
                <a:spcPts val="600"/>
              </a:spcBef>
              <a:spcAft>
                <a:spcPts val="0"/>
              </a:spcAft>
              <a:buSzPts val="1440"/>
              <a:buChar char="▶"/>
              <a:defRPr/>
            </a:lvl7pPr>
            <a:lvl8pPr indent="-320040" lvl="7" marL="3657600" algn="l">
              <a:spcBef>
                <a:spcPts val="600"/>
              </a:spcBef>
              <a:spcAft>
                <a:spcPts val="0"/>
              </a:spcAft>
              <a:buSzPts val="1440"/>
              <a:buChar char="▶"/>
              <a:defRPr/>
            </a:lvl8pPr>
            <a:lvl9pPr indent="-320040" lvl="8" marL="4114800" algn="l">
              <a:spcBef>
                <a:spcPts val="600"/>
              </a:spcBef>
              <a:spcAft>
                <a:spcPts val="600"/>
              </a:spcAft>
              <a:buSzPts val="1440"/>
              <a:buChar char="▶"/>
              <a:defRPr/>
            </a:lvl9pPr>
          </a:lstStyle>
          <a:p/>
        </p:txBody>
      </p:sp>
      <p:sp>
        <p:nvSpPr>
          <p:cNvPr id="83" name="Google Shape;83;p11"/>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11"/>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11"/>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Caption">
  <p:cSld name="Title and Caption">
    <p:spTree>
      <p:nvGrpSpPr>
        <p:cNvPr id="86" name="Shape 86"/>
        <p:cNvGrpSpPr/>
        <p:nvPr/>
      </p:nvGrpSpPr>
      <p:grpSpPr>
        <a:xfrm>
          <a:off x="0" y="0"/>
          <a:ext cx="0" cy="0"/>
          <a:chOff x="0" y="0"/>
          <a:chExt cx="0" cy="0"/>
        </a:xfrm>
      </p:grpSpPr>
      <p:sp>
        <p:nvSpPr>
          <p:cNvPr id="87" name="Google Shape;87;p12"/>
          <p:cNvSpPr txBox="1"/>
          <p:nvPr>
            <p:ph type="title"/>
          </p:nvPr>
        </p:nvSpPr>
        <p:spPr>
          <a:xfrm>
            <a:off x="684213" y="685800"/>
            <a:ext cx="10058400" cy="2743200"/>
          </a:xfrm>
          <a:prstGeom prst="rect">
            <a:avLst/>
          </a:prstGeom>
          <a:noFill/>
          <a:ln>
            <a:noFill/>
          </a:ln>
        </p:spPr>
        <p:txBody>
          <a:bodyPr anchorCtr="0" anchor="ctr" bIns="45700" lIns="91425" spcFirstLastPara="1" rIns="91425" wrap="square" tIns="45700"/>
          <a:lstStyle>
            <a:lvl1pPr lvl="0" algn="l">
              <a:spcBef>
                <a:spcPts val="0"/>
              </a:spcBef>
              <a:spcAft>
                <a:spcPts val="0"/>
              </a:spcAft>
              <a:buClr>
                <a:schemeClr val="lt1"/>
              </a:buClr>
              <a:buSzPts val="3200"/>
              <a:buFont typeface="Century Gothic"/>
              <a:buNone/>
              <a:defRPr b="0" sz="32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8" name="Google Shape;88;p12"/>
          <p:cNvSpPr txBox="1"/>
          <p:nvPr>
            <p:ph idx="1" type="body"/>
          </p:nvPr>
        </p:nvSpPr>
        <p:spPr>
          <a:xfrm>
            <a:off x="684212" y="4114800"/>
            <a:ext cx="8535988" cy="1879600"/>
          </a:xfrm>
          <a:prstGeom prst="rect">
            <a:avLst/>
          </a:prstGeom>
          <a:noFill/>
          <a:ln>
            <a:noFill/>
          </a:ln>
        </p:spPr>
        <p:txBody>
          <a:bodyPr anchorCtr="0" anchor="ctr" bIns="45700" lIns="91425" spcFirstLastPara="1" rIns="91425" wrap="square" tIns="45700"/>
          <a:lstStyle>
            <a:lvl1pPr indent="-228600" lvl="0" marL="457200" algn="l">
              <a:spcBef>
                <a:spcPts val="400"/>
              </a:spcBef>
              <a:spcAft>
                <a:spcPts val="0"/>
              </a:spcAft>
              <a:buSzPts val="1600"/>
              <a:buNone/>
              <a:defRPr sz="2000">
                <a:solidFill>
                  <a:srgbClr val="68370E"/>
                </a:solidFill>
              </a:defRPr>
            </a:lvl1pPr>
            <a:lvl2pPr indent="-228600" lvl="1" marL="914400" algn="l">
              <a:spcBef>
                <a:spcPts val="600"/>
              </a:spcBef>
              <a:spcAft>
                <a:spcPts val="0"/>
              </a:spcAft>
              <a:buSzPts val="1440"/>
              <a:buNone/>
              <a:defRPr sz="1800">
                <a:solidFill>
                  <a:schemeClr val="lt1"/>
                </a:solidFill>
              </a:defRPr>
            </a:lvl2pPr>
            <a:lvl3pPr indent="-228600" lvl="2" marL="1371600" algn="l">
              <a:spcBef>
                <a:spcPts val="600"/>
              </a:spcBef>
              <a:spcAft>
                <a:spcPts val="0"/>
              </a:spcAft>
              <a:buSzPts val="1280"/>
              <a:buNone/>
              <a:defRPr sz="1600">
                <a:solidFill>
                  <a:schemeClr val="lt1"/>
                </a:solidFill>
              </a:defRPr>
            </a:lvl3pPr>
            <a:lvl4pPr indent="-228600" lvl="3" marL="1828800" algn="l">
              <a:spcBef>
                <a:spcPts val="600"/>
              </a:spcBef>
              <a:spcAft>
                <a:spcPts val="0"/>
              </a:spcAft>
              <a:buSzPts val="1120"/>
              <a:buNone/>
              <a:defRPr sz="1400">
                <a:solidFill>
                  <a:schemeClr val="lt1"/>
                </a:solidFill>
              </a:defRPr>
            </a:lvl4pPr>
            <a:lvl5pPr indent="-228600" lvl="4" marL="2286000" algn="l">
              <a:spcBef>
                <a:spcPts val="600"/>
              </a:spcBef>
              <a:spcAft>
                <a:spcPts val="0"/>
              </a:spcAft>
              <a:buSzPts val="1120"/>
              <a:buNone/>
              <a:defRPr sz="1400">
                <a:solidFill>
                  <a:schemeClr val="lt1"/>
                </a:solidFill>
              </a:defRPr>
            </a:lvl5pPr>
            <a:lvl6pPr indent="-228600" lvl="5" marL="2743200" algn="l">
              <a:spcBef>
                <a:spcPts val="600"/>
              </a:spcBef>
              <a:spcAft>
                <a:spcPts val="0"/>
              </a:spcAft>
              <a:buSzPts val="1120"/>
              <a:buNone/>
              <a:defRPr sz="1400">
                <a:solidFill>
                  <a:schemeClr val="lt1"/>
                </a:solidFill>
              </a:defRPr>
            </a:lvl6pPr>
            <a:lvl7pPr indent="-228600" lvl="6" marL="3200400" algn="l">
              <a:spcBef>
                <a:spcPts val="600"/>
              </a:spcBef>
              <a:spcAft>
                <a:spcPts val="0"/>
              </a:spcAft>
              <a:buSzPts val="1120"/>
              <a:buNone/>
              <a:defRPr sz="1400">
                <a:solidFill>
                  <a:schemeClr val="lt1"/>
                </a:solidFill>
              </a:defRPr>
            </a:lvl7pPr>
            <a:lvl8pPr indent="-228600" lvl="7" marL="3657600" algn="l">
              <a:spcBef>
                <a:spcPts val="600"/>
              </a:spcBef>
              <a:spcAft>
                <a:spcPts val="0"/>
              </a:spcAft>
              <a:buSzPts val="1120"/>
              <a:buNone/>
              <a:defRPr sz="1400">
                <a:solidFill>
                  <a:schemeClr val="lt1"/>
                </a:solidFill>
              </a:defRPr>
            </a:lvl8pPr>
            <a:lvl9pPr indent="-228600" lvl="8" marL="4114800" algn="l">
              <a:spcBef>
                <a:spcPts val="600"/>
              </a:spcBef>
              <a:spcAft>
                <a:spcPts val="600"/>
              </a:spcAft>
              <a:buSzPts val="1120"/>
              <a:buNone/>
              <a:defRPr sz="1400">
                <a:solidFill>
                  <a:schemeClr val="lt1"/>
                </a:solidFill>
              </a:defRPr>
            </a:lvl9pPr>
          </a:lstStyle>
          <a:p/>
        </p:txBody>
      </p:sp>
      <p:sp>
        <p:nvSpPr>
          <p:cNvPr id="89" name="Google Shape;89;p12"/>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0" name="Google Shape;90;p12"/>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1" name="Google Shape;91;p12"/>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Quote with Caption">
  <p:cSld name="Quote with Caption">
    <p:spTree>
      <p:nvGrpSpPr>
        <p:cNvPr id="92" name="Shape 92"/>
        <p:cNvGrpSpPr/>
        <p:nvPr/>
      </p:nvGrpSpPr>
      <p:grpSpPr>
        <a:xfrm>
          <a:off x="0" y="0"/>
          <a:ext cx="0" cy="0"/>
          <a:chOff x="0" y="0"/>
          <a:chExt cx="0" cy="0"/>
        </a:xfrm>
      </p:grpSpPr>
      <p:sp>
        <p:nvSpPr>
          <p:cNvPr id="93" name="Google Shape;93;p13"/>
          <p:cNvSpPr txBox="1"/>
          <p:nvPr>
            <p:ph type="title"/>
          </p:nvPr>
        </p:nvSpPr>
        <p:spPr>
          <a:xfrm>
            <a:off x="1141411" y="685800"/>
            <a:ext cx="9144001" cy="2743200"/>
          </a:xfrm>
          <a:prstGeom prst="rect">
            <a:avLst/>
          </a:prstGeom>
          <a:noFill/>
          <a:ln>
            <a:noFill/>
          </a:ln>
        </p:spPr>
        <p:txBody>
          <a:bodyPr anchorCtr="0" anchor="ctr" bIns="45700" lIns="91425" spcFirstLastPara="1" rIns="91425" wrap="square" tIns="45700"/>
          <a:lstStyle>
            <a:lvl1pPr lvl="0" algn="l">
              <a:spcBef>
                <a:spcPts val="0"/>
              </a:spcBef>
              <a:spcAft>
                <a:spcPts val="0"/>
              </a:spcAft>
              <a:buClr>
                <a:schemeClr val="lt1"/>
              </a:buClr>
              <a:buSzPts val="3200"/>
              <a:buFont typeface="Century Gothic"/>
              <a:buNone/>
              <a:defRPr b="0" sz="3200" cap="none">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4" name="Google Shape;94;p13"/>
          <p:cNvSpPr txBox="1"/>
          <p:nvPr>
            <p:ph idx="1" type="body"/>
          </p:nvPr>
        </p:nvSpPr>
        <p:spPr>
          <a:xfrm>
            <a:off x="1446212" y="3429000"/>
            <a:ext cx="8534400" cy="381000"/>
          </a:xfrm>
          <a:prstGeom prst="rect">
            <a:avLst/>
          </a:prstGeom>
          <a:noFill/>
          <a:ln>
            <a:noFill/>
          </a:ln>
        </p:spPr>
        <p:txBody>
          <a:bodyPr anchorCtr="0" anchor="ctr" bIns="45700" lIns="91425" spcFirstLastPara="1" rIns="91425" wrap="square" tIns="45700"/>
          <a:lstStyle>
            <a:lvl1pPr indent="-228600" lvl="0" marL="457200" algn="l">
              <a:spcBef>
                <a:spcPts val="400"/>
              </a:spcBef>
              <a:spcAft>
                <a:spcPts val="0"/>
              </a:spcAft>
              <a:buSzPts val="1600"/>
              <a:buFont typeface="Century Gothic"/>
              <a:buNone/>
              <a:defRPr/>
            </a:lvl1pPr>
            <a:lvl2pPr indent="-228600" lvl="1" marL="914400" algn="l">
              <a:spcBef>
                <a:spcPts val="600"/>
              </a:spcBef>
              <a:spcAft>
                <a:spcPts val="0"/>
              </a:spcAft>
              <a:buSzPts val="1440"/>
              <a:buFont typeface="Century Gothic"/>
              <a:buNone/>
              <a:defRPr/>
            </a:lvl2pPr>
            <a:lvl3pPr indent="-228600" lvl="2" marL="1371600" algn="l">
              <a:spcBef>
                <a:spcPts val="600"/>
              </a:spcBef>
              <a:spcAft>
                <a:spcPts val="0"/>
              </a:spcAft>
              <a:buSzPts val="1280"/>
              <a:buFont typeface="Century Gothic"/>
              <a:buNone/>
              <a:defRPr/>
            </a:lvl3pPr>
            <a:lvl4pPr indent="-228600" lvl="3" marL="1828800" algn="l">
              <a:spcBef>
                <a:spcPts val="600"/>
              </a:spcBef>
              <a:spcAft>
                <a:spcPts val="0"/>
              </a:spcAft>
              <a:buSzPts val="1120"/>
              <a:buFont typeface="Century Gothic"/>
              <a:buNone/>
              <a:defRPr/>
            </a:lvl4pPr>
            <a:lvl5pPr indent="-228600" lvl="4" marL="2286000" algn="l">
              <a:spcBef>
                <a:spcPts val="600"/>
              </a:spcBef>
              <a:spcAft>
                <a:spcPts val="0"/>
              </a:spcAft>
              <a:buSzPts val="1120"/>
              <a:buFont typeface="Century Gothic"/>
              <a:buNone/>
              <a:defRPr/>
            </a:lvl5pPr>
            <a:lvl6pPr indent="-320039" lvl="5" marL="2743200" algn="l">
              <a:spcBef>
                <a:spcPts val="600"/>
              </a:spcBef>
              <a:spcAft>
                <a:spcPts val="0"/>
              </a:spcAft>
              <a:buSzPts val="1440"/>
              <a:buChar char="▶"/>
              <a:defRPr/>
            </a:lvl6pPr>
            <a:lvl7pPr indent="-320039" lvl="6" marL="3200400" algn="l">
              <a:spcBef>
                <a:spcPts val="600"/>
              </a:spcBef>
              <a:spcAft>
                <a:spcPts val="0"/>
              </a:spcAft>
              <a:buSzPts val="1440"/>
              <a:buChar char="▶"/>
              <a:defRPr/>
            </a:lvl7pPr>
            <a:lvl8pPr indent="-320040" lvl="7" marL="3657600" algn="l">
              <a:spcBef>
                <a:spcPts val="600"/>
              </a:spcBef>
              <a:spcAft>
                <a:spcPts val="0"/>
              </a:spcAft>
              <a:buSzPts val="1440"/>
              <a:buChar char="▶"/>
              <a:defRPr/>
            </a:lvl8pPr>
            <a:lvl9pPr indent="-320040" lvl="8" marL="4114800" algn="l">
              <a:spcBef>
                <a:spcPts val="600"/>
              </a:spcBef>
              <a:spcAft>
                <a:spcPts val="600"/>
              </a:spcAft>
              <a:buSzPts val="1440"/>
              <a:buChar char="▶"/>
              <a:defRPr/>
            </a:lvl9pPr>
          </a:lstStyle>
          <a:p/>
        </p:txBody>
      </p:sp>
      <p:sp>
        <p:nvSpPr>
          <p:cNvPr id="95" name="Google Shape;95;p13"/>
          <p:cNvSpPr txBox="1"/>
          <p:nvPr>
            <p:ph idx="2" type="body"/>
          </p:nvPr>
        </p:nvSpPr>
        <p:spPr>
          <a:xfrm>
            <a:off x="684213" y="4301067"/>
            <a:ext cx="8534400" cy="1684865"/>
          </a:xfrm>
          <a:prstGeom prst="rect">
            <a:avLst/>
          </a:prstGeom>
          <a:noFill/>
          <a:ln>
            <a:noFill/>
          </a:ln>
        </p:spPr>
        <p:txBody>
          <a:bodyPr anchorCtr="0" anchor="ctr" bIns="45700" lIns="91425" spcFirstLastPara="1" rIns="91425" wrap="square" tIns="45700"/>
          <a:lstStyle>
            <a:lvl1pPr indent="-228600" lvl="0" marL="457200" algn="l">
              <a:spcBef>
                <a:spcPts val="400"/>
              </a:spcBef>
              <a:spcAft>
                <a:spcPts val="0"/>
              </a:spcAft>
              <a:buSzPts val="1600"/>
              <a:buNone/>
              <a:defRPr sz="2000">
                <a:solidFill>
                  <a:srgbClr val="68370E"/>
                </a:solidFill>
              </a:defRPr>
            </a:lvl1pPr>
            <a:lvl2pPr indent="-228600" lvl="1" marL="914400" algn="l">
              <a:spcBef>
                <a:spcPts val="600"/>
              </a:spcBef>
              <a:spcAft>
                <a:spcPts val="0"/>
              </a:spcAft>
              <a:buSzPts val="1440"/>
              <a:buNone/>
              <a:defRPr sz="1800">
                <a:solidFill>
                  <a:schemeClr val="lt1"/>
                </a:solidFill>
              </a:defRPr>
            </a:lvl2pPr>
            <a:lvl3pPr indent="-228600" lvl="2" marL="1371600" algn="l">
              <a:spcBef>
                <a:spcPts val="600"/>
              </a:spcBef>
              <a:spcAft>
                <a:spcPts val="0"/>
              </a:spcAft>
              <a:buSzPts val="1280"/>
              <a:buNone/>
              <a:defRPr sz="1600">
                <a:solidFill>
                  <a:schemeClr val="lt1"/>
                </a:solidFill>
              </a:defRPr>
            </a:lvl3pPr>
            <a:lvl4pPr indent="-228600" lvl="3" marL="1828800" algn="l">
              <a:spcBef>
                <a:spcPts val="600"/>
              </a:spcBef>
              <a:spcAft>
                <a:spcPts val="0"/>
              </a:spcAft>
              <a:buSzPts val="1120"/>
              <a:buNone/>
              <a:defRPr sz="1400">
                <a:solidFill>
                  <a:schemeClr val="lt1"/>
                </a:solidFill>
              </a:defRPr>
            </a:lvl4pPr>
            <a:lvl5pPr indent="-228600" lvl="4" marL="2286000" algn="l">
              <a:spcBef>
                <a:spcPts val="600"/>
              </a:spcBef>
              <a:spcAft>
                <a:spcPts val="0"/>
              </a:spcAft>
              <a:buSzPts val="1120"/>
              <a:buNone/>
              <a:defRPr sz="1400">
                <a:solidFill>
                  <a:schemeClr val="lt1"/>
                </a:solidFill>
              </a:defRPr>
            </a:lvl5pPr>
            <a:lvl6pPr indent="-228600" lvl="5" marL="2743200" algn="l">
              <a:spcBef>
                <a:spcPts val="600"/>
              </a:spcBef>
              <a:spcAft>
                <a:spcPts val="0"/>
              </a:spcAft>
              <a:buSzPts val="1120"/>
              <a:buNone/>
              <a:defRPr sz="1400">
                <a:solidFill>
                  <a:schemeClr val="lt1"/>
                </a:solidFill>
              </a:defRPr>
            </a:lvl6pPr>
            <a:lvl7pPr indent="-228600" lvl="6" marL="3200400" algn="l">
              <a:spcBef>
                <a:spcPts val="600"/>
              </a:spcBef>
              <a:spcAft>
                <a:spcPts val="0"/>
              </a:spcAft>
              <a:buSzPts val="1120"/>
              <a:buNone/>
              <a:defRPr sz="1400">
                <a:solidFill>
                  <a:schemeClr val="lt1"/>
                </a:solidFill>
              </a:defRPr>
            </a:lvl7pPr>
            <a:lvl8pPr indent="-228600" lvl="7" marL="3657600" algn="l">
              <a:spcBef>
                <a:spcPts val="600"/>
              </a:spcBef>
              <a:spcAft>
                <a:spcPts val="0"/>
              </a:spcAft>
              <a:buSzPts val="1120"/>
              <a:buNone/>
              <a:defRPr sz="1400">
                <a:solidFill>
                  <a:schemeClr val="lt1"/>
                </a:solidFill>
              </a:defRPr>
            </a:lvl8pPr>
            <a:lvl9pPr indent="-228600" lvl="8" marL="4114800" algn="l">
              <a:spcBef>
                <a:spcPts val="600"/>
              </a:spcBef>
              <a:spcAft>
                <a:spcPts val="600"/>
              </a:spcAft>
              <a:buSzPts val="1120"/>
              <a:buNone/>
              <a:defRPr sz="1400">
                <a:solidFill>
                  <a:schemeClr val="lt1"/>
                </a:solidFill>
              </a:defRPr>
            </a:lvl9pPr>
          </a:lstStyle>
          <a:p/>
        </p:txBody>
      </p:sp>
      <p:sp>
        <p:nvSpPr>
          <p:cNvPr id="96" name="Google Shape;96;p13"/>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7" name="Google Shape;97;p13"/>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8" name="Google Shape;98;p13"/>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99" name="Google Shape;99;p13"/>
          <p:cNvSpPr txBox="1"/>
          <p:nvPr/>
        </p:nvSpPr>
        <p:spPr>
          <a:xfrm>
            <a:off x="531812" y="812222"/>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GB" sz="8000">
                <a:solidFill>
                  <a:schemeClr val="lt1"/>
                </a:solidFill>
                <a:latin typeface="Century Gothic"/>
                <a:ea typeface="Century Gothic"/>
                <a:cs typeface="Century Gothic"/>
                <a:sym typeface="Century Gothic"/>
              </a:rPr>
              <a:t>“</a:t>
            </a:r>
            <a:endParaRPr/>
          </a:p>
        </p:txBody>
      </p:sp>
      <p:sp>
        <p:nvSpPr>
          <p:cNvPr id="100" name="Google Shape;100;p13"/>
          <p:cNvSpPr txBox="1"/>
          <p:nvPr/>
        </p:nvSpPr>
        <p:spPr>
          <a:xfrm>
            <a:off x="10285412" y="2768601"/>
            <a:ext cx="609600" cy="584776"/>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None/>
            </a:pPr>
            <a:r>
              <a:rPr lang="en-GB" sz="8000">
                <a:solidFill>
                  <a:schemeClr val="lt1"/>
                </a:solidFill>
                <a:latin typeface="Century Gothic"/>
                <a:ea typeface="Century Gothic"/>
                <a:cs typeface="Century Gothic"/>
                <a:sym typeface="Century Gothic"/>
              </a:rPr>
              <a:t>”</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Name Card">
  <p:cSld name="Name Card">
    <p:spTree>
      <p:nvGrpSpPr>
        <p:cNvPr id="101" name="Shape 101"/>
        <p:cNvGrpSpPr/>
        <p:nvPr/>
      </p:nvGrpSpPr>
      <p:grpSpPr>
        <a:xfrm>
          <a:off x="0" y="0"/>
          <a:ext cx="0" cy="0"/>
          <a:chOff x="0" y="0"/>
          <a:chExt cx="0" cy="0"/>
        </a:xfrm>
      </p:grpSpPr>
      <p:sp>
        <p:nvSpPr>
          <p:cNvPr id="102" name="Google Shape;102;p14"/>
          <p:cNvSpPr txBox="1"/>
          <p:nvPr>
            <p:ph type="title"/>
          </p:nvPr>
        </p:nvSpPr>
        <p:spPr>
          <a:xfrm>
            <a:off x="684212" y="3429000"/>
            <a:ext cx="8534400" cy="1697400"/>
          </a:xfrm>
          <a:prstGeom prst="rect">
            <a:avLst/>
          </a:prstGeom>
          <a:noFill/>
          <a:ln>
            <a:noFill/>
          </a:ln>
        </p:spPr>
        <p:txBody>
          <a:bodyPr anchorCtr="0" anchor="b" bIns="45700" lIns="91425" spcFirstLastPara="1" rIns="91425" wrap="square" tIns="45700"/>
          <a:lstStyle>
            <a:lvl1pPr lvl="0" algn="l">
              <a:spcBef>
                <a:spcPts val="0"/>
              </a:spcBef>
              <a:spcAft>
                <a:spcPts val="0"/>
              </a:spcAft>
              <a:buClr>
                <a:schemeClr val="lt1"/>
              </a:buClr>
              <a:buSzPts val="3200"/>
              <a:buFont typeface="Century Gothic"/>
              <a:buNone/>
              <a:defRPr b="0" sz="32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3" name="Google Shape;103;p14"/>
          <p:cNvSpPr txBox="1"/>
          <p:nvPr>
            <p:ph idx="1" type="body"/>
          </p:nvPr>
        </p:nvSpPr>
        <p:spPr>
          <a:xfrm>
            <a:off x="684211" y="5132981"/>
            <a:ext cx="8535990" cy="860400"/>
          </a:xfrm>
          <a:prstGeom prst="rect">
            <a:avLst/>
          </a:prstGeom>
          <a:noFill/>
          <a:ln>
            <a:noFill/>
          </a:ln>
        </p:spPr>
        <p:txBody>
          <a:bodyPr anchorCtr="0" anchor="t" bIns="45700" lIns="91425" spcFirstLastPara="1" rIns="91425" wrap="square" tIns="45700"/>
          <a:lstStyle>
            <a:lvl1pPr indent="-228600" lvl="0" marL="457200" algn="l">
              <a:spcBef>
                <a:spcPts val="400"/>
              </a:spcBef>
              <a:spcAft>
                <a:spcPts val="0"/>
              </a:spcAft>
              <a:buSzPts val="1600"/>
              <a:buNone/>
              <a:defRPr sz="2000">
                <a:solidFill>
                  <a:srgbClr val="68370E"/>
                </a:solidFill>
              </a:defRPr>
            </a:lvl1pPr>
            <a:lvl2pPr indent="-228600" lvl="1" marL="914400" algn="l">
              <a:spcBef>
                <a:spcPts val="600"/>
              </a:spcBef>
              <a:spcAft>
                <a:spcPts val="0"/>
              </a:spcAft>
              <a:buSzPts val="1440"/>
              <a:buNone/>
              <a:defRPr sz="1800">
                <a:solidFill>
                  <a:schemeClr val="lt1"/>
                </a:solidFill>
              </a:defRPr>
            </a:lvl2pPr>
            <a:lvl3pPr indent="-228600" lvl="2" marL="1371600" algn="l">
              <a:spcBef>
                <a:spcPts val="600"/>
              </a:spcBef>
              <a:spcAft>
                <a:spcPts val="0"/>
              </a:spcAft>
              <a:buSzPts val="1280"/>
              <a:buNone/>
              <a:defRPr sz="1600">
                <a:solidFill>
                  <a:schemeClr val="lt1"/>
                </a:solidFill>
              </a:defRPr>
            </a:lvl3pPr>
            <a:lvl4pPr indent="-228600" lvl="3" marL="1828800" algn="l">
              <a:spcBef>
                <a:spcPts val="600"/>
              </a:spcBef>
              <a:spcAft>
                <a:spcPts val="0"/>
              </a:spcAft>
              <a:buSzPts val="1120"/>
              <a:buNone/>
              <a:defRPr sz="1400">
                <a:solidFill>
                  <a:schemeClr val="lt1"/>
                </a:solidFill>
              </a:defRPr>
            </a:lvl4pPr>
            <a:lvl5pPr indent="-228600" lvl="4" marL="2286000" algn="l">
              <a:spcBef>
                <a:spcPts val="600"/>
              </a:spcBef>
              <a:spcAft>
                <a:spcPts val="0"/>
              </a:spcAft>
              <a:buSzPts val="1120"/>
              <a:buNone/>
              <a:defRPr sz="1400">
                <a:solidFill>
                  <a:schemeClr val="lt1"/>
                </a:solidFill>
              </a:defRPr>
            </a:lvl5pPr>
            <a:lvl6pPr indent="-228600" lvl="5" marL="2743200" algn="l">
              <a:spcBef>
                <a:spcPts val="600"/>
              </a:spcBef>
              <a:spcAft>
                <a:spcPts val="0"/>
              </a:spcAft>
              <a:buSzPts val="1120"/>
              <a:buNone/>
              <a:defRPr sz="1400">
                <a:solidFill>
                  <a:schemeClr val="lt1"/>
                </a:solidFill>
              </a:defRPr>
            </a:lvl6pPr>
            <a:lvl7pPr indent="-228600" lvl="6" marL="3200400" algn="l">
              <a:spcBef>
                <a:spcPts val="600"/>
              </a:spcBef>
              <a:spcAft>
                <a:spcPts val="0"/>
              </a:spcAft>
              <a:buSzPts val="1120"/>
              <a:buNone/>
              <a:defRPr sz="1400">
                <a:solidFill>
                  <a:schemeClr val="lt1"/>
                </a:solidFill>
              </a:defRPr>
            </a:lvl7pPr>
            <a:lvl8pPr indent="-228600" lvl="7" marL="3657600" algn="l">
              <a:spcBef>
                <a:spcPts val="600"/>
              </a:spcBef>
              <a:spcAft>
                <a:spcPts val="0"/>
              </a:spcAft>
              <a:buSzPts val="1120"/>
              <a:buNone/>
              <a:defRPr sz="1400">
                <a:solidFill>
                  <a:schemeClr val="lt1"/>
                </a:solidFill>
              </a:defRPr>
            </a:lvl8pPr>
            <a:lvl9pPr indent="-228600" lvl="8" marL="4114800" algn="l">
              <a:spcBef>
                <a:spcPts val="600"/>
              </a:spcBef>
              <a:spcAft>
                <a:spcPts val="600"/>
              </a:spcAft>
              <a:buSzPts val="1120"/>
              <a:buNone/>
              <a:defRPr sz="1400">
                <a:solidFill>
                  <a:schemeClr val="lt1"/>
                </a:solidFill>
              </a:defRPr>
            </a:lvl9pPr>
          </a:lstStyle>
          <a:p/>
        </p:txBody>
      </p:sp>
      <p:sp>
        <p:nvSpPr>
          <p:cNvPr id="104" name="Google Shape;104;p14"/>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5" name="Google Shape;105;p14"/>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6" name="Google Shape;106;p14"/>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Quote Name Card">
  <p:cSld name="Quote Name Card">
    <p:spTree>
      <p:nvGrpSpPr>
        <p:cNvPr id="107" name="Shape 107"/>
        <p:cNvGrpSpPr/>
        <p:nvPr/>
      </p:nvGrpSpPr>
      <p:grpSpPr>
        <a:xfrm>
          <a:off x="0" y="0"/>
          <a:ext cx="0" cy="0"/>
          <a:chOff x="0" y="0"/>
          <a:chExt cx="0" cy="0"/>
        </a:xfrm>
      </p:grpSpPr>
      <p:sp>
        <p:nvSpPr>
          <p:cNvPr id="108" name="Google Shape;108;p15"/>
          <p:cNvSpPr txBox="1"/>
          <p:nvPr>
            <p:ph type="title"/>
          </p:nvPr>
        </p:nvSpPr>
        <p:spPr>
          <a:xfrm>
            <a:off x="1141413" y="685800"/>
            <a:ext cx="9144000" cy="2743200"/>
          </a:xfrm>
          <a:prstGeom prst="rect">
            <a:avLst/>
          </a:prstGeom>
          <a:noFill/>
          <a:ln>
            <a:noFill/>
          </a:ln>
        </p:spPr>
        <p:txBody>
          <a:bodyPr anchorCtr="0" anchor="ctr" bIns="45700" lIns="91425" spcFirstLastPara="1" rIns="91425" wrap="square" tIns="45700"/>
          <a:lstStyle>
            <a:lvl1pPr lvl="0" algn="l">
              <a:spcBef>
                <a:spcPts val="0"/>
              </a:spcBef>
              <a:spcAft>
                <a:spcPts val="0"/>
              </a:spcAft>
              <a:buClr>
                <a:schemeClr val="lt1"/>
              </a:buClr>
              <a:buSzPts val="3200"/>
              <a:buFont typeface="Century Gothic"/>
              <a:buNone/>
              <a:defRPr b="0" sz="3200" cap="none">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9" name="Google Shape;109;p15"/>
          <p:cNvSpPr txBox="1"/>
          <p:nvPr>
            <p:ph idx="1" type="body"/>
          </p:nvPr>
        </p:nvSpPr>
        <p:spPr>
          <a:xfrm>
            <a:off x="684212" y="3928534"/>
            <a:ext cx="8534401" cy="1049866"/>
          </a:xfrm>
          <a:prstGeom prst="rect">
            <a:avLst/>
          </a:prstGeom>
          <a:noFill/>
          <a:ln>
            <a:noFill/>
          </a:ln>
        </p:spPr>
        <p:txBody>
          <a:bodyPr anchorCtr="0" anchor="b" bIns="45700" lIns="91425" spcFirstLastPara="1" rIns="91425" wrap="square" tIns="45700"/>
          <a:lstStyle>
            <a:lvl1pPr indent="-228600" lvl="0" marL="457200" algn="l">
              <a:spcBef>
                <a:spcPts val="480"/>
              </a:spcBef>
              <a:spcAft>
                <a:spcPts val="0"/>
              </a:spcAft>
              <a:buSzPts val="1920"/>
              <a:buNone/>
              <a:defRPr b="0" sz="2400" cap="none">
                <a:solidFill>
                  <a:schemeClr val="lt1"/>
                </a:solidFill>
              </a:defRPr>
            </a:lvl1pPr>
            <a:lvl2pPr indent="-320040" lvl="1" marL="914400" algn="l">
              <a:spcBef>
                <a:spcPts val="600"/>
              </a:spcBef>
              <a:spcAft>
                <a:spcPts val="0"/>
              </a:spcAft>
              <a:buSzPts val="1440"/>
              <a:buChar char="▶"/>
              <a:defRPr/>
            </a:lvl2pPr>
            <a:lvl3pPr indent="-320039" lvl="2" marL="1371600" algn="l">
              <a:spcBef>
                <a:spcPts val="600"/>
              </a:spcBef>
              <a:spcAft>
                <a:spcPts val="0"/>
              </a:spcAft>
              <a:buSzPts val="1440"/>
              <a:buChar char="▶"/>
              <a:defRPr/>
            </a:lvl3pPr>
            <a:lvl4pPr indent="-320039" lvl="3" marL="1828800" algn="l">
              <a:spcBef>
                <a:spcPts val="600"/>
              </a:spcBef>
              <a:spcAft>
                <a:spcPts val="0"/>
              </a:spcAft>
              <a:buSzPts val="1440"/>
              <a:buChar char="▶"/>
              <a:defRPr/>
            </a:lvl4pPr>
            <a:lvl5pPr indent="-320039" lvl="4" marL="2286000" algn="l">
              <a:spcBef>
                <a:spcPts val="600"/>
              </a:spcBef>
              <a:spcAft>
                <a:spcPts val="0"/>
              </a:spcAft>
              <a:buSzPts val="1440"/>
              <a:buChar char="▶"/>
              <a:defRPr/>
            </a:lvl5pPr>
            <a:lvl6pPr indent="-320039" lvl="5" marL="2743200" algn="l">
              <a:spcBef>
                <a:spcPts val="600"/>
              </a:spcBef>
              <a:spcAft>
                <a:spcPts val="0"/>
              </a:spcAft>
              <a:buSzPts val="1440"/>
              <a:buChar char="▶"/>
              <a:defRPr/>
            </a:lvl6pPr>
            <a:lvl7pPr indent="-320039" lvl="6" marL="3200400" algn="l">
              <a:spcBef>
                <a:spcPts val="600"/>
              </a:spcBef>
              <a:spcAft>
                <a:spcPts val="0"/>
              </a:spcAft>
              <a:buSzPts val="1440"/>
              <a:buChar char="▶"/>
              <a:defRPr/>
            </a:lvl7pPr>
            <a:lvl8pPr indent="-320040" lvl="7" marL="3657600" algn="l">
              <a:spcBef>
                <a:spcPts val="600"/>
              </a:spcBef>
              <a:spcAft>
                <a:spcPts val="0"/>
              </a:spcAft>
              <a:buSzPts val="1440"/>
              <a:buChar char="▶"/>
              <a:defRPr/>
            </a:lvl8pPr>
            <a:lvl9pPr indent="-320040" lvl="8" marL="4114800" algn="l">
              <a:spcBef>
                <a:spcPts val="600"/>
              </a:spcBef>
              <a:spcAft>
                <a:spcPts val="600"/>
              </a:spcAft>
              <a:buSzPts val="1440"/>
              <a:buChar char="▶"/>
              <a:defRPr/>
            </a:lvl9pPr>
          </a:lstStyle>
          <a:p/>
        </p:txBody>
      </p:sp>
      <p:sp>
        <p:nvSpPr>
          <p:cNvPr id="110" name="Google Shape;110;p15"/>
          <p:cNvSpPr txBox="1"/>
          <p:nvPr>
            <p:ph idx="2" type="body"/>
          </p:nvPr>
        </p:nvSpPr>
        <p:spPr>
          <a:xfrm>
            <a:off x="684211" y="4978400"/>
            <a:ext cx="8534401" cy="1016000"/>
          </a:xfrm>
          <a:prstGeom prst="rect">
            <a:avLst/>
          </a:prstGeom>
          <a:noFill/>
          <a:ln>
            <a:noFill/>
          </a:ln>
        </p:spPr>
        <p:txBody>
          <a:bodyPr anchorCtr="0" anchor="t" bIns="45700" lIns="91425" spcFirstLastPara="1" rIns="91425" wrap="square" tIns="45700"/>
          <a:lstStyle>
            <a:lvl1pPr indent="-228600" lvl="0" marL="457200" algn="l">
              <a:spcBef>
                <a:spcPts val="360"/>
              </a:spcBef>
              <a:spcAft>
                <a:spcPts val="0"/>
              </a:spcAft>
              <a:buSzPts val="1440"/>
              <a:buNone/>
              <a:defRPr sz="1800">
                <a:solidFill>
                  <a:srgbClr val="68370E"/>
                </a:solidFill>
              </a:defRPr>
            </a:lvl1pPr>
            <a:lvl2pPr indent="-228600" lvl="1" marL="914400" algn="l">
              <a:spcBef>
                <a:spcPts val="600"/>
              </a:spcBef>
              <a:spcAft>
                <a:spcPts val="0"/>
              </a:spcAft>
              <a:buSzPts val="1440"/>
              <a:buNone/>
              <a:defRPr sz="1800">
                <a:solidFill>
                  <a:schemeClr val="lt1"/>
                </a:solidFill>
              </a:defRPr>
            </a:lvl2pPr>
            <a:lvl3pPr indent="-228600" lvl="2" marL="1371600" algn="l">
              <a:spcBef>
                <a:spcPts val="600"/>
              </a:spcBef>
              <a:spcAft>
                <a:spcPts val="0"/>
              </a:spcAft>
              <a:buSzPts val="1280"/>
              <a:buNone/>
              <a:defRPr sz="1600">
                <a:solidFill>
                  <a:schemeClr val="lt1"/>
                </a:solidFill>
              </a:defRPr>
            </a:lvl3pPr>
            <a:lvl4pPr indent="-228600" lvl="3" marL="1828800" algn="l">
              <a:spcBef>
                <a:spcPts val="600"/>
              </a:spcBef>
              <a:spcAft>
                <a:spcPts val="0"/>
              </a:spcAft>
              <a:buSzPts val="1120"/>
              <a:buNone/>
              <a:defRPr sz="1400">
                <a:solidFill>
                  <a:schemeClr val="lt1"/>
                </a:solidFill>
              </a:defRPr>
            </a:lvl4pPr>
            <a:lvl5pPr indent="-228600" lvl="4" marL="2286000" algn="l">
              <a:spcBef>
                <a:spcPts val="600"/>
              </a:spcBef>
              <a:spcAft>
                <a:spcPts val="0"/>
              </a:spcAft>
              <a:buSzPts val="1120"/>
              <a:buNone/>
              <a:defRPr sz="1400">
                <a:solidFill>
                  <a:schemeClr val="lt1"/>
                </a:solidFill>
              </a:defRPr>
            </a:lvl5pPr>
            <a:lvl6pPr indent="-228600" lvl="5" marL="2743200" algn="l">
              <a:spcBef>
                <a:spcPts val="600"/>
              </a:spcBef>
              <a:spcAft>
                <a:spcPts val="0"/>
              </a:spcAft>
              <a:buSzPts val="1120"/>
              <a:buNone/>
              <a:defRPr sz="1400">
                <a:solidFill>
                  <a:schemeClr val="lt1"/>
                </a:solidFill>
              </a:defRPr>
            </a:lvl6pPr>
            <a:lvl7pPr indent="-228600" lvl="6" marL="3200400" algn="l">
              <a:spcBef>
                <a:spcPts val="600"/>
              </a:spcBef>
              <a:spcAft>
                <a:spcPts val="0"/>
              </a:spcAft>
              <a:buSzPts val="1120"/>
              <a:buNone/>
              <a:defRPr sz="1400">
                <a:solidFill>
                  <a:schemeClr val="lt1"/>
                </a:solidFill>
              </a:defRPr>
            </a:lvl7pPr>
            <a:lvl8pPr indent="-228600" lvl="7" marL="3657600" algn="l">
              <a:spcBef>
                <a:spcPts val="600"/>
              </a:spcBef>
              <a:spcAft>
                <a:spcPts val="0"/>
              </a:spcAft>
              <a:buSzPts val="1120"/>
              <a:buNone/>
              <a:defRPr sz="1400">
                <a:solidFill>
                  <a:schemeClr val="lt1"/>
                </a:solidFill>
              </a:defRPr>
            </a:lvl8pPr>
            <a:lvl9pPr indent="-228600" lvl="8" marL="4114800" algn="l">
              <a:spcBef>
                <a:spcPts val="600"/>
              </a:spcBef>
              <a:spcAft>
                <a:spcPts val="600"/>
              </a:spcAft>
              <a:buSzPts val="1120"/>
              <a:buNone/>
              <a:defRPr sz="1400">
                <a:solidFill>
                  <a:schemeClr val="lt1"/>
                </a:solidFill>
              </a:defRPr>
            </a:lvl9pPr>
          </a:lstStyle>
          <a:p/>
        </p:txBody>
      </p:sp>
      <p:sp>
        <p:nvSpPr>
          <p:cNvPr id="111" name="Google Shape;111;p15"/>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2" name="Google Shape;112;p15"/>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3" name="Google Shape;113;p15"/>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114" name="Google Shape;114;p15"/>
          <p:cNvSpPr txBox="1"/>
          <p:nvPr/>
        </p:nvSpPr>
        <p:spPr>
          <a:xfrm>
            <a:off x="531812" y="812222"/>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GB" sz="8000">
                <a:solidFill>
                  <a:schemeClr val="lt1"/>
                </a:solidFill>
                <a:latin typeface="Century Gothic"/>
                <a:ea typeface="Century Gothic"/>
                <a:cs typeface="Century Gothic"/>
                <a:sym typeface="Century Gothic"/>
              </a:rPr>
              <a:t>“</a:t>
            </a:r>
            <a:endParaRPr/>
          </a:p>
        </p:txBody>
      </p:sp>
      <p:sp>
        <p:nvSpPr>
          <p:cNvPr id="115" name="Google Shape;115;p15"/>
          <p:cNvSpPr txBox="1"/>
          <p:nvPr/>
        </p:nvSpPr>
        <p:spPr>
          <a:xfrm>
            <a:off x="10285412" y="2768601"/>
            <a:ext cx="609600" cy="584776"/>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None/>
            </a:pPr>
            <a:r>
              <a:rPr lang="en-GB" sz="8000">
                <a:solidFill>
                  <a:schemeClr val="lt1"/>
                </a:solidFill>
                <a:latin typeface="Century Gothic"/>
                <a:ea typeface="Century Gothic"/>
                <a:cs typeface="Century Gothic"/>
                <a:sym typeface="Century Gothic"/>
              </a:rPr>
              <a:t>”</a:t>
            </a:r>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rue or False">
  <p:cSld name="True or False">
    <p:spTree>
      <p:nvGrpSpPr>
        <p:cNvPr id="116" name="Shape 116"/>
        <p:cNvGrpSpPr/>
        <p:nvPr/>
      </p:nvGrpSpPr>
      <p:grpSpPr>
        <a:xfrm>
          <a:off x="0" y="0"/>
          <a:ext cx="0" cy="0"/>
          <a:chOff x="0" y="0"/>
          <a:chExt cx="0" cy="0"/>
        </a:xfrm>
      </p:grpSpPr>
      <p:sp>
        <p:nvSpPr>
          <p:cNvPr id="117" name="Google Shape;117;p16"/>
          <p:cNvSpPr txBox="1"/>
          <p:nvPr>
            <p:ph type="title"/>
          </p:nvPr>
        </p:nvSpPr>
        <p:spPr>
          <a:xfrm>
            <a:off x="684213" y="685800"/>
            <a:ext cx="10058400" cy="2743200"/>
          </a:xfrm>
          <a:prstGeom prst="rect">
            <a:avLst/>
          </a:prstGeom>
          <a:noFill/>
          <a:ln>
            <a:noFill/>
          </a:ln>
        </p:spPr>
        <p:txBody>
          <a:bodyPr anchorCtr="0" anchor="ctr" bIns="45700" lIns="91425" spcFirstLastPara="1" rIns="91425" wrap="square" tIns="45700"/>
          <a:lstStyle>
            <a:lvl1pPr lvl="0" algn="l">
              <a:spcBef>
                <a:spcPts val="0"/>
              </a:spcBef>
              <a:spcAft>
                <a:spcPts val="0"/>
              </a:spcAft>
              <a:buClr>
                <a:schemeClr val="lt1"/>
              </a:buClr>
              <a:buSzPts val="3600"/>
              <a:buFont typeface="Century Gothic"/>
              <a:buNone/>
              <a:defRPr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8" name="Google Shape;118;p16"/>
          <p:cNvSpPr txBox="1"/>
          <p:nvPr>
            <p:ph idx="1" type="body"/>
          </p:nvPr>
        </p:nvSpPr>
        <p:spPr>
          <a:xfrm>
            <a:off x="684212" y="3928534"/>
            <a:ext cx="8534400" cy="838200"/>
          </a:xfrm>
          <a:prstGeom prst="rect">
            <a:avLst/>
          </a:prstGeom>
          <a:noFill/>
          <a:ln>
            <a:noFill/>
          </a:ln>
        </p:spPr>
        <p:txBody>
          <a:bodyPr anchorCtr="0" anchor="b" bIns="45700" lIns="91425" spcFirstLastPara="1" rIns="91425" wrap="square" tIns="45700"/>
          <a:lstStyle>
            <a:lvl1pPr indent="-228600" lvl="0" marL="457200" algn="l">
              <a:spcBef>
                <a:spcPts val="480"/>
              </a:spcBef>
              <a:spcAft>
                <a:spcPts val="0"/>
              </a:spcAft>
              <a:buSzPts val="1920"/>
              <a:buNone/>
              <a:defRPr b="0" sz="2400" cap="none">
                <a:solidFill>
                  <a:schemeClr val="lt1"/>
                </a:solidFill>
              </a:defRPr>
            </a:lvl1pPr>
            <a:lvl2pPr indent="-320040" lvl="1" marL="914400" algn="l">
              <a:spcBef>
                <a:spcPts val="600"/>
              </a:spcBef>
              <a:spcAft>
                <a:spcPts val="0"/>
              </a:spcAft>
              <a:buSzPts val="1440"/>
              <a:buChar char="▶"/>
              <a:defRPr/>
            </a:lvl2pPr>
            <a:lvl3pPr indent="-320039" lvl="2" marL="1371600" algn="l">
              <a:spcBef>
                <a:spcPts val="600"/>
              </a:spcBef>
              <a:spcAft>
                <a:spcPts val="0"/>
              </a:spcAft>
              <a:buSzPts val="1440"/>
              <a:buChar char="▶"/>
              <a:defRPr/>
            </a:lvl3pPr>
            <a:lvl4pPr indent="-320039" lvl="3" marL="1828800" algn="l">
              <a:spcBef>
                <a:spcPts val="600"/>
              </a:spcBef>
              <a:spcAft>
                <a:spcPts val="0"/>
              </a:spcAft>
              <a:buSzPts val="1440"/>
              <a:buChar char="▶"/>
              <a:defRPr/>
            </a:lvl4pPr>
            <a:lvl5pPr indent="-320039" lvl="4" marL="2286000" algn="l">
              <a:spcBef>
                <a:spcPts val="600"/>
              </a:spcBef>
              <a:spcAft>
                <a:spcPts val="0"/>
              </a:spcAft>
              <a:buSzPts val="1440"/>
              <a:buChar char="▶"/>
              <a:defRPr/>
            </a:lvl5pPr>
            <a:lvl6pPr indent="-320039" lvl="5" marL="2743200" algn="l">
              <a:spcBef>
                <a:spcPts val="600"/>
              </a:spcBef>
              <a:spcAft>
                <a:spcPts val="0"/>
              </a:spcAft>
              <a:buSzPts val="1440"/>
              <a:buChar char="▶"/>
              <a:defRPr/>
            </a:lvl6pPr>
            <a:lvl7pPr indent="-320039" lvl="6" marL="3200400" algn="l">
              <a:spcBef>
                <a:spcPts val="600"/>
              </a:spcBef>
              <a:spcAft>
                <a:spcPts val="0"/>
              </a:spcAft>
              <a:buSzPts val="1440"/>
              <a:buChar char="▶"/>
              <a:defRPr/>
            </a:lvl7pPr>
            <a:lvl8pPr indent="-320040" lvl="7" marL="3657600" algn="l">
              <a:spcBef>
                <a:spcPts val="600"/>
              </a:spcBef>
              <a:spcAft>
                <a:spcPts val="0"/>
              </a:spcAft>
              <a:buSzPts val="1440"/>
              <a:buChar char="▶"/>
              <a:defRPr/>
            </a:lvl8pPr>
            <a:lvl9pPr indent="-320040" lvl="8" marL="4114800" algn="l">
              <a:spcBef>
                <a:spcPts val="600"/>
              </a:spcBef>
              <a:spcAft>
                <a:spcPts val="600"/>
              </a:spcAft>
              <a:buSzPts val="1440"/>
              <a:buChar char="▶"/>
              <a:defRPr/>
            </a:lvl9pPr>
          </a:lstStyle>
          <a:p/>
        </p:txBody>
      </p:sp>
      <p:sp>
        <p:nvSpPr>
          <p:cNvPr id="119" name="Google Shape;119;p16"/>
          <p:cNvSpPr txBox="1"/>
          <p:nvPr>
            <p:ph idx="2" type="body"/>
          </p:nvPr>
        </p:nvSpPr>
        <p:spPr>
          <a:xfrm>
            <a:off x="684211" y="4766732"/>
            <a:ext cx="8534401" cy="1227667"/>
          </a:xfrm>
          <a:prstGeom prst="rect">
            <a:avLst/>
          </a:prstGeom>
          <a:noFill/>
          <a:ln>
            <a:noFill/>
          </a:ln>
        </p:spPr>
        <p:txBody>
          <a:bodyPr anchorCtr="0" anchor="t" bIns="45700" lIns="91425" spcFirstLastPara="1" rIns="91425" wrap="square" tIns="45700"/>
          <a:lstStyle>
            <a:lvl1pPr indent="-228600" lvl="0" marL="457200" algn="l">
              <a:spcBef>
                <a:spcPts val="360"/>
              </a:spcBef>
              <a:spcAft>
                <a:spcPts val="0"/>
              </a:spcAft>
              <a:buSzPts val="1440"/>
              <a:buNone/>
              <a:defRPr sz="1800">
                <a:solidFill>
                  <a:srgbClr val="68370E"/>
                </a:solidFill>
              </a:defRPr>
            </a:lvl1pPr>
            <a:lvl2pPr indent="-228600" lvl="1" marL="914400" algn="l">
              <a:spcBef>
                <a:spcPts val="600"/>
              </a:spcBef>
              <a:spcAft>
                <a:spcPts val="0"/>
              </a:spcAft>
              <a:buSzPts val="1440"/>
              <a:buNone/>
              <a:defRPr sz="1800">
                <a:solidFill>
                  <a:schemeClr val="lt1"/>
                </a:solidFill>
              </a:defRPr>
            </a:lvl2pPr>
            <a:lvl3pPr indent="-228600" lvl="2" marL="1371600" algn="l">
              <a:spcBef>
                <a:spcPts val="600"/>
              </a:spcBef>
              <a:spcAft>
                <a:spcPts val="0"/>
              </a:spcAft>
              <a:buSzPts val="1280"/>
              <a:buNone/>
              <a:defRPr sz="1600">
                <a:solidFill>
                  <a:schemeClr val="lt1"/>
                </a:solidFill>
              </a:defRPr>
            </a:lvl3pPr>
            <a:lvl4pPr indent="-228600" lvl="3" marL="1828800" algn="l">
              <a:spcBef>
                <a:spcPts val="600"/>
              </a:spcBef>
              <a:spcAft>
                <a:spcPts val="0"/>
              </a:spcAft>
              <a:buSzPts val="1120"/>
              <a:buNone/>
              <a:defRPr sz="1400">
                <a:solidFill>
                  <a:schemeClr val="lt1"/>
                </a:solidFill>
              </a:defRPr>
            </a:lvl4pPr>
            <a:lvl5pPr indent="-228600" lvl="4" marL="2286000" algn="l">
              <a:spcBef>
                <a:spcPts val="600"/>
              </a:spcBef>
              <a:spcAft>
                <a:spcPts val="0"/>
              </a:spcAft>
              <a:buSzPts val="1120"/>
              <a:buNone/>
              <a:defRPr sz="1400">
                <a:solidFill>
                  <a:schemeClr val="lt1"/>
                </a:solidFill>
              </a:defRPr>
            </a:lvl5pPr>
            <a:lvl6pPr indent="-228600" lvl="5" marL="2743200" algn="l">
              <a:spcBef>
                <a:spcPts val="600"/>
              </a:spcBef>
              <a:spcAft>
                <a:spcPts val="0"/>
              </a:spcAft>
              <a:buSzPts val="1120"/>
              <a:buNone/>
              <a:defRPr sz="1400">
                <a:solidFill>
                  <a:schemeClr val="lt1"/>
                </a:solidFill>
              </a:defRPr>
            </a:lvl6pPr>
            <a:lvl7pPr indent="-228600" lvl="6" marL="3200400" algn="l">
              <a:spcBef>
                <a:spcPts val="600"/>
              </a:spcBef>
              <a:spcAft>
                <a:spcPts val="0"/>
              </a:spcAft>
              <a:buSzPts val="1120"/>
              <a:buNone/>
              <a:defRPr sz="1400">
                <a:solidFill>
                  <a:schemeClr val="lt1"/>
                </a:solidFill>
              </a:defRPr>
            </a:lvl7pPr>
            <a:lvl8pPr indent="-228600" lvl="7" marL="3657600" algn="l">
              <a:spcBef>
                <a:spcPts val="600"/>
              </a:spcBef>
              <a:spcAft>
                <a:spcPts val="0"/>
              </a:spcAft>
              <a:buSzPts val="1120"/>
              <a:buNone/>
              <a:defRPr sz="1400">
                <a:solidFill>
                  <a:schemeClr val="lt1"/>
                </a:solidFill>
              </a:defRPr>
            </a:lvl8pPr>
            <a:lvl9pPr indent="-228600" lvl="8" marL="4114800" algn="l">
              <a:spcBef>
                <a:spcPts val="600"/>
              </a:spcBef>
              <a:spcAft>
                <a:spcPts val="600"/>
              </a:spcAft>
              <a:buSzPts val="1120"/>
              <a:buNone/>
              <a:defRPr sz="1400">
                <a:solidFill>
                  <a:schemeClr val="lt1"/>
                </a:solidFill>
              </a:defRPr>
            </a:lvl9pPr>
          </a:lstStyle>
          <a:p/>
        </p:txBody>
      </p:sp>
      <p:sp>
        <p:nvSpPr>
          <p:cNvPr id="120" name="Google Shape;120;p16"/>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1" name="Google Shape;121;p16"/>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2" name="Google Shape;122;p16"/>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Vertical Text" type="vertTx">
  <p:cSld name="VERTICAL_TEXT">
    <p:spTree>
      <p:nvGrpSpPr>
        <p:cNvPr id="123" name="Shape 123"/>
        <p:cNvGrpSpPr/>
        <p:nvPr/>
      </p:nvGrpSpPr>
      <p:grpSpPr>
        <a:xfrm>
          <a:off x="0" y="0"/>
          <a:ext cx="0" cy="0"/>
          <a:chOff x="0" y="0"/>
          <a:chExt cx="0" cy="0"/>
        </a:xfrm>
      </p:grpSpPr>
      <p:sp>
        <p:nvSpPr>
          <p:cNvPr id="124" name="Google Shape;124;p17"/>
          <p:cNvSpPr txBox="1"/>
          <p:nvPr>
            <p:ph type="title"/>
          </p:nvPr>
        </p:nvSpPr>
        <p:spPr>
          <a:xfrm>
            <a:off x="684212" y="4487332"/>
            <a:ext cx="8534400" cy="1507067"/>
          </a:xfrm>
          <a:prstGeom prst="rect">
            <a:avLst/>
          </a:prstGeom>
          <a:noFill/>
          <a:ln>
            <a:noFill/>
          </a:ln>
        </p:spPr>
        <p:txBody>
          <a:bodyPr anchorCtr="0" anchor="ctr" bIns="45700" lIns="91425" spcFirstLastPara="1" rIns="91425" wrap="square" tIns="45700"/>
          <a:lstStyle>
            <a:lvl1pPr lvl="0" algn="l">
              <a:spcBef>
                <a:spcPts val="0"/>
              </a:spcBef>
              <a:spcAft>
                <a:spcPts val="0"/>
              </a:spcAft>
              <a:buClr>
                <a:schemeClr val="lt1"/>
              </a:buClr>
              <a:buSzPts val="3600"/>
              <a:buFont typeface="Century Gothic"/>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5" name="Google Shape;125;p17"/>
          <p:cNvSpPr txBox="1"/>
          <p:nvPr>
            <p:ph idx="1" type="body"/>
          </p:nvPr>
        </p:nvSpPr>
        <p:spPr>
          <a:xfrm rot="5400000">
            <a:off x="3143778" y="-1773767"/>
            <a:ext cx="3615267" cy="8534400"/>
          </a:xfrm>
          <a:prstGeom prst="rect">
            <a:avLst/>
          </a:prstGeom>
          <a:noFill/>
          <a:ln>
            <a:noFill/>
          </a:ln>
        </p:spPr>
        <p:txBody>
          <a:bodyPr anchorCtr="0" anchor="t" bIns="45700" lIns="91425" spcFirstLastPara="1" rIns="91425" wrap="square" tIns="45700"/>
          <a:lstStyle>
            <a:lvl1pPr indent="-320040" lvl="0" marL="457200" algn="l">
              <a:spcBef>
                <a:spcPts val="360"/>
              </a:spcBef>
              <a:spcAft>
                <a:spcPts val="0"/>
              </a:spcAft>
              <a:buSzPts val="1440"/>
              <a:buChar char="▶"/>
              <a:defRPr/>
            </a:lvl1pPr>
            <a:lvl2pPr indent="-320040" lvl="1" marL="914400" algn="l">
              <a:spcBef>
                <a:spcPts val="600"/>
              </a:spcBef>
              <a:spcAft>
                <a:spcPts val="0"/>
              </a:spcAft>
              <a:buSzPts val="1440"/>
              <a:buChar char="▶"/>
              <a:defRPr/>
            </a:lvl2pPr>
            <a:lvl3pPr indent="-320039" lvl="2" marL="1371600" algn="l">
              <a:spcBef>
                <a:spcPts val="600"/>
              </a:spcBef>
              <a:spcAft>
                <a:spcPts val="0"/>
              </a:spcAft>
              <a:buSzPts val="1440"/>
              <a:buChar char="▶"/>
              <a:defRPr/>
            </a:lvl3pPr>
            <a:lvl4pPr indent="-320039" lvl="3" marL="1828800" algn="l">
              <a:spcBef>
                <a:spcPts val="600"/>
              </a:spcBef>
              <a:spcAft>
                <a:spcPts val="0"/>
              </a:spcAft>
              <a:buSzPts val="1440"/>
              <a:buChar char="▶"/>
              <a:defRPr/>
            </a:lvl4pPr>
            <a:lvl5pPr indent="-320039" lvl="4" marL="2286000" algn="l">
              <a:spcBef>
                <a:spcPts val="600"/>
              </a:spcBef>
              <a:spcAft>
                <a:spcPts val="0"/>
              </a:spcAft>
              <a:buSzPts val="1440"/>
              <a:buChar char="▶"/>
              <a:defRPr/>
            </a:lvl5pPr>
            <a:lvl6pPr indent="-320039" lvl="5" marL="2743200" algn="l">
              <a:spcBef>
                <a:spcPts val="600"/>
              </a:spcBef>
              <a:spcAft>
                <a:spcPts val="0"/>
              </a:spcAft>
              <a:buSzPts val="1440"/>
              <a:buChar char="▶"/>
              <a:defRPr/>
            </a:lvl6pPr>
            <a:lvl7pPr indent="-320039" lvl="6" marL="3200400" algn="l">
              <a:spcBef>
                <a:spcPts val="600"/>
              </a:spcBef>
              <a:spcAft>
                <a:spcPts val="0"/>
              </a:spcAft>
              <a:buSzPts val="1440"/>
              <a:buChar char="▶"/>
              <a:defRPr/>
            </a:lvl7pPr>
            <a:lvl8pPr indent="-320040" lvl="7" marL="3657600" algn="l">
              <a:spcBef>
                <a:spcPts val="600"/>
              </a:spcBef>
              <a:spcAft>
                <a:spcPts val="0"/>
              </a:spcAft>
              <a:buSzPts val="1440"/>
              <a:buChar char="▶"/>
              <a:defRPr/>
            </a:lvl8pPr>
            <a:lvl9pPr indent="-320040" lvl="8" marL="4114800" algn="l">
              <a:spcBef>
                <a:spcPts val="600"/>
              </a:spcBef>
              <a:spcAft>
                <a:spcPts val="600"/>
              </a:spcAft>
              <a:buSzPts val="1440"/>
              <a:buChar char="▶"/>
              <a:defRPr/>
            </a:lvl9pPr>
          </a:lstStyle>
          <a:p/>
        </p:txBody>
      </p:sp>
      <p:sp>
        <p:nvSpPr>
          <p:cNvPr id="126" name="Google Shape;126;p17"/>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7" name="Google Shape;127;p17"/>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8" name="Google Shape;128;p17"/>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Vertical Title and Text" type="vertTitleAndTx">
  <p:cSld name="VERTICAL_TITLE_AND_VERTICAL_TEXT">
    <p:spTree>
      <p:nvGrpSpPr>
        <p:cNvPr id="129" name="Shape 129"/>
        <p:cNvGrpSpPr/>
        <p:nvPr/>
      </p:nvGrpSpPr>
      <p:grpSpPr>
        <a:xfrm>
          <a:off x="0" y="0"/>
          <a:ext cx="0" cy="0"/>
          <a:chOff x="0" y="0"/>
          <a:chExt cx="0" cy="0"/>
        </a:xfrm>
      </p:grpSpPr>
      <p:sp>
        <p:nvSpPr>
          <p:cNvPr id="130" name="Google Shape;130;p18"/>
          <p:cNvSpPr txBox="1"/>
          <p:nvPr>
            <p:ph type="title"/>
          </p:nvPr>
        </p:nvSpPr>
        <p:spPr>
          <a:xfrm rot="5400000">
            <a:off x="7427912" y="1943100"/>
            <a:ext cx="4572000" cy="2057400"/>
          </a:xfrm>
          <a:prstGeom prst="rect">
            <a:avLst/>
          </a:prstGeom>
          <a:noFill/>
          <a:ln>
            <a:noFill/>
          </a:ln>
        </p:spPr>
        <p:txBody>
          <a:bodyPr anchorCtr="0" anchor="ctr" bIns="45700" lIns="91425" spcFirstLastPara="1" rIns="91425" wrap="square" tIns="45700"/>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1" name="Google Shape;131;p18"/>
          <p:cNvSpPr txBox="1"/>
          <p:nvPr>
            <p:ph idx="1" type="body"/>
          </p:nvPr>
        </p:nvSpPr>
        <p:spPr>
          <a:xfrm rot="5400000">
            <a:off x="1943100" y="-571500"/>
            <a:ext cx="5308600" cy="7823200"/>
          </a:xfrm>
          <a:prstGeom prst="rect">
            <a:avLst/>
          </a:prstGeom>
          <a:noFill/>
          <a:ln>
            <a:noFill/>
          </a:ln>
        </p:spPr>
        <p:txBody>
          <a:bodyPr anchorCtr="0" anchor="t" bIns="45700" lIns="91425" spcFirstLastPara="1" rIns="91425" wrap="square" tIns="45700"/>
          <a:lstStyle>
            <a:lvl1pPr indent="-320040" lvl="0" marL="457200" algn="l">
              <a:spcBef>
                <a:spcPts val="360"/>
              </a:spcBef>
              <a:spcAft>
                <a:spcPts val="0"/>
              </a:spcAft>
              <a:buSzPts val="1440"/>
              <a:buChar char="▶"/>
              <a:defRPr/>
            </a:lvl1pPr>
            <a:lvl2pPr indent="-320040" lvl="1" marL="914400" algn="l">
              <a:spcBef>
                <a:spcPts val="600"/>
              </a:spcBef>
              <a:spcAft>
                <a:spcPts val="0"/>
              </a:spcAft>
              <a:buSzPts val="1440"/>
              <a:buChar char="▶"/>
              <a:defRPr/>
            </a:lvl2pPr>
            <a:lvl3pPr indent="-320039" lvl="2" marL="1371600" algn="l">
              <a:spcBef>
                <a:spcPts val="600"/>
              </a:spcBef>
              <a:spcAft>
                <a:spcPts val="0"/>
              </a:spcAft>
              <a:buSzPts val="1440"/>
              <a:buChar char="▶"/>
              <a:defRPr/>
            </a:lvl3pPr>
            <a:lvl4pPr indent="-320039" lvl="3" marL="1828800" algn="l">
              <a:spcBef>
                <a:spcPts val="600"/>
              </a:spcBef>
              <a:spcAft>
                <a:spcPts val="0"/>
              </a:spcAft>
              <a:buSzPts val="1440"/>
              <a:buChar char="▶"/>
              <a:defRPr/>
            </a:lvl4pPr>
            <a:lvl5pPr indent="-320039" lvl="4" marL="2286000" algn="l">
              <a:spcBef>
                <a:spcPts val="600"/>
              </a:spcBef>
              <a:spcAft>
                <a:spcPts val="0"/>
              </a:spcAft>
              <a:buSzPts val="1440"/>
              <a:buChar char="▶"/>
              <a:defRPr/>
            </a:lvl5pPr>
            <a:lvl6pPr indent="-320039" lvl="5" marL="2743200" algn="l">
              <a:spcBef>
                <a:spcPts val="600"/>
              </a:spcBef>
              <a:spcAft>
                <a:spcPts val="0"/>
              </a:spcAft>
              <a:buSzPts val="1440"/>
              <a:buChar char="▶"/>
              <a:defRPr/>
            </a:lvl6pPr>
            <a:lvl7pPr indent="-320039" lvl="6" marL="3200400" algn="l">
              <a:spcBef>
                <a:spcPts val="600"/>
              </a:spcBef>
              <a:spcAft>
                <a:spcPts val="0"/>
              </a:spcAft>
              <a:buSzPts val="1440"/>
              <a:buChar char="▶"/>
              <a:defRPr/>
            </a:lvl7pPr>
            <a:lvl8pPr indent="-320040" lvl="7" marL="3657600" algn="l">
              <a:spcBef>
                <a:spcPts val="600"/>
              </a:spcBef>
              <a:spcAft>
                <a:spcPts val="0"/>
              </a:spcAft>
              <a:buSzPts val="1440"/>
              <a:buChar char="▶"/>
              <a:defRPr/>
            </a:lvl8pPr>
            <a:lvl9pPr indent="-320040" lvl="8" marL="4114800" algn="l">
              <a:spcBef>
                <a:spcPts val="600"/>
              </a:spcBef>
              <a:spcAft>
                <a:spcPts val="600"/>
              </a:spcAft>
              <a:buSzPts val="1440"/>
              <a:buChar char="▶"/>
              <a:defRPr/>
            </a:lvl9pPr>
          </a:lstStyle>
          <a:p/>
        </p:txBody>
      </p:sp>
      <p:sp>
        <p:nvSpPr>
          <p:cNvPr id="132" name="Google Shape;132;p18"/>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3" name="Google Shape;133;p18"/>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4" name="Google Shape;134;p18"/>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5" Type="http://schemas.openxmlformats.org/officeDocument/2006/relationships/slideLayout" Target="../slideLayouts/slideLayout5.xml"/><Relationship Id="rId6" Type="http://schemas.openxmlformats.org/officeDocument/2006/relationships/slideLayout" Target="../slideLayouts/slideLayout6.xml"/><Relationship Id="rId18" Type="http://schemas.openxmlformats.org/officeDocument/2006/relationships/theme" Target="../theme/theme1.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gradFill>
          <a:gsLst>
            <a:gs pos="0">
              <a:srgbClr val="FFC43D"/>
            </a:gs>
            <a:gs pos="10000">
              <a:srgbClr val="FFC43D"/>
            </a:gs>
            <a:gs pos="100000">
              <a:srgbClr val="D13E00"/>
            </a:gs>
          </a:gsLst>
          <a:lin ang="6120000" scaled="0"/>
        </a:gradFill>
      </p:bgPr>
    </p:bg>
    <p:spTree>
      <p:nvGrpSpPr>
        <p:cNvPr id="5" name="Shape 5"/>
        <p:cNvGrpSpPr/>
        <p:nvPr/>
      </p:nvGrpSpPr>
      <p:grpSpPr>
        <a:xfrm>
          <a:off x="0" y="0"/>
          <a:ext cx="0" cy="0"/>
          <a:chOff x="0" y="0"/>
          <a:chExt cx="0" cy="0"/>
        </a:xfrm>
      </p:grpSpPr>
      <p:grpSp>
        <p:nvGrpSpPr>
          <p:cNvPr id="6" name="Google Shape;6;p1"/>
          <p:cNvGrpSpPr/>
          <p:nvPr/>
        </p:nvGrpSpPr>
        <p:grpSpPr>
          <a:xfrm>
            <a:off x="9206969" y="2963333"/>
            <a:ext cx="2981859" cy="3208867"/>
            <a:chOff x="9206969" y="2963333"/>
            <a:chExt cx="2981859" cy="3208867"/>
          </a:xfrm>
        </p:grpSpPr>
        <p:cxnSp>
          <p:nvCxnSpPr>
            <p:cNvPr id="7" name="Google Shape;7;p1"/>
            <p:cNvCxnSpPr/>
            <p:nvPr/>
          </p:nvCxnSpPr>
          <p:spPr>
            <a:xfrm flipH="1">
              <a:off x="11276012" y="2963333"/>
              <a:ext cx="912814" cy="912812"/>
            </a:xfrm>
            <a:prstGeom prst="straightConnector1">
              <a:avLst/>
            </a:prstGeom>
            <a:noFill/>
            <a:ln cap="flat" cmpd="sng" w="9525">
              <a:solidFill>
                <a:schemeClr val="lt1"/>
              </a:solidFill>
              <a:prstDash val="solid"/>
              <a:round/>
              <a:headEnd len="sm" w="sm" type="none"/>
              <a:tailEnd len="sm" w="sm" type="none"/>
            </a:ln>
          </p:spPr>
        </p:cxnSp>
        <p:cxnSp>
          <p:nvCxnSpPr>
            <p:cNvPr id="8" name="Google Shape;8;p1"/>
            <p:cNvCxnSpPr/>
            <p:nvPr/>
          </p:nvCxnSpPr>
          <p:spPr>
            <a:xfrm flipH="1">
              <a:off x="9206969" y="3190344"/>
              <a:ext cx="2981857" cy="2981856"/>
            </a:xfrm>
            <a:prstGeom prst="straightConnector1">
              <a:avLst/>
            </a:prstGeom>
            <a:noFill/>
            <a:ln cap="flat" cmpd="sng" w="9525">
              <a:solidFill>
                <a:schemeClr val="lt1"/>
              </a:solidFill>
              <a:prstDash val="solid"/>
              <a:round/>
              <a:headEnd len="sm" w="sm" type="none"/>
              <a:tailEnd len="sm" w="sm" type="none"/>
            </a:ln>
          </p:spPr>
        </p:cxnSp>
        <p:cxnSp>
          <p:nvCxnSpPr>
            <p:cNvPr id="9" name="Google Shape;9;p1"/>
            <p:cNvCxnSpPr/>
            <p:nvPr/>
          </p:nvCxnSpPr>
          <p:spPr>
            <a:xfrm flipH="1">
              <a:off x="10292292" y="3285067"/>
              <a:ext cx="1896534" cy="1896533"/>
            </a:xfrm>
            <a:prstGeom prst="straightConnector1">
              <a:avLst/>
            </a:prstGeom>
            <a:noFill/>
            <a:ln cap="flat" cmpd="sng" w="9525">
              <a:solidFill>
                <a:schemeClr val="lt1"/>
              </a:solidFill>
              <a:prstDash val="solid"/>
              <a:round/>
              <a:headEnd len="sm" w="sm" type="none"/>
              <a:tailEnd len="sm" w="sm" type="none"/>
            </a:ln>
          </p:spPr>
        </p:cxnSp>
        <p:cxnSp>
          <p:nvCxnSpPr>
            <p:cNvPr id="10" name="Google Shape;10;p1"/>
            <p:cNvCxnSpPr/>
            <p:nvPr/>
          </p:nvCxnSpPr>
          <p:spPr>
            <a:xfrm flipH="1">
              <a:off x="10443103" y="3131080"/>
              <a:ext cx="1745722" cy="1745720"/>
            </a:xfrm>
            <a:prstGeom prst="straightConnector1">
              <a:avLst/>
            </a:prstGeom>
            <a:noFill/>
            <a:ln cap="flat" cmpd="sng" w="28575">
              <a:solidFill>
                <a:schemeClr val="lt1"/>
              </a:solidFill>
              <a:prstDash val="solid"/>
              <a:round/>
              <a:headEnd len="sm" w="sm" type="none"/>
              <a:tailEnd len="sm" w="sm" type="none"/>
            </a:ln>
          </p:spPr>
        </p:cxnSp>
        <p:cxnSp>
          <p:nvCxnSpPr>
            <p:cNvPr id="11" name="Google Shape;11;p1"/>
            <p:cNvCxnSpPr/>
            <p:nvPr/>
          </p:nvCxnSpPr>
          <p:spPr>
            <a:xfrm flipH="1">
              <a:off x="10918826" y="3683001"/>
              <a:ext cx="1270001" cy="1269999"/>
            </a:xfrm>
            <a:prstGeom prst="straightConnector1">
              <a:avLst/>
            </a:prstGeom>
            <a:noFill/>
            <a:ln cap="flat" cmpd="sng" w="28575">
              <a:solidFill>
                <a:schemeClr val="lt1"/>
              </a:solidFill>
              <a:prstDash val="solid"/>
              <a:round/>
              <a:headEnd len="sm" w="sm" type="none"/>
              <a:tailEnd len="sm" w="sm" type="none"/>
            </a:ln>
          </p:spPr>
        </p:cxnSp>
      </p:grpSp>
      <p:sp>
        <p:nvSpPr>
          <p:cNvPr id="12" name="Google Shape;12;p1"/>
          <p:cNvSpPr txBox="1"/>
          <p:nvPr>
            <p:ph type="title"/>
          </p:nvPr>
        </p:nvSpPr>
        <p:spPr>
          <a:xfrm>
            <a:off x="684212" y="4487332"/>
            <a:ext cx="8534400" cy="1507067"/>
          </a:xfrm>
          <a:prstGeom prst="rect">
            <a:avLst/>
          </a:prstGeom>
          <a:noFill/>
          <a:ln>
            <a:noFill/>
          </a:ln>
        </p:spPr>
        <p:txBody>
          <a:bodyPr anchorCtr="0" anchor="ctr" bIns="45700" lIns="91425" spcFirstLastPara="1" rIns="91425" wrap="square" tIns="45700"/>
          <a:lstStyle>
            <a:lvl1pPr lvl="0" marR="0" rtl="0" algn="l">
              <a:spcBef>
                <a:spcPts val="0"/>
              </a:spcBef>
              <a:spcAft>
                <a:spcPts val="0"/>
              </a:spcAft>
              <a:buClr>
                <a:schemeClr val="lt1"/>
              </a:buClr>
              <a:buSzPts val="3600"/>
              <a:buFont typeface="Century Gothic"/>
              <a:buNone/>
              <a:defRPr b="0" i="0" sz="3600" u="none" cap="none" strike="noStrike">
                <a:solidFill>
                  <a:schemeClr val="lt1"/>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lt2"/>
                </a:solidFill>
              </a:defRPr>
            </a:lvl2pPr>
            <a:lvl3pPr lvl="2" marR="0" rtl="0" algn="l">
              <a:spcBef>
                <a:spcPts val="0"/>
              </a:spcBef>
              <a:spcAft>
                <a:spcPts val="0"/>
              </a:spcAft>
              <a:buSzPts val="1400"/>
              <a:buNone/>
              <a:defRPr b="0" i="0" sz="1800" u="none" cap="none" strike="noStrike">
                <a:solidFill>
                  <a:schemeClr val="lt2"/>
                </a:solidFill>
              </a:defRPr>
            </a:lvl3pPr>
            <a:lvl4pPr lvl="3" marR="0" rtl="0" algn="l">
              <a:spcBef>
                <a:spcPts val="0"/>
              </a:spcBef>
              <a:spcAft>
                <a:spcPts val="0"/>
              </a:spcAft>
              <a:buSzPts val="1400"/>
              <a:buNone/>
              <a:defRPr b="0" i="0" sz="1800" u="none" cap="none" strike="noStrike">
                <a:solidFill>
                  <a:schemeClr val="lt2"/>
                </a:solidFill>
              </a:defRPr>
            </a:lvl4pPr>
            <a:lvl5pPr lvl="4" marR="0" rtl="0" algn="l">
              <a:spcBef>
                <a:spcPts val="0"/>
              </a:spcBef>
              <a:spcAft>
                <a:spcPts val="0"/>
              </a:spcAft>
              <a:buSzPts val="1400"/>
              <a:buNone/>
              <a:defRPr b="0" i="0" sz="1800" u="none" cap="none" strike="noStrike">
                <a:solidFill>
                  <a:schemeClr val="lt2"/>
                </a:solidFill>
              </a:defRPr>
            </a:lvl5pPr>
            <a:lvl6pPr lvl="5" marR="0" rtl="0" algn="l">
              <a:spcBef>
                <a:spcPts val="0"/>
              </a:spcBef>
              <a:spcAft>
                <a:spcPts val="0"/>
              </a:spcAft>
              <a:buSzPts val="1400"/>
              <a:buNone/>
              <a:defRPr b="0" i="0" sz="1800" u="none" cap="none" strike="noStrike">
                <a:solidFill>
                  <a:schemeClr val="lt2"/>
                </a:solidFill>
              </a:defRPr>
            </a:lvl6pPr>
            <a:lvl7pPr lvl="6" marR="0" rtl="0" algn="l">
              <a:spcBef>
                <a:spcPts val="0"/>
              </a:spcBef>
              <a:spcAft>
                <a:spcPts val="0"/>
              </a:spcAft>
              <a:buSzPts val="1400"/>
              <a:buNone/>
              <a:defRPr b="0" i="0" sz="1800" u="none" cap="none" strike="noStrike">
                <a:solidFill>
                  <a:schemeClr val="lt2"/>
                </a:solidFill>
              </a:defRPr>
            </a:lvl7pPr>
            <a:lvl8pPr lvl="7" marR="0" rtl="0" algn="l">
              <a:spcBef>
                <a:spcPts val="0"/>
              </a:spcBef>
              <a:spcAft>
                <a:spcPts val="0"/>
              </a:spcAft>
              <a:buSzPts val="1400"/>
              <a:buNone/>
              <a:defRPr b="0" i="0" sz="1800" u="none" cap="none" strike="noStrike">
                <a:solidFill>
                  <a:schemeClr val="lt2"/>
                </a:solidFill>
              </a:defRPr>
            </a:lvl8pPr>
            <a:lvl9pPr lvl="8" marR="0" rtl="0" algn="l">
              <a:spcBef>
                <a:spcPts val="0"/>
              </a:spcBef>
              <a:spcAft>
                <a:spcPts val="0"/>
              </a:spcAft>
              <a:buSzPts val="1400"/>
              <a:buNone/>
              <a:defRPr b="0" i="0" sz="1800" u="none" cap="none" strike="noStrike">
                <a:solidFill>
                  <a:schemeClr val="lt2"/>
                </a:solidFill>
              </a:defRPr>
            </a:lvl9pPr>
          </a:lstStyle>
          <a:p/>
        </p:txBody>
      </p:sp>
      <p:sp>
        <p:nvSpPr>
          <p:cNvPr id="13" name="Google Shape;13;p1"/>
          <p:cNvSpPr txBox="1"/>
          <p:nvPr>
            <p:ph idx="1" type="body"/>
          </p:nvPr>
        </p:nvSpPr>
        <p:spPr>
          <a:xfrm>
            <a:off x="684212" y="685800"/>
            <a:ext cx="8534400" cy="3615267"/>
          </a:xfrm>
          <a:prstGeom prst="rect">
            <a:avLst/>
          </a:prstGeom>
          <a:noFill/>
          <a:ln>
            <a:noFill/>
          </a:ln>
        </p:spPr>
        <p:txBody>
          <a:bodyPr anchorCtr="0" anchor="ctr" bIns="45700" lIns="91425" spcFirstLastPara="1" rIns="91425" wrap="square" tIns="45700"/>
          <a:lstStyle>
            <a:lvl1pPr indent="-330200" lvl="0" marL="457200" marR="0" rtl="0" algn="l">
              <a:spcBef>
                <a:spcPts val="400"/>
              </a:spcBef>
              <a:spcAft>
                <a:spcPts val="0"/>
              </a:spcAft>
              <a:buClr>
                <a:schemeClr val="lt1"/>
              </a:buClr>
              <a:buSzPts val="1600"/>
              <a:buFont typeface="Noto Sans Symbols"/>
              <a:buChar char="▶"/>
              <a:defRPr b="0" i="0" sz="2000" u="none" cap="none" strike="noStrike">
                <a:solidFill>
                  <a:srgbClr val="68370E"/>
                </a:solidFill>
                <a:latin typeface="Century Gothic"/>
                <a:ea typeface="Century Gothic"/>
                <a:cs typeface="Century Gothic"/>
                <a:sym typeface="Century Gothic"/>
              </a:defRPr>
            </a:lvl1pPr>
            <a:lvl2pPr indent="-320040" lvl="1" marL="914400" marR="0" rtl="0" algn="l">
              <a:spcBef>
                <a:spcPts val="600"/>
              </a:spcBef>
              <a:spcAft>
                <a:spcPts val="0"/>
              </a:spcAft>
              <a:buClr>
                <a:schemeClr val="lt1"/>
              </a:buClr>
              <a:buSzPts val="1440"/>
              <a:buFont typeface="Noto Sans Symbols"/>
              <a:buChar char="▶"/>
              <a:defRPr b="0" i="0" sz="1800" u="none" cap="none" strike="noStrike">
                <a:solidFill>
                  <a:srgbClr val="68370E"/>
                </a:solidFill>
                <a:latin typeface="Century Gothic"/>
                <a:ea typeface="Century Gothic"/>
                <a:cs typeface="Century Gothic"/>
                <a:sym typeface="Century Gothic"/>
              </a:defRPr>
            </a:lvl2pPr>
            <a:lvl3pPr indent="-309880" lvl="2" marL="1371600" marR="0" rtl="0" algn="l">
              <a:spcBef>
                <a:spcPts val="600"/>
              </a:spcBef>
              <a:spcAft>
                <a:spcPts val="0"/>
              </a:spcAft>
              <a:buClr>
                <a:schemeClr val="lt1"/>
              </a:buClr>
              <a:buSzPts val="1280"/>
              <a:buFont typeface="Noto Sans Symbols"/>
              <a:buChar char="▶"/>
              <a:defRPr b="0" i="0" sz="1600" u="none" cap="none" strike="noStrike">
                <a:solidFill>
                  <a:srgbClr val="68370E"/>
                </a:solidFill>
                <a:latin typeface="Century Gothic"/>
                <a:ea typeface="Century Gothic"/>
                <a:cs typeface="Century Gothic"/>
                <a:sym typeface="Century Gothic"/>
              </a:defRPr>
            </a:lvl3pPr>
            <a:lvl4pPr indent="-299719" lvl="3" marL="1828800" marR="0" rtl="0" algn="l">
              <a:spcBef>
                <a:spcPts val="600"/>
              </a:spcBef>
              <a:spcAft>
                <a:spcPts val="0"/>
              </a:spcAft>
              <a:buClr>
                <a:schemeClr val="lt1"/>
              </a:buClr>
              <a:buSzPts val="1120"/>
              <a:buFont typeface="Noto Sans Symbols"/>
              <a:buChar char="▶"/>
              <a:defRPr b="0" i="0" sz="1400" u="none" cap="none" strike="noStrike">
                <a:solidFill>
                  <a:srgbClr val="68370E"/>
                </a:solidFill>
                <a:latin typeface="Century Gothic"/>
                <a:ea typeface="Century Gothic"/>
                <a:cs typeface="Century Gothic"/>
                <a:sym typeface="Century Gothic"/>
              </a:defRPr>
            </a:lvl4pPr>
            <a:lvl5pPr indent="-299720" lvl="4" marL="2286000" marR="0" rtl="0" algn="l">
              <a:spcBef>
                <a:spcPts val="600"/>
              </a:spcBef>
              <a:spcAft>
                <a:spcPts val="0"/>
              </a:spcAft>
              <a:buClr>
                <a:schemeClr val="lt1"/>
              </a:buClr>
              <a:buSzPts val="1120"/>
              <a:buFont typeface="Noto Sans Symbols"/>
              <a:buChar char="▶"/>
              <a:defRPr b="0" i="0" sz="1400" u="none" cap="none" strike="noStrike">
                <a:solidFill>
                  <a:srgbClr val="68370E"/>
                </a:solidFill>
                <a:latin typeface="Century Gothic"/>
                <a:ea typeface="Century Gothic"/>
                <a:cs typeface="Century Gothic"/>
                <a:sym typeface="Century Gothic"/>
              </a:defRPr>
            </a:lvl5pPr>
            <a:lvl6pPr indent="-299720" lvl="5" marL="2743200" marR="0" rtl="0" algn="l">
              <a:spcBef>
                <a:spcPts val="600"/>
              </a:spcBef>
              <a:spcAft>
                <a:spcPts val="0"/>
              </a:spcAft>
              <a:buClr>
                <a:schemeClr val="lt1"/>
              </a:buClr>
              <a:buSzPts val="1120"/>
              <a:buFont typeface="Noto Sans Symbols"/>
              <a:buChar char="▶"/>
              <a:defRPr b="0" i="0" sz="1400" u="none" cap="none" strike="noStrike">
                <a:solidFill>
                  <a:srgbClr val="68370E"/>
                </a:solidFill>
                <a:latin typeface="Century Gothic"/>
                <a:ea typeface="Century Gothic"/>
                <a:cs typeface="Century Gothic"/>
                <a:sym typeface="Century Gothic"/>
              </a:defRPr>
            </a:lvl6pPr>
            <a:lvl7pPr indent="-299720" lvl="6" marL="3200400" marR="0" rtl="0" algn="l">
              <a:spcBef>
                <a:spcPts val="600"/>
              </a:spcBef>
              <a:spcAft>
                <a:spcPts val="0"/>
              </a:spcAft>
              <a:buClr>
                <a:schemeClr val="lt1"/>
              </a:buClr>
              <a:buSzPts val="1120"/>
              <a:buFont typeface="Noto Sans Symbols"/>
              <a:buChar char="▶"/>
              <a:defRPr b="0" i="0" sz="1400" u="none" cap="none" strike="noStrike">
                <a:solidFill>
                  <a:srgbClr val="68370E"/>
                </a:solidFill>
                <a:latin typeface="Century Gothic"/>
                <a:ea typeface="Century Gothic"/>
                <a:cs typeface="Century Gothic"/>
                <a:sym typeface="Century Gothic"/>
              </a:defRPr>
            </a:lvl7pPr>
            <a:lvl8pPr indent="-299720" lvl="7" marL="3657600" marR="0" rtl="0" algn="l">
              <a:spcBef>
                <a:spcPts val="600"/>
              </a:spcBef>
              <a:spcAft>
                <a:spcPts val="0"/>
              </a:spcAft>
              <a:buClr>
                <a:schemeClr val="lt1"/>
              </a:buClr>
              <a:buSzPts val="1120"/>
              <a:buFont typeface="Noto Sans Symbols"/>
              <a:buChar char="▶"/>
              <a:defRPr b="0" i="0" sz="1400" u="none" cap="none" strike="noStrike">
                <a:solidFill>
                  <a:srgbClr val="68370E"/>
                </a:solidFill>
                <a:latin typeface="Century Gothic"/>
                <a:ea typeface="Century Gothic"/>
                <a:cs typeface="Century Gothic"/>
                <a:sym typeface="Century Gothic"/>
              </a:defRPr>
            </a:lvl8pPr>
            <a:lvl9pPr indent="-299720" lvl="8" marL="4114800" marR="0" rtl="0" algn="l">
              <a:spcBef>
                <a:spcPts val="600"/>
              </a:spcBef>
              <a:spcAft>
                <a:spcPts val="600"/>
              </a:spcAft>
              <a:buClr>
                <a:schemeClr val="lt1"/>
              </a:buClr>
              <a:buSzPts val="1120"/>
              <a:buFont typeface="Noto Sans Symbols"/>
              <a:buChar char="▶"/>
              <a:defRPr b="0" i="0" sz="1400" u="none" cap="none" strike="noStrike">
                <a:solidFill>
                  <a:srgbClr val="68370E"/>
                </a:solidFill>
                <a:latin typeface="Century Gothic"/>
                <a:ea typeface="Century Gothic"/>
                <a:cs typeface="Century Gothic"/>
                <a:sym typeface="Century Gothic"/>
              </a:defRPr>
            </a:lvl9pPr>
          </a:lstStyle>
          <a:p/>
        </p:txBody>
      </p:sp>
      <p:sp>
        <p:nvSpPr>
          <p:cNvPr id="14" name="Google Shape;14;p1"/>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lstStyle>
            <a:lvl1pPr lvl="0" marR="0" rtl="0" algn="r">
              <a:spcBef>
                <a:spcPts val="0"/>
              </a:spcBef>
              <a:spcAft>
                <a:spcPts val="0"/>
              </a:spcAft>
              <a:buSzPts val="1400"/>
              <a:buNone/>
              <a:defRPr b="0" i="0" sz="1000" u="none" cap="none" strike="noStrike">
                <a:solidFill>
                  <a:srgbClr val="68370E"/>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9pPr>
          </a:lstStyle>
          <a:p/>
        </p:txBody>
      </p:sp>
      <p:sp>
        <p:nvSpPr>
          <p:cNvPr id="15" name="Google Shape;15;p1"/>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lstStyle>
            <a:lvl1pPr lvl="0" marR="0" rtl="0" algn="l">
              <a:spcBef>
                <a:spcPts val="0"/>
              </a:spcBef>
              <a:spcAft>
                <a:spcPts val="0"/>
              </a:spcAft>
              <a:buSzPts val="1400"/>
              <a:buNone/>
              <a:defRPr b="0" i="0" sz="1000" u="none" cap="none" strike="noStrike">
                <a:solidFill>
                  <a:srgbClr val="68370E"/>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9pPr>
          </a:lstStyle>
          <a:p/>
        </p:txBody>
      </p:sp>
      <p:sp>
        <p:nvSpPr>
          <p:cNvPr id="16" name="Google Shape;16;p1"/>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marR="0" rtl="0" algn="r">
              <a:spcBef>
                <a:spcPts val="0"/>
              </a:spcBef>
              <a:buNone/>
              <a:defRPr b="0" i="0" sz="3200" u="none" cap="none" strike="noStrike">
                <a:solidFill>
                  <a:srgbClr val="68370E"/>
                </a:solidFill>
                <a:latin typeface="Century Gothic"/>
                <a:ea typeface="Century Gothic"/>
                <a:cs typeface="Century Gothic"/>
                <a:sym typeface="Century Gothic"/>
              </a:defRPr>
            </a:lvl1pPr>
            <a:lvl2pPr indent="0" lvl="1" marL="0" marR="0" rtl="0" algn="r">
              <a:spcBef>
                <a:spcPts val="0"/>
              </a:spcBef>
              <a:buNone/>
              <a:defRPr b="0" i="0" sz="3200" u="none" cap="none" strike="noStrike">
                <a:solidFill>
                  <a:srgbClr val="68370E"/>
                </a:solidFill>
                <a:latin typeface="Century Gothic"/>
                <a:ea typeface="Century Gothic"/>
                <a:cs typeface="Century Gothic"/>
                <a:sym typeface="Century Gothic"/>
              </a:defRPr>
            </a:lvl2pPr>
            <a:lvl3pPr indent="0" lvl="2" marL="0" marR="0" rtl="0" algn="r">
              <a:spcBef>
                <a:spcPts val="0"/>
              </a:spcBef>
              <a:buNone/>
              <a:defRPr b="0" i="0" sz="3200" u="none" cap="none" strike="noStrike">
                <a:solidFill>
                  <a:srgbClr val="68370E"/>
                </a:solidFill>
                <a:latin typeface="Century Gothic"/>
                <a:ea typeface="Century Gothic"/>
                <a:cs typeface="Century Gothic"/>
                <a:sym typeface="Century Gothic"/>
              </a:defRPr>
            </a:lvl3pPr>
            <a:lvl4pPr indent="0" lvl="3" marL="0" marR="0" rtl="0" algn="r">
              <a:spcBef>
                <a:spcPts val="0"/>
              </a:spcBef>
              <a:buNone/>
              <a:defRPr b="0" i="0" sz="3200" u="none" cap="none" strike="noStrike">
                <a:solidFill>
                  <a:srgbClr val="68370E"/>
                </a:solidFill>
                <a:latin typeface="Century Gothic"/>
                <a:ea typeface="Century Gothic"/>
                <a:cs typeface="Century Gothic"/>
                <a:sym typeface="Century Gothic"/>
              </a:defRPr>
            </a:lvl4pPr>
            <a:lvl5pPr indent="0" lvl="4" marL="0" marR="0" rtl="0" algn="r">
              <a:spcBef>
                <a:spcPts val="0"/>
              </a:spcBef>
              <a:buNone/>
              <a:defRPr b="0" i="0" sz="3200" u="none" cap="none" strike="noStrike">
                <a:solidFill>
                  <a:srgbClr val="68370E"/>
                </a:solidFill>
                <a:latin typeface="Century Gothic"/>
                <a:ea typeface="Century Gothic"/>
                <a:cs typeface="Century Gothic"/>
                <a:sym typeface="Century Gothic"/>
              </a:defRPr>
            </a:lvl5pPr>
            <a:lvl6pPr indent="0" lvl="5" marL="0" marR="0" rtl="0" algn="r">
              <a:spcBef>
                <a:spcPts val="0"/>
              </a:spcBef>
              <a:buNone/>
              <a:defRPr b="0" i="0" sz="3200" u="none" cap="none" strike="noStrike">
                <a:solidFill>
                  <a:srgbClr val="68370E"/>
                </a:solidFill>
                <a:latin typeface="Century Gothic"/>
                <a:ea typeface="Century Gothic"/>
                <a:cs typeface="Century Gothic"/>
                <a:sym typeface="Century Gothic"/>
              </a:defRPr>
            </a:lvl6pPr>
            <a:lvl7pPr indent="0" lvl="6" marL="0" marR="0" rtl="0" algn="r">
              <a:spcBef>
                <a:spcPts val="0"/>
              </a:spcBef>
              <a:buNone/>
              <a:defRPr b="0" i="0" sz="3200" u="none" cap="none" strike="noStrike">
                <a:solidFill>
                  <a:srgbClr val="68370E"/>
                </a:solidFill>
                <a:latin typeface="Century Gothic"/>
                <a:ea typeface="Century Gothic"/>
                <a:cs typeface="Century Gothic"/>
                <a:sym typeface="Century Gothic"/>
              </a:defRPr>
            </a:lvl7pPr>
            <a:lvl8pPr indent="0" lvl="7" marL="0" marR="0" rtl="0" algn="r">
              <a:spcBef>
                <a:spcPts val="0"/>
              </a:spcBef>
              <a:buNone/>
              <a:defRPr b="0" i="0" sz="3200" u="none" cap="none" strike="noStrike">
                <a:solidFill>
                  <a:srgbClr val="68370E"/>
                </a:solidFill>
                <a:latin typeface="Century Gothic"/>
                <a:ea typeface="Century Gothic"/>
                <a:cs typeface="Century Gothic"/>
                <a:sym typeface="Century Gothic"/>
              </a:defRPr>
            </a:lvl8pPr>
            <a:lvl9pPr indent="0" lvl="8" marL="0" marR="0" rtl="0" algn="r">
              <a:spcBef>
                <a:spcPts val="0"/>
              </a:spcBef>
              <a:buNone/>
              <a:defRPr b="0" i="0" sz="3200" u="none" cap="none" strike="noStrike">
                <a:solidFill>
                  <a:srgbClr val="68370E"/>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hyperlink" Target="https://www.crop.org/viewfile.aspx?id=1062" TargetMode="External"/><Relationship Id="rId4" Type="http://schemas.openxmlformats.org/officeDocument/2006/relationships/hyperlink" Target="https://fullfact.org/economy/poverty-uk-guide-facts-and-figures/" TargetMode="External"/><Relationship Id="rId5" Type="http://schemas.openxmlformats.org/officeDocument/2006/relationships/hyperlink" Target="https://www.ons.gov.uk/peoplepopulationandcommunity/personalandhouseholdfinances/incomeandwealth/articles/persistentpovertyintheukandeu/2014"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hyperlink" Target="https://gov.wales/newsroom/people-and-communities/2018/we-cannot-allow-damaging-uk-government-policies-to-plunge-more-welsh-children-into-poverty/?lang=en" TargetMode="External"/><Relationship Id="rId4" Type="http://schemas.openxmlformats.org/officeDocument/2006/relationships/hyperlink" Target="https://gov.wales/topics/people-and-communities/people/children-and-young-people/parenting-support-guidance/help/flyingstart/?lang=en"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8" name="Shape 138"/>
        <p:cNvGrpSpPr/>
        <p:nvPr/>
      </p:nvGrpSpPr>
      <p:grpSpPr>
        <a:xfrm>
          <a:off x="0" y="0"/>
          <a:ext cx="0" cy="0"/>
          <a:chOff x="0" y="0"/>
          <a:chExt cx="0" cy="0"/>
        </a:xfrm>
      </p:grpSpPr>
      <p:sp>
        <p:nvSpPr>
          <p:cNvPr id="139" name="Google Shape;139;p19"/>
          <p:cNvSpPr txBox="1"/>
          <p:nvPr>
            <p:ph type="ctrTitle"/>
          </p:nvPr>
        </p:nvSpPr>
        <p:spPr>
          <a:xfrm>
            <a:off x="684212" y="685799"/>
            <a:ext cx="8001000" cy="2423161"/>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Clr>
                <a:srgbClr val="0C0C0C"/>
              </a:buClr>
              <a:buSzPts val="4000"/>
              <a:buFont typeface="Century Gothic"/>
              <a:buNone/>
            </a:pPr>
            <a:r>
              <a:rPr lang="en-GB" sz="4000">
                <a:solidFill>
                  <a:srgbClr val="0C0C0C"/>
                </a:solidFill>
              </a:rPr>
              <a:t>DISCUSS THE CONCEPT OF POVERTY REFERRING TO THEORY, POLICY AND PRACTICE</a:t>
            </a:r>
            <a:endParaRPr sz="4000">
              <a:solidFill>
                <a:srgbClr val="0C0C0C"/>
              </a:solidFill>
            </a:endParaRPr>
          </a:p>
        </p:txBody>
      </p:sp>
      <p:sp>
        <p:nvSpPr>
          <p:cNvPr id="140" name="Google Shape;140;p19"/>
          <p:cNvSpPr txBox="1"/>
          <p:nvPr>
            <p:ph idx="1" type="subTitle"/>
          </p:nvPr>
        </p:nvSpPr>
        <p:spPr>
          <a:xfrm>
            <a:off x="684212" y="4371584"/>
            <a:ext cx="6400800" cy="1419616"/>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SzPts val="1920"/>
              <a:buNone/>
            </a:pPr>
            <a:r>
              <a:rPr lang="en-GB" sz="2400">
                <a:solidFill>
                  <a:srgbClr val="0C0C0C"/>
                </a:solidFill>
              </a:rPr>
              <a:t>By Claudia Jones.</a:t>
            </a:r>
            <a:endParaRPr/>
          </a:p>
          <a:p>
            <a:pPr indent="0" lvl="0" marL="0" rtl="0" algn="l">
              <a:spcBef>
                <a:spcPts val="1080"/>
              </a:spcBef>
              <a:spcAft>
                <a:spcPts val="0"/>
              </a:spcAft>
              <a:buSzPts val="1920"/>
              <a:buNone/>
            </a:pPr>
            <a:r>
              <a:rPr lang="en-GB" sz="2400">
                <a:solidFill>
                  <a:schemeClr val="dk1"/>
                </a:solidFill>
              </a:rPr>
              <a:t>Module code: SJS1 4012</a:t>
            </a:r>
            <a:endParaRPr/>
          </a:p>
          <a:p>
            <a:pPr indent="0" lvl="0" marL="0" rtl="0" algn="l">
              <a:spcBef>
                <a:spcPts val="1080"/>
              </a:spcBef>
              <a:spcAft>
                <a:spcPts val="0"/>
              </a:spcAft>
              <a:buSzPts val="1920"/>
              <a:buNone/>
            </a:pPr>
            <a:r>
              <a:t/>
            </a:r>
            <a:endParaRPr sz="240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4" name="Shape 144"/>
        <p:cNvGrpSpPr/>
        <p:nvPr/>
      </p:nvGrpSpPr>
      <p:grpSpPr>
        <a:xfrm>
          <a:off x="0" y="0"/>
          <a:ext cx="0" cy="0"/>
          <a:chOff x="0" y="0"/>
          <a:chExt cx="0" cy="0"/>
        </a:xfrm>
      </p:grpSpPr>
      <p:sp>
        <p:nvSpPr>
          <p:cNvPr id="145" name="Google Shape;145;p20"/>
          <p:cNvSpPr txBox="1"/>
          <p:nvPr/>
        </p:nvSpPr>
        <p:spPr>
          <a:xfrm>
            <a:off x="4208745" y="450937"/>
            <a:ext cx="4559474" cy="707886"/>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i="0" lang="en-GB" sz="4000" u="none" cap="none" strike="noStrike">
                <a:solidFill>
                  <a:srgbClr val="0C0C0C"/>
                </a:solidFill>
                <a:latin typeface="Century Gothic"/>
                <a:ea typeface="Century Gothic"/>
                <a:cs typeface="Century Gothic"/>
                <a:sym typeface="Century Gothic"/>
              </a:rPr>
              <a:t>What is Poverty?</a:t>
            </a:r>
            <a:endParaRPr sz="4000">
              <a:solidFill>
                <a:srgbClr val="0C0C0C"/>
              </a:solidFill>
              <a:latin typeface="Century Gothic"/>
              <a:ea typeface="Century Gothic"/>
              <a:cs typeface="Century Gothic"/>
              <a:sym typeface="Century Gothic"/>
            </a:endParaRPr>
          </a:p>
        </p:txBody>
      </p:sp>
      <p:sp>
        <p:nvSpPr>
          <p:cNvPr id="146" name="Google Shape;146;p20"/>
          <p:cNvSpPr txBox="1"/>
          <p:nvPr/>
        </p:nvSpPr>
        <p:spPr>
          <a:xfrm>
            <a:off x="526094" y="1816274"/>
            <a:ext cx="6037544" cy="3564053"/>
          </a:xfrm>
          <a:prstGeom prst="rect">
            <a:avLst/>
          </a:prstGeom>
          <a:noFill/>
          <a:ln>
            <a:noFill/>
          </a:ln>
        </p:spPr>
        <p:txBody>
          <a:bodyPr anchorCtr="0" anchor="t" bIns="45700" lIns="91425" spcFirstLastPara="1" rIns="91425" wrap="square" tIns="45700">
            <a:noAutofit/>
          </a:bodyPr>
          <a:lstStyle/>
          <a:p>
            <a:pPr indent="-342900" lvl="0" marL="342900" marR="0" rtl="0" algn="l">
              <a:spcBef>
                <a:spcPts val="0"/>
              </a:spcBef>
              <a:spcAft>
                <a:spcPts val="0"/>
              </a:spcAft>
              <a:buClr>
                <a:srgbClr val="000000"/>
              </a:buClr>
              <a:buSzPts val="2400"/>
              <a:buFont typeface="Arial"/>
              <a:buChar char="•"/>
            </a:pPr>
            <a:r>
              <a:rPr lang="en-GB" sz="2400">
                <a:solidFill>
                  <a:srgbClr val="000000"/>
                </a:solidFill>
                <a:latin typeface="PT Sans"/>
                <a:ea typeface="PT Sans"/>
                <a:cs typeface="PT Sans"/>
                <a:sym typeface="PT Sans"/>
              </a:rPr>
              <a:t>“Poverty is a wicked issue—complex, multidimensional, unclear and changeable. There is not one problem to be addressed. If we are not dealing with a set, specific problem, or even a defined process, there is little point in chasing after definitive, mechanistic answers.”</a:t>
            </a:r>
            <a:endParaRPr/>
          </a:p>
          <a:p>
            <a:pPr indent="-190500" lvl="0" marL="342900" marR="0" rtl="0" algn="l">
              <a:spcBef>
                <a:spcPts val="480"/>
              </a:spcBef>
              <a:spcAft>
                <a:spcPts val="0"/>
              </a:spcAft>
              <a:buClr>
                <a:schemeClr val="lt1"/>
              </a:buClr>
              <a:buSzPts val="2400"/>
              <a:buFont typeface="Arial"/>
              <a:buNone/>
            </a:pPr>
            <a:r>
              <a:t/>
            </a:r>
            <a:endParaRPr sz="2400">
              <a:solidFill>
                <a:srgbClr val="000000"/>
              </a:solidFill>
              <a:latin typeface="PT Sans"/>
              <a:ea typeface="PT Sans"/>
              <a:cs typeface="PT Sans"/>
              <a:sym typeface="PT Sans"/>
            </a:endParaRPr>
          </a:p>
          <a:p>
            <a:pPr indent="0" lvl="0" marL="0" marR="0" rtl="0" algn="l">
              <a:spcBef>
                <a:spcPts val="480"/>
              </a:spcBef>
              <a:spcAft>
                <a:spcPts val="0"/>
              </a:spcAft>
              <a:buNone/>
            </a:pPr>
            <a:r>
              <a:rPr lang="en-GB" sz="2400">
                <a:solidFill>
                  <a:srgbClr val="000000"/>
                </a:solidFill>
                <a:latin typeface="PT Sans"/>
                <a:ea typeface="PT Sans"/>
                <a:cs typeface="PT Sans"/>
                <a:sym typeface="PT Sans"/>
              </a:rPr>
              <a:t>     (Spicker, 2016)</a:t>
            </a:r>
            <a:endParaRPr sz="2400">
              <a:solidFill>
                <a:srgbClr val="000000"/>
              </a:solidFill>
              <a:latin typeface="PT Sans"/>
              <a:ea typeface="PT Sans"/>
              <a:cs typeface="PT Sans"/>
              <a:sym typeface="PT Sans"/>
            </a:endParaRPr>
          </a:p>
        </p:txBody>
      </p:sp>
      <p:pic>
        <p:nvPicPr>
          <p:cNvPr id="147" name="Google Shape;147;p20"/>
          <p:cNvPicPr preferRelativeResize="0"/>
          <p:nvPr/>
        </p:nvPicPr>
        <p:blipFill rotWithShape="1">
          <a:blip r:embed="rId3">
            <a:alphaModFix/>
          </a:blip>
          <a:srcRect b="0" l="0" r="0" t="0"/>
          <a:stretch/>
        </p:blipFill>
        <p:spPr>
          <a:xfrm>
            <a:off x="7509632" y="1816274"/>
            <a:ext cx="3951684" cy="3726327"/>
          </a:xfrm>
          <a:prstGeom prst="rect">
            <a:avLst/>
          </a:prstGeom>
          <a:noFill/>
          <a:ln>
            <a:noFill/>
          </a:ln>
        </p:spPr>
      </p:pic>
      <p:sp>
        <p:nvSpPr>
          <p:cNvPr id="148" name="Google Shape;148;p20"/>
          <p:cNvSpPr txBox="1"/>
          <p:nvPr/>
        </p:nvSpPr>
        <p:spPr>
          <a:xfrm>
            <a:off x="7509632" y="5542601"/>
            <a:ext cx="3450642" cy="369332"/>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GB" sz="1800">
                <a:solidFill>
                  <a:srgbClr val="0C0C0C"/>
                </a:solidFill>
                <a:latin typeface="Century Gothic"/>
                <a:ea typeface="Century Gothic"/>
                <a:cs typeface="Century Gothic"/>
                <a:sym typeface="Century Gothic"/>
              </a:rPr>
              <a:t>Spicker (2016)</a:t>
            </a:r>
            <a:endParaRPr sz="1800">
              <a:solidFill>
                <a:srgbClr val="0C0C0C"/>
              </a:solidFill>
              <a:latin typeface="Century Gothic"/>
              <a:ea typeface="Century Gothic"/>
              <a:cs typeface="Century Gothic"/>
              <a:sym typeface="Century Gothic"/>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2" name="Shape 152"/>
        <p:cNvGrpSpPr/>
        <p:nvPr/>
      </p:nvGrpSpPr>
      <p:grpSpPr>
        <a:xfrm>
          <a:off x="0" y="0"/>
          <a:ext cx="0" cy="0"/>
          <a:chOff x="0" y="0"/>
          <a:chExt cx="0" cy="0"/>
        </a:xfrm>
      </p:grpSpPr>
      <p:sp>
        <p:nvSpPr>
          <p:cNvPr id="153" name="Google Shape;153;p21"/>
          <p:cNvSpPr txBox="1"/>
          <p:nvPr/>
        </p:nvSpPr>
        <p:spPr>
          <a:xfrm>
            <a:off x="1533629" y="0"/>
            <a:ext cx="9491073" cy="77861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GB" sz="4400">
                <a:solidFill>
                  <a:srgbClr val="0C0C0C"/>
                </a:solidFill>
                <a:latin typeface="Century Gothic"/>
                <a:ea typeface="Century Gothic"/>
                <a:cs typeface="Century Gothic"/>
                <a:sym typeface="Century Gothic"/>
              </a:rPr>
              <a:t>  </a:t>
            </a:r>
            <a:r>
              <a:rPr b="1" lang="en-GB" sz="4800">
                <a:solidFill>
                  <a:schemeClr val="dk1"/>
                </a:solidFill>
                <a:latin typeface="Century Gothic"/>
                <a:ea typeface="Century Gothic"/>
                <a:cs typeface="Century Gothic"/>
                <a:sym typeface="Century Gothic"/>
              </a:rPr>
              <a:t>Theory - The types of Poverty</a:t>
            </a:r>
            <a:endParaRPr sz="4400">
              <a:solidFill>
                <a:srgbClr val="0C0C0C"/>
              </a:solidFill>
              <a:latin typeface="Century Gothic"/>
              <a:ea typeface="Century Gothic"/>
              <a:cs typeface="Century Gothic"/>
              <a:sym typeface="Century Gothic"/>
            </a:endParaRPr>
          </a:p>
        </p:txBody>
      </p:sp>
      <p:sp>
        <p:nvSpPr>
          <p:cNvPr id="154" name="Google Shape;154;p21"/>
          <p:cNvSpPr txBox="1"/>
          <p:nvPr/>
        </p:nvSpPr>
        <p:spPr>
          <a:xfrm>
            <a:off x="2296963" y="1453011"/>
            <a:ext cx="7560244" cy="2471185"/>
          </a:xfrm>
          <a:prstGeom prst="rect">
            <a:avLst/>
          </a:prstGeom>
          <a:noFill/>
          <a:ln>
            <a:noFill/>
          </a:ln>
        </p:spPr>
        <p:txBody>
          <a:bodyPr anchorCtr="0" anchor="t" bIns="45700" lIns="91425" spcFirstLastPara="1" rIns="91425" wrap="square" tIns="45700">
            <a:noAutofit/>
          </a:bodyPr>
          <a:lstStyle/>
          <a:p>
            <a:pPr indent="-171450" lvl="0" marL="285750" marR="0" rtl="0" algn="l">
              <a:spcBef>
                <a:spcPts val="0"/>
              </a:spcBef>
              <a:spcAft>
                <a:spcPts val="0"/>
              </a:spcAft>
              <a:buClr>
                <a:schemeClr val="lt1"/>
              </a:buClr>
              <a:buSzPts val="1800"/>
              <a:buFont typeface="Century Gothic"/>
              <a:buNone/>
            </a:pPr>
            <a:r>
              <a:t/>
            </a:r>
            <a:endParaRPr sz="1800">
              <a:solidFill>
                <a:schemeClr val="lt1"/>
              </a:solidFill>
              <a:latin typeface="Century Gothic"/>
              <a:ea typeface="Century Gothic"/>
              <a:cs typeface="Century Gothic"/>
              <a:sym typeface="Century Gothic"/>
            </a:endParaRPr>
          </a:p>
        </p:txBody>
      </p:sp>
      <p:sp>
        <p:nvSpPr>
          <p:cNvPr id="155" name="Google Shape;155;p21"/>
          <p:cNvSpPr txBox="1"/>
          <p:nvPr/>
        </p:nvSpPr>
        <p:spPr>
          <a:xfrm>
            <a:off x="723250" y="1490876"/>
            <a:ext cx="10955100" cy="5158200"/>
          </a:xfrm>
          <a:prstGeom prst="rect">
            <a:avLst/>
          </a:prstGeom>
          <a:noFill/>
          <a:ln>
            <a:noFill/>
          </a:ln>
        </p:spPr>
        <p:txBody>
          <a:bodyPr anchorCtr="0" anchor="t" bIns="45700" lIns="91425" spcFirstLastPara="1" rIns="91425" wrap="square" tIns="45700">
            <a:noAutofit/>
          </a:bodyPr>
          <a:lstStyle/>
          <a:p>
            <a:pPr indent="-152400" lvl="0" marL="0" marR="0" rtl="0" algn="just">
              <a:spcBef>
                <a:spcPts val="0"/>
              </a:spcBef>
              <a:spcAft>
                <a:spcPts val="0"/>
              </a:spcAft>
              <a:buClr>
                <a:srgbClr val="000000"/>
              </a:buClr>
              <a:buSzPts val="2400"/>
              <a:buFont typeface="Century Gothic"/>
              <a:buChar char="•"/>
            </a:pPr>
            <a:r>
              <a:rPr b="1" lang="en-GB" sz="2400" u="sng">
                <a:solidFill>
                  <a:srgbClr val="000000"/>
                </a:solidFill>
                <a:latin typeface="Century Gothic"/>
                <a:ea typeface="Century Gothic"/>
                <a:cs typeface="Century Gothic"/>
                <a:sym typeface="Century Gothic"/>
              </a:rPr>
              <a:t> Absolute Poverty</a:t>
            </a:r>
            <a:r>
              <a:rPr b="1" lang="en-GB" sz="2400">
                <a:solidFill>
                  <a:srgbClr val="000000"/>
                </a:solidFill>
                <a:latin typeface="Century Gothic"/>
                <a:ea typeface="Century Gothic"/>
                <a:cs typeface="Century Gothic"/>
                <a:sym typeface="Century Gothic"/>
              </a:rPr>
              <a:t> </a:t>
            </a:r>
            <a:r>
              <a:rPr lang="en-GB" sz="2400">
                <a:solidFill>
                  <a:srgbClr val="000000"/>
                </a:solidFill>
                <a:latin typeface="Century Gothic"/>
                <a:ea typeface="Century Gothic"/>
                <a:cs typeface="Century Gothic"/>
                <a:sym typeface="Century Gothic"/>
              </a:rPr>
              <a:t>- according to international organisations such as the UN and the World bank, the definition of 'absolute poverty' is when one can not afford or meet the standards or requirements of basic needs of life, such as food, clothing and shelter. </a:t>
            </a:r>
            <a:endParaRPr sz="1800">
              <a:solidFill>
                <a:schemeClr val="lt1"/>
              </a:solidFill>
              <a:latin typeface="Century Gothic"/>
              <a:ea typeface="Century Gothic"/>
              <a:cs typeface="Century Gothic"/>
              <a:sym typeface="Century Gothic"/>
            </a:endParaRPr>
          </a:p>
          <a:p>
            <a:pPr indent="0" lvl="0" marL="457200" marR="0" rtl="0" algn="just">
              <a:spcBef>
                <a:spcPts val="0"/>
              </a:spcBef>
              <a:spcAft>
                <a:spcPts val="0"/>
              </a:spcAft>
              <a:buNone/>
            </a:pPr>
            <a:r>
              <a:t/>
            </a:r>
            <a:endParaRPr sz="1800">
              <a:solidFill>
                <a:schemeClr val="lt1"/>
              </a:solidFill>
              <a:latin typeface="Century Gothic"/>
              <a:ea typeface="Century Gothic"/>
              <a:cs typeface="Century Gothic"/>
              <a:sym typeface="Century Gothic"/>
            </a:endParaRPr>
          </a:p>
          <a:p>
            <a:pPr indent="-152400" lvl="0" marL="0" marR="0" rtl="0" algn="just">
              <a:spcBef>
                <a:spcPts val="0"/>
              </a:spcBef>
              <a:spcAft>
                <a:spcPts val="0"/>
              </a:spcAft>
              <a:buClr>
                <a:srgbClr val="000000"/>
              </a:buClr>
              <a:buSzPts val="2400"/>
              <a:buFont typeface="Century Gothic"/>
              <a:buChar char="•"/>
            </a:pPr>
            <a:r>
              <a:rPr lang="en-GB" sz="2400">
                <a:solidFill>
                  <a:srgbClr val="000000"/>
                </a:solidFill>
                <a:latin typeface="Century Gothic"/>
                <a:ea typeface="Century Gothic"/>
                <a:cs typeface="Century Gothic"/>
                <a:sym typeface="Century Gothic"/>
              </a:rPr>
              <a:t> It is measured to a fixed standard of living, rather than the rest of the population. </a:t>
            </a:r>
            <a:endParaRPr/>
          </a:p>
          <a:p>
            <a:pPr indent="0" lvl="0" marL="0" marR="0" rtl="0" algn="just">
              <a:spcBef>
                <a:spcPts val="0"/>
              </a:spcBef>
              <a:spcAft>
                <a:spcPts val="0"/>
              </a:spcAft>
              <a:buClr>
                <a:schemeClr val="lt1"/>
              </a:buClr>
              <a:buSzPts val="2400"/>
              <a:buFont typeface="Century Gothic"/>
              <a:buNone/>
            </a:pPr>
            <a:r>
              <a:t/>
            </a:r>
            <a:endParaRPr sz="2400">
              <a:solidFill>
                <a:srgbClr val="000000"/>
              </a:solidFill>
              <a:latin typeface="Century Gothic"/>
              <a:ea typeface="Century Gothic"/>
              <a:cs typeface="Century Gothic"/>
              <a:sym typeface="Century Gothic"/>
            </a:endParaRPr>
          </a:p>
          <a:p>
            <a:pPr indent="-152400" lvl="0" marL="0" marR="0" rtl="0" algn="just">
              <a:spcBef>
                <a:spcPts val="0"/>
              </a:spcBef>
              <a:spcAft>
                <a:spcPts val="0"/>
              </a:spcAft>
              <a:buClr>
                <a:srgbClr val="000000"/>
              </a:buClr>
              <a:buSzPts val="2400"/>
              <a:buFont typeface="Century Gothic"/>
              <a:buChar char="•"/>
            </a:pPr>
            <a:r>
              <a:rPr lang="en-GB" sz="2400">
                <a:solidFill>
                  <a:srgbClr val="000000"/>
                </a:solidFill>
                <a:latin typeface="Century Gothic"/>
                <a:ea typeface="Century Gothic"/>
                <a:cs typeface="Century Gothic"/>
                <a:sym typeface="Century Gothic"/>
              </a:rPr>
              <a:t> This gives a measure that is constant over time. </a:t>
            </a:r>
            <a:endParaRPr/>
          </a:p>
          <a:p>
            <a:pPr indent="0" lvl="0" marL="0" marR="0" rtl="0" algn="just">
              <a:spcBef>
                <a:spcPts val="0"/>
              </a:spcBef>
              <a:spcAft>
                <a:spcPts val="0"/>
              </a:spcAft>
              <a:buClr>
                <a:schemeClr val="lt1"/>
              </a:buClr>
              <a:buSzPts val="2400"/>
              <a:buFont typeface="Century Gothic"/>
              <a:buNone/>
            </a:pPr>
            <a:r>
              <a:t/>
            </a:r>
            <a:endParaRPr sz="2400">
              <a:solidFill>
                <a:srgbClr val="000000"/>
              </a:solidFill>
              <a:latin typeface="Century Gothic"/>
              <a:ea typeface="Century Gothic"/>
              <a:cs typeface="Century Gothic"/>
              <a:sym typeface="Century Gothic"/>
            </a:endParaRPr>
          </a:p>
          <a:p>
            <a:pPr indent="-152400" lvl="0" marL="0" marR="0" rtl="0" algn="just">
              <a:spcBef>
                <a:spcPts val="0"/>
              </a:spcBef>
              <a:spcAft>
                <a:spcPts val="0"/>
              </a:spcAft>
              <a:buClr>
                <a:srgbClr val="000000"/>
              </a:buClr>
              <a:buSzPts val="2400"/>
              <a:buFont typeface="Century Gothic"/>
              <a:buChar char="•"/>
            </a:pPr>
            <a:r>
              <a:rPr lang="en-GB" sz="2400">
                <a:solidFill>
                  <a:srgbClr val="000000"/>
                </a:solidFill>
                <a:latin typeface="Century Gothic"/>
                <a:ea typeface="Century Gothic"/>
                <a:cs typeface="Century Gothic"/>
                <a:sym typeface="Century Gothic"/>
              </a:rPr>
              <a:t> It defines 'absolute poverty' in comparison to the median of 2010/11.</a:t>
            </a:r>
            <a:endParaRPr sz="2400">
              <a:latin typeface="Century Gothic"/>
              <a:ea typeface="Century Gothic"/>
              <a:cs typeface="Century Gothic"/>
              <a:sym typeface="Century Gothic"/>
            </a:endParaRPr>
          </a:p>
          <a:p>
            <a:pPr indent="0" lvl="0" marL="457200" marR="0" rtl="0" algn="just">
              <a:spcBef>
                <a:spcPts val="0"/>
              </a:spcBef>
              <a:spcAft>
                <a:spcPts val="0"/>
              </a:spcAft>
              <a:buNone/>
            </a:pPr>
            <a:r>
              <a:t/>
            </a:r>
            <a:endParaRPr sz="2400">
              <a:latin typeface="Century Gothic"/>
              <a:ea typeface="Century Gothic"/>
              <a:cs typeface="Century Gothic"/>
              <a:sym typeface="Century Gothic"/>
            </a:endParaRPr>
          </a:p>
          <a:p>
            <a:pPr indent="0" lvl="0" marL="457200" marR="0" rtl="0" algn="just">
              <a:spcBef>
                <a:spcPts val="0"/>
              </a:spcBef>
              <a:spcAft>
                <a:spcPts val="0"/>
              </a:spcAft>
              <a:buNone/>
            </a:pPr>
            <a:r>
              <a:t/>
            </a:r>
            <a:endParaRPr sz="2400">
              <a:latin typeface="Century Gothic"/>
              <a:ea typeface="Century Gothic"/>
              <a:cs typeface="Century Gothic"/>
              <a:sym typeface="Century Gothic"/>
            </a:endParaRPr>
          </a:p>
          <a:p>
            <a:pPr indent="0" lvl="0" marL="0" marR="0" rtl="0" algn="just">
              <a:spcBef>
                <a:spcPts val="0"/>
              </a:spcBef>
              <a:spcAft>
                <a:spcPts val="0"/>
              </a:spcAft>
              <a:buNone/>
            </a:pPr>
            <a:r>
              <a:rPr lang="en-GB" sz="2400">
                <a:latin typeface="Century Gothic"/>
                <a:ea typeface="Century Gothic"/>
                <a:cs typeface="Century Gothic"/>
                <a:sym typeface="Century Gothic"/>
              </a:rPr>
              <a:t>(Full Fact, 2018)</a:t>
            </a:r>
            <a:endParaRPr sz="2400">
              <a:latin typeface="Century Gothic"/>
              <a:ea typeface="Century Gothic"/>
              <a:cs typeface="Century Gothic"/>
              <a:sym typeface="Century Gothic"/>
            </a:endParaRPr>
          </a:p>
          <a:p>
            <a:pPr indent="0" lvl="0" marL="0" marR="0" rtl="0" algn="just">
              <a:spcBef>
                <a:spcPts val="0"/>
              </a:spcBef>
              <a:spcAft>
                <a:spcPts val="0"/>
              </a:spcAft>
              <a:buClr>
                <a:schemeClr val="lt1"/>
              </a:buClr>
              <a:buSzPts val="2400"/>
              <a:buFont typeface="Century Gothic"/>
              <a:buNone/>
            </a:pPr>
            <a:r>
              <a:t/>
            </a:r>
            <a:endParaRPr sz="2400">
              <a:solidFill>
                <a:srgbClr val="000000"/>
              </a:solidFill>
              <a:latin typeface="Century Gothic"/>
              <a:ea typeface="Century Gothic"/>
              <a:cs typeface="Century Gothic"/>
              <a:sym typeface="Century Gothic"/>
            </a:endParaRPr>
          </a:p>
          <a:p>
            <a:pPr indent="0" lvl="0" marL="0" marR="0" rtl="0" algn="just">
              <a:spcBef>
                <a:spcPts val="0"/>
              </a:spcBef>
              <a:spcAft>
                <a:spcPts val="0"/>
              </a:spcAft>
              <a:buClr>
                <a:schemeClr val="lt1"/>
              </a:buClr>
              <a:buSzPts val="2400"/>
              <a:buFont typeface="Century Gothic"/>
              <a:buNone/>
            </a:pPr>
            <a:r>
              <a:t/>
            </a:r>
            <a:endParaRPr sz="2400">
              <a:solidFill>
                <a:srgbClr val="000000"/>
              </a:solidFill>
              <a:latin typeface="Century Gothic"/>
              <a:ea typeface="Century Gothic"/>
              <a:cs typeface="Century Gothic"/>
              <a:sym typeface="Century Gothic"/>
            </a:endParaRPr>
          </a:p>
          <a:p>
            <a:pPr indent="0" lvl="0" marL="0" marR="0" rtl="0" algn="just">
              <a:spcBef>
                <a:spcPts val="0"/>
              </a:spcBef>
              <a:spcAft>
                <a:spcPts val="0"/>
              </a:spcAft>
              <a:buClr>
                <a:schemeClr val="lt1"/>
              </a:buClr>
              <a:buSzPts val="2400"/>
              <a:buFont typeface="Century Gothic"/>
              <a:buNone/>
            </a:pPr>
            <a:r>
              <a:t/>
            </a:r>
            <a:endParaRPr sz="2400">
              <a:solidFill>
                <a:srgbClr val="000000"/>
              </a:solidFill>
              <a:latin typeface="Century Gothic"/>
              <a:ea typeface="Century Gothic"/>
              <a:cs typeface="Century Gothic"/>
              <a:sym typeface="Century Gothic"/>
            </a:endParaRPr>
          </a:p>
          <a:p>
            <a:pPr indent="0" lvl="0" marL="0" marR="0" rtl="0" algn="l">
              <a:spcBef>
                <a:spcPts val="0"/>
              </a:spcBef>
              <a:spcAft>
                <a:spcPts val="0"/>
              </a:spcAft>
              <a:buClr>
                <a:schemeClr val="lt1"/>
              </a:buClr>
              <a:buSzPts val="2400"/>
              <a:buFont typeface="Century Gothic"/>
              <a:buNone/>
            </a:pPr>
            <a:r>
              <a:t/>
            </a:r>
            <a:endParaRPr sz="2400">
              <a:solidFill>
                <a:srgbClr val="000000"/>
              </a:solidFill>
              <a:latin typeface="Century Gothic"/>
              <a:ea typeface="Century Gothic"/>
              <a:cs typeface="Century Gothic"/>
              <a:sym typeface="Century Gothic"/>
            </a:endParaRPr>
          </a:p>
        </p:txBody>
      </p:sp>
      <p:sp>
        <p:nvSpPr>
          <p:cNvPr id="156" name="Google Shape;156;p21"/>
          <p:cNvSpPr txBox="1"/>
          <p:nvPr/>
        </p:nvSpPr>
        <p:spPr>
          <a:xfrm>
            <a:off x="755112" y="6104305"/>
            <a:ext cx="9561164" cy="544889"/>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0" name="Shape 160"/>
        <p:cNvGrpSpPr/>
        <p:nvPr/>
      </p:nvGrpSpPr>
      <p:grpSpPr>
        <a:xfrm>
          <a:off x="0" y="0"/>
          <a:ext cx="0" cy="0"/>
          <a:chOff x="0" y="0"/>
          <a:chExt cx="0" cy="0"/>
        </a:xfrm>
      </p:grpSpPr>
      <p:sp>
        <p:nvSpPr>
          <p:cNvPr id="161" name="Google Shape;161;p22"/>
          <p:cNvSpPr txBox="1"/>
          <p:nvPr/>
        </p:nvSpPr>
        <p:spPr>
          <a:xfrm>
            <a:off x="1526076" y="155526"/>
            <a:ext cx="10464072" cy="871984"/>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GB" sz="4800">
                <a:solidFill>
                  <a:srgbClr val="000000"/>
                </a:solidFill>
                <a:latin typeface="Century Gothic"/>
                <a:ea typeface="Century Gothic"/>
                <a:cs typeface="Century Gothic"/>
                <a:sym typeface="Century Gothic"/>
              </a:rPr>
              <a:t>Theory - The types of Poverty</a:t>
            </a:r>
            <a:endParaRPr sz="1800">
              <a:solidFill>
                <a:schemeClr val="lt1"/>
              </a:solidFill>
              <a:latin typeface="Century Gothic"/>
              <a:ea typeface="Century Gothic"/>
              <a:cs typeface="Century Gothic"/>
              <a:sym typeface="Century Gothic"/>
            </a:endParaRPr>
          </a:p>
        </p:txBody>
      </p:sp>
      <p:sp>
        <p:nvSpPr>
          <p:cNvPr id="162" name="Google Shape;162;p22"/>
          <p:cNvSpPr txBox="1"/>
          <p:nvPr/>
        </p:nvSpPr>
        <p:spPr>
          <a:xfrm>
            <a:off x="412075" y="1379775"/>
            <a:ext cx="11157000" cy="4604100"/>
          </a:xfrm>
          <a:prstGeom prst="rect">
            <a:avLst/>
          </a:prstGeom>
          <a:noFill/>
          <a:ln>
            <a:noFill/>
          </a:ln>
        </p:spPr>
        <p:txBody>
          <a:bodyPr anchorCtr="0" anchor="t" bIns="45700" lIns="91425" spcFirstLastPara="1" rIns="91425" wrap="square" tIns="45700">
            <a:noAutofit/>
          </a:bodyPr>
          <a:lstStyle/>
          <a:p>
            <a:pPr indent="-152400" lvl="0" marL="0" marR="0" rtl="0" algn="l">
              <a:spcBef>
                <a:spcPts val="0"/>
              </a:spcBef>
              <a:spcAft>
                <a:spcPts val="0"/>
              </a:spcAft>
              <a:buClr>
                <a:srgbClr val="000000"/>
              </a:buClr>
              <a:buSzPts val="2400"/>
              <a:buFont typeface="Century Gothic"/>
              <a:buChar char="•"/>
            </a:pPr>
            <a:r>
              <a:rPr b="1" lang="en-GB" sz="2400">
                <a:solidFill>
                  <a:srgbClr val="000000"/>
                </a:solidFill>
                <a:latin typeface="Century Gothic"/>
                <a:ea typeface="Century Gothic"/>
                <a:cs typeface="Century Gothic"/>
                <a:sym typeface="Century Gothic"/>
              </a:rPr>
              <a:t> </a:t>
            </a:r>
            <a:r>
              <a:rPr b="1" lang="en-GB" sz="2400" u="sng">
                <a:solidFill>
                  <a:srgbClr val="000000"/>
                </a:solidFill>
                <a:latin typeface="Century Gothic"/>
                <a:ea typeface="Century Gothic"/>
                <a:cs typeface="Century Gothic"/>
                <a:sym typeface="Century Gothic"/>
              </a:rPr>
              <a:t>Relative Poverty</a:t>
            </a:r>
            <a:r>
              <a:rPr b="1" lang="en-GB" sz="2400">
                <a:solidFill>
                  <a:srgbClr val="000000"/>
                </a:solidFill>
                <a:latin typeface="Century Gothic"/>
                <a:ea typeface="Century Gothic"/>
                <a:cs typeface="Century Gothic"/>
                <a:sym typeface="Century Gothic"/>
              </a:rPr>
              <a:t> </a:t>
            </a:r>
            <a:r>
              <a:rPr lang="en-GB" sz="2400">
                <a:solidFill>
                  <a:srgbClr val="000000"/>
                </a:solidFill>
                <a:latin typeface="Century Gothic"/>
                <a:ea typeface="Century Gothic"/>
                <a:cs typeface="Century Gothic"/>
                <a:sym typeface="Century Gothic"/>
              </a:rPr>
              <a:t>-  it often means that a person can not afford an "ordinary living pattern". They are excluded from the activities and opportunities that the average person enjoys. </a:t>
            </a:r>
            <a:endParaRPr sz="1800">
              <a:solidFill>
                <a:schemeClr val="lt1"/>
              </a:solidFill>
              <a:latin typeface="Century Gothic"/>
              <a:ea typeface="Century Gothic"/>
              <a:cs typeface="Century Gothic"/>
              <a:sym typeface="Century Gothic"/>
            </a:endParaRPr>
          </a:p>
          <a:p>
            <a:pPr indent="0" lvl="0" marL="457200" marR="0" rtl="0" algn="l">
              <a:spcBef>
                <a:spcPts val="0"/>
              </a:spcBef>
              <a:spcAft>
                <a:spcPts val="0"/>
              </a:spcAft>
              <a:buNone/>
            </a:pPr>
            <a:r>
              <a:t/>
            </a:r>
            <a:endParaRPr sz="1800">
              <a:solidFill>
                <a:schemeClr val="lt1"/>
              </a:solidFill>
              <a:latin typeface="Century Gothic"/>
              <a:ea typeface="Century Gothic"/>
              <a:cs typeface="Century Gothic"/>
              <a:sym typeface="Century Gothic"/>
            </a:endParaRPr>
          </a:p>
          <a:p>
            <a:pPr indent="-152400" lvl="0" marL="0" marR="0" rtl="0" algn="l">
              <a:spcBef>
                <a:spcPts val="0"/>
              </a:spcBef>
              <a:spcAft>
                <a:spcPts val="0"/>
              </a:spcAft>
              <a:buClr>
                <a:srgbClr val="000000"/>
              </a:buClr>
              <a:buSzPts val="2400"/>
              <a:buFont typeface="Century Gothic"/>
              <a:buChar char="•"/>
            </a:pPr>
            <a:r>
              <a:rPr lang="en-GB" sz="2400">
                <a:solidFill>
                  <a:srgbClr val="000000"/>
                </a:solidFill>
                <a:latin typeface="Century Gothic"/>
                <a:ea typeface="Century Gothic"/>
                <a:cs typeface="Century Gothic"/>
                <a:sym typeface="Century Gothic"/>
              </a:rPr>
              <a:t> A household is in relative poverty if its income is below 60% of the median household income. The median is the number 'in the middle' of a set; so half of all households earn more than the median income household, and half earn less. </a:t>
            </a:r>
            <a:endParaRPr/>
          </a:p>
          <a:p>
            <a:pPr indent="0" lvl="0" marL="457200" marR="0" rtl="0" algn="l">
              <a:spcBef>
                <a:spcPts val="0"/>
              </a:spcBef>
              <a:spcAft>
                <a:spcPts val="0"/>
              </a:spcAft>
              <a:buNone/>
            </a:pPr>
            <a:r>
              <a:t/>
            </a:r>
            <a:endParaRPr sz="2400">
              <a:solidFill>
                <a:srgbClr val="000000"/>
              </a:solidFill>
              <a:latin typeface="Century Gothic"/>
              <a:ea typeface="Century Gothic"/>
              <a:cs typeface="Century Gothic"/>
              <a:sym typeface="Century Gothic"/>
            </a:endParaRPr>
          </a:p>
          <a:p>
            <a:pPr indent="-152400" lvl="0" marL="0" marR="0" rtl="0" algn="l">
              <a:spcBef>
                <a:spcPts val="0"/>
              </a:spcBef>
              <a:spcAft>
                <a:spcPts val="0"/>
              </a:spcAft>
              <a:buClr>
                <a:srgbClr val="000000"/>
              </a:buClr>
              <a:buSzPts val="2400"/>
              <a:buFont typeface="Century Gothic"/>
              <a:buChar char="•"/>
            </a:pPr>
            <a:r>
              <a:rPr lang="en-GB" sz="2400">
                <a:solidFill>
                  <a:srgbClr val="000000"/>
                </a:solidFill>
                <a:latin typeface="Century Gothic"/>
                <a:ea typeface="Century Gothic"/>
                <a:cs typeface="Century Gothic"/>
                <a:sym typeface="Century Gothic"/>
              </a:rPr>
              <a:t> Household incomes are “equivalised” in poverty statistics. They are adjusted to take into account the number of adults and children who live there. </a:t>
            </a:r>
            <a:endParaRPr sz="2400">
              <a:solidFill>
                <a:srgbClr val="000000"/>
              </a:solidFill>
              <a:latin typeface="Century Gothic"/>
              <a:ea typeface="Century Gothic"/>
              <a:cs typeface="Century Gothic"/>
              <a:sym typeface="Century Gothic"/>
            </a:endParaRPr>
          </a:p>
          <a:p>
            <a:pPr indent="0" lvl="0" marL="457200" marR="0" rtl="0" algn="l">
              <a:spcBef>
                <a:spcPts val="0"/>
              </a:spcBef>
              <a:spcAft>
                <a:spcPts val="0"/>
              </a:spcAft>
              <a:buNone/>
            </a:pPr>
            <a:r>
              <a:t/>
            </a:r>
            <a:endParaRPr sz="2400">
              <a:latin typeface="Century Gothic"/>
              <a:ea typeface="Century Gothic"/>
              <a:cs typeface="Century Gothic"/>
              <a:sym typeface="Century Gothic"/>
            </a:endParaRPr>
          </a:p>
          <a:p>
            <a:pPr indent="0" lvl="0" marL="0" marR="0" rtl="0" algn="l">
              <a:spcBef>
                <a:spcPts val="0"/>
              </a:spcBef>
              <a:spcAft>
                <a:spcPts val="0"/>
              </a:spcAft>
              <a:buNone/>
            </a:pPr>
            <a:r>
              <a:rPr lang="en-GB" sz="2400">
                <a:latin typeface="Century Gothic"/>
                <a:ea typeface="Century Gothic"/>
                <a:cs typeface="Century Gothic"/>
                <a:sym typeface="Century Gothic"/>
              </a:rPr>
              <a:t>(Full Fact, 2018)</a:t>
            </a:r>
            <a:endParaRPr sz="2400">
              <a:latin typeface="Century Gothic"/>
              <a:ea typeface="Century Gothic"/>
              <a:cs typeface="Century Gothic"/>
              <a:sym typeface="Century Gothic"/>
            </a:endParaRPr>
          </a:p>
          <a:p>
            <a:pPr indent="0" lvl="0" marL="457200" marR="0" rtl="0" algn="l">
              <a:spcBef>
                <a:spcPts val="0"/>
              </a:spcBef>
              <a:spcAft>
                <a:spcPts val="0"/>
              </a:spcAft>
              <a:buNone/>
            </a:pPr>
            <a:r>
              <a:t/>
            </a:r>
            <a:endParaRPr sz="2400">
              <a:solidFill>
                <a:srgbClr val="000000"/>
              </a:solidFill>
              <a:latin typeface="Century Gothic"/>
              <a:ea typeface="Century Gothic"/>
              <a:cs typeface="Century Gothic"/>
              <a:sym typeface="Century Gothic"/>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6" name="Shape 166"/>
        <p:cNvGrpSpPr/>
        <p:nvPr/>
      </p:nvGrpSpPr>
      <p:grpSpPr>
        <a:xfrm>
          <a:off x="0" y="0"/>
          <a:ext cx="0" cy="0"/>
          <a:chOff x="0" y="0"/>
          <a:chExt cx="0" cy="0"/>
        </a:xfrm>
      </p:grpSpPr>
      <p:sp>
        <p:nvSpPr>
          <p:cNvPr id="167" name="Google Shape;167;p23"/>
          <p:cNvSpPr txBox="1"/>
          <p:nvPr/>
        </p:nvSpPr>
        <p:spPr>
          <a:xfrm>
            <a:off x="1808076" y="221903"/>
            <a:ext cx="9618900" cy="713483"/>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GB" sz="4800">
                <a:solidFill>
                  <a:srgbClr val="000000"/>
                </a:solidFill>
                <a:latin typeface="Century Gothic"/>
                <a:ea typeface="Century Gothic"/>
                <a:cs typeface="Century Gothic"/>
                <a:sym typeface="Century Gothic"/>
              </a:rPr>
              <a:t>Theory - The types of Poverty</a:t>
            </a:r>
            <a:endParaRPr sz="1800">
              <a:solidFill>
                <a:schemeClr val="lt1"/>
              </a:solidFill>
              <a:latin typeface="Century Gothic"/>
              <a:ea typeface="Century Gothic"/>
              <a:cs typeface="Century Gothic"/>
              <a:sym typeface="Century Gothic"/>
            </a:endParaRPr>
          </a:p>
        </p:txBody>
      </p:sp>
      <p:sp>
        <p:nvSpPr>
          <p:cNvPr id="168" name="Google Shape;168;p23"/>
          <p:cNvSpPr txBox="1"/>
          <p:nvPr/>
        </p:nvSpPr>
        <p:spPr>
          <a:xfrm>
            <a:off x="562525" y="1260650"/>
            <a:ext cx="11181600" cy="5496600"/>
          </a:xfrm>
          <a:prstGeom prst="rect">
            <a:avLst/>
          </a:prstGeom>
          <a:noFill/>
          <a:ln>
            <a:noFill/>
          </a:ln>
        </p:spPr>
        <p:txBody>
          <a:bodyPr anchorCtr="0" anchor="t" bIns="45700" lIns="91425" spcFirstLastPara="1" rIns="91425" wrap="square" tIns="45700">
            <a:noAutofit/>
          </a:bodyPr>
          <a:lstStyle/>
          <a:p>
            <a:pPr indent="-152400" lvl="0" marL="0" marR="0" rtl="0" algn="l">
              <a:spcBef>
                <a:spcPts val="0"/>
              </a:spcBef>
              <a:spcAft>
                <a:spcPts val="0"/>
              </a:spcAft>
              <a:buClr>
                <a:srgbClr val="000000"/>
              </a:buClr>
              <a:buSzPts val="2400"/>
              <a:buFont typeface="Century Gothic"/>
              <a:buChar char="•"/>
            </a:pPr>
            <a:r>
              <a:rPr b="1" lang="en-GB" sz="2400" u="none">
                <a:solidFill>
                  <a:srgbClr val="000000"/>
                </a:solidFill>
                <a:latin typeface="Century Gothic"/>
                <a:ea typeface="Century Gothic"/>
                <a:cs typeface="Century Gothic"/>
                <a:sym typeface="Century Gothic"/>
              </a:rPr>
              <a:t> </a:t>
            </a:r>
            <a:r>
              <a:rPr b="1" lang="en-GB" sz="2400" u="sng">
                <a:solidFill>
                  <a:srgbClr val="000000"/>
                </a:solidFill>
                <a:latin typeface="Century Gothic"/>
                <a:ea typeface="Century Gothic"/>
                <a:cs typeface="Century Gothic"/>
                <a:sym typeface="Century Gothic"/>
              </a:rPr>
              <a:t>Persistent Poverty</a:t>
            </a:r>
            <a:r>
              <a:rPr lang="en-GB" sz="1800" u="none">
                <a:solidFill>
                  <a:srgbClr val="000000"/>
                </a:solidFill>
                <a:latin typeface="Century Gothic"/>
                <a:ea typeface="Century Gothic"/>
                <a:cs typeface="Century Gothic"/>
                <a:sym typeface="Century Gothic"/>
              </a:rPr>
              <a:t> </a:t>
            </a:r>
            <a:r>
              <a:rPr lang="en-GB" sz="1800">
                <a:solidFill>
                  <a:srgbClr val="000000"/>
                </a:solidFill>
                <a:latin typeface="Century Gothic"/>
                <a:ea typeface="Century Gothic"/>
                <a:cs typeface="Century Gothic"/>
                <a:sym typeface="Century Gothic"/>
              </a:rPr>
              <a:t>- </a:t>
            </a:r>
            <a:r>
              <a:rPr lang="en-GB" sz="2400">
                <a:solidFill>
                  <a:srgbClr val="000000"/>
                </a:solidFill>
                <a:latin typeface="Century Gothic"/>
                <a:ea typeface="Century Gothic"/>
                <a:cs typeface="Century Gothic"/>
                <a:sym typeface="Century Gothic"/>
              </a:rPr>
              <a:t>Has been generally thought to have a more damaging effect on individuals and families who have a low income over short periods of time. </a:t>
            </a:r>
            <a:endParaRPr sz="1800">
              <a:solidFill>
                <a:schemeClr val="lt1"/>
              </a:solidFill>
              <a:latin typeface="Century Gothic"/>
              <a:ea typeface="Century Gothic"/>
              <a:cs typeface="Century Gothic"/>
              <a:sym typeface="Century Gothic"/>
            </a:endParaRPr>
          </a:p>
          <a:p>
            <a:pPr indent="0" lvl="0" marL="0" marR="0" rtl="0" algn="l">
              <a:spcBef>
                <a:spcPts val="0"/>
              </a:spcBef>
              <a:spcAft>
                <a:spcPts val="0"/>
              </a:spcAft>
              <a:buClr>
                <a:schemeClr val="lt1"/>
              </a:buClr>
              <a:buSzPts val="1800"/>
              <a:buFont typeface="Century Gothic"/>
              <a:buNone/>
            </a:pPr>
            <a:r>
              <a:t/>
            </a:r>
            <a:endParaRPr sz="1800">
              <a:solidFill>
                <a:schemeClr val="lt1"/>
              </a:solidFill>
              <a:latin typeface="Century Gothic"/>
              <a:ea typeface="Century Gothic"/>
              <a:cs typeface="Century Gothic"/>
              <a:sym typeface="Century Gothic"/>
            </a:endParaRPr>
          </a:p>
          <a:p>
            <a:pPr indent="-152400" lvl="0" marL="0" marR="0" rtl="0" algn="l">
              <a:spcBef>
                <a:spcPts val="0"/>
              </a:spcBef>
              <a:spcAft>
                <a:spcPts val="0"/>
              </a:spcAft>
              <a:buClr>
                <a:srgbClr val="000000"/>
              </a:buClr>
              <a:buSzPts val="2400"/>
              <a:buFont typeface="Century Gothic"/>
              <a:buChar char="•"/>
            </a:pPr>
            <a:r>
              <a:rPr lang="en-GB" sz="2400">
                <a:solidFill>
                  <a:srgbClr val="000000"/>
                </a:solidFill>
                <a:latin typeface="Century Gothic"/>
                <a:ea typeface="Century Gothic"/>
                <a:cs typeface="Century Gothic"/>
                <a:sym typeface="Century Gothic"/>
              </a:rPr>
              <a:t> According to the Office for National Statistics, based on the latest data, the UK has the third lowest persistent poverty rate within the EU, however the overall poverty rate for 2014 was 16.8%, the 12th highest. </a:t>
            </a:r>
            <a:endParaRPr/>
          </a:p>
          <a:p>
            <a:pPr indent="0" lvl="0" marL="0" marR="0" rtl="0" algn="l">
              <a:spcBef>
                <a:spcPts val="0"/>
              </a:spcBef>
              <a:spcAft>
                <a:spcPts val="0"/>
              </a:spcAft>
              <a:buClr>
                <a:schemeClr val="lt1"/>
              </a:buClr>
              <a:buSzPts val="2400"/>
              <a:buFont typeface="Century Gothic"/>
              <a:buNone/>
            </a:pPr>
            <a:r>
              <a:t/>
            </a:r>
            <a:endParaRPr sz="2400">
              <a:solidFill>
                <a:srgbClr val="000000"/>
              </a:solidFill>
              <a:latin typeface="Century Gothic"/>
              <a:ea typeface="Century Gothic"/>
              <a:cs typeface="Century Gothic"/>
              <a:sym typeface="Century Gothic"/>
            </a:endParaRPr>
          </a:p>
          <a:p>
            <a:pPr indent="-152400" lvl="0" marL="0" marR="0" rtl="0" algn="l">
              <a:spcBef>
                <a:spcPts val="0"/>
              </a:spcBef>
              <a:spcAft>
                <a:spcPts val="0"/>
              </a:spcAft>
              <a:buClr>
                <a:srgbClr val="000000"/>
              </a:buClr>
              <a:buSzPts val="2400"/>
              <a:buFont typeface="Century Gothic"/>
              <a:buChar char="•"/>
            </a:pPr>
            <a:r>
              <a:rPr lang="en-GB" sz="2400">
                <a:solidFill>
                  <a:srgbClr val="000000"/>
                </a:solidFill>
                <a:latin typeface="Century Gothic"/>
                <a:ea typeface="Century Gothic"/>
                <a:cs typeface="Century Gothic"/>
                <a:sym typeface="Century Gothic"/>
              </a:rPr>
              <a:t>In 2014, 6.5% of the UK population were in persistent poverty, equivalent to approximately 3.9 million people. Persistent poverty is defined as experiencing relative low income in the current year, as well as at least 2 out of the 3 preceding years.</a:t>
            </a:r>
            <a:endParaRPr sz="2400">
              <a:solidFill>
                <a:srgbClr val="000000"/>
              </a:solidFill>
              <a:latin typeface="Century Gothic"/>
              <a:ea typeface="Century Gothic"/>
              <a:cs typeface="Century Gothic"/>
              <a:sym typeface="Century Gothic"/>
            </a:endParaRPr>
          </a:p>
          <a:p>
            <a:pPr indent="0" lvl="0" marL="0" marR="0" rtl="0" algn="l">
              <a:spcBef>
                <a:spcPts val="0"/>
              </a:spcBef>
              <a:spcAft>
                <a:spcPts val="0"/>
              </a:spcAft>
              <a:buNone/>
            </a:pPr>
            <a:r>
              <a:t/>
            </a:r>
            <a:endParaRPr sz="2400">
              <a:latin typeface="Century Gothic"/>
              <a:ea typeface="Century Gothic"/>
              <a:cs typeface="Century Gothic"/>
              <a:sym typeface="Century Gothic"/>
            </a:endParaRPr>
          </a:p>
          <a:p>
            <a:pPr indent="0" lvl="0" marL="0" marR="0" rtl="0" algn="l">
              <a:spcBef>
                <a:spcPts val="0"/>
              </a:spcBef>
              <a:spcAft>
                <a:spcPts val="0"/>
              </a:spcAft>
              <a:buNone/>
            </a:pPr>
            <a:r>
              <a:rPr lang="en-GB" sz="2400">
                <a:latin typeface="Century Gothic"/>
                <a:ea typeface="Century Gothic"/>
                <a:cs typeface="Century Gothic"/>
                <a:sym typeface="Century Gothic"/>
              </a:rPr>
              <a:t>(Office for National Statistics, 2016)</a:t>
            </a:r>
            <a:endParaRPr sz="2400">
              <a:latin typeface="Century Gothic"/>
              <a:ea typeface="Century Gothic"/>
              <a:cs typeface="Century Gothic"/>
              <a:sym typeface="Century Gothic"/>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2" name="Shape 172"/>
        <p:cNvGrpSpPr/>
        <p:nvPr/>
      </p:nvGrpSpPr>
      <p:grpSpPr>
        <a:xfrm>
          <a:off x="0" y="0"/>
          <a:ext cx="0" cy="0"/>
          <a:chOff x="0" y="0"/>
          <a:chExt cx="0" cy="0"/>
        </a:xfrm>
      </p:grpSpPr>
      <p:sp>
        <p:nvSpPr>
          <p:cNvPr id="173" name="Google Shape;173;p24"/>
          <p:cNvSpPr txBox="1"/>
          <p:nvPr/>
        </p:nvSpPr>
        <p:spPr>
          <a:xfrm>
            <a:off x="634412" y="174463"/>
            <a:ext cx="10420160" cy="634306"/>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GB" sz="4800">
                <a:solidFill>
                  <a:srgbClr val="000000"/>
                </a:solidFill>
                <a:latin typeface="Century Gothic"/>
                <a:ea typeface="Century Gothic"/>
                <a:cs typeface="Century Gothic"/>
                <a:sym typeface="Century Gothic"/>
              </a:rPr>
              <a:t>       Policy - Poverty in Wales</a:t>
            </a:r>
            <a:endParaRPr sz="1800">
              <a:solidFill>
                <a:schemeClr val="lt1"/>
              </a:solidFill>
              <a:latin typeface="Century Gothic"/>
              <a:ea typeface="Century Gothic"/>
              <a:cs typeface="Century Gothic"/>
              <a:sym typeface="Century Gothic"/>
            </a:endParaRPr>
          </a:p>
        </p:txBody>
      </p:sp>
      <p:sp>
        <p:nvSpPr>
          <p:cNvPr id="174" name="Google Shape;174;p24"/>
          <p:cNvSpPr txBox="1"/>
          <p:nvPr/>
        </p:nvSpPr>
        <p:spPr>
          <a:xfrm>
            <a:off x="729210" y="1697054"/>
            <a:ext cx="10864157" cy="4725914"/>
          </a:xfrm>
          <a:prstGeom prst="rect">
            <a:avLst/>
          </a:prstGeom>
          <a:noFill/>
          <a:ln>
            <a:noFill/>
          </a:ln>
        </p:spPr>
        <p:txBody>
          <a:bodyPr anchorCtr="0" anchor="t" bIns="45700" lIns="91425" spcFirstLastPara="1" rIns="91425" wrap="square" tIns="45700">
            <a:noAutofit/>
          </a:bodyPr>
          <a:lstStyle/>
          <a:p>
            <a:pPr indent="0" lvl="0" marL="0" marR="0" rtl="0" algn="just">
              <a:spcBef>
                <a:spcPts val="0"/>
              </a:spcBef>
              <a:spcAft>
                <a:spcPts val="0"/>
              </a:spcAft>
              <a:buNone/>
            </a:pPr>
            <a:r>
              <a:rPr b="0" lang="en-GB" sz="2400">
                <a:solidFill>
                  <a:srgbClr val="000000"/>
                </a:solidFill>
                <a:latin typeface="Century Gothic"/>
                <a:ea typeface="Century Gothic"/>
                <a:cs typeface="Century Gothic"/>
                <a:sym typeface="Century Gothic"/>
              </a:rPr>
              <a:t>According to the Welsh Government, the UK Government's tax and welfare reform policies will propel more than 50,000 children into poverty in Wales. </a:t>
            </a:r>
            <a:endParaRPr sz="1800">
              <a:solidFill>
                <a:schemeClr val="lt1"/>
              </a:solidFill>
              <a:latin typeface="Century Gothic"/>
              <a:ea typeface="Century Gothic"/>
              <a:cs typeface="Century Gothic"/>
              <a:sym typeface="Century Gothic"/>
            </a:endParaRPr>
          </a:p>
          <a:p>
            <a:pPr indent="0" lvl="0" marL="0" marR="0" rtl="0" algn="just">
              <a:spcBef>
                <a:spcPts val="0"/>
              </a:spcBef>
              <a:spcAft>
                <a:spcPts val="0"/>
              </a:spcAft>
              <a:buNone/>
            </a:pPr>
            <a:r>
              <a:rPr lang="en-GB" sz="2400" u="none">
                <a:solidFill>
                  <a:srgbClr val="000000"/>
                </a:solidFill>
                <a:latin typeface="Century Gothic"/>
                <a:ea typeface="Century Gothic"/>
                <a:cs typeface="Century Gothic"/>
                <a:sym typeface="Century Gothic"/>
              </a:rPr>
              <a:t>The Equality and Human Rights Commission (EHRC) published its findings which revealed concerning issues, such as larger families with three or more children will mostly be affected and hard hit by the reforms, losing a possible £5,600 a year, and the Child Poverty rate in Great Britain for those in lone parent households is set to increase majorly from 37% to 62%, which would mean that lone parents will lose £5,250 a year, nearly one fifth of their annual income. </a:t>
            </a:r>
            <a:endParaRPr sz="2400" u="none">
              <a:solidFill>
                <a:srgbClr val="000000"/>
              </a:solidFill>
              <a:latin typeface="Century Gothic"/>
              <a:ea typeface="Century Gothic"/>
              <a:cs typeface="Century Gothic"/>
              <a:sym typeface="Century Gothic"/>
            </a:endParaRPr>
          </a:p>
          <a:p>
            <a:pPr indent="0" lvl="0" marL="0" marR="0" rtl="0" algn="just">
              <a:spcBef>
                <a:spcPts val="0"/>
              </a:spcBef>
              <a:spcAft>
                <a:spcPts val="0"/>
              </a:spcAft>
              <a:buNone/>
            </a:pPr>
            <a:r>
              <a:rPr lang="en-GB" sz="2400" u="none">
                <a:solidFill>
                  <a:srgbClr val="000000"/>
                </a:solidFill>
                <a:latin typeface="Century Gothic"/>
                <a:ea typeface="Century Gothic"/>
                <a:cs typeface="Century Gothic"/>
                <a:sym typeface="Century Gothic"/>
              </a:rPr>
              <a:t>(Welsh Government, 2018) </a:t>
            </a:r>
            <a:endParaRPr/>
          </a:p>
          <a:p>
            <a:pPr indent="0" lvl="0" marL="0" marR="0" rtl="0" algn="l">
              <a:spcBef>
                <a:spcPts val="0"/>
              </a:spcBef>
              <a:spcAft>
                <a:spcPts val="0"/>
              </a:spcAft>
              <a:buNone/>
            </a:pPr>
            <a:r>
              <a:t/>
            </a:r>
            <a:endParaRPr sz="2400" u="none">
              <a:solidFill>
                <a:srgbClr val="000000"/>
              </a:solidFill>
              <a:latin typeface="Century Gothic"/>
              <a:ea typeface="Century Gothic"/>
              <a:cs typeface="Century Gothic"/>
              <a:sym typeface="Century Gothic"/>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8" name="Shape 178"/>
        <p:cNvGrpSpPr/>
        <p:nvPr/>
      </p:nvGrpSpPr>
      <p:grpSpPr>
        <a:xfrm>
          <a:off x="0" y="0"/>
          <a:ext cx="0" cy="0"/>
          <a:chOff x="0" y="0"/>
          <a:chExt cx="0" cy="0"/>
        </a:xfrm>
      </p:grpSpPr>
      <p:sp>
        <p:nvSpPr>
          <p:cNvPr id="179" name="Google Shape;179;p25"/>
          <p:cNvSpPr txBox="1"/>
          <p:nvPr/>
        </p:nvSpPr>
        <p:spPr>
          <a:xfrm>
            <a:off x="-325" y="47475"/>
            <a:ext cx="12156900" cy="8433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GB" sz="3600">
                <a:solidFill>
                  <a:srgbClr val="000000"/>
                </a:solidFill>
                <a:latin typeface="Century Gothic"/>
                <a:ea typeface="Century Gothic"/>
                <a:cs typeface="Century Gothic"/>
                <a:sym typeface="Century Gothic"/>
              </a:rPr>
              <a:t>Well-being of Future Generations (Wales) Act 2015</a:t>
            </a:r>
            <a:endParaRPr sz="3600"/>
          </a:p>
        </p:txBody>
      </p:sp>
      <p:sp>
        <p:nvSpPr>
          <p:cNvPr id="180" name="Google Shape;180;p25"/>
          <p:cNvSpPr txBox="1"/>
          <p:nvPr/>
        </p:nvSpPr>
        <p:spPr>
          <a:xfrm>
            <a:off x="142750" y="1025351"/>
            <a:ext cx="11958600" cy="5731200"/>
          </a:xfrm>
          <a:prstGeom prst="rect">
            <a:avLst/>
          </a:prstGeom>
          <a:noFill/>
          <a:ln>
            <a:noFill/>
          </a:ln>
        </p:spPr>
        <p:txBody>
          <a:bodyPr anchorCtr="0" anchor="t" bIns="45700" lIns="91425" spcFirstLastPara="1" rIns="91425" wrap="square" tIns="45700">
            <a:noAutofit/>
          </a:bodyPr>
          <a:lstStyle/>
          <a:p>
            <a:pPr indent="-152400" lvl="0" marL="0" marR="0" rtl="0" algn="l">
              <a:spcBef>
                <a:spcPts val="0"/>
              </a:spcBef>
              <a:spcAft>
                <a:spcPts val="0"/>
              </a:spcAft>
              <a:buClr>
                <a:srgbClr val="000000"/>
              </a:buClr>
              <a:buSzPts val="2400"/>
              <a:buFont typeface="Century Gothic"/>
              <a:buChar char="•"/>
            </a:pPr>
            <a:r>
              <a:rPr lang="en-GB" sz="2400">
                <a:solidFill>
                  <a:srgbClr val="000000"/>
                </a:solidFill>
                <a:latin typeface="Century Gothic"/>
                <a:ea typeface="Century Gothic"/>
                <a:cs typeface="Century Gothic"/>
                <a:sym typeface="Century Gothic"/>
              </a:rPr>
              <a:t>The Well-being of Future Generations (Wales) Act 2015 aims to help the social, economic, environmental and cultural well-being of Wales.</a:t>
            </a:r>
            <a:endParaRPr sz="1800">
              <a:solidFill>
                <a:schemeClr val="lt1"/>
              </a:solidFill>
              <a:latin typeface="Century Gothic"/>
              <a:ea typeface="Century Gothic"/>
              <a:cs typeface="Century Gothic"/>
              <a:sym typeface="Century Gothic"/>
            </a:endParaRPr>
          </a:p>
          <a:p>
            <a:pPr indent="0" lvl="0" marL="0" marR="0" rtl="0" algn="l">
              <a:spcBef>
                <a:spcPts val="0"/>
              </a:spcBef>
              <a:spcAft>
                <a:spcPts val="0"/>
              </a:spcAft>
              <a:buClr>
                <a:schemeClr val="lt1"/>
              </a:buClr>
              <a:buSzPts val="1800"/>
              <a:buFont typeface="Century Gothic"/>
              <a:buNone/>
            </a:pPr>
            <a:r>
              <a:t/>
            </a:r>
            <a:endParaRPr sz="1800">
              <a:solidFill>
                <a:schemeClr val="lt1"/>
              </a:solidFill>
              <a:latin typeface="Century Gothic"/>
              <a:ea typeface="Century Gothic"/>
              <a:cs typeface="Century Gothic"/>
              <a:sym typeface="Century Gothic"/>
            </a:endParaRPr>
          </a:p>
          <a:p>
            <a:pPr indent="-152400" lvl="0" marL="0" marR="0" rtl="0" algn="l">
              <a:spcBef>
                <a:spcPts val="0"/>
              </a:spcBef>
              <a:spcAft>
                <a:spcPts val="0"/>
              </a:spcAft>
              <a:buClr>
                <a:srgbClr val="000000"/>
              </a:buClr>
              <a:buSzPts val="2400"/>
              <a:buFont typeface="Century Gothic"/>
              <a:buChar char="•"/>
            </a:pPr>
            <a:r>
              <a:rPr lang="en-GB" sz="2400">
                <a:solidFill>
                  <a:srgbClr val="000000"/>
                </a:solidFill>
                <a:latin typeface="Century Gothic"/>
                <a:ea typeface="Century Gothic"/>
                <a:cs typeface="Century Gothic"/>
                <a:sym typeface="Century Gothic"/>
              </a:rPr>
              <a:t>The public bodies in control of the Act think about the long term and lasting effects of the decisions that are made, and to work better with the people who are </a:t>
            </a:r>
            <a:r>
              <a:rPr lang="en-GB" sz="2400">
                <a:latin typeface="Century Gothic"/>
                <a:ea typeface="Century Gothic"/>
                <a:cs typeface="Century Gothic"/>
                <a:sym typeface="Century Gothic"/>
              </a:rPr>
              <a:t>a</a:t>
            </a:r>
            <a:r>
              <a:rPr lang="en-GB" sz="2400">
                <a:solidFill>
                  <a:srgbClr val="000000"/>
                </a:solidFill>
                <a:latin typeface="Century Gothic"/>
                <a:ea typeface="Century Gothic"/>
                <a:cs typeface="Century Gothic"/>
                <a:sym typeface="Century Gothic"/>
              </a:rPr>
              <a:t>ffected by these decisions</a:t>
            </a:r>
            <a:r>
              <a:rPr lang="en-GB" sz="2400">
                <a:latin typeface="Century Gothic"/>
                <a:ea typeface="Century Gothic"/>
                <a:cs typeface="Century Gothic"/>
                <a:sym typeface="Century Gothic"/>
              </a:rPr>
              <a:t>, </a:t>
            </a:r>
            <a:r>
              <a:rPr lang="en-GB" sz="2400">
                <a:solidFill>
                  <a:srgbClr val="000000"/>
                </a:solidFill>
                <a:latin typeface="Century Gothic"/>
                <a:ea typeface="Century Gothic"/>
                <a:cs typeface="Century Gothic"/>
                <a:sym typeface="Century Gothic"/>
              </a:rPr>
              <a:t>and to ensure communities w</a:t>
            </a:r>
            <a:r>
              <a:rPr lang="en-GB" sz="2400">
                <a:latin typeface="Century Gothic"/>
                <a:ea typeface="Century Gothic"/>
                <a:cs typeface="Century Gothic"/>
                <a:sym typeface="Century Gothic"/>
              </a:rPr>
              <a:t>ork</a:t>
            </a:r>
            <a:r>
              <a:rPr lang="en-GB" sz="2400">
                <a:solidFill>
                  <a:srgbClr val="000000"/>
                </a:solidFill>
                <a:latin typeface="Century Gothic"/>
                <a:ea typeface="Century Gothic"/>
                <a:cs typeface="Century Gothic"/>
                <a:sym typeface="Century Gothic"/>
              </a:rPr>
              <a:t> better with one another. They are also required to look into preventing problems and take a more joined-up approach. The Act expects public bodies to work better together and to involve all people in communities embracing its diversity.</a:t>
            </a:r>
            <a:endParaRPr/>
          </a:p>
          <a:p>
            <a:pPr indent="0" lvl="0" marL="0" marR="0" rtl="0" algn="l">
              <a:spcBef>
                <a:spcPts val="0"/>
              </a:spcBef>
              <a:spcAft>
                <a:spcPts val="0"/>
              </a:spcAft>
              <a:buClr>
                <a:schemeClr val="lt1"/>
              </a:buClr>
              <a:buSzPts val="2400"/>
              <a:buFont typeface="Century Gothic"/>
              <a:buNone/>
            </a:pPr>
            <a:r>
              <a:t/>
            </a:r>
            <a:endParaRPr sz="2400">
              <a:solidFill>
                <a:srgbClr val="000000"/>
              </a:solidFill>
              <a:latin typeface="Century Gothic"/>
              <a:ea typeface="Century Gothic"/>
              <a:cs typeface="Century Gothic"/>
              <a:sym typeface="Century Gothic"/>
            </a:endParaRPr>
          </a:p>
          <a:p>
            <a:pPr indent="-152400" lvl="0" marL="0" marR="0" rtl="0" algn="l">
              <a:spcBef>
                <a:spcPts val="0"/>
              </a:spcBef>
              <a:spcAft>
                <a:spcPts val="0"/>
              </a:spcAft>
              <a:buClr>
                <a:srgbClr val="000000"/>
              </a:buClr>
              <a:buSzPts val="2400"/>
              <a:buFont typeface="Century Gothic"/>
              <a:buChar char="•"/>
            </a:pPr>
            <a:r>
              <a:rPr lang="en-GB" sz="2400">
                <a:solidFill>
                  <a:srgbClr val="000000"/>
                </a:solidFill>
                <a:latin typeface="Century Gothic"/>
                <a:ea typeface="Century Gothic"/>
                <a:cs typeface="Century Gothic"/>
                <a:sym typeface="Century Gothic"/>
              </a:rPr>
              <a:t>This Act is providing the future generations of Wales with a better start, tackling poverty by ensuring everyone in Wales is given equal opportunities regardless of where they come from, and to live in a more economic and equal country.</a:t>
            </a:r>
            <a:endParaRPr sz="2400">
              <a:solidFill>
                <a:srgbClr val="000000"/>
              </a:solidFill>
              <a:latin typeface="Century Gothic"/>
              <a:ea typeface="Century Gothic"/>
              <a:cs typeface="Century Gothic"/>
              <a:sym typeface="Century Gothic"/>
            </a:endParaRPr>
          </a:p>
          <a:p>
            <a:pPr indent="0" lvl="0" marL="457200" marR="0" rtl="0" algn="l">
              <a:spcBef>
                <a:spcPts val="0"/>
              </a:spcBef>
              <a:spcAft>
                <a:spcPts val="0"/>
              </a:spcAft>
              <a:buNone/>
            </a:pPr>
            <a:r>
              <a:t/>
            </a:r>
            <a:endParaRPr sz="2400">
              <a:latin typeface="Century Gothic"/>
              <a:ea typeface="Century Gothic"/>
              <a:cs typeface="Century Gothic"/>
              <a:sym typeface="Century Gothic"/>
            </a:endParaRPr>
          </a:p>
          <a:p>
            <a:pPr indent="0" lvl="0" marL="0" marR="0" rtl="0" algn="l">
              <a:spcBef>
                <a:spcPts val="0"/>
              </a:spcBef>
              <a:spcAft>
                <a:spcPts val="0"/>
              </a:spcAft>
              <a:buNone/>
            </a:pPr>
            <a:r>
              <a:rPr lang="en-GB" sz="2400">
                <a:solidFill>
                  <a:srgbClr val="000000"/>
                </a:solidFill>
                <a:latin typeface="Century Gothic"/>
                <a:ea typeface="Century Gothic"/>
                <a:cs typeface="Century Gothic"/>
                <a:sym typeface="Century Gothic"/>
              </a:rPr>
              <a:t>(Welsh Government,2016)</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4" name="Shape 184"/>
        <p:cNvGrpSpPr/>
        <p:nvPr/>
      </p:nvGrpSpPr>
      <p:grpSpPr>
        <a:xfrm>
          <a:off x="0" y="0"/>
          <a:ext cx="0" cy="0"/>
          <a:chOff x="0" y="0"/>
          <a:chExt cx="0" cy="0"/>
        </a:xfrm>
      </p:grpSpPr>
      <p:sp>
        <p:nvSpPr>
          <p:cNvPr id="185" name="Google Shape;185;p26"/>
          <p:cNvSpPr txBox="1"/>
          <p:nvPr/>
        </p:nvSpPr>
        <p:spPr>
          <a:xfrm>
            <a:off x="31725" y="0"/>
            <a:ext cx="11965800" cy="5547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GB" sz="4800">
                <a:solidFill>
                  <a:srgbClr val="000000"/>
                </a:solidFill>
                <a:latin typeface="Century Gothic"/>
                <a:ea typeface="Century Gothic"/>
                <a:cs typeface="Century Gothic"/>
                <a:sym typeface="Century Gothic"/>
              </a:rPr>
              <a:t>          </a:t>
            </a:r>
            <a:r>
              <a:rPr b="1" lang="en-GB" sz="3600">
                <a:latin typeface="Century Gothic"/>
                <a:ea typeface="Century Gothic"/>
                <a:cs typeface="Century Gothic"/>
                <a:sym typeface="Century Gothic"/>
              </a:rPr>
              <a:t>How is Wales tackling Child Poverty?</a:t>
            </a:r>
            <a:endParaRPr b="1" sz="3600">
              <a:solidFill>
                <a:schemeClr val="lt1"/>
              </a:solidFill>
              <a:latin typeface="Century Gothic"/>
              <a:ea typeface="Century Gothic"/>
              <a:cs typeface="Century Gothic"/>
              <a:sym typeface="Century Gothic"/>
            </a:endParaRPr>
          </a:p>
        </p:txBody>
      </p:sp>
      <p:sp>
        <p:nvSpPr>
          <p:cNvPr id="186" name="Google Shape;186;p26"/>
          <p:cNvSpPr txBox="1"/>
          <p:nvPr/>
        </p:nvSpPr>
        <p:spPr>
          <a:xfrm>
            <a:off x="87125" y="722775"/>
            <a:ext cx="12125100" cy="61353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GB" sz="2400">
                <a:solidFill>
                  <a:srgbClr val="000000"/>
                </a:solidFill>
                <a:latin typeface="Century Gothic"/>
                <a:ea typeface="Century Gothic"/>
                <a:cs typeface="Century Gothic"/>
                <a:sym typeface="Century Gothic"/>
              </a:rPr>
              <a:t>Flying Start scheme</a:t>
            </a:r>
            <a:r>
              <a:rPr lang="en-GB" sz="2400">
                <a:solidFill>
                  <a:srgbClr val="000000"/>
                </a:solidFill>
                <a:latin typeface="Century Gothic"/>
                <a:ea typeface="Century Gothic"/>
                <a:cs typeface="Century Gothic"/>
                <a:sym typeface="Century Gothic"/>
              </a:rPr>
              <a:t> is a government funded programme aiming to help families from disadvantaged areas in Wales with children under 4 years old.</a:t>
            </a:r>
            <a:endParaRPr sz="2400">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rPr lang="en-GB" sz="2400">
                <a:solidFill>
                  <a:srgbClr val="000000"/>
                </a:solidFill>
                <a:latin typeface="Century Gothic"/>
                <a:ea typeface="Century Gothic"/>
                <a:cs typeface="Century Gothic"/>
                <a:sym typeface="Century Gothic"/>
              </a:rPr>
              <a:t>Part-time childcare for children aged between 2-3 years old, for 2 and a half hours over five days a week. This provides the children with a good start  in the world of education and ensures that the children are given equal opportunities.</a:t>
            </a:r>
            <a:r>
              <a:rPr lang="en-GB" sz="2400">
                <a:solidFill>
                  <a:schemeClr val="lt1"/>
                </a:solidFill>
                <a:latin typeface="Century Gothic"/>
                <a:ea typeface="Century Gothic"/>
                <a:cs typeface="Century Gothic"/>
                <a:sym typeface="Century Gothic"/>
              </a:rPr>
              <a:t> </a:t>
            </a:r>
            <a:endParaRPr sz="2400"/>
          </a:p>
          <a:p>
            <a:pPr indent="0" lvl="0" marL="0" marR="0" rtl="0" algn="l">
              <a:spcBef>
                <a:spcPts val="0"/>
              </a:spcBef>
              <a:spcAft>
                <a:spcPts val="0"/>
              </a:spcAft>
              <a:buNone/>
            </a:pPr>
            <a:r>
              <a:t/>
            </a:r>
            <a:endParaRPr sz="2400">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rPr lang="en-GB" sz="2400">
                <a:solidFill>
                  <a:srgbClr val="000000"/>
                </a:solidFill>
                <a:latin typeface="Century Gothic"/>
                <a:ea typeface="Century Gothic"/>
                <a:cs typeface="Century Gothic"/>
                <a:sym typeface="Century Gothic"/>
              </a:rPr>
              <a:t>Enhanced health visiting services are provided, ensuring that support is given to family members within the home, assessing the parents and the children. If there is a medium or high risk, Flying Start health visitors should continue to have regular visits and make the correct referrals if necessary.</a:t>
            </a:r>
            <a:endParaRPr sz="2400"/>
          </a:p>
          <a:p>
            <a:pPr indent="0" lvl="0" marL="0" marR="0" rtl="0" algn="l">
              <a:spcBef>
                <a:spcPts val="0"/>
              </a:spcBef>
              <a:spcAft>
                <a:spcPts val="0"/>
              </a:spcAft>
              <a:buNone/>
            </a:pPr>
            <a:r>
              <a:t/>
            </a:r>
            <a:endParaRPr sz="2400">
              <a:solidFill>
                <a:srgbClr val="000000"/>
              </a:solidFill>
              <a:latin typeface="Century Gothic"/>
              <a:ea typeface="Century Gothic"/>
              <a:cs typeface="Century Gothic"/>
              <a:sym typeface="Century Gothic"/>
            </a:endParaRPr>
          </a:p>
          <a:p>
            <a:pPr indent="0" lvl="0" marL="0" marR="0" rtl="0" algn="l">
              <a:spcBef>
                <a:spcPts val="0"/>
              </a:spcBef>
              <a:spcAft>
                <a:spcPts val="0"/>
              </a:spcAft>
              <a:buNone/>
            </a:pPr>
            <a:r>
              <a:rPr lang="en-GB" sz="2400">
                <a:solidFill>
                  <a:srgbClr val="000000"/>
                </a:solidFill>
                <a:latin typeface="Century Gothic"/>
                <a:ea typeface="Century Gothic"/>
                <a:cs typeface="Century Gothic"/>
                <a:sym typeface="Century Gothic"/>
              </a:rPr>
              <a:t>Each family who lives in a Flying Start area will be offered the opportunity and given the access to a language and play group to help with speech, language and communication. If necessary, speech and language therapists are referred to those who need it, which will help children in later life with literacy and social skills.                                                                               (The Welsh Government, 2017)</a:t>
            </a:r>
            <a:endParaRPr sz="2400"/>
          </a:p>
          <a:p>
            <a:pPr indent="0" lvl="0" marL="457200" marR="0" rtl="0" algn="l">
              <a:spcBef>
                <a:spcPts val="0"/>
              </a:spcBef>
              <a:spcAft>
                <a:spcPts val="0"/>
              </a:spcAft>
              <a:buNone/>
            </a:pPr>
            <a:r>
              <a:t/>
            </a:r>
            <a:endParaRPr sz="2400">
              <a:solidFill>
                <a:srgbClr val="000000"/>
              </a:solidFill>
              <a:latin typeface="Century Gothic"/>
              <a:ea typeface="Century Gothic"/>
              <a:cs typeface="Century Gothic"/>
              <a:sym typeface="Century Gothic"/>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90" name="Shape 190"/>
        <p:cNvGrpSpPr/>
        <p:nvPr/>
      </p:nvGrpSpPr>
      <p:grpSpPr>
        <a:xfrm>
          <a:off x="0" y="0"/>
          <a:ext cx="0" cy="0"/>
          <a:chOff x="0" y="0"/>
          <a:chExt cx="0" cy="0"/>
        </a:xfrm>
      </p:grpSpPr>
      <p:sp>
        <p:nvSpPr>
          <p:cNvPr id="191" name="Google Shape;191;p27"/>
          <p:cNvSpPr txBox="1"/>
          <p:nvPr/>
        </p:nvSpPr>
        <p:spPr>
          <a:xfrm>
            <a:off x="7692" y="126883"/>
            <a:ext cx="12109255" cy="96700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GB" sz="4800">
                <a:solidFill>
                  <a:srgbClr val="000000"/>
                </a:solidFill>
                <a:latin typeface="Century Gothic"/>
                <a:ea typeface="Century Gothic"/>
                <a:cs typeface="Century Gothic"/>
                <a:sym typeface="Century Gothic"/>
              </a:rPr>
              <a:t>                         Conclusion</a:t>
            </a:r>
            <a:endParaRPr sz="1800">
              <a:solidFill>
                <a:schemeClr val="lt1"/>
              </a:solidFill>
              <a:latin typeface="Century Gothic"/>
              <a:ea typeface="Century Gothic"/>
              <a:cs typeface="Century Gothic"/>
              <a:sym typeface="Century Gothic"/>
            </a:endParaRPr>
          </a:p>
        </p:txBody>
      </p:sp>
      <p:sp>
        <p:nvSpPr>
          <p:cNvPr id="192" name="Google Shape;192;p27"/>
          <p:cNvSpPr txBox="1"/>
          <p:nvPr/>
        </p:nvSpPr>
        <p:spPr>
          <a:xfrm>
            <a:off x="380549" y="1524300"/>
            <a:ext cx="11530572" cy="518442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GB" sz="2400">
                <a:solidFill>
                  <a:srgbClr val="000000"/>
                </a:solidFill>
                <a:latin typeface="Century Gothic"/>
                <a:ea typeface="Century Gothic"/>
                <a:cs typeface="Century Gothic"/>
                <a:sym typeface="Century Gothic"/>
              </a:rPr>
              <a:t>Overall, Poverty in Wales is attempting to be tackled, with the help of the Well-being of Future Generations (Wales) Act, providing the future generations of Wales with better opportunities for all individuals, and a better living environment. Scheme's like Flying Start will and, are definitely helping to ensure families from disadvantaged backgrounds are given the appropriate support and equal opportunities to guarantee that children are able to have a good start in education, and the social skills which are needed in life. With the continuous progress of Act's and schemes to tackle poverty, specifically, Wales should be able to diminish child Poverty in the future. However, there is a still a long way to go in completely reducing Poverty in regards to things like homelessness.</a:t>
            </a:r>
            <a:endParaRPr sz="1800">
              <a:solidFill>
                <a:schemeClr val="lt1"/>
              </a:solidFill>
              <a:latin typeface="Century Gothic"/>
              <a:ea typeface="Century Gothic"/>
              <a:cs typeface="Century Gothic"/>
              <a:sym typeface="Century Gothic"/>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96" name="Shape 196"/>
        <p:cNvGrpSpPr/>
        <p:nvPr/>
      </p:nvGrpSpPr>
      <p:grpSpPr>
        <a:xfrm>
          <a:off x="0" y="0"/>
          <a:ext cx="0" cy="0"/>
          <a:chOff x="0" y="0"/>
          <a:chExt cx="0" cy="0"/>
        </a:xfrm>
      </p:grpSpPr>
      <p:sp>
        <p:nvSpPr>
          <p:cNvPr id="197" name="Google Shape;197;p28"/>
          <p:cNvSpPr txBox="1"/>
          <p:nvPr/>
        </p:nvSpPr>
        <p:spPr>
          <a:xfrm>
            <a:off x="293289" y="15860"/>
            <a:ext cx="10759821" cy="807839"/>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GB" sz="3600" u="sng">
                <a:solidFill>
                  <a:srgbClr val="0C0C0C"/>
                </a:solidFill>
                <a:latin typeface="Century Gothic"/>
                <a:ea typeface="Century Gothic"/>
                <a:cs typeface="Century Gothic"/>
                <a:sym typeface="Century Gothic"/>
              </a:rPr>
              <a:t>Reference list</a:t>
            </a:r>
            <a:endParaRPr sz="3600" u="sng">
              <a:solidFill>
                <a:srgbClr val="0C0C0C"/>
              </a:solidFill>
              <a:latin typeface="Century Gothic"/>
              <a:ea typeface="Century Gothic"/>
              <a:cs typeface="Century Gothic"/>
              <a:sym typeface="Century Gothic"/>
            </a:endParaRPr>
          </a:p>
        </p:txBody>
      </p:sp>
      <p:sp>
        <p:nvSpPr>
          <p:cNvPr id="198" name="Google Shape;198;p28"/>
          <p:cNvSpPr txBox="1"/>
          <p:nvPr/>
        </p:nvSpPr>
        <p:spPr>
          <a:xfrm>
            <a:off x="101316" y="824736"/>
            <a:ext cx="11976203" cy="5947396"/>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GB" sz="2400">
                <a:solidFill>
                  <a:srgbClr val="0C0C0C"/>
                </a:solidFill>
                <a:latin typeface="Century Gothic"/>
                <a:ea typeface="Century Gothic"/>
                <a:cs typeface="Century Gothic"/>
                <a:sym typeface="Century Gothic"/>
              </a:rPr>
              <a:t>Spicker, P. (2016) </a:t>
            </a:r>
            <a:r>
              <a:rPr i="1" lang="en-GB" sz="2400">
                <a:solidFill>
                  <a:schemeClr val="dk1"/>
                </a:solidFill>
                <a:latin typeface="Century Gothic"/>
                <a:ea typeface="Century Gothic"/>
                <a:cs typeface="Century Gothic"/>
                <a:sym typeface="Century Gothic"/>
              </a:rPr>
              <a:t>Poverty as a Wicked Problem. </a:t>
            </a:r>
            <a:r>
              <a:rPr i="0" lang="en-GB" sz="2400">
                <a:solidFill>
                  <a:schemeClr val="dk1"/>
                </a:solidFill>
                <a:latin typeface="Century Gothic"/>
                <a:ea typeface="Century Gothic"/>
                <a:cs typeface="Century Gothic"/>
                <a:sym typeface="Century Gothic"/>
              </a:rPr>
              <a:t>Available at:</a:t>
            </a:r>
            <a:r>
              <a:rPr lang="en-GB" sz="2400">
                <a:solidFill>
                  <a:schemeClr val="dk1"/>
                </a:solidFill>
                <a:latin typeface="Century Gothic"/>
                <a:ea typeface="Century Gothic"/>
                <a:cs typeface="Century Gothic"/>
                <a:sym typeface="Century Gothic"/>
              </a:rPr>
              <a:t> </a:t>
            </a:r>
            <a:r>
              <a:rPr lang="en-GB" sz="2400" u="sng">
                <a:solidFill>
                  <a:schemeClr val="hlink"/>
                </a:solidFill>
                <a:latin typeface="Century Gothic"/>
                <a:ea typeface="Century Gothic"/>
                <a:cs typeface="Century Gothic"/>
                <a:sym typeface="Century Gothic"/>
                <a:hlinkClick r:id="rId3"/>
              </a:rPr>
              <a:t>https://www.crop.org/viewfile.aspx?id=1062</a:t>
            </a:r>
            <a:r>
              <a:rPr lang="en-GB" sz="2400">
                <a:solidFill>
                  <a:schemeClr val="dk1"/>
                </a:solidFill>
                <a:latin typeface="Century Gothic"/>
                <a:ea typeface="Century Gothic"/>
                <a:cs typeface="Century Gothic"/>
                <a:sym typeface="Century Gothic"/>
              </a:rPr>
              <a:t> </a:t>
            </a:r>
            <a:r>
              <a:rPr lang="en-GB" sz="2400">
                <a:solidFill>
                  <a:schemeClr val="dk1"/>
                </a:solidFill>
                <a:latin typeface="Century Gothic"/>
                <a:ea typeface="Century Gothic"/>
                <a:cs typeface="Century Gothic"/>
                <a:sym typeface="Century Gothic"/>
              </a:rPr>
              <a:t>(Accessed: 30th December 2018).</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GB" sz="2400">
                <a:solidFill>
                  <a:schemeClr val="dk1"/>
                </a:solidFill>
                <a:latin typeface="Century Gothic"/>
                <a:ea typeface="Century Gothic"/>
                <a:cs typeface="Century Gothic"/>
                <a:sym typeface="Century Gothic"/>
              </a:rPr>
              <a:t>The UK's Independent Factchecking Charity (2018) </a:t>
            </a:r>
            <a:r>
              <a:rPr i="1" lang="en-GB" sz="2400">
                <a:solidFill>
                  <a:schemeClr val="dk1"/>
                </a:solidFill>
                <a:latin typeface="Century Gothic"/>
                <a:ea typeface="Century Gothic"/>
                <a:cs typeface="Century Gothic"/>
                <a:sym typeface="Century Gothic"/>
              </a:rPr>
              <a:t>Poverty in the UK: a guide to the facts and figures. </a:t>
            </a:r>
            <a:r>
              <a:rPr i="0" lang="en-GB" sz="2400">
                <a:solidFill>
                  <a:schemeClr val="dk1"/>
                </a:solidFill>
                <a:latin typeface="Century Gothic"/>
                <a:ea typeface="Century Gothic"/>
                <a:cs typeface="Century Gothic"/>
                <a:sym typeface="Century Gothic"/>
              </a:rPr>
              <a:t>Available at:</a:t>
            </a:r>
            <a:r>
              <a:rPr lang="en-GB" sz="2400">
                <a:solidFill>
                  <a:schemeClr val="dk1"/>
                </a:solidFill>
                <a:latin typeface="Century Gothic"/>
                <a:ea typeface="Century Gothic"/>
                <a:cs typeface="Century Gothic"/>
                <a:sym typeface="Century Gothic"/>
              </a:rPr>
              <a:t> </a:t>
            </a:r>
            <a:r>
              <a:rPr lang="en-GB" sz="2400" u="sng">
                <a:solidFill>
                  <a:schemeClr val="hlink"/>
                </a:solidFill>
                <a:latin typeface="Century Gothic"/>
                <a:ea typeface="Century Gothic"/>
                <a:cs typeface="Century Gothic"/>
                <a:sym typeface="Century Gothic"/>
                <a:hlinkClick r:id="rId4"/>
              </a:rPr>
              <a:t>https://fullfact.org/economy/poverty-uk-guide-facts-and-figures/</a:t>
            </a:r>
            <a:r>
              <a:rPr lang="en-GB" sz="2400">
                <a:solidFill>
                  <a:schemeClr val="dk1"/>
                </a:solidFill>
                <a:latin typeface="Century Gothic"/>
                <a:ea typeface="Century Gothic"/>
                <a:cs typeface="Century Gothic"/>
                <a:sym typeface="Century Gothic"/>
              </a:rPr>
              <a:t> </a:t>
            </a:r>
            <a:r>
              <a:rPr lang="en-GB" sz="2400">
                <a:solidFill>
                  <a:schemeClr val="dk1"/>
                </a:solidFill>
                <a:latin typeface="Century Gothic"/>
                <a:ea typeface="Century Gothic"/>
                <a:cs typeface="Century Gothic"/>
                <a:sym typeface="Century Gothic"/>
              </a:rPr>
              <a:t>(Accessed: 30th December 2018).</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GB" sz="2400">
                <a:solidFill>
                  <a:schemeClr val="dk1"/>
                </a:solidFill>
                <a:latin typeface="Century Gothic"/>
                <a:ea typeface="Century Gothic"/>
                <a:cs typeface="Century Gothic"/>
                <a:sym typeface="Century Gothic"/>
              </a:rPr>
              <a:t>Office for National Statistics (2016) </a:t>
            </a:r>
            <a:r>
              <a:rPr i="1" lang="en-GB" sz="2400">
                <a:solidFill>
                  <a:schemeClr val="dk1"/>
                </a:solidFill>
                <a:latin typeface="Century Gothic"/>
                <a:ea typeface="Century Gothic"/>
                <a:cs typeface="Century Gothic"/>
                <a:sym typeface="Century Gothic"/>
              </a:rPr>
              <a:t>Persistent Poverty in the Uk and the EU:2014. </a:t>
            </a:r>
            <a:r>
              <a:rPr lang="en-GB" sz="2400">
                <a:solidFill>
                  <a:schemeClr val="dk1"/>
                </a:solidFill>
                <a:latin typeface="Century Gothic"/>
                <a:ea typeface="Century Gothic"/>
                <a:cs typeface="Century Gothic"/>
                <a:sym typeface="Century Gothic"/>
              </a:rPr>
              <a:t>Available at: </a:t>
            </a:r>
            <a:r>
              <a:rPr lang="en-GB" sz="2400" u="sng">
                <a:solidFill>
                  <a:schemeClr val="hlink"/>
                </a:solidFill>
                <a:latin typeface="Century Gothic"/>
                <a:ea typeface="Century Gothic"/>
                <a:cs typeface="Century Gothic"/>
                <a:sym typeface="Century Gothic"/>
                <a:hlinkClick r:id="rId5"/>
              </a:rPr>
              <a:t>https://www.ons.gov.uk/peoplepopulationandcommunity/personalandhouseholdfinances/incomeandwealth/articles/persistentpovertyintheukandeu/2014</a:t>
            </a:r>
            <a:r>
              <a:rPr lang="en-GB" sz="2400">
                <a:solidFill>
                  <a:schemeClr val="dk1"/>
                </a:solidFill>
                <a:latin typeface="Century Gothic"/>
                <a:ea typeface="Century Gothic"/>
                <a:cs typeface="Century Gothic"/>
                <a:sym typeface="Century Gothic"/>
              </a:rPr>
              <a:t> (Accessed: 31st December 2018)</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02" name="Shape 202"/>
        <p:cNvGrpSpPr/>
        <p:nvPr/>
      </p:nvGrpSpPr>
      <p:grpSpPr>
        <a:xfrm>
          <a:off x="0" y="0"/>
          <a:ext cx="0" cy="0"/>
          <a:chOff x="0" y="0"/>
          <a:chExt cx="0" cy="0"/>
        </a:xfrm>
      </p:grpSpPr>
      <p:sp>
        <p:nvSpPr>
          <p:cNvPr id="203" name="Google Shape;203;p29"/>
          <p:cNvSpPr txBox="1"/>
          <p:nvPr/>
        </p:nvSpPr>
        <p:spPr>
          <a:xfrm>
            <a:off x="23473" y="79176"/>
            <a:ext cx="12077693" cy="77728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GB" sz="4800">
                <a:solidFill>
                  <a:srgbClr val="000000"/>
                </a:solidFill>
                <a:latin typeface="Century Gothic"/>
                <a:ea typeface="Century Gothic"/>
                <a:cs typeface="Century Gothic"/>
                <a:sym typeface="Century Gothic"/>
              </a:rPr>
              <a:t>            </a:t>
            </a:r>
            <a:endParaRPr sz="1800">
              <a:solidFill>
                <a:schemeClr val="lt1"/>
              </a:solidFill>
              <a:latin typeface="Century Gothic"/>
              <a:ea typeface="Century Gothic"/>
              <a:cs typeface="Century Gothic"/>
              <a:sym typeface="Century Gothic"/>
            </a:endParaRPr>
          </a:p>
        </p:txBody>
      </p:sp>
      <p:sp>
        <p:nvSpPr>
          <p:cNvPr id="204" name="Google Shape;204;p29"/>
          <p:cNvSpPr txBox="1"/>
          <p:nvPr/>
        </p:nvSpPr>
        <p:spPr>
          <a:xfrm>
            <a:off x="673112" y="1348127"/>
            <a:ext cx="10547157" cy="532844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lt1"/>
              </a:buClr>
              <a:buSzPts val="1800"/>
              <a:buFont typeface="Century Gothic"/>
              <a:buNone/>
            </a:pPr>
            <a:r>
              <a:t/>
            </a:r>
            <a:endParaRPr sz="1800">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t/>
            </a:r>
            <a:endParaRPr sz="1800">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05" name="Google Shape;205;p29"/>
          <p:cNvSpPr txBox="1"/>
          <p:nvPr/>
        </p:nvSpPr>
        <p:spPr>
          <a:xfrm>
            <a:off x="87168" y="237827"/>
            <a:ext cx="11808068" cy="643936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GB" sz="2400">
                <a:latin typeface="Century Gothic"/>
                <a:ea typeface="Century Gothic"/>
                <a:cs typeface="Century Gothic"/>
                <a:sym typeface="Century Gothic"/>
              </a:rPr>
              <a:t>Welsh Government (2018) </a:t>
            </a:r>
            <a:r>
              <a:rPr i="1" lang="en-GB" sz="2400">
                <a:latin typeface="Century Gothic"/>
                <a:ea typeface="Century Gothic"/>
                <a:cs typeface="Century Gothic"/>
                <a:sym typeface="Century Gothic"/>
              </a:rPr>
              <a:t>“We cannot allow damaging UK government policies 50,000 more Welsh children into poverty”- Huw Irranca-Davies. </a:t>
            </a:r>
            <a:r>
              <a:rPr lang="en-GB" sz="2400">
                <a:latin typeface="Century Gothic"/>
                <a:ea typeface="Century Gothic"/>
                <a:cs typeface="Century Gothic"/>
                <a:sym typeface="Century Gothic"/>
              </a:rPr>
              <a:t>Available at:  </a:t>
            </a:r>
            <a:r>
              <a:rPr lang="en-GB" sz="2400" u="sng">
                <a:solidFill>
                  <a:schemeClr val="hlink"/>
                </a:solidFill>
                <a:latin typeface="Century Gothic"/>
                <a:ea typeface="Century Gothic"/>
                <a:cs typeface="Century Gothic"/>
                <a:sym typeface="Century Gothic"/>
                <a:hlinkClick r:id="rId3"/>
              </a:rPr>
              <a:t>https://gov.wales/newsroom/people-and-communities/2018/we-cannot-allow-damaging-uk-government-policies-to-plunge-more-welsh-children-into-poverty/?lang=en</a:t>
            </a:r>
            <a:r>
              <a:rPr lang="en-GB" sz="2400">
                <a:solidFill>
                  <a:srgbClr val="000000"/>
                </a:solidFill>
                <a:latin typeface="Century Gothic"/>
                <a:ea typeface="Century Gothic"/>
                <a:cs typeface="Century Gothic"/>
                <a:sym typeface="Century Gothic"/>
              </a:rPr>
              <a:t> (Accessed 3</a:t>
            </a:r>
            <a:r>
              <a:rPr lang="en-GB" sz="2400">
                <a:latin typeface="Century Gothic"/>
                <a:ea typeface="Century Gothic"/>
                <a:cs typeface="Century Gothic"/>
                <a:sym typeface="Century Gothic"/>
              </a:rPr>
              <a:t>1st December 2018)</a:t>
            </a:r>
            <a:endParaRPr sz="1800">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t/>
            </a:r>
            <a:endParaRPr sz="1800">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rPr lang="en-GB" sz="2400">
                <a:latin typeface="Century Gothic"/>
                <a:ea typeface="Century Gothic"/>
                <a:cs typeface="Century Gothic"/>
                <a:sym typeface="Century Gothic"/>
              </a:rPr>
              <a:t>Welsh Government. (2017) </a:t>
            </a:r>
            <a:r>
              <a:rPr i="1" lang="en-GB" sz="2400">
                <a:latin typeface="Century Gothic"/>
                <a:ea typeface="Century Gothic"/>
                <a:cs typeface="Century Gothic"/>
                <a:sym typeface="Century Gothic"/>
              </a:rPr>
              <a:t>Flying Start. </a:t>
            </a:r>
            <a:r>
              <a:rPr lang="en-GB" sz="2400">
                <a:latin typeface="Century Gothic"/>
                <a:ea typeface="Century Gothic"/>
                <a:cs typeface="Century Gothic"/>
                <a:sym typeface="Century Gothic"/>
              </a:rPr>
              <a:t>Available at:  </a:t>
            </a:r>
            <a:r>
              <a:rPr lang="en-GB" sz="2400" u="sng">
                <a:solidFill>
                  <a:schemeClr val="hlink"/>
                </a:solidFill>
                <a:latin typeface="Century Gothic"/>
                <a:ea typeface="Century Gothic"/>
                <a:cs typeface="Century Gothic"/>
                <a:sym typeface="Century Gothic"/>
                <a:hlinkClick r:id="rId4"/>
              </a:rPr>
              <a:t>https://gov.wales/topics/people-and-communities/people/children-and-young-people/parenting-support-guidance/help/flyingstart/?lang=en</a:t>
            </a:r>
            <a:r>
              <a:rPr lang="en-GB" sz="2400">
                <a:solidFill>
                  <a:srgbClr val="000000"/>
                </a:solidFill>
                <a:latin typeface="Century Gothic"/>
                <a:ea typeface="Century Gothic"/>
                <a:cs typeface="Century Gothic"/>
                <a:sym typeface="Century Gothic"/>
              </a:rPr>
              <a:t> (Ac</a:t>
            </a:r>
            <a:r>
              <a:rPr lang="en-GB" sz="2400">
                <a:latin typeface="Century Gothic"/>
                <a:ea typeface="Century Gothic"/>
                <a:cs typeface="Century Gothic"/>
                <a:sym typeface="Century Gothic"/>
              </a:rPr>
              <a:t>cessed: 01st December 2019)</a:t>
            </a:r>
            <a:endParaRPr/>
          </a:p>
        </p:txBody>
      </p:sp>
    </p:spTree>
  </p:cSld>
  <p:clrMapOvr>
    <a:masterClrMapping/>
  </p:clrMapOvr>
</p:sld>
</file>

<file path=ppt/theme/theme1.xml><?xml version="1.0" encoding="utf-8"?>
<a:theme xmlns:a="http://schemas.openxmlformats.org/drawingml/2006/main" xmlns:r="http://schemas.openxmlformats.org/officeDocument/2006/relationships" name="Slice">
  <a:themeElements>
    <a:clrScheme name="Slice">
      <a:dk1>
        <a:srgbClr val="000000"/>
      </a:dk1>
      <a:lt1>
        <a:srgbClr val="FFFFFF"/>
      </a:lt1>
      <a:dk2>
        <a:srgbClr val="D06F1E"/>
      </a:dk2>
      <a:lt2>
        <a:srgbClr val="F0BE21"/>
      </a:lt2>
      <a:accent1>
        <a:srgbClr val="760603"/>
      </a:accent1>
      <a:accent2>
        <a:srgbClr val="9F761A"/>
      </a:accent2>
      <a:accent3>
        <a:srgbClr val="92A200"/>
      </a:accent3>
      <a:accent4>
        <a:srgbClr val="4AA157"/>
      </a:accent4>
      <a:accent5>
        <a:srgbClr val="46788D"/>
      </a:accent5>
      <a:accent6>
        <a:srgbClr val="A848A8"/>
      </a:accent6>
      <a:hlink>
        <a:srgbClr val="460402"/>
      </a:hlink>
      <a:folHlink>
        <a:srgbClr val="99111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