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719" r:id="rId24"/>
    <p:sldId id="778" r:id="rId25"/>
    <p:sldId id="777" r:id="rId26"/>
    <p:sldId id="779" r:id="rId27"/>
    <p:sldId id="73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0E3CD5-6231-427F-B606-B16430B294B0}" v="4" dt="2024-07-04T06:16:58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F35ADB6-D2DA-4BB9-98D1-A129EB3BE01D}"/>
    <pc:docChg chg="undo custSel addSld delSld modSld sldOrd">
      <pc:chgData name="Jenifer Prince Devaraj" userId="c3fb109c-09d1-42a6-93f4-69472d709861" providerId="ADAL" clId="{EF35ADB6-D2DA-4BB9-98D1-A129EB3BE01D}" dt="2024-04-22T11:08:28.489" v="71" actId="1076"/>
      <pc:docMkLst>
        <pc:docMk/>
      </pc:docMkLst>
      <pc:sldChg chg="modSp mod">
        <pc:chgData name="Jenifer Prince Devaraj" userId="c3fb109c-09d1-42a6-93f4-69472d709861" providerId="ADAL" clId="{EF35ADB6-D2DA-4BB9-98D1-A129EB3BE01D}" dt="2024-04-22T09:57:03.586" v="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F35ADB6-D2DA-4BB9-98D1-A129EB3BE01D}" dt="2024-04-22T09:57:03.586" v="46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08.614" v="48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EF35ADB6-D2DA-4BB9-98D1-A129EB3BE01D}" dt="2024-04-22T09:57:08.614" v="48" actId="20577"/>
          <ac:spMkLst>
            <pc:docMk/>
            <pc:sldMk cId="270595904" sldId="772"/>
            <ac:spMk id="8" creationId="{5475B975-3470-0F80-B893-D83A4A42F76D}"/>
          </ac:spMkLst>
        </pc:spChg>
      </pc:sldChg>
      <pc:sldChg chg="delSp modSp mod">
        <pc:chgData name="Jenifer Prince Devaraj" userId="c3fb109c-09d1-42a6-93f4-69472d709861" providerId="ADAL" clId="{EF35ADB6-D2DA-4BB9-98D1-A129EB3BE01D}" dt="2024-04-22T09:57:22.458" v="54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EF35ADB6-D2DA-4BB9-98D1-A129EB3BE01D}" dt="2024-04-22T09:57:22.458" v="54" actId="20577"/>
          <ac:spMkLst>
            <pc:docMk/>
            <pc:sldMk cId="1550120643" sldId="786"/>
            <ac:spMk id="8" creationId="{5475B975-3470-0F80-B893-D83A4A42F76D}"/>
          </ac:spMkLst>
        </pc:spChg>
        <pc:spChg chg="del mod">
          <ac:chgData name="Jenifer Prince Devaraj" userId="c3fb109c-09d1-42a6-93f4-69472d709861" providerId="ADAL" clId="{EF35ADB6-D2DA-4BB9-98D1-A129EB3BE01D}" dt="2024-04-22T09:54:02.734" v="12"/>
          <ac:spMkLst>
            <pc:docMk/>
            <pc:sldMk cId="1550120643" sldId="786"/>
            <ac:spMk id="10" creationId="{DFF16FF4-81E1-B34F-AEF9-4387BA020EA9}"/>
          </ac:spMkLst>
        </pc:spChg>
        <pc:picChg chg="del">
          <ac:chgData name="Jenifer Prince Devaraj" userId="c3fb109c-09d1-42a6-93f4-69472d709861" providerId="ADAL" clId="{EF35ADB6-D2DA-4BB9-98D1-A129EB3BE01D}" dt="2024-04-22T09:53:58.458" v="9" actId="478"/>
          <ac:picMkLst>
            <pc:docMk/>
            <pc:sldMk cId="1550120643" sldId="786"/>
            <ac:picMk id="7" creationId="{FBEFB212-AA82-42A2-939A-5C8C50247797}"/>
          </ac:picMkLst>
        </pc:picChg>
      </pc:sldChg>
      <pc:sldChg chg="delSp modSp add del mod">
        <pc:chgData name="Jenifer Prince Devaraj" userId="c3fb109c-09d1-42a6-93f4-69472d709861" providerId="ADAL" clId="{EF35ADB6-D2DA-4BB9-98D1-A129EB3BE01D}" dt="2024-04-22T09:57:14.694" v="50" actId="20577"/>
        <pc:sldMkLst>
          <pc:docMk/>
          <pc:sldMk cId="1144578598" sldId="787"/>
        </pc:sldMkLst>
        <pc:spChg chg="del mod">
          <ac:chgData name="Jenifer Prince Devaraj" userId="c3fb109c-09d1-42a6-93f4-69472d709861" providerId="ADAL" clId="{EF35ADB6-D2DA-4BB9-98D1-A129EB3BE01D}" dt="2024-04-22T09:53:45.215" v="5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EF35ADB6-D2DA-4BB9-98D1-A129EB3BE01D}" dt="2024-04-22T09:57:14.694" v="50" actId="20577"/>
          <ac:spMkLst>
            <pc:docMk/>
            <pc:sldMk cId="1144578598" sldId="78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3:45.203" v="3" actId="478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EF35ADB6-D2DA-4BB9-98D1-A129EB3BE01D}" dt="2024-04-22T09:53:46.867" v="6" actId="478"/>
          <ac:picMkLst>
            <pc:docMk/>
            <pc:sldMk cId="1144578598" sldId="787"/>
            <ac:picMk id="12" creationId="{FD53D971-BF1C-BA57-4600-9AFE21D16E57}"/>
          </ac:picMkLst>
        </pc:picChg>
      </pc:sldChg>
      <pc:sldChg chg="modSp mod">
        <pc:chgData name="Jenifer Prince Devaraj" userId="c3fb109c-09d1-42a6-93f4-69472d709861" providerId="ADAL" clId="{EF35ADB6-D2DA-4BB9-98D1-A129EB3BE01D}" dt="2024-04-22T09:57:26.248" v="56" actId="20577"/>
        <pc:sldMkLst>
          <pc:docMk/>
          <pc:sldMk cId="4094459496" sldId="788"/>
        </pc:sldMkLst>
        <pc:spChg chg="mod">
          <ac:chgData name="Jenifer Prince Devaraj" userId="c3fb109c-09d1-42a6-93f4-69472d709861" providerId="ADAL" clId="{EF35ADB6-D2DA-4BB9-98D1-A129EB3BE01D}" dt="2024-04-22T09:57:26.248" v="56" actId="20577"/>
          <ac:spMkLst>
            <pc:docMk/>
            <pc:sldMk cId="4094459496" sldId="788"/>
            <ac:spMk id="8" creationId="{5475B975-3470-0F80-B893-D83A4A42F76D}"/>
          </ac:spMkLst>
        </pc:spChg>
      </pc:sldChg>
      <pc:sldChg chg="addSp delSp modSp mod ord">
        <pc:chgData name="Jenifer Prince Devaraj" userId="c3fb109c-09d1-42a6-93f4-69472d709861" providerId="ADAL" clId="{EF35ADB6-D2DA-4BB9-98D1-A129EB3BE01D}" dt="2024-04-22T11:08:28.489" v="71" actId="1076"/>
        <pc:sldMkLst>
          <pc:docMk/>
          <pc:sldMk cId="71613243" sldId="789"/>
        </pc:sldMkLst>
        <pc:spChg chg="mod">
          <ac:chgData name="Jenifer Prince Devaraj" userId="c3fb109c-09d1-42a6-93f4-69472d709861" providerId="ADAL" clId="{EF35ADB6-D2DA-4BB9-98D1-A129EB3BE01D}" dt="2024-04-22T09:56:13.523" v="27" actId="5793"/>
          <ac:spMkLst>
            <pc:docMk/>
            <pc:sldMk cId="71613243" sldId="789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29.823" v="58" actId="20577"/>
          <ac:spMkLst>
            <pc:docMk/>
            <pc:sldMk cId="71613243" sldId="789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11:08:25.370" v="69" actId="478"/>
          <ac:picMkLst>
            <pc:docMk/>
            <pc:sldMk cId="71613243" sldId="789"/>
            <ac:picMk id="2" creationId="{3E439A22-20D3-3A50-F22A-B578C021A691}"/>
          </ac:picMkLst>
        </pc:picChg>
        <pc:picChg chg="add mod">
          <ac:chgData name="Jenifer Prince Devaraj" userId="c3fb109c-09d1-42a6-93f4-69472d709861" providerId="ADAL" clId="{EF35ADB6-D2DA-4BB9-98D1-A129EB3BE01D}" dt="2024-04-22T11:08:28.489" v="71" actId="1076"/>
          <ac:picMkLst>
            <pc:docMk/>
            <pc:sldMk cId="71613243" sldId="789"/>
            <ac:picMk id="9" creationId="{F14806F4-1DCB-9014-99B1-D9270C960F4B}"/>
          </ac:picMkLst>
        </pc:picChg>
      </pc:sldChg>
      <pc:sldChg chg="del">
        <pc:chgData name="Jenifer Prince Devaraj" userId="c3fb109c-09d1-42a6-93f4-69472d709861" providerId="ADAL" clId="{EF35ADB6-D2DA-4BB9-98D1-A129EB3BE01D}" dt="2024-04-22T09:53:49.809" v="7" actId="47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EF35ADB6-D2DA-4BB9-98D1-A129EB3BE01D}" dt="2024-04-22T09:53:50.859" v="8" actId="47"/>
        <pc:sldMkLst>
          <pc:docMk/>
          <pc:sldMk cId="3932207736" sldId="791"/>
        </pc:sldMkLst>
      </pc:sldChg>
      <pc:sldChg chg="modSp mod">
        <pc:chgData name="Jenifer Prince Devaraj" userId="c3fb109c-09d1-42a6-93f4-69472d709861" providerId="ADAL" clId="{EF35ADB6-D2DA-4BB9-98D1-A129EB3BE01D}" dt="2024-04-22T09:57:18.865" v="52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EF35ADB6-D2DA-4BB9-98D1-A129EB3BE01D}" dt="2024-04-22T09:57:18.865" v="52" actId="20577"/>
          <ac:spMkLst>
            <pc:docMk/>
            <pc:sldMk cId="1943684198" sldId="792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EF35ADB6-D2DA-4BB9-98D1-A129EB3BE01D}" dt="2024-04-22T09:54:03.484" v="13" actId="47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EF35ADB6-D2DA-4BB9-98D1-A129EB3BE01D}" dt="2024-04-22T09:56:37.657" v="28" actId="47"/>
        <pc:sldMkLst>
          <pc:docMk/>
          <pc:sldMk cId="1231501639" sldId="794"/>
        </pc:sldMkLst>
      </pc:sldChg>
      <pc:sldChg chg="modSp mod">
        <pc:chgData name="Jenifer Prince Devaraj" userId="c3fb109c-09d1-42a6-93f4-69472d709861" providerId="ADAL" clId="{EF35ADB6-D2DA-4BB9-98D1-A129EB3BE01D}" dt="2024-04-22T09:57:38.688" v="62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EF35ADB6-D2DA-4BB9-98D1-A129EB3BE01D}" dt="2024-04-22T09:57:38.688" v="62" actId="20577"/>
          <ac:spMkLst>
            <pc:docMk/>
            <pc:sldMk cId="1406989412" sldId="795"/>
            <ac:spMk id="8" creationId="{5475B975-3470-0F80-B893-D83A4A42F76D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33.463" v="60" actId="20577"/>
        <pc:sldMkLst>
          <pc:docMk/>
          <pc:sldMk cId="3771379570" sldId="796"/>
        </pc:sldMkLst>
        <pc:spChg chg="mod">
          <ac:chgData name="Jenifer Prince Devaraj" userId="c3fb109c-09d1-42a6-93f4-69472d709861" providerId="ADAL" clId="{EF35ADB6-D2DA-4BB9-98D1-A129EB3BE01D}" dt="2024-04-22T09:56:06.778" v="24" actId="20577"/>
          <ac:spMkLst>
            <pc:docMk/>
            <pc:sldMk cId="3771379570" sldId="79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33.463" v="60" actId="20577"/>
          <ac:spMkLst>
            <pc:docMk/>
            <pc:sldMk cId="3771379570" sldId="796"/>
            <ac:spMk id="8" creationId="{5475B975-3470-0F80-B893-D83A4A42F76D}"/>
          </ac:spMkLst>
        </pc:spChg>
        <pc:picChg chg="mod">
          <ac:chgData name="Jenifer Prince Devaraj" userId="c3fb109c-09d1-42a6-93f4-69472d709861" providerId="ADAL" clId="{EF35ADB6-D2DA-4BB9-98D1-A129EB3BE01D}" dt="2024-04-22T09:55:57.778" v="17" actId="1076"/>
          <ac:picMkLst>
            <pc:docMk/>
            <pc:sldMk cId="3771379570" sldId="796"/>
            <ac:picMk id="7" creationId="{C125FC29-737B-5D9B-5ADC-31AEB7E0F065}"/>
          </ac:picMkLst>
        </pc:picChg>
      </pc:sldChg>
      <pc:sldChg chg="delSp modSp mod">
        <pc:chgData name="Jenifer Prince Devaraj" userId="c3fb109c-09d1-42a6-93f4-69472d709861" providerId="ADAL" clId="{EF35ADB6-D2DA-4BB9-98D1-A129EB3BE01D}" dt="2024-04-22T09:57:42.497" v="64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EF35ADB6-D2DA-4BB9-98D1-A129EB3BE01D}" dt="2024-04-22T09:56:46.998" v="30" actId="6549"/>
          <ac:spMkLst>
            <pc:docMk/>
            <pc:sldMk cId="2173069969" sldId="797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42.497" v="64" actId="20577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6:42.737" v="29" actId="478"/>
          <ac:picMkLst>
            <pc:docMk/>
            <pc:sldMk cId="2173069969" sldId="797"/>
            <ac:picMk id="7" creationId="{A0129ECF-B19E-7E50-7B39-178EAD558C20}"/>
          </ac:picMkLst>
        </pc:picChg>
      </pc:sldChg>
      <pc:sldChg chg="delSp add mod">
        <pc:chgData name="Jenifer Prince Devaraj" userId="c3fb109c-09d1-42a6-93f4-69472d709861" providerId="ADAL" clId="{EF35ADB6-D2DA-4BB9-98D1-A129EB3BE01D}" dt="2024-04-22T10:28:48.542" v="68" actId="478"/>
        <pc:sldMkLst>
          <pc:docMk/>
          <pc:sldMk cId="1129042293" sldId="798"/>
        </pc:sldMkLst>
        <pc:spChg chg="del">
          <ac:chgData name="Jenifer Prince Devaraj" userId="c3fb109c-09d1-42a6-93f4-69472d709861" providerId="ADAL" clId="{EF35ADB6-D2DA-4BB9-98D1-A129EB3BE01D}" dt="2024-04-22T10:28:44.568" v="66" actId="478"/>
          <ac:spMkLst>
            <pc:docMk/>
            <pc:sldMk cId="1129042293" sldId="798"/>
            <ac:spMk id="6" creationId="{3983AA02-12E6-35DB-3629-780B6B6C0143}"/>
          </ac:spMkLst>
        </pc:spChg>
        <pc:picChg chg="del">
          <ac:chgData name="Jenifer Prince Devaraj" userId="c3fb109c-09d1-42a6-93f4-69472d709861" providerId="ADAL" clId="{EF35ADB6-D2DA-4BB9-98D1-A129EB3BE01D}" dt="2024-04-22T10:28:48.542" v="68" actId="478"/>
          <ac:picMkLst>
            <pc:docMk/>
            <pc:sldMk cId="1129042293" sldId="798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EF35ADB6-D2DA-4BB9-98D1-A129EB3BE01D}" dt="2024-04-22T10:28:46.600" v="67" actId="478"/>
          <ac:picMkLst>
            <pc:docMk/>
            <pc:sldMk cId="1129042293" sldId="798"/>
            <ac:picMk id="9" creationId="{5D885FAC-933F-23E2-67C4-7CF8BA3D4F9F}"/>
          </ac:picMkLst>
        </pc:picChg>
      </pc:sldChg>
      <pc:sldChg chg="del">
        <pc:chgData name="Jenifer Prince Devaraj" userId="c3fb109c-09d1-42a6-93f4-69472d709861" providerId="ADAL" clId="{EF35ADB6-D2DA-4BB9-98D1-A129EB3BE01D}" dt="2024-04-22T09:56:50.199" v="31" actId="47"/>
        <pc:sldMkLst>
          <pc:docMk/>
          <pc:sldMk cId="2810482428" sldId="798"/>
        </pc:sldMkLst>
      </pc:sldChg>
    </pc:docChg>
  </pc:docChgLst>
  <pc:docChgLst>
    <pc:chgData name="Jenifer Prince Devaraj" userId="c3fb109c-09d1-42a6-93f4-69472d709861" providerId="ADAL" clId="{300E3CD5-6231-427F-B606-B16430B294B0}"/>
    <pc:docChg chg="undo custSel addSld delSld modSld sldOrd">
      <pc:chgData name="Jenifer Prince Devaraj" userId="c3fb109c-09d1-42a6-93f4-69472d709861" providerId="ADAL" clId="{300E3CD5-6231-427F-B606-B16430B294B0}" dt="2024-07-04T06:22:29.951" v="579" actId="20577"/>
      <pc:docMkLst>
        <pc:docMk/>
      </pc:docMkLst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270595904" sldId="772"/>
        </pc:sldMkLst>
      </pc:sldChg>
      <pc:sldChg chg="modSp add mod">
        <pc:chgData name="Jenifer Prince Devaraj" userId="c3fb109c-09d1-42a6-93f4-69472d709861" providerId="ADAL" clId="{300E3CD5-6231-427F-B606-B16430B294B0}" dt="2024-07-04T05:57:47.458" v="43" actId="313"/>
        <pc:sldMkLst>
          <pc:docMk/>
          <pc:sldMk cId="1974621439" sldId="777"/>
        </pc:sldMkLst>
        <pc:spChg chg="mod">
          <ac:chgData name="Jenifer Prince Devaraj" userId="c3fb109c-09d1-42a6-93f4-69472d709861" providerId="ADAL" clId="{300E3CD5-6231-427F-B606-B16430B294B0}" dt="2024-07-04T05:57:47.458" v="43" actId="313"/>
          <ac:spMkLst>
            <pc:docMk/>
            <pc:sldMk cId="1974621439" sldId="777"/>
            <ac:spMk id="27" creationId="{8F21EABA-3048-8B24-1F55-26C2ABC44773}"/>
          </ac:spMkLst>
        </pc:spChg>
      </pc:sldChg>
      <pc:sldChg chg="modSp add mod ord">
        <pc:chgData name="Jenifer Prince Devaraj" userId="c3fb109c-09d1-42a6-93f4-69472d709861" providerId="ADAL" clId="{300E3CD5-6231-427F-B606-B16430B294B0}" dt="2024-07-04T05:27:14.215" v="6"/>
        <pc:sldMkLst>
          <pc:docMk/>
          <pc:sldMk cId="2556302185" sldId="778"/>
        </pc:sldMkLst>
        <pc:spChg chg="mod">
          <ac:chgData name="Jenifer Prince Devaraj" userId="c3fb109c-09d1-42a6-93f4-69472d709861" providerId="ADAL" clId="{300E3CD5-6231-427F-B606-B16430B294B0}" dt="2024-07-04T05:27:08.266" v="4" actId="20577"/>
          <ac:spMkLst>
            <pc:docMk/>
            <pc:sldMk cId="2556302185" sldId="778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300E3CD5-6231-427F-B606-B16430B294B0}" dt="2024-07-04T06:22:29.951" v="579" actId="20577"/>
        <pc:sldMkLst>
          <pc:docMk/>
          <pc:sldMk cId="831285724" sldId="779"/>
        </pc:sldMkLst>
        <pc:spChg chg="mod">
          <ac:chgData name="Jenifer Prince Devaraj" userId="c3fb109c-09d1-42a6-93f4-69472d709861" providerId="ADAL" clId="{300E3CD5-6231-427F-B606-B16430B294B0}" dt="2024-07-04T06:22:29.951" v="579" actId="20577"/>
          <ac:spMkLst>
            <pc:docMk/>
            <pc:sldMk cId="831285724" sldId="779"/>
            <ac:spMk id="27" creationId="{8F21EABA-3048-8B24-1F55-26C2ABC44773}"/>
          </ac:spMkLst>
        </pc:spChg>
      </pc:sldChg>
      <pc:sldChg chg="addSp delSp modSp add del mod">
        <pc:chgData name="Jenifer Prince Devaraj" userId="c3fb109c-09d1-42a6-93f4-69472d709861" providerId="ADAL" clId="{300E3CD5-6231-427F-B606-B16430B294B0}" dt="2024-07-04T06:22:21.452" v="568" actId="47"/>
        <pc:sldMkLst>
          <pc:docMk/>
          <pc:sldMk cId="4111007903" sldId="780"/>
        </pc:sldMkLst>
        <pc:spChg chg="add mod">
          <ac:chgData name="Jenifer Prince Devaraj" userId="c3fb109c-09d1-42a6-93f4-69472d709861" providerId="ADAL" clId="{300E3CD5-6231-427F-B606-B16430B294B0}" dt="2024-07-04T06:18:31.236" v="524" actId="20577"/>
          <ac:spMkLst>
            <pc:docMk/>
            <pc:sldMk cId="4111007903" sldId="780"/>
            <ac:spMk id="6" creationId="{853E6006-60BA-0D06-676E-1C19C57E8894}"/>
          </ac:spMkLst>
        </pc:spChg>
        <pc:spChg chg="mod">
          <ac:chgData name="Jenifer Prince Devaraj" userId="c3fb109c-09d1-42a6-93f4-69472d709861" providerId="ADAL" clId="{300E3CD5-6231-427F-B606-B16430B294B0}" dt="2024-07-04T06:21:51.627" v="556" actId="21"/>
          <ac:spMkLst>
            <pc:docMk/>
            <pc:sldMk cId="4111007903" sldId="780"/>
            <ac:spMk id="27" creationId="{8F21EABA-3048-8B24-1F55-26C2ABC44773}"/>
          </ac:spMkLst>
        </pc:spChg>
        <pc:picChg chg="add del mod">
          <ac:chgData name="Jenifer Prince Devaraj" userId="c3fb109c-09d1-42a6-93f4-69472d709861" providerId="ADAL" clId="{300E3CD5-6231-427F-B606-B16430B294B0}" dt="2024-07-04T06:21:48.836" v="555" actId="478"/>
          <ac:picMkLst>
            <pc:docMk/>
            <pc:sldMk cId="4111007903" sldId="780"/>
            <ac:picMk id="4" creationId="{CE17AF08-5809-12B8-03DC-7DC0B95ACAA8}"/>
          </ac:picMkLst>
        </pc:picChg>
      </pc:sldChg>
      <pc:sldChg chg="modSp add del mod">
        <pc:chgData name="Jenifer Prince Devaraj" userId="c3fb109c-09d1-42a6-93f4-69472d709861" providerId="ADAL" clId="{300E3CD5-6231-427F-B606-B16430B294B0}" dt="2024-07-04T06:19:20.119" v="546" actId="47"/>
        <pc:sldMkLst>
          <pc:docMk/>
          <pc:sldMk cId="3808830860" sldId="781"/>
        </pc:sldMkLst>
        <pc:spChg chg="mod">
          <ac:chgData name="Jenifer Prince Devaraj" userId="c3fb109c-09d1-42a6-93f4-69472d709861" providerId="ADAL" clId="{300E3CD5-6231-427F-B606-B16430B294B0}" dt="2024-07-04T06:18:46.991" v="527" actId="21"/>
          <ac:spMkLst>
            <pc:docMk/>
            <pc:sldMk cId="3808830860" sldId="781"/>
            <ac:spMk id="27" creationId="{8F21EABA-3048-8B24-1F55-26C2ABC44773}"/>
          </ac:spMkLst>
        </pc:spChg>
      </pc:sldChg>
      <pc:sldChg chg="modSp add del mod">
        <pc:chgData name="Jenifer Prince Devaraj" userId="c3fb109c-09d1-42a6-93f4-69472d709861" providerId="ADAL" clId="{300E3CD5-6231-427F-B606-B16430B294B0}" dt="2024-07-04T06:22:23.776" v="569" actId="47"/>
        <pc:sldMkLst>
          <pc:docMk/>
          <pc:sldMk cId="1154501383" sldId="782"/>
        </pc:sldMkLst>
        <pc:spChg chg="mod">
          <ac:chgData name="Jenifer Prince Devaraj" userId="c3fb109c-09d1-42a6-93f4-69472d709861" providerId="ADAL" clId="{300E3CD5-6231-427F-B606-B16430B294B0}" dt="2024-07-04T06:19:26.751" v="552" actId="20577"/>
          <ac:spMkLst>
            <pc:docMk/>
            <pc:sldMk cId="1154501383" sldId="782"/>
            <ac:spMk id="27" creationId="{8F21EABA-3048-8B24-1F55-26C2ABC44773}"/>
          </ac:spMkLst>
        </pc:spChg>
      </pc:sldChg>
      <pc:sldChg chg="modSp new del mod">
        <pc:chgData name="Jenifer Prince Devaraj" userId="c3fb109c-09d1-42a6-93f4-69472d709861" providerId="ADAL" clId="{300E3CD5-6231-427F-B606-B16430B294B0}" dt="2024-07-04T06:19:03.471" v="539" actId="680"/>
        <pc:sldMkLst>
          <pc:docMk/>
          <pc:sldMk cId="3140601354" sldId="783"/>
        </pc:sldMkLst>
        <pc:spChg chg="mod">
          <ac:chgData name="Jenifer Prince Devaraj" userId="c3fb109c-09d1-42a6-93f4-69472d709861" providerId="ADAL" clId="{300E3CD5-6231-427F-B606-B16430B294B0}" dt="2024-07-04T06:19:03.074" v="538" actId="20577"/>
          <ac:spMkLst>
            <pc:docMk/>
            <pc:sldMk cId="3140601354" sldId="783"/>
            <ac:spMk id="2" creationId="{7A40E04D-D1AD-32D7-38DB-232297301C2D}"/>
          </ac:spMkLst>
        </pc:spChg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550120643" sldId="786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943684198" sldId="792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406989412" sldId="795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2173069969" sldId="797"/>
        </pc:sldMkLst>
      </pc:sldChg>
      <pc:sldChg chg="del">
        <pc:chgData name="Jenifer Prince Devaraj" userId="c3fb109c-09d1-42a6-93f4-69472d709861" providerId="ADAL" clId="{300E3CD5-6231-427F-B606-B16430B294B0}" dt="2024-07-03T22:06:12.391" v="1" actId="2696"/>
        <pc:sldMkLst>
          <pc:docMk/>
          <pc:sldMk cId="1129042293" sldId="79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(iii)Explain in detail about how working principle of comparator utilised in the Counter type ADC.	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(iv)Explain why DAC is needed in the counter type ADC?	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30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principle.(6 Marks)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the detailed steps involved in converting an analogue signal to a digital signal using a SAR ADC. (5 Marks)	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Describe the SAR algorithm with the help of a flowchart or pseudocode. (9 Marks)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3134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(6 Marks)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Draw a block diagram of a 3-bit Flash Type ADC. Label all components clearly 		(6 Marks)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			(8 Marks)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288</Words>
  <Application>Microsoft Office PowerPoint</Application>
  <PresentationFormat>Widescreen</PresentationFormat>
  <Paragraphs>31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30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2024-07-04T06:22:30Z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