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8" r:id="rId3"/>
    <p:sldId id="259" r:id="rId4"/>
    <p:sldId id="260" r:id="rId5"/>
    <p:sldId id="262" r:id="rId6"/>
    <p:sldId id="261" r:id="rId7"/>
    <p:sldId id="263" r:id="rId8"/>
    <p:sldId id="265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0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99FF"/>
    <a:srgbClr val="FFFF00"/>
    <a:srgbClr val="FFFFCC"/>
    <a:srgbClr val="6699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19" autoAdjust="0"/>
    <p:restoredTop sz="94660"/>
  </p:normalViewPr>
  <p:slideViewPr>
    <p:cSldViewPr snapToGrid="0">
      <p:cViewPr>
        <p:scale>
          <a:sx n="80" d="100"/>
          <a:sy n="80" d="100"/>
        </p:scale>
        <p:origin x="-1758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2DB14F-2646-432F-B2C9-E3805075AB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B15E85-7BC5-409B-90EE-CB3BB87918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3CDA93-C2E0-4C3D-8D61-393555DE7A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51522-F465-4E7F-818B-01433FF117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4CB254-9B93-43E7-94C5-D256EC0CAE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8D8714-878E-4255-B2C7-0B01DE2400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92A1DF-9A70-49AC-A449-54AAF25C1AB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C1CEC5-9E18-4C5A-A7F2-68FDEB8AA2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64BFB5-8433-46EB-87D7-1D9C4E9C7D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CE721-55CF-45F5-A4B2-633E11D346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E4021C-4E67-4055-9186-89A804C7D9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99D6A08-9846-4FE4-9032-B19BA937D3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134B024-9156-4A0A-A3B4-36C69B07B8A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Percentage Calculations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the answer to each calculation.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animBg="1"/>
      <p:bldP spid="327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9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Oval 20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2282825" y="1116013"/>
            <a:ext cx="45831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10% of 100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17" name="Rectangle 21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2514600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10% of 50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70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10% of 80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8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1% of 500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4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20% of 50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20% of 60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0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25% of 40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7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25% of 60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2284413" y="1116013"/>
            <a:ext cx="45831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25% of 200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3860800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2284413" y="1116013"/>
            <a:ext cx="45831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25% of 800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3549650" y="4221163"/>
            <a:ext cx="20462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2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2284413" y="1116013"/>
            <a:ext cx="45831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40% of 100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6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2284413" y="1116013"/>
            <a:ext cx="45831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40% of 400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3549650" y="4221163"/>
            <a:ext cx="20462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160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75% of 40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4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75% of 80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8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2517775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75% of 12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82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2749550" y="1116013"/>
            <a:ext cx="36528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2% of 50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6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2517775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2% of 300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0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2749550" y="1116013"/>
            <a:ext cx="36528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5% of 80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2517775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5% of 200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8" name="Oval 6"/>
          <p:cNvSpPr>
            <a:spLocks noChangeArrowheads="1"/>
          </p:cNvSpPr>
          <p:nvPr/>
        </p:nvSpPr>
        <p:spPr bwMode="auto"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2751138" y="1116013"/>
            <a:ext cx="36528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5% of 50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3638550" y="4221163"/>
            <a:ext cx="18669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2.5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116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16</cp:revision>
  <dcterms:created xsi:type="dcterms:W3CDTF">2006-03-03T16:34:11Z</dcterms:created>
  <dcterms:modified xsi:type="dcterms:W3CDTF">2011-11-25T20:29:48Z</dcterms:modified>
</cp:coreProperties>
</file>