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4"/>
  </p:sldMasterIdLst>
  <p:sldIdLst>
    <p:sldId id="257" r:id="rId5"/>
    <p:sldId id="258" r:id="rId6"/>
    <p:sldId id="256" r:id="rId7"/>
    <p:sldId id="259" r:id="rId8"/>
    <p:sldId id="260" r:id="rId9"/>
    <p:sldId id="261" r:id="rId10"/>
    <p:sldId id="262" r:id="rId11"/>
    <p:sldId id="265" r:id="rId12"/>
    <p:sldId id="263" r:id="rId13"/>
    <p:sldId id="266" r:id="rId14"/>
    <p:sldId id="267" r:id="rId15"/>
    <p:sldId id="270" r:id="rId16"/>
    <p:sldId id="272" r:id="rId17"/>
    <p:sldId id="273" r:id="rId18"/>
    <p:sldId id="269" r:id="rId19"/>
    <p:sldId id="271" r:id="rId20"/>
    <p:sldId id="264"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2785FD-5025-77F5-B129-844939FC6F8E}" v="974" dt="2022-07-07T09:38:49.409"/>
    <p1510:client id="{404729C1-FCD2-98E6-30E2-E4D8CD0E2B0F}" v="4255" dt="2022-07-16T23:53:21.493"/>
    <p1510:client id="{50428A48-2726-92C8-F11A-E3AFF42EDB28}" v="9" dt="2022-07-14T09:20:22.838"/>
    <p1510:client id="{667FD3DB-72A5-4A39-9837-5B1BD996F20B}" v="9" dt="2022-06-30T09:29:57.530"/>
    <p1510:client id="{A45EE180-DEFD-4DCC-C969-12C538BDABAE}" v="6" dt="2022-07-15T18:44:16.425"/>
    <p1510:client id="{ACD62D2F-8481-4B31-9517-D0AB69A7E60E}" v="196" dt="2022-06-30T08:33:13.671"/>
    <p1510:client id="{E8A49522-25EB-6328-7959-24DAD81DC0B3}" v="82" dt="2022-07-07T10:30:10.7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erena Bailey (2025320)" userId="S::2025320@student.uwtsd.ac.uk::1c973d81-5c97-4270-b91c-9a8c7293eb2f" providerId="AD" clId="Web-{50428A48-2726-92C8-F11A-E3AFF42EDB28}"/>
    <pc:docChg chg="addSld modSld">
      <pc:chgData name="Serena Bailey (2025320)" userId="S::2025320@student.uwtsd.ac.uk::1c973d81-5c97-4270-b91c-9a8c7293eb2f" providerId="AD" clId="Web-{50428A48-2726-92C8-F11A-E3AFF42EDB28}" dt="2022-07-14T09:20:20.510" v="7" actId="20577"/>
      <pc:docMkLst>
        <pc:docMk/>
      </pc:docMkLst>
      <pc:sldChg chg="modSp new">
        <pc:chgData name="Serena Bailey (2025320)" userId="S::2025320@student.uwtsd.ac.uk::1c973d81-5c97-4270-b91c-9a8c7293eb2f" providerId="AD" clId="Web-{50428A48-2726-92C8-F11A-E3AFF42EDB28}" dt="2022-07-14T09:20:20.510" v="7" actId="20577"/>
        <pc:sldMkLst>
          <pc:docMk/>
          <pc:sldMk cId="102479687" sldId="271"/>
        </pc:sldMkLst>
        <pc:spChg chg="mod">
          <ac:chgData name="Serena Bailey (2025320)" userId="S::2025320@student.uwtsd.ac.uk::1c973d81-5c97-4270-b91c-9a8c7293eb2f" providerId="AD" clId="Web-{50428A48-2726-92C8-F11A-E3AFF42EDB28}" dt="2022-07-14T09:20:20.510" v="7" actId="20577"/>
          <ac:spMkLst>
            <pc:docMk/>
            <pc:sldMk cId="102479687" sldId="271"/>
            <ac:spMk id="2" creationId="{62F2B9C2-3E2E-33D1-14DA-58683A749E39}"/>
          </ac:spMkLst>
        </pc:spChg>
      </pc:sldChg>
    </pc:docChg>
  </pc:docChgLst>
  <pc:docChgLst>
    <pc:chgData name="Serena Bailey (2025320)" userId="1c973d81-5c97-4270-b91c-9a8c7293eb2f" providerId="ADAL" clId="{667FD3DB-72A5-4A39-9837-5B1BD996F20B}"/>
    <pc:docChg chg="custSel modSld">
      <pc:chgData name="Serena Bailey (2025320)" userId="1c973d81-5c97-4270-b91c-9a8c7293eb2f" providerId="ADAL" clId="{667FD3DB-72A5-4A39-9837-5B1BD996F20B}" dt="2022-06-30T10:36:28.091" v="53" actId="5793"/>
      <pc:docMkLst>
        <pc:docMk/>
      </pc:docMkLst>
      <pc:sldChg chg="modSp">
        <pc:chgData name="Serena Bailey (2025320)" userId="1c973d81-5c97-4270-b91c-9a8c7293eb2f" providerId="ADAL" clId="{667FD3DB-72A5-4A39-9837-5B1BD996F20B}" dt="2022-06-30T09:29:57.530" v="8" actId="20577"/>
        <pc:sldMkLst>
          <pc:docMk/>
          <pc:sldMk cId="4081226934" sldId="258"/>
        </pc:sldMkLst>
        <pc:graphicFrameChg chg="mod">
          <ac:chgData name="Serena Bailey (2025320)" userId="1c973d81-5c97-4270-b91c-9a8c7293eb2f" providerId="ADAL" clId="{667FD3DB-72A5-4A39-9837-5B1BD996F20B}" dt="2022-06-30T09:29:57.530" v="8" actId="20577"/>
          <ac:graphicFrameMkLst>
            <pc:docMk/>
            <pc:sldMk cId="4081226934" sldId="258"/>
            <ac:graphicFrameMk id="6" creationId="{83377678-8410-FF55-223B-A9D657DA3264}"/>
          </ac:graphicFrameMkLst>
        </pc:graphicFrameChg>
      </pc:sldChg>
      <pc:sldChg chg="modSp mod">
        <pc:chgData name="Serena Bailey (2025320)" userId="1c973d81-5c97-4270-b91c-9a8c7293eb2f" providerId="ADAL" clId="{667FD3DB-72A5-4A39-9837-5B1BD996F20B}" dt="2022-06-30T10:36:28.091" v="53" actId="5793"/>
        <pc:sldMkLst>
          <pc:docMk/>
          <pc:sldMk cId="3893417854" sldId="263"/>
        </pc:sldMkLst>
        <pc:spChg chg="mod">
          <ac:chgData name="Serena Bailey (2025320)" userId="1c973d81-5c97-4270-b91c-9a8c7293eb2f" providerId="ADAL" clId="{667FD3DB-72A5-4A39-9837-5B1BD996F20B}" dt="2022-06-30T10:36:28.091" v="53" actId="5793"/>
          <ac:spMkLst>
            <pc:docMk/>
            <pc:sldMk cId="3893417854" sldId="263"/>
            <ac:spMk id="4" creationId="{C6C8892E-9F11-066D-12A5-78B3D6297682}"/>
          </ac:spMkLst>
        </pc:spChg>
      </pc:sldChg>
      <pc:sldChg chg="modSp mod">
        <pc:chgData name="Serena Bailey (2025320)" userId="1c973d81-5c97-4270-b91c-9a8c7293eb2f" providerId="ADAL" clId="{667FD3DB-72A5-4A39-9837-5B1BD996F20B}" dt="2022-06-30T10:36:19.972" v="32" actId="5793"/>
        <pc:sldMkLst>
          <pc:docMk/>
          <pc:sldMk cId="357385293" sldId="266"/>
        </pc:sldMkLst>
        <pc:spChg chg="mod">
          <ac:chgData name="Serena Bailey (2025320)" userId="1c973d81-5c97-4270-b91c-9a8c7293eb2f" providerId="ADAL" clId="{667FD3DB-72A5-4A39-9837-5B1BD996F20B}" dt="2022-06-30T10:36:19.972" v="32" actId="5793"/>
          <ac:spMkLst>
            <pc:docMk/>
            <pc:sldMk cId="357385293" sldId="266"/>
            <ac:spMk id="3" creationId="{E713F4D2-D403-C1F7-9E75-39711D830BF1}"/>
          </ac:spMkLst>
        </pc:spChg>
      </pc:sldChg>
    </pc:docChg>
  </pc:docChgLst>
  <pc:docChgLst>
    <pc:chgData name="Serena Bailey (2025320)" userId="S::2025320@student.uwtsd.ac.uk::1c973d81-5c97-4270-b91c-9a8c7293eb2f" providerId="AD" clId="Web-{E8A49522-25EB-6328-7959-24DAD81DC0B3}"/>
    <pc:docChg chg="modSld">
      <pc:chgData name="Serena Bailey (2025320)" userId="S::2025320@student.uwtsd.ac.uk::1c973d81-5c97-4270-b91c-9a8c7293eb2f" providerId="AD" clId="Web-{E8A49522-25EB-6328-7959-24DAD81DC0B3}" dt="2022-07-07T10:16:05.470" v="79"/>
      <pc:docMkLst>
        <pc:docMk/>
      </pc:docMkLst>
      <pc:sldChg chg="modSp">
        <pc:chgData name="Serena Bailey (2025320)" userId="S::2025320@student.uwtsd.ac.uk::1c973d81-5c97-4270-b91c-9a8c7293eb2f" providerId="AD" clId="Web-{E8A49522-25EB-6328-7959-24DAD81DC0B3}" dt="2022-07-07T10:16:05.470" v="79"/>
        <pc:sldMkLst>
          <pc:docMk/>
          <pc:sldMk cId="1214833803" sldId="270"/>
        </pc:sldMkLst>
        <pc:graphicFrameChg chg="mod modGraphic">
          <ac:chgData name="Serena Bailey (2025320)" userId="S::2025320@student.uwtsd.ac.uk::1c973d81-5c97-4270-b91c-9a8c7293eb2f" providerId="AD" clId="Web-{E8A49522-25EB-6328-7959-24DAD81DC0B3}" dt="2022-07-07T10:16:05.470" v="79"/>
          <ac:graphicFrameMkLst>
            <pc:docMk/>
            <pc:sldMk cId="1214833803" sldId="270"/>
            <ac:graphicFrameMk id="5" creationId="{AB4B1ACC-8BC0-6558-CEAB-2A29FD6A8F46}"/>
          </ac:graphicFrameMkLst>
        </pc:graphicFrameChg>
      </pc:sldChg>
    </pc:docChg>
  </pc:docChgLst>
  <pc:docChgLst>
    <pc:chgData name="Serena Bailey (2025320)" userId="S::2025320@student.uwtsd.ac.uk::1c973d81-5c97-4270-b91c-9a8c7293eb2f" providerId="AD" clId="Web-{404729C1-FCD2-98E6-30E2-E4D8CD0E2B0F}"/>
    <pc:docChg chg="addSld delSld modSld sldOrd">
      <pc:chgData name="Serena Bailey (2025320)" userId="S::2025320@student.uwtsd.ac.uk::1c973d81-5c97-4270-b91c-9a8c7293eb2f" providerId="AD" clId="Web-{404729C1-FCD2-98E6-30E2-E4D8CD0E2B0F}" dt="2022-07-16T23:49:37.560" v="4148" actId="20577"/>
      <pc:docMkLst>
        <pc:docMk/>
      </pc:docMkLst>
      <pc:sldChg chg="modTransition">
        <pc:chgData name="Serena Bailey (2025320)" userId="S::2025320@student.uwtsd.ac.uk::1c973d81-5c97-4270-b91c-9a8c7293eb2f" providerId="AD" clId="Web-{404729C1-FCD2-98E6-30E2-E4D8CD0E2B0F}" dt="2022-07-16T23:45:17.316" v="4131"/>
        <pc:sldMkLst>
          <pc:docMk/>
          <pc:sldMk cId="2206306122" sldId="257"/>
        </pc:sldMkLst>
      </pc:sldChg>
      <pc:sldChg chg="addSp delSp modSp mod modTransition setBg setClrOvrMap">
        <pc:chgData name="Serena Bailey (2025320)" userId="S::2025320@student.uwtsd.ac.uk::1c973d81-5c97-4270-b91c-9a8c7293eb2f" providerId="AD" clId="Web-{404729C1-FCD2-98E6-30E2-E4D8CD0E2B0F}" dt="2022-07-16T23:45:24.035" v="4132"/>
        <pc:sldMkLst>
          <pc:docMk/>
          <pc:sldMk cId="4081226934" sldId="258"/>
        </pc:sldMkLst>
        <pc:spChg chg="mod">
          <ac:chgData name="Serena Bailey (2025320)" userId="S::2025320@student.uwtsd.ac.uk::1c973d81-5c97-4270-b91c-9a8c7293eb2f" providerId="AD" clId="Web-{404729C1-FCD2-98E6-30E2-E4D8CD0E2B0F}" dt="2022-07-16T23:44:05.751" v="4124"/>
          <ac:spMkLst>
            <pc:docMk/>
            <pc:sldMk cId="4081226934" sldId="258"/>
            <ac:spMk id="34" creationId="{FE80CA7D-B0AC-81E6-684F-42AFC7797457}"/>
          </ac:spMkLst>
        </pc:spChg>
        <pc:spChg chg="add del">
          <ac:chgData name="Serena Bailey (2025320)" userId="S::2025320@student.uwtsd.ac.uk::1c973d81-5c97-4270-b91c-9a8c7293eb2f" providerId="AD" clId="Web-{404729C1-FCD2-98E6-30E2-E4D8CD0E2B0F}" dt="2022-07-16T23:44:05.751" v="4124"/>
          <ac:spMkLst>
            <pc:docMk/>
            <pc:sldMk cId="4081226934" sldId="258"/>
            <ac:spMk id="82" creationId="{2EEF4763-EB4A-4A35-89EB-AD2763B48C3B}"/>
          </ac:spMkLst>
        </pc:spChg>
        <pc:grpChg chg="add del">
          <ac:chgData name="Serena Bailey (2025320)" userId="S::2025320@student.uwtsd.ac.uk::1c973d81-5c97-4270-b91c-9a8c7293eb2f" providerId="AD" clId="Web-{404729C1-FCD2-98E6-30E2-E4D8CD0E2B0F}" dt="2022-07-16T23:44:05.751" v="4124"/>
          <ac:grpSpMkLst>
            <pc:docMk/>
            <pc:sldMk cId="4081226934" sldId="258"/>
            <ac:grpSpMk id="37" creationId="{96FA2727-C33B-44D1-885B-76DC0424E577}"/>
          </ac:grpSpMkLst>
        </pc:grpChg>
        <pc:grpChg chg="add del">
          <ac:chgData name="Serena Bailey (2025320)" userId="S::2025320@student.uwtsd.ac.uk::1c973d81-5c97-4270-b91c-9a8c7293eb2f" providerId="AD" clId="Web-{404729C1-FCD2-98E6-30E2-E4D8CD0E2B0F}" dt="2022-07-16T23:42:58.713" v="4105"/>
          <ac:grpSpMkLst>
            <pc:docMk/>
            <pc:sldMk cId="4081226934" sldId="258"/>
            <ac:grpSpMk id="41" creationId="{96FA2727-C33B-44D1-885B-76DC0424E577}"/>
          </ac:grpSpMkLst>
        </pc:grpChg>
        <pc:graphicFrameChg chg="mod modGraphic">
          <ac:chgData name="Serena Bailey (2025320)" userId="S::2025320@student.uwtsd.ac.uk::1c973d81-5c97-4270-b91c-9a8c7293eb2f" providerId="AD" clId="Web-{404729C1-FCD2-98E6-30E2-E4D8CD0E2B0F}" dt="2022-07-16T23:44:21.892" v="4129"/>
          <ac:graphicFrameMkLst>
            <pc:docMk/>
            <pc:sldMk cId="4081226934" sldId="258"/>
            <ac:graphicFrameMk id="6" creationId="{83377678-8410-FF55-223B-A9D657DA3264}"/>
          </ac:graphicFrameMkLst>
        </pc:graphicFrameChg>
        <pc:picChg chg="add del">
          <ac:chgData name="Serena Bailey (2025320)" userId="S::2025320@student.uwtsd.ac.uk::1c973d81-5c97-4270-b91c-9a8c7293eb2f" providerId="AD" clId="Web-{404729C1-FCD2-98E6-30E2-E4D8CD0E2B0F}" dt="2022-07-16T23:44:05.751" v="4124"/>
          <ac:picMkLst>
            <pc:docMk/>
            <pc:sldMk cId="4081226934" sldId="258"/>
            <ac:picMk id="36" creationId="{174E31E4-530B-4247-962C-F46F5F66DFFB}"/>
          </ac:picMkLst>
        </pc:picChg>
        <pc:picChg chg="add del">
          <ac:chgData name="Serena Bailey (2025320)" userId="S::2025320@student.uwtsd.ac.uk::1c973d81-5c97-4270-b91c-9a8c7293eb2f" providerId="AD" clId="Web-{404729C1-FCD2-98E6-30E2-E4D8CD0E2B0F}" dt="2022-07-16T23:42:58.713" v="4105"/>
          <ac:picMkLst>
            <pc:docMk/>
            <pc:sldMk cId="4081226934" sldId="258"/>
            <ac:picMk id="39" creationId="{174E31E4-530B-4247-962C-F46F5F66DFFB}"/>
          </ac:picMkLst>
        </pc:picChg>
      </pc:sldChg>
      <pc:sldChg chg="modTransition">
        <pc:chgData name="Serena Bailey (2025320)" userId="S::2025320@student.uwtsd.ac.uk::1c973d81-5c97-4270-b91c-9a8c7293eb2f" providerId="AD" clId="Web-{404729C1-FCD2-98E6-30E2-E4D8CD0E2B0F}" dt="2022-07-16T23:45:37.348" v="4133"/>
        <pc:sldMkLst>
          <pc:docMk/>
          <pc:sldMk cId="2681355656" sldId="259"/>
        </pc:sldMkLst>
      </pc:sldChg>
      <pc:sldChg chg="modTransition">
        <pc:chgData name="Serena Bailey (2025320)" userId="S::2025320@student.uwtsd.ac.uk::1c973d81-5c97-4270-b91c-9a8c7293eb2f" providerId="AD" clId="Web-{404729C1-FCD2-98E6-30E2-E4D8CD0E2B0F}" dt="2022-07-16T23:45:43.645" v="4134"/>
        <pc:sldMkLst>
          <pc:docMk/>
          <pc:sldMk cId="1055679855" sldId="260"/>
        </pc:sldMkLst>
      </pc:sldChg>
      <pc:sldChg chg="modTransition">
        <pc:chgData name="Serena Bailey (2025320)" userId="S::2025320@student.uwtsd.ac.uk::1c973d81-5c97-4270-b91c-9a8c7293eb2f" providerId="AD" clId="Web-{404729C1-FCD2-98E6-30E2-E4D8CD0E2B0F}" dt="2022-07-16T23:45:50.098" v="4135"/>
        <pc:sldMkLst>
          <pc:docMk/>
          <pc:sldMk cId="3335672909" sldId="261"/>
        </pc:sldMkLst>
      </pc:sldChg>
      <pc:sldChg chg="modSp modTransition">
        <pc:chgData name="Serena Bailey (2025320)" userId="S::2025320@student.uwtsd.ac.uk::1c973d81-5c97-4270-b91c-9a8c7293eb2f" providerId="AD" clId="Web-{404729C1-FCD2-98E6-30E2-E4D8CD0E2B0F}" dt="2022-07-16T23:45:56.333" v="4136"/>
        <pc:sldMkLst>
          <pc:docMk/>
          <pc:sldMk cId="589463401" sldId="262"/>
        </pc:sldMkLst>
        <pc:spChg chg="mod">
          <ac:chgData name="Serena Bailey (2025320)" userId="S::2025320@student.uwtsd.ac.uk::1c973d81-5c97-4270-b91c-9a8c7293eb2f" providerId="AD" clId="Web-{404729C1-FCD2-98E6-30E2-E4D8CD0E2B0F}" dt="2022-07-15T18:35:02.161" v="219" actId="1076"/>
          <ac:spMkLst>
            <pc:docMk/>
            <pc:sldMk cId="589463401" sldId="262"/>
            <ac:spMk id="3" creationId="{FB3B8303-FDFE-3B0A-C7F0-405D7FF285FC}"/>
          </ac:spMkLst>
        </pc:spChg>
      </pc:sldChg>
      <pc:sldChg chg="addSp delSp modSp modTransition">
        <pc:chgData name="Serena Bailey (2025320)" userId="S::2025320@student.uwtsd.ac.uk::1c973d81-5c97-4270-b91c-9a8c7293eb2f" providerId="AD" clId="Web-{404729C1-FCD2-98E6-30E2-E4D8CD0E2B0F}" dt="2022-07-16T23:46:06.786" v="4138"/>
        <pc:sldMkLst>
          <pc:docMk/>
          <pc:sldMk cId="3893417854" sldId="263"/>
        </pc:sldMkLst>
        <pc:spChg chg="mod">
          <ac:chgData name="Serena Bailey (2025320)" userId="S::2025320@student.uwtsd.ac.uk::1c973d81-5c97-4270-b91c-9a8c7293eb2f" providerId="AD" clId="Web-{404729C1-FCD2-98E6-30E2-E4D8CD0E2B0F}" dt="2022-07-16T22:04:44.489" v="2932" actId="14100"/>
          <ac:spMkLst>
            <pc:docMk/>
            <pc:sldMk cId="3893417854" sldId="263"/>
            <ac:spMk id="2" creationId="{EE617E9C-5959-D423-9351-237E37DC3769}"/>
          </ac:spMkLst>
        </pc:spChg>
        <pc:spChg chg="del">
          <ac:chgData name="Serena Bailey (2025320)" userId="S::2025320@student.uwtsd.ac.uk::1c973d81-5c97-4270-b91c-9a8c7293eb2f" providerId="AD" clId="Web-{404729C1-FCD2-98E6-30E2-E4D8CD0E2B0F}" dt="2022-07-16T20:42:19.089" v="2195"/>
          <ac:spMkLst>
            <pc:docMk/>
            <pc:sldMk cId="3893417854" sldId="263"/>
            <ac:spMk id="3" creationId="{22D81A9C-BE6B-B984-27CA-26FB605D871D}"/>
          </ac:spMkLst>
        </pc:spChg>
        <pc:spChg chg="del mod">
          <ac:chgData name="Serena Bailey (2025320)" userId="S::2025320@student.uwtsd.ac.uk::1c973d81-5c97-4270-b91c-9a8c7293eb2f" providerId="AD" clId="Web-{404729C1-FCD2-98E6-30E2-E4D8CD0E2B0F}" dt="2022-07-16T20:42:11.432" v="2194"/>
          <ac:spMkLst>
            <pc:docMk/>
            <pc:sldMk cId="3893417854" sldId="263"/>
            <ac:spMk id="4" creationId="{C6C8892E-9F11-066D-12A5-78B3D6297682}"/>
          </ac:spMkLst>
        </pc:spChg>
        <pc:graphicFrameChg chg="add del mod modGraphic">
          <ac:chgData name="Serena Bailey (2025320)" userId="S::2025320@student.uwtsd.ac.uk::1c973d81-5c97-4270-b91c-9a8c7293eb2f" providerId="AD" clId="Web-{404729C1-FCD2-98E6-30E2-E4D8CD0E2B0F}" dt="2022-07-16T20:53:59.393" v="2331"/>
          <ac:graphicFrameMkLst>
            <pc:docMk/>
            <pc:sldMk cId="3893417854" sldId="263"/>
            <ac:graphicFrameMk id="5" creationId="{900C4DCA-5231-99CE-3FA3-6B0D80801114}"/>
          </ac:graphicFrameMkLst>
        </pc:graphicFrameChg>
        <pc:graphicFrameChg chg="add mod modGraphic">
          <ac:chgData name="Serena Bailey (2025320)" userId="S::2025320@student.uwtsd.ac.uk::1c973d81-5c97-4270-b91c-9a8c7293eb2f" providerId="AD" clId="Web-{404729C1-FCD2-98E6-30E2-E4D8CD0E2B0F}" dt="2022-07-16T23:27:16.794" v="3692"/>
          <ac:graphicFrameMkLst>
            <pc:docMk/>
            <pc:sldMk cId="3893417854" sldId="263"/>
            <ac:graphicFrameMk id="6" creationId="{BE63C0A9-8A35-D353-6EEC-4D982B0EE7A3}"/>
          </ac:graphicFrameMkLst>
        </pc:graphicFrameChg>
      </pc:sldChg>
      <pc:sldChg chg="addSp delSp modSp modTransition">
        <pc:chgData name="Serena Bailey (2025320)" userId="S::2025320@student.uwtsd.ac.uk::1c973d81-5c97-4270-b91c-9a8c7293eb2f" providerId="AD" clId="Web-{404729C1-FCD2-98E6-30E2-E4D8CD0E2B0F}" dt="2022-07-16T23:46:42.788" v="4146"/>
        <pc:sldMkLst>
          <pc:docMk/>
          <pc:sldMk cId="2320254031" sldId="264"/>
        </pc:sldMkLst>
        <pc:spChg chg="del mod">
          <ac:chgData name="Serena Bailey (2025320)" userId="S::2025320@student.uwtsd.ac.uk::1c973d81-5c97-4270-b91c-9a8c7293eb2f" providerId="AD" clId="Web-{404729C1-FCD2-98E6-30E2-E4D8CD0E2B0F}" dt="2022-07-16T23:44:58.831" v="4130"/>
          <ac:spMkLst>
            <pc:docMk/>
            <pc:sldMk cId="2320254031" sldId="264"/>
            <ac:spMk id="3" creationId="{BD724CEB-13B2-F586-1B22-62DCECC5FEFD}"/>
          </ac:spMkLst>
        </pc:spChg>
        <pc:graphicFrameChg chg="add">
          <ac:chgData name="Serena Bailey (2025320)" userId="S::2025320@student.uwtsd.ac.uk::1c973d81-5c97-4270-b91c-9a8c7293eb2f" providerId="AD" clId="Web-{404729C1-FCD2-98E6-30E2-E4D8CD0E2B0F}" dt="2022-07-16T23:44:58.831" v="4130"/>
          <ac:graphicFrameMkLst>
            <pc:docMk/>
            <pc:sldMk cId="2320254031" sldId="264"/>
            <ac:graphicFrameMk id="57" creationId="{7C84DBEC-52BC-6EE9-3F98-2AC753EDC32E}"/>
          </ac:graphicFrameMkLst>
        </pc:graphicFrameChg>
      </pc:sldChg>
      <pc:sldChg chg="modSp modTransition">
        <pc:chgData name="Serena Bailey (2025320)" userId="S::2025320@student.uwtsd.ac.uk::1c973d81-5c97-4270-b91c-9a8c7293eb2f" providerId="AD" clId="Web-{404729C1-FCD2-98E6-30E2-E4D8CD0E2B0F}" dt="2022-07-16T23:46:02.396" v="4137"/>
        <pc:sldMkLst>
          <pc:docMk/>
          <pc:sldMk cId="450407841" sldId="265"/>
        </pc:sldMkLst>
        <pc:spChg chg="mod">
          <ac:chgData name="Serena Bailey (2025320)" userId="S::2025320@student.uwtsd.ac.uk::1c973d81-5c97-4270-b91c-9a8c7293eb2f" providerId="AD" clId="Web-{404729C1-FCD2-98E6-30E2-E4D8CD0E2B0F}" dt="2022-07-15T18:40:46.130" v="302" actId="20577"/>
          <ac:spMkLst>
            <pc:docMk/>
            <pc:sldMk cId="450407841" sldId="265"/>
            <ac:spMk id="3" creationId="{E8E9DC8A-641A-E420-07DC-21E3C04C2E36}"/>
          </ac:spMkLst>
        </pc:spChg>
      </pc:sldChg>
      <pc:sldChg chg="addSp delSp modSp modTransition">
        <pc:chgData name="Serena Bailey (2025320)" userId="S::2025320@student.uwtsd.ac.uk::1c973d81-5c97-4270-b91c-9a8c7293eb2f" providerId="AD" clId="Web-{404729C1-FCD2-98E6-30E2-E4D8CD0E2B0F}" dt="2022-07-16T23:46:11.443" v="4139"/>
        <pc:sldMkLst>
          <pc:docMk/>
          <pc:sldMk cId="357385293" sldId="266"/>
        </pc:sldMkLst>
        <pc:spChg chg="del mod">
          <ac:chgData name="Serena Bailey (2025320)" userId="S::2025320@student.uwtsd.ac.uk::1c973d81-5c97-4270-b91c-9a8c7293eb2f" providerId="AD" clId="Web-{404729C1-FCD2-98E6-30E2-E4D8CD0E2B0F}" dt="2022-07-16T22:53:22.710" v="2979"/>
          <ac:spMkLst>
            <pc:docMk/>
            <pc:sldMk cId="357385293" sldId="266"/>
            <ac:spMk id="2" creationId="{7ED566C3-59BF-E929-DECE-70E67F41D997}"/>
          </ac:spMkLst>
        </pc:spChg>
        <pc:spChg chg="del">
          <ac:chgData name="Serena Bailey (2025320)" userId="S::2025320@student.uwtsd.ac.uk::1c973d81-5c97-4270-b91c-9a8c7293eb2f" providerId="AD" clId="Web-{404729C1-FCD2-98E6-30E2-E4D8CD0E2B0F}" dt="2022-07-16T22:46:26.406" v="2934"/>
          <ac:spMkLst>
            <pc:docMk/>
            <pc:sldMk cId="357385293" sldId="266"/>
            <ac:spMk id="3" creationId="{E713F4D2-D403-C1F7-9E75-39711D830BF1}"/>
          </ac:spMkLst>
        </pc:spChg>
        <pc:spChg chg="add del mod">
          <ac:chgData name="Serena Bailey (2025320)" userId="S::2025320@student.uwtsd.ac.uk::1c973d81-5c97-4270-b91c-9a8c7293eb2f" providerId="AD" clId="Web-{404729C1-FCD2-98E6-30E2-E4D8CD0E2B0F}" dt="2022-07-16T22:46:32.734" v="2935"/>
          <ac:spMkLst>
            <pc:docMk/>
            <pc:sldMk cId="357385293" sldId="266"/>
            <ac:spMk id="5" creationId="{59EEAEF6-B498-98FC-F94A-78A43B5968F3}"/>
          </ac:spMkLst>
        </pc:spChg>
        <pc:spChg chg="add del mod">
          <ac:chgData name="Serena Bailey (2025320)" userId="S::2025320@student.uwtsd.ac.uk::1c973d81-5c97-4270-b91c-9a8c7293eb2f" providerId="AD" clId="Web-{404729C1-FCD2-98E6-30E2-E4D8CD0E2B0F}" dt="2022-07-16T22:53:32.179" v="2981"/>
          <ac:spMkLst>
            <pc:docMk/>
            <pc:sldMk cId="357385293" sldId="266"/>
            <ac:spMk id="10" creationId="{76F95F42-2F8B-4E62-E71C-3A5F78D4A9EB}"/>
          </ac:spMkLst>
        </pc:spChg>
        <pc:picChg chg="add del mod">
          <ac:chgData name="Serena Bailey (2025320)" userId="S::2025320@student.uwtsd.ac.uk::1c973d81-5c97-4270-b91c-9a8c7293eb2f" providerId="AD" clId="Web-{404729C1-FCD2-98E6-30E2-E4D8CD0E2B0F}" dt="2022-07-16T22:47:55.222" v="2951"/>
          <ac:picMkLst>
            <pc:docMk/>
            <pc:sldMk cId="357385293" sldId="266"/>
            <ac:picMk id="6" creationId="{B4F3803A-9B4D-739C-586C-CF447A5A0AF3}"/>
          </ac:picMkLst>
        </pc:picChg>
        <pc:picChg chg="add del mod modCrop">
          <ac:chgData name="Serena Bailey (2025320)" userId="S::2025320@student.uwtsd.ac.uk::1c973d81-5c97-4270-b91c-9a8c7293eb2f" providerId="AD" clId="Web-{404729C1-FCD2-98E6-30E2-E4D8CD0E2B0F}" dt="2022-07-16T23:04:35.180" v="2989" actId="14100"/>
          <ac:picMkLst>
            <pc:docMk/>
            <pc:sldMk cId="357385293" sldId="266"/>
            <ac:picMk id="7" creationId="{B470B679-ABFE-0B45-8265-24FB6754D816}"/>
          </ac:picMkLst>
        </pc:picChg>
        <pc:picChg chg="add del mod">
          <ac:chgData name="Serena Bailey (2025320)" userId="S::2025320@student.uwtsd.ac.uk::1c973d81-5c97-4270-b91c-9a8c7293eb2f" providerId="AD" clId="Web-{404729C1-FCD2-98E6-30E2-E4D8CD0E2B0F}" dt="2022-07-16T22:52:26.473" v="2961"/>
          <ac:picMkLst>
            <pc:docMk/>
            <pc:sldMk cId="357385293" sldId="266"/>
            <ac:picMk id="8" creationId="{7307EA8C-59D5-5755-3ED8-44379FE20174}"/>
          </ac:picMkLst>
        </pc:picChg>
      </pc:sldChg>
      <pc:sldChg chg="addSp delSp modSp mod modTransition setBg">
        <pc:chgData name="Serena Bailey (2025320)" userId="S::2025320@student.uwtsd.ac.uk::1c973d81-5c97-4270-b91c-9a8c7293eb2f" providerId="AD" clId="Web-{404729C1-FCD2-98E6-30E2-E4D8CD0E2B0F}" dt="2022-07-16T23:46:17.209" v="4140"/>
        <pc:sldMkLst>
          <pc:docMk/>
          <pc:sldMk cId="3957544189" sldId="267"/>
        </pc:sldMkLst>
        <pc:spChg chg="mod">
          <ac:chgData name="Serena Bailey (2025320)" userId="S::2025320@student.uwtsd.ac.uk::1c973d81-5c97-4270-b91c-9a8c7293eb2f" providerId="AD" clId="Web-{404729C1-FCD2-98E6-30E2-E4D8CD0E2B0F}" dt="2022-07-15T19:55:41.331" v="1027"/>
          <ac:spMkLst>
            <pc:docMk/>
            <pc:sldMk cId="3957544189" sldId="267"/>
            <ac:spMk id="2" creationId="{B094889C-9199-56C1-66A8-0A96EB55AF3F}"/>
          </ac:spMkLst>
        </pc:spChg>
        <pc:spChg chg="del">
          <ac:chgData name="Serena Bailey (2025320)" userId="S::2025320@student.uwtsd.ac.uk::1c973d81-5c97-4270-b91c-9a8c7293eb2f" providerId="AD" clId="Web-{404729C1-FCD2-98E6-30E2-E4D8CD0E2B0F}" dt="2022-07-15T19:55:41.331" v="1027"/>
          <ac:spMkLst>
            <pc:docMk/>
            <pc:sldMk cId="3957544189" sldId="267"/>
            <ac:spMk id="3" creationId="{1430E0F9-1815-721E-8B8C-943823019955}"/>
          </ac:spMkLst>
        </pc:spChg>
        <pc:graphicFrameChg chg="add">
          <ac:chgData name="Serena Bailey (2025320)" userId="S::2025320@student.uwtsd.ac.uk::1c973d81-5c97-4270-b91c-9a8c7293eb2f" providerId="AD" clId="Web-{404729C1-FCD2-98E6-30E2-E4D8CD0E2B0F}" dt="2022-07-15T19:55:41.331" v="1027"/>
          <ac:graphicFrameMkLst>
            <pc:docMk/>
            <pc:sldMk cId="3957544189" sldId="267"/>
            <ac:graphicFrameMk id="5" creationId="{F55A6AAF-D1F4-757E-565E-4AB72ABE8ED5}"/>
          </ac:graphicFrameMkLst>
        </pc:graphicFrameChg>
      </pc:sldChg>
      <pc:sldChg chg="del">
        <pc:chgData name="Serena Bailey (2025320)" userId="S::2025320@student.uwtsd.ac.uk::1c973d81-5c97-4270-b91c-9a8c7293eb2f" providerId="AD" clId="Web-{404729C1-FCD2-98E6-30E2-E4D8CD0E2B0F}" dt="2022-07-15T19:55:27.769" v="1026"/>
        <pc:sldMkLst>
          <pc:docMk/>
          <pc:sldMk cId="2232420624" sldId="268"/>
        </pc:sldMkLst>
      </pc:sldChg>
      <pc:sldChg chg="addSp delSp modSp modTransition">
        <pc:chgData name="Serena Bailey (2025320)" userId="S::2025320@student.uwtsd.ac.uk::1c973d81-5c97-4270-b91c-9a8c7293eb2f" providerId="AD" clId="Web-{404729C1-FCD2-98E6-30E2-E4D8CD0E2B0F}" dt="2022-07-16T23:49:37.560" v="4148" actId="20577"/>
        <pc:sldMkLst>
          <pc:docMk/>
          <pc:sldMk cId="4270368062" sldId="269"/>
        </pc:sldMkLst>
        <pc:spChg chg="mod">
          <ac:chgData name="Serena Bailey (2025320)" userId="S::2025320@student.uwtsd.ac.uk::1c973d81-5c97-4270-b91c-9a8c7293eb2f" providerId="AD" clId="Web-{404729C1-FCD2-98E6-30E2-E4D8CD0E2B0F}" dt="2022-07-16T23:35:49.813" v="3887"/>
          <ac:spMkLst>
            <pc:docMk/>
            <pc:sldMk cId="4270368062" sldId="269"/>
            <ac:spMk id="2" creationId="{912E0509-EC29-8F2A-7C91-B7B2C1665882}"/>
          </ac:spMkLst>
        </pc:spChg>
        <pc:spChg chg="mod">
          <ac:chgData name="Serena Bailey (2025320)" userId="S::2025320@student.uwtsd.ac.uk::1c973d81-5c97-4270-b91c-9a8c7293eb2f" providerId="AD" clId="Web-{404729C1-FCD2-98E6-30E2-E4D8CD0E2B0F}" dt="2022-07-16T23:49:37.560" v="4148" actId="20577"/>
          <ac:spMkLst>
            <pc:docMk/>
            <pc:sldMk cId="4270368062" sldId="269"/>
            <ac:spMk id="3" creationId="{BAACC32F-B3D0-A8BC-71D4-D19A85B93C14}"/>
          </ac:spMkLst>
        </pc:spChg>
        <pc:spChg chg="add">
          <ac:chgData name="Serena Bailey (2025320)" userId="S::2025320@student.uwtsd.ac.uk::1c973d81-5c97-4270-b91c-9a8c7293eb2f" providerId="AD" clId="Web-{404729C1-FCD2-98E6-30E2-E4D8CD0E2B0F}" dt="2022-07-16T23:35:49.813" v="3887"/>
          <ac:spMkLst>
            <pc:docMk/>
            <pc:sldMk cId="4270368062" sldId="269"/>
            <ac:spMk id="76" creationId="{C2E4E997-8672-4FFD-B8EC-9932A8E4714B}"/>
          </ac:spMkLst>
        </pc:spChg>
        <pc:grpChg chg="del">
          <ac:chgData name="Serena Bailey (2025320)" userId="S::2025320@student.uwtsd.ac.uk::1c973d81-5c97-4270-b91c-9a8c7293eb2f" providerId="AD" clId="Web-{404729C1-FCD2-98E6-30E2-E4D8CD0E2B0F}" dt="2022-07-16T23:35:49.813" v="3887"/>
          <ac:grpSpMkLst>
            <pc:docMk/>
            <pc:sldMk cId="4270368062" sldId="269"/>
            <ac:grpSpMk id="69" creationId="{9AE4726C-1831-4FE3-9A11-227F0DC2F0BC}"/>
          </ac:grpSpMkLst>
        </pc:grpChg>
        <pc:grpChg chg="del">
          <ac:chgData name="Serena Bailey (2025320)" userId="S::2025320@student.uwtsd.ac.uk::1c973d81-5c97-4270-b91c-9a8c7293eb2f" providerId="AD" clId="Web-{404729C1-FCD2-98E6-30E2-E4D8CD0E2B0F}" dt="2022-07-16T23:35:49.813" v="3887"/>
          <ac:grpSpMkLst>
            <pc:docMk/>
            <pc:sldMk cId="4270368062" sldId="269"/>
            <ac:grpSpMk id="71" creationId="{E916825F-759B-4F1A-BA80-AF7137691EC5}"/>
          </ac:grpSpMkLst>
        </pc:grpChg>
        <pc:grpChg chg="add">
          <ac:chgData name="Serena Bailey (2025320)" userId="S::2025320@student.uwtsd.ac.uk::1c973d81-5c97-4270-b91c-9a8c7293eb2f" providerId="AD" clId="Web-{404729C1-FCD2-98E6-30E2-E4D8CD0E2B0F}" dt="2022-07-16T23:35:49.813" v="3887"/>
          <ac:grpSpMkLst>
            <pc:docMk/>
            <pc:sldMk cId="4270368062" sldId="269"/>
            <ac:grpSpMk id="80" creationId="{453E4DEE-E996-40F8-8635-0FF43D7348F9}"/>
          </ac:grpSpMkLst>
        </pc:grpChg>
        <pc:picChg chg="mod ord">
          <ac:chgData name="Serena Bailey (2025320)" userId="S::2025320@student.uwtsd.ac.uk::1c973d81-5c97-4270-b91c-9a8c7293eb2f" providerId="AD" clId="Web-{404729C1-FCD2-98E6-30E2-E4D8CD0E2B0F}" dt="2022-07-16T23:35:49.813" v="3887"/>
          <ac:picMkLst>
            <pc:docMk/>
            <pc:sldMk cId="4270368062" sldId="269"/>
            <ac:picMk id="70" creationId="{76EAF58F-8B28-4EB4-3B80-58A69777FC06}"/>
          </ac:picMkLst>
        </pc:picChg>
        <pc:picChg chg="add">
          <ac:chgData name="Serena Bailey (2025320)" userId="S::2025320@student.uwtsd.ac.uk::1c973d81-5c97-4270-b91c-9a8c7293eb2f" providerId="AD" clId="Web-{404729C1-FCD2-98E6-30E2-E4D8CD0E2B0F}" dt="2022-07-16T23:35:49.813" v="3887"/>
          <ac:picMkLst>
            <pc:docMk/>
            <pc:sldMk cId="4270368062" sldId="269"/>
            <ac:picMk id="78" creationId="{FE6BA9E6-1D9E-4D30-B528-D49FA1342E4E}"/>
          </ac:picMkLst>
        </pc:picChg>
      </pc:sldChg>
      <pc:sldChg chg="addSp delSp modSp modTransition">
        <pc:chgData name="Serena Bailey (2025320)" userId="S::2025320@student.uwtsd.ac.uk::1c973d81-5c97-4270-b91c-9a8c7293eb2f" providerId="AD" clId="Web-{404729C1-FCD2-98E6-30E2-E4D8CD0E2B0F}" dt="2022-07-16T23:46:19.787" v="4141"/>
        <pc:sldMkLst>
          <pc:docMk/>
          <pc:sldMk cId="1214833803" sldId="270"/>
        </pc:sldMkLst>
        <pc:spChg chg="mod">
          <ac:chgData name="Serena Bailey (2025320)" userId="S::2025320@student.uwtsd.ac.uk::1c973d81-5c97-4270-b91c-9a8c7293eb2f" providerId="AD" clId="Web-{404729C1-FCD2-98E6-30E2-E4D8CD0E2B0F}" dt="2022-07-15T19:43:42.946" v="334" actId="1076"/>
          <ac:spMkLst>
            <pc:docMk/>
            <pc:sldMk cId="1214833803" sldId="270"/>
            <ac:spMk id="6" creationId="{D34555DF-0892-841F-D91F-BD3977006631}"/>
          </ac:spMkLst>
        </pc:spChg>
        <pc:spChg chg="mod">
          <ac:chgData name="Serena Bailey (2025320)" userId="S::2025320@student.uwtsd.ac.uk::1c973d81-5c97-4270-b91c-9a8c7293eb2f" providerId="AD" clId="Web-{404729C1-FCD2-98E6-30E2-E4D8CD0E2B0F}" dt="2022-07-15T19:43:58.806" v="337" actId="1076"/>
          <ac:spMkLst>
            <pc:docMk/>
            <pc:sldMk cId="1214833803" sldId="270"/>
            <ac:spMk id="7" creationId="{7B5EBB1C-94E2-653E-3676-491288C8CA41}"/>
          </ac:spMkLst>
        </pc:spChg>
        <pc:graphicFrameChg chg="add mod modGraphic">
          <ac:chgData name="Serena Bailey (2025320)" userId="S::2025320@student.uwtsd.ac.uk::1c973d81-5c97-4270-b91c-9a8c7293eb2f" providerId="AD" clId="Web-{404729C1-FCD2-98E6-30E2-E4D8CD0E2B0F}" dt="2022-07-16T21:46:11.381" v="2927"/>
          <ac:graphicFrameMkLst>
            <pc:docMk/>
            <pc:sldMk cId="1214833803" sldId="270"/>
            <ac:graphicFrameMk id="2" creationId="{8AB385EF-CB1B-77AF-BF99-E8539DA7D946}"/>
          </ac:graphicFrameMkLst>
        </pc:graphicFrameChg>
        <pc:graphicFrameChg chg="del">
          <ac:chgData name="Serena Bailey (2025320)" userId="S::2025320@student.uwtsd.ac.uk::1c973d81-5c97-4270-b91c-9a8c7293eb2f" providerId="AD" clId="Web-{404729C1-FCD2-98E6-30E2-E4D8CD0E2B0F}" dt="2022-07-15T19:41:51.974" v="329"/>
          <ac:graphicFrameMkLst>
            <pc:docMk/>
            <pc:sldMk cId="1214833803" sldId="270"/>
            <ac:graphicFrameMk id="5" creationId="{AB4B1ACC-8BC0-6558-CEAB-2A29FD6A8F46}"/>
          </ac:graphicFrameMkLst>
        </pc:graphicFrameChg>
      </pc:sldChg>
      <pc:sldChg chg="addSp modSp mod modTransition setBg setClrOvrMap">
        <pc:chgData name="Serena Bailey (2025320)" userId="S::2025320@student.uwtsd.ac.uk::1c973d81-5c97-4270-b91c-9a8c7293eb2f" providerId="AD" clId="Web-{404729C1-FCD2-98E6-30E2-E4D8CD0E2B0F}" dt="2022-07-16T23:46:37.803" v="4145"/>
        <pc:sldMkLst>
          <pc:docMk/>
          <pc:sldMk cId="102479687" sldId="271"/>
        </pc:sldMkLst>
        <pc:spChg chg="mod">
          <ac:chgData name="Serena Bailey (2025320)" userId="S::2025320@student.uwtsd.ac.uk::1c973d81-5c97-4270-b91c-9a8c7293eb2f" providerId="AD" clId="Web-{404729C1-FCD2-98E6-30E2-E4D8CD0E2B0F}" dt="2022-07-16T21:10:01.641" v="2855"/>
          <ac:spMkLst>
            <pc:docMk/>
            <pc:sldMk cId="102479687" sldId="271"/>
            <ac:spMk id="2" creationId="{62F2B9C2-3E2E-33D1-14DA-58683A749E39}"/>
          </ac:spMkLst>
        </pc:spChg>
        <pc:spChg chg="mod">
          <ac:chgData name="Serena Bailey (2025320)" userId="S::2025320@student.uwtsd.ac.uk::1c973d81-5c97-4270-b91c-9a8c7293eb2f" providerId="AD" clId="Web-{404729C1-FCD2-98E6-30E2-E4D8CD0E2B0F}" dt="2022-07-16T23:42:48.556" v="4103" actId="20577"/>
          <ac:spMkLst>
            <pc:docMk/>
            <pc:sldMk cId="102479687" sldId="271"/>
            <ac:spMk id="3" creationId="{4D6F5A64-A382-B05C-C029-091717A6A28D}"/>
          </ac:spMkLst>
        </pc:spChg>
        <pc:spChg chg="add">
          <ac:chgData name="Serena Bailey (2025320)" userId="S::2025320@student.uwtsd.ac.uk::1c973d81-5c97-4270-b91c-9a8c7293eb2f" providerId="AD" clId="Web-{404729C1-FCD2-98E6-30E2-E4D8CD0E2B0F}" dt="2022-07-16T21:10:01.641" v="2855"/>
          <ac:spMkLst>
            <pc:docMk/>
            <pc:sldMk cId="102479687" sldId="271"/>
            <ac:spMk id="8" creationId="{E9B448F0-DA06-4165-AB5F-4330A20E06D0}"/>
          </ac:spMkLst>
        </pc:spChg>
        <pc:grpChg chg="add">
          <ac:chgData name="Serena Bailey (2025320)" userId="S::2025320@student.uwtsd.ac.uk::1c973d81-5c97-4270-b91c-9a8c7293eb2f" providerId="AD" clId="Web-{404729C1-FCD2-98E6-30E2-E4D8CD0E2B0F}" dt="2022-07-16T21:10:01.641" v="2855"/>
          <ac:grpSpMkLst>
            <pc:docMk/>
            <pc:sldMk cId="102479687" sldId="271"/>
            <ac:grpSpMk id="12" creationId="{2576BCDF-119F-4EB5-83D7-ED823C93EBBD}"/>
          </ac:grpSpMkLst>
        </pc:grpChg>
        <pc:grpChg chg="add">
          <ac:chgData name="Serena Bailey (2025320)" userId="S::2025320@student.uwtsd.ac.uk::1c973d81-5c97-4270-b91c-9a8c7293eb2f" providerId="AD" clId="Web-{404729C1-FCD2-98E6-30E2-E4D8CD0E2B0F}" dt="2022-07-16T21:10:01.641" v="2855"/>
          <ac:grpSpMkLst>
            <pc:docMk/>
            <pc:sldMk cId="102479687" sldId="271"/>
            <ac:grpSpMk id="41" creationId="{8DB4BB99-C854-45F9-BED1-63D15E3A2411}"/>
          </ac:grpSpMkLst>
        </pc:grpChg>
        <pc:picChg chg="add">
          <ac:chgData name="Serena Bailey (2025320)" userId="S::2025320@student.uwtsd.ac.uk::1c973d81-5c97-4270-b91c-9a8c7293eb2f" providerId="AD" clId="Web-{404729C1-FCD2-98E6-30E2-E4D8CD0E2B0F}" dt="2022-07-16T21:10:01.641" v="2855"/>
          <ac:picMkLst>
            <pc:docMk/>
            <pc:sldMk cId="102479687" sldId="271"/>
            <ac:picMk id="10" creationId="{92D83638-A467-411A-9C31-FE9A111CD885}"/>
          </ac:picMkLst>
        </pc:picChg>
      </pc:sldChg>
      <pc:sldChg chg="addSp delSp modSp new modTransition">
        <pc:chgData name="Serena Bailey (2025320)" userId="S::2025320@student.uwtsd.ac.uk::1c973d81-5c97-4270-b91c-9a8c7293eb2f" providerId="AD" clId="Web-{404729C1-FCD2-98E6-30E2-E4D8CD0E2B0F}" dt="2022-07-16T23:46:23.490" v="4142"/>
        <pc:sldMkLst>
          <pc:docMk/>
          <pc:sldMk cId="3865364824" sldId="272"/>
        </pc:sldMkLst>
        <pc:spChg chg="mod">
          <ac:chgData name="Serena Bailey (2025320)" userId="S::2025320@student.uwtsd.ac.uk::1c973d81-5c97-4270-b91c-9a8c7293eb2f" providerId="AD" clId="Web-{404729C1-FCD2-98E6-30E2-E4D8CD0E2B0F}" dt="2022-07-15T19:56:11.364" v="1036" actId="20577"/>
          <ac:spMkLst>
            <pc:docMk/>
            <pc:sldMk cId="3865364824" sldId="272"/>
            <ac:spMk id="2" creationId="{5EF01A34-6F02-52F5-0F9F-4CA06D1E55BA}"/>
          </ac:spMkLst>
        </pc:spChg>
        <pc:spChg chg="del">
          <ac:chgData name="Serena Bailey (2025320)" userId="S::2025320@student.uwtsd.ac.uk::1c973d81-5c97-4270-b91c-9a8c7293eb2f" providerId="AD" clId="Web-{404729C1-FCD2-98E6-30E2-E4D8CD0E2B0F}" dt="2022-07-15T19:56:16.161" v="1037"/>
          <ac:spMkLst>
            <pc:docMk/>
            <pc:sldMk cId="3865364824" sldId="272"/>
            <ac:spMk id="3" creationId="{A50823F3-6F17-8C37-CDE3-A20BBEA1F1D0}"/>
          </ac:spMkLst>
        </pc:spChg>
        <pc:graphicFrameChg chg="add mod modGraphic">
          <ac:chgData name="Serena Bailey (2025320)" userId="S::2025320@student.uwtsd.ac.uk::1c973d81-5c97-4270-b91c-9a8c7293eb2f" providerId="AD" clId="Web-{404729C1-FCD2-98E6-30E2-E4D8CD0E2B0F}" dt="2022-07-15T20:06:12.294" v="1581"/>
          <ac:graphicFrameMkLst>
            <pc:docMk/>
            <pc:sldMk cId="3865364824" sldId="272"/>
            <ac:graphicFrameMk id="4" creationId="{71EADEF2-637E-30D4-8D9A-DC1BBBE9E3A1}"/>
          </ac:graphicFrameMkLst>
        </pc:graphicFrameChg>
      </pc:sldChg>
      <pc:sldChg chg="addSp delSp modSp new ord modTransition">
        <pc:chgData name="Serena Bailey (2025320)" userId="S::2025320@student.uwtsd.ac.uk::1c973d81-5c97-4270-b91c-9a8c7293eb2f" providerId="AD" clId="Web-{404729C1-FCD2-98E6-30E2-E4D8CD0E2B0F}" dt="2022-07-16T23:46:27.365" v="4143"/>
        <pc:sldMkLst>
          <pc:docMk/>
          <pc:sldMk cId="2478448409" sldId="273"/>
        </pc:sldMkLst>
        <pc:spChg chg="mod">
          <ac:chgData name="Serena Bailey (2025320)" userId="S::2025320@student.uwtsd.ac.uk::1c973d81-5c97-4270-b91c-9a8c7293eb2f" providerId="AD" clId="Web-{404729C1-FCD2-98E6-30E2-E4D8CD0E2B0F}" dt="2022-07-15T20:06:40.060" v="1589" actId="20577"/>
          <ac:spMkLst>
            <pc:docMk/>
            <pc:sldMk cId="2478448409" sldId="273"/>
            <ac:spMk id="2" creationId="{DFB98F56-CC15-F5C0-FCEE-3F0F386C4E3D}"/>
          </ac:spMkLst>
        </pc:spChg>
        <pc:spChg chg="del">
          <ac:chgData name="Serena Bailey (2025320)" userId="S::2025320@student.uwtsd.ac.uk::1c973d81-5c97-4270-b91c-9a8c7293eb2f" providerId="AD" clId="Web-{404729C1-FCD2-98E6-30E2-E4D8CD0E2B0F}" dt="2022-07-15T20:06:23.685" v="1583"/>
          <ac:spMkLst>
            <pc:docMk/>
            <pc:sldMk cId="2478448409" sldId="273"/>
            <ac:spMk id="3" creationId="{144A39B9-F239-FB00-CA45-7E2B14046C5A}"/>
          </ac:spMkLst>
        </pc:spChg>
        <pc:graphicFrameChg chg="add mod modGraphic">
          <ac:chgData name="Serena Bailey (2025320)" userId="S::2025320@student.uwtsd.ac.uk::1c973d81-5c97-4270-b91c-9a8c7293eb2f" providerId="AD" clId="Web-{404729C1-FCD2-98E6-30E2-E4D8CD0E2B0F}" dt="2022-07-15T20:15:02.799" v="2156"/>
          <ac:graphicFrameMkLst>
            <pc:docMk/>
            <pc:sldMk cId="2478448409" sldId="273"/>
            <ac:graphicFrameMk id="4" creationId="{CB07CA8B-C612-510F-9EDD-615C33898423}"/>
          </ac:graphicFrameMkLst>
        </pc:graphicFrameChg>
      </pc:sldChg>
    </pc:docChg>
  </pc:docChgLst>
  <pc:docChgLst>
    <pc:chgData name="Serena" userId="1c973d81-5c97-4270-b91c-9a8c7293eb2f" providerId="ADAL" clId="{ACD62D2F-8481-4B31-9517-D0AB69A7E60E}"/>
    <pc:docChg chg="undo custSel addSld modSld sldOrd">
      <pc:chgData name="Serena" userId="1c973d81-5c97-4270-b91c-9a8c7293eb2f" providerId="ADAL" clId="{ACD62D2F-8481-4B31-9517-D0AB69A7E60E}" dt="2022-06-30T08:33:13.671" v="1649" actId="20577"/>
      <pc:docMkLst>
        <pc:docMk/>
      </pc:docMkLst>
      <pc:sldChg chg="addSp delSp modSp mod setBg setClrOvrMap delDesignElem">
        <pc:chgData name="Serena" userId="1c973d81-5c97-4270-b91c-9a8c7293eb2f" providerId="ADAL" clId="{ACD62D2F-8481-4B31-9517-D0AB69A7E60E}" dt="2022-06-26T11:39:12.840" v="1568" actId="478"/>
        <pc:sldMkLst>
          <pc:docMk/>
          <pc:sldMk cId="446318731" sldId="256"/>
        </pc:sldMkLst>
        <pc:spChg chg="mod">
          <ac:chgData name="Serena" userId="1c973d81-5c97-4270-b91c-9a8c7293eb2f" providerId="ADAL" clId="{ACD62D2F-8481-4B31-9517-D0AB69A7E60E}" dt="2022-06-26T11:39:05.178" v="1567" actId="26606"/>
          <ac:spMkLst>
            <pc:docMk/>
            <pc:sldMk cId="446318731" sldId="256"/>
            <ac:spMk id="2" creationId="{928C2B40-37A8-FFE1-7CAA-31110877FD24}"/>
          </ac:spMkLst>
        </pc:spChg>
        <pc:spChg chg="del mod">
          <ac:chgData name="Serena" userId="1c973d81-5c97-4270-b91c-9a8c7293eb2f" providerId="ADAL" clId="{ACD62D2F-8481-4B31-9517-D0AB69A7E60E}" dt="2022-06-26T11:39:12.840" v="1568" actId="478"/>
          <ac:spMkLst>
            <pc:docMk/>
            <pc:sldMk cId="446318731" sldId="256"/>
            <ac:spMk id="3" creationId="{4B7E6771-FE18-2464-B70A-B47F4A94547F}"/>
          </ac:spMkLst>
        </pc:spChg>
        <pc:spChg chg="del">
          <ac:chgData name="Serena" userId="1c973d81-5c97-4270-b91c-9a8c7293eb2f" providerId="ADAL" clId="{ACD62D2F-8481-4B31-9517-D0AB69A7E60E}" dt="2022-06-09T11:10:30.642" v="191"/>
          <ac:spMkLst>
            <pc:docMk/>
            <pc:sldMk cId="446318731" sldId="256"/>
            <ac:spMk id="20" creationId="{E91DC736-0EF8-4F87-9146-EBF1D2EE4D3D}"/>
          </ac:spMkLst>
        </pc:spChg>
        <pc:spChg chg="del">
          <ac:chgData name="Serena" userId="1c973d81-5c97-4270-b91c-9a8c7293eb2f" providerId="ADAL" clId="{ACD62D2F-8481-4B31-9517-D0AB69A7E60E}" dt="2022-06-09T11:10:30.642" v="191"/>
          <ac:spMkLst>
            <pc:docMk/>
            <pc:sldMk cId="446318731" sldId="256"/>
            <ac:spMk id="22" creationId="{097CD68E-23E3-4007-8847-CD0944C4F7BE}"/>
          </ac:spMkLst>
        </pc:spChg>
        <pc:spChg chg="del">
          <ac:chgData name="Serena" userId="1c973d81-5c97-4270-b91c-9a8c7293eb2f" providerId="ADAL" clId="{ACD62D2F-8481-4B31-9517-D0AB69A7E60E}" dt="2022-06-09T11:10:30.642" v="191"/>
          <ac:spMkLst>
            <pc:docMk/>
            <pc:sldMk cId="446318731" sldId="256"/>
            <ac:spMk id="24" creationId="{AF2F604E-43BE-4DC3-B983-E071523364F8}"/>
          </ac:spMkLst>
        </pc:spChg>
        <pc:spChg chg="del">
          <ac:chgData name="Serena" userId="1c973d81-5c97-4270-b91c-9a8c7293eb2f" providerId="ADAL" clId="{ACD62D2F-8481-4B31-9517-D0AB69A7E60E}" dt="2022-06-09T11:10:30.642" v="191"/>
          <ac:spMkLst>
            <pc:docMk/>
            <pc:sldMk cId="446318731" sldId="256"/>
            <ac:spMk id="26" creationId="{08C9B587-E65E-4B52-B37C-ABEBB6E87928}"/>
          </ac:spMkLst>
        </pc:spChg>
        <pc:grpChg chg="add del">
          <ac:chgData name="Serena" userId="1c973d81-5c97-4270-b91c-9a8c7293eb2f" providerId="ADAL" clId="{ACD62D2F-8481-4B31-9517-D0AB69A7E60E}" dt="2022-06-26T11:39:05.132" v="1566" actId="26606"/>
          <ac:grpSpMkLst>
            <pc:docMk/>
            <pc:sldMk cId="446318731" sldId="256"/>
            <ac:grpSpMk id="9" creationId="{EF58D138-35FF-4A3E-9FCD-A6044FD3CB63}"/>
          </ac:grpSpMkLst>
        </pc:grpChg>
        <pc:grpChg chg="add del">
          <ac:chgData name="Serena" userId="1c973d81-5c97-4270-b91c-9a8c7293eb2f" providerId="ADAL" clId="{ACD62D2F-8481-4B31-9517-D0AB69A7E60E}" dt="2022-06-26T11:39:05.132" v="1566" actId="26606"/>
          <ac:grpSpMkLst>
            <pc:docMk/>
            <pc:sldMk cId="446318731" sldId="256"/>
            <ac:grpSpMk id="13" creationId="{B6B0FEEE-81F6-4CFD-9F19-7422C2BBB738}"/>
          </ac:grpSpMkLst>
        </pc:grpChg>
        <pc:grpChg chg="add del">
          <ac:chgData name="Serena" userId="1c973d81-5c97-4270-b91c-9a8c7293eb2f" providerId="ADAL" clId="{ACD62D2F-8481-4B31-9517-D0AB69A7E60E}" dt="2022-06-26T11:39:05.132" v="1566" actId="26606"/>
          <ac:grpSpMkLst>
            <pc:docMk/>
            <pc:sldMk cId="446318731" sldId="256"/>
            <ac:grpSpMk id="42" creationId="{ED8042C1-215E-4C21-BB6B-38C5EE46944D}"/>
          </ac:grpSpMkLst>
        </pc:grpChg>
        <pc:grpChg chg="add">
          <ac:chgData name="Serena" userId="1c973d81-5c97-4270-b91c-9a8c7293eb2f" providerId="ADAL" clId="{ACD62D2F-8481-4B31-9517-D0AB69A7E60E}" dt="2022-06-26T11:39:05.178" v="1567" actId="26606"/>
          <ac:grpSpMkLst>
            <pc:docMk/>
            <pc:sldMk cId="446318731" sldId="256"/>
            <ac:grpSpMk id="54" creationId="{316DCFC9-6877-407C-8170-608FCB8E35AE}"/>
          </ac:grpSpMkLst>
        </pc:grpChg>
        <pc:grpChg chg="add">
          <ac:chgData name="Serena" userId="1c973d81-5c97-4270-b91c-9a8c7293eb2f" providerId="ADAL" clId="{ACD62D2F-8481-4B31-9517-D0AB69A7E60E}" dt="2022-06-26T11:39:05.178" v="1567" actId="26606"/>
          <ac:grpSpMkLst>
            <pc:docMk/>
            <pc:sldMk cId="446318731" sldId="256"/>
            <ac:grpSpMk id="56" creationId="{89353FE7-0D03-4AD2-8B8A-60A06F6BDA4C}"/>
          </ac:grpSpMkLst>
        </pc:grpChg>
        <pc:picChg chg="mod ord">
          <ac:chgData name="Serena" userId="1c973d81-5c97-4270-b91c-9a8c7293eb2f" providerId="ADAL" clId="{ACD62D2F-8481-4B31-9517-D0AB69A7E60E}" dt="2022-06-26T11:39:05.178" v="1567" actId="26606"/>
          <ac:picMkLst>
            <pc:docMk/>
            <pc:sldMk cId="446318731" sldId="256"/>
            <ac:picMk id="4" creationId="{9D2C21DC-90F5-60C0-EE56-E0545C02C389}"/>
          </ac:picMkLst>
        </pc:picChg>
      </pc:sldChg>
      <pc:sldChg chg="addSp delSp modSp mod setBg setClrOvrMap delDesignElem">
        <pc:chgData name="Serena" userId="1c973d81-5c97-4270-b91c-9a8c7293eb2f" providerId="ADAL" clId="{ACD62D2F-8481-4B31-9517-D0AB69A7E60E}" dt="2022-06-26T11:40:36.429" v="1577" actId="20577"/>
        <pc:sldMkLst>
          <pc:docMk/>
          <pc:sldMk cId="2206306122" sldId="257"/>
        </pc:sldMkLst>
        <pc:spChg chg="mod">
          <ac:chgData name="Serena" userId="1c973d81-5c97-4270-b91c-9a8c7293eb2f" providerId="ADAL" clId="{ACD62D2F-8481-4B31-9517-D0AB69A7E60E}" dt="2022-06-26T11:40:36.429" v="1577" actId="20577"/>
          <ac:spMkLst>
            <pc:docMk/>
            <pc:sldMk cId="2206306122" sldId="257"/>
            <ac:spMk id="2" creationId="{EC450AF0-970E-E7AE-A7E9-72688645E0DE}"/>
          </ac:spMkLst>
        </pc:spChg>
        <pc:spChg chg="del">
          <ac:chgData name="Serena" userId="1c973d81-5c97-4270-b91c-9a8c7293eb2f" providerId="ADAL" clId="{ACD62D2F-8481-4B31-9517-D0AB69A7E60E}" dt="2022-06-09T11:10:30.642" v="191"/>
          <ac:spMkLst>
            <pc:docMk/>
            <pc:sldMk cId="2206306122" sldId="257"/>
            <ac:spMk id="16" creationId="{B5416EBC-B41E-4F8A-BE9F-07301B682CBD}"/>
          </ac:spMkLst>
        </pc:spChg>
        <pc:spChg chg="del">
          <ac:chgData name="Serena" userId="1c973d81-5c97-4270-b91c-9a8c7293eb2f" providerId="ADAL" clId="{ACD62D2F-8481-4B31-9517-D0AB69A7E60E}" dt="2022-06-09T11:10:30.642" v="191"/>
          <ac:spMkLst>
            <pc:docMk/>
            <pc:sldMk cId="2206306122" sldId="257"/>
            <ac:spMk id="17" creationId="{AFF79527-C7F1-4E06-8126-A8E8C5FEBFCA}"/>
          </ac:spMkLst>
        </pc:spChg>
        <pc:spChg chg="del">
          <ac:chgData name="Serena" userId="1c973d81-5c97-4270-b91c-9a8c7293eb2f" providerId="ADAL" clId="{ACD62D2F-8481-4B31-9517-D0AB69A7E60E}" dt="2022-06-09T11:10:30.642" v="191"/>
          <ac:spMkLst>
            <pc:docMk/>
            <pc:sldMk cId="2206306122" sldId="257"/>
            <ac:spMk id="18" creationId="{55986208-8A53-4E92-9197-6B57BCCB2F37}"/>
          </ac:spMkLst>
        </pc:spChg>
        <pc:spChg chg="add">
          <ac:chgData name="Serena" userId="1c973d81-5c97-4270-b91c-9a8c7293eb2f" providerId="ADAL" clId="{ACD62D2F-8481-4B31-9517-D0AB69A7E60E}" dt="2022-06-26T11:40:32.288" v="1576" actId="26606"/>
          <ac:spMkLst>
            <pc:docMk/>
            <pc:sldMk cId="2206306122" sldId="257"/>
            <ac:spMk id="24" creationId="{54B9C16B-AC4A-44ED-9075-F76549B46E7C}"/>
          </ac:spMkLst>
        </pc:spChg>
        <pc:spChg chg="add">
          <ac:chgData name="Serena" userId="1c973d81-5c97-4270-b91c-9a8c7293eb2f" providerId="ADAL" clId="{ACD62D2F-8481-4B31-9517-D0AB69A7E60E}" dt="2022-06-26T11:40:32.288" v="1576" actId="26606"/>
          <ac:spMkLst>
            <pc:docMk/>
            <pc:sldMk cId="2206306122" sldId="257"/>
            <ac:spMk id="57" creationId="{B53044DC-4918-43DA-B49D-91673C6C9485}"/>
          </ac:spMkLst>
        </pc:spChg>
        <pc:grpChg chg="add">
          <ac:chgData name="Serena" userId="1c973d81-5c97-4270-b91c-9a8c7293eb2f" providerId="ADAL" clId="{ACD62D2F-8481-4B31-9517-D0AB69A7E60E}" dt="2022-06-26T11:40:32.288" v="1576" actId="26606"/>
          <ac:grpSpMkLst>
            <pc:docMk/>
            <pc:sldMk cId="2206306122" sldId="257"/>
            <ac:grpSpMk id="26" creationId="{62A2FEB6-F419-4684-9ABC-9E32E012E8B7}"/>
          </ac:grpSpMkLst>
        </pc:grpChg>
        <pc:grpChg chg="add">
          <ac:chgData name="Serena" userId="1c973d81-5c97-4270-b91c-9a8c7293eb2f" providerId="ADAL" clId="{ACD62D2F-8481-4B31-9517-D0AB69A7E60E}" dt="2022-06-26T11:40:32.288" v="1576" actId="26606"/>
          <ac:grpSpMkLst>
            <pc:docMk/>
            <pc:sldMk cId="2206306122" sldId="257"/>
            <ac:grpSpMk id="59" creationId="{1DCE6B36-1420-43AB-86CF-4E653A517B9C}"/>
          </ac:grpSpMkLst>
        </pc:grpChg>
        <pc:graphicFrameChg chg="mod modGraphic">
          <ac:chgData name="Serena" userId="1c973d81-5c97-4270-b91c-9a8c7293eb2f" providerId="ADAL" clId="{ACD62D2F-8481-4B31-9517-D0AB69A7E60E}" dt="2022-06-26T11:40:32.288" v="1576" actId="26606"/>
          <ac:graphicFrameMkLst>
            <pc:docMk/>
            <pc:sldMk cId="2206306122" sldId="257"/>
            <ac:graphicFrameMk id="19" creationId="{66BCF185-3773-824A-EF1F-02EEEC8CBD13}"/>
          </ac:graphicFrameMkLst>
        </pc:graphicFrameChg>
        <pc:picChg chg="add">
          <ac:chgData name="Serena" userId="1c973d81-5c97-4270-b91c-9a8c7293eb2f" providerId="ADAL" clId="{ACD62D2F-8481-4B31-9517-D0AB69A7E60E}" dt="2022-06-26T11:40:32.288" v="1576" actId="26606"/>
          <ac:picMkLst>
            <pc:docMk/>
            <pc:sldMk cId="2206306122" sldId="257"/>
            <ac:picMk id="55" creationId="{3E94A106-9341-485C-9057-9D62B2BD083F}"/>
          </ac:picMkLst>
        </pc:picChg>
        <pc:picChg chg="add">
          <ac:chgData name="Serena" userId="1c973d81-5c97-4270-b91c-9a8c7293eb2f" providerId="ADAL" clId="{ACD62D2F-8481-4B31-9517-D0AB69A7E60E}" dt="2022-06-26T11:40:32.288" v="1576" actId="26606"/>
          <ac:picMkLst>
            <pc:docMk/>
            <pc:sldMk cId="2206306122" sldId="257"/>
            <ac:picMk id="88" creationId="{9BE36DBF-0333-4D36-A5BF-81FDA2406FE9}"/>
          </ac:picMkLst>
        </pc:picChg>
      </pc:sldChg>
      <pc:sldChg chg="addSp delSp modSp mod ord setBg setClrOvrMap delDesignElem">
        <pc:chgData name="Serena" userId="1c973d81-5c97-4270-b91c-9a8c7293eb2f" providerId="ADAL" clId="{ACD62D2F-8481-4B31-9517-D0AB69A7E60E}" dt="2022-06-30T08:33:13.671" v="1649" actId="20577"/>
        <pc:sldMkLst>
          <pc:docMk/>
          <pc:sldMk cId="4081226934" sldId="258"/>
        </pc:sldMkLst>
        <pc:spChg chg="del mod">
          <ac:chgData name="Serena" userId="1c973d81-5c97-4270-b91c-9a8c7293eb2f" providerId="ADAL" clId="{ACD62D2F-8481-4B31-9517-D0AB69A7E60E}" dt="2022-06-09T11:20:21.189" v="353" actId="478"/>
          <ac:spMkLst>
            <pc:docMk/>
            <pc:sldMk cId="4081226934" sldId="258"/>
            <ac:spMk id="2" creationId="{488CAFCB-FC60-A0E7-F145-E66B4C39F0D3}"/>
          </ac:spMkLst>
        </pc:spChg>
        <pc:spChg chg="del">
          <ac:chgData name="Serena" userId="1c973d81-5c97-4270-b91c-9a8c7293eb2f" providerId="ADAL" clId="{ACD62D2F-8481-4B31-9517-D0AB69A7E60E}" dt="2022-06-09T11:02:59.535" v="23" actId="478"/>
          <ac:spMkLst>
            <pc:docMk/>
            <pc:sldMk cId="4081226934" sldId="258"/>
            <ac:spMk id="3" creationId="{E1B831CF-55DD-F0F9-481E-B78CE9DB9400}"/>
          </ac:spMkLst>
        </pc:spChg>
        <pc:spChg chg="del">
          <ac:chgData name="Serena" userId="1c973d81-5c97-4270-b91c-9a8c7293eb2f" providerId="ADAL" clId="{ACD62D2F-8481-4B31-9517-D0AB69A7E60E}" dt="2022-06-09T11:03:03.618" v="24" actId="478"/>
          <ac:spMkLst>
            <pc:docMk/>
            <pc:sldMk cId="4081226934" sldId="258"/>
            <ac:spMk id="4" creationId="{984345D0-4FD8-77DB-F390-887D1F1B0DAC}"/>
          </ac:spMkLst>
        </pc:spChg>
        <pc:spChg chg="add del mod">
          <ac:chgData name="Serena" userId="1c973d81-5c97-4270-b91c-9a8c7293eb2f" providerId="ADAL" clId="{ACD62D2F-8481-4B31-9517-D0AB69A7E60E}" dt="2022-06-09T11:21:46.204" v="358" actId="26606"/>
          <ac:spMkLst>
            <pc:docMk/>
            <pc:sldMk cId="4081226934" sldId="258"/>
            <ac:spMk id="5" creationId="{5D04BDF7-9820-187A-C735-C7CC6D7E3789}"/>
          </ac:spMkLst>
        </pc:spChg>
        <pc:spChg chg="add del mod">
          <ac:chgData name="Serena" userId="1c973d81-5c97-4270-b91c-9a8c7293eb2f" providerId="ADAL" clId="{ACD62D2F-8481-4B31-9517-D0AB69A7E60E}" dt="2022-06-09T11:21:46.204" v="358" actId="26606"/>
          <ac:spMkLst>
            <pc:docMk/>
            <pc:sldMk cId="4081226934" sldId="258"/>
            <ac:spMk id="8" creationId="{FE80CA7D-B0AC-81E6-684F-42AFC7797457}"/>
          </ac:spMkLst>
        </pc:spChg>
        <pc:spChg chg="add del">
          <ac:chgData name="Serena" userId="1c973d81-5c97-4270-b91c-9a8c7293eb2f" providerId="ADAL" clId="{ACD62D2F-8481-4B31-9517-D0AB69A7E60E}" dt="2022-06-09T11:21:44.669" v="355" actId="26606"/>
          <ac:spMkLst>
            <pc:docMk/>
            <pc:sldMk cId="4081226934" sldId="258"/>
            <ac:spMk id="24" creationId="{59647F54-801D-44AB-8284-EDDFF7763139}"/>
          </ac:spMkLst>
        </pc:spChg>
        <pc:spChg chg="add del">
          <ac:chgData name="Serena" userId="1c973d81-5c97-4270-b91c-9a8c7293eb2f" providerId="ADAL" clId="{ACD62D2F-8481-4B31-9517-D0AB69A7E60E}" dt="2022-06-09T11:21:44.669" v="355" actId="26606"/>
          <ac:spMkLst>
            <pc:docMk/>
            <pc:sldMk cId="4081226934" sldId="258"/>
            <ac:spMk id="26" creationId="{6E0488BA-180E-40D8-8350-4B179179556B}"/>
          </ac:spMkLst>
        </pc:spChg>
        <pc:spChg chg="add del">
          <ac:chgData name="Serena" userId="1c973d81-5c97-4270-b91c-9a8c7293eb2f" providerId="ADAL" clId="{ACD62D2F-8481-4B31-9517-D0AB69A7E60E}" dt="2022-06-09T11:21:46.063" v="357" actId="26606"/>
          <ac:spMkLst>
            <pc:docMk/>
            <pc:sldMk cId="4081226934" sldId="258"/>
            <ac:spMk id="28" creationId="{71616407-3E4D-4469-BDAF-3837EBF9FDA8}"/>
          </ac:spMkLst>
        </pc:spChg>
        <pc:spChg chg="add del">
          <ac:chgData name="Serena" userId="1c973d81-5c97-4270-b91c-9a8c7293eb2f" providerId="ADAL" clId="{ACD62D2F-8481-4B31-9517-D0AB69A7E60E}" dt="2022-06-09T11:21:46.063" v="357" actId="26606"/>
          <ac:spMkLst>
            <pc:docMk/>
            <pc:sldMk cId="4081226934" sldId="258"/>
            <ac:spMk id="29" creationId="{5D04BDF7-9820-187A-C735-C7CC6D7E3789}"/>
          </ac:spMkLst>
        </pc:spChg>
        <pc:spChg chg="add del">
          <ac:chgData name="Serena" userId="1c973d81-5c97-4270-b91c-9a8c7293eb2f" providerId="ADAL" clId="{ACD62D2F-8481-4B31-9517-D0AB69A7E60E}" dt="2022-06-09T11:22:14.408" v="360"/>
          <ac:spMkLst>
            <pc:docMk/>
            <pc:sldMk cId="4081226934" sldId="258"/>
            <ac:spMk id="32" creationId="{59647F54-801D-44AB-8284-EDDFF7763139}"/>
          </ac:spMkLst>
        </pc:spChg>
        <pc:spChg chg="add del">
          <ac:chgData name="Serena" userId="1c973d81-5c97-4270-b91c-9a8c7293eb2f" providerId="ADAL" clId="{ACD62D2F-8481-4B31-9517-D0AB69A7E60E}" dt="2022-06-09T11:22:14.408" v="360"/>
          <ac:spMkLst>
            <pc:docMk/>
            <pc:sldMk cId="4081226934" sldId="258"/>
            <ac:spMk id="33" creationId="{6E0488BA-180E-40D8-8350-4B179179556B}"/>
          </ac:spMkLst>
        </pc:spChg>
        <pc:spChg chg="add mod">
          <ac:chgData name="Serena" userId="1c973d81-5c97-4270-b91c-9a8c7293eb2f" providerId="ADAL" clId="{ACD62D2F-8481-4B31-9517-D0AB69A7E60E}" dt="2022-06-09T11:22:14.408" v="360"/>
          <ac:spMkLst>
            <pc:docMk/>
            <pc:sldMk cId="4081226934" sldId="258"/>
            <ac:spMk id="34" creationId="{FE80CA7D-B0AC-81E6-684F-42AFC7797457}"/>
          </ac:spMkLst>
        </pc:spChg>
        <pc:grpChg chg="add del">
          <ac:chgData name="Serena" userId="1c973d81-5c97-4270-b91c-9a8c7293eb2f" providerId="ADAL" clId="{ACD62D2F-8481-4B31-9517-D0AB69A7E60E}" dt="2022-06-09T11:21:44.669" v="355" actId="26606"/>
          <ac:grpSpMkLst>
            <pc:docMk/>
            <pc:sldMk cId="4081226934" sldId="258"/>
            <ac:grpSpMk id="13" creationId="{FAEF28A3-012D-4640-B8B8-1EF6EAF7233B}"/>
          </ac:grpSpMkLst>
        </pc:grpChg>
        <pc:grpChg chg="add del">
          <ac:chgData name="Serena" userId="1c973d81-5c97-4270-b91c-9a8c7293eb2f" providerId="ADAL" clId="{ACD62D2F-8481-4B31-9517-D0AB69A7E60E}" dt="2022-06-09T11:22:14.408" v="360"/>
          <ac:grpSpMkLst>
            <pc:docMk/>
            <pc:sldMk cId="4081226934" sldId="258"/>
            <ac:grpSpMk id="31" creationId="{FAEF28A3-012D-4640-B8B8-1EF6EAF7233B}"/>
          </ac:grpSpMkLst>
        </pc:grpChg>
        <pc:graphicFrameChg chg="add mod ord modGraphic">
          <ac:chgData name="Serena" userId="1c973d81-5c97-4270-b91c-9a8c7293eb2f" providerId="ADAL" clId="{ACD62D2F-8481-4B31-9517-D0AB69A7E60E}" dt="2022-06-30T08:33:13.671" v="1649" actId="20577"/>
          <ac:graphicFrameMkLst>
            <pc:docMk/>
            <pc:sldMk cId="4081226934" sldId="258"/>
            <ac:graphicFrameMk id="6" creationId="{83377678-8410-FF55-223B-A9D657DA3264}"/>
          </ac:graphicFrameMkLst>
        </pc:graphicFrameChg>
      </pc:sldChg>
      <pc:sldChg chg="modSp new mod">
        <pc:chgData name="Serena" userId="1c973d81-5c97-4270-b91c-9a8c7293eb2f" providerId="ADAL" clId="{ACD62D2F-8481-4B31-9517-D0AB69A7E60E}" dt="2022-06-09T11:42:09.325" v="1037" actId="20577"/>
        <pc:sldMkLst>
          <pc:docMk/>
          <pc:sldMk cId="2681355656" sldId="259"/>
        </pc:sldMkLst>
        <pc:spChg chg="mod">
          <ac:chgData name="Serena" userId="1c973d81-5c97-4270-b91c-9a8c7293eb2f" providerId="ADAL" clId="{ACD62D2F-8481-4B31-9517-D0AB69A7E60E}" dt="2022-06-09T11:27:03.282" v="378" actId="5793"/>
          <ac:spMkLst>
            <pc:docMk/>
            <pc:sldMk cId="2681355656" sldId="259"/>
            <ac:spMk id="2" creationId="{633E2CC9-93A1-1C53-F923-E1159713A223}"/>
          </ac:spMkLst>
        </pc:spChg>
        <pc:spChg chg="mod">
          <ac:chgData name="Serena" userId="1c973d81-5c97-4270-b91c-9a8c7293eb2f" providerId="ADAL" clId="{ACD62D2F-8481-4B31-9517-D0AB69A7E60E}" dt="2022-06-09T11:42:09.325" v="1037" actId="20577"/>
          <ac:spMkLst>
            <pc:docMk/>
            <pc:sldMk cId="2681355656" sldId="259"/>
            <ac:spMk id="3" creationId="{5C05D5B7-FF5F-38FB-1D58-933BF7DCDD4F}"/>
          </ac:spMkLst>
        </pc:spChg>
      </pc:sldChg>
      <pc:sldChg chg="addSp modSp new mod setBg">
        <pc:chgData name="Serena" userId="1c973d81-5c97-4270-b91c-9a8c7293eb2f" providerId="ADAL" clId="{ACD62D2F-8481-4B31-9517-D0AB69A7E60E}" dt="2022-06-09T11:44:31.169" v="1146" actId="20577"/>
        <pc:sldMkLst>
          <pc:docMk/>
          <pc:sldMk cId="1055679855" sldId="260"/>
        </pc:sldMkLst>
        <pc:spChg chg="mod">
          <ac:chgData name="Serena" userId="1c973d81-5c97-4270-b91c-9a8c7293eb2f" providerId="ADAL" clId="{ACD62D2F-8481-4B31-9517-D0AB69A7E60E}" dt="2022-06-09T11:37:15.205" v="850" actId="26606"/>
          <ac:spMkLst>
            <pc:docMk/>
            <pc:sldMk cId="1055679855" sldId="260"/>
            <ac:spMk id="2" creationId="{DD76403D-F518-879D-13E7-48DF43D700C1}"/>
          </ac:spMkLst>
        </pc:spChg>
        <pc:spChg chg="mod">
          <ac:chgData name="Serena" userId="1c973d81-5c97-4270-b91c-9a8c7293eb2f" providerId="ADAL" clId="{ACD62D2F-8481-4B31-9517-D0AB69A7E60E}" dt="2022-06-09T11:44:31.169" v="1146" actId="20577"/>
          <ac:spMkLst>
            <pc:docMk/>
            <pc:sldMk cId="1055679855" sldId="260"/>
            <ac:spMk id="3" creationId="{336C4AA3-8F89-6D69-DEFB-53C46A7E601B}"/>
          </ac:spMkLst>
        </pc:spChg>
        <pc:grpChg chg="add">
          <ac:chgData name="Serena" userId="1c973d81-5c97-4270-b91c-9a8c7293eb2f" providerId="ADAL" clId="{ACD62D2F-8481-4B31-9517-D0AB69A7E60E}" dt="2022-06-09T11:37:15.205" v="850" actId="26606"/>
          <ac:grpSpMkLst>
            <pc:docMk/>
            <pc:sldMk cId="1055679855" sldId="260"/>
            <ac:grpSpMk id="9" creationId="{9AE4726C-1831-4FE3-9A11-227F0DC2F0BC}"/>
          </ac:grpSpMkLst>
        </pc:grpChg>
        <pc:grpChg chg="add">
          <ac:chgData name="Serena" userId="1c973d81-5c97-4270-b91c-9a8c7293eb2f" providerId="ADAL" clId="{ACD62D2F-8481-4B31-9517-D0AB69A7E60E}" dt="2022-06-09T11:37:15.205" v="850" actId="26606"/>
          <ac:grpSpMkLst>
            <pc:docMk/>
            <pc:sldMk cId="1055679855" sldId="260"/>
            <ac:grpSpMk id="13" creationId="{E916825F-759B-4F1A-BA80-AF7137691EC5}"/>
          </ac:grpSpMkLst>
        </pc:grpChg>
        <pc:picChg chg="add">
          <ac:chgData name="Serena" userId="1c973d81-5c97-4270-b91c-9a8c7293eb2f" providerId="ADAL" clId="{ACD62D2F-8481-4B31-9517-D0AB69A7E60E}" dt="2022-06-09T11:37:15.205" v="850" actId="26606"/>
          <ac:picMkLst>
            <pc:docMk/>
            <pc:sldMk cId="1055679855" sldId="260"/>
            <ac:picMk id="5" creationId="{2C5ABF5D-C031-92CE-A9E3-882A645E3759}"/>
          </ac:picMkLst>
        </pc:picChg>
      </pc:sldChg>
      <pc:sldChg chg="addSp delSp modSp new mod setBg setClrOvrMap">
        <pc:chgData name="Serena" userId="1c973d81-5c97-4270-b91c-9a8c7293eb2f" providerId="ADAL" clId="{ACD62D2F-8481-4B31-9517-D0AB69A7E60E}" dt="2022-06-26T11:38:18.788" v="1561" actId="26606"/>
        <pc:sldMkLst>
          <pc:docMk/>
          <pc:sldMk cId="3335672909" sldId="261"/>
        </pc:sldMkLst>
        <pc:spChg chg="mod">
          <ac:chgData name="Serena" userId="1c973d81-5c97-4270-b91c-9a8c7293eb2f" providerId="ADAL" clId="{ACD62D2F-8481-4B31-9517-D0AB69A7E60E}" dt="2022-06-26T11:37:50.314" v="1559" actId="26606"/>
          <ac:spMkLst>
            <pc:docMk/>
            <pc:sldMk cId="3335672909" sldId="261"/>
            <ac:spMk id="2" creationId="{55DC58F2-D84B-F88F-1271-D452715FD75E}"/>
          </ac:spMkLst>
        </pc:spChg>
        <pc:spChg chg="del mod">
          <ac:chgData name="Serena" userId="1c973d81-5c97-4270-b91c-9a8c7293eb2f" providerId="ADAL" clId="{ACD62D2F-8481-4B31-9517-D0AB69A7E60E}" dt="2022-06-23T08:04:48.639" v="1467" actId="12084"/>
          <ac:spMkLst>
            <pc:docMk/>
            <pc:sldMk cId="3335672909" sldId="261"/>
            <ac:spMk id="3" creationId="{F4AB5975-09B4-DB00-B588-6C1642DEE31C}"/>
          </ac:spMkLst>
        </pc:spChg>
        <pc:spChg chg="add del">
          <ac:chgData name="Serena" userId="1c973d81-5c97-4270-b91c-9a8c7293eb2f" providerId="ADAL" clId="{ACD62D2F-8481-4B31-9517-D0AB69A7E60E}" dt="2022-06-26T11:37:50.314" v="1559" actId="26606"/>
          <ac:spMkLst>
            <pc:docMk/>
            <pc:sldMk cId="3335672909" sldId="261"/>
            <ac:spMk id="8" creationId="{6BFC9644-673A-459F-B3C5-9310A4E50E3B}"/>
          </ac:spMkLst>
        </pc:spChg>
        <pc:spChg chg="add del">
          <ac:chgData name="Serena" userId="1c973d81-5c97-4270-b91c-9a8c7293eb2f" providerId="ADAL" clId="{ACD62D2F-8481-4B31-9517-D0AB69A7E60E}" dt="2022-06-26T11:37:50.314" v="1559" actId="26606"/>
          <ac:spMkLst>
            <pc:docMk/>
            <pc:sldMk cId="3335672909" sldId="261"/>
            <ac:spMk id="39" creationId="{7D1C411D-0818-4640-8657-2AF78250C802}"/>
          </ac:spMkLst>
        </pc:spChg>
        <pc:spChg chg="add del">
          <ac:chgData name="Serena" userId="1c973d81-5c97-4270-b91c-9a8c7293eb2f" providerId="ADAL" clId="{ACD62D2F-8481-4B31-9517-D0AB69A7E60E}" dt="2022-06-26T11:37:50.198" v="1558" actId="26606"/>
          <ac:spMkLst>
            <pc:docMk/>
            <pc:sldMk cId="3335672909" sldId="261"/>
            <ac:spMk id="44" creationId="{54B9C16B-AC4A-44ED-9075-F76549B46E7C}"/>
          </ac:spMkLst>
        </pc:spChg>
        <pc:spChg chg="add del">
          <ac:chgData name="Serena" userId="1c973d81-5c97-4270-b91c-9a8c7293eb2f" providerId="ADAL" clId="{ACD62D2F-8481-4B31-9517-D0AB69A7E60E}" dt="2022-06-26T11:37:50.198" v="1558" actId="26606"/>
          <ac:spMkLst>
            <pc:docMk/>
            <pc:sldMk cId="3335672909" sldId="261"/>
            <ac:spMk id="77" creationId="{B53044DC-4918-43DA-B49D-91673C6C9485}"/>
          </ac:spMkLst>
        </pc:spChg>
        <pc:spChg chg="add del">
          <ac:chgData name="Serena" userId="1c973d81-5c97-4270-b91c-9a8c7293eb2f" providerId="ADAL" clId="{ACD62D2F-8481-4B31-9517-D0AB69A7E60E}" dt="2022-06-26T11:38:18.788" v="1561" actId="26606"/>
          <ac:spMkLst>
            <pc:docMk/>
            <pc:sldMk cId="3335672909" sldId="261"/>
            <ac:spMk id="110" creationId="{54B9C16B-AC4A-44ED-9075-F76549B46E7C}"/>
          </ac:spMkLst>
        </pc:spChg>
        <pc:spChg chg="add del">
          <ac:chgData name="Serena" userId="1c973d81-5c97-4270-b91c-9a8c7293eb2f" providerId="ADAL" clId="{ACD62D2F-8481-4B31-9517-D0AB69A7E60E}" dt="2022-06-26T11:38:18.788" v="1561" actId="26606"/>
          <ac:spMkLst>
            <pc:docMk/>
            <pc:sldMk cId="3335672909" sldId="261"/>
            <ac:spMk id="113" creationId="{B53044DC-4918-43DA-B49D-91673C6C9485}"/>
          </ac:spMkLst>
        </pc:spChg>
        <pc:spChg chg="add">
          <ac:chgData name="Serena" userId="1c973d81-5c97-4270-b91c-9a8c7293eb2f" providerId="ADAL" clId="{ACD62D2F-8481-4B31-9517-D0AB69A7E60E}" dt="2022-06-26T11:38:18.788" v="1561" actId="26606"/>
          <ac:spMkLst>
            <pc:docMk/>
            <pc:sldMk cId="3335672909" sldId="261"/>
            <ac:spMk id="120" creationId="{54B9C16B-AC4A-44ED-9075-F76549B46E7C}"/>
          </ac:spMkLst>
        </pc:spChg>
        <pc:spChg chg="add">
          <ac:chgData name="Serena" userId="1c973d81-5c97-4270-b91c-9a8c7293eb2f" providerId="ADAL" clId="{ACD62D2F-8481-4B31-9517-D0AB69A7E60E}" dt="2022-06-26T11:38:18.788" v="1561" actId="26606"/>
          <ac:spMkLst>
            <pc:docMk/>
            <pc:sldMk cId="3335672909" sldId="261"/>
            <ac:spMk id="153" creationId="{B53044DC-4918-43DA-B49D-91673C6C9485}"/>
          </ac:spMkLst>
        </pc:spChg>
        <pc:grpChg chg="add del">
          <ac:chgData name="Serena" userId="1c973d81-5c97-4270-b91c-9a8c7293eb2f" providerId="ADAL" clId="{ACD62D2F-8481-4B31-9517-D0AB69A7E60E}" dt="2022-06-26T11:37:50.314" v="1559" actId="26606"/>
          <ac:grpSpMkLst>
            <pc:docMk/>
            <pc:sldMk cId="3335672909" sldId="261"/>
            <ac:grpSpMk id="10" creationId="{4ADB9295-9645-4BF2-ADFD-75800B7FAD06}"/>
          </ac:grpSpMkLst>
        </pc:grpChg>
        <pc:grpChg chg="add del">
          <ac:chgData name="Serena" userId="1c973d81-5c97-4270-b91c-9a8c7293eb2f" providerId="ADAL" clId="{ACD62D2F-8481-4B31-9517-D0AB69A7E60E}" dt="2022-06-26T11:37:50.198" v="1558" actId="26606"/>
          <ac:grpSpMkLst>
            <pc:docMk/>
            <pc:sldMk cId="3335672909" sldId="261"/>
            <ac:grpSpMk id="46" creationId="{62A2FEB6-F419-4684-9ABC-9E32E012E8B7}"/>
          </ac:grpSpMkLst>
        </pc:grpChg>
        <pc:grpChg chg="add del">
          <ac:chgData name="Serena" userId="1c973d81-5c97-4270-b91c-9a8c7293eb2f" providerId="ADAL" clId="{ACD62D2F-8481-4B31-9517-D0AB69A7E60E}" dt="2022-06-26T11:37:50.198" v="1558" actId="26606"/>
          <ac:grpSpMkLst>
            <pc:docMk/>
            <pc:sldMk cId="3335672909" sldId="261"/>
            <ac:grpSpMk id="79" creationId="{1DCE6B36-1420-43AB-86CF-4E653A517B9C}"/>
          </ac:grpSpMkLst>
        </pc:grpChg>
        <pc:grpChg chg="add del">
          <ac:chgData name="Serena" userId="1c973d81-5c97-4270-b91c-9a8c7293eb2f" providerId="ADAL" clId="{ACD62D2F-8481-4B31-9517-D0AB69A7E60E}" dt="2022-06-26T11:38:18.788" v="1561" actId="26606"/>
          <ac:grpSpMkLst>
            <pc:docMk/>
            <pc:sldMk cId="3335672909" sldId="261"/>
            <ac:grpSpMk id="111" creationId="{62A2FEB6-F419-4684-9ABC-9E32E012E8B7}"/>
          </ac:grpSpMkLst>
        </pc:grpChg>
        <pc:grpChg chg="add del">
          <ac:chgData name="Serena" userId="1c973d81-5c97-4270-b91c-9a8c7293eb2f" providerId="ADAL" clId="{ACD62D2F-8481-4B31-9517-D0AB69A7E60E}" dt="2022-06-26T11:38:18.788" v="1561" actId="26606"/>
          <ac:grpSpMkLst>
            <pc:docMk/>
            <pc:sldMk cId="3335672909" sldId="261"/>
            <ac:grpSpMk id="114" creationId="{1DCE6B36-1420-43AB-86CF-4E653A517B9C}"/>
          </ac:grpSpMkLst>
        </pc:grpChg>
        <pc:grpChg chg="add">
          <ac:chgData name="Serena" userId="1c973d81-5c97-4270-b91c-9a8c7293eb2f" providerId="ADAL" clId="{ACD62D2F-8481-4B31-9517-D0AB69A7E60E}" dt="2022-06-26T11:38:18.788" v="1561" actId="26606"/>
          <ac:grpSpMkLst>
            <pc:docMk/>
            <pc:sldMk cId="3335672909" sldId="261"/>
            <ac:grpSpMk id="122" creationId="{62A2FEB6-F419-4684-9ABC-9E32E012E8B7}"/>
          </ac:grpSpMkLst>
        </pc:grpChg>
        <pc:grpChg chg="add">
          <ac:chgData name="Serena" userId="1c973d81-5c97-4270-b91c-9a8c7293eb2f" providerId="ADAL" clId="{ACD62D2F-8481-4B31-9517-D0AB69A7E60E}" dt="2022-06-26T11:38:18.788" v="1561" actId="26606"/>
          <ac:grpSpMkLst>
            <pc:docMk/>
            <pc:sldMk cId="3335672909" sldId="261"/>
            <ac:grpSpMk id="155" creationId="{1DCE6B36-1420-43AB-86CF-4E653A517B9C}"/>
          </ac:grpSpMkLst>
        </pc:grpChg>
        <pc:graphicFrameChg chg="add mod modGraphic">
          <ac:chgData name="Serena" userId="1c973d81-5c97-4270-b91c-9a8c7293eb2f" providerId="ADAL" clId="{ACD62D2F-8481-4B31-9517-D0AB69A7E60E}" dt="2022-06-26T11:38:18.788" v="1561" actId="26606"/>
          <ac:graphicFrameMkLst>
            <pc:docMk/>
            <pc:sldMk cId="3335672909" sldId="261"/>
            <ac:graphicFrameMk id="4" creationId="{79C6B7BD-627D-2AFE-CBB0-6F40DB43F363}"/>
          </ac:graphicFrameMkLst>
        </pc:graphicFrameChg>
        <pc:picChg chg="add del">
          <ac:chgData name="Serena" userId="1c973d81-5c97-4270-b91c-9a8c7293eb2f" providerId="ADAL" clId="{ACD62D2F-8481-4B31-9517-D0AB69A7E60E}" dt="2022-06-26T11:37:50.198" v="1558" actId="26606"/>
          <ac:picMkLst>
            <pc:docMk/>
            <pc:sldMk cId="3335672909" sldId="261"/>
            <ac:picMk id="75" creationId="{3E94A106-9341-485C-9057-9D62B2BD083F}"/>
          </ac:picMkLst>
        </pc:picChg>
        <pc:picChg chg="add del">
          <ac:chgData name="Serena" userId="1c973d81-5c97-4270-b91c-9a8c7293eb2f" providerId="ADAL" clId="{ACD62D2F-8481-4B31-9517-D0AB69A7E60E}" dt="2022-06-26T11:37:50.198" v="1558" actId="26606"/>
          <ac:picMkLst>
            <pc:docMk/>
            <pc:sldMk cId="3335672909" sldId="261"/>
            <ac:picMk id="108" creationId="{9BE36DBF-0333-4D36-A5BF-81FDA2406FE9}"/>
          </ac:picMkLst>
        </pc:picChg>
        <pc:picChg chg="add del">
          <ac:chgData name="Serena" userId="1c973d81-5c97-4270-b91c-9a8c7293eb2f" providerId="ADAL" clId="{ACD62D2F-8481-4B31-9517-D0AB69A7E60E}" dt="2022-06-26T11:38:18.788" v="1561" actId="26606"/>
          <ac:picMkLst>
            <pc:docMk/>
            <pc:sldMk cId="3335672909" sldId="261"/>
            <ac:picMk id="112" creationId="{3E94A106-9341-485C-9057-9D62B2BD083F}"/>
          </ac:picMkLst>
        </pc:picChg>
        <pc:picChg chg="add del">
          <ac:chgData name="Serena" userId="1c973d81-5c97-4270-b91c-9a8c7293eb2f" providerId="ADAL" clId="{ACD62D2F-8481-4B31-9517-D0AB69A7E60E}" dt="2022-06-26T11:38:18.788" v="1561" actId="26606"/>
          <ac:picMkLst>
            <pc:docMk/>
            <pc:sldMk cId="3335672909" sldId="261"/>
            <ac:picMk id="115" creationId="{9BE36DBF-0333-4D36-A5BF-81FDA2406FE9}"/>
          </ac:picMkLst>
        </pc:picChg>
        <pc:picChg chg="add">
          <ac:chgData name="Serena" userId="1c973d81-5c97-4270-b91c-9a8c7293eb2f" providerId="ADAL" clId="{ACD62D2F-8481-4B31-9517-D0AB69A7E60E}" dt="2022-06-26T11:38:18.788" v="1561" actId="26606"/>
          <ac:picMkLst>
            <pc:docMk/>
            <pc:sldMk cId="3335672909" sldId="261"/>
            <ac:picMk id="151" creationId="{3E94A106-9341-485C-9057-9D62B2BD083F}"/>
          </ac:picMkLst>
        </pc:picChg>
        <pc:picChg chg="add">
          <ac:chgData name="Serena" userId="1c973d81-5c97-4270-b91c-9a8c7293eb2f" providerId="ADAL" clId="{ACD62D2F-8481-4B31-9517-D0AB69A7E60E}" dt="2022-06-26T11:38:18.788" v="1561" actId="26606"/>
          <ac:picMkLst>
            <pc:docMk/>
            <pc:sldMk cId="3335672909" sldId="261"/>
            <ac:picMk id="184" creationId="{9BE36DBF-0333-4D36-A5BF-81FDA2406FE9}"/>
          </ac:picMkLst>
        </pc:picChg>
      </pc:sldChg>
      <pc:sldChg chg="addSp delSp modSp new mod setBg">
        <pc:chgData name="Serena" userId="1c973d81-5c97-4270-b91c-9a8c7293eb2f" providerId="ADAL" clId="{ACD62D2F-8481-4B31-9517-D0AB69A7E60E}" dt="2022-06-26T11:42:07.394" v="1603" actId="26606"/>
        <pc:sldMkLst>
          <pc:docMk/>
          <pc:sldMk cId="589463401" sldId="262"/>
        </pc:sldMkLst>
        <pc:spChg chg="mod ord">
          <ac:chgData name="Serena" userId="1c973d81-5c97-4270-b91c-9a8c7293eb2f" providerId="ADAL" clId="{ACD62D2F-8481-4B31-9517-D0AB69A7E60E}" dt="2022-06-26T11:42:07.394" v="1603" actId="26606"/>
          <ac:spMkLst>
            <pc:docMk/>
            <pc:sldMk cId="589463401" sldId="262"/>
            <ac:spMk id="2" creationId="{1870788A-A771-C05D-8002-115E9C6D1CA1}"/>
          </ac:spMkLst>
        </pc:spChg>
        <pc:spChg chg="mod">
          <ac:chgData name="Serena" userId="1c973d81-5c97-4270-b91c-9a8c7293eb2f" providerId="ADAL" clId="{ACD62D2F-8481-4B31-9517-D0AB69A7E60E}" dt="2022-06-26T11:42:07.394" v="1603" actId="26606"/>
          <ac:spMkLst>
            <pc:docMk/>
            <pc:sldMk cId="589463401" sldId="262"/>
            <ac:spMk id="3" creationId="{FB3B8303-FDFE-3B0A-C7F0-405D7FF285FC}"/>
          </ac:spMkLst>
        </pc:spChg>
        <pc:grpChg chg="add del">
          <ac:chgData name="Serena" userId="1c973d81-5c97-4270-b91c-9a8c7293eb2f" providerId="ADAL" clId="{ACD62D2F-8481-4B31-9517-D0AB69A7E60E}" dt="2022-06-26T11:42:07.394" v="1603" actId="26606"/>
          <ac:grpSpMkLst>
            <pc:docMk/>
            <pc:sldMk cId="589463401" sldId="262"/>
            <ac:grpSpMk id="9" creationId="{9AE4726C-1831-4FE3-9A11-227F0DC2F0BC}"/>
          </ac:grpSpMkLst>
        </pc:grpChg>
        <pc:grpChg chg="add del">
          <ac:chgData name="Serena" userId="1c973d81-5c97-4270-b91c-9a8c7293eb2f" providerId="ADAL" clId="{ACD62D2F-8481-4B31-9517-D0AB69A7E60E}" dt="2022-06-26T11:42:07.394" v="1603" actId="26606"/>
          <ac:grpSpMkLst>
            <pc:docMk/>
            <pc:sldMk cId="589463401" sldId="262"/>
            <ac:grpSpMk id="13" creationId="{E916825F-759B-4F1A-BA80-AF7137691EC5}"/>
          </ac:grpSpMkLst>
        </pc:grpChg>
        <pc:grpChg chg="add">
          <ac:chgData name="Serena" userId="1c973d81-5c97-4270-b91c-9a8c7293eb2f" providerId="ADAL" clId="{ACD62D2F-8481-4B31-9517-D0AB69A7E60E}" dt="2022-06-26T11:42:07.394" v="1603" actId="26606"/>
          <ac:grpSpMkLst>
            <pc:docMk/>
            <pc:sldMk cId="589463401" sldId="262"/>
            <ac:grpSpMk id="72" creationId="{70A29ECD-D68F-4AC9-9FA0-BEF7663BC1F5}"/>
          </ac:grpSpMkLst>
        </pc:grpChg>
        <pc:grpChg chg="add">
          <ac:chgData name="Serena" userId="1c973d81-5c97-4270-b91c-9a8c7293eb2f" providerId="ADAL" clId="{ACD62D2F-8481-4B31-9517-D0AB69A7E60E}" dt="2022-06-26T11:42:07.394" v="1603" actId="26606"/>
          <ac:grpSpMkLst>
            <pc:docMk/>
            <pc:sldMk cId="589463401" sldId="262"/>
            <ac:grpSpMk id="76" creationId="{9B1032AD-1AE2-4F16-A732-9C0A6A744C85}"/>
          </ac:grpSpMkLst>
        </pc:grpChg>
        <pc:picChg chg="add mod">
          <ac:chgData name="Serena" userId="1c973d81-5c97-4270-b91c-9a8c7293eb2f" providerId="ADAL" clId="{ACD62D2F-8481-4B31-9517-D0AB69A7E60E}" dt="2022-06-26T11:42:07.394" v="1603" actId="26606"/>
          <ac:picMkLst>
            <pc:docMk/>
            <pc:sldMk cId="589463401" sldId="262"/>
            <ac:picMk id="5" creationId="{4DD9BEF2-8EB7-D461-A0E2-6252D0830F2A}"/>
          </ac:picMkLst>
        </pc:picChg>
      </pc:sldChg>
      <pc:sldChg chg="modSp new mod ord">
        <pc:chgData name="Serena" userId="1c973d81-5c97-4270-b91c-9a8c7293eb2f" providerId="ADAL" clId="{ACD62D2F-8481-4B31-9517-D0AB69A7E60E}" dt="2022-06-30T08:23:58.265" v="1623"/>
        <pc:sldMkLst>
          <pc:docMk/>
          <pc:sldMk cId="3893417854" sldId="263"/>
        </pc:sldMkLst>
        <pc:spChg chg="mod">
          <ac:chgData name="Serena" userId="1c973d81-5c97-4270-b91c-9a8c7293eb2f" providerId="ADAL" clId="{ACD62D2F-8481-4B31-9517-D0AB69A7E60E}" dt="2022-06-23T07:56:04.994" v="1386" actId="5793"/>
          <ac:spMkLst>
            <pc:docMk/>
            <pc:sldMk cId="3893417854" sldId="263"/>
            <ac:spMk id="2" creationId="{EE617E9C-5959-D423-9351-237E37DC3769}"/>
          </ac:spMkLst>
        </pc:spChg>
      </pc:sldChg>
      <pc:sldChg chg="addSp delSp modSp new mod ord setBg setClrOvrMap">
        <pc:chgData name="Serena" userId="1c973d81-5c97-4270-b91c-9a8c7293eb2f" providerId="ADAL" clId="{ACD62D2F-8481-4B31-9517-D0AB69A7E60E}" dt="2022-06-26T11:38:41.773" v="1564" actId="26606"/>
        <pc:sldMkLst>
          <pc:docMk/>
          <pc:sldMk cId="2320254031" sldId="264"/>
        </pc:sldMkLst>
        <pc:spChg chg="mod">
          <ac:chgData name="Serena" userId="1c973d81-5c97-4270-b91c-9a8c7293eb2f" providerId="ADAL" clId="{ACD62D2F-8481-4B31-9517-D0AB69A7E60E}" dt="2022-06-26T11:38:41.773" v="1564" actId="26606"/>
          <ac:spMkLst>
            <pc:docMk/>
            <pc:sldMk cId="2320254031" sldId="264"/>
            <ac:spMk id="2" creationId="{AAA64650-5D9E-41DC-D078-5B969BB4F4DC}"/>
          </ac:spMkLst>
        </pc:spChg>
        <pc:spChg chg="mod">
          <ac:chgData name="Serena" userId="1c973d81-5c97-4270-b91c-9a8c7293eb2f" providerId="ADAL" clId="{ACD62D2F-8481-4B31-9517-D0AB69A7E60E}" dt="2022-06-26T11:38:41.773" v="1564" actId="26606"/>
          <ac:spMkLst>
            <pc:docMk/>
            <pc:sldMk cId="2320254031" sldId="264"/>
            <ac:spMk id="3" creationId="{BD724CEB-13B2-F586-1B22-62DCECC5FEFD}"/>
          </ac:spMkLst>
        </pc:spChg>
        <pc:spChg chg="add del">
          <ac:chgData name="Serena" userId="1c973d81-5c97-4270-b91c-9a8c7293eb2f" providerId="ADAL" clId="{ACD62D2F-8481-4B31-9517-D0AB69A7E60E}" dt="2022-06-26T11:38:41.740" v="1563" actId="26606"/>
          <ac:spMkLst>
            <pc:docMk/>
            <pc:sldMk cId="2320254031" sldId="264"/>
            <ac:spMk id="8" creationId="{E9B448F0-DA06-4165-AB5F-4330A20E06D0}"/>
          </ac:spMkLst>
        </pc:spChg>
        <pc:spChg chg="add">
          <ac:chgData name="Serena" userId="1c973d81-5c97-4270-b91c-9a8c7293eb2f" providerId="ADAL" clId="{ACD62D2F-8481-4B31-9517-D0AB69A7E60E}" dt="2022-06-26T11:38:41.773" v="1564" actId="26606"/>
          <ac:spMkLst>
            <pc:docMk/>
            <pc:sldMk cId="2320254031" sldId="264"/>
            <ac:spMk id="38" creationId="{6D29BE04-4454-4832-B83F-10D001BFF94D}"/>
          </ac:spMkLst>
        </pc:spChg>
        <pc:spChg chg="add">
          <ac:chgData name="Serena" userId="1c973d81-5c97-4270-b91c-9a8c7293eb2f" providerId="ADAL" clId="{ACD62D2F-8481-4B31-9517-D0AB69A7E60E}" dt="2022-06-26T11:38:41.773" v="1564" actId="26606"/>
          <ac:spMkLst>
            <pc:docMk/>
            <pc:sldMk cId="2320254031" sldId="264"/>
            <ac:spMk id="40" creationId="{98714CE9-3C2C-48E1-8B8F-CFB7735C43D7}"/>
          </ac:spMkLst>
        </pc:spChg>
        <pc:spChg chg="add">
          <ac:chgData name="Serena" userId="1c973d81-5c97-4270-b91c-9a8c7293eb2f" providerId="ADAL" clId="{ACD62D2F-8481-4B31-9517-D0AB69A7E60E}" dt="2022-06-26T11:38:41.773" v="1564" actId="26606"/>
          <ac:spMkLst>
            <pc:docMk/>
            <pc:sldMk cId="2320254031" sldId="264"/>
            <ac:spMk id="53" creationId="{CC892AB0-7D6D-4FC9-9105-0CB427161889}"/>
          </ac:spMkLst>
        </pc:spChg>
        <pc:grpChg chg="add del">
          <ac:chgData name="Serena" userId="1c973d81-5c97-4270-b91c-9a8c7293eb2f" providerId="ADAL" clId="{ACD62D2F-8481-4B31-9517-D0AB69A7E60E}" dt="2022-06-26T11:38:41.740" v="1563" actId="26606"/>
          <ac:grpSpMkLst>
            <pc:docMk/>
            <pc:sldMk cId="2320254031" sldId="264"/>
            <ac:grpSpMk id="12" creationId="{2576BCDF-119F-4EB5-83D7-ED823C93EBBD}"/>
          </ac:grpSpMkLst>
        </pc:grpChg>
        <pc:grpChg chg="add">
          <ac:chgData name="Serena" userId="1c973d81-5c97-4270-b91c-9a8c7293eb2f" providerId="ADAL" clId="{ACD62D2F-8481-4B31-9517-D0AB69A7E60E}" dt="2022-06-26T11:38:41.773" v="1564" actId="26606"/>
          <ac:grpSpMkLst>
            <pc:docMk/>
            <pc:sldMk cId="2320254031" sldId="264"/>
            <ac:grpSpMk id="18" creationId="{0328E69E-CE3D-4110-8BF7-AD3C0C10CB1C}"/>
          </ac:grpSpMkLst>
        </pc:grpChg>
        <pc:grpChg chg="add">
          <ac:chgData name="Serena" userId="1c973d81-5c97-4270-b91c-9a8c7293eb2f" providerId="ADAL" clId="{ACD62D2F-8481-4B31-9517-D0AB69A7E60E}" dt="2022-06-26T11:38:41.773" v="1564" actId="26606"/>
          <ac:grpSpMkLst>
            <pc:docMk/>
            <pc:sldMk cId="2320254031" sldId="264"/>
            <ac:grpSpMk id="24" creationId="{F64806C9-3599-45A7-BCFF-F762C54276F8}"/>
          </ac:grpSpMkLst>
        </pc:grpChg>
        <pc:grpChg chg="add">
          <ac:chgData name="Serena" userId="1c973d81-5c97-4270-b91c-9a8c7293eb2f" providerId="ADAL" clId="{ACD62D2F-8481-4B31-9517-D0AB69A7E60E}" dt="2022-06-26T11:38:41.773" v="1564" actId="26606"/>
          <ac:grpSpMkLst>
            <pc:docMk/>
            <pc:sldMk cId="2320254031" sldId="264"/>
            <ac:grpSpMk id="30" creationId="{1287AC97-A8E8-4B45-A50A-3057A88B4088}"/>
          </ac:grpSpMkLst>
        </pc:grpChg>
        <pc:grpChg chg="add del">
          <ac:chgData name="Serena" userId="1c973d81-5c97-4270-b91c-9a8c7293eb2f" providerId="ADAL" clId="{ACD62D2F-8481-4B31-9517-D0AB69A7E60E}" dt="2022-06-26T11:38:41.740" v="1563" actId="26606"/>
          <ac:grpSpMkLst>
            <pc:docMk/>
            <pc:sldMk cId="2320254031" sldId="264"/>
            <ac:grpSpMk id="41" creationId="{8DB4BB99-C854-45F9-BED1-63D15E3A2411}"/>
          </ac:grpSpMkLst>
        </pc:grpChg>
        <pc:grpChg chg="add">
          <ac:chgData name="Serena" userId="1c973d81-5c97-4270-b91c-9a8c7293eb2f" providerId="ADAL" clId="{ACD62D2F-8481-4B31-9517-D0AB69A7E60E}" dt="2022-06-26T11:38:41.773" v="1564" actId="26606"/>
          <ac:grpSpMkLst>
            <pc:docMk/>
            <pc:sldMk cId="2320254031" sldId="264"/>
            <ac:grpSpMk id="54" creationId="{807353E4-FA19-40CB-8AF8-3A8E6704BE09}"/>
          </ac:grpSpMkLst>
        </pc:grpChg>
        <pc:picChg chg="add del">
          <ac:chgData name="Serena" userId="1c973d81-5c97-4270-b91c-9a8c7293eb2f" providerId="ADAL" clId="{ACD62D2F-8481-4B31-9517-D0AB69A7E60E}" dt="2022-06-26T11:38:41.740" v="1563" actId="26606"/>
          <ac:picMkLst>
            <pc:docMk/>
            <pc:sldMk cId="2320254031" sldId="264"/>
            <ac:picMk id="10" creationId="{92D83638-A467-411A-9C31-FE9A111CD885}"/>
          </ac:picMkLst>
        </pc:picChg>
      </pc:sldChg>
      <pc:sldChg chg="addSp modSp new mod setBg">
        <pc:chgData name="Serena" userId="1c973d81-5c97-4270-b91c-9a8c7293eb2f" providerId="ADAL" clId="{ACD62D2F-8481-4B31-9517-D0AB69A7E60E}" dt="2022-06-26T11:41:50.614" v="1602" actId="26606"/>
        <pc:sldMkLst>
          <pc:docMk/>
          <pc:sldMk cId="450407841" sldId="265"/>
        </pc:sldMkLst>
        <pc:spChg chg="mod">
          <ac:chgData name="Serena" userId="1c973d81-5c97-4270-b91c-9a8c7293eb2f" providerId="ADAL" clId="{ACD62D2F-8481-4B31-9517-D0AB69A7E60E}" dt="2022-06-26T11:41:50.614" v="1602" actId="26606"/>
          <ac:spMkLst>
            <pc:docMk/>
            <pc:sldMk cId="450407841" sldId="265"/>
            <ac:spMk id="2" creationId="{C060D36C-F882-1811-0AF9-88A4BB8A2F72}"/>
          </ac:spMkLst>
        </pc:spChg>
        <pc:spChg chg="mod">
          <ac:chgData name="Serena" userId="1c973d81-5c97-4270-b91c-9a8c7293eb2f" providerId="ADAL" clId="{ACD62D2F-8481-4B31-9517-D0AB69A7E60E}" dt="2022-06-26T11:41:50.614" v="1602" actId="26606"/>
          <ac:spMkLst>
            <pc:docMk/>
            <pc:sldMk cId="450407841" sldId="265"/>
            <ac:spMk id="3" creationId="{E8E9DC8A-641A-E420-07DC-21E3C04C2E36}"/>
          </ac:spMkLst>
        </pc:spChg>
        <pc:grpChg chg="add">
          <ac:chgData name="Serena" userId="1c973d81-5c97-4270-b91c-9a8c7293eb2f" providerId="ADAL" clId="{ACD62D2F-8481-4B31-9517-D0AB69A7E60E}" dt="2022-06-26T11:41:50.614" v="1602" actId="26606"/>
          <ac:grpSpMkLst>
            <pc:docMk/>
            <pc:sldMk cId="450407841" sldId="265"/>
            <ac:grpSpMk id="9" creationId="{9AE4726C-1831-4FE3-9A11-227F0DC2F0BC}"/>
          </ac:grpSpMkLst>
        </pc:grpChg>
        <pc:grpChg chg="add">
          <ac:chgData name="Serena" userId="1c973d81-5c97-4270-b91c-9a8c7293eb2f" providerId="ADAL" clId="{ACD62D2F-8481-4B31-9517-D0AB69A7E60E}" dt="2022-06-26T11:41:50.614" v="1602" actId="26606"/>
          <ac:grpSpMkLst>
            <pc:docMk/>
            <pc:sldMk cId="450407841" sldId="265"/>
            <ac:grpSpMk id="13" creationId="{E916825F-759B-4F1A-BA80-AF7137691EC5}"/>
          </ac:grpSpMkLst>
        </pc:grpChg>
        <pc:picChg chg="add">
          <ac:chgData name="Serena" userId="1c973d81-5c97-4270-b91c-9a8c7293eb2f" providerId="ADAL" clId="{ACD62D2F-8481-4B31-9517-D0AB69A7E60E}" dt="2022-06-26T11:41:50.614" v="1602" actId="26606"/>
          <ac:picMkLst>
            <pc:docMk/>
            <pc:sldMk cId="450407841" sldId="265"/>
            <ac:picMk id="5" creationId="{C208B2A5-F0D7-EE27-DD4F-94693D9A03AC}"/>
          </ac:picMkLst>
        </pc:picChg>
      </pc:sldChg>
      <pc:sldChg chg="modSp new mod">
        <pc:chgData name="Serena" userId="1c973d81-5c97-4270-b91c-9a8c7293eb2f" providerId="ADAL" clId="{ACD62D2F-8481-4B31-9517-D0AB69A7E60E}" dt="2022-06-30T08:21:39.734" v="1621" actId="20577"/>
        <pc:sldMkLst>
          <pc:docMk/>
          <pc:sldMk cId="357385293" sldId="266"/>
        </pc:sldMkLst>
        <pc:spChg chg="mod">
          <ac:chgData name="Serena" userId="1c973d81-5c97-4270-b91c-9a8c7293eb2f" providerId="ADAL" clId="{ACD62D2F-8481-4B31-9517-D0AB69A7E60E}" dt="2022-06-30T08:21:39.734" v="1621" actId="20577"/>
          <ac:spMkLst>
            <pc:docMk/>
            <pc:sldMk cId="357385293" sldId="266"/>
            <ac:spMk id="2" creationId="{7ED566C3-59BF-E929-DECE-70E67F41D997}"/>
          </ac:spMkLst>
        </pc:spChg>
      </pc:sldChg>
    </pc:docChg>
  </pc:docChgLst>
  <pc:docChgLst>
    <pc:chgData name="Serena Bailey (2025320)" userId="S::2025320@student.uwtsd.ac.uk::1c973d81-5c97-4270-b91c-9a8c7293eb2f" providerId="AD" clId="Web-{A45EE180-DEFD-4DCC-C969-12C538BDABAE}"/>
    <pc:docChg chg="modSld">
      <pc:chgData name="Serena Bailey (2025320)" userId="S::2025320@student.uwtsd.ac.uk::1c973d81-5c97-4270-b91c-9a8c7293eb2f" providerId="AD" clId="Web-{A45EE180-DEFD-4DCC-C969-12C538BDABAE}" dt="2022-07-15T18:44:16.425" v="5" actId="20577"/>
      <pc:docMkLst>
        <pc:docMk/>
      </pc:docMkLst>
      <pc:sldChg chg="modSp">
        <pc:chgData name="Serena Bailey (2025320)" userId="S::2025320@student.uwtsd.ac.uk::1c973d81-5c97-4270-b91c-9a8c7293eb2f" providerId="AD" clId="Web-{A45EE180-DEFD-4DCC-C969-12C538BDABAE}" dt="2022-07-15T18:44:16.425" v="5" actId="20577"/>
        <pc:sldMkLst>
          <pc:docMk/>
          <pc:sldMk cId="450407841" sldId="265"/>
        </pc:sldMkLst>
        <pc:spChg chg="mod">
          <ac:chgData name="Serena Bailey (2025320)" userId="S::2025320@student.uwtsd.ac.uk::1c973d81-5c97-4270-b91c-9a8c7293eb2f" providerId="AD" clId="Web-{A45EE180-DEFD-4DCC-C969-12C538BDABAE}" dt="2022-07-15T18:44:16.425" v="5" actId="20577"/>
          <ac:spMkLst>
            <pc:docMk/>
            <pc:sldMk cId="450407841" sldId="265"/>
            <ac:spMk id="3" creationId="{E8E9DC8A-641A-E420-07DC-21E3C04C2E36}"/>
          </ac:spMkLst>
        </pc:spChg>
      </pc:sldChg>
    </pc:docChg>
  </pc:docChgLst>
  <pc:docChgLst>
    <pc:chgData name="Serena Bailey (2025320)" userId="S::2025320@student.uwtsd.ac.uk::1c973d81-5c97-4270-b91c-9a8c7293eb2f" providerId="AD" clId="Web-{312785FD-5025-77F5-B129-844939FC6F8E}"/>
    <pc:docChg chg="addSld modSld sldOrd">
      <pc:chgData name="Serena Bailey (2025320)" userId="S::2025320@student.uwtsd.ac.uk::1c973d81-5c97-4270-b91c-9a8c7293eb2f" providerId="AD" clId="Web-{312785FD-5025-77F5-B129-844939FC6F8E}" dt="2022-07-07T09:38:20.517" v="852"/>
      <pc:docMkLst>
        <pc:docMk/>
      </pc:docMkLst>
      <pc:sldChg chg="addSp delSp modSp">
        <pc:chgData name="Serena Bailey (2025320)" userId="S::2025320@student.uwtsd.ac.uk::1c973d81-5c97-4270-b91c-9a8c7293eb2f" providerId="AD" clId="Web-{312785FD-5025-77F5-B129-844939FC6F8E}" dt="2022-07-07T08:19:03.941" v="8"/>
        <pc:sldMkLst>
          <pc:docMk/>
          <pc:sldMk cId="4081226934" sldId="258"/>
        </pc:sldMkLst>
        <pc:graphicFrameChg chg="modGraphic">
          <ac:chgData name="Serena Bailey (2025320)" userId="S::2025320@student.uwtsd.ac.uk::1c973d81-5c97-4270-b91c-9a8c7293eb2f" providerId="AD" clId="Web-{312785FD-5025-77F5-B129-844939FC6F8E}" dt="2022-07-07T08:19:00.660" v="6" actId="20577"/>
          <ac:graphicFrameMkLst>
            <pc:docMk/>
            <pc:sldMk cId="4081226934" sldId="258"/>
            <ac:graphicFrameMk id="6" creationId="{83377678-8410-FF55-223B-A9D657DA3264}"/>
          </ac:graphicFrameMkLst>
        </pc:graphicFrameChg>
        <pc:graphicFrameChg chg="add del mod modGraphic">
          <ac:chgData name="Serena Bailey (2025320)" userId="S::2025320@student.uwtsd.ac.uk::1c973d81-5c97-4270-b91c-9a8c7293eb2f" providerId="AD" clId="Web-{312785FD-5025-77F5-B129-844939FC6F8E}" dt="2022-07-07T08:19:03.941" v="8"/>
          <ac:graphicFrameMkLst>
            <pc:docMk/>
            <pc:sldMk cId="4081226934" sldId="258"/>
            <ac:graphicFrameMk id="133" creationId="{9E2BE105-BD56-BEFC-2F87-45CE5B40B74D}"/>
          </ac:graphicFrameMkLst>
        </pc:graphicFrameChg>
      </pc:sldChg>
      <pc:sldChg chg="modSp">
        <pc:chgData name="Serena Bailey (2025320)" userId="S::2025320@student.uwtsd.ac.uk::1c973d81-5c97-4270-b91c-9a8c7293eb2f" providerId="AD" clId="Web-{312785FD-5025-77F5-B129-844939FC6F8E}" dt="2022-07-07T08:45:20.207" v="111" actId="20577"/>
        <pc:sldMkLst>
          <pc:docMk/>
          <pc:sldMk cId="3335672909" sldId="261"/>
        </pc:sldMkLst>
        <pc:graphicFrameChg chg="modGraphic">
          <ac:chgData name="Serena Bailey (2025320)" userId="S::2025320@student.uwtsd.ac.uk::1c973d81-5c97-4270-b91c-9a8c7293eb2f" providerId="AD" clId="Web-{312785FD-5025-77F5-B129-844939FC6F8E}" dt="2022-07-07T08:45:20.207" v="111" actId="20577"/>
          <ac:graphicFrameMkLst>
            <pc:docMk/>
            <pc:sldMk cId="3335672909" sldId="261"/>
            <ac:graphicFrameMk id="4" creationId="{79C6B7BD-627D-2AFE-CBB0-6F40DB43F363}"/>
          </ac:graphicFrameMkLst>
        </pc:graphicFrameChg>
      </pc:sldChg>
      <pc:sldChg chg="modSp new">
        <pc:chgData name="Serena Bailey (2025320)" userId="S::2025320@student.uwtsd.ac.uk::1c973d81-5c97-4270-b91c-9a8c7293eb2f" providerId="AD" clId="Web-{312785FD-5025-77F5-B129-844939FC6F8E}" dt="2022-07-07T08:54:10.152" v="147" actId="20577"/>
        <pc:sldMkLst>
          <pc:docMk/>
          <pc:sldMk cId="3957544189" sldId="267"/>
        </pc:sldMkLst>
        <pc:spChg chg="mod">
          <ac:chgData name="Serena Bailey (2025320)" userId="S::2025320@student.uwtsd.ac.uk::1c973d81-5c97-4270-b91c-9a8c7293eb2f" providerId="AD" clId="Web-{312785FD-5025-77F5-B129-844939FC6F8E}" dt="2022-07-07T08:52:25.223" v="118" actId="20577"/>
          <ac:spMkLst>
            <pc:docMk/>
            <pc:sldMk cId="3957544189" sldId="267"/>
            <ac:spMk id="2" creationId="{B094889C-9199-56C1-66A8-0A96EB55AF3F}"/>
          </ac:spMkLst>
        </pc:spChg>
        <pc:spChg chg="mod">
          <ac:chgData name="Serena Bailey (2025320)" userId="S::2025320@student.uwtsd.ac.uk::1c973d81-5c97-4270-b91c-9a8c7293eb2f" providerId="AD" clId="Web-{312785FD-5025-77F5-B129-844939FC6F8E}" dt="2022-07-07T08:54:10.152" v="147" actId="20577"/>
          <ac:spMkLst>
            <pc:docMk/>
            <pc:sldMk cId="3957544189" sldId="267"/>
            <ac:spMk id="3" creationId="{1430E0F9-1815-721E-8B8C-943823019955}"/>
          </ac:spMkLst>
        </pc:spChg>
      </pc:sldChg>
      <pc:sldChg chg="addSp modSp new">
        <pc:chgData name="Serena Bailey (2025320)" userId="S::2025320@student.uwtsd.ac.uk::1c973d81-5c97-4270-b91c-9a8c7293eb2f" providerId="AD" clId="Web-{312785FD-5025-77F5-B129-844939FC6F8E}" dt="2022-07-07T09:09:35.016" v="438" actId="20577"/>
        <pc:sldMkLst>
          <pc:docMk/>
          <pc:sldMk cId="2232420624" sldId="268"/>
        </pc:sldMkLst>
        <pc:spChg chg="mod">
          <ac:chgData name="Serena Bailey (2025320)" userId="S::2025320@student.uwtsd.ac.uk::1c973d81-5c97-4270-b91c-9a8c7293eb2f" providerId="AD" clId="Web-{312785FD-5025-77F5-B129-844939FC6F8E}" dt="2022-07-07T09:01:25.606" v="302" actId="20577"/>
          <ac:spMkLst>
            <pc:docMk/>
            <pc:sldMk cId="2232420624" sldId="268"/>
            <ac:spMk id="2" creationId="{1FA2E87E-4703-22D8-D3A7-E36BF4E942D0}"/>
          </ac:spMkLst>
        </pc:spChg>
        <pc:spChg chg="mod">
          <ac:chgData name="Serena Bailey (2025320)" userId="S::2025320@student.uwtsd.ac.uk::1c973d81-5c97-4270-b91c-9a8c7293eb2f" providerId="AD" clId="Web-{312785FD-5025-77F5-B129-844939FC6F8E}" dt="2022-07-07T08:59:14.580" v="281" actId="20577"/>
          <ac:spMkLst>
            <pc:docMk/>
            <pc:sldMk cId="2232420624" sldId="268"/>
            <ac:spMk id="3" creationId="{FFCF1C96-1166-F14A-9FE2-03FCDD1218EE}"/>
          </ac:spMkLst>
        </pc:spChg>
        <pc:spChg chg="add mod">
          <ac:chgData name="Serena Bailey (2025320)" userId="S::2025320@student.uwtsd.ac.uk::1c973d81-5c97-4270-b91c-9a8c7293eb2f" providerId="AD" clId="Web-{312785FD-5025-77F5-B129-844939FC6F8E}" dt="2022-07-07T09:09:35.016" v="438" actId="20577"/>
          <ac:spMkLst>
            <pc:docMk/>
            <pc:sldMk cId="2232420624" sldId="268"/>
            <ac:spMk id="4" creationId="{4921F6BD-7AAF-1003-40F1-14C1E7B9DE07}"/>
          </ac:spMkLst>
        </pc:spChg>
        <pc:spChg chg="add mod">
          <ac:chgData name="Serena Bailey (2025320)" userId="S::2025320@student.uwtsd.ac.uk::1c973d81-5c97-4270-b91c-9a8c7293eb2f" providerId="AD" clId="Web-{312785FD-5025-77F5-B129-844939FC6F8E}" dt="2022-07-07T09:05:02.199" v="405" actId="20577"/>
          <ac:spMkLst>
            <pc:docMk/>
            <pc:sldMk cId="2232420624" sldId="268"/>
            <ac:spMk id="5" creationId="{A11D8B99-63AE-A3A1-1A72-AC94AB2ED9F5}"/>
          </ac:spMkLst>
        </pc:spChg>
        <pc:spChg chg="add mod">
          <ac:chgData name="Serena Bailey (2025320)" userId="S::2025320@student.uwtsd.ac.uk::1c973d81-5c97-4270-b91c-9a8c7293eb2f" providerId="AD" clId="Web-{312785FD-5025-77F5-B129-844939FC6F8E}" dt="2022-07-07T09:02:41.408" v="333" actId="20577"/>
          <ac:spMkLst>
            <pc:docMk/>
            <pc:sldMk cId="2232420624" sldId="268"/>
            <ac:spMk id="6" creationId="{7E07B8CE-1FBE-D712-4153-0520240D4EF1}"/>
          </ac:spMkLst>
        </pc:spChg>
        <pc:spChg chg="add mod">
          <ac:chgData name="Serena Bailey (2025320)" userId="S::2025320@student.uwtsd.ac.uk::1c973d81-5c97-4270-b91c-9a8c7293eb2f" providerId="AD" clId="Web-{312785FD-5025-77F5-B129-844939FC6F8E}" dt="2022-07-07T09:08:56.967" v="429" actId="1076"/>
          <ac:spMkLst>
            <pc:docMk/>
            <pc:sldMk cId="2232420624" sldId="268"/>
            <ac:spMk id="7" creationId="{164B3C99-AAA5-BEEC-8D9E-E15ED56DA2B8}"/>
          </ac:spMkLst>
        </pc:spChg>
        <pc:spChg chg="add mod">
          <ac:chgData name="Serena Bailey (2025320)" userId="S::2025320@student.uwtsd.ac.uk::1c973d81-5c97-4270-b91c-9a8c7293eb2f" providerId="AD" clId="Web-{312785FD-5025-77F5-B129-844939FC6F8E}" dt="2022-07-07T09:05:00.262" v="403" actId="1076"/>
          <ac:spMkLst>
            <pc:docMk/>
            <pc:sldMk cId="2232420624" sldId="268"/>
            <ac:spMk id="8" creationId="{EABFB93F-899C-BBCE-FBF6-CB43511848EF}"/>
          </ac:spMkLst>
        </pc:spChg>
      </pc:sldChg>
      <pc:sldChg chg="addSp delSp modSp new mod setBg">
        <pc:chgData name="Serena Bailey (2025320)" userId="S::2025320@student.uwtsd.ac.uk::1c973d81-5c97-4270-b91c-9a8c7293eb2f" providerId="AD" clId="Web-{312785FD-5025-77F5-B129-844939FC6F8E}" dt="2022-07-07T09:06:19.330" v="412"/>
        <pc:sldMkLst>
          <pc:docMk/>
          <pc:sldMk cId="4270368062" sldId="269"/>
        </pc:sldMkLst>
        <pc:spChg chg="mod">
          <ac:chgData name="Serena Bailey (2025320)" userId="S::2025320@student.uwtsd.ac.uk::1c973d81-5c97-4270-b91c-9a8c7293eb2f" providerId="AD" clId="Web-{312785FD-5025-77F5-B129-844939FC6F8E}" dt="2022-07-07T09:06:19.330" v="412"/>
          <ac:spMkLst>
            <pc:docMk/>
            <pc:sldMk cId="4270368062" sldId="269"/>
            <ac:spMk id="2" creationId="{912E0509-EC29-8F2A-7C91-B7B2C1665882}"/>
          </ac:spMkLst>
        </pc:spChg>
        <pc:spChg chg="mod">
          <ac:chgData name="Serena Bailey (2025320)" userId="S::2025320@student.uwtsd.ac.uk::1c973d81-5c97-4270-b91c-9a8c7293eb2f" providerId="AD" clId="Web-{312785FD-5025-77F5-B129-844939FC6F8E}" dt="2022-07-07T09:06:19.330" v="412"/>
          <ac:spMkLst>
            <pc:docMk/>
            <pc:sldMk cId="4270368062" sldId="269"/>
            <ac:spMk id="3" creationId="{BAACC32F-B3D0-A8BC-71D4-D19A85B93C14}"/>
          </ac:spMkLst>
        </pc:spChg>
        <pc:grpChg chg="add del">
          <ac:chgData name="Serena Bailey (2025320)" userId="S::2025320@student.uwtsd.ac.uk::1c973d81-5c97-4270-b91c-9a8c7293eb2f" providerId="AD" clId="Web-{312785FD-5025-77F5-B129-844939FC6F8E}" dt="2022-07-07T09:06:19.236" v="411"/>
          <ac:grpSpMkLst>
            <pc:docMk/>
            <pc:sldMk cId="4270368062" sldId="269"/>
            <ac:grpSpMk id="9" creationId="{9AE4726C-1831-4FE3-9A11-227F0DC2F0BC}"/>
          </ac:grpSpMkLst>
        </pc:grpChg>
        <pc:grpChg chg="add del">
          <ac:chgData name="Serena Bailey (2025320)" userId="S::2025320@student.uwtsd.ac.uk::1c973d81-5c97-4270-b91c-9a8c7293eb2f" providerId="AD" clId="Web-{312785FD-5025-77F5-B129-844939FC6F8E}" dt="2022-07-07T09:06:19.236" v="411"/>
          <ac:grpSpMkLst>
            <pc:docMk/>
            <pc:sldMk cId="4270368062" sldId="269"/>
            <ac:grpSpMk id="13" creationId="{E916825F-759B-4F1A-BA80-AF7137691EC5}"/>
          </ac:grpSpMkLst>
        </pc:grpChg>
        <pc:grpChg chg="add">
          <ac:chgData name="Serena Bailey (2025320)" userId="S::2025320@student.uwtsd.ac.uk::1c973d81-5c97-4270-b91c-9a8c7293eb2f" providerId="AD" clId="Web-{312785FD-5025-77F5-B129-844939FC6F8E}" dt="2022-07-07T09:06:19.330" v="412"/>
          <ac:grpSpMkLst>
            <pc:docMk/>
            <pc:sldMk cId="4270368062" sldId="269"/>
            <ac:grpSpMk id="69" creationId="{9AE4726C-1831-4FE3-9A11-227F0DC2F0BC}"/>
          </ac:grpSpMkLst>
        </pc:grpChg>
        <pc:grpChg chg="add">
          <ac:chgData name="Serena Bailey (2025320)" userId="S::2025320@student.uwtsd.ac.uk::1c973d81-5c97-4270-b91c-9a8c7293eb2f" providerId="AD" clId="Web-{312785FD-5025-77F5-B129-844939FC6F8E}" dt="2022-07-07T09:06:19.330" v="412"/>
          <ac:grpSpMkLst>
            <pc:docMk/>
            <pc:sldMk cId="4270368062" sldId="269"/>
            <ac:grpSpMk id="71" creationId="{E916825F-759B-4F1A-BA80-AF7137691EC5}"/>
          </ac:grpSpMkLst>
        </pc:grpChg>
        <pc:picChg chg="add del">
          <ac:chgData name="Serena Bailey (2025320)" userId="S::2025320@student.uwtsd.ac.uk::1c973d81-5c97-4270-b91c-9a8c7293eb2f" providerId="AD" clId="Web-{312785FD-5025-77F5-B129-844939FC6F8E}" dt="2022-07-07T09:06:19.236" v="411"/>
          <ac:picMkLst>
            <pc:docMk/>
            <pc:sldMk cId="4270368062" sldId="269"/>
            <ac:picMk id="5" creationId="{A8D94AAF-1C68-5DDB-67E6-CED332A113DD}"/>
          </ac:picMkLst>
        </pc:picChg>
        <pc:picChg chg="add">
          <ac:chgData name="Serena Bailey (2025320)" userId="S::2025320@student.uwtsd.ac.uk::1c973d81-5c97-4270-b91c-9a8c7293eb2f" providerId="AD" clId="Web-{312785FD-5025-77F5-B129-844939FC6F8E}" dt="2022-07-07T09:06:19.330" v="412"/>
          <ac:picMkLst>
            <pc:docMk/>
            <pc:sldMk cId="4270368062" sldId="269"/>
            <ac:picMk id="70" creationId="{76EAF58F-8B28-4EB4-3B80-58A69777FC06}"/>
          </ac:picMkLst>
        </pc:picChg>
      </pc:sldChg>
      <pc:sldChg chg="addSp delSp modSp new mod ord setBg setClrOvrMap">
        <pc:chgData name="Serena Bailey (2025320)" userId="S::2025320@student.uwtsd.ac.uk::1c973d81-5c97-4270-b91c-9a8c7293eb2f" providerId="AD" clId="Web-{312785FD-5025-77F5-B129-844939FC6F8E}" dt="2022-07-07T09:38:20.517" v="852"/>
        <pc:sldMkLst>
          <pc:docMk/>
          <pc:sldMk cId="1214833803" sldId="270"/>
        </pc:sldMkLst>
        <pc:spChg chg="del">
          <ac:chgData name="Serena Bailey (2025320)" userId="S::2025320@student.uwtsd.ac.uk::1c973d81-5c97-4270-b91c-9a8c7293eb2f" providerId="AD" clId="Web-{312785FD-5025-77F5-B129-844939FC6F8E}" dt="2022-07-07T09:10:16.988" v="442"/>
          <ac:spMkLst>
            <pc:docMk/>
            <pc:sldMk cId="1214833803" sldId="270"/>
            <ac:spMk id="2" creationId="{DC8179B9-AA5A-301F-8752-C6F7B38D1F5C}"/>
          </ac:spMkLst>
        </pc:spChg>
        <pc:spChg chg="del">
          <ac:chgData name="Serena Bailey (2025320)" userId="S::2025320@student.uwtsd.ac.uk::1c973d81-5c97-4270-b91c-9a8c7293eb2f" providerId="AD" clId="Web-{312785FD-5025-77F5-B129-844939FC6F8E}" dt="2022-07-07T09:10:15.019" v="441"/>
          <ac:spMkLst>
            <pc:docMk/>
            <pc:sldMk cId="1214833803" sldId="270"/>
            <ac:spMk id="3" creationId="{A992EDC5-A074-AAEB-5AD2-F37B2CF62321}"/>
          </ac:spMkLst>
        </pc:spChg>
        <pc:spChg chg="add mod">
          <ac:chgData name="Serena Bailey (2025320)" userId="S::2025320@student.uwtsd.ac.uk::1c973d81-5c97-4270-b91c-9a8c7293eb2f" providerId="AD" clId="Web-{312785FD-5025-77F5-B129-844939FC6F8E}" dt="2022-07-07T09:26:30.856" v="654" actId="20577"/>
          <ac:spMkLst>
            <pc:docMk/>
            <pc:sldMk cId="1214833803" sldId="270"/>
            <ac:spMk id="6" creationId="{D34555DF-0892-841F-D91F-BD3977006631}"/>
          </ac:spMkLst>
        </pc:spChg>
        <pc:spChg chg="add mod ord">
          <ac:chgData name="Serena Bailey (2025320)" userId="S::2025320@student.uwtsd.ac.uk::1c973d81-5c97-4270-b91c-9a8c7293eb2f" providerId="AD" clId="Web-{312785FD-5025-77F5-B129-844939FC6F8E}" dt="2022-07-07T09:34:43.048" v="754" actId="1076"/>
          <ac:spMkLst>
            <pc:docMk/>
            <pc:sldMk cId="1214833803" sldId="270"/>
            <ac:spMk id="7" creationId="{7B5EBB1C-94E2-653E-3676-491288C8CA41}"/>
          </ac:spMkLst>
        </pc:spChg>
        <pc:spChg chg="add del">
          <ac:chgData name="Serena Bailey (2025320)" userId="S::2025320@student.uwtsd.ac.uk::1c973d81-5c97-4270-b91c-9a8c7293eb2f" providerId="AD" clId="Web-{312785FD-5025-77F5-B129-844939FC6F8E}" dt="2022-07-07T09:34:50.048" v="756"/>
          <ac:spMkLst>
            <pc:docMk/>
            <pc:sldMk cId="1214833803" sldId="270"/>
            <ac:spMk id="8" creationId="{3C685DE2-A83C-959D-9BB5-E4B2D106BAA6}"/>
          </ac:spMkLst>
        </pc:spChg>
        <pc:spChg chg="add del">
          <ac:chgData name="Serena Bailey (2025320)" userId="S::2025320@student.uwtsd.ac.uk::1c973d81-5c97-4270-b91c-9a8c7293eb2f" providerId="AD" clId="Web-{312785FD-5025-77F5-B129-844939FC6F8E}" dt="2022-07-07T09:30:58.735" v="670"/>
          <ac:spMkLst>
            <pc:docMk/>
            <pc:sldMk cId="1214833803" sldId="270"/>
            <ac:spMk id="11" creationId="{3CBA50DB-DBC7-4B6E-B3C1-8FF1EA519791}"/>
          </ac:spMkLst>
        </pc:spChg>
        <pc:spChg chg="add del">
          <ac:chgData name="Serena Bailey (2025320)" userId="S::2025320@student.uwtsd.ac.uk::1c973d81-5c97-4270-b91c-9a8c7293eb2f" providerId="AD" clId="Web-{312785FD-5025-77F5-B129-844939FC6F8E}" dt="2022-07-07T09:30:58.735" v="670"/>
          <ac:spMkLst>
            <pc:docMk/>
            <pc:sldMk cId="1214833803" sldId="270"/>
            <ac:spMk id="56" creationId="{A1351C6B-7343-451F-AB4A-1CE294A4E927}"/>
          </ac:spMkLst>
        </pc:spChg>
        <pc:spChg chg="add">
          <ac:chgData name="Serena Bailey (2025320)" userId="S::2025320@student.uwtsd.ac.uk::1c973d81-5c97-4270-b91c-9a8c7293eb2f" providerId="AD" clId="Web-{312785FD-5025-77F5-B129-844939FC6F8E}" dt="2022-07-07T09:30:58.735" v="670"/>
          <ac:spMkLst>
            <pc:docMk/>
            <pc:sldMk cId="1214833803" sldId="270"/>
            <ac:spMk id="61" creationId="{3CBA50DB-DBC7-4B6E-B3C1-8FF1EA519791}"/>
          </ac:spMkLst>
        </pc:spChg>
        <pc:spChg chg="add">
          <ac:chgData name="Serena Bailey (2025320)" userId="S::2025320@student.uwtsd.ac.uk::1c973d81-5c97-4270-b91c-9a8c7293eb2f" providerId="AD" clId="Web-{312785FD-5025-77F5-B129-844939FC6F8E}" dt="2022-07-07T09:30:58.735" v="670"/>
          <ac:spMkLst>
            <pc:docMk/>
            <pc:sldMk cId="1214833803" sldId="270"/>
            <ac:spMk id="106" creationId="{A1351C6B-7343-451F-AB4A-1CE294A4E927}"/>
          </ac:spMkLst>
        </pc:spChg>
        <pc:grpChg chg="add del">
          <ac:chgData name="Serena Bailey (2025320)" userId="S::2025320@student.uwtsd.ac.uk::1c973d81-5c97-4270-b91c-9a8c7293eb2f" providerId="AD" clId="Web-{312785FD-5025-77F5-B129-844939FC6F8E}" dt="2022-07-07T09:30:58.735" v="670"/>
          <ac:grpSpMkLst>
            <pc:docMk/>
            <pc:sldMk cId="1214833803" sldId="270"/>
            <ac:grpSpMk id="13" creationId="{1DED8FB6-AF8D-4D98-913D-E6486FEC1021}"/>
          </ac:grpSpMkLst>
        </pc:grpChg>
        <pc:grpChg chg="add">
          <ac:chgData name="Serena Bailey (2025320)" userId="S::2025320@student.uwtsd.ac.uk::1c973d81-5c97-4270-b91c-9a8c7293eb2f" providerId="AD" clId="Web-{312785FD-5025-77F5-B129-844939FC6F8E}" dt="2022-07-07T09:30:58.735" v="670"/>
          <ac:grpSpMkLst>
            <pc:docMk/>
            <pc:sldMk cId="1214833803" sldId="270"/>
            <ac:grpSpMk id="63" creationId="{1DED8FB6-AF8D-4D98-913D-E6486FEC1021}"/>
          </ac:grpSpMkLst>
        </pc:grpChg>
        <pc:graphicFrameChg chg="add del">
          <ac:chgData name="Serena Bailey (2025320)" userId="S::2025320@student.uwtsd.ac.uk::1c973d81-5c97-4270-b91c-9a8c7293eb2f" providerId="AD" clId="Web-{312785FD-5025-77F5-B129-844939FC6F8E}" dt="2022-07-07T09:11:11.758" v="444"/>
          <ac:graphicFrameMkLst>
            <pc:docMk/>
            <pc:sldMk cId="1214833803" sldId="270"/>
            <ac:graphicFrameMk id="4" creationId="{270DFFE9-3141-8AFB-F28E-B2062F61192F}"/>
          </ac:graphicFrameMkLst>
        </pc:graphicFrameChg>
        <pc:graphicFrameChg chg="add mod ord modGraphic">
          <ac:chgData name="Serena Bailey (2025320)" userId="S::2025320@student.uwtsd.ac.uk::1c973d81-5c97-4270-b91c-9a8c7293eb2f" providerId="AD" clId="Web-{312785FD-5025-77F5-B129-844939FC6F8E}" dt="2022-07-07T09:38:20.517" v="852"/>
          <ac:graphicFrameMkLst>
            <pc:docMk/>
            <pc:sldMk cId="1214833803" sldId="270"/>
            <ac:graphicFrameMk id="5" creationId="{AB4B1ACC-8BC0-6558-CEAB-2A29FD6A8F46}"/>
          </ac:graphicFrameMkLst>
        </pc:graphicFrameChg>
        <pc:picChg chg="add del">
          <ac:chgData name="Serena Bailey (2025320)" userId="S::2025320@student.uwtsd.ac.uk::1c973d81-5c97-4270-b91c-9a8c7293eb2f" providerId="AD" clId="Web-{312785FD-5025-77F5-B129-844939FC6F8E}" dt="2022-07-07T09:30:58.735" v="670"/>
          <ac:picMkLst>
            <pc:docMk/>
            <pc:sldMk cId="1214833803" sldId="270"/>
            <ac:picMk id="54" creationId="{5B3DE270-418F-47A7-B311-C4D876041DC6}"/>
          </ac:picMkLst>
        </pc:picChg>
        <pc:picChg chg="add">
          <ac:chgData name="Serena Bailey (2025320)" userId="S::2025320@student.uwtsd.ac.uk::1c973d81-5c97-4270-b91c-9a8c7293eb2f" providerId="AD" clId="Web-{312785FD-5025-77F5-B129-844939FC6F8E}" dt="2022-07-07T09:30:58.735" v="670"/>
          <ac:picMkLst>
            <pc:docMk/>
            <pc:sldMk cId="1214833803" sldId="270"/>
            <ac:picMk id="104" creationId="{5B3DE270-418F-47A7-B311-C4D876041DC6}"/>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5.xml.rels><?xml version="1.0" encoding="UTF-8" standalone="yes"?>
<Relationships xmlns="http://schemas.openxmlformats.org/package/2006/relationships"><Relationship Id="rId1" Type="http://schemas.openxmlformats.org/officeDocument/2006/relationships/hyperlink" Target="https://www.sciencedirect.com/science/article/pii/S1876201820301945"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5.xml.rels><?xml version="1.0" encoding="UTF-8" standalone="yes"?>
<Relationships xmlns="http://schemas.openxmlformats.org/package/2006/relationships"><Relationship Id="rId1" Type="http://schemas.openxmlformats.org/officeDocument/2006/relationships/hyperlink" Target="https://www.sciencedirect.com/science/article/pii/S1876201820301945" TargetMode="External"/></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3A650E-8CEB-4DC2-AC9B-08E35175CDD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38BAC44-DB05-4813-9771-0CC850A82451}">
      <dgm:prSet/>
      <dgm:spPr/>
      <dgm:t>
        <a:bodyPr/>
        <a:lstStyle/>
        <a:p>
          <a:pPr>
            <a:lnSpc>
              <a:spcPct val="100000"/>
            </a:lnSpc>
          </a:pPr>
          <a:r>
            <a:rPr lang="en-GB"/>
            <a:t>Serena Bailey -2025320</a:t>
          </a:r>
          <a:endParaRPr lang="en-US"/>
        </a:p>
      </dgm:t>
    </dgm:pt>
    <dgm:pt modelId="{FA1929C1-379B-4F87-A1FA-9645DFA09F15}" type="parTrans" cxnId="{71FF18E5-4E0D-4FA7-B6C2-6F46056D38ED}">
      <dgm:prSet/>
      <dgm:spPr/>
      <dgm:t>
        <a:bodyPr/>
        <a:lstStyle/>
        <a:p>
          <a:endParaRPr lang="en-US"/>
        </a:p>
      </dgm:t>
    </dgm:pt>
    <dgm:pt modelId="{E66DD796-85A2-424D-83EB-B688415B8619}" type="sibTrans" cxnId="{71FF18E5-4E0D-4FA7-B6C2-6F46056D38ED}">
      <dgm:prSet/>
      <dgm:spPr/>
      <dgm:t>
        <a:bodyPr/>
        <a:lstStyle/>
        <a:p>
          <a:endParaRPr lang="en-US"/>
        </a:p>
      </dgm:t>
    </dgm:pt>
    <dgm:pt modelId="{7C2A0EE7-844D-4DD4-8FFD-852E83FDE304}">
      <dgm:prSet/>
      <dgm:spPr/>
      <dgm:t>
        <a:bodyPr/>
        <a:lstStyle/>
        <a:p>
          <a:pPr>
            <a:lnSpc>
              <a:spcPct val="100000"/>
            </a:lnSpc>
          </a:pPr>
          <a:r>
            <a:rPr lang="en-GB"/>
            <a:t>Lecture: Besty Jose</a:t>
          </a:r>
          <a:endParaRPr lang="en-US"/>
        </a:p>
      </dgm:t>
    </dgm:pt>
    <dgm:pt modelId="{5ACE6311-7CC6-4DCF-900C-0CDE85541F43}" type="parTrans" cxnId="{94BF3A0B-78F5-4A74-B644-9AA1D07B8D64}">
      <dgm:prSet/>
      <dgm:spPr/>
      <dgm:t>
        <a:bodyPr/>
        <a:lstStyle/>
        <a:p>
          <a:endParaRPr lang="en-US"/>
        </a:p>
      </dgm:t>
    </dgm:pt>
    <dgm:pt modelId="{FF809103-BF86-4D4B-AFB4-65C69BBC762A}" type="sibTrans" cxnId="{94BF3A0B-78F5-4A74-B644-9AA1D07B8D64}">
      <dgm:prSet/>
      <dgm:spPr/>
      <dgm:t>
        <a:bodyPr/>
        <a:lstStyle/>
        <a:p>
          <a:endParaRPr lang="en-US"/>
        </a:p>
      </dgm:t>
    </dgm:pt>
    <dgm:pt modelId="{F331D5A3-2235-4DBE-B45C-A0A9BE67AECB}" type="pres">
      <dgm:prSet presAssocID="{B13A650E-8CEB-4DC2-AC9B-08E35175CDDF}" presName="root" presStyleCnt="0">
        <dgm:presLayoutVars>
          <dgm:dir/>
          <dgm:resizeHandles val="exact"/>
        </dgm:presLayoutVars>
      </dgm:prSet>
      <dgm:spPr/>
    </dgm:pt>
    <dgm:pt modelId="{10F5EBAB-C84E-43F3-8962-BBFB63A0E253}" type="pres">
      <dgm:prSet presAssocID="{038BAC44-DB05-4813-9771-0CC850A82451}" presName="compNode" presStyleCnt="0"/>
      <dgm:spPr/>
    </dgm:pt>
    <dgm:pt modelId="{EA3C01D3-B17D-4FF7-9790-CF023C9F8634}" type="pres">
      <dgm:prSet presAssocID="{038BAC44-DB05-4813-9771-0CC850A82451}" presName="bgRect" presStyleLbl="bgShp" presStyleIdx="0" presStyleCnt="2"/>
      <dgm:spPr/>
    </dgm:pt>
    <dgm:pt modelId="{2220971D-FD1D-4479-98D3-B18EC4AF38B6}" type="pres">
      <dgm:prSet presAssocID="{038BAC44-DB05-4813-9771-0CC850A8245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ss clef"/>
        </a:ext>
      </dgm:extLst>
    </dgm:pt>
    <dgm:pt modelId="{1BDE4A02-9192-4052-B017-2C5178EEEA2C}" type="pres">
      <dgm:prSet presAssocID="{038BAC44-DB05-4813-9771-0CC850A82451}" presName="spaceRect" presStyleCnt="0"/>
      <dgm:spPr/>
    </dgm:pt>
    <dgm:pt modelId="{0A91A5D8-0354-4BDE-8794-E8E18E539E23}" type="pres">
      <dgm:prSet presAssocID="{038BAC44-DB05-4813-9771-0CC850A82451}" presName="parTx" presStyleLbl="revTx" presStyleIdx="0" presStyleCnt="2">
        <dgm:presLayoutVars>
          <dgm:chMax val="0"/>
          <dgm:chPref val="0"/>
        </dgm:presLayoutVars>
      </dgm:prSet>
      <dgm:spPr/>
    </dgm:pt>
    <dgm:pt modelId="{FD949158-E46D-42BF-AC3E-6C2A6DD22641}" type="pres">
      <dgm:prSet presAssocID="{E66DD796-85A2-424D-83EB-B688415B8619}" presName="sibTrans" presStyleCnt="0"/>
      <dgm:spPr/>
    </dgm:pt>
    <dgm:pt modelId="{61D1A405-24CE-4CD1-91F2-0126BA76C244}" type="pres">
      <dgm:prSet presAssocID="{7C2A0EE7-844D-4DD4-8FFD-852E83FDE304}" presName="compNode" presStyleCnt="0"/>
      <dgm:spPr/>
    </dgm:pt>
    <dgm:pt modelId="{0DAC15C1-4C11-4DF8-B797-D22782814F44}" type="pres">
      <dgm:prSet presAssocID="{7C2A0EE7-844D-4DD4-8FFD-852E83FDE304}" presName="bgRect" presStyleLbl="bgShp" presStyleIdx="1" presStyleCnt="2"/>
      <dgm:spPr/>
    </dgm:pt>
    <dgm:pt modelId="{0E534682-F8C8-477F-A308-CC7D79294EEF}" type="pres">
      <dgm:prSet presAssocID="{7C2A0EE7-844D-4DD4-8FFD-852E83FDE30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cturer"/>
        </a:ext>
      </dgm:extLst>
    </dgm:pt>
    <dgm:pt modelId="{0CCD7EB0-101A-47A6-B3F2-7B1B742EB995}" type="pres">
      <dgm:prSet presAssocID="{7C2A0EE7-844D-4DD4-8FFD-852E83FDE304}" presName="spaceRect" presStyleCnt="0"/>
      <dgm:spPr/>
    </dgm:pt>
    <dgm:pt modelId="{C6B8B435-4516-44D7-9EC2-6380070DEBF5}" type="pres">
      <dgm:prSet presAssocID="{7C2A0EE7-844D-4DD4-8FFD-852E83FDE304}" presName="parTx" presStyleLbl="revTx" presStyleIdx="1" presStyleCnt="2">
        <dgm:presLayoutVars>
          <dgm:chMax val="0"/>
          <dgm:chPref val="0"/>
        </dgm:presLayoutVars>
      </dgm:prSet>
      <dgm:spPr/>
    </dgm:pt>
  </dgm:ptLst>
  <dgm:cxnLst>
    <dgm:cxn modelId="{94BF3A0B-78F5-4A74-B644-9AA1D07B8D64}" srcId="{B13A650E-8CEB-4DC2-AC9B-08E35175CDDF}" destId="{7C2A0EE7-844D-4DD4-8FFD-852E83FDE304}" srcOrd="1" destOrd="0" parTransId="{5ACE6311-7CC6-4DCF-900C-0CDE85541F43}" sibTransId="{FF809103-BF86-4D4B-AFB4-65C69BBC762A}"/>
    <dgm:cxn modelId="{FF1DDF3B-B920-4890-BC96-F82D15017686}" type="presOf" srcId="{B13A650E-8CEB-4DC2-AC9B-08E35175CDDF}" destId="{F331D5A3-2235-4DBE-B45C-A0A9BE67AECB}" srcOrd="0" destOrd="0" presId="urn:microsoft.com/office/officeart/2018/2/layout/IconVerticalSolidList"/>
    <dgm:cxn modelId="{2739F07D-5BDA-48DF-B69C-7924328B3691}" type="presOf" srcId="{038BAC44-DB05-4813-9771-0CC850A82451}" destId="{0A91A5D8-0354-4BDE-8794-E8E18E539E23}" srcOrd="0" destOrd="0" presId="urn:microsoft.com/office/officeart/2018/2/layout/IconVerticalSolidList"/>
    <dgm:cxn modelId="{CFE689D9-308E-41EA-99D7-EA1880C12FD6}" type="presOf" srcId="{7C2A0EE7-844D-4DD4-8FFD-852E83FDE304}" destId="{C6B8B435-4516-44D7-9EC2-6380070DEBF5}" srcOrd="0" destOrd="0" presId="urn:microsoft.com/office/officeart/2018/2/layout/IconVerticalSolidList"/>
    <dgm:cxn modelId="{71FF18E5-4E0D-4FA7-B6C2-6F46056D38ED}" srcId="{B13A650E-8CEB-4DC2-AC9B-08E35175CDDF}" destId="{038BAC44-DB05-4813-9771-0CC850A82451}" srcOrd="0" destOrd="0" parTransId="{FA1929C1-379B-4F87-A1FA-9645DFA09F15}" sibTransId="{E66DD796-85A2-424D-83EB-B688415B8619}"/>
    <dgm:cxn modelId="{BC00B36F-9E35-45FA-84D3-3E2AB17D98D5}" type="presParOf" srcId="{F331D5A3-2235-4DBE-B45C-A0A9BE67AECB}" destId="{10F5EBAB-C84E-43F3-8962-BBFB63A0E253}" srcOrd="0" destOrd="0" presId="urn:microsoft.com/office/officeart/2018/2/layout/IconVerticalSolidList"/>
    <dgm:cxn modelId="{D26EC4DE-4E91-4577-94AB-1593B5BABFA7}" type="presParOf" srcId="{10F5EBAB-C84E-43F3-8962-BBFB63A0E253}" destId="{EA3C01D3-B17D-4FF7-9790-CF023C9F8634}" srcOrd="0" destOrd="0" presId="urn:microsoft.com/office/officeart/2018/2/layout/IconVerticalSolidList"/>
    <dgm:cxn modelId="{D54B0347-1FC8-41AA-B4B7-860AC26BD551}" type="presParOf" srcId="{10F5EBAB-C84E-43F3-8962-BBFB63A0E253}" destId="{2220971D-FD1D-4479-98D3-B18EC4AF38B6}" srcOrd="1" destOrd="0" presId="urn:microsoft.com/office/officeart/2018/2/layout/IconVerticalSolidList"/>
    <dgm:cxn modelId="{9E60E9D8-BBAF-4AE3-9AC5-6DC9115CDCAB}" type="presParOf" srcId="{10F5EBAB-C84E-43F3-8962-BBFB63A0E253}" destId="{1BDE4A02-9192-4052-B017-2C5178EEEA2C}" srcOrd="2" destOrd="0" presId="urn:microsoft.com/office/officeart/2018/2/layout/IconVerticalSolidList"/>
    <dgm:cxn modelId="{933C7687-F954-4815-81AD-58E8973D2331}" type="presParOf" srcId="{10F5EBAB-C84E-43F3-8962-BBFB63A0E253}" destId="{0A91A5D8-0354-4BDE-8794-E8E18E539E23}" srcOrd="3" destOrd="0" presId="urn:microsoft.com/office/officeart/2018/2/layout/IconVerticalSolidList"/>
    <dgm:cxn modelId="{EBF53346-FDDD-41CD-AF4B-DCCCCA824C57}" type="presParOf" srcId="{F331D5A3-2235-4DBE-B45C-A0A9BE67AECB}" destId="{FD949158-E46D-42BF-AC3E-6C2A6DD22641}" srcOrd="1" destOrd="0" presId="urn:microsoft.com/office/officeart/2018/2/layout/IconVerticalSolidList"/>
    <dgm:cxn modelId="{7A20C4AB-A33D-4B54-A74F-5D6293803D68}" type="presParOf" srcId="{F331D5A3-2235-4DBE-B45C-A0A9BE67AECB}" destId="{61D1A405-24CE-4CD1-91F2-0126BA76C244}" srcOrd="2" destOrd="0" presId="urn:microsoft.com/office/officeart/2018/2/layout/IconVerticalSolidList"/>
    <dgm:cxn modelId="{12AE3663-7228-44EF-ADF0-E04F19FB4E6A}" type="presParOf" srcId="{61D1A405-24CE-4CD1-91F2-0126BA76C244}" destId="{0DAC15C1-4C11-4DF8-B797-D22782814F44}" srcOrd="0" destOrd="0" presId="urn:microsoft.com/office/officeart/2018/2/layout/IconVerticalSolidList"/>
    <dgm:cxn modelId="{9AC4EEB3-DEDD-441C-A396-D9B1D7AD6C7A}" type="presParOf" srcId="{61D1A405-24CE-4CD1-91F2-0126BA76C244}" destId="{0E534682-F8C8-477F-A308-CC7D79294EEF}" srcOrd="1" destOrd="0" presId="urn:microsoft.com/office/officeart/2018/2/layout/IconVerticalSolidList"/>
    <dgm:cxn modelId="{3B5AEFF6-E031-47E5-88F0-BD6EEE73F917}" type="presParOf" srcId="{61D1A405-24CE-4CD1-91F2-0126BA76C244}" destId="{0CCD7EB0-101A-47A6-B3F2-7B1B742EB995}" srcOrd="2" destOrd="0" presId="urn:microsoft.com/office/officeart/2018/2/layout/IconVerticalSolidList"/>
    <dgm:cxn modelId="{556F094F-04FD-4912-BC9B-AEAE78ADCF66}" type="presParOf" srcId="{61D1A405-24CE-4CD1-91F2-0126BA76C244}" destId="{C6B8B435-4516-44D7-9EC2-6380070DEBF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EB8DF8-C44A-440B-A4ED-029E2E47F2DC}" type="doc">
      <dgm:prSet loTypeId="urn:microsoft.com/office/officeart/2005/8/layout/vList2" loCatId="list" qsTypeId="urn:microsoft.com/office/officeart/2005/8/quickstyle/simple5" qsCatId="simple" csTypeId="urn:microsoft.com/office/officeart/2005/8/colors/colorful5" csCatId="colorful" phldr="1"/>
      <dgm:spPr/>
      <dgm:t>
        <a:bodyPr/>
        <a:lstStyle/>
        <a:p>
          <a:endParaRPr lang="en-GB"/>
        </a:p>
      </dgm:t>
    </dgm:pt>
    <dgm:pt modelId="{B08952A7-B2F5-4AF0-8E44-78ED5FD6910B}">
      <dgm:prSet phldrT="[Text]" custT="1"/>
      <dgm:spPr/>
      <dgm:t>
        <a:bodyPr/>
        <a:lstStyle/>
        <a:p>
          <a:pPr rtl="0"/>
          <a:r>
            <a:rPr lang="en-GB" sz="2000" dirty="0"/>
            <a:t>Title</a:t>
          </a:r>
          <a:r>
            <a:rPr lang="en-GB" sz="2000" dirty="0">
              <a:latin typeface="Tw Cen MT" panose="020B0602020104020603"/>
            </a:rPr>
            <a:t> </a:t>
          </a:r>
          <a:endParaRPr lang="en-GB" sz="2000" dirty="0"/>
        </a:p>
      </dgm:t>
    </dgm:pt>
    <dgm:pt modelId="{1747011F-59ED-4422-AE7A-97048A49B6B6}" type="parTrans" cxnId="{7B49B128-2913-475E-BC74-DA4FCE0B2CD3}">
      <dgm:prSet/>
      <dgm:spPr/>
      <dgm:t>
        <a:bodyPr/>
        <a:lstStyle/>
        <a:p>
          <a:endParaRPr lang="en-GB"/>
        </a:p>
      </dgm:t>
    </dgm:pt>
    <dgm:pt modelId="{17BD9230-1F45-42B9-955B-4BB4F4D9728B}" type="sibTrans" cxnId="{7B49B128-2913-475E-BC74-DA4FCE0B2CD3}">
      <dgm:prSet/>
      <dgm:spPr/>
      <dgm:t>
        <a:bodyPr/>
        <a:lstStyle/>
        <a:p>
          <a:endParaRPr lang="en-GB"/>
        </a:p>
      </dgm:t>
    </dgm:pt>
    <dgm:pt modelId="{D1F2F899-7B15-4C2C-956E-172C6F56ACCE}">
      <dgm:prSet phldrT="[Text]" custT="1"/>
      <dgm:spPr/>
      <dgm:t>
        <a:bodyPr/>
        <a:lstStyle/>
        <a:p>
          <a:pPr rtl="0"/>
          <a:r>
            <a:rPr lang="en-GB" sz="2000" dirty="0"/>
            <a:t>Introduction</a:t>
          </a:r>
          <a:r>
            <a:rPr lang="en-GB" sz="2000" dirty="0">
              <a:latin typeface="Tw Cen MT" panose="020B0602020104020603"/>
            </a:rPr>
            <a:t> </a:t>
          </a:r>
          <a:endParaRPr lang="en-GB" sz="2000" dirty="0"/>
        </a:p>
      </dgm:t>
    </dgm:pt>
    <dgm:pt modelId="{A7433745-7FD6-45E5-A0DA-6240CC5A1D07}" type="parTrans" cxnId="{A22E90A2-5D5E-4693-8FAA-A9C2FB5EC966}">
      <dgm:prSet/>
      <dgm:spPr/>
      <dgm:t>
        <a:bodyPr/>
        <a:lstStyle/>
        <a:p>
          <a:endParaRPr lang="en-GB"/>
        </a:p>
      </dgm:t>
    </dgm:pt>
    <dgm:pt modelId="{BB07A5DB-65C0-4A9D-8B66-EC4A147F5467}" type="sibTrans" cxnId="{A22E90A2-5D5E-4693-8FAA-A9C2FB5EC966}">
      <dgm:prSet/>
      <dgm:spPr/>
      <dgm:t>
        <a:bodyPr/>
        <a:lstStyle/>
        <a:p>
          <a:endParaRPr lang="en-GB"/>
        </a:p>
      </dgm:t>
    </dgm:pt>
    <dgm:pt modelId="{7D0F9A37-D9D8-4CF3-BE1F-F04C68FCA7F8}">
      <dgm:prSet phldrT="[Text]" custT="1"/>
      <dgm:spPr/>
      <dgm:t>
        <a:bodyPr/>
        <a:lstStyle/>
        <a:p>
          <a:r>
            <a:rPr lang="en-GB" sz="2000" dirty="0"/>
            <a:t>How big is the problem</a:t>
          </a:r>
        </a:p>
      </dgm:t>
    </dgm:pt>
    <dgm:pt modelId="{504B9F0B-CA89-4CD9-8E17-EA7935D1E1CB}" type="parTrans" cxnId="{F89BB4EC-50BC-4F9C-ACF2-7340791F8241}">
      <dgm:prSet/>
      <dgm:spPr/>
      <dgm:t>
        <a:bodyPr/>
        <a:lstStyle/>
        <a:p>
          <a:endParaRPr lang="en-GB"/>
        </a:p>
      </dgm:t>
    </dgm:pt>
    <dgm:pt modelId="{8A87F89F-021E-450E-8BD4-2E1EA38D4BA8}" type="sibTrans" cxnId="{F89BB4EC-50BC-4F9C-ACF2-7340791F8241}">
      <dgm:prSet/>
      <dgm:spPr/>
      <dgm:t>
        <a:bodyPr/>
        <a:lstStyle/>
        <a:p>
          <a:endParaRPr lang="en-GB"/>
        </a:p>
      </dgm:t>
    </dgm:pt>
    <dgm:pt modelId="{5B0F6A56-6D19-417C-947F-6A49BD6228E2}">
      <dgm:prSet phldrT="[Text]" custT="1"/>
      <dgm:spPr/>
      <dgm:t>
        <a:bodyPr/>
        <a:lstStyle/>
        <a:p>
          <a:r>
            <a:rPr lang="en-GB" sz="2000" dirty="0"/>
            <a:t>Impact of the problem</a:t>
          </a:r>
        </a:p>
      </dgm:t>
    </dgm:pt>
    <dgm:pt modelId="{DAD26534-06B1-469D-BA91-C529F7D2368B}" type="parTrans" cxnId="{10EB9A55-9E87-4D9D-96C2-BAB10D59EBCA}">
      <dgm:prSet/>
      <dgm:spPr/>
      <dgm:t>
        <a:bodyPr/>
        <a:lstStyle/>
        <a:p>
          <a:endParaRPr lang="en-GB"/>
        </a:p>
      </dgm:t>
    </dgm:pt>
    <dgm:pt modelId="{5159C8AA-59BC-4B83-AFD9-984CF497F771}" type="sibTrans" cxnId="{10EB9A55-9E87-4D9D-96C2-BAB10D59EBCA}">
      <dgm:prSet/>
      <dgm:spPr/>
      <dgm:t>
        <a:bodyPr/>
        <a:lstStyle/>
        <a:p>
          <a:endParaRPr lang="en-GB"/>
        </a:p>
      </dgm:t>
    </dgm:pt>
    <dgm:pt modelId="{13F0F8B1-A2B4-4B27-B90C-5A1F2BB8188E}">
      <dgm:prSet phldrT="[Text]" custT="1"/>
      <dgm:spPr/>
      <dgm:t>
        <a:bodyPr/>
        <a:lstStyle/>
        <a:p>
          <a:pPr rtl="0"/>
          <a:r>
            <a:rPr lang="en-GB" sz="2000" dirty="0"/>
            <a:t>PESTLE analysis</a:t>
          </a:r>
          <a:r>
            <a:rPr lang="en-GB" sz="2000" dirty="0">
              <a:latin typeface="Tw Cen MT" panose="020B0602020104020603"/>
            </a:rPr>
            <a:t> </a:t>
          </a:r>
          <a:endParaRPr lang="en-GB" sz="2000" dirty="0"/>
        </a:p>
      </dgm:t>
    </dgm:pt>
    <dgm:pt modelId="{7D0B77BB-FC2C-431B-AC9D-632576EF58CD}" type="parTrans" cxnId="{5E3CE74D-34BB-4A74-9B0E-2E7CE17CBC25}">
      <dgm:prSet/>
      <dgm:spPr/>
      <dgm:t>
        <a:bodyPr/>
        <a:lstStyle/>
        <a:p>
          <a:endParaRPr lang="en-GB"/>
        </a:p>
      </dgm:t>
    </dgm:pt>
    <dgm:pt modelId="{8DC13B5D-9C8C-47A8-8142-D82DCC1A8B92}" type="sibTrans" cxnId="{5E3CE74D-34BB-4A74-9B0E-2E7CE17CBC25}">
      <dgm:prSet/>
      <dgm:spPr/>
      <dgm:t>
        <a:bodyPr/>
        <a:lstStyle/>
        <a:p>
          <a:endParaRPr lang="en-GB"/>
        </a:p>
      </dgm:t>
    </dgm:pt>
    <dgm:pt modelId="{63FCBA16-527A-4E68-9C47-0B432390354D}">
      <dgm:prSet phldrT="[Text]" custT="1"/>
      <dgm:spPr/>
      <dgm:t>
        <a:bodyPr/>
        <a:lstStyle/>
        <a:p>
          <a:r>
            <a:rPr lang="en-GB" sz="2000" dirty="0"/>
            <a:t>Fish bone diagram</a:t>
          </a:r>
        </a:p>
      </dgm:t>
    </dgm:pt>
    <dgm:pt modelId="{FEC2FA83-30B3-435A-9D20-001FA2877A05}" type="parTrans" cxnId="{4F15A634-082D-4E90-BFE5-58DFFE8FBEB5}">
      <dgm:prSet/>
      <dgm:spPr/>
      <dgm:t>
        <a:bodyPr/>
        <a:lstStyle/>
        <a:p>
          <a:endParaRPr lang="en-GB"/>
        </a:p>
      </dgm:t>
    </dgm:pt>
    <dgm:pt modelId="{324C2EFE-7BB0-4409-BF7B-0A0F0B3746C8}" type="sibTrans" cxnId="{4F15A634-082D-4E90-BFE5-58DFFE8FBEB5}">
      <dgm:prSet/>
      <dgm:spPr/>
      <dgm:t>
        <a:bodyPr/>
        <a:lstStyle/>
        <a:p>
          <a:endParaRPr lang="en-GB"/>
        </a:p>
      </dgm:t>
    </dgm:pt>
    <dgm:pt modelId="{BC3A56BB-6A2B-4794-9A17-59D0AE692F7C}">
      <dgm:prSet phldr="0"/>
      <dgm:spPr/>
      <dgm:t>
        <a:bodyPr/>
        <a:lstStyle/>
        <a:p>
          <a:pPr rtl="0"/>
          <a:r>
            <a:rPr lang="en-GB" dirty="0">
              <a:latin typeface="Tw Cen MT" panose="020B0602020104020603"/>
            </a:rPr>
            <a:t>Scope of the problem</a:t>
          </a:r>
          <a:endParaRPr lang="en-GB" dirty="0"/>
        </a:p>
      </dgm:t>
    </dgm:pt>
    <dgm:pt modelId="{5FA50D56-CBF8-4501-9C80-37A51A886F80}" type="parTrans" cxnId="{C191618D-F2FA-405B-85FE-6894A8BE62F2}">
      <dgm:prSet/>
      <dgm:spPr/>
    </dgm:pt>
    <dgm:pt modelId="{1ACCCA48-CB8C-4785-A99D-90C2F4CE5F8C}" type="sibTrans" cxnId="{C191618D-F2FA-405B-85FE-6894A8BE62F2}">
      <dgm:prSet/>
      <dgm:spPr/>
      <dgm:t>
        <a:bodyPr/>
        <a:lstStyle/>
        <a:p>
          <a:endParaRPr lang="en-GB"/>
        </a:p>
      </dgm:t>
    </dgm:pt>
    <dgm:pt modelId="{9C8D3ACB-FFC1-488A-86C4-03CD5B35A262}" type="pres">
      <dgm:prSet presAssocID="{58EB8DF8-C44A-440B-A4ED-029E2E47F2DC}" presName="linear" presStyleCnt="0">
        <dgm:presLayoutVars>
          <dgm:animLvl val="lvl"/>
          <dgm:resizeHandles val="exact"/>
        </dgm:presLayoutVars>
      </dgm:prSet>
      <dgm:spPr/>
    </dgm:pt>
    <dgm:pt modelId="{D5E56B8E-0E95-495A-8211-2ABCAF98CA39}" type="pres">
      <dgm:prSet presAssocID="{B08952A7-B2F5-4AF0-8E44-78ED5FD6910B}" presName="parentText" presStyleLbl="node1" presStyleIdx="0" presStyleCnt="7">
        <dgm:presLayoutVars>
          <dgm:chMax val="0"/>
          <dgm:bulletEnabled val="1"/>
        </dgm:presLayoutVars>
      </dgm:prSet>
      <dgm:spPr/>
    </dgm:pt>
    <dgm:pt modelId="{D6BB4F8F-6169-42BE-94D4-00425388CDA0}" type="pres">
      <dgm:prSet presAssocID="{17BD9230-1F45-42B9-955B-4BB4F4D9728B}" presName="spacer" presStyleCnt="0"/>
      <dgm:spPr/>
    </dgm:pt>
    <dgm:pt modelId="{4B6C5424-3DE7-4553-833F-D5A22F289D6D}" type="pres">
      <dgm:prSet presAssocID="{D1F2F899-7B15-4C2C-956E-172C6F56ACCE}" presName="parentText" presStyleLbl="node1" presStyleIdx="1" presStyleCnt="7">
        <dgm:presLayoutVars>
          <dgm:chMax val="0"/>
          <dgm:bulletEnabled val="1"/>
        </dgm:presLayoutVars>
      </dgm:prSet>
      <dgm:spPr/>
    </dgm:pt>
    <dgm:pt modelId="{1815181A-2FCC-45DC-B8C5-8DE23A78D930}" type="pres">
      <dgm:prSet presAssocID="{BB07A5DB-65C0-4A9D-8B66-EC4A147F5467}" presName="spacer" presStyleCnt="0"/>
      <dgm:spPr/>
    </dgm:pt>
    <dgm:pt modelId="{0A6F8B02-1AC9-46BB-B869-9EC85AD5C860}" type="pres">
      <dgm:prSet presAssocID="{BC3A56BB-6A2B-4794-9A17-59D0AE692F7C}" presName="parentText" presStyleLbl="node1" presStyleIdx="2" presStyleCnt="7">
        <dgm:presLayoutVars>
          <dgm:chMax val="0"/>
          <dgm:bulletEnabled val="1"/>
        </dgm:presLayoutVars>
      </dgm:prSet>
      <dgm:spPr/>
    </dgm:pt>
    <dgm:pt modelId="{F56E5B9A-8C37-4B64-A83F-C44AF8B5445B}" type="pres">
      <dgm:prSet presAssocID="{1ACCCA48-CB8C-4785-A99D-90C2F4CE5F8C}" presName="spacer" presStyleCnt="0"/>
      <dgm:spPr/>
    </dgm:pt>
    <dgm:pt modelId="{2BCEEFC2-E22D-4AAC-8712-06E515AEC26C}" type="pres">
      <dgm:prSet presAssocID="{5B0F6A56-6D19-417C-947F-6A49BD6228E2}" presName="parentText" presStyleLbl="node1" presStyleIdx="3" presStyleCnt="7">
        <dgm:presLayoutVars>
          <dgm:chMax val="0"/>
          <dgm:bulletEnabled val="1"/>
        </dgm:presLayoutVars>
      </dgm:prSet>
      <dgm:spPr/>
    </dgm:pt>
    <dgm:pt modelId="{44388F3D-83BD-4EC6-870D-D349626888D9}" type="pres">
      <dgm:prSet presAssocID="{5159C8AA-59BC-4B83-AFD9-984CF497F771}" presName="spacer" presStyleCnt="0"/>
      <dgm:spPr/>
    </dgm:pt>
    <dgm:pt modelId="{6B87BFA5-2034-446B-A121-59FC0DCAB3D8}" type="pres">
      <dgm:prSet presAssocID="{7D0F9A37-D9D8-4CF3-BE1F-F04C68FCA7F8}" presName="parentText" presStyleLbl="node1" presStyleIdx="4" presStyleCnt="7">
        <dgm:presLayoutVars>
          <dgm:chMax val="0"/>
          <dgm:bulletEnabled val="1"/>
        </dgm:presLayoutVars>
      </dgm:prSet>
      <dgm:spPr/>
    </dgm:pt>
    <dgm:pt modelId="{7D00F244-6BAD-40F9-BCB7-32FE28212F4F}" type="pres">
      <dgm:prSet presAssocID="{8A87F89F-021E-450E-8BD4-2E1EA38D4BA8}" presName="spacer" presStyleCnt="0"/>
      <dgm:spPr/>
    </dgm:pt>
    <dgm:pt modelId="{5705C036-17B6-4C18-A441-9D24BE6E19B2}" type="pres">
      <dgm:prSet presAssocID="{13F0F8B1-A2B4-4B27-B90C-5A1F2BB8188E}" presName="parentText" presStyleLbl="node1" presStyleIdx="5" presStyleCnt="7">
        <dgm:presLayoutVars>
          <dgm:chMax val="0"/>
          <dgm:bulletEnabled val="1"/>
        </dgm:presLayoutVars>
      </dgm:prSet>
      <dgm:spPr/>
    </dgm:pt>
    <dgm:pt modelId="{DA796114-700C-40AD-953F-00F72E8732BF}" type="pres">
      <dgm:prSet presAssocID="{8DC13B5D-9C8C-47A8-8142-D82DCC1A8B92}" presName="spacer" presStyleCnt="0"/>
      <dgm:spPr/>
    </dgm:pt>
    <dgm:pt modelId="{8E2ED13F-7C8A-4B97-8D62-AEBD8C2FA329}" type="pres">
      <dgm:prSet presAssocID="{63FCBA16-527A-4E68-9C47-0B432390354D}" presName="parentText" presStyleLbl="node1" presStyleIdx="6" presStyleCnt="7">
        <dgm:presLayoutVars>
          <dgm:chMax val="0"/>
          <dgm:bulletEnabled val="1"/>
        </dgm:presLayoutVars>
      </dgm:prSet>
      <dgm:spPr/>
    </dgm:pt>
  </dgm:ptLst>
  <dgm:cxnLst>
    <dgm:cxn modelId="{CB384517-A274-4763-B097-A1FF104D0E98}" type="presOf" srcId="{B08952A7-B2F5-4AF0-8E44-78ED5FD6910B}" destId="{D5E56B8E-0E95-495A-8211-2ABCAF98CA39}" srcOrd="0" destOrd="0" presId="urn:microsoft.com/office/officeart/2005/8/layout/vList2"/>
    <dgm:cxn modelId="{7B49B128-2913-475E-BC74-DA4FCE0B2CD3}" srcId="{58EB8DF8-C44A-440B-A4ED-029E2E47F2DC}" destId="{B08952A7-B2F5-4AF0-8E44-78ED5FD6910B}" srcOrd="0" destOrd="0" parTransId="{1747011F-59ED-4422-AE7A-97048A49B6B6}" sibTransId="{17BD9230-1F45-42B9-955B-4BB4F4D9728B}"/>
    <dgm:cxn modelId="{4F15A634-082D-4E90-BFE5-58DFFE8FBEB5}" srcId="{58EB8DF8-C44A-440B-A4ED-029E2E47F2DC}" destId="{63FCBA16-527A-4E68-9C47-0B432390354D}" srcOrd="6" destOrd="0" parTransId="{FEC2FA83-30B3-435A-9D20-001FA2877A05}" sibTransId="{324C2EFE-7BB0-4409-BF7B-0A0F0B3746C8}"/>
    <dgm:cxn modelId="{3E9C153F-85BD-4DDF-8EB3-C72D540ABD09}" type="presOf" srcId="{13F0F8B1-A2B4-4B27-B90C-5A1F2BB8188E}" destId="{5705C036-17B6-4C18-A441-9D24BE6E19B2}" srcOrd="0" destOrd="0" presId="urn:microsoft.com/office/officeart/2005/8/layout/vList2"/>
    <dgm:cxn modelId="{5E3CE74D-34BB-4A74-9B0E-2E7CE17CBC25}" srcId="{58EB8DF8-C44A-440B-A4ED-029E2E47F2DC}" destId="{13F0F8B1-A2B4-4B27-B90C-5A1F2BB8188E}" srcOrd="5" destOrd="0" parTransId="{7D0B77BB-FC2C-431B-AC9D-632576EF58CD}" sibTransId="{8DC13B5D-9C8C-47A8-8142-D82DCC1A8B92}"/>
    <dgm:cxn modelId="{40E1B070-EE60-4B25-AEDB-4ACBD524384A}" type="presOf" srcId="{5B0F6A56-6D19-417C-947F-6A49BD6228E2}" destId="{2BCEEFC2-E22D-4AAC-8712-06E515AEC26C}" srcOrd="0" destOrd="0" presId="urn:microsoft.com/office/officeart/2005/8/layout/vList2"/>
    <dgm:cxn modelId="{05260C55-FDFF-4F11-A506-95608CA4C568}" type="presOf" srcId="{7D0F9A37-D9D8-4CF3-BE1F-F04C68FCA7F8}" destId="{6B87BFA5-2034-446B-A121-59FC0DCAB3D8}" srcOrd="0" destOrd="0" presId="urn:microsoft.com/office/officeart/2005/8/layout/vList2"/>
    <dgm:cxn modelId="{10EB9A55-9E87-4D9D-96C2-BAB10D59EBCA}" srcId="{58EB8DF8-C44A-440B-A4ED-029E2E47F2DC}" destId="{5B0F6A56-6D19-417C-947F-6A49BD6228E2}" srcOrd="3" destOrd="0" parTransId="{DAD26534-06B1-469D-BA91-C529F7D2368B}" sibTransId="{5159C8AA-59BC-4B83-AFD9-984CF497F771}"/>
    <dgm:cxn modelId="{C191618D-F2FA-405B-85FE-6894A8BE62F2}" srcId="{58EB8DF8-C44A-440B-A4ED-029E2E47F2DC}" destId="{BC3A56BB-6A2B-4794-9A17-59D0AE692F7C}" srcOrd="2" destOrd="0" parTransId="{5FA50D56-CBF8-4501-9C80-37A51A886F80}" sibTransId="{1ACCCA48-CB8C-4785-A99D-90C2F4CE5F8C}"/>
    <dgm:cxn modelId="{A22E90A2-5D5E-4693-8FAA-A9C2FB5EC966}" srcId="{58EB8DF8-C44A-440B-A4ED-029E2E47F2DC}" destId="{D1F2F899-7B15-4C2C-956E-172C6F56ACCE}" srcOrd="1" destOrd="0" parTransId="{A7433745-7FD6-45E5-A0DA-6240CC5A1D07}" sibTransId="{BB07A5DB-65C0-4A9D-8B66-EC4A147F5467}"/>
    <dgm:cxn modelId="{B947F8BE-9F50-444D-A943-D2DB60EABD41}" type="presOf" srcId="{D1F2F899-7B15-4C2C-956E-172C6F56ACCE}" destId="{4B6C5424-3DE7-4553-833F-D5A22F289D6D}" srcOrd="0" destOrd="0" presId="urn:microsoft.com/office/officeart/2005/8/layout/vList2"/>
    <dgm:cxn modelId="{D3B7F8E3-816F-4921-96C0-53C7D81A6DAF}" type="presOf" srcId="{63FCBA16-527A-4E68-9C47-0B432390354D}" destId="{8E2ED13F-7C8A-4B97-8D62-AEBD8C2FA329}" srcOrd="0" destOrd="0" presId="urn:microsoft.com/office/officeart/2005/8/layout/vList2"/>
    <dgm:cxn modelId="{F89BB4EC-50BC-4F9C-ACF2-7340791F8241}" srcId="{58EB8DF8-C44A-440B-A4ED-029E2E47F2DC}" destId="{7D0F9A37-D9D8-4CF3-BE1F-F04C68FCA7F8}" srcOrd="4" destOrd="0" parTransId="{504B9F0B-CA89-4CD9-8E17-EA7935D1E1CB}" sibTransId="{8A87F89F-021E-450E-8BD4-2E1EA38D4BA8}"/>
    <dgm:cxn modelId="{86DF00FA-0E6A-4026-B85E-BAC5F91C114C}" type="presOf" srcId="{58EB8DF8-C44A-440B-A4ED-029E2E47F2DC}" destId="{9C8D3ACB-FFC1-488A-86C4-03CD5B35A262}" srcOrd="0" destOrd="0" presId="urn:microsoft.com/office/officeart/2005/8/layout/vList2"/>
    <dgm:cxn modelId="{6D1FAEFF-D52F-4EEB-8824-E6313EE0A9A8}" type="presOf" srcId="{BC3A56BB-6A2B-4794-9A17-59D0AE692F7C}" destId="{0A6F8B02-1AC9-46BB-B869-9EC85AD5C860}" srcOrd="0" destOrd="0" presId="urn:microsoft.com/office/officeart/2005/8/layout/vList2"/>
    <dgm:cxn modelId="{41D4C10E-635C-4081-A8F5-DFF88A473343}" type="presParOf" srcId="{9C8D3ACB-FFC1-488A-86C4-03CD5B35A262}" destId="{D5E56B8E-0E95-495A-8211-2ABCAF98CA39}" srcOrd="0" destOrd="0" presId="urn:microsoft.com/office/officeart/2005/8/layout/vList2"/>
    <dgm:cxn modelId="{042D3974-46CA-4DEF-AE2D-474A5103C6C0}" type="presParOf" srcId="{9C8D3ACB-FFC1-488A-86C4-03CD5B35A262}" destId="{D6BB4F8F-6169-42BE-94D4-00425388CDA0}" srcOrd="1" destOrd="0" presId="urn:microsoft.com/office/officeart/2005/8/layout/vList2"/>
    <dgm:cxn modelId="{DFE8CBD9-0D66-49AF-B920-4ECCBCC362A4}" type="presParOf" srcId="{9C8D3ACB-FFC1-488A-86C4-03CD5B35A262}" destId="{4B6C5424-3DE7-4553-833F-D5A22F289D6D}" srcOrd="2" destOrd="0" presId="urn:microsoft.com/office/officeart/2005/8/layout/vList2"/>
    <dgm:cxn modelId="{0B33B967-6672-4903-BD77-3FE31E77D5B8}" type="presParOf" srcId="{9C8D3ACB-FFC1-488A-86C4-03CD5B35A262}" destId="{1815181A-2FCC-45DC-B8C5-8DE23A78D930}" srcOrd="3" destOrd="0" presId="urn:microsoft.com/office/officeart/2005/8/layout/vList2"/>
    <dgm:cxn modelId="{18500799-7D44-4024-8701-E17A08D8F026}" type="presParOf" srcId="{9C8D3ACB-FFC1-488A-86C4-03CD5B35A262}" destId="{0A6F8B02-1AC9-46BB-B869-9EC85AD5C860}" srcOrd="4" destOrd="0" presId="urn:microsoft.com/office/officeart/2005/8/layout/vList2"/>
    <dgm:cxn modelId="{1A7E4DB8-3F05-4134-8C27-A3AD05A68473}" type="presParOf" srcId="{9C8D3ACB-FFC1-488A-86C4-03CD5B35A262}" destId="{F56E5B9A-8C37-4B64-A83F-C44AF8B5445B}" srcOrd="5" destOrd="0" presId="urn:microsoft.com/office/officeart/2005/8/layout/vList2"/>
    <dgm:cxn modelId="{B71186F9-968A-4B7E-BEBA-35F0BAF02159}" type="presParOf" srcId="{9C8D3ACB-FFC1-488A-86C4-03CD5B35A262}" destId="{2BCEEFC2-E22D-4AAC-8712-06E515AEC26C}" srcOrd="6" destOrd="0" presId="urn:microsoft.com/office/officeart/2005/8/layout/vList2"/>
    <dgm:cxn modelId="{0EFFBBEF-561D-464A-813C-07FB9BC97039}" type="presParOf" srcId="{9C8D3ACB-FFC1-488A-86C4-03CD5B35A262}" destId="{44388F3D-83BD-4EC6-870D-D349626888D9}" srcOrd="7" destOrd="0" presId="urn:microsoft.com/office/officeart/2005/8/layout/vList2"/>
    <dgm:cxn modelId="{67534A5C-12FE-4FE2-A56A-9F61CDE1997F}" type="presParOf" srcId="{9C8D3ACB-FFC1-488A-86C4-03CD5B35A262}" destId="{6B87BFA5-2034-446B-A121-59FC0DCAB3D8}" srcOrd="8" destOrd="0" presId="urn:microsoft.com/office/officeart/2005/8/layout/vList2"/>
    <dgm:cxn modelId="{74C0E24A-1B85-4CEF-B2F2-CADE1A2DADD7}" type="presParOf" srcId="{9C8D3ACB-FFC1-488A-86C4-03CD5B35A262}" destId="{7D00F244-6BAD-40F9-BCB7-32FE28212F4F}" srcOrd="9" destOrd="0" presId="urn:microsoft.com/office/officeart/2005/8/layout/vList2"/>
    <dgm:cxn modelId="{2E0DE9EA-4934-476B-AE63-0C21793AD435}" type="presParOf" srcId="{9C8D3ACB-FFC1-488A-86C4-03CD5B35A262}" destId="{5705C036-17B6-4C18-A441-9D24BE6E19B2}" srcOrd="10" destOrd="0" presId="urn:microsoft.com/office/officeart/2005/8/layout/vList2"/>
    <dgm:cxn modelId="{F237284B-F4D7-41D1-97BD-1A228D41AFD2}" type="presParOf" srcId="{9C8D3ACB-FFC1-488A-86C4-03CD5B35A262}" destId="{DA796114-700C-40AD-953F-00F72E8732BF}" srcOrd="11" destOrd="0" presId="urn:microsoft.com/office/officeart/2005/8/layout/vList2"/>
    <dgm:cxn modelId="{7B3A1A7A-B852-4A82-A99C-76CDF4D5CF86}" type="presParOf" srcId="{9C8D3ACB-FFC1-488A-86C4-03CD5B35A262}" destId="{8E2ED13F-7C8A-4B97-8D62-AEBD8C2FA329}"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70B31E-B3DA-44E0-8EA8-21A1F3D003FB}"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GB"/>
        </a:p>
      </dgm:t>
    </dgm:pt>
    <dgm:pt modelId="{B0A0C26F-D837-4DDD-8929-78BCA7C83159}">
      <dgm:prSet/>
      <dgm:spPr/>
      <dgm:t>
        <a:bodyPr/>
        <a:lstStyle/>
        <a:p>
          <a:pPr rtl="0"/>
          <a:r>
            <a:rPr lang="en-GB"/>
            <a:t>The problem with staff shortages is currently worldwide.</a:t>
          </a:r>
          <a:r>
            <a:rPr lang="en-GB">
              <a:latin typeface="Tw Cen MT" panose="020B0602020104020603"/>
            </a:rPr>
            <a:t> </a:t>
          </a:r>
          <a:endParaRPr lang="en-GB"/>
        </a:p>
      </dgm:t>
    </dgm:pt>
    <dgm:pt modelId="{B20B2378-F5B9-4B96-A462-B8597BE46CAB}" type="parTrans" cxnId="{DB20C5B6-C43A-4BAE-B16F-09BDEA3A70D3}">
      <dgm:prSet/>
      <dgm:spPr/>
      <dgm:t>
        <a:bodyPr/>
        <a:lstStyle/>
        <a:p>
          <a:endParaRPr lang="en-GB"/>
        </a:p>
      </dgm:t>
    </dgm:pt>
    <dgm:pt modelId="{0A5B0CE5-7220-473F-B47A-4C8608217F8A}" type="sibTrans" cxnId="{DB20C5B6-C43A-4BAE-B16F-09BDEA3A70D3}">
      <dgm:prSet/>
      <dgm:spPr/>
      <dgm:t>
        <a:bodyPr/>
        <a:lstStyle/>
        <a:p>
          <a:endParaRPr lang="en-GB"/>
        </a:p>
      </dgm:t>
    </dgm:pt>
    <dgm:pt modelId="{12E43381-0C6D-4885-A683-358F7F8019F6}">
      <dgm:prSet/>
      <dgm:spPr/>
      <dgm:t>
        <a:bodyPr/>
        <a:lstStyle/>
        <a:p>
          <a:r>
            <a:rPr lang="en-GB"/>
            <a:t>Due to a nation-wide pandemic (COVID-19) has caused a huge impact on working life.</a:t>
          </a:r>
          <a:r>
            <a:rPr lang="en-GB" b="0" i="0"/>
            <a:t>  The ever-increasing morbidity and mortality due to COVID-19 is the biggest setback. (Ray,</a:t>
          </a:r>
          <a:r>
            <a:rPr lang="en-GB"/>
            <a:t>D, Tripathy, S, et al </a:t>
          </a:r>
          <a:r>
            <a:rPr lang="en-GB" b="0" i="0"/>
            <a:t>June 2020)</a:t>
          </a:r>
          <a:endParaRPr lang="en-GB"/>
        </a:p>
      </dgm:t>
    </dgm:pt>
    <dgm:pt modelId="{05217EFB-E1F3-48D9-AD05-3F7AECBB36DE}" type="parTrans" cxnId="{ECCBD9D8-F670-4383-BE6D-0BE54C4572A2}">
      <dgm:prSet/>
      <dgm:spPr/>
      <dgm:t>
        <a:bodyPr/>
        <a:lstStyle/>
        <a:p>
          <a:endParaRPr lang="en-GB"/>
        </a:p>
      </dgm:t>
    </dgm:pt>
    <dgm:pt modelId="{4FD00EAA-C6E9-41E4-BB9F-93BBDA16AB7D}" type="sibTrans" cxnId="{ECCBD9D8-F670-4383-BE6D-0BE54C4572A2}">
      <dgm:prSet/>
      <dgm:spPr/>
      <dgm:t>
        <a:bodyPr/>
        <a:lstStyle/>
        <a:p>
          <a:endParaRPr lang="en-GB"/>
        </a:p>
      </dgm:t>
    </dgm:pt>
    <dgm:pt modelId="{DE4343A9-C78D-4090-9708-5027C75DAD4E}">
      <dgm:prSet phldr="0"/>
      <dgm:spPr/>
      <dgm:t>
        <a:bodyPr/>
        <a:lstStyle/>
        <a:p>
          <a:pPr rtl="0"/>
          <a:r>
            <a:rPr lang="en-GB">
              <a:latin typeface="Tw Cen MT" panose="020B0602020104020603"/>
            </a:rPr>
            <a:t> Staff are also having time off for various reasons e.g. travel expense, mental health problem, illness, money, lack of communication</a:t>
          </a:r>
        </a:p>
      </dgm:t>
    </dgm:pt>
    <dgm:pt modelId="{8EBDBFE3-2EB3-41B3-81BC-6FE47897E47E}" type="parTrans" cxnId="{52264E38-0535-4E58-8C35-388F0276F635}">
      <dgm:prSet/>
      <dgm:spPr/>
    </dgm:pt>
    <dgm:pt modelId="{68841A6D-0EE8-48B3-8B34-BDCE7B1E959A}" type="sibTrans" cxnId="{52264E38-0535-4E58-8C35-388F0276F635}">
      <dgm:prSet/>
      <dgm:spPr/>
    </dgm:pt>
    <dgm:pt modelId="{2B876FDE-4B52-45EE-BF31-C8A454C779C4}" type="pres">
      <dgm:prSet presAssocID="{F070B31E-B3DA-44E0-8EA8-21A1F3D003FB}" presName="linear" presStyleCnt="0">
        <dgm:presLayoutVars>
          <dgm:animLvl val="lvl"/>
          <dgm:resizeHandles val="exact"/>
        </dgm:presLayoutVars>
      </dgm:prSet>
      <dgm:spPr/>
    </dgm:pt>
    <dgm:pt modelId="{0C2230D3-E911-4924-80A7-BA78A20E0B93}" type="pres">
      <dgm:prSet presAssocID="{B0A0C26F-D837-4DDD-8929-78BCA7C83159}" presName="parentText" presStyleLbl="node1" presStyleIdx="0" presStyleCnt="3">
        <dgm:presLayoutVars>
          <dgm:chMax val="0"/>
          <dgm:bulletEnabled val="1"/>
        </dgm:presLayoutVars>
      </dgm:prSet>
      <dgm:spPr/>
    </dgm:pt>
    <dgm:pt modelId="{820DA526-0BD9-4B6F-ADF1-4D773DC5301C}" type="pres">
      <dgm:prSet presAssocID="{0A5B0CE5-7220-473F-B47A-4C8608217F8A}" presName="spacer" presStyleCnt="0"/>
      <dgm:spPr/>
    </dgm:pt>
    <dgm:pt modelId="{5E835F85-E8FA-46AC-BE1C-BBAF054C9E69}" type="pres">
      <dgm:prSet presAssocID="{12E43381-0C6D-4885-A683-358F7F8019F6}" presName="parentText" presStyleLbl="node1" presStyleIdx="1" presStyleCnt="3">
        <dgm:presLayoutVars>
          <dgm:chMax val="0"/>
          <dgm:bulletEnabled val="1"/>
        </dgm:presLayoutVars>
      </dgm:prSet>
      <dgm:spPr/>
    </dgm:pt>
    <dgm:pt modelId="{0E875F98-19C3-439A-B0FB-EA41F0788177}" type="pres">
      <dgm:prSet presAssocID="{4FD00EAA-C6E9-41E4-BB9F-93BBDA16AB7D}" presName="spacer" presStyleCnt="0"/>
      <dgm:spPr/>
    </dgm:pt>
    <dgm:pt modelId="{8217CA46-9361-4B24-BAA0-302B4BB6A0E9}" type="pres">
      <dgm:prSet presAssocID="{DE4343A9-C78D-4090-9708-5027C75DAD4E}" presName="parentText" presStyleLbl="node1" presStyleIdx="2" presStyleCnt="3">
        <dgm:presLayoutVars>
          <dgm:chMax val="0"/>
          <dgm:bulletEnabled val="1"/>
        </dgm:presLayoutVars>
      </dgm:prSet>
      <dgm:spPr/>
    </dgm:pt>
  </dgm:ptLst>
  <dgm:cxnLst>
    <dgm:cxn modelId="{52264E38-0535-4E58-8C35-388F0276F635}" srcId="{F070B31E-B3DA-44E0-8EA8-21A1F3D003FB}" destId="{DE4343A9-C78D-4090-9708-5027C75DAD4E}" srcOrd="2" destOrd="0" parTransId="{8EBDBFE3-2EB3-41B3-81BC-6FE47897E47E}" sibTransId="{68841A6D-0EE8-48B3-8B34-BDCE7B1E959A}"/>
    <dgm:cxn modelId="{F3E7173F-17CC-4EE4-9D21-E47872A2F13D}" type="presOf" srcId="{B0A0C26F-D837-4DDD-8929-78BCA7C83159}" destId="{0C2230D3-E911-4924-80A7-BA78A20E0B93}" srcOrd="0" destOrd="0" presId="urn:microsoft.com/office/officeart/2005/8/layout/vList2"/>
    <dgm:cxn modelId="{DB20C5B6-C43A-4BAE-B16F-09BDEA3A70D3}" srcId="{F070B31E-B3DA-44E0-8EA8-21A1F3D003FB}" destId="{B0A0C26F-D837-4DDD-8929-78BCA7C83159}" srcOrd="0" destOrd="0" parTransId="{B20B2378-F5B9-4B96-A462-B8597BE46CAB}" sibTransId="{0A5B0CE5-7220-473F-B47A-4C8608217F8A}"/>
    <dgm:cxn modelId="{1FA251C0-C754-4D8F-8EE7-8E102C472F86}" type="presOf" srcId="{12E43381-0C6D-4885-A683-358F7F8019F6}" destId="{5E835F85-E8FA-46AC-BE1C-BBAF054C9E69}" srcOrd="0" destOrd="0" presId="urn:microsoft.com/office/officeart/2005/8/layout/vList2"/>
    <dgm:cxn modelId="{ECCBD9D8-F670-4383-BE6D-0BE54C4572A2}" srcId="{F070B31E-B3DA-44E0-8EA8-21A1F3D003FB}" destId="{12E43381-0C6D-4885-A683-358F7F8019F6}" srcOrd="1" destOrd="0" parTransId="{05217EFB-E1F3-48D9-AD05-3F7AECBB36DE}" sibTransId="{4FD00EAA-C6E9-41E4-BB9F-93BBDA16AB7D}"/>
    <dgm:cxn modelId="{5BC7A0E4-92FB-4A8B-82BE-B5B6D887F84A}" type="presOf" srcId="{F070B31E-B3DA-44E0-8EA8-21A1F3D003FB}" destId="{2B876FDE-4B52-45EE-BF31-C8A454C779C4}" srcOrd="0" destOrd="0" presId="urn:microsoft.com/office/officeart/2005/8/layout/vList2"/>
    <dgm:cxn modelId="{A30898F9-4F9F-44C5-8D79-F2E1729AA082}" type="presOf" srcId="{DE4343A9-C78D-4090-9708-5027C75DAD4E}" destId="{8217CA46-9361-4B24-BAA0-302B4BB6A0E9}" srcOrd="0" destOrd="0" presId="urn:microsoft.com/office/officeart/2005/8/layout/vList2"/>
    <dgm:cxn modelId="{B950DBD7-FD1A-48F0-B700-64C7DA518C83}" type="presParOf" srcId="{2B876FDE-4B52-45EE-BF31-C8A454C779C4}" destId="{0C2230D3-E911-4924-80A7-BA78A20E0B93}" srcOrd="0" destOrd="0" presId="urn:microsoft.com/office/officeart/2005/8/layout/vList2"/>
    <dgm:cxn modelId="{99C8A652-CA46-474B-AAF2-7F7473DC06B4}" type="presParOf" srcId="{2B876FDE-4B52-45EE-BF31-C8A454C779C4}" destId="{820DA526-0BD9-4B6F-ADF1-4D773DC5301C}" srcOrd="1" destOrd="0" presId="urn:microsoft.com/office/officeart/2005/8/layout/vList2"/>
    <dgm:cxn modelId="{A2FC9855-029B-4D79-BB14-5E002C068D6D}" type="presParOf" srcId="{2B876FDE-4B52-45EE-BF31-C8A454C779C4}" destId="{5E835F85-E8FA-46AC-BE1C-BBAF054C9E69}" srcOrd="2" destOrd="0" presId="urn:microsoft.com/office/officeart/2005/8/layout/vList2"/>
    <dgm:cxn modelId="{92108AC9-ABF5-4397-8848-A42FAFC7A06C}" type="presParOf" srcId="{2B876FDE-4B52-45EE-BF31-C8A454C779C4}" destId="{0E875F98-19C3-439A-B0FB-EA41F0788177}" srcOrd="3" destOrd="0" presId="urn:microsoft.com/office/officeart/2005/8/layout/vList2"/>
    <dgm:cxn modelId="{DB2E2879-7E7F-4E89-8865-21CB9EFB1F9C}" type="presParOf" srcId="{2B876FDE-4B52-45EE-BF31-C8A454C779C4}" destId="{8217CA46-9361-4B24-BAA0-302B4BB6A0E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D7D9F5A-D042-4ACF-A1C9-1AE838C33F19}"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D6FBF59-B0C2-40DB-A245-B764598C4D6B}">
      <dgm:prSet/>
      <dgm:spPr/>
      <dgm:t>
        <a:bodyPr/>
        <a:lstStyle/>
        <a:p>
          <a:pPr>
            <a:defRPr cap="all"/>
          </a:pPr>
          <a:r>
            <a:rPr lang="en-GB"/>
            <a:t>Recruiting of more staff</a:t>
          </a:r>
          <a:endParaRPr lang="en-US"/>
        </a:p>
      </dgm:t>
    </dgm:pt>
    <dgm:pt modelId="{99F1814B-6EF6-4778-BD2F-77FC9A00991C}" type="parTrans" cxnId="{1C30C1D8-A22C-4C64-B07E-C542569D9AD6}">
      <dgm:prSet/>
      <dgm:spPr/>
      <dgm:t>
        <a:bodyPr/>
        <a:lstStyle/>
        <a:p>
          <a:endParaRPr lang="en-US"/>
        </a:p>
      </dgm:t>
    </dgm:pt>
    <dgm:pt modelId="{F5116CF3-4489-4767-89BB-A5F3BF55EF82}" type="sibTrans" cxnId="{1C30C1D8-A22C-4C64-B07E-C542569D9AD6}">
      <dgm:prSet/>
      <dgm:spPr/>
      <dgm:t>
        <a:bodyPr/>
        <a:lstStyle/>
        <a:p>
          <a:endParaRPr lang="en-US"/>
        </a:p>
      </dgm:t>
    </dgm:pt>
    <dgm:pt modelId="{BEF87E4A-A23B-44DB-9A44-796E68154A1D}">
      <dgm:prSet/>
      <dgm:spPr/>
      <dgm:t>
        <a:bodyPr/>
        <a:lstStyle/>
        <a:p>
          <a:pPr>
            <a:defRPr cap="all"/>
          </a:pPr>
          <a:r>
            <a:rPr lang="en-GB"/>
            <a:t>Meetings for support</a:t>
          </a:r>
          <a:endParaRPr lang="en-US"/>
        </a:p>
      </dgm:t>
    </dgm:pt>
    <dgm:pt modelId="{C967D5ED-FF54-40BA-A67F-89A2EFC60BA9}" type="parTrans" cxnId="{0D6ECE3C-0EDE-4F81-A99F-A0A9616A9953}">
      <dgm:prSet/>
      <dgm:spPr/>
      <dgm:t>
        <a:bodyPr/>
        <a:lstStyle/>
        <a:p>
          <a:endParaRPr lang="en-US"/>
        </a:p>
      </dgm:t>
    </dgm:pt>
    <dgm:pt modelId="{45E6EE93-FA3F-485D-A62B-B0D3997A5B14}" type="sibTrans" cxnId="{0D6ECE3C-0EDE-4F81-A99F-A0A9616A9953}">
      <dgm:prSet/>
      <dgm:spPr/>
      <dgm:t>
        <a:bodyPr/>
        <a:lstStyle/>
        <a:p>
          <a:endParaRPr lang="en-US"/>
        </a:p>
      </dgm:t>
    </dgm:pt>
    <dgm:pt modelId="{F4D1675B-7444-4FA6-9C41-A3C710B82848}">
      <dgm:prSet/>
      <dgm:spPr/>
      <dgm:t>
        <a:bodyPr/>
        <a:lstStyle/>
        <a:p>
          <a:pPr>
            <a:defRPr cap="all"/>
          </a:pPr>
          <a:r>
            <a:rPr lang="en-GB"/>
            <a:t>Training </a:t>
          </a:r>
          <a:endParaRPr lang="en-US"/>
        </a:p>
      </dgm:t>
    </dgm:pt>
    <dgm:pt modelId="{3458C1DB-CB95-4CF4-9A8D-2110A3B68EEF}" type="parTrans" cxnId="{5D45B2A6-5519-41D1-B35C-AEDA39A6905A}">
      <dgm:prSet/>
      <dgm:spPr/>
      <dgm:t>
        <a:bodyPr/>
        <a:lstStyle/>
        <a:p>
          <a:endParaRPr lang="en-US"/>
        </a:p>
      </dgm:t>
    </dgm:pt>
    <dgm:pt modelId="{550E5D5A-085C-4F2C-9659-3F3ED4AA42AE}" type="sibTrans" cxnId="{5D45B2A6-5519-41D1-B35C-AEDA39A6905A}">
      <dgm:prSet/>
      <dgm:spPr/>
      <dgm:t>
        <a:bodyPr/>
        <a:lstStyle/>
        <a:p>
          <a:endParaRPr lang="en-US"/>
        </a:p>
      </dgm:t>
    </dgm:pt>
    <dgm:pt modelId="{470F1B98-EE53-4BF9-BE82-9ED161A9F1CB}" type="pres">
      <dgm:prSet presAssocID="{6D7D9F5A-D042-4ACF-A1C9-1AE838C33F19}" presName="root" presStyleCnt="0">
        <dgm:presLayoutVars>
          <dgm:dir/>
          <dgm:resizeHandles val="exact"/>
        </dgm:presLayoutVars>
      </dgm:prSet>
      <dgm:spPr/>
    </dgm:pt>
    <dgm:pt modelId="{7A7890B6-79A0-42A7-BACA-559EDB99D802}" type="pres">
      <dgm:prSet presAssocID="{6D6FBF59-B0C2-40DB-A245-B764598C4D6B}" presName="compNode" presStyleCnt="0"/>
      <dgm:spPr/>
    </dgm:pt>
    <dgm:pt modelId="{53107F5B-B5B1-4565-A701-7DFF18762429}" type="pres">
      <dgm:prSet presAssocID="{6D6FBF59-B0C2-40DB-A245-B764598C4D6B}" presName="iconBgRect" presStyleLbl="bgShp" presStyleIdx="0" presStyleCnt="3"/>
      <dgm:spPr>
        <a:prstGeom prst="round2DiagRect">
          <a:avLst>
            <a:gd name="adj1" fmla="val 29727"/>
            <a:gd name="adj2" fmla="val 0"/>
          </a:avLst>
        </a:prstGeom>
      </dgm:spPr>
    </dgm:pt>
    <dgm:pt modelId="{79901782-C503-4F8D-ABC5-87E7B064ED86}" type="pres">
      <dgm:prSet presAssocID="{6D6FBF59-B0C2-40DB-A245-B764598C4D6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a:ext>
      </dgm:extLst>
    </dgm:pt>
    <dgm:pt modelId="{1ED44C1E-7FB5-4C5A-AA02-DC9ECEE309F0}" type="pres">
      <dgm:prSet presAssocID="{6D6FBF59-B0C2-40DB-A245-B764598C4D6B}" presName="spaceRect" presStyleCnt="0"/>
      <dgm:spPr/>
    </dgm:pt>
    <dgm:pt modelId="{A31BFE78-76F1-4DC6-82E0-27A06816C052}" type="pres">
      <dgm:prSet presAssocID="{6D6FBF59-B0C2-40DB-A245-B764598C4D6B}" presName="textRect" presStyleLbl="revTx" presStyleIdx="0" presStyleCnt="3">
        <dgm:presLayoutVars>
          <dgm:chMax val="1"/>
          <dgm:chPref val="1"/>
        </dgm:presLayoutVars>
      </dgm:prSet>
      <dgm:spPr/>
    </dgm:pt>
    <dgm:pt modelId="{6043304D-7358-49F5-ABCB-7A3227DE6B0C}" type="pres">
      <dgm:prSet presAssocID="{F5116CF3-4489-4767-89BB-A5F3BF55EF82}" presName="sibTrans" presStyleCnt="0"/>
      <dgm:spPr/>
    </dgm:pt>
    <dgm:pt modelId="{FCE19CC1-98A3-4B76-A075-D63A8531CEFB}" type="pres">
      <dgm:prSet presAssocID="{BEF87E4A-A23B-44DB-9A44-796E68154A1D}" presName="compNode" presStyleCnt="0"/>
      <dgm:spPr/>
    </dgm:pt>
    <dgm:pt modelId="{BAE2FA5E-8C85-4A0D-9C65-814BA87593CA}" type="pres">
      <dgm:prSet presAssocID="{BEF87E4A-A23B-44DB-9A44-796E68154A1D}" presName="iconBgRect" presStyleLbl="bgShp" presStyleIdx="1" presStyleCnt="3"/>
      <dgm:spPr>
        <a:prstGeom prst="round2DiagRect">
          <a:avLst>
            <a:gd name="adj1" fmla="val 29727"/>
            <a:gd name="adj2" fmla="val 0"/>
          </a:avLst>
        </a:prstGeom>
      </dgm:spPr>
    </dgm:pt>
    <dgm:pt modelId="{47A7B5AC-29FD-452B-8D9C-6FF2C25F871B}" type="pres">
      <dgm:prSet presAssocID="{BEF87E4A-A23B-44DB-9A44-796E68154A1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D9378005-3F9C-4C94-9206-E1EAFC37CAA2}" type="pres">
      <dgm:prSet presAssocID="{BEF87E4A-A23B-44DB-9A44-796E68154A1D}" presName="spaceRect" presStyleCnt="0"/>
      <dgm:spPr/>
    </dgm:pt>
    <dgm:pt modelId="{72384F2B-0F7E-4C4A-8BAE-D132E2D45987}" type="pres">
      <dgm:prSet presAssocID="{BEF87E4A-A23B-44DB-9A44-796E68154A1D}" presName="textRect" presStyleLbl="revTx" presStyleIdx="1" presStyleCnt="3">
        <dgm:presLayoutVars>
          <dgm:chMax val="1"/>
          <dgm:chPref val="1"/>
        </dgm:presLayoutVars>
      </dgm:prSet>
      <dgm:spPr/>
    </dgm:pt>
    <dgm:pt modelId="{E5A7B3DE-92F5-4C41-B124-4ECCEFAB43EB}" type="pres">
      <dgm:prSet presAssocID="{45E6EE93-FA3F-485D-A62B-B0D3997A5B14}" presName="sibTrans" presStyleCnt="0"/>
      <dgm:spPr/>
    </dgm:pt>
    <dgm:pt modelId="{9BC4555F-8E3D-4BC0-84A3-51B8849E7352}" type="pres">
      <dgm:prSet presAssocID="{F4D1675B-7444-4FA6-9C41-A3C710B82848}" presName="compNode" presStyleCnt="0"/>
      <dgm:spPr/>
    </dgm:pt>
    <dgm:pt modelId="{8EF93C8D-E9BB-4E68-B46D-D688C3A85A25}" type="pres">
      <dgm:prSet presAssocID="{F4D1675B-7444-4FA6-9C41-A3C710B82848}" presName="iconBgRect" presStyleLbl="bgShp" presStyleIdx="2" presStyleCnt="3"/>
      <dgm:spPr>
        <a:prstGeom prst="round2DiagRect">
          <a:avLst>
            <a:gd name="adj1" fmla="val 29727"/>
            <a:gd name="adj2" fmla="val 0"/>
          </a:avLst>
        </a:prstGeom>
      </dgm:spPr>
    </dgm:pt>
    <dgm:pt modelId="{C4E9AC36-BD09-4EB8-8971-B12E5A9AA386}" type="pres">
      <dgm:prSet presAssocID="{F4D1675B-7444-4FA6-9C41-A3C710B8284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cher"/>
        </a:ext>
      </dgm:extLst>
    </dgm:pt>
    <dgm:pt modelId="{E9F36D40-78E7-4767-9D64-243080BFCE59}" type="pres">
      <dgm:prSet presAssocID="{F4D1675B-7444-4FA6-9C41-A3C710B82848}" presName="spaceRect" presStyleCnt="0"/>
      <dgm:spPr/>
    </dgm:pt>
    <dgm:pt modelId="{508C8E45-A226-4A7A-9CB3-1E2685D91C14}" type="pres">
      <dgm:prSet presAssocID="{F4D1675B-7444-4FA6-9C41-A3C710B82848}" presName="textRect" presStyleLbl="revTx" presStyleIdx="2" presStyleCnt="3">
        <dgm:presLayoutVars>
          <dgm:chMax val="1"/>
          <dgm:chPref val="1"/>
        </dgm:presLayoutVars>
      </dgm:prSet>
      <dgm:spPr/>
    </dgm:pt>
  </dgm:ptLst>
  <dgm:cxnLst>
    <dgm:cxn modelId="{2B79880E-686F-4EB3-B6E6-6B37325BA18D}" type="presOf" srcId="{F4D1675B-7444-4FA6-9C41-A3C710B82848}" destId="{508C8E45-A226-4A7A-9CB3-1E2685D91C14}" srcOrd="0" destOrd="0" presId="urn:microsoft.com/office/officeart/2018/5/layout/IconLeafLabelList"/>
    <dgm:cxn modelId="{0D6ECE3C-0EDE-4F81-A99F-A0A9616A9953}" srcId="{6D7D9F5A-D042-4ACF-A1C9-1AE838C33F19}" destId="{BEF87E4A-A23B-44DB-9A44-796E68154A1D}" srcOrd="1" destOrd="0" parTransId="{C967D5ED-FF54-40BA-A67F-89A2EFC60BA9}" sibTransId="{45E6EE93-FA3F-485D-A62B-B0D3997A5B14}"/>
    <dgm:cxn modelId="{8EB4FC78-E130-40F6-A480-24C6B8F869F8}" type="presOf" srcId="{6D6FBF59-B0C2-40DB-A245-B764598C4D6B}" destId="{A31BFE78-76F1-4DC6-82E0-27A06816C052}" srcOrd="0" destOrd="0" presId="urn:microsoft.com/office/officeart/2018/5/layout/IconLeafLabelList"/>
    <dgm:cxn modelId="{B44F5493-50A6-4525-9F65-EF4869CF1157}" type="presOf" srcId="{BEF87E4A-A23B-44DB-9A44-796E68154A1D}" destId="{72384F2B-0F7E-4C4A-8BAE-D132E2D45987}" srcOrd="0" destOrd="0" presId="urn:microsoft.com/office/officeart/2018/5/layout/IconLeafLabelList"/>
    <dgm:cxn modelId="{5D45B2A6-5519-41D1-B35C-AEDA39A6905A}" srcId="{6D7D9F5A-D042-4ACF-A1C9-1AE838C33F19}" destId="{F4D1675B-7444-4FA6-9C41-A3C710B82848}" srcOrd="2" destOrd="0" parTransId="{3458C1DB-CB95-4CF4-9A8D-2110A3B68EEF}" sibTransId="{550E5D5A-085C-4F2C-9659-3F3ED4AA42AE}"/>
    <dgm:cxn modelId="{4A554CC4-4169-47FA-86D6-9CD10CF61DA5}" type="presOf" srcId="{6D7D9F5A-D042-4ACF-A1C9-1AE838C33F19}" destId="{470F1B98-EE53-4BF9-BE82-9ED161A9F1CB}" srcOrd="0" destOrd="0" presId="urn:microsoft.com/office/officeart/2018/5/layout/IconLeafLabelList"/>
    <dgm:cxn modelId="{1C30C1D8-A22C-4C64-B07E-C542569D9AD6}" srcId="{6D7D9F5A-D042-4ACF-A1C9-1AE838C33F19}" destId="{6D6FBF59-B0C2-40DB-A245-B764598C4D6B}" srcOrd="0" destOrd="0" parTransId="{99F1814B-6EF6-4778-BD2F-77FC9A00991C}" sibTransId="{F5116CF3-4489-4767-89BB-A5F3BF55EF82}"/>
    <dgm:cxn modelId="{0DE1FED0-742A-4F91-BD37-B96DB5EA5989}" type="presParOf" srcId="{470F1B98-EE53-4BF9-BE82-9ED161A9F1CB}" destId="{7A7890B6-79A0-42A7-BACA-559EDB99D802}" srcOrd="0" destOrd="0" presId="urn:microsoft.com/office/officeart/2018/5/layout/IconLeafLabelList"/>
    <dgm:cxn modelId="{B0EE190B-7957-4121-82D6-7920DA65BE1C}" type="presParOf" srcId="{7A7890B6-79A0-42A7-BACA-559EDB99D802}" destId="{53107F5B-B5B1-4565-A701-7DFF18762429}" srcOrd="0" destOrd="0" presId="urn:microsoft.com/office/officeart/2018/5/layout/IconLeafLabelList"/>
    <dgm:cxn modelId="{C8343AFE-CED6-465C-AC20-C65CA9EC41D8}" type="presParOf" srcId="{7A7890B6-79A0-42A7-BACA-559EDB99D802}" destId="{79901782-C503-4F8D-ABC5-87E7B064ED86}" srcOrd="1" destOrd="0" presId="urn:microsoft.com/office/officeart/2018/5/layout/IconLeafLabelList"/>
    <dgm:cxn modelId="{63CEF3F6-01ED-4B5F-AD29-C52AC2B9C2CD}" type="presParOf" srcId="{7A7890B6-79A0-42A7-BACA-559EDB99D802}" destId="{1ED44C1E-7FB5-4C5A-AA02-DC9ECEE309F0}" srcOrd="2" destOrd="0" presId="urn:microsoft.com/office/officeart/2018/5/layout/IconLeafLabelList"/>
    <dgm:cxn modelId="{2DD7C196-FE32-48E4-8762-7C37CB275C70}" type="presParOf" srcId="{7A7890B6-79A0-42A7-BACA-559EDB99D802}" destId="{A31BFE78-76F1-4DC6-82E0-27A06816C052}" srcOrd="3" destOrd="0" presId="urn:microsoft.com/office/officeart/2018/5/layout/IconLeafLabelList"/>
    <dgm:cxn modelId="{F05524CA-66A3-415E-9F26-F657D9667535}" type="presParOf" srcId="{470F1B98-EE53-4BF9-BE82-9ED161A9F1CB}" destId="{6043304D-7358-49F5-ABCB-7A3227DE6B0C}" srcOrd="1" destOrd="0" presId="urn:microsoft.com/office/officeart/2018/5/layout/IconLeafLabelList"/>
    <dgm:cxn modelId="{62AE428D-C480-449E-89BC-4D0EA50666DC}" type="presParOf" srcId="{470F1B98-EE53-4BF9-BE82-9ED161A9F1CB}" destId="{FCE19CC1-98A3-4B76-A075-D63A8531CEFB}" srcOrd="2" destOrd="0" presId="urn:microsoft.com/office/officeart/2018/5/layout/IconLeafLabelList"/>
    <dgm:cxn modelId="{693B6CCC-B9D2-4779-96FE-4BE32223DF25}" type="presParOf" srcId="{FCE19CC1-98A3-4B76-A075-D63A8531CEFB}" destId="{BAE2FA5E-8C85-4A0D-9C65-814BA87593CA}" srcOrd="0" destOrd="0" presId="urn:microsoft.com/office/officeart/2018/5/layout/IconLeafLabelList"/>
    <dgm:cxn modelId="{991DEA11-097B-47BA-AA83-65C26191523B}" type="presParOf" srcId="{FCE19CC1-98A3-4B76-A075-D63A8531CEFB}" destId="{47A7B5AC-29FD-452B-8D9C-6FF2C25F871B}" srcOrd="1" destOrd="0" presId="urn:microsoft.com/office/officeart/2018/5/layout/IconLeafLabelList"/>
    <dgm:cxn modelId="{578331FA-32BF-4407-87BE-85AAF0EB8B46}" type="presParOf" srcId="{FCE19CC1-98A3-4B76-A075-D63A8531CEFB}" destId="{D9378005-3F9C-4C94-9206-E1EAFC37CAA2}" srcOrd="2" destOrd="0" presId="urn:microsoft.com/office/officeart/2018/5/layout/IconLeafLabelList"/>
    <dgm:cxn modelId="{64FB3ADE-89EE-44F7-BD35-B4E1190A2F7C}" type="presParOf" srcId="{FCE19CC1-98A3-4B76-A075-D63A8531CEFB}" destId="{72384F2B-0F7E-4C4A-8BAE-D132E2D45987}" srcOrd="3" destOrd="0" presId="urn:microsoft.com/office/officeart/2018/5/layout/IconLeafLabelList"/>
    <dgm:cxn modelId="{F2E294A5-1F81-49EE-ABC3-000B4717EA40}" type="presParOf" srcId="{470F1B98-EE53-4BF9-BE82-9ED161A9F1CB}" destId="{E5A7B3DE-92F5-4C41-B124-4ECCEFAB43EB}" srcOrd="3" destOrd="0" presId="urn:microsoft.com/office/officeart/2018/5/layout/IconLeafLabelList"/>
    <dgm:cxn modelId="{0FC4CC1E-16A1-499A-87AF-E2484676F188}" type="presParOf" srcId="{470F1B98-EE53-4BF9-BE82-9ED161A9F1CB}" destId="{9BC4555F-8E3D-4BC0-84A3-51B8849E7352}" srcOrd="4" destOrd="0" presId="urn:microsoft.com/office/officeart/2018/5/layout/IconLeafLabelList"/>
    <dgm:cxn modelId="{540E9645-A7D0-4FF4-AC65-94EA37259FAE}" type="presParOf" srcId="{9BC4555F-8E3D-4BC0-84A3-51B8849E7352}" destId="{8EF93C8D-E9BB-4E68-B46D-D688C3A85A25}" srcOrd="0" destOrd="0" presId="urn:microsoft.com/office/officeart/2018/5/layout/IconLeafLabelList"/>
    <dgm:cxn modelId="{FDC6D22A-1468-4D78-A582-F45070003927}" type="presParOf" srcId="{9BC4555F-8E3D-4BC0-84A3-51B8849E7352}" destId="{C4E9AC36-BD09-4EB8-8971-B12E5A9AA386}" srcOrd="1" destOrd="0" presId="urn:microsoft.com/office/officeart/2018/5/layout/IconLeafLabelList"/>
    <dgm:cxn modelId="{C9419435-5991-438D-A268-0B97B292F386}" type="presParOf" srcId="{9BC4555F-8E3D-4BC0-84A3-51B8849E7352}" destId="{E9F36D40-78E7-4767-9D64-243080BFCE59}" srcOrd="2" destOrd="0" presId="urn:microsoft.com/office/officeart/2018/5/layout/IconLeafLabelList"/>
    <dgm:cxn modelId="{F904D62B-91A2-44D1-960D-CC87864553B5}" type="presParOf" srcId="{9BC4555F-8E3D-4BC0-84A3-51B8849E7352}" destId="{508C8E45-A226-4A7A-9CB3-1E2685D91C14}"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F525B5E-0569-41DE-8A8F-B141885809B0}"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5286D57-D99C-4645-A9EE-75D01F8366F1}">
      <dgm:prSet/>
      <dgm:spPr/>
      <dgm:t>
        <a:bodyPr/>
        <a:lstStyle/>
        <a:p>
          <a:r>
            <a:rPr lang="en-GB"/>
            <a:t>RAY,D, TRIPATHY,S, ET AL (2020) can be found:  </a:t>
          </a:r>
          <a:r>
            <a:rPr lang="en-GB" u="sng">
              <a:hlinkClick xmlns:r="http://schemas.openxmlformats.org/officeDocument/2006/relationships" r:id="rId1"/>
            </a:rPr>
            <a:t>https://www.sciencedirect.com/science/article/pii/S1876201820301945</a:t>
          </a:r>
          <a:endParaRPr lang="en-US"/>
        </a:p>
      </dgm:t>
    </dgm:pt>
    <dgm:pt modelId="{8D9EA89D-B1F4-4C6E-9340-FCE1C43B3CA4}" type="parTrans" cxnId="{103E8D57-E987-4079-B568-BE5D9FD7A589}">
      <dgm:prSet/>
      <dgm:spPr/>
      <dgm:t>
        <a:bodyPr/>
        <a:lstStyle/>
        <a:p>
          <a:endParaRPr lang="en-US"/>
        </a:p>
      </dgm:t>
    </dgm:pt>
    <dgm:pt modelId="{EB8943C7-7A9A-4FA3-8649-A3407C4C807A}" type="sibTrans" cxnId="{103E8D57-E987-4079-B568-BE5D9FD7A589}">
      <dgm:prSet/>
      <dgm:spPr/>
      <dgm:t>
        <a:bodyPr/>
        <a:lstStyle/>
        <a:p>
          <a:endParaRPr lang="en-US"/>
        </a:p>
      </dgm:t>
    </dgm:pt>
    <dgm:pt modelId="{E8FF5E41-9B1E-4CEB-97E8-9107695FA7E6}">
      <dgm:prSet/>
      <dgm:spPr/>
      <dgm:t>
        <a:bodyPr/>
        <a:lstStyle/>
        <a:p>
          <a:r>
            <a:rPr lang="en-GB"/>
            <a:t>Addressing the problem at Proper Care Uk -  Can be found at: GA36a Level 4 (uwtsd.ac.uk) Accessed date: 15 July 2022</a:t>
          </a:r>
          <a:endParaRPr lang="en-US"/>
        </a:p>
      </dgm:t>
    </dgm:pt>
    <dgm:pt modelId="{97F3EAE6-B70F-496A-A027-DD4060DBF175}" type="parTrans" cxnId="{81B504DB-7C56-47F4-87E3-64FDB36BCA23}">
      <dgm:prSet/>
      <dgm:spPr/>
      <dgm:t>
        <a:bodyPr/>
        <a:lstStyle/>
        <a:p>
          <a:endParaRPr lang="en-US"/>
        </a:p>
      </dgm:t>
    </dgm:pt>
    <dgm:pt modelId="{9A404CCE-F0B9-4A2D-B1E8-D24D1D428040}" type="sibTrans" cxnId="{81B504DB-7C56-47F4-87E3-64FDB36BCA23}">
      <dgm:prSet/>
      <dgm:spPr/>
      <dgm:t>
        <a:bodyPr/>
        <a:lstStyle/>
        <a:p>
          <a:endParaRPr lang="en-US"/>
        </a:p>
      </dgm:t>
    </dgm:pt>
    <dgm:pt modelId="{6694B95E-E354-4142-BE40-122F38AB2402}">
      <dgm:prSet/>
      <dgm:spPr/>
      <dgm:t>
        <a:bodyPr/>
        <a:lstStyle/>
        <a:p>
          <a:r>
            <a:rPr lang="en-GB"/>
            <a:t>Siche, R. (2020). What is the impact of COVID-19 disease on agriculture? </a:t>
          </a:r>
          <a:r>
            <a:rPr lang="en-GB" i="1"/>
            <a:t>Scientia Agropecuaria</a:t>
          </a:r>
          <a:r>
            <a:rPr lang="en-GB"/>
            <a:t>, [online] 11(1), pp.3–6. doi:10.17268/sci.agropecu.2020.01.00. Accessed date: 14 July 2022</a:t>
          </a:r>
          <a:endParaRPr lang="en-US"/>
        </a:p>
      </dgm:t>
    </dgm:pt>
    <dgm:pt modelId="{7841755B-E51C-4410-957C-5E3CE5C30DDB}" type="parTrans" cxnId="{1059E2DD-8EBD-45D0-B0C1-9E814F3568FC}">
      <dgm:prSet/>
      <dgm:spPr/>
      <dgm:t>
        <a:bodyPr/>
        <a:lstStyle/>
        <a:p>
          <a:endParaRPr lang="en-US"/>
        </a:p>
      </dgm:t>
    </dgm:pt>
    <dgm:pt modelId="{26436126-1C3C-4FF0-AC18-7A5D30AFF1FB}" type="sibTrans" cxnId="{1059E2DD-8EBD-45D0-B0C1-9E814F3568FC}">
      <dgm:prSet/>
      <dgm:spPr/>
      <dgm:t>
        <a:bodyPr/>
        <a:lstStyle/>
        <a:p>
          <a:endParaRPr lang="en-US"/>
        </a:p>
      </dgm:t>
    </dgm:pt>
    <dgm:pt modelId="{B8BF8E8C-A772-4153-B662-2C37836E4E6D}" type="pres">
      <dgm:prSet presAssocID="{EF525B5E-0569-41DE-8A8F-B141885809B0}" presName="vert0" presStyleCnt="0">
        <dgm:presLayoutVars>
          <dgm:dir/>
          <dgm:animOne val="branch"/>
          <dgm:animLvl val="lvl"/>
        </dgm:presLayoutVars>
      </dgm:prSet>
      <dgm:spPr/>
    </dgm:pt>
    <dgm:pt modelId="{45BDCABC-08C2-4419-8192-729F17A0F9D7}" type="pres">
      <dgm:prSet presAssocID="{85286D57-D99C-4645-A9EE-75D01F8366F1}" presName="thickLine" presStyleLbl="alignNode1" presStyleIdx="0" presStyleCnt="3"/>
      <dgm:spPr/>
    </dgm:pt>
    <dgm:pt modelId="{BC0F4E2E-6EB4-4F29-B098-C4762B4D8665}" type="pres">
      <dgm:prSet presAssocID="{85286D57-D99C-4645-A9EE-75D01F8366F1}" presName="horz1" presStyleCnt="0"/>
      <dgm:spPr/>
    </dgm:pt>
    <dgm:pt modelId="{7AAF95E4-5F9D-4F32-A59D-305B82B816CD}" type="pres">
      <dgm:prSet presAssocID="{85286D57-D99C-4645-A9EE-75D01F8366F1}" presName="tx1" presStyleLbl="revTx" presStyleIdx="0" presStyleCnt="3"/>
      <dgm:spPr/>
    </dgm:pt>
    <dgm:pt modelId="{DF8606EB-0800-44A5-90E3-F1A07756D0E1}" type="pres">
      <dgm:prSet presAssocID="{85286D57-D99C-4645-A9EE-75D01F8366F1}" presName="vert1" presStyleCnt="0"/>
      <dgm:spPr/>
    </dgm:pt>
    <dgm:pt modelId="{D0AE34A5-0B76-47FA-BD06-80AC4674D76C}" type="pres">
      <dgm:prSet presAssocID="{E8FF5E41-9B1E-4CEB-97E8-9107695FA7E6}" presName="thickLine" presStyleLbl="alignNode1" presStyleIdx="1" presStyleCnt="3"/>
      <dgm:spPr/>
    </dgm:pt>
    <dgm:pt modelId="{8F66C995-3CA0-4961-BDFA-87F337B3B349}" type="pres">
      <dgm:prSet presAssocID="{E8FF5E41-9B1E-4CEB-97E8-9107695FA7E6}" presName="horz1" presStyleCnt="0"/>
      <dgm:spPr/>
    </dgm:pt>
    <dgm:pt modelId="{E1E3AF91-3C44-4870-8A10-B67D1E6CA069}" type="pres">
      <dgm:prSet presAssocID="{E8FF5E41-9B1E-4CEB-97E8-9107695FA7E6}" presName="tx1" presStyleLbl="revTx" presStyleIdx="1" presStyleCnt="3"/>
      <dgm:spPr/>
    </dgm:pt>
    <dgm:pt modelId="{BAAFAA94-5FA3-4711-AE8C-167A61194800}" type="pres">
      <dgm:prSet presAssocID="{E8FF5E41-9B1E-4CEB-97E8-9107695FA7E6}" presName="vert1" presStyleCnt="0"/>
      <dgm:spPr/>
    </dgm:pt>
    <dgm:pt modelId="{C5655E53-13EA-4614-95BF-1E5F0E855546}" type="pres">
      <dgm:prSet presAssocID="{6694B95E-E354-4142-BE40-122F38AB2402}" presName="thickLine" presStyleLbl="alignNode1" presStyleIdx="2" presStyleCnt="3"/>
      <dgm:spPr/>
    </dgm:pt>
    <dgm:pt modelId="{5EB3C6C8-F45F-4155-ABE4-E8B92AE2064B}" type="pres">
      <dgm:prSet presAssocID="{6694B95E-E354-4142-BE40-122F38AB2402}" presName="horz1" presStyleCnt="0"/>
      <dgm:spPr/>
    </dgm:pt>
    <dgm:pt modelId="{171E5A55-C49D-4457-AFD8-8EB87F9E284B}" type="pres">
      <dgm:prSet presAssocID="{6694B95E-E354-4142-BE40-122F38AB2402}" presName="tx1" presStyleLbl="revTx" presStyleIdx="2" presStyleCnt="3"/>
      <dgm:spPr/>
    </dgm:pt>
    <dgm:pt modelId="{6627F40E-3554-45E2-8C04-788AEAEAA8A7}" type="pres">
      <dgm:prSet presAssocID="{6694B95E-E354-4142-BE40-122F38AB2402}" presName="vert1" presStyleCnt="0"/>
      <dgm:spPr/>
    </dgm:pt>
  </dgm:ptLst>
  <dgm:cxnLst>
    <dgm:cxn modelId="{3A78185E-D581-4E4A-A95D-7C5AA0CF0F54}" type="presOf" srcId="{E8FF5E41-9B1E-4CEB-97E8-9107695FA7E6}" destId="{E1E3AF91-3C44-4870-8A10-B67D1E6CA069}" srcOrd="0" destOrd="0" presId="urn:microsoft.com/office/officeart/2008/layout/LinedList"/>
    <dgm:cxn modelId="{98647D49-BB3B-4E7C-B0C5-831B2A0F64DD}" type="presOf" srcId="{EF525B5E-0569-41DE-8A8F-B141885809B0}" destId="{B8BF8E8C-A772-4153-B662-2C37836E4E6D}" srcOrd="0" destOrd="0" presId="urn:microsoft.com/office/officeart/2008/layout/LinedList"/>
    <dgm:cxn modelId="{0C1D3856-11E1-4437-9681-C4A7A8B76F49}" type="presOf" srcId="{85286D57-D99C-4645-A9EE-75D01F8366F1}" destId="{7AAF95E4-5F9D-4F32-A59D-305B82B816CD}" srcOrd="0" destOrd="0" presId="urn:microsoft.com/office/officeart/2008/layout/LinedList"/>
    <dgm:cxn modelId="{103E8D57-E987-4079-B568-BE5D9FD7A589}" srcId="{EF525B5E-0569-41DE-8A8F-B141885809B0}" destId="{85286D57-D99C-4645-A9EE-75D01F8366F1}" srcOrd="0" destOrd="0" parTransId="{8D9EA89D-B1F4-4C6E-9340-FCE1C43B3CA4}" sibTransId="{EB8943C7-7A9A-4FA3-8649-A3407C4C807A}"/>
    <dgm:cxn modelId="{824E6BC2-EA8C-47E6-9D10-ED35052DD48B}" type="presOf" srcId="{6694B95E-E354-4142-BE40-122F38AB2402}" destId="{171E5A55-C49D-4457-AFD8-8EB87F9E284B}" srcOrd="0" destOrd="0" presId="urn:microsoft.com/office/officeart/2008/layout/LinedList"/>
    <dgm:cxn modelId="{81B504DB-7C56-47F4-87E3-64FDB36BCA23}" srcId="{EF525B5E-0569-41DE-8A8F-B141885809B0}" destId="{E8FF5E41-9B1E-4CEB-97E8-9107695FA7E6}" srcOrd="1" destOrd="0" parTransId="{97F3EAE6-B70F-496A-A027-DD4060DBF175}" sibTransId="{9A404CCE-F0B9-4A2D-B1E8-D24D1D428040}"/>
    <dgm:cxn modelId="{1059E2DD-8EBD-45D0-B0C1-9E814F3568FC}" srcId="{EF525B5E-0569-41DE-8A8F-B141885809B0}" destId="{6694B95E-E354-4142-BE40-122F38AB2402}" srcOrd="2" destOrd="0" parTransId="{7841755B-E51C-4410-957C-5E3CE5C30DDB}" sibTransId="{26436126-1C3C-4FF0-AC18-7A5D30AFF1FB}"/>
    <dgm:cxn modelId="{93F2E2FE-3A4D-4848-B357-54A634F1B129}" type="presParOf" srcId="{B8BF8E8C-A772-4153-B662-2C37836E4E6D}" destId="{45BDCABC-08C2-4419-8192-729F17A0F9D7}" srcOrd="0" destOrd="0" presId="urn:microsoft.com/office/officeart/2008/layout/LinedList"/>
    <dgm:cxn modelId="{5D1B22A4-2CCA-4C5F-8AF9-25507C951C1A}" type="presParOf" srcId="{B8BF8E8C-A772-4153-B662-2C37836E4E6D}" destId="{BC0F4E2E-6EB4-4F29-B098-C4762B4D8665}" srcOrd="1" destOrd="0" presId="urn:microsoft.com/office/officeart/2008/layout/LinedList"/>
    <dgm:cxn modelId="{BE2CA97F-C75C-46A3-9683-BA9208A5DCAA}" type="presParOf" srcId="{BC0F4E2E-6EB4-4F29-B098-C4762B4D8665}" destId="{7AAF95E4-5F9D-4F32-A59D-305B82B816CD}" srcOrd="0" destOrd="0" presId="urn:microsoft.com/office/officeart/2008/layout/LinedList"/>
    <dgm:cxn modelId="{F13AA818-D06E-4288-9958-1DAA90DA379B}" type="presParOf" srcId="{BC0F4E2E-6EB4-4F29-B098-C4762B4D8665}" destId="{DF8606EB-0800-44A5-90E3-F1A07756D0E1}" srcOrd="1" destOrd="0" presId="urn:microsoft.com/office/officeart/2008/layout/LinedList"/>
    <dgm:cxn modelId="{FA3DC590-A71D-426D-8415-9731C55D65FC}" type="presParOf" srcId="{B8BF8E8C-A772-4153-B662-2C37836E4E6D}" destId="{D0AE34A5-0B76-47FA-BD06-80AC4674D76C}" srcOrd="2" destOrd="0" presId="urn:microsoft.com/office/officeart/2008/layout/LinedList"/>
    <dgm:cxn modelId="{70392CE0-C410-4716-9B7D-79B7A0D9C24C}" type="presParOf" srcId="{B8BF8E8C-A772-4153-B662-2C37836E4E6D}" destId="{8F66C995-3CA0-4961-BDFA-87F337B3B349}" srcOrd="3" destOrd="0" presId="urn:microsoft.com/office/officeart/2008/layout/LinedList"/>
    <dgm:cxn modelId="{6CF7899C-B8BF-46AE-9B97-254A0D736B32}" type="presParOf" srcId="{8F66C995-3CA0-4961-BDFA-87F337B3B349}" destId="{E1E3AF91-3C44-4870-8A10-B67D1E6CA069}" srcOrd="0" destOrd="0" presId="urn:microsoft.com/office/officeart/2008/layout/LinedList"/>
    <dgm:cxn modelId="{E2CE023A-A3C7-44B3-8946-A22DF8A3E049}" type="presParOf" srcId="{8F66C995-3CA0-4961-BDFA-87F337B3B349}" destId="{BAAFAA94-5FA3-4711-AE8C-167A61194800}" srcOrd="1" destOrd="0" presId="urn:microsoft.com/office/officeart/2008/layout/LinedList"/>
    <dgm:cxn modelId="{38351ABB-C597-402F-B1F9-89BC02A149C3}" type="presParOf" srcId="{B8BF8E8C-A772-4153-B662-2C37836E4E6D}" destId="{C5655E53-13EA-4614-95BF-1E5F0E855546}" srcOrd="4" destOrd="0" presId="urn:microsoft.com/office/officeart/2008/layout/LinedList"/>
    <dgm:cxn modelId="{C52B559F-7E4E-4D69-B8D9-84AFBC7A53D7}" type="presParOf" srcId="{B8BF8E8C-A772-4153-B662-2C37836E4E6D}" destId="{5EB3C6C8-F45F-4155-ABE4-E8B92AE2064B}" srcOrd="5" destOrd="0" presId="urn:microsoft.com/office/officeart/2008/layout/LinedList"/>
    <dgm:cxn modelId="{A686204E-B367-43A8-ABF5-F037B0C61A3D}" type="presParOf" srcId="{5EB3C6C8-F45F-4155-ABE4-E8B92AE2064B}" destId="{171E5A55-C49D-4457-AFD8-8EB87F9E284B}" srcOrd="0" destOrd="0" presId="urn:microsoft.com/office/officeart/2008/layout/LinedList"/>
    <dgm:cxn modelId="{F0625D87-1BF7-4D8D-BD98-110FE09018C0}" type="presParOf" srcId="{5EB3C6C8-F45F-4155-ABE4-E8B92AE2064B}" destId="{6627F40E-3554-45E2-8C04-788AEAEAA8A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C01D3-B17D-4FF7-9790-CF023C9F8634}">
      <dsp:nvSpPr>
        <dsp:cNvPr id="0" name=""/>
        <dsp:cNvSpPr/>
      </dsp:nvSpPr>
      <dsp:spPr>
        <a:xfrm>
          <a:off x="0" y="691441"/>
          <a:ext cx="6692748" cy="12765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20971D-FD1D-4479-98D3-B18EC4AF38B6}">
      <dsp:nvSpPr>
        <dsp:cNvPr id="0" name=""/>
        <dsp:cNvSpPr/>
      </dsp:nvSpPr>
      <dsp:spPr>
        <a:xfrm>
          <a:off x="386143" y="978655"/>
          <a:ext cx="702078" cy="7020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A91A5D8-0354-4BDE-8794-E8E18E539E23}">
      <dsp:nvSpPr>
        <dsp:cNvPr id="0" name=""/>
        <dsp:cNvSpPr/>
      </dsp:nvSpPr>
      <dsp:spPr>
        <a:xfrm>
          <a:off x="1474365" y="691441"/>
          <a:ext cx="5218382" cy="1276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097" tIns="135097" rIns="135097" bIns="135097" numCol="1" spcCol="1270" anchor="ctr" anchorCtr="0">
          <a:noAutofit/>
        </a:bodyPr>
        <a:lstStyle/>
        <a:p>
          <a:pPr marL="0" lvl="0" indent="0" algn="l" defTabSz="1111250">
            <a:lnSpc>
              <a:spcPct val="100000"/>
            </a:lnSpc>
            <a:spcBef>
              <a:spcPct val="0"/>
            </a:spcBef>
            <a:spcAft>
              <a:spcPct val="35000"/>
            </a:spcAft>
            <a:buNone/>
          </a:pPr>
          <a:r>
            <a:rPr lang="en-GB" sz="2500" kern="1200"/>
            <a:t>Serena Bailey -2025320</a:t>
          </a:r>
          <a:endParaRPr lang="en-US" sz="2500" kern="1200"/>
        </a:p>
      </dsp:txBody>
      <dsp:txXfrm>
        <a:off x="1474365" y="691441"/>
        <a:ext cx="5218382" cy="1276507"/>
      </dsp:txXfrm>
    </dsp:sp>
    <dsp:sp modelId="{0DAC15C1-4C11-4DF8-B797-D22782814F44}">
      <dsp:nvSpPr>
        <dsp:cNvPr id="0" name=""/>
        <dsp:cNvSpPr/>
      </dsp:nvSpPr>
      <dsp:spPr>
        <a:xfrm>
          <a:off x="0" y="2287075"/>
          <a:ext cx="6692748" cy="12765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534682-F8C8-477F-A308-CC7D79294EEF}">
      <dsp:nvSpPr>
        <dsp:cNvPr id="0" name=""/>
        <dsp:cNvSpPr/>
      </dsp:nvSpPr>
      <dsp:spPr>
        <a:xfrm>
          <a:off x="386143" y="2574289"/>
          <a:ext cx="702078" cy="7020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6B8B435-4516-44D7-9EC2-6380070DEBF5}">
      <dsp:nvSpPr>
        <dsp:cNvPr id="0" name=""/>
        <dsp:cNvSpPr/>
      </dsp:nvSpPr>
      <dsp:spPr>
        <a:xfrm>
          <a:off x="1474365" y="2287075"/>
          <a:ext cx="5218382" cy="1276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097" tIns="135097" rIns="135097" bIns="135097" numCol="1" spcCol="1270" anchor="ctr" anchorCtr="0">
          <a:noAutofit/>
        </a:bodyPr>
        <a:lstStyle/>
        <a:p>
          <a:pPr marL="0" lvl="0" indent="0" algn="l" defTabSz="1111250">
            <a:lnSpc>
              <a:spcPct val="100000"/>
            </a:lnSpc>
            <a:spcBef>
              <a:spcPct val="0"/>
            </a:spcBef>
            <a:spcAft>
              <a:spcPct val="35000"/>
            </a:spcAft>
            <a:buNone/>
          </a:pPr>
          <a:r>
            <a:rPr lang="en-GB" sz="2500" kern="1200"/>
            <a:t>Lecture: Besty Jose</a:t>
          </a:r>
          <a:endParaRPr lang="en-US" sz="2500" kern="1200"/>
        </a:p>
      </dsp:txBody>
      <dsp:txXfrm>
        <a:off x="1474365" y="2287075"/>
        <a:ext cx="5218382" cy="12765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E56B8E-0E95-495A-8211-2ABCAF98CA39}">
      <dsp:nvSpPr>
        <dsp:cNvPr id="0" name=""/>
        <dsp:cNvSpPr/>
      </dsp:nvSpPr>
      <dsp:spPr>
        <a:xfrm>
          <a:off x="0" y="46897"/>
          <a:ext cx="9311409" cy="492679"/>
        </a:xfrm>
        <a:prstGeom prst="round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dirty="0"/>
            <a:t>Title</a:t>
          </a:r>
          <a:r>
            <a:rPr lang="en-GB" sz="2000" kern="1200" dirty="0">
              <a:latin typeface="Tw Cen MT" panose="020B0602020104020603"/>
            </a:rPr>
            <a:t> </a:t>
          </a:r>
          <a:endParaRPr lang="en-GB" sz="2000" kern="1200" dirty="0"/>
        </a:p>
      </dsp:txBody>
      <dsp:txXfrm>
        <a:off x="24051" y="70948"/>
        <a:ext cx="9263307" cy="444577"/>
      </dsp:txXfrm>
    </dsp:sp>
    <dsp:sp modelId="{4B6C5424-3DE7-4553-833F-D5A22F289D6D}">
      <dsp:nvSpPr>
        <dsp:cNvPr id="0" name=""/>
        <dsp:cNvSpPr/>
      </dsp:nvSpPr>
      <dsp:spPr>
        <a:xfrm>
          <a:off x="0" y="602936"/>
          <a:ext cx="9311409" cy="492679"/>
        </a:xfrm>
        <a:prstGeom prst="roundRect">
          <a:avLst/>
        </a:prstGeom>
        <a:gradFill rotWithShape="0">
          <a:gsLst>
            <a:gs pos="0">
              <a:schemeClr val="accent5">
                <a:hueOff val="-551426"/>
                <a:satOff val="-2962"/>
                <a:lumOff val="1013"/>
                <a:alphaOff val="0"/>
                <a:tint val="94000"/>
                <a:satMod val="105000"/>
                <a:lumMod val="102000"/>
              </a:schemeClr>
            </a:gs>
            <a:gs pos="100000">
              <a:schemeClr val="accent5">
                <a:hueOff val="-551426"/>
                <a:satOff val="-2962"/>
                <a:lumOff val="1013"/>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dirty="0"/>
            <a:t>Introduction</a:t>
          </a:r>
          <a:r>
            <a:rPr lang="en-GB" sz="2000" kern="1200" dirty="0">
              <a:latin typeface="Tw Cen MT" panose="020B0602020104020603"/>
            </a:rPr>
            <a:t> </a:t>
          </a:r>
          <a:endParaRPr lang="en-GB" sz="2000" kern="1200" dirty="0"/>
        </a:p>
      </dsp:txBody>
      <dsp:txXfrm>
        <a:off x="24051" y="626987"/>
        <a:ext cx="9263307" cy="444577"/>
      </dsp:txXfrm>
    </dsp:sp>
    <dsp:sp modelId="{0A6F8B02-1AC9-46BB-B869-9EC85AD5C860}">
      <dsp:nvSpPr>
        <dsp:cNvPr id="0" name=""/>
        <dsp:cNvSpPr/>
      </dsp:nvSpPr>
      <dsp:spPr>
        <a:xfrm>
          <a:off x="0" y="1158976"/>
          <a:ext cx="9311409" cy="492679"/>
        </a:xfrm>
        <a:prstGeom prst="roundRect">
          <a:avLst/>
        </a:prstGeom>
        <a:gradFill rotWithShape="0">
          <a:gsLst>
            <a:gs pos="0">
              <a:schemeClr val="accent5">
                <a:hueOff val="-1102852"/>
                <a:satOff val="-5923"/>
                <a:lumOff val="2026"/>
                <a:alphaOff val="0"/>
                <a:tint val="94000"/>
                <a:satMod val="105000"/>
                <a:lumMod val="102000"/>
              </a:schemeClr>
            </a:gs>
            <a:gs pos="100000">
              <a:schemeClr val="accent5">
                <a:hueOff val="-1102852"/>
                <a:satOff val="-5923"/>
                <a:lumOff val="2026"/>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GB" sz="2200" kern="1200" dirty="0">
              <a:latin typeface="Tw Cen MT" panose="020B0602020104020603"/>
            </a:rPr>
            <a:t>Scope of the problem</a:t>
          </a:r>
          <a:endParaRPr lang="en-GB" sz="2200" kern="1200" dirty="0"/>
        </a:p>
      </dsp:txBody>
      <dsp:txXfrm>
        <a:off x="24051" y="1183027"/>
        <a:ext cx="9263307" cy="444577"/>
      </dsp:txXfrm>
    </dsp:sp>
    <dsp:sp modelId="{2BCEEFC2-E22D-4AAC-8712-06E515AEC26C}">
      <dsp:nvSpPr>
        <dsp:cNvPr id="0" name=""/>
        <dsp:cNvSpPr/>
      </dsp:nvSpPr>
      <dsp:spPr>
        <a:xfrm>
          <a:off x="0" y="1715016"/>
          <a:ext cx="9311409" cy="492679"/>
        </a:xfrm>
        <a:prstGeom prst="roundRect">
          <a:avLst/>
        </a:prstGeom>
        <a:gradFill rotWithShape="0">
          <a:gsLst>
            <a:gs pos="0">
              <a:schemeClr val="accent5">
                <a:hueOff val="-1654278"/>
                <a:satOff val="-8885"/>
                <a:lumOff val="3039"/>
                <a:alphaOff val="0"/>
                <a:tint val="94000"/>
                <a:satMod val="105000"/>
                <a:lumMod val="102000"/>
              </a:schemeClr>
            </a:gs>
            <a:gs pos="100000">
              <a:schemeClr val="accent5">
                <a:hueOff val="-1654278"/>
                <a:satOff val="-8885"/>
                <a:lumOff val="3039"/>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Impact of the problem</a:t>
          </a:r>
        </a:p>
      </dsp:txBody>
      <dsp:txXfrm>
        <a:off x="24051" y="1739067"/>
        <a:ext cx="9263307" cy="444577"/>
      </dsp:txXfrm>
    </dsp:sp>
    <dsp:sp modelId="{6B87BFA5-2034-446B-A121-59FC0DCAB3D8}">
      <dsp:nvSpPr>
        <dsp:cNvPr id="0" name=""/>
        <dsp:cNvSpPr/>
      </dsp:nvSpPr>
      <dsp:spPr>
        <a:xfrm>
          <a:off x="0" y="2271055"/>
          <a:ext cx="9311409" cy="492679"/>
        </a:xfrm>
        <a:prstGeom prst="roundRect">
          <a:avLst/>
        </a:prstGeom>
        <a:gradFill rotWithShape="0">
          <a:gsLst>
            <a:gs pos="0">
              <a:schemeClr val="accent5">
                <a:hueOff val="-2205704"/>
                <a:satOff val="-11847"/>
                <a:lumOff val="4052"/>
                <a:alphaOff val="0"/>
                <a:tint val="94000"/>
                <a:satMod val="105000"/>
                <a:lumMod val="102000"/>
              </a:schemeClr>
            </a:gs>
            <a:gs pos="100000">
              <a:schemeClr val="accent5">
                <a:hueOff val="-2205704"/>
                <a:satOff val="-11847"/>
                <a:lumOff val="4052"/>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How big is the problem</a:t>
          </a:r>
        </a:p>
      </dsp:txBody>
      <dsp:txXfrm>
        <a:off x="24051" y="2295106"/>
        <a:ext cx="9263307" cy="444577"/>
      </dsp:txXfrm>
    </dsp:sp>
    <dsp:sp modelId="{5705C036-17B6-4C18-A441-9D24BE6E19B2}">
      <dsp:nvSpPr>
        <dsp:cNvPr id="0" name=""/>
        <dsp:cNvSpPr/>
      </dsp:nvSpPr>
      <dsp:spPr>
        <a:xfrm>
          <a:off x="0" y="2827095"/>
          <a:ext cx="9311409" cy="492679"/>
        </a:xfrm>
        <a:prstGeom prst="roundRect">
          <a:avLst/>
        </a:prstGeom>
        <a:gradFill rotWithShape="0">
          <a:gsLst>
            <a:gs pos="0">
              <a:schemeClr val="accent5">
                <a:hueOff val="-2757130"/>
                <a:satOff val="-14808"/>
                <a:lumOff val="5065"/>
                <a:alphaOff val="0"/>
                <a:tint val="94000"/>
                <a:satMod val="105000"/>
                <a:lumMod val="102000"/>
              </a:schemeClr>
            </a:gs>
            <a:gs pos="100000">
              <a:schemeClr val="accent5">
                <a:hueOff val="-2757130"/>
                <a:satOff val="-14808"/>
                <a:lumOff val="5065"/>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dirty="0"/>
            <a:t>PESTLE analysis</a:t>
          </a:r>
          <a:r>
            <a:rPr lang="en-GB" sz="2000" kern="1200" dirty="0">
              <a:latin typeface="Tw Cen MT" panose="020B0602020104020603"/>
            </a:rPr>
            <a:t> </a:t>
          </a:r>
          <a:endParaRPr lang="en-GB" sz="2000" kern="1200" dirty="0"/>
        </a:p>
      </dsp:txBody>
      <dsp:txXfrm>
        <a:off x="24051" y="2851146"/>
        <a:ext cx="9263307" cy="444577"/>
      </dsp:txXfrm>
    </dsp:sp>
    <dsp:sp modelId="{8E2ED13F-7C8A-4B97-8D62-AEBD8C2FA329}">
      <dsp:nvSpPr>
        <dsp:cNvPr id="0" name=""/>
        <dsp:cNvSpPr/>
      </dsp:nvSpPr>
      <dsp:spPr>
        <a:xfrm>
          <a:off x="0" y="3383135"/>
          <a:ext cx="9311409" cy="492679"/>
        </a:xfrm>
        <a:prstGeom prst="roundRect">
          <a:avLst/>
        </a:prstGeom>
        <a:gradFill rotWithShape="0">
          <a:gsLst>
            <a:gs pos="0">
              <a:schemeClr val="accent5">
                <a:hueOff val="-3308557"/>
                <a:satOff val="-17770"/>
                <a:lumOff val="6078"/>
                <a:alphaOff val="0"/>
                <a:tint val="94000"/>
                <a:satMod val="105000"/>
                <a:lumMod val="102000"/>
              </a:schemeClr>
            </a:gs>
            <a:gs pos="100000">
              <a:schemeClr val="accent5">
                <a:hueOff val="-3308557"/>
                <a:satOff val="-17770"/>
                <a:lumOff val="6078"/>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Fish bone diagram</a:t>
          </a:r>
        </a:p>
      </dsp:txBody>
      <dsp:txXfrm>
        <a:off x="24051" y="3407186"/>
        <a:ext cx="9263307" cy="4445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2230D3-E911-4924-80A7-BA78A20E0B93}">
      <dsp:nvSpPr>
        <dsp:cNvPr id="0" name=""/>
        <dsp:cNvSpPr/>
      </dsp:nvSpPr>
      <dsp:spPr>
        <a:xfrm>
          <a:off x="0" y="45765"/>
          <a:ext cx="6692748" cy="1347510"/>
        </a:xfrm>
        <a:prstGeom prst="round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a:t>The problem with staff shortages is currently worldwide.</a:t>
          </a:r>
          <a:r>
            <a:rPr lang="en-GB" sz="2100" kern="1200">
              <a:latin typeface="Tw Cen MT" panose="020B0602020104020603"/>
            </a:rPr>
            <a:t> </a:t>
          </a:r>
          <a:endParaRPr lang="en-GB" sz="2100" kern="1200"/>
        </a:p>
      </dsp:txBody>
      <dsp:txXfrm>
        <a:off x="65780" y="111545"/>
        <a:ext cx="6561188" cy="1215950"/>
      </dsp:txXfrm>
    </dsp:sp>
    <dsp:sp modelId="{5E835F85-E8FA-46AC-BE1C-BBAF054C9E69}">
      <dsp:nvSpPr>
        <dsp:cNvPr id="0" name=""/>
        <dsp:cNvSpPr/>
      </dsp:nvSpPr>
      <dsp:spPr>
        <a:xfrm>
          <a:off x="0" y="1453756"/>
          <a:ext cx="6692748" cy="1347510"/>
        </a:xfrm>
        <a:prstGeom prst="roundRect">
          <a:avLst/>
        </a:prstGeom>
        <a:gradFill rotWithShape="0">
          <a:gsLst>
            <a:gs pos="0">
              <a:schemeClr val="accent5">
                <a:hueOff val="-1654278"/>
                <a:satOff val="-8885"/>
                <a:lumOff val="3039"/>
                <a:alphaOff val="0"/>
                <a:tint val="94000"/>
                <a:satMod val="105000"/>
                <a:lumMod val="102000"/>
              </a:schemeClr>
            </a:gs>
            <a:gs pos="100000">
              <a:schemeClr val="accent5">
                <a:hueOff val="-1654278"/>
                <a:satOff val="-8885"/>
                <a:lumOff val="3039"/>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Due to a nation-wide pandemic (COVID-19) has caused a huge impact on working life.</a:t>
          </a:r>
          <a:r>
            <a:rPr lang="en-GB" sz="2100" b="0" i="0" kern="1200"/>
            <a:t>  The ever-increasing morbidity and mortality due to COVID-19 is the biggest setback. (Ray,</a:t>
          </a:r>
          <a:r>
            <a:rPr lang="en-GB" sz="2100" kern="1200"/>
            <a:t>D, Tripathy, S, et al </a:t>
          </a:r>
          <a:r>
            <a:rPr lang="en-GB" sz="2100" b="0" i="0" kern="1200"/>
            <a:t>June 2020)</a:t>
          </a:r>
          <a:endParaRPr lang="en-GB" sz="2100" kern="1200"/>
        </a:p>
      </dsp:txBody>
      <dsp:txXfrm>
        <a:off x="65780" y="1519536"/>
        <a:ext cx="6561188" cy="1215950"/>
      </dsp:txXfrm>
    </dsp:sp>
    <dsp:sp modelId="{8217CA46-9361-4B24-BAA0-302B4BB6A0E9}">
      <dsp:nvSpPr>
        <dsp:cNvPr id="0" name=""/>
        <dsp:cNvSpPr/>
      </dsp:nvSpPr>
      <dsp:spPr>
        <a:xfrm>
          <a:off x="0" y="2861747"/>
          <a:ext cx="6692748" cy="1347510"/>
        </a:xfrm>
        <a:prstGeom prst="roundRect">
          <a:avLst/>
        </a:prstGeom>
        <a:gradFill rotWithShape="0">
          <a:gsLst>
            <a:gs pos="0">
              <a:schemeClr val="accent5">
                <a:hueOff val="-3308557"/>
                <a:satOff val="-17770"/>
                <a:lumOff val="6078"/>
                <a:alphaOff val="0"/>
                <a:tint val="94000"/>
                <a:satMod val="105000"/>
                <a:lumMod val="102000"/>
              </a:schemeClr>
            </a:gs>
            <a:gs pos="100000">
              <a:schemeClr val="accent5">
                <a:hueOff val="-3308557"/>
                <a:satOff val="-17770"/>
                <a:lumOff val="6078"/>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a:latin typeface="Tw Cen MT" panose="020B0602020104020603"/>
            </a:rPr>
            <a:t> Staff are also having time off for various reasons e.g. travel expense, mental health problem, illness, money, lack of communication</a:t>
          </a:r>
        </a:p>
      </dsp:txBody>
      <dsp:txXfrm>
        <a:off x="65780" y="2927527"/>
        <a:ext cx="6561188" cy="12159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07F5B-B5B1-4565-A701-7DFF18762429}">
      <dsp:nvSpPr>
        <dsp:cNvPr id="0" name=""/>
        <dsp:cNvSpPr/>
      </dsp:nvSpPr>
      <dsp:spPr>
        <a:xfrm>
          <a:off x="624000" y="41360"/>
          <a:ext cx="1784250" cy="178425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901782-C503-4F8D-ABC5-87E7B064ED86}">
      <dsp:nvSpPr>
        <dsp:cNvPr id="0" name=""/>
        <dsp:cNvSpPr/>
      </dsp:nvSpPr>
      <dsp:spPr>
        <a:xfrm>
          <a:off x="1004250" y="421610"/>
          <a:ext cx="1023749" cy="10237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31BFE78-76F1-4DC6-82E0-27A06816C052}">
      <dsp:nvSpPr>
        <dsp:cNvPr id="0" name=""/>
        <dsp:cNvSpPr/>
      </dsp:nvSpPr>
      <dsp:spPr>
        <a:xfrm>
          <a:off x="53625" y="2381360"/>
          <a:ext cx="292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defRPr cap="all"/>
          </a:pPr>
          <a:r>
            <a:rPr lang="en-GB" sz="2800" kern="1200"/>
            <a:t>Recruiting of more staff</a:t>
          </a:r>
          <a:endParaRPr lang="en-US" sz="2800" kern="1200"/>
        </a:p>
      </dsp:txBody>
      <dsp:txXfrm>
        <a:off x="53625" y="2381360"/>
        <a:ext cx="2925000" cy="720000"/>
      </dsp:txXfrm>
    </dsp:sp>
    <dsp:sp modelId="{BAE2FA5E-8C85-4A0D-9C65-814BA87593CA}">
      <dsp:nvSpPr>
        <dsp:cNvPr id="0" name=""/>
        <dsp:cNvSpPr/>
      </dsp:nvSpPr>
      <dsp:spPr>
        <a:xfrm>
          <a:off x="4060875" y="41360"/>
          <a:ext cx="1784250" cy="178425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A7B5AC-29FD-452B-8D9C-6FF2C25F871B}">
      <dsp:nvSpPr>
        <dsp:cNvPr id="0" name=""/>
        <dsp:cNvSpPr/>
      </dsp:nvSpPr>
      <dsp:spPr>
        <a:xfrm>
          <a:off x="4441125" y="421610"/>
          <a:ext cx="1023749" cy="10237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2384F2B-0F7E-4C4A-8BAE-D132E2D45987}">
      <dsp:nvSpPr>
        <dsp:cNvPr id="0" name=""/>
        <dsp:cNvSpPr/>
      </dsp:nvSpPr>
      <dsp:spPr>
        <a:xfrm>
          <a:off x="3490500" y="2381360"/>
          <a:ext cx="292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defRPr cap="all"/>
          </a:pPr>
          <a:r>
            <a:rPr lang="en-GB" sz="2800" kern="1200"/>
            <a:t>Meetings for support</a:t>
          </a:r>
          <a:endParaRPr lang="en-US" sz="2800" kern="1200"/>
        </a:p>
      </dsp:txBody>
      <dsp:txXfrm>
        <a:off x="3490500" y="2381360"/>
        <a:ext cx="2925000" cy="720000"/>
      </dsp:txXfrm>
    </dsp:sp>
    <dsp:sp modelId="{8EF93C8D-E9BB-4E68-B46D-D688C3A85A25}">
      <dsp:nvSpPr>
        <dsp:cNvPr id="0" name=""/>
        <dsp:cNvSpPr/>
      </dsp:nvSpPr>
      <dsp:spPr>
        <a:xfrm>
          <a:off x="7497750" y="41360"/>
          <a:ext cx="1784250" cy="178425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E9AC36-BD09-4EB8-8971-B12E5A9AA386}">
      <dsp:nvSpPr>
        <dsp:cNvPr id="0" name=""/>
        <dsp:cNvSpPr/>
      </dsp:nvSpPr>
      <dsp:spPr>
        <a:xfrm>
          <a:off x="7878000" y="421610"/>
          <a:ext cx="1023749" cy="10237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08C8E45-A226-4A7A-9CB3-1E2685D91C14}">
      <dsp:nvSpPr>
        <dsp:cNvPr id="0" name=""/>
        <dsp:cNvSpPr/>
      </dsp:nvSpPr>
      <dsp:spPr>
        <a:xfrm>
          <a:off x="6927375" y="2381360"/>
          <a:ext cx="292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defRPr cap="all"/>
          </a:pPr>
          <a:r>
            <a:rPr lang="en-GB" sz="2800" kern="1200"/>
            <a:t>Training </a:t>
          </a:r>
          <a:endParaRPr lang="en-US" sz="2800" kern="1200"/>
        </a:p>
      </dsp:txBody>
      <dsp:txXfrm>
        <a:off x="6927375" y="2381360"/>
        <a:ext cx="292500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BDCABC-08C2-4419-8192-729F17A0F9D7}">
      <dsp:nvSpPr>
        <dsp:cNvPr id="0" name=""/>
        <dsp:cNvSpPr/>
      </dsp:nvSpPr>
      <dsp:spPr>
        <a:xfrm>
          <a:off x="0" y="1481"/>
          <a:ext cx="904821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AF95E4-5F9D-4F32-A59D-305B82B816CD}">
      <dsp:nvSpPr>
        <dsp:cNvPr id="0" name=""/>
        <dsp:cNvSpPr/>
      </dsp:nvSpPr>
      <dsp:spPr>
        <a:xfrm>
          <a:off x="0" y="1481"/>
          <a:ext cx="9048218" cy="1010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RAY,D, TRIPATHY,S, ET AL (2020) can be found:  </a:t>
          </a:r>
          <a:r>
            <a:rPr lang="en-GB" sz="2100" u="sng" kern="1200">
              <a:hlinkClick xmlns:r="http://schemas.openxmlformats.org/officeDocument/2006/relationships" r:id="rId1"/>
            </a:rPr>
            <a:t>https://www.sciencedirect.com/science/article/pii/S1876201820301945</a:t>
          </a:r>
          <a:endParaRPr lang="en-US" sz="2100" kern="1200"/>
        </a:p>
      </dsp:txBody>
      <dsp:txXfrm>
        <a:off x="0" y="1481"/>
        <a:ext cx="9048218" cy="1010072"/>
      </dsp:txXfrm>
    </dsp:sp>
    <dsp:sp modelId="{D0AE34A5-0B76-47FA-BD06-80AC4674D76C}">
      <dsp:nvSpPr>
        <dsp:cNvPr id="0" name=""/>
        <dsp:cNvSpPr/>
      </dsp:nvSpPr>
      <dsp:spPr>
        <a:xfrm>
          <a:off x="0" y="1011553"/>
          <a:ext cx="904821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E3AF91-3C44-4870-8A10-B67D1E6CA069}">
      <dsp:nvSpPr>
        <dsp:cNvPr id="0" name=""/>
        <dsp:cNvSpPr/>
      </dsp:nvSpPr>
      <dsp:spPr>
        <a:xfrm>
          <a:off x="0" y="1011553"/>
          <a:ext cx="9048218" cy="1010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Addressing the problem at Proper Care Uk -  Can be found at: GA36a Level 4 (uwtsd.ac.uk) Accessed date: 15 July 2022</a:t>
          </a:r>
          <a:endParaRPr lang="en-US" sz="2100" kern="1200"/>
        </a:p>
      </dsp:txBody>
      <dsp:txXfrm>
        <a:off x="0" y="1011553"/>
        <a:ext cx="9048218" cy="1010072"/>
      </dsp:txXfrm>
    </dsp:sp>
    <dsp:sp modelId="{C5655E53-13EA-4614-95BF-1E5F0E855546}">
      <dsp:nvSpPr>
        <dsp:cNvPr id="0" name=""/>
        <dsp:cNvSpPr/>
      </dsp:nvSpPr>
      <dsp:spPr>
        <a:xfrm>
          <a:off x="0" y="2021626"/>
          <a:ext cx="904821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1E5A55-C49D-4457-AFD8-8EB87F9E284B}">
      <dsp:nvSpPr>
        <dsp:cNvPr id="0" name=""/>
        <dsp:cNvSpPr/>
      </dsp:nvSpPr>
      <dsp:spPr>
        <a:xfrm>
          <a:off x="0" y="2021626"/>
          <a:ext cx="9048218" cy="1010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Siche, R. (2020). What is the impact of COVID-19 disease on agriculture? </a:t>
          </a:r>
          <a:r>
            <a:rPr lang="en-GB" sz="2100" i="1" kern="1200"/>
            <a:t>Scientia Agropecuaria</a:t>
          </a:r>
          <a:r>
            <a:rPr lang="en-GB" sz="2100" kern="1200"/>
            <a:t>, [online] 11(1), pp.3–6. doi:10.17268/sci.agropecu.2020.01.00. Accessed date: 14 July 2022</a:t>
          </a:r>
          <a:endParaRPr lang="en-US" sz="2100" kern="1200"/>
        </a:p>
      </dsp:txBody>
      <dsp:txXfrm>
        <a:off x="0" y="2021626"/>
        <a:ext cx="9048218" cy="101007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077511" y="5410201"/>
            <a:ext cx="2743200" cy="365125"/>
          </a:xfrm>
        </p:spPr>
        <p:txBody>
          <a:bodyPr/>
          <a:lstStyle/>
          <a:p>
            <a:fld id="{02AC24A9-CCB6-4F8D-B8DB-C2F3692CFA5A}" type="datetimeFigureOut">
              <a:rPr lang="en-US" smtClean="0"/>
              <a:t>7/16/2022</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380890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2AC24A9-CCB6-4F8D-B8DB-C2F3692CFA5A}"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69658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AC24A9-CCB6-4F8D-B8DB-C2F3692CFA5A}"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013625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2AC24A9-CCB6-4F8D-B8DB-C2F3692CFA5A}"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249865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2AC24A9-CCB6-4F8D-B8DB-C2F3692CFA5A}" type="datetimeFigureOut">
              <a:rPr lang="en-US" smtClean="0"/>
              <a:t>7/16/2022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375749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2AC24A9-CCB6-4F8D-B8DB-C2F3692CFA5A}" type="datetimeFigureOut">
              <a:rPr lang="en-US" smtClean="0"/>
              <a:t>7/16/2022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3300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AC24A9-CCB6-4F8D-B8DB-C2F3692CFA5A}" type="datetimeFigureOut">
              <a:rPr lang="en-US" smtClean="0"/>
              <a:t>7/16/2022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794298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76521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64599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00955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405815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1279572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0097555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2AC24A9-CCB6-4F8D-B8DB-C2F3692CFA5A}" type="datetimeFigureOut">
              <a:rPr lang="en-US" smtClean="0"/>
              <a:t>7/16/2022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4602147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2AC24A9-CCB6-4F8D-B8DB-C2F3692CFA5A}" type="datetimeFigureOut">
              <a:rPr lang="en-US" smtClean="0"/>
              <a:t>7/16/2022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545252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2AC24A9-CCB6-4F8D-B8DB-C2F3692CFA5A}"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606983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2AC24A9-CCB6-4F8D-B8DB-C2F3692CFA5A}"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35859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2AC24A9-CCB6-4F8D-B8DB-C2F3692CFA5A}" type="datetimeFigureOut">
              <a:rPr lang="en-US" smtClean="0"/>
              <a:t>7/16/2022</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4072500890"/>
      </p:ext>
    </p:extLst>
  </p:cSld>
  <p:clrMap bg1="dk1" tx1="lt1" bg2="dk2"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 id="2147483786" r:id="rId15"/>
    <p:sldLayoutId id="2147483787" r:id="rId16"/>
    <p:sldLayoutId id="2147483788"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7"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28"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9"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0"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1"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2"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3"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4"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5"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6"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7"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8"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39"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0"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1"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2"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3"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44"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5"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6"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7"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8"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9"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0"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1"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2"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3"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55"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57" name="Rectangle 56">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59" name="Group 58">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60"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61"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2"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3"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4"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5"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6"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7"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8"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9"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0"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1"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72"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3"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4"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5"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6"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77"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8"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9"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80"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81"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82"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83"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84"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85"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86"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88"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EC450AF0-970E-E7AE-A7E9-72688645E0DE}"/>
              </a:ext>
            </a:extLst>
          </p:cNvPr>
          <p:cNvSpPr>
            <a:spLocks noGrp="1"/>
          </p:cNvSpPr>
          <p:nvPr>
            <p:ph type="title"/>
          </p:nvPr>
        </p:nvSpPr>
        <p:spPr>
          <a:xfrm>
            <a:off x="853330" y="1134681"/>
            <a:ext cx="2743310" cy="4255025"/>
          </a:xfrm>
        </p:spPr>
        <p:txBody>
          <a:bodyPr vert="horz" lIns="91440" tIns="45720" rIns="91440" bIns="45720" rtlCol="0">
            <a:normAutofit/>
          </a:bodyPr>
          <a:lstStyle/>
          <a:p>
            <a:br>
              <a:rPr lang="en-US" sz="2300" b="1">
                <a:solidFill>
                  <a:srgbClr val="FFFFFF"/>
                </a:solidFill>
                <a:latin typeface="Calibri" panose="020F0502020204030204" pitchFamily="34" charset="0"/>
                <a:cs typeface="Calibri" panose="020F0502020204030204" pitchFamily="34" charset="0"/>
              </a:rPr>
            </a:br>
            <a:r>
              <a:rPr lang="en-US" sz="2300" b="1">
                <a:solidFill>
                  <a:srgbClr val="FFFFFF"/>
                </a:solidFill>
                <a:latin typeface="Calibri" panose="020F0502020204030204" pitchFamily="34" charset="0"/>
                <a:cs typeface="Calibri" panose="020F0502020204030204" pitchFamily="34" charset="0"/>
              </a:rPr>
              <a:t>Problem solving and decision-making</a:t>
            </a:r>
            <a:br>
              <a:rPr lang="en-US" sz="2300" b="1">
                <a:solidFill>
                  <a:srgbClr val="FFFFFF"/>
                </a:solidFill>
                <a:latin typeface="Calibri" panose="020F0502020204030204" pitchFamily="34" charset="0"/>
                <a:cs typeface="Calibri" panose="020F0502020204030204" pitchFamily="34" charset="0"/>
              </a:rPr>
            </a:br>
            <a:br>
              <a:rPr lang="en-US" sz="2300" b="1">
                <a:solidFill>
                  <a:srgbClr val="FFFFFF"/>
                </a:solidFill>
                <a:latin typeface="Calibri" panose="020F0502020204030204" pitchFamily="34" charset="0"/>
                <a:cs typeface="Calibri" panose="020F0502020204030204" pitchFamily="34" charset="0"/>
              </a:rPr>
            </a:br>
            <a:r>
              <a:rPr lang="en-US" sz="2300" b="1">
                <a:solidFill>
                  <a:srgbClr val="FFFFFF"/>
                </a:solidFill>
                <a:latin typeface="Calibri" panose="020F0502020204030204" pitchFamily="34" charset="0"/>
                <a:cs typeface="Calibri" panose="020F0502020204030204" pitchFamily="34" charset="0"/>
              </a:rPr>
              <a:t> (BMSW4004_BIRM)</a:t>
            </a:r>
            <a:br>
              <a:rPr lang="en-US" sz="2300">
                <a:solidFill>
                  <a:srgbClr val="FFFFFF"/>
                </a:solidFill>
              </a:rPr>
            </a:br>
            <a:br>
              <a:rPr lang="en-US" sz="2300">
                <a:solidFill>
                  <a:srgbClr val="FFFFFF"/>
                </a:solidFill>
              </a:rPr>
            </a:br>
            <a:r>
              <a:rPr lang="en-US" sz="2300">
                <a:solidFill>
                  <a:srgbClr val="FFFFFF"/>
                </a:solidFill>
              </a:rPr>
              <a:t> </a:t>
            </a:r>
            <a:br>
              <a:rPr lang="en-US" sz="2300">
                <a:solidFill>
                  <a:srgbClr val="FFFFFF"/>
                </a:solidFill>
              </a:rPr>
            </a:br>
            <a:endParaRPr lang="en-US" sz="2300">
              <a:solidFill>
                <a:srgbClr val="FFFFFF"/>
              </a:solidFill>
            </a:endParaRPr>
          </a:p>
        </p:txBody>
      </p:sp>
      <p:graphicFrame>
        <p:nvGraphicFramePr>
          <p:cNvPr id="19" name="TextBox 3">
            <a:extLst>
              <a:ext uri="{FF2B5EF4-FFF2-40B4-BE49-F238E27FC236}">
                <a16:creationId xmlns:a16="http://schemas.microsoft.com/office/drawing/2014/main" id="{66BCF185-3773-824A-EF1F-02EEEC8CBD13}"/>
              </a:ext>
            </a:extLst>
          </p:cNvPr>
          <p:cNvGraphicFramePr/>
          <p:nvPr>
            <p:extLst>
              <p:ext uri="{D42A27DB-BD31-4B8C-83A1-F6EECF244321}">
                <p14:modId xmlns:p14="http://schemas.microsoft.com/office/powerpoint/2010/main" val="224251237"/>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6306122"/>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Title 7">
            <a:extLst>
              <a:ext uri="{FF2B5EF4-FFF2-40B4-BE49-F238E27FC236}">
                <a16:creationId xmlns:a16="http://schemas.microsoft.com/office/drawing/2014/main" id="{FE80CA7D-B0AC-81E6-684F-42AFC7797457}"/>
              </a:ext>
            </a:extLst>
          </p:cNvPr>
          <p:cNvSpPr>
            <a:spLocks noGrp="1"/>
          </p:cNvSpPr>
          <p:nvPr>
            <p:ph type="title"/>
          </p:nvPr>
        </p:nvSpPr>
        <p:spPr/>
        <p:txBody>
          <a:bodyPr vert="horz" lIns="91440" tIns="45720" rIns="91440" bIns="45720" rtlCol="0" anchor="ctr">
            <a:normAutofit/>
          </a:bodyPr>
          <a:lstStyle/>
          <a:p>
            <a:r>
              <a:rPr lang="en-US" sz="2000" dirty="0"/>
              <a:t>In this presentation I'm going to be talking about the main outcomes of staff shortages. </a:t>
            </a:r>
            <a:endParaRPr lang="en-US" sz="2000">
              <a:solidFill>
                <a:schemeClr val="tx1"/>
              </a:solidFill>
            </a:endParaRPr>
          </a:p>
        </p:txBody>
      </p:sp>
      <p:graphicFrame>
        <p:nvGraphicFramePr>
          <p:cNvPr id="6" name="Diagram 5">
            <a:extLst>
              <a:ext uri="{FF2B5EF4-FFF2-40B4-BE49-F238E27FC236}">
                <a16:creationId xmlns:a16="http://schemas.microsoft.com/office/drawing/2014/main" id="{83377678-8410-FF55-223B-A9D657DA3264}"/>
              </a:ext>
            </a:extLst>
          </p:cNvPr>
          <p:cNvGraphicFramePr/>
          <p:nvPr>
            <p:extLst>
              <p:ext uri="{D42A27DB-BD31-4B8C-83A1-F6EECF244321}">
                <p14:modId xmlns:p14="http://schemas.microsoft.com/office/powerpoint/2010/main" val="1451326350"/>
              </p:ext>
            </p:extLst>
          </p:nvPr>
        </p:nvGraphicFramePr>
        <p:xfrm>
          <a:off x="1154954" y="2097088"/>
          <a:ext cx="9311409" cy="3922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122693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54" name="Group 8">
            <a:extLst>
              <a:ext uri="{FF2B5EF4-FFF2-40B4-BE49-F238E27FC236}">
                <a16:creationId xmlns:a16="http://schemas.microsoft.com/office/drawing/2014/main" id="{316DCFC9-6877-407C-8170-608FCB8E35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55" name="Rectangle 9">
              <a:extLst>
                <a:ext uri="{FF2B5EF4-FFF2-40B4-BE49-F238E27FC236}">
                  <a16:creationId xmlns:a16="http://schemas.microsoft.com/office/drawing/2014/main" id="{F7D8B73A-1349-4BA6-8F85-03A21ED56E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969ADA7C-B6B2-4FD7-AA5E-CC52AAE8CDBD}"/>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pic>
        <p:nvPicPr>
          <p:cNvPr id="4" name="Picture 3">
            <a:extLst>
              <a:ext uri="{FF2B5EF4-FFF2-40B4-BE49-F238E27FC236}">
                <a16:creationId xmlns:a16="http://schemas.microsoft.com/office/drawing/2014/main" id="{9D2C21DC-90F5-60C0-EE56-E0545C02C389}"/>
              </a:ext>
            </a:extLst>
          </p:cNvPr>
          <p:cNvPicPr>
            <a:picLocks noChangeAspect="1"/>
          </p:cNvPicPr>
          <p:nvPr/>
        </p:nvPicPr>
        <p:blipFill rotWithShape="1">
          <a:blip r:embed="rId4">
            <a:alphaModFix/>
          </a:blip>
          <a:srcRect t="4340" b="3797"/>
          <a:stretch/>
        </p:blipFill>
        <p:spPr>
          <a:xfrm>
            <a:off x="3611" y="10"/>
            <a:ext cx="12188389" cy="6857990"/>
          </a:xfrm>
          <a:prstGeom prst="rect">
            <a:avLst/>
          </a:prstGeom>
        </p:spPr>
      </p:pic>
      <p:grpSp>
        <p:nvGrpSpPr>
          <p:cNvPr id="56" name="Group 12">
            <a:extLst>
              <a:ext uri="{FF2B5EF4-FFF2-40B4-BE49-F238E27FC236}">
                <a16:creationId xmlns:a16="http://schemas.microsoft.com/office/drawing/2014/main" id="{89353FE7-0D03-4AD2-8B8A-60A06F6BDA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5895" y="2235200"/>
            <a:ext cx="10982062" cy="2396067"/>
            <a:chOff x="605895" y="2235200"/>
            <a:chExt cx="10982062" cy="2396067"/>
          </a:xfrm>
        </p:grpSpPr>
        <p:sp>
          <p:nvSpPr>
            <p:cNvPr id="14" name="Round Diagonal Corner Rectangle 7">
              <a:extLst>
                <a:ext uri="{FF2B5EF4-FFF2-40B4-BE49-F238E27FC236}">
                  <a16:creationId xmlns:a16="http://schemas.microsoft.com/office/drawing/2014/main" id="{0C7A0320-FBCC-4F40-AF6E-CE65FFB3DA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82333" y="2235200"/>
              <a:ext cx="7027334" cy="2396067"/>
            </a:xfrm>
            <a:prstGeom prst="round2DiagRect">
              <a:avLst>
                <a:gd name="adj1" fmla="val 9246"/>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550A26E4-02C9-4F83-A334-0920B8CCF28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5895" y="2900097"/>
              <a:ext cx="10982062" cy="1211524"/>
              <a:chOff x="605895" y="2900097"/>
              <a:chExt cx="10982062" cy="1211524"/>
            </a:xfrm>
          </p:grpSpPr>
          <p:sp>
            <p:nvSpPr>
              <p:cNvPr id="16" name="Freeform 32">
                <a:extLst>
                  <a:ext uri="{FF2B5EF4-FFF2-40B4-BE49-F238E27FC236}">
                    <a16:creationId xmlns:a16="http://schemas.microsoft.com/office/drawing/2014/main" id="{06617CD6-4185-402B-8E23-BC52780534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9653587" y="33797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7" name="Freeform 33">
                <a:extLst>
                  <a:ext uri="{FF2B5EF4-FFF2-40B4-BE49-F238E27FC236}">
                    <a16:creationId xmlns:a16="http://schemas.microsoft.com/office/drawing/2014/main" id="{2C305CC9-3511-47F4-BF11-BC635C30C9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0078244" y="33107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8" name="Freeform 34">
                <a:extLst>
                  <a:ext uri="{FF2B5EF4-FFF2-40B4-BE49-F238E27FC236}">
                    <a16:creationId xmlns:a16="http://schemas.microsoft.com/office/drawing/2014/main" id="{5C70C5D1-31E4-48B9-AEB6-6460A2B81F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1146631" y="35742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9" name="Freeform 37">
                <a:extLst>
                  <a:ext uri="{FF2B5EF4-FFF2-40B4-BE49-F238E27FC236}">
                    <a16:creationId xmlns:a16="http://schemas.microsoft.com/office/drawing/2014/main" id="{1F033CE1-D380-43F1-81EC-97B6C86F3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10230644" y="30345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57" name="Freeform 35">
                <a:extLst>
                  <a:ext uri="{FF2B5EF4-FFF2-40B4-BE49-F238E27FC236}">
                    <a16:creationId xmlns:a16="http://schemas.microsoft.com/office/drawing/2014/main" id="{6997F95D-DC27-48A3-850A-2308C3C080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034587" y="25627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 name="Freeform 36">
                <a:extLst>
                  <a:ext uri="{FF2B5EF4-FFF2-40B4-BE49-F238E27FC236}">
                    <a16:creationId xmlns:a16="http://schemas.microsoft.com/office/drawing/2014/main" id="{569AE469-76B7-4FFE-B68B-0D7A77413F2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0747375" y="32326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58" name="Freeform 38">
                <a:extLst>
                  <a:ext uri="{FF2B5EF4-FFF2-40B4-BE49-F238E27FC236}">
                    <a16:creationId xmlns:a16="http://schemas.microsoft.com/office/drawing/2014/main" id="{DD99CF64-0E82-4D1A-BD2A-08942182F42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1399044" y="30953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3" name="Freeform 39">
                <a:extLst>
                  <a:ext uri="{FF2B5EF4-FFF2-40B4-BE49-F238E27FC236}">
                    <a16:creationId xmlns:a16="http://schemas.microsoft.com/office/drawing/2014/main" id="{98C12D33-1747-4B24-89ED-F441AE4A0C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353675" y="21531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59" name="Freeform 40">
                <a:extLst>
                  <a:ext uri="{FF2B5EF4-FFF2-40B4-BE49-F238E27FC236}">
                    <a16:creationId xmlns:a16="http://schemas.microsoft.com/office/drawing/2014/main" id="{A60200CC-BAEC-4310-8C9B-F7BB783E98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9848850" y="33088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5" name="Rectangle 41">
                <a:extLst>
                  <a:ext uri="{FF2B5EF4-FFF2-40B4-BE49-F238E27FC236}">
                    <a16:creationId xmlns:a16="http://schemas.microsoft.com/office/drawing/2014/main" id="{2A7F40BF-B0BE-4B09-87EE-F56632B7ED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5400000">
                <a:off x="9721056" y="32842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sp>
          <p:sp>
            <p:nvSpPr>
              <p:cNvPr id="60" name="Freeform 32">
                <a:extLst>
                  <a:ext uri="{FF2B5EF4-FFF2-40B4-BE49-F238E27FC236}">
                    <a16:creationId xmlns:a16="http://schemas.microsoft.com/office/drawing/2014/main" id="{353978AF-8FB9-4A61-A2EA-1995A14F3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2122751" y="35321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7" name="Freeform 33">
                <a:extLst>
                  <a:ext uri="{FF2B5EF4-FFF2-40B4-BE49-F238E27FC236}">
                    <a16:creationId xmlns:a16="http://schemas.microsoft.com/office/drawing/2014/main" id="{B20F89C3-4BAD-42AA-8D31-6F6DF17FE9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1958445" y="34631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8" name="Freeform 34">
                <a:extLst>
                  <a:ext uri="{FF2B5EF4-FFF2-40B4-BE49-F238E27FC236}">
                    <a16:creationId xmlns:a16="http://schemas.microsoft.com/office/drawing/2014/main" id="{A60FE276-3FF2-4622-BF99-D4E4B249E5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858308" y="37266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9" name="Freeform 37">
                <a:extLst>
                  <a:ext uri="{FF2B5EF4-FFF2-40B4-BE49-F238E27FC236}">
                    <a16:creationId xmlns:a16="http://schemas.microsoft.com/office/drawing/2014/main" id="{B05A0D3F-808B-48D6-A821-1FE9E86E8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1658407" y="31869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0" name="Freeform 35">
                <a:extLst>
                  <a:ext uri="{FF2B5EF4-FFF2-40B4-BE49-F238E27FC236}">
                    <a16:creationId xmlns:a16="http://schemas.microsoft.com/office/drawing/2014/main" id="{69F7D438-BAA0-4DAD-9BC5-198B677A75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860814" y="27151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1" name="Freeform 36">
                <a:extLst>
                  <a:ext uri="{FF2B5EF4-FFF2-40B4-BE49-F238E27FC236}">
                    <a16:creationId xmlns:a16="http://schemas.microsoft.com/office/drawing/2014/main" id="{EC63B186-43B8-4552-AFDB-A544240A7C5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1289314" y="33850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2" name="Freeform 38">
                <a:extLst>
                  <a:ext uri="{FF2B5EF4-FFF2-40B4-BE49-F238E27FC236}">
                    <a16:creationId xmlns:a16="http://schemas.microsoft.com/office/drawing/2014/main" id="{8542E82D-01AD-4BD8-8C5F-A6CDAD039B0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605895" y="32477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3" name="Freeform 39">
                <a:extLst>
                  <a:ext uri="{FF2B5EF4-FFF2-40B4-BE49-F238E27FC236}">
                    <a16:creationId xmlns:a16="http://schemas.microsoft.com/office/drawing/2014/main" id="{6285CF32-2BD3-47D0-9A6C-3EE7FD639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532202" y="23055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4" name="Freeform 40">
                <a:extLst>
                  <a:ext uri="{FF2B5EF4-FFF2-40B4-BE49-F238E27FC236}">
                    <a16:creationId xmlns:a16="http://schemas.microsoft.com/office/drawing/2014/main" id="{FA36D129-7B33-4379-B9EE-5624B95766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2154501" y="34612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5" name="Rectangle 41">
                <a:extLst>
                  <a:ext uri="{FF2B5EF4-FFF2-40B4-BE49-F238E27FC236}">
                    <a16:creationId xmlns:a16="http://schemas.microsoft.com/office/drawing/2014/main" id="{0229A187-4E69-4262-B001-C5F0B55225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16200000" flipH="1">
                <a:off x="2448983" y="34366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sp>
        </p:grpSp>
      </p:grpSp>
      <p:sp>
        <p:nvSpPr>
          <p:cNvPr id="2" name="Title 1">
            <a:extLst>
              <a:ext uri="{FF2B5EF4-FFF2-40B4-BE49-F238E27FC236}">
                <a16:creationId xmlns:a16="http://schemas.microsoft.com/office/drawing/2014/main" id="{928C2B40-37A8-FFE1-7CAA-31110877FD24}"/>
              </a:ext>
            </a:extLst>
          </p:cNvPr>
          <p:cNvSpPr>
            <a:spLocks noGrp="1"/>
          </p:cNvSpPr>
          <p:nvPr>
            <p:ph type="ctrTitle"/>
          </p:nvPr>
        </p:nvSpPr>
        <p:spPr>
          <a:xfrm>
            <a:off x="2667000" y="2328334"/>
            <a:ext cx="6858000" cy="1367896"/>
          </a:xfrm>
        </p:spPr>
        <p:txBody>
          <a:bodyPr>
            <a:normAutofit/>
          </a:bodyPr>
          <a:lstStyle/>
          <a:p>
            <a:pPr algn="ctr"/>
            <a:r>
              <a:rPr lang="en-GB" sz="3000"/>
              <a:t>Addressing the problem of staff shortage in Proper Care UK</a:t>
            </a:r>
          </a:p>
        </p:txBody>
      </p:sp>
    </p:spTree>
    <p:extLst>
      <p:ext uri="{BB962C8B-B14F-4D97-AF65-F5344CB8AC3E}">
        <p14:creationId xmlns:p14="http://schemas.microsoft.com/office/powerpoint/2010/main" val="44631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E2CC9-93A1-1C53-F923-E1159713A223}"/>
              </a:ext>
            </a:extLst>
          </p:cNvPr>
          <p:cNvSpPr>
            <a:spLocks noGrp="1"/>
          </p:cNvSpPr>
          <p:nvPr>
            <p:ph type="title"/>
          </p:nvPr>
        </p:nvSpPr>
        <p:spPr/>
        <p:txBody>
          <a:bodyPr/>
          <a:lstStyle/>
          <a:p>
            <a:r>
              <a:rPr lang="en-GB"/>
              <a:t>Introduction </a:t>
            </a:r>
          </a:p>
        </p:txBody>
      </p:sp>
      <p:sp>
        <p:nvSpPr>
          <p:cNvPr id="3" name="Content Placeholder 2">
            <a:extLst>
              <a:ext uri="{FF2B5EF4-FFF2-40B4-BE49-F238E27FC236}">
                <a16:creationId xmlns:a16="http://schemas.microsoft.com/office/drawing/2014/main" id="{5C05D5B7-FF5F-38FB-1D58-933BF7DCDD4F}"/>
              </a:ext>
            </a:extLst>
          </p:cNvPr>
          <p:cNvSpPr>
            <a:spLocks noGrp="1"/>
          </p:cNvSpPr>
          <p:nvPr>
            <p:ph idx="1"/>
          </p:nvPr>
        </p:nvSpPr>
        <p:spPr/>
        <p:txBody>
          <a:bodyPr/>
          <a:lstStyle/>
          <a:p>
            <a:r>
              <a:rPr lang="en-GB"/>
              <a:t>The main problem identified is staff shortages within my business ( Proper Care UK). </a:t>
            </a:r>
          </a:p>
          <a:p>
            <a:r>
              <a:rPr lang="en-GB"/>
              <a:t>Staff shortages have increased over the last couple of years due to a global pandemic (COVID-19). This has affected us with a great deal of backlog of requirements due to loosing many of our staff members.</a:t>
            </a:r>
          </a:p>
        </p:txBody>
      </p:sp>
    </p:spTree>
    <p:extLst>
      <p:ext uri="{BB962C8B-B14F-4D97-AF65-F5344CB8AC3E}">
        <p14:creationId xmlns:p14="http://schemas.microsoft.com/office/powerpoint/2010/main" val="268135565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6="http://schemas.microsoft.com/office/drawing/2014/main" xmlns:a14="http://schemas.microsoft.com/office/drawing/2010/main" xmlns:p14="http://schemas.microsoft.com/office/powerpoint/2010/main" xmlns="">
                  <a:solidFill>
                    <a:srgbClr val="FFFFFF"/>
                  </a:solidFill>
                </a14:hiddenFill>
              </a:ext>
            </a:extLst>
          </p:spPr>
        </p:pic>
      </p:grpSp>
      <p:sp>
        <p:nvSpPr>
          <p:cNvPr id="2" name="Title 1">
            <a:extLst>
              <a:ext uri="{FF2B5EF4-FFF2-40B4-BE49-F238E27FC236}">
                <a16:creationId xmlns:a16="http://schemas.microsoft.com/office/drawing/2014/main" id="{DD76403D-F518-879D-13E7-48DF43D700C1}"/>
              </a:ext>
            </a:extLst>
          </p:cNvPr>
          <p:cNvSpPr>
            <a:spLocks noGrp="1"/>
          </p:cNvSpPr>
          <p:nvPr>
            <p:ph type="title"/>
          </p:nvPr>
        </p:nvSpPr>
        <p:spPr>
          <a:xfrm>
            <a:off x="4996697" y="618518"/>
            <a:ext cx="6050713" cy="1478570"/>
          </a:xfrm>
        </p:spPr>
        <p:txBody>
          <a:bodyPr>
            <a:normAutofit/>
          </a:bodyPr>
          <a:lstStyle/>
          <a:p>
            <a:r>
              <a:rPr lang="en-GB"/>
              <a:t>Scope of the problem</a:t>
            </a:r>
          </a:p>
        </p:txBody>
      </p:sp>
      <p:pic>
        <p:nvPicPr>
          <p:cNvPr id="5" name="Picture 4" descr="Magnifying glass and question mark">
            <a:extLst>
              <a:ext uri="{FF2B5EF4-FFF2-40B4-BE49-F238E27FC236}">
                <a16:creationId xmlns:a16="http://schemas.microsoft.com/office/drawing/2014/main" id="{2C5ABF5D-C031-92CE-A9E3-882A645E3759}"/>
              </a:ext>
            </a:extLst>
          </p:cNvPr>
          <p:cNvPicPr>
            <a:picLocks noChangeAspect="1"/>
          </p:cNvPicPr>
          <p:nvPr/>
        </p:nvPicPr>
        <p:blipFill rotWithShape="1">
          <a:blip r:embed="rId4"/>
          <a:srcRect l="32813" r="29165"/>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miter lim="800000"/>
                  <a:headEnd/>
                  <a:tailEnd/>
                </a14:hiddenLine>
              </a:ext>
            </a:extLst>
          </p:spPr>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miter lim="800000"/>
                  <a:headEnd/>
                  <a:tailEnd/>
                </a14:hiddenLine>
              </a:ext>
            </a:extLst>
          </p:spPr>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miter lim="800000"/>
                  <a:headEnd/>
                  <a:tailEnd/>
                </a14:hiddenLine>
              </a:ext>
            </a:extLst>
          </p:spPr>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miter lim="800000"/>
                  <a:headEnd/>
                  <a:tailEnd/>
                </a14:hiddenLine>
              </a:ext>
            </a:extLst>
          </p:spPr>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336C4AA3-8F89-6D69-DEFB-53C46A7E601B}"/>
              </a:ext>
            </a:extLst>
          </p:cNvPr>
          <p:cNvSpPr>
            <a:spLocks noGrp="1"/>
          </p:cNvSpPr>
          <p:nvPr>
            <p:ph idx="1"/>
          </p:nvPr>
        </p:nvSpPr>
        <p:spPr>
          <a:xfrm>
            <a:off x="4968958" y="2249487"/>
            <a:ext cx="6078453" cy="3541714"/>
          </a:xfrm>
        </p:spPr>
        <p:txBody>
          <a:bodyPr>
            <a:normAutofit/>
          </a:bodyPr>
          <a:lstStyle/>
          <a:p>
            <a:r>
              <a:rPr lang="en-GB"/>
              <a:t>So, the scope of the problem which we are currently dealing with and trying to become in control of our staff shortages. </a:t>
            </a:r>
          </a:p>
          <a:p>
            <a:r>
              <a:rPr lang="en-GB"/>
              <a:t>How wide the problem</a:t>
            </a:r>
          </a:p>
          <a:p>
            <a:r>
              <a:rPr lang="en-GB"/>
              <a:t>Who is impacted problem</a:t>
            </a:r>
          </a:p>
          <a:p>
            <a:r>
              <a:rPr lang="en-GB"/>
              <a:t>And how they are impacted by the problem</a:t>
            </a:r>
          </a:p>
        </p:txBody>
      </p:sp>
    </p:spTree>
    <p:extLst>
      <p:ext uri="{BB962C8B-B14F-4D97-AF65-F5344CB8AC3E}">
        <p14:creationId xmlns:p14="http://schemas.microsoft.com/office/powerpoint/2010/main" val="105567985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0" name="Rectangle 11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2" name="Group 12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2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12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2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2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2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2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2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3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3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14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4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15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153" name="Rectangle 15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55" name="Group 15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15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15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5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5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6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17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8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8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8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18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55DC58F2-D84B-F88F-1271-D452715FD75E}"/>
              </a:ext>
            </a:extLst>
          </p:cNvPr>
          <p:cNvSpPr>
            <a:spLocks noGrp="1"/>
          </p:cNvSpPr>
          <p:nvPr>
            <p:ph type="title"/>
          </p:nvPr>
        </p:nvSpPr>
        <p:spPr>
          <a:xfrm>
            <a:off x="853330" y="1134681"/>
            <a:ext cx="2743310" cy="4255025"/>
          </a:xfrm>
        </p:spPr>
        <p:txBody>
          <a:bodyPr>
            <a:normAutofit/>
          </a:bodyPr>
          <a:lstStyle/>
          <a:p>
            <a:r>
              <a:rPr lang="en-GB">
                <a:solidFill>
                  <a:srgbClr val="FFFFFF"/>
                </a:solidFill>
              </a:rPr>
              <a:t>How wide is the problem</a:t>
            </a:r>
          </a:p>
        </p:txBody>
      </p:sp>
      <p:graphicFrame>
        <p:nvGraphicFramePr>
          <p:cNvPr id="4" name="Content Placeholder 3">
            <a:extLst>
              <a:ext uri="{FF2B5EF4-FFF2-40B4-BE49-F238E27FC236}">
                <a16:creationId xmlns:a16="http://schemas.microsoft.com/office/drawing/2014/main" id="{79C6B7BD-627D-2AFE-CBB0-6F40DB43F363}"/>
              </a:ext>
            </a:extLst>
          </p:cNvPr>
          <p:cNvGraphicFramePr>
            <a:graphicFrameLocks noGrp="1"/>
          </p:cNvGraphicFramePr>
          <p:nvPr>
            <p:ph idx="1"/>
            <p:extLst>
              <p:ext uri="{D42A27DB-BD31-4B8C-83A1-F6EECF244321}">
                <p14:modId xmlns:p14="http://schemas.microsoft.com/office/powerpoint/2010/main" val="2562657619"/>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56729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72" name="Group 71">
            <a:extLst>
              <a:ext uri="{FF2B5EF4-FFF2-40B4-BE49-F238E27FC236}">
                <a16:creationId xmlns:a16="http://schemas.microsoft.com/office/drawing/2014/main" id="{70A29ECD-D68F-4AC9-9FA0-BEF7663BC1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73" name="Rectangle 72">
              <a:extLst>
                <a:ext uri="{FF2B5EF4-FFF2-40B4-BE49-F238E27FC236}">
                  <a16:creationId xmlns:a16="http://schemas.microsoft.com/office/drawing/2014/main" id="{0569ADE5-A097-4089-9B9C-A0B54CA84A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2">
              <a:extLst>
                <a:ext uri="{FF2B5EF4-FFF2-40B4-BE49-F238E27FC236}">
                  <a16:creationId xmlns:a16="http://schemas.microsoft.com/office/drawing/2014/main" id="{CF4B08C5-FA5E-4D68-801D-E99E9ECF4CC5}"/>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pic>
        <p:nvPicPr>
          <p:cNvPr id="5" name="Picture 4" descr="A grey room full of question marks with an opening going out">
            <a:extLst>
              <a:ext uri="{FF2B5EF4-FFF2-40B4-BE49-F238E27FC236}">
                <a16:creationId xmlns:a16="http://schemas.microsoft.com/office/drawing/2014/main" id="{4DD9BEF2-8EB7-D461-A0E2-6252D0830F2A}"/>
              </a:ext>
            </a:extLst>
          </p:cNvPr>
          <p:cNvPicPr>
            <a:picLocks noChangeAspect="1"/>
          </p:cNvPicPr>
          <p:nvPr/>
        </p:nvPicPr>
        <p:blipFill rotWithShape="1">
          <a:blip r:embed="rId4">
            <a:duotone>
              <a:prstClr val="black"/>
              <a:schemeClr val="accent5">
                <a:tint val="45000"/>
                <a:satMod val="400000"/>
              </a:schemeClr>
            </a:duotone>
            <a:alphaModFix/>
          </a:blip>
          <a:srcRect b="15706"/>
          <a:stretch/>
        </p:blipFill>
        <p:spPr>
          <a:xfrm>
            <a:off x="20" y="10"/>
            <a:ext cx="12188369" cy="6857990"/>
          </a:xfrm>
          <a:prstGeom prst="rect">
            <a:avLst/>
          </a:prstGeom>
        </p:spPr>
      </p:pic>
      <p:grpSp>
        <p:nvGrpSpPr>
          <p:cNvPr id="76" name="Group 75">
            <a:extLst>
              <a:ext uri="{FF2B5EF4-FFF2-40B4-BE49-F238E27FC236}">
                <a16:creationId xmlns:a16="http://schemas.microsoft.com/office/drawing/2014/main" id="{9B1032AD-1AE2-4F16-A732-9C0A6A744C8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2533" y="0"/>
            <a:ext cx="11455400" cy="6848476"/>
            <a:chOff x="372533" y="0"/>
            <a:chExt cx="11455400" cy="6848476"/>
          </a:xfrm>
        </p:grpSpPr>
        <p:sp>
          <p:nvSpPr>
            <p:cNvPr id="77" name="Round Diagonal Corner Rectangle 7">
              <a:extLst>
                <a:ext uri="{FF2B5EF4-FFF2-40B4-BE49-F238E27FC236}">
                  <a16:creationId xmlns:a16="http://schemas.microsoft.com/office/drawing/2014/main" id="{D5BF75F8-4EA2-44F2-B6EA-3102419BE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22867" y="766234"/>
              <a:ext cx="10346266" cy="5325532"/>
            </a:xfrm>
            <a:prstGeom prst="round2DiagRect">
              <a:avLst>
                <a:gd name="adj1" fmla="val 4147"/>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78" name="Group 77">
              <a:extLst>
                <a:ext uri="{FF2B5EF4-FFF2-40B4-BE49-F238E27FC236}">
                  <a16:creationId xmlns:a16="http://schemas.microsoft.com/office/drawing/2014/main" id="{620CA03C-559B-4B3D-94FA-4FAAB3C701D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085512" y="0"/>
              <a:ext cx="650875" cy="1730375"/>
              <a:chOff x="11347978" y="0"/>
              <a:chExt cx="650875" cy="1730375"/>
            </a:xfrm>
          </p:grpSpPr>
          <p:sp>
            <p:nvSpPr>
              <p:cNvPr id="98" name="Freeform 32">
                <a:extLst>
                  <a:ext uri="{FF2B5EF4-FFF2-40B4-BE49-F238E27FC236}">
                    <a16:creationId xmlns:a16="http://schemas.microsoft.com/office/drawing/2014/main" id="{0D9400F9-20AC-487F-8333-B1D60C326B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67041"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sp>
          <p:sp>
            <p:nvSpPr>
              <p:cNvPr id="99" name="Freeform 33">
                <a:extLst>
                  <a:ext uri="{FF2B5EF4-FFF2-40B4-BE49-F238E27FC236}">
                    <a16:creationId xmlns:a16="http://schemas.microsoft.com/office/drawing/2014/main" id="{A3C314B8-9D5B-430A-93F5-13AA6EA5D0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47978"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sp>
          <p:sp>
            <p:nvSpPr>
              <p:cNvPr id="100" name="Freeform 34">
                <a:extLst>
                  <a:ext uri="{FF2B5EF4-FFF2-40B4-BE49-F238E27FC236}">
                    <a16:creationId xmlns:a16="http://schemas.microsoft.com/office/drawing/2014/main" id="{0AE01D6D-B764-4C22-B93C-1EB06BEACF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14678"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101" name="Freeform 37">
                <a:extLst>
                  <a:ext uri="{FF2B5EF4-FFF2-40B4-BE49-F238E27FC236}">
                    <a16:creationId xmlns:a16="http://schemas.microsoft.com/office/drawing/2014/main" id="{83F0D1C3-E2D7-4810-B68A-4A9CD7ED9A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694053"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sp>
        </p:grpSp>
        <p:grpSp>
          <p:nvGrpSpPr>
            <p:cNvPr id="79" name="Group 78">
              <a:extLst>
                <a:ext uri="{FF2B5EF4-FFF2-40B4-BE49-F238E27FC236}">
                  <a16:creationId xmlns:a16="http://schemas.microsoft.com/office/drawing/2014/main" id="{504DCDB6-51D7-4CA8-8C00-D2C7CC7BDC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flipH="1">
              <a:off x="11229445" y="4867275"/>
              <a:ext cx="598488" cy="1981201"/>
              <a:chOff x="11424178" y="4867275"/>
              <a:chExt cx="598488" cy="1981201"/>
            </a:xfrm>
          </p:grpSpPr>
          <p:sp>
            <p:nvSpPr>
              <p:cNvPr id="92" name="Freeform 35">
                <a:extLst>
                  <a:ext uri="{FF2B5EF4-FFF2-40B4-BE49-F238E27FC236}">
                    <a16:creationId xmlns:a16="http://schemas.microsoft.com/office/drawing/2014/main" id="{398FAFF7-9785-43B0-9808-4152480B4A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14666"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sp>
          <p:sp>
            <p:nvSpPr>
              <p:cNvPr id="93" name="Freeform 36">
                <a:extLst>
                  <a:ext uri="{FF2B5EF4-FFF2-40B4-BE49-F238E27FC236}">
                    <a16:creationId xmlns:a16="http://schemas.microsoft.com/office/drawing/2014/main" id="{74FF4F16-1B2B-45C7-8B72-A6E1BDCA8F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55966"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sp>
          <p:sp>
            <p:nvSpPr>
              <p:cNvPr id="94" name="Freeform 38">
                <a:extLst>
                  <a:ext uri="{FF2B5EF4-FFF2-40B4-BE49-F238E27FC236}">
                    <a16:creationId xmlns:a16="http://schemas.microsoft.com/office/drawing/2014/main" id="{024C58FF-B88A-4C98-84F5-5250D7ECBE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19441"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95" name="Freeform 39">
                <a:extLst>
                  <a:ext uri="{FF2B5EF4-FFF2-40B4-BE49-F238E27FC236}">
                    <a16:creationId xmlns:a16="http://schemas.microsoft.com/office/drawing/2014/main" id="{CF66BE12-1011-4281-9B5B-9EB78748C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24178"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sp>
          <p:sp>
            <p:nvSpPr>
              <p:cNvPr id="96" name="Freeform 40">
                <a:extLst>
                  <a:ext uri="{FF2B5EF4-FFF2-40B4-BE49-F238E27FC236}">
                    <a16:creationId xmlns:a16="http://schemas.microsoft.com/office/drawing/2014/main" id="{2B990641-2D85-4B84-B550-76A15FEA3C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32166"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97" name="Rectangle 41">
                <a:extLst>
                  <a:ext uri="{FF2B5EF4-FFF2-40B4-BE49-F238E27FC236}">
                    <a16:creationId xmlns:a16="http://schemas.microsoft.com/office/drawing/2014/main" id="{AF8C6C46-BE99-434C-B6A1-24CC16A7A62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22653" y="6596063"/>
                <a:ext cx="23813" cy="252413"/>
              </a:xfrm>
              <a:prstGeom prst="rect">
                <a:avLst/>
              </a:prstGeom>
              <a:solidFill>
                <a:schemeClr val="tx2">
                  <a:alpha val="80000"/>
                </a:schemeClr>
              </a:solidFill>
              <a:ln>
                <a:noFill/>
              </a:ln>
            </p:spPr>
          </p:sp>
        </p:grpSp>
        <p:grpSp>
          <p:nvGrpSpPr>
            <p:cNvPr id="80" name="Group 79">
              <a:extLst>
                <a:ext uri="{FF2B5EF4-FFF2-40B4-BE49-F238E27FC236}">
                  <a16:creationId xmlns:a16="http://schemas.microsoft.com/office/drawing/2014/main" id="{60203417-ECB2-441C-9E31-E1311E693E2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flipH="1">
              <a:off x="440267" y="5118101"/>
              <a:ext cx="650875" cy="1730375"/>
              <a:chOff x="118533" y="5118101"/>
              <a:chExt cx="650875" cy="1730375"/>
            </a:xfrm>
          </p:grpSpPr>
          <p:sp>
            <p:nvSpPr>
              <p:cNvPr id="88" name="Freeform 32">
                <a:extLst>
                  <a:ext uri="{FF2B5EF4-FFF2-40B4-BE49-F238E27FC236}">
                    <a16:creationId xmlns:a16="http://schemas.microsoft.com/office/drawing/2014/main" id="{C99E031B-FF68-4278-A520-932C94F876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237596" y="6335713"/>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sp>
          <p:sp>
            <p:nvSpPr>
              <p:cNvPr id="89" name="Freeform 33">
                <a:extLst>
                  <a:ext uri="{FF2B5EF4-FFF2-40B4-BE49-F238E27FC236}">
                    <a16:creationId xmlns:a16="http://schemas.microsoft.com/office/drawing/2014/main" id="{C06A442B-E101-4380-BD3C-E29B08A8D0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118533" y="622141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sp>
          <p:sp>
            <p:nvSpPr>
              <p:cNvPr id="90" name="Freeform 34">
                <a:extLst>
                  <a:ext uri="{FF2B5EF4-FFF2-40B4-BE49-F238E27FC236}">
                    <a16:creationId xmlns:a16="http://schemas.microsoft.com/office/drawing/2014/main" id="{22720611-CCB1-48C9-ACCB-05985597F6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385233" y="5118101"/>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91" name="Freeform 37">
                <a:extLst>
                  <a:ext uri="{FF2B5EF4-FFF2-40B4-BE49-F238E27FC236}">
                    <a16:creationId xmlns:a16="http://schemas.microsoft.com/office/drawing/2014/main" id="{1FA4B526-A1D1-4B3C-B36D-2F286F5375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464608" y="5299075"/>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sp>
        </p:grpSp>
        <p:grpSp>
          <p:nvGrpSpPr>
            <p:cNvPr id="81" name="Group 80">
              <a:extLst>
                <a:ext uri="{FF2B5EF4-FFF2-40B4-BE49-F238E27FC236}">
                  <a16:creationId xmlns:a16="http://schemas.microsoft.com/office/drawing/2014/main" id="{3BE11AF3-15F8-4578-9B8B-2F066B55056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72533" y="0"/>
              <a:ext cx="598488" cy="1981201"/>
              <a:chOff x="194733" y="0"/>
              <a:chExt cx="598488" cy="1981201"/>
            </a:xfrm>
          </p:grpSpPr>
          <p:sp>
            <p:nvSpPr>
              <p:cNvPr id="82" name="Freeform 35">
                <a:extLst>
                  <a:ext uri="{FF2B5EF4-FFF2-40B4-BE49-F238E27FC236}">
                    <a16:creationId xmlns:a16="http://schemas.microsoft.com/office/drawing/2014/main" id="{0CF1BE1B-D6DD-411E-96AB-2BEDA39C86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285221" y="0"/>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sp>
          <p:sp>
            <p:nvSpPr>
              <p:cNvPr id="83" name="Freeform 36">
                <a:extLst>
                  <a:ext uri="{FF2B5EF4-FFF2-40B4-BE49-F238E27FC236}">
                    <a16:creationId xmlns:a16="http://schemas.microsoft.com/office/drawing/2014/main" id="{785B83A2-9629-402A-BDFF-564D2AAE8A0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526521" y="1141413"/>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sp>
          <p:sp>
            <p:nvSpPr>
              <p:cNvPr id="84" name="Freeform 38">
                <a:extLst>
                  <a:ext uri="{FF2B5EF4-FFF2-40B4-BE49-F238E27FC236}">
                    <a16:creationId xmlns:a16="http://schemas.microsoft.com/office/drawing/2014/main" id="{66C9EABC-41F6-4014-90E5-D4213FE9D6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389996" y="1792288"/>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85" name="Freeform 39">
                <a:extLst>
                  <a:ext uri="{FF2B5EF4-FFF2-40B4-BE49-F238E27FC236}">
                    <a16:creationId xmlns:a16="http://schemas.microsoft.com/office/drawing/2014/main" id="{A0FA8F7F-2926-4F25-9088-A3E86D0B74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194733" y="0"/>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sp>
          <p:sp>
            <p:nvSpPr>
              <p:cNvPr id="86" name="Freeform 40">
                <a:extLst>
                  <a:ext uri="{FF2B5EF4-FFF2-40B4-BE49-F238E27FC236}">
                    <a16:creationId xmlns:a16="http://schemas.microsoft.com/office/drawing/2014/main" id="{527A5DDC-207D-4303-9F79-5D19A87E16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602721" y="24288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87" name="Rectangle 41">
                <a:extLst>
                  <a:ext uri="{FF2B5EF4-FFF2-40B4-BE49-F238E27FC236}">
                    <a16:creationId xmlns:a16="http://schemas.microsoft.com/office/drawing/2014/main" id="{B21A0178-E0A0-4E63-BB90-0919529662F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flipV="1">
                <a:off x="693208" y="0"/>
                <a:ext cx="23813" cy="252413"/>
              </a:xfrm>
              <a:prstGeom prst="rect">
                <a:avLst/>
              </a:prstGeom>
              <a:solidFill>
                <a:schemeClr val="tx2">
                  <a:alpha val="80000"/>
                </a:schemeClr>
              </a:solidFill>
              <a:ln>
                <a:noFill/>
              </a:ln>
            </p:spPr>
          </p:sp>
        </p:grpSp>
      </p:grpSp>
      <p:sp>
        <p:nvSpPr>
          <p:cNvPr id="2" name="Title 1">
            <a:extLst>
              <a:ext uri="{FF2B5EF4-FFF2-40B4-BE49-F238E27FC236}">
                <a16:creationId xmlns:a16="http://schemas.microsoft.com/office/drawing/2014/main" id="{1870788A-A771-C05D-8002-115E9C6D1CA1}"/>
              </a:ext>
            </a:extLst>
          </p:cNvPr>
          <p:cNvSpPr>
            <a:spLocks noGrp="1"/>
          </p:cNvSpPr>
          <p:nvPr>
            <p:ph type="title"/>
          </p:nvPr>
        </p:nvSpPr>
        <p:spPr>
          <a:xfrm>
            <a:off x="1143001" y="1007533"/>
            <a:ext cx="9905998" cy="1092200"/>
          </a:xfrm>
        </p:spPr>
        <p:txBody>
          <a:bodyPr>
            <a:normAutofit/>
          </a:bodyPr>
          <a:lstStyle/>
          <a:p>
            <a:pPr algn="ctr"/>
            <a:r>
              <a:rPr lang="en-GB"/>
              <a:t>How big is the problem</a:t>
            </a:r>
          </a:p>
        </p:txBody>
      </p:sp>
      <p:sp>
        <p:nvSpPr>
          <p:cNvPr id="3" name="Content Placeholder 2">
            <a:extLst>
              <a:ext uri="{FF2B5EF4-FFF2-40B4-BE49-F238E27FC236}">
                <a16:creationId xmlns:a16="http://schemas.microsoft.com/office/drawing/2014/main" id="{FB3B8303-FDFE-3B0A-C7F0-405D7FF285FC}"/>
              </a:ext>
            </a:extLst>
          </p:cNvPr>
          <p:cNvSpPr>
            <a:spLocks noGrp="1"/>
          </p:cNvSpPr>
          <p:nvPr>
            <p:ph idx="1"/>
          </p:nvPr>
        </p:nvSpPr>
        <p:spPr>
          <a:xfrm>
            <a:off x="1143001" y="3221952"/>
            <a:ext cx="9892145" cy="2235199"/>
          </a:xfrm>
        </p:spPr>
        <p:txBody>
          <a:bodyPr anchor="ctr">
            <a:normAutofit fontScale="92500"/>
          </a:bodyPr>
          <a:lstStyle/>
          <a:p>
            <a:pPr marL="0" indent="0">
              <a:buNone/>
            </a:pPr>
            <a:r>
              <a:rPr lang="en-GB" sz="2000">
                <a:ea typeface="+mn-lt"/>
                <a:cs typeface="+mn-lt"/>
              </a:rPr>
              <a:t>NHS hospitals and mental health and community providers are currently reporting a shortage of more than 100,000 FTE staff (representing one in eleven posts), severely affecting some key groups. (Proper Care UK 2022) </a:t>
            </a:r>
          </a:p>
          <a:p>
            <a:pPr marL="0" indent="0">
              <a:buNone/>
            </a:pPr>
            <a:r>
              <a:rPr lang="en-GB" sz="2000">
                <a:ea typeface="+mn-lt"/>
                <a:cs typeface="+mn-lt"/>
              </a:rPr>
              <a:t>This statement shows that the problem has massively impacted the health care community.  </a:t>
            </a:r>
          </a:p>
          <a:p>
            <a:pPr marL="0" indent="0">
              <a:buNone/>
            </a:pPr>
            <a:r>
              <a:rPr lang="en-GB" sz="2000">
                <a:ea typeface="+mn-lt"/>
                <a:cs typeface="+mn-lt"/>
              </a:rPr>
              <a:t>This is a problem that we won't be able to fix fully but can improve the impact on staff shortages </a:t>
            </a:r>
          </a:p>
          <a:p>
            <a:pPr marL="0" indent="0">
              <a:buNone/>
            </a:pPr>
            <a:endParaRPr lang="en-GB" sz="2000">
              <a:ea typeface="+mn-lt"/>
              <a:cs typeface="+mn-lt"/>
            </a:endParaRPr>
          </a:p>
          <a:p>
            <a:pPr marL="0" indent="0">
              <a:buNone/>
            </a:pPr>
            <a:endParaRPr lang="en-GB" sz="2000">
              <a:ea typeface="+mn-lt"/>
              <a:cs typeface="+mn-lt"/>
            </a:endParaRPr>
          </a:p>
          <a:p>
            <a:pPr marL="0" indent="0">
              <a:buNone/>
            </a:pPr>
            <a:endParaRPr lang="en-GB" sz="2000">
              <a:ea typeface="+mn-lt"/>
              <a:cs typeface="+mn-lt"/>
            </a:endParaRPr>
          </a:p>
          <a:p>
            <a:pPr marL="0" indent="0">
              <a:buNone/>
            </a:pPr>
            <a:endParaRPr lang="en-GB" sz="2000">
              <a:ea typeface="+mn-lt"/>
              <a:cs typeface="+mn-lt"/>
            </a:endParaRPr>
          </a:p>
        </p:txBody>
      </p:sp>
    </p:spTree>
    <p:extLst>
      <p:ext uri="{BB962C8B-B14F-4D97-AF65-F5344CB8AC3E}">
        <p14:creationId xmlns:p14="http://schemas.microsoft.com/office/powerpoint/2010/main" val="58946340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6="http://schemas.microsoft.com/office/drawing/2014/main" xmlns:a14="http://schemas.microsoft.com/office/drawing/2010/main" xmlns:p14="http://schemas.microsoft.com/office/powerpoint/2010/main" xmlns="">
                  <a:solidFill>
                    <a:srgbClr val="FFFFFF"/>
                  </a:solidFill>
                </a14:hiddenFill>
              </a:ext>
            </a:extLst>
          </p:spPr>
        </p:pic>
      </p:grpSp>
      <p:sp>
        <p:nvSpPr>
          <p:cNvPr id="2" name="Title 1">
            <a:extLst>
              <a:ext uri="{FF2B5EF4-FFF2-40B4-BE49-F238E27FC236}">
                <a16:creationId xmlns:a16="http://schemas.microsoft.com/office/drawing/2014/main" id="{C060D36C-F882-1811-0AF9-88A4BB8A2F72}"/>
              </a:ext>
            </a:extLst>
          </p:cNvPr>
          <p:cNvSpPr>
            <a:spLocks noGrp="1"/>
          </p:cNvSpPr>
          <p:nvPr>
            <p:ph type="title"/>
          </p:nvPr>
        </p:nvSpPr>
        <p:spPr>
          <a:xfrm>
            <a:off x="4996697" y="618518"/>
            <a:ext cx="6050713" cy="1478570"/>
          </a:xfrm>
        </p:spPr>
        <p:txBody>
          <a:bodyPr>
            <a:normAutofit/>
          </a:bodyPr>
          <a:lstStyle/>
          <a:p>
            <a:r>
              <a:rPr lang="en-GB"/>
              <a:t>IMPACT OF THE PROBLEM</a:t>
            </a:r>
          </a:p>
        </p:txBody>
      </p:sp>
      <p:pic>
        <p:nvPicPr>
          <p:cNvPr id="5" name="Picture 4" descr="Blue arrows pointing at a red button">
            <a:extLst>
              <a:ext uri="{FF2B5EF4-FFF2-40B4-BE49-F238E27FC236}">
                <a16:creationId xmlns:a16="http://schemas.microsoft.com/office/drawing/2014/main" id="{C208B2A5-F0D7-EE27-DD4F-94693D9A03AC}"/>
              </a:ext>
            </a:extLst>
          </p:cNvPr>
          <p:cNvPicPr>
            <a:picLocks noChangeAspect="1"/>
          </p:cNvPicPr>
          <p:nvPr/>
        </p:nvPicPr>
        <p:blipFill rotWithShape="1">
          <a:blip r:embed="rId4"/>
          <a:srcRect l="31627" r="23253" b="-1"/>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miter lim="800000"/>
                  <a:headEnd/>
                  <a:tailEnd/>
                </a14:hiddenLine>
              </a:ext>
            </a:extLst>
          </p:spPr>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miter lim="800000"/>
                  <a:headEnd/>
                  <a:tailEnd/>
                </a14:hiddenLine>
              </a:ext>
            </a:extLst>
          </p:spPr>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miter lim="800000"/>
                  <a:headEnd/>
                  <a:tailEnd/>
                </a14:hiddenLine>
              </a:ext>
            </a:extLst>
          </p:spPr>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miter lim="800000"/>
                  <a:headEnd/>
                  <a:tailEnd/>
                </a14:hiddenLine>
              </a:ext>
            </a:extLst>
          </p:spPr>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6="http://schemas.microsoft.com/office/drawing/2014/main" xmlns:a14="http://schemas.microsoft.com/office/drawing/2010/main" xmlns:p14="http://schemas.microsoft.com/office/powerpoint/2010/main" xmlns=""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E8E9DC8A-641A-E420-07DC-21E3C04C2E36}"/>
              </a:ext>
            </a:extLst>
          </p:cNvPr>
          <p:cNvSpPr>
            <a:spLocks noGrp="1"/>
          </p:cNvSpPr>
          <p:nvPr>
            <p:ph idx="1"/>
          </p:nvPr>
        </p:nvSpPr>
        <p:spPr>
          <a:xfrm>
            <a:off x="4968958" y="2249487"/>
            <a:ext cx="6078453" cy="3541714"/>
          </a:xfrm>
        </p:spPr>
        <p:txBody>
          <a:bodyPr vert="horz" lIns="91440" tIns="45720" rIns="91440" bIns="45720" rtlCol="0" anchor="t">
            <a:normAutofit/>
          </a:bodyPr>
          <a:lstStyle/>
          <a:p>
            <a:r>
              <a:rPr lang="en-GB"/>
              <a:t>Longer patient waiting time </a:t>
            </a:r>
            <a:endParaRPr lang="en-US"/>
          </a:p>
          <a:p>
            <a:r>
              <a:rPr lang="en-GB"/>
              <a:t>Overworked staff members/ more pressure on staff</a:t>
            </a:r>
          </a:p>
          <a:p>
            <a:r>
              <a:rPr lang="en-GB"/>
              <a:t>Poor quality of service</a:t>
            </a:r>
          </a:p>
          <a:p>
            <a:r>
              <a:rPr lang="en-GB"/>
              <a:t>Health &amp; Safety at risk</a:t>
            </a:r>
          </a:p>
          <a:p>
            <a:r>
              <a:rPr lang="en-GB"/>
              <a:t>Patient waiting list will grow even more </a:t>
            </a:r>
          </a:p>
        </p:txBody>
      </p:sp>
    </p:spTree>
    <p:extLst>
      <p:ext uri="{BB962C8B-B14F-4D97-AF65-F5344CB8AC3E}">
        <p14:creationId xmlns:p14="http://schemas.microsoft.com/office/powerpoint/2010/main" val="450407841"/>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17E9C-5959-D423-9351-237E37DC3769}"/>
              </a:ext>
            </a:extLst>
          </p:cNvPr>
          <p:cNvSpPr>
            <a:spLocks noGrp="1"/>
          </p:cNvSpPr>
          <p:nvPr>
            <p:ph type="title"/>
          </p:nvPr>
        </p:nvSpPr>
        <p:spPr>
          <a:xfrm>
            <a:off x="1689341" y="268112"/>
            <a:ext cx="4222925" cy="764995"/>
          </a:xfrm>
        </p:spPr>
        <p:txBody>
          <a:bodyPr/>
          <a:lstStyle/>
          <a:p>
            <a:r>
              <a:rPr lang="en-GB"/>
              <a:t>Pestle analysis </a:t>
            </a:r>
          </a:p>
        </p:txBody>
      </p:sp>
      <p:graphicFrame>
        <p:nvGraphicFramePr>
          <p:cNvPr id="6" name="Table 6">
            <a:extLst>
              <a:ext uri="{FF2B5EF4-FFF2-40B4-BE49-F238E27FC236}">
                <a16:creationId xmlns:a16="http://schemas.microsoft.com/office/drawing/2014/main" id="{BE63C0A9-8A35-D353-6EEC-4D982B0EE7A3}"/>
              </a:ext>
            </a:extLst>
          </p:cNvPr>
          <p:cNvGraphicFramePr>
            <a:graphicFrameLocks noGrp="1"/>
          </p:cNvGraphicFramePr>
          <p:nvPr>
            <p:extLst>
              <p:ext uri="{D42A27DB-BD31-4B8C-83A1-F6EECF244321}">
                <p14:modId xmlns:p14="http://schemas.microsoft.com/office/powerpoint/2010/main" val="1165803943"/>
              </p:ext>
            </p:extLst>
          </p:nvPr>
        </p:nvGraphicFramePr>
        <p:xfrm>
          <a:off x="592666" y="1227666"/>
          <a:ext cx="11327881" cy="5408114"/>
        </p:xfrm>
        <a:graphic>
          <a:graphicData uri="http://schemas.openxmlformats.org/drawingml/2006/table">
            <a:tbl>
              <a:tblPr firstRow="1" bandRow="1">
                <a:tableStyleId>{5C22544A-7EE6-4342-B048-85BDC9FD1C3A}</a:tableStyleId>
              </a:tblPr>
              <a:tblGrid>
                <a:gridCol w="1802887">
                  <a:extLst>
                    <a:ext uri="{9D8B030D-6E8A-4147-A177-3AD203B41FA5}">
                      <a16:colId xmlns:a16="http://schemas.microsoft.com/office/drawing/2014/main" val="4048658127"/>
                    </a:ext>
                  </a:extLst>
                </a:gridCol>
                <a:gridCol w="1852083">
                  <a:extLst>
                    <a:ext uri="{9D8B030D-6E8A-4147-A177-3AD203B41FA5}">
                      <a16:colId xmlns:a16="http://schemas.microsoft.com/office/drawing/2014/main" val="3151660099"/>
                    </a:ext>
                  </a:extLst>
                </a:gridCol>
                <a:gridCol w="1672163">
                  <a:extLst>
                    <a:ext uri="{9D8B030D-6E8A-4147-A177-3AD203B41FA5}">
                      <a16:colId xmlns:a16="http://schemas.microsoft.com/office/drawing/2014/main" val="3530538778"/>
                    </a:ext>
                  </a:extLst>
                </a:gridCol>
                <a:gridCol w="1915583">
                  <a:extLst>
                    <a:ext uri="{9D8B030D-6E8A-4147-A177-3AD203B41FA5}">
                      <a16:colId xmlns:a16="http://schemas.microsoft.com/office/drawing/2014/main" val="1088949039"/>
                    </a:ext>
                  </a:extLst>
                </a:gridCol>
                <a:gridCol w="2042582">
                  <a:extLst>
                    <a:ext uri="{9D8B030D-6E8A-4147-A177-3AD203B41FA5}">
                      <a16:colId xmlns:a16="http://schemas.microsoft.com/office/drawing/2014/main" val="4063243635"/>
                    </a:ext>
                  </a:extLst>
                </a:gridCol>
                <a:gridCol w="2042583">
                  <a:extLst>
                    <a:ext uri="{9D8B030D-6E8A-4147-A177-3AD203B41FA5}">
                      <a16:colId xmlns:a16="http://schemas.microsoft.com/office/drawing/2014/main" val="3202098947"/>
                    </a:ext>
                  </a:extLst>
                </a:gridCol>
              </a:tblGrid>
              <a:tr h="1536668">
                <a:tc>
                  <a:txBody>
                    <a:bodyPr/>
                    <a:lstStyle/>
                    <a:p>
                      <a:r>
                        <a:rPr lang="en-GB" u="sng" dirty="0"/>
                        <a:t>Political </a:t>
                      </a:r>
                    </a:p>
                  </a:txBody>
                  <a:tcPr>
                    <a:solidFill>
                      <a:srgbClr val="7030A0"/>
                    </a:solidFill>
                  </a:tcPr>
                </a:tc>
                <a:tc>
                  <a:txBody>
                    <a:bodyPr/>
                    <a:lstStyle/>
                    <a:p>
                      <a:r>
                        <a:rPr lang="en-GB" u="sng" dirty="0"/>
                        <a:t>Economical </a:t>
                      </a:r>
                    </a:p>
                  </a:txBody>
                  <a:tcPr>
                    <a:solidFill>
                      <a:schemeClr val="accent2"/>
                    </a:solidFill>
                  </a:tcPr>
                </a:tc>
                <a:tc>
                  <a:txBody>
                    <a:bodyPr/>
                    <a:lstStyle/>
                    <a:p>
                      <a:r>
                        <a:rPr lang="en-GB" u="sng" dirty="0"/>
                        <a:t>Sociological </a:t>
                      </a:r>
                    </a:p>
                  </a:txBody>
                  <a:tcPr/>
                </a:tc>
                <a:tc>
                  <a:txBody>
                    <a:bodyPr/>
                    <a:lstStyle/>
                    <a:p>
                      <a:r>
                        <a:rPr lang="en-GB" u="sng" dirty="0"/>
                        <a:t>Technological </a:t>
                      </a:r>
                    </a:p>
                  </a:txBody>
                  <a:tcPr>
                    <a:solidFill>
                      <a:schemeClr val="tx2">
                        <a:lumMod val="50000"/>
                      </a:schemeClr>
                    </a:solidFill>
                  </a:tcPr>
                </a:tc>
                <a:tc>
                  <a:txBody>
                    <a:bodyPr/>
                    <a:lstStyle/>
                    <a:p>
                      <a:r>
                        <a:rPr lang="en-GB" u="sng" dirty="0"/>
                        <a:t>Legal </a:t>
                      </a:r>
                    </a:p>
                  </a:txBody>
                  <a:tcPr>
                    <a:solidFill>
                      <a:srgbClr val="FF0000"/>
                    </a:solidFill>
                  </a:tcPr>
                </a:tc>
                <a:tc>
                  <a:txBody>
                    <a:bodyPr/>
                    <a:lstStyle/>
                    <a:p>
                      <a:r>
                        <a:rPr lang="en-GB" u="sng" dirty="0"/>
                        <a:t>Environmental </a:t>
                      </a:r>
                    </a:p>
                  </a:txBody>
                  <a:tcPr>
                    <a:solidFill>
                      <a:schemeClr val="bg1">
                        <a:lumMod val="50000"/>
                      </a:schemeClr>
                    </a:solidFill>
                  </a:tcPr>
                </a:tc>
                <a:extLst>
                  <a:ext uri="{0D108BD9-81ED-4DB2-BD59-A6C34878D82A}">
                    <a16:rowId xmlns:a16="http://schemas.microsoft.com/office/drawing/2014/main" val="4117445998"/>
                  </a:ext>
                </a:extLst>
              </a:tr>
              <a:tr h="3871446">
                <a:tc>
                  <a:txBody>
                    <a:bodyPr/>
                    <a:lstStyle/>
                    <a:p>
                      <a:pPr marL="342900" indent="-342900">
                        <a:buAutoNum type="arabicPeriod"/>
                      </a:pPr>
                      <a:r>
                        <a:rPr lang="en-GB" dirty="0"/>
                        <a:t>Brexit – less staff</a:t>
                      </a:r>
                    </a:p>
                    <a:p>
                      <a:pPr marL="342900" lvl="0" indent="-342900">
                        <a:buAutoNum type="arabicPeriod"/>
                      </a:pPr>
                      <a:r>
                        <a:rPr lang="en-GB" dirty="0"/>
                        <a:t>Follow rules &amp; regulations </a:t>
                      </a:r>
                    </a:p>
                    <a:p>
                      <a:pPr marL="342900" lvl="0" indent="-342900">
                        <a:buAutoNum type="arabicPeriod"/>
                      </a:pPr>
                      <a:r>
                        <a:rPr lang="en-GB" dirty="0"/>
                        <a:t>Covid-19</a:t>
                      </a:r>
                    </a:p>
                    <a:p>
                      <a:pPr marL="342900" lvl="0" indent="-342900">
                        <a:buAutoNum type="arabicPeriod"/>
                      </a:pPr>
                      <a:r>
                        <a:rPr lang="en-GB" dirty="0"/>
                        <a:t>Confidential </a:t>
                      </a:r>
                    </a:p>
                    <a:p>
                      <a:pPr marL="342900" lvl="0" indent="-342900">
                        <a:buAutoNum type="arabicPeriod"/>
                      </a:pPr>
                      <a:r>
                        <a:rPr lang="en-GB" dirty="0"/>
                        <a:t>PPE</a:t>
                      </a:r>
                    </a:p>
                    <a:p>
                      <a:pPr marL="342900" lvl="0" indent="-342900">
                        <a:buAutoNum type="arabicPeriod"/>
                      </a:pPr>
                      <a:endParaRPr lang="en-GB" dirty="0"/>
                    </a:p>
                  </a:txBody>
                  <a:tcPr/>
                </a:tc>
                <a:tc>
                  <a:txBody>
                    <a:bodyPr/>
                    <a:lstStyle/>
                    <a:p>
                      <a:pPr marL="342900" indent="-342900">
                        <a:buAutoNum type="arabicPeriod"/>
                      </a:pPr>
                      <a:r>
                        <a:rPr lang="en-GB" dirty="0"/>
                        <a:t>Overworked</a:t>
                      </a:r>
                    </a:p>
                    <a:p>
                      <a:pPr marL="342900" lvl="0" indent="-342900">
                        <a:buAutoNum type="arabicPeriod"/>
                      </a:pPr>
                      <a:r>
                        <a:rPr lang="en-GB" dirty="0"/>
                        <a:t>Less pay</a:t>
                      </a:r>
                    </a:p>
                    <a:p>
                      <a:pPr marL="342900" lvl="0" indent="-342900">
                        <a:buAutoNum type="arabicPeriod"/>
                      </a:pPr>
                      <a:r>
                        <a:rPr lang="en-GB" dirty="0"/>
                        <a:t>Long wait time</a:t>
                      </a:r>
                    </a:p>
                    <a:p>
                      <a:pPr marL="342900" lvl="0" indent="-342900">
                        <a:buAutoNum type="arabicPeriod"/>
                      </a:pPr>
                      <a:r>
                        <a:rPr lang="en-GB" dirty="0"/>
                        <a:t>Providing staff</a:t>
                      </a:r>
                    </a:p>
                    <a:p>
                      <a:pPr marL="342900" lvl="0" indent="-342900">
                        <a:buAutoNum type="arabicPeriod"/>
                      </a:pPr>
                      <a:r>
                        <a:rPr lang="en-GB" dirty="0"/>
                        <a:t>Providing money </a:t>
                      </a:r>
                    </a:p>
                  </a:txBody>
                  <a:tcPr/>
                </a:tc>
                <a:tc>
                  <a:txBody>
                    <a:bodyPr/>
                    <a:lstStyle/>
                    <a:p>
                      <a:pPr marL="342900" indent="-342900">
                        <a:buAutoNum type="arabicPeriod"/>
                      </a:pPr>
                      <a:r>
                        <a:rPr lang="en-GB" dirty="0"/>
                        <a:t>Care workers rules &amp; regulations</a:t>
                      </a:r>
                    </a:p>
                    <a:p>
                      <a:pPr marL="342900" lvl="0" indent="-342900">
                        <a:buAutoNum type="arabicPeriod"/>
                      </a:pPr>
                      <a:r>
                        <a:rPr lang="en-GB" dirty="0"/>
                        <a:t>Behaviour in a working environment</a:t>
                      </a:r>
                    </a:p>
                    <a:p>
                      <a:pPr marL="342900" lvl="0" indent="-342900">
                        <a:buAutoNum type="arabicPeriod"/>
                      </a:pPr>
                      <a:r>
                        <a:rPr lang="en-GB" dirty="0"/>
                        <a:t>Health &amp; safety </a:t>
                      </a:r>
                    </a:p>
                    <a:p>
                      <a:pPr marL="342900" lvl="0" indent="-342900">
                        <a:buAutoNum type="arabicPeriod"/>
                      </a:pPr>
                      <a:r>
                        <a:rPr lang="en-GB" dirty="0"/>
                        <a:t>Mental health</a:t>
                      </a:r>
                    </a:p>
                  </a:txBody>
                  <a:tcPr/>
                </a:tc>
                <a:tc>
                  <a:txBody>
                    <a:bodyPr/>
                    <a:lstStyle/>
                    <a:p>
                      <a:pPr marL="342900" indent="-342900">
                        <a:buAutoNum type="arabicPeriod"/>
                      </a:pPr>
                      <a:r>
                        <a:rPr lang="en-GB" dirty="0"/>
                        <a:t>Better communication </a:t>
                      </a:r>
                    </a:p>
                    <a:p>
                      <a:pPr marL="342900" lvl="0" indent="-342900">
                        <a:buAutoNum type="arabicPeriod"/>
                      </a:pPr>
                      <a:r>
                        <a:rPr lang="en-GB" dirty="0"/>
                        <a:t>Latest equipment </a:t>
                      </a:r>
                    </a:p>
                    <a:p>
                      <a:pPr marL="342900" lvl="0" indent="-342900">
                        <a:buAutoNum type="arabicPeriod"/>
                      </a:pPr>
                      <a:r>
                        <a:rPr lang="en-GB" dirty="0"/>
                        <a:t>Mobiles/computer/PC</a:t>
                      </a:r>
                    </a:p>
                    <a:p>
                      <a:pPr marL="342900" lvl="0" indent="-342900">
                        <a:buAutoNum type="arabicPeriod"/>
                      </a:pPr>
                      <a:endParaRPr lang="en-GB" dirty="0"/>
                    </a:p>
                  </a:txBody>
                  <a:tcPr/>
                </a:tc>
                <a:tc>
                  <a:txBody>
                    <a:bodyPr/>
                    <a:lstStyle/>
                    <a:p>
                      <a:pPr marL="342900" indent="-342900">
                        <a:buAutoNum type="arabicPeriod"/>
                      </a:pPr>
                      <a:r>
                        <a:rPr lang="en-GB" dirty="0"/>
                        <a:t>Data protection </a:t>
                      </a:r>
                    </a:p>
                    <a:p>
                      <a:pPr marL="342900" lvl="0" indent="-342900">
                        <a:buAutoNum type="arabicPeriod"/>
                      </a:pPr>
                      <a:r>
                        <a:rPr lang="en-GB" dirty="0"/>
                        <a:t>Training </a:t>
                      </a:r>
                    </a:p>
                    <a:p>
                      <a:pPr marL="342900" lvl="0" indent="-342900">
                        <a:buAutoNum type="arabicPeriod"/>
                      </a:pPr>
                      <a:r>
                        <a:rPr lang="en-GB" dirty="0"/>
                        <a:t>DBS</a:t>
                      </a:r>
                    </a:p>
                    <a:p>
                      <a:pPr marL="342900" lvl="0" indent="-342900">
                        <a:buAutoNum type="arabicPeriod"/>
                      </a:pPr>
                      <a:r>
                        <a:rPr lang="en-GB" dirty="0"/>
                        <a:t>Confidentiality </a:t>
                      </a:r>
                    </a:p>
                    <a:p>
                      <a:pPr marL="342900" lvl="0" indent="-342900">
                        <a:buAutoNum type="arabicPeriod"/>
                      </a:pPr>
                      <a:r>
                        <a:rPr lang="en-GB" dirty="0"/>
                        <a:t>Copy right </a:t>
                      </a:r>
                    </a:p>
                    <a:p>
                      <a:pPr marL="342900" lvl="0" indent="-342900">
                        <a:buAutoNum type="arabicPeriod"/>
                      </a:pPr>
                      <a:r>
                        <a:rPr lang="en-GB" dirty="0"/>
                        <a:t>Risk assessments </a:t>
                      </a:r>
                    </a:p>
                  </a:txBody>
                  <a:tcPr/>
                </a:tc>
                <a:tc>
                  <a:txBody>
                    <a:bodyPr/>
                    <a:lstStyle/>
                    <a:p>
                      <a:pPr marL="342900" indent="-342900">
                        <a:buAutoNum type="arabicPeriod"/>
                      </a:pPr>
                      <a:r>
                        <a:rPr lang="en-GB" dirty="0"/>
                        <a:t>Clean community </a:t>
                      </a:r>
                    </a:p>
                    <a:p>
                      <a:pPr marL="342900" lvl="0" indent="-342900">
                        <a:buAutoNum type="arabicPeriod"/>
                      </a:pPr>
                      <a:r>
                        <a:rPr lang="en-GB" dirty="0"/>
                        <a:t>Health </a:t>
                      </a:r>
                    </a:p>
                    <a:p>
                      <a:pPr marL="342900" lvl="0" indent="-342900">
                        <a:buAutoNum type="arabicPeriod"/>
                      </a:pPr>
                      <a:r>
                        <a:rPr lang="en-GB" dirty="0"/>
                        <a:t>Hygiene </a:t>
                      </a:r>
                    </a:p>
                    <a:p>
                      <a:pPr marL="342900" lvl="0" indent="-342900">
                        <a:buAutoNum type="arabicPeriod"/>
                      </a:pPr>
                      <a:r>
                        <a:rPr lang="en-GB" dirty="0"/>
                        <a:t>Climate change </a:t>
                      </a:r>
                    </a:p>
                    <a:p>
                      <a:pPr marL="342900" lvl="0" indent="-342900">
                        <a:buAutoNum type="arabicPeriod"/>
                      </a:pPr>
                      <a:r>
                        <a:rPr lang="en-GB" dirty="0"/>
                        <a:t>Environmental changes </a:t>
                      </a:r>
                    </a:p>
                  </a:txBody>
                  <a:tcPr/>
                </a:tc>
                <a:extLst>
                  <a:ext uri="{0D108BD9-81ED-4DB2-BD59-A6C34878D82A}">
                    <a16:rowId xmlns:a16="http://schemas.microsoft.com/office/drawing/2014/main" val="3687173503"/>
                  </a:ext>
                </a:extLst>
              </a:tr>
            </a:tbl>
          </a:graphicData>
        </a:graphic>
      </p:graphicFrame>
    </p:spTree>
    <p:extLst>
      <p:ext uri="{BB962C8B-B14F-4D97-AF65-F5344CB8AC3E}">
        <p14:creationId xmlns:p14="http://schemas.microsoft.com/office/powerpoint/2010/main" val="38934178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descr="Diagram&#10;&#10;Description automatically generated">
            <a:extLst>
              <a:ext uri="{FF2B5EF4-FFF2-40B4-BE49-F238E27FC236}">
                <a16:creationId xmlns:a16="http://schemas.microsoft.com/office/drawing/2014/main" id="{B470B679-ABFE-0B45-8265-24FB6754D816}"/>
              </a:ext>
            </a:extLst>
          </p:cNvPr>
          <p:cNvPicPr>
            <a:picLocks noChangeAspect="1"/>
          </p:cNvPicPr>
          <p:nvPr/>
        </p:nvPicPr>
        <p:blipFill rotWithShape="1">
          <a:blip r:embed="rId2"/>
          <a:srcRect l="18721" t="18609" r="19535" b="14315"/>
          <a:stretch/>
        </p:blipFill>
        <p:spPr>
          <a:xfrm>
            <a:off x="-2818" y="4967"/>
            <a:ext cx="12195494" cy="6884380"/>
          </a:xfrm>
          <a:prstGeom prst="rect">
            <a:avLst/>
          </a:prstGeom>
        </p:spPr>
      </p:pic>
    </p:spTree>
    <p:extLst>
      <p:ext uri="{BB962C8B-B14F-4D97-AF65-F5344CB8AC3E}">
        <p14:creationId xmlns:p14="http://schemas.microsoft.com/office/powerpoint/2010/main" val="357385293"/>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4889C-9199-56C1-66A8-0A96EB55AF3F}"/>
              </a:ext>
            </a:extLst>
          </p:cNvPr>
          <p:cNvSpPr>
            <a:spLocks noGrp="1"/>
          </p:cNvSpPr>
          <p:nvPr>
            <p:ph type="title"/>
          </p:nvPr>
        </p:nvSpPr>
        <p:spPr>
          <a:xfrm>
            <a:off x="1141413" y="618518"/>
            <a:ext cx="9905998" cy="1478570"/>
          </a:xfrm>
        </p:spPr>
        <p:txBody>
          <a:bodyPr>
            <a:normAutofit/>
          </a:bodyPr>
          <a:lstStyle/>
          <a:p>
            <a:r>
              <a:rPr lang="en-GB"/>
              <a:t>3 solutions </a:t>
            </a:r>
          </a:p>
        </p:txBody>
      </p:sp>
      <p:graphicFrame>
        <p:nvGraphicFramePr>
          <p:cNvPr id="5" name="Content Placeholder 2">
            <a:extLst>
              <a:ext uri="{FF2B5EF4-FFF2-40B4-BE49-F238E27FC236}">
                <a16:creationId xmlns:a16="http://schemas.microsoft.com/office/drawing/2014/main" id="{F55A6AAF-D1F4-757E-565E-4AB72ABE8ED5}"/>
              </a:ext>
            </a:extLst>
          </p:cNvPr>
          <p:cNvGraphicFramePr>
            <a:graphicFrameLocks noGrp="1"/>
          </p:cNvGraphicFramePr>
          <p:nvPr>
            <p:ph idx="1"/>
            <p:extLst>
              <p:ext uri="{D42A27DB-BD31-4B8C-83A1-F6EECF244321}">
                <p14:modId xmlns:p14="http://schemas.microsoft.com/office/powerpoint/2010/main" val="1582106149"/>
              </p:ext>
            </p:extLst>
          </p:nvPr>
        </p:nvGraphicFramePr>
        <p:xfrm>
          <a:off x="1141413" y="2418820"/>
          <a:ext cx="9906000" cy="31427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5754418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3CBA50DB-DBC7-4B6E-B3C1-8FF1EA519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63" name="Group 62">
            <a:extLst>
              <a:ext uri="{FF2B5EF4-FFF2-40B4-BE49-F238E27FC236}">
                <a16:creationId xmlns:a16="http://schemas.microsoft.com/office/drawing/2014/main" id="{1DED8FB6-AF8D-4D98-913D-E6486FEC10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1902285" cy="6858001"/>
            <a:chOff x="0" y="0"/>
            <a:chExt cx="11902285" cy="6858001"/>
          </a:xfrm>
        </p:grpSpPr>
        <p:grpSp>
          <p:nvGrpSpPr>
            <p:cNvPr id="64" name="Group 63">
              <a:extLst>
                <a:ext uri="{FF2B5EF4-FFF2-40B4-BE49-F238E27FC236}">
                  <a16:creationId xmlns:a16="http://schemas.microsoft.com/office/drawing/2014/main" id="{0A805ED2-113B-4584-8827-567B5792F1F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76" name="Rectangle 5">
                <a:extLst>
                  <a:ext uri="{FF2B5EF4-FFF2-40B4-BE49-F238E27FC236}">
                    <a16:creationId xmlns:a16="http://schemas.microsoft.com/office/drawing/2014/main" id="{C6CF21D8-CC72-4F35-A29E-3AF9E6DA130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77" name="Freeform 6">
                <a:extLst>
                  <a:ext uri="{FF2B5EF4-FFF2-40B4-BE49-F238E27FC236}">
                    <a16:creationId xmlns:a16="http://schemas.microsoft.com/office/drawing/2014/main" id="{8E60A7C3-087D-47B4-AB5A-C8B1042FD2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8" name="Freeform 7">
                <a:extLst>
                  <a:ext uri="{FF2B5EF4-FFF2-40B4-BE49-F238E27FC236}">
                    <a16:creationId xmlns:a16="http://schemas.microsoft.com/office/drawing/2014/main" id="{1885EECE-F6D9-4128-BC90-01583BF269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9" name="Freeform 8">
                <a:extLst>
                  <a:ext uri="{FF2B5EF4-FFF2-40B4-BE49-F238E27FC236}">
                    <a16:creationId xmlns:a16="http://schemas.microsoft.com/office/drawing/2014/main" id="{F44AA128-AA96-4FF2-A1C3-F9D2E7FD38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0" name="Freeform 9">
                <a:extLst>
                  <a:ext uri="{FF2B5EF4-FFF2-40B4-BE49-F238E27FC236}">
                    <a16:creationId xmlns:a16="http://schemas.microsoft.com/office/drawing/2014/main" id="{7E52DC12-230B-4892-B284-F2FE9DE16A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1" name="Freeform 10">
                <a:extLst>
                  <a:ext uri="{FF2B5EF4-FFF2-40B4-BE49-F238E27FC236}">
                    <a16:creationId xmlns:a16="http://schemas.microsoft.com/office/drawing/2014/main" id="{A68FBF9E-B81A-41D0-8A03-6CFC30811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2" name="Freeform 11">
                <a:extLst>
                  <a:ext uri="{FF2B5EF4-FFF2-40B4-BE49-F238E27FC236}">
                    <a16:creationId xmlns:a16="http://schemas.microsoft.com/office/drawing/2014/main" id="{B0047F84-8480-494F-9241-39FF17CFF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3" name="Freeform 12">
                <a:extLst>
                  <a:ext uri="{FF2B5EF4-FFF2-40B4-BE49-F238E27FC236}">
                    <a16:creationId xmlns:a16="http://schemas.microsoft.com/office/drawing/2014/main" id="{8CAF76D8-4B95-4A8E-9EE5-8CCC0A7AD2C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4" name="Freeform 13">
                <a:extLst>
                  <a:ext uri="{FF2B5EF4-FFF2-40B4-BE49-F238E27FC236}">
                    <a16:creationId xmlns:a16="http://schemas.microsoft.com/office/drawing/2014/main" id="{792F82F3-05A8-4A55-8C5B-81F6678B59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5" name="Freeform 14">
                <a:extLst>
                  <a:ext uri="{FF2B5EF4-FFF2-40B4-BE49-F238E27FC236}">
                    <a16:creationId xmlns:a16="http://schemas.microsoft.com/office/drawing/2014/main" id="{B8472536-021A-4E59-BD59-DDC090A18A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6" name="Freeform 15">
                <a:extLst>
                  <a:ext uri="{FF2B5EF4-FFF2-40B4-BE49-F238E27FC236}">
                    <a16:creationId xmlns:a16="http://schemas.microsoft.com/office/drawing/2014/main" id="{AEBEF646-3C12-469F-B194-A161A7A95D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7" name="Line 16">
                <a:extLst>
                  <a:ext uri="{FF2B5EF4-FFF2-40B4-BE49-F238E27FC236}">
                    <a16:creationId xmlns:a16="http://schemas.microsoft.com/office/drawing/2014/main" id="{D4501159-D7AC-4307-9DFC-C8F3A94341D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88" name="Freeform 17">
                <a:extLst>
                  <a:ext uri="{FF2B5EF4-FFF2-40B4-BE49-F238E27FC236}">
                    <a16:creationId xmlns:a16="http://schemas.microsoft.com/office/drawing/2014/main" id="{B5244C41-454C-47D8-A6A9-C17EC2A36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9" name="Freeform 18">
                <a:extLst>
                  <a:ext uri="{FF2B5EF4-FFF2-40B4-BE49-F238E27FC236}">
                    <a16:creationId xmlns:a16="http://schemas.microsoft.com/office/drawing/2014/main" id="{8FA883B8-99FB-4540-B573-F0674BFB1C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0" name="Freeform 19">
                <a:extLst>
                  <a:ext uri="{FF2B5EF4-FFF2-40B4-BE49-F238E27FC236}">
                    <a16:creationId xmlns:a16="http://schemas.microsoft.com/office/drawing/2014/main" id="{F1178B7C-5A00-4E5B-9010-B1477621E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1" name="Freeform 20">
                <a:extLst>
                  <a:ext uri="{FF2B5EF4-FFF2-40B4-BE49-F238E27FC236}">
                    <a16:creationId xmlns:a16="http://schemas.microsoft.com/office/drawing/2014/main" id="{E359D5D8-EE2E-4714-A40A-C3A6D91F98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2" name="Rectangle 21">
                <a:extLst>
                  <a:ext uri="{FF2B5EF4-FFF2-40B4-BE49-F238E27FC236}">
                    <a16:creationId xmlns:a16="http://schemas.microsoft.com/office/drawing/2014/main" id="{8A89C2E5-F892-4666-85FB-995578FBC73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93" name="Freeform 22">
                <a:extLst>
                  <a:ext uri="{FF2B5EF4-FFF2-40B4-BE49-F238E27FC236}">
                    <a16:creationId xmlns:a16="http://schemas.microsoft.com/office/drawing/2014/main" id="{6DC6174B-0EC3-4A81-A0D1-D10DBB869A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4" name="Freeform 23">
                <a:extLst>
                  <a:ext uri="{FF2B5EF4-FFF2-40B4-BE49-F238E27FC236}">
                    <a16:creationId xmlns:a16="http://schemas.microsoft.com/office/drawing/2014/main" id="{2CB96070-0553-4F79-984C-8DABB1CD5D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5" name="Freeform 24">
                <a:extLst>
                  <a:ext uri="{FF2B5EF4-FFF2-40B4-BE49-F238E27FC236}">
                    <a16:creationId xmlns:a16="http://schemas.microsoft.com/office/drawing/2014/main" id="{BA23B6E2-3718-4009-B80E-9279154B19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6" name="Freeform 25">
                <a:extLst>
                  <a:ext uri="{FF2B5EF4-FFF2-40B4-BE49-F238E27FC236}">
                    <a16:creationId xmlns:a16="http://schemas.microsoft.com/office/drawing/2014/main" id="{CAFB32D5-E528-419B-80EE-1475633970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7" name="Freeform 26">
                <a:extLst>
                  <a:ext uri="{FF2B5EF4-FFF2-40B4-BE49-F238E27FC236}">
                    <a16:creationId xmlns:a16="http://schemas.microsoft.com/office/drawing/2014/main" id="{A68ADD35-4FEA-404D-B2F3-23556E6E8F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8" name="Freeform 27">
                <a:extLst>
                  <a:ext uri="{FF2B5EF4-FFF2-40B4-BE49-F238E27FC236}">
                    <a16:creationId xmlns:a16="http://schemas.microsoft.com/office/drawing/2014/main" id="{89CF17CA-49E3-4B4A-836A-4FD55C67BE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9" name="Freeform 28">
                <a:extLst>
                  <a:ext uri="{FF2B5EF4-FFF2-40B4-BE49-F238E27FC236}">
                    <a16:creationId xmlns:a16="http://schemas.microsoft.com/office/drawing/2014/main" id="{AB394F2E-F3E7-4CED-84A9-35C47AB287C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0" name="Freeform 29">
                <a:extLst>
                  <a:ext uri="{FF2B5EF4-FFF2-40B4-BE49-F238E27FC236}">
                    <a16:creationId xmlns:a16="http://schemas.microsoft.com/office/drawing/2014/main" id="{FF816C2F-3999-4A9F-8395-5D68ED33A4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1" name="Freeform 30">
                <a:extLst>
                  <a:ext uri="{FF2B5EF4-FFF2-40B4-BE49-F238E27FC236}">
                    <a16:creationId xmlns:a16="http://schemas.microsoft.com/office/drawing/2014/main" id="{82AD6AC6-71D5-4BD8-9185-D3062968B5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2" name="Freeform 31">
                <a:extLst>
                  <a:ext uri="{FF2B5EF4-FFF2-40B4-BE49-F238E27FC236}">
                    <a16:creationId xmlns:a16="http://schemas.microsoft.com/office/drawing/2014/main" id="{743A50C2-65CF-4F4C-B412-6149A93ACF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65" name="Group 64">
              <a:extLst>
                <a:ext uri="{FF2B5EF4-FFF2-40B4-BE49-F238E27FC236}">
                  <a16:creationId xmlns:a16="http://schemas.microsoft.com/office/drawing/2014/main" id="{6C0E7A88-FEDF-4C4F-A6B4-F7DDE9DE926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227597" y="0"/>
              <a:ext cx="674688" cy="6848476"/>
              <a:chOff x="11364912" y="0"/>
              <a:chExt cx="674688" cy="6848476"/>
            </a:xfrm>
            <a:gradFill flip="none" rotWithShape="1">
              <a:gsLst>
                <a:gs pos="0">
                  <a:schemeClr val="bg2"/>
                </a:gs>
                <a:gs pos="100000">
                  <a:schemeClr val="tx2">
                    <a:lumMod val="60000"/>
                    <a:lumOff val="40000"/>
                  </a:schemeClr>
                </a:gs>
              </a:gsLst>
              <a:lin ang="5400000" scaled="0"/>
              <a:tileRect/>
            </a:gradFill>
          </p:grpSpPr>
          <p:sp>
            <p:nvSpPr>
              <p:cNvPr id="66" name="Freeform 32">
                <a:extLst>
                  <a:ext uri="{FF2B5EF4-FFF2-40B4-BE49-F238E27FC236}">
                    <a16:creationId xmlns:a16="http://schemas.microsoft.com/office/drawing/2014/main" id="{AE94B3EE-D5C0-4BDE-B6AA-7599F0486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7" name="Freeform 33">
                <a:extLst>
                  <a:ext uri="{FF2B5EF4-FFF2-40B4-BE49-F238E27FC236}">
                    <a16:creationId xmlns:a16="http://schemas.microsoft.com/office/drawing/2014/main" id="{5EF110E8-C00D-454E-8F3A-ECF2D356676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8" name="Freeform 34">
                <a:extLst>
                  <a:ext uri="{FF2B5EF4-FFF2-40B4-BE49-F238E27FC236}">
                    <a16:creationId xmlns:a16="http://schemas.microsoft.com/office/drawing/2014/main" id="{BFC5F327-6927-4F35-9AF6-C45527BB451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9" name="Freeform 35">
                <a:extLst>
                  <a:ext uri="{FF2B5EF4-FFF2-40B4-BE49-F238E27FC236}">
                    <a16:creationId xmlns:a16="http://schemas.microsoft.com/office/drawing/2014/main" id="{BF2D314D-AEDE-418D-9702-D3CDB98C3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0" name="Freeform 36">
                <a:extLst>
                  <a:ext uri="{FF2B5EF4-FFF2-40B4-BE49-F238E27FC236}">
                    <a16:creationId xmlns:a16="http://schemas.microsoft.com/office/drawing/2014/main" id="{64FD07F8-3CA6-4209-9A9E-30609FE9A36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1" name="Freeform 37">
                <a:extLst>
                  <a:ext uri="{FF2B5EF4-FFF2-40B4-BE49-F238E27FC236}">
                    <a16:creationId xmlns:a16="http://schemas.microsoft.com/office/drawing/2014/main" id="{AB0AE24D-CD49-4B57-82E0-780F62AE4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2" name="Freeform 38">
                <a:extLst>
                  <a:ext uri="{FF2B5EF4-FFF2-40B4-BE49-F238E27FC236}">
                    <a16:creationId xmlns:a16="http://schemas.microsoft.com/office/drawing/2014/main" id="{66803AF8-6368-45E6-A0B7-C0C4CFFEEB5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3" name="Freeform 39">
                <a:extLst>
                  <a:ext uri="{FF2B5EF4-FFF2-40B4-BE49-F238E27FC236}">
                    <a16:creationId xmlns:a16="http://schemas.microsoft.com/office/drawing/2014/main" id="{B4761E05-2792-472B-A814-9616151CF3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4" name="Freeform 40">
                <a:extLst>
                  <a:ext uri="{FF2B5EF4-FFF2-40B4-BE49-F238E27FC236}">
                    <a16:creationId xmlns:a16="http://schemas.microsoft.com/office/drawing/2014/main" id="{40B6A261-9427-4E70-9564-048AD009B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5" name="Rectangle 41">
                <a:extLst>
                  <a:ext uri="{FF2B5EF4-FFF2-40B4-BE49-F238E27FC236}">
                    <a16:creationId xmlns:a16="http://schemas.microsoft.com/office/drawing/2014/main" id="{68BFDFBE-2286-4123-9436-E1DF84AF494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pic>
        <p:nvPicPr>
          <p:cNvPr id="104" name="Picture 2">
            <a:extLst>
              <a:ext uri="{FF2B5EF4-FFF2-40B4-BE49-F238E27FC236}">
                <a16:creationId xmlns:a16="http://schemas.microsoft.com/office/drawing/2014/main" id="{5B3DE270-418F-47A7-B311-C4D876041D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useBgFill="1">
        <p:nvSpPr>
          <p:cNvPr id="106" name="Round Diagonal Corner Rectangle 11">
            <a:extLst>
              <a:ext uri="{FF2B5EF4-FFF2-40B4-BE49-F238E27FC236}">
                <a16:creationId xmlns:a16="http://schemas.microsoft.com/office/drawing/2014/main" id="{A1351C6B-7343-451F-AB4A-1CE294A4E9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949" y="808057"/>
            <a:ext cx="6752461" cy="5234394"/>
          </a:xfrm>
          <a:prstGeom prst="round2DiagRect">
            <a:avLst>
              <a:gd name="adj1" fmla="val 741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B5EBB1C-94E2-653E-3676-491288C8CA41}"/>
              </a:ext>
            </a:extLst>
          </p:cNvPr>
          <p:cNvSpPr txBox="1"/>
          <p:nvPr/>
        </p:nvSpPr>
        <p:spPr>
          <a:xfrm>
            <a:off x="9130550" y="2498869"/>
            <a:ext cx="3281004" cy="354171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defTabSz="914400">
              <a:lnSpc>
                <a:spcPct val="120000"/>
              </a:lnSpc>
              <a:spcAft>
                <a:spcPts val="600"/>
              </a:spcAft>
              <a:buSzPct val="125000"/>
            </a:pPr>
            <a:r>
              <a:rPr lang="en-US" sz="2800" u="sng">
                <a:solidFill>
                  <a:srgbClr val="FFFFFF"/>
                </a:solidFill>
              </a:rPr>
              <a:t>RECRUITING MORE STAFF</a:t>
            </a:r>
            <a:endParaRPr lang="en-US" sz="2800" u="sng"/>
          </a:p>
        </p:txBody>
      </p:sp>
      <p:sp>
        <p:nvSpPr>
          <p:cNvPr id="6" name="TextBox 5">
            <a:extLst>
              <a:ext uri="{FF2B5EF4-FFF2-40B4-BE49-F238E27FC236}">
                <a16:creationId xmlns:a16="http://schemas.microsoft.com/office/drawing/2014/main" id="{D34555DF-0892-841F-D91F-BD3977006631}"/>
              </a:ext>
            </a:extLst>
          </p:cNvPr>
          <p:cNvSpPr txBox="1"/>
          <p:nvPr/>
        </p:nvSpPr>
        <p:spPr>
          <a:xfrm>
            <a:off x="8063750" y="476105"/>
            <a:ext cx="3281004" cy="354171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defTabSz="914400">
              <a:lnSpc>
                <a:spcPct val="120000"/>
              </a:lnSpc>
              <a:spcAft>
                <a:spcPts val="600"/>
              </a:spcAft>
              <a:buSzPct val="125000"/>
            </a:pPr>
            <a:endParaRPr lang="en-US">
              <a:solidFill>
                <a:srgbClr val="FFFFFF"/>
              </a:solidFill>
            </a:endParaRPr>
          </a:p>
        </p:txBody>
      </p:sp>
      <p:graphicFrame>
        <p:nvGraphicFramePr>
          <p:cNvPr id="2" name="Table 2">
            <a:extLst>
              <a:ext uri="{FF2B5EF4-FFF2-40B4-BE49-F238E27FC236}">
                <a16:creationId xmlns:a16="http://schemas.microsoft.com/office/drawing/2014/main" id="{8AB385EF-CB1B-77AF-BF99-E8539DA7D946}"/>
              </a:ext>
            </a:extLst>
          </p:cNvPr>
          <p:cNvGraphicFramePr>
            <a:graphicFrameLocks noGrp="1"/>
          </p:cNvGraphicFramePr>
          <p:nvPr>
            <p:extLst>
              <p:ext uri="{D42A27DB-BD31-4B8C-83A1-F6EECF244321}">
                <p14:modId xmlns:p14="http://schemas.microsoft.com/office/powerpoint/2010/main" val="1285020538"/>
              </p:ext>
            </p:extLst>
          </p:nvPr>
        </p:nvGraphicFramePr>
        <p:xfrm>
          <a:off x="443345" y="665018"/>
          <a:ext cx="8605062" cy="5601174"/>
        </p:xfrm>
        <a:graphic>
          <a:graphicData uri="http://schemas.openxmlformats.org/drawingml/2006/table">
            <a:tbl>
              <a:tblPr firstRow="1" bandRow="1">
                <a:tableStyleId>{5C22544A-7EE6-4342-B048-85BDC9FD1C3A}</a:tableStyleId>
              </a:tblPr>
              <a:tblGrid>
                <a:gridCol w="2868354">
                  <a:extLst>
                    <a:ext uri="{9D8B030D-6E8A-4147-A177-3AD203B41FA5}">
                      <a16:colId xmlns:a16="http://schemas.microsoft.com/office/drawing/2014/main" val="2710344752"/>
                    </a:ext>
                  </a:extLst>
                </a:gridCol>
                <a:gridCol w="2868354">
                  <a:extLst>
                    <a:ext uri="{9D8B030D-6E8A-4147-A177-3AD203B41FA5}">
                      <a16:colId xmlns:a16="http://schemas.microsoft.com/office/drawing/2014/main" val="4144653614"/>
                    </a:ext>
                  </a:extLst>
                </a:gridCol>
                <a:gridCol w="2868354">
                  <a:extLst>
                    <a:ext uri="{9D8B030D-6E8A-4147-A177-3AD203B41FA5}">
                      <a16:colId xmlns:a16="http://schemas.microsoft.com/office/drawing/2014/main" val="2396921207"/>
                    </a:ext>
                  </a:extLst>
                </a:gridCol>
              </a:tblGrid>
              <a:tr h="779910">
                <a:tc>
                  <a:txBody>
                    <a:bodyPr/>
                    <a:lstStyle/>
                    <a:p>
                      <a:r>
                        <a:rPr lang="en-GB"/>
                        <a:t>Plus </a:t>
                      </a:r>
                    </a:p>
                  </a:txBody>
                  <a:tcPr/>
                </a:tc>
                <a:tc>
                  <a:txBody>
                    <a:bodyPr/>
                    <a:lstStyle/>
                    <a:p>
                      <a:r>
                        <a:rPr lang="en-GB"/>
                        <a:t>Minus </a:t>
                      </a:r>
                    </a:p>
                  </a:txBody>
                  <a:tcPr/>
                </a:tc>
                <a:tc>
                  <a:txBody>
                    <a:bodyPr/>
                    <a:lstStyle/>
                    <a:p>
                      <a:r>
                        <a:rPr lang="en-GB"/>
                        <a:t>Interesting </a:t>
                      </a:r>
                    </a:p>
                  </a:txBody>
                  <a:tcPr/>
                </a:tc>
                <a:extLst>
                  <a:ext uri="{0D108BD9-81ED-4DB2-BD59-A6C34878D82A}">
                    <a16:rowId xmlns:a16="http://schemas.microsoft.com/office/drawing/2014/main" val="836315528"/>
                  </a:ext>
                </a:extLst>
              </a:tr>
              <a:tr h="803544">
                <a:tc>
                  <a:txBody>
                    <a:bodyPr/>
                    <a:lstStyle/>
                    <a:p>
                      <a:r>
                        <a:rPr lang="en-GB"/>
                        <a:t>Improvement in safeguarding              +5</a:t>
                      </a:r>
                    </a:p>
                  </a:txBody>
                  <a:tcPr/>
                </a:tc>
                <a:tc>
                  <a:txBody>
                    <a:bodyPr/>
                    <a:lstStyle/>
                    <a:p>
                      <a:r>
                        <a:rPr lang="en-GB"/>
                        <a:t>Expensive        </a:t>
                      </a:r>
                      <a:endParaRPr lang="en-US"/>
                    </a:p>
                    <a:p>
                      <a:pPr lvl="0">
                        <a:buNone/>
                      </a:pPr>
                      <a:r>
                        <a:rPr lang="en-GB"/>
                        <a:t>                                -3</a:t>
                      </a:r>
                    </a:p>
                  </a:txBody>
                  <a:tcPr/>
                </a:tc>
                <a:tc>
                  <a:txBody>
                    <a:bodyPr/>
                    <a:lstStyle/>
                    <a:p>
                      <a:r>
                        <a:rPr lang="en-GB"/>
                        <a:t>Easier to do the job</a:t>
                      </a:r>
                    </a:p>
                  </a:txBody>
                  <a:tcPr/>
                </a:tc>
                <a:extLst>
                  <a:ext uri="{0D108BD9-81ED-4DB2-BD59-A6C34878D82A}">
                    <a16:rowId xmlns:a16="http://schemas.microsoft.com/office/drawing/2014/main" val="946281819"/>
                  </a:ext>
                </a:extLst>
              </a:tr>
              <a:tr h="803544">
                <a:tc>
                  <a:txBody>
                    <a:bodyPr/>
                    <a:lstStyle/>
                    <a:p>
                      <a:r>
                        <a:rPr lang="en-GB"/>
                        <a:t>Better quality of care </a:t>
                      </a:r>
                    </a:p>
                    <a:p>
                      <a:pPr lvl="0">
                        <a:buNone/>
                      </a:pPr>
                      <a:r>
                        <a:rPr lang="en-GB"/>
                        <a:t>                                +4</a:t>
                      </a:r>
                    </a:p>
                  </a:txBody>
                  <a:tcPr/>
                </a:tc>
                <a:tc>
                  <a:txBody>
                    <a:bodyPr/>
                    <a:lstStyle/>
                    <a:p>
                      <a:r>
                        <a:rPr lang="en-GB"/>
                        <a:t>Less shifts available for current shifts             -1</a:t>
                      </a:r>
                      <a:endParaRPr lang="en-US"/>
                    </a:p>
                  </a:txBody>
                  <a:tcPr/>
                </a:tc>
                <a:tc>
                  <a:txBody>
                    <a:bodyPr/>
                    <a:lstStyle/>
                    <a:p>
                      <a:r>
                        <a:rPr lang="en-GB"/>
                        <a:t>Bigger team means getting things done</a:t>
                      </a:r>
                    </a:p>
                  </a:txBody>
                  <a:tcPr/>
                </a:tc>
                <a:extLst>
                  <a:ext uri="{0D108BD9-81ED-4DB2-BD59-A6C34878D82A}">
                    <a16:rowId xmlns:a16="http://schemas.microsoft.com/office/drawing/2014/main" val="1096452296"/>
                  </a:ext>
                </a:extLst>
              </a:tr>
              <a:tr h="803544">
                <a:tc>
                  <a:txBody>
                    <a:bodyPr/>
                    <a:lstStyle/>
                    <a:p>
                      <a:r>
                        <a:rPr lang="en-GB"/>
                        <a:t>Better teamworking skills </a:t>
                      </a:r>
                    </a:p>
                    <a:p>
                      <a:pPr lvl="0">
                        <a:buNone/>
                      </a:pPr>
                      <a:r>
                        <a:rPr lang="en-GB"/>
                        <a:t>                               +2</a:t>
                      </a:r>
                    </a:p>
                  </a:txBody>
                  <a:tcPr/>
                </a:tc>
                <a:tc>
                  <a:txBody>
                    <a:bodyPr/>
                    <a:lstStyle/>
                    <a:p>
                      <a:r>
                        <a:rPr lang="en-GB"/>
                        <a:t>Finding people with the correct training        -2</a:t>
                      </a:r>
                    </a:p>
                  </a:txBody>
                  <a:tcPr/>
                </a:tc>
                <a:tc>
                  <a:txBody>
                    <a:bodyPr/>
                    <a:lstStyle/>
                    <a:p>
                      <a:r>
                        <a:rPr lang="en-GB"/>
                        <a:t>Work your way up within the company </a:t>
                      </a:r>
                    </a:p>
                  </a:txBody>
                  <a:tcPr/>
                </a:tc>
                <a:extLst>
                  <a:ext uri="{0D108BD9-81ED-4DB2-BD59-A6C34878D82A}">
                    <a16:rowId xmlns:a16="http://schemas.microsoft.com/office/drawing/2014/main" val="1091837224"/>
                  </a:ext>
                </a:extLst>
              </a:tr>
              <a:tr h="803544">
                <a:tc>
                  <a:txBody>
                    <a:bodyPr/>
                    <a:lstStyle/>
                    <a:p>
                      <a:r>
                        <a:rPr lang="en-GB"/>
                        <a:t>Staff motivation </a:t>
                      </a:r>
                    </a:p>
                    <a:p>
                      <a:pPr lvl="0">
                        <a:buNone/>
                      </a:pPr>
                      <a:r>
                        <a:rPr lang="en-GB"/>
                        <a:t>                               +1</a:t>
                      </a:r>
                    </a:p>
                  </a:txBody>
                  <a:tcPr/>
                </a:tc>
                <a:tc>
                  <a:txBody>
                    <a:bodyPr/>
                    <a:lstStyle/>
                    <a:p>
                      <a:r>
                        <a:rPr lang="en-GB"/>
                        <a:t>Long hours </a:t>
                      </a:r>
                    </a:p>
                    <a:p>
                      <a:pPr lvl="0">
                        <a:buNone/>
                      </a:pPr>
                      <a:r>
                        <a:rPr lang="en-GB"/>
                        <a:t>                             -4</a:t>
                      </a:r>
                    </a:p>
                  </a:txBody>
                  <a:tcPr/>
                </a:tc>
                <a:tc>
                  <a:txBody>
                    <a:bodyPr/>
                    <a:lstStyle/>
                    <a:p>
                      <a:r>
                        <a:rPr lang="en-GB"/>
                        <a:t>Meeting new people </a:t>
                      </a:r>
                    </a:p>
                  </a:txBody>
                  <a:tcPr/>
                </a:tc>
                <a:extLst>
                  <a:ext uri="{0D108BD9-81ED-4DB2-BD59-A6C34878D82A}">
                    <a16:rowId xmlns:a16="http://schemas.microsoft.com/office/drawing/2014/main" val="1970439264"/>
                  </a:ext>
                </a:extLst>
              </a:tr>
              <a:tr h="803544">
                <a:tc>
                  <a:txBody>
                    <a:bodyPr/>
                    <a:lstStyle/>
                    <a:p>
                      <a:r>
                        <a:rPr lang="en-GB"/>
                        <a:t>More help </a:t>
                      </a:r>
                    </a:p>
                    <a:p>
                      <a:pPr lvl="0">
                        <a:buNone/>
                      </a:pPr>
                      <a:r>
                        <a:rPr lang="en-GB"/>
                        <a:t>                              +3</a:t>
                      </a:r>
                    </a:p>
                  </a:txBody>
                  <a:tcPr/>
                </a:tc>
                <a:tc>
                  <a:txBody>
                    <a:bodyPr/>
                    <a:lstStyle/>
                    <a:p>
                      <a:r>
                        <a:rPr lang="en-GB"/>
                        <a:t>Finding staff to train new staff members        -1</a:t>
                      </a:r>
                      <a:endParaRPr lang="en-US"/>
                    </a:p>
                  </a:txBody>
                  <a:tcPr/>
                </a:tc>
                <a:tc>
                  <a:txBody>
                    <a:bodyPr/>
                    <a:lstStyle/>
                    <a:p>
                      <a:r>
                        <a:rPr lang="en-GB"/>
                        <a:t>More ratio staff then patients </a:t>
                      </a:r>
                    </a:p>
                  </a:txBody>
                  <a:tcPr/>
                </a:tc>
                <a:extLst>
                  <a:ext uri="{0D108BD9-81ED-4DB2-BD59-A6C34878D82A}">
                    <a16:rowId xmlns:a16="http://schemas.microsoft.com/office/drawing/2014/main" val="645790585"/>
                  </a:ext>
                </a:extLst>
              </a:tr>
              <a:tr h="803544">
                <a:tc>
                  <a:txBody>
                    <a:bodyPr/>
                    <a:lstStyle/>
                    <a:p>
                      <a:r>
                        <a:rPr lang="en-GB"/>
                        <a:t>Total                     </a:t>
                      </a:r>
                      <a:endParaRPr lang="en-US"/>
                    </a:p>
                    <a:p>
                      <a:pPr lvl="0">
                        <a:buNone/>
                      </a:pPr>
                      <a:r>
                        <a:rPr lang="en-GB"/>
                        <a:t>                            = +15</a:t>
                      </a:r>
                    </a:p>
                  </a:txBody>
                  <a:tcPr/>
                </a:tc>
                <a:tc>
                  <a:txBody>
                    <a:bodyPr/>
                    <a:lstStyle/>
                    <a:p>
                      <a:r>
                        <a:rPr lang="en-GB"/>
                        <a:t>Total </a:t>
                      </a:r>
                    </a:p>
                    <a:p>
                      <a:pPr lvl="0">
                        <a:buNone/>
                      </a:pPr>
                      <a:r>
                        <a:rPr lang="en-GB"/>
                        <a:t>                             -11</a:t>
                      </a:r>
                    </a:p>
                  </a:txBody>
                  <a:tcPr/>
                </a:tc>
                <a:tc>
                  <a:txBody>
                    <a:bodyPr/>
                    <a:lstStyle/>
                    <a:p>
                      <a:r>
                        <a:rPr lang="en-GB"/>
                        <a:t>Total = 4</a:t>
                      </a:r>
                    </a:p>
                  </a:txBody>
                  <a:tcPr/>
                </a:tc>
                <a:extLst>
                  <a:ext uri="{0D108BD9-81ED-4DB2-BD59-A6C34878D82A}">
                    <a16:rowId xmlns:a16="http://schemas.microsoft.com/office/drawing/2014/main" val="2071007468"/>
                  </a:ext>
                </a:extLst>
              </a:tr>
            </a:tbl>
          </a:graphicData>
        </a:graphic>
      </p:graphicFrame>
    </p:spTree>
    <p:extLst>
      <p:ext uri="{BB962C8B-B14F-4D97-AF65-F5344CB8AC3E}">
        <p14:creationId xmlns:p14="http://schemas.microsoft.com/office/powerpoint/2010/main" val="1214833803"/>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01A34-6F02-52F5-0F9F-4CA06D1E55BA}"/>
              </a:ext>
            </a:extLst>
          </p:cNvPr>
          <p:cNvSpPr>
            <a:spLocks noGrp="1"/>
          </p:cNvSpPr>
          <p:nvPr>
            <p:ph type="title"/>
          </p:nvPr>
        </p:nvSpPr>
        <p:spPr/>
        <p:txBody>
          <a:bodyPr/>
          <a:lstStyle/>
          <a:p>
            <a:r>
              <a:rPr lang="en-GB"/>
              <a:t>Meetings for support</a:t>
            </a:r>
          </a:p>
        </p:txBody>
      </p:sp>
      <p:graphicFrame>
        <p:nvGraphicFramePr>
          <p:cNvPr id="4" name="Table 4">
            <a:extLst>
              <a:ext uri="{FF2B5EF4-FFF2-40B4-BE49-F238E27FC236}">
                <a16:creationId xmlns:a16="http://schemas.microsoft.com/office/drawing/2014/main" id="{71EADEF2-637E-30D4-8D9A-DC1BBBE9E3A1}"/>
              </a:ext>
            </a:extLst>
          </p:cNvPr>
          <p:cNvGraphicFramePr>
            <a:graphicFrameLocks noGrp="1"/>
          </p:cNvGraphicFramePr>
          <p:nvPr>
            <p:extLst>
              <p:ext uri="{D42A27DB-BD31-4B8C-83A1-F6EECF244321}">
                <p14:modId xmlns:p14="http://schemas.microsoft.com/office/powerpoint/2010/main" val="3963673574"/>
              </p:ext>
            </p:extLst>
          </p:nvPr>
        </p:nvGraphicFramePr>
        <p:xfrm>
          <a:off x="1360516" y="1622922"/>
          <a:ext cx="9332433" cy="5015700"/>
        </p:xfrm>
        <a:graphic>
          <a:graphicData uri="http://schemas.openxmlformats.org/drawingml/2006/table">
            <a:tbl>
              <a:tblPr firstRow="1" bandRow="1">
                <a:tableStyleId>{5C22544A-7EE6-4342-B048-85BDC9FD1C3A}</a:tableStyleId>
              </a:tblPr>
              <a:tblGrid>
                <a:gridCol w="3110811">
                  <a:extLst>
                    <a:ext uri="{9D8B030D-6E8A-4147-A177-3AD203B41FA5}">
                      <a16:colId xmlns:a16="http://schemas.microsoft.com/office/drawing/2014/main" val="3639755617"/>
                    </a:ext>
                  </a:extLst>
                </a:gridCol>
                <a:gridCol w="3110811">
                  <a:extLst>
                    <a:ext uri="{9D8B030D-6E8A-4147-A177-3AD203B41FA5}">
                      <a16:colId xmlns:a16="http://schemas.microsoft.com/office/drawing/2014/main" val="671133146"/>
                    </a:ext>
                  </a:extLst>
                </a:gridCol>
                <a:gridCol w="3110811">
                  <a:extLst>
                    <a:ext uri="{9D8B030D-6E8A-4147-A177-3AD203B41FA5}">
                      <a16:colId xmlns:a16="http://schemas.microsoft.com/office/drawing/2014/main" val="998039591"/>
                    </a:ext>
                  </a:extLst>
                </a:gridCol>
              </a:tblGrid>
              <a:tr h="765396">
                <a:tc>
                  <a:txBody>
                    <a:bodyPr/>
                    <a:lstStyle/>
                    <a:p>
                      <a:r>
                        <a:rPr lang="en-GB"/>
                        <a:t>Plus </a:t>
                      </a:r>
                      <a:endParaRPr lang="en-US"/>
                    </a:p>
                  </a:txBody>
                  <a:tcPr/>
                </a:tc>
                <a:tc>
                  <a:txBody>
                    <a:bodyPr/>
                    <a:lstStyle/>
                    <a:p>
                      <a:r>
                        <a:rPr lang="en-GB"/>
                        <a:t>Minus </a:t>
                      </a:r>
                    </a:p>
                  </a:txBody>
                  <a:tcPr/>
                </a:tc>
                <a:tc>
                  <a:txBody>
                    <a:bodyPr/>
                    <a:lstStyle/>
                    <a:p>
                      <a:r>
                        <a:rPr lang="en-GB"/>
                        <a:t>Interesting </a:t>
                      </a:r>
                    </a:p>
                  </a:txBody>
                  <a:tcPr/>
                </a:tc>
                <a:extLst>
                  <a:ext uri="{0D108BD9-81ED-4DB2-BD59-A6C34878D82A}">
                    <a16:rowId xmlns:a16="http://schemas.microsoft.com/office/drawing/2014/main" val="1560264897"/>
                  </a:ext>
                </a:extLst>
              </a:tr>
              <a:tr h="765396">
                <a:tc>
                  <a:txBody>
                    <a:bodyPr/>
                    <a:lstStyle/>
                    <a:p>
                      <a:r>
                        <a:rPr lang="en-GB"/>
                        <a:t>Gathering people's thoughts and ideas                    +4</a:t>
                      </a:r>
                    </a:p>
                  </a:txBody>
                  <a:tcPr/>
                </a:tc>
                <a:tc>
                  <a:txBody>
                    <a:bodyPr/>
                    <a:lstStyle/>
                    <a:p>
                      <a:r>
                        <a:rPr lang="en-GB"/>
                        <a:t>Time consuming                </a:t>
                      </a:r>
                    </a:p>
                    <a:p>
                      <a:pPr lvl="0">
                        <a:buNone/>
                      </a:pPr>
                      <a:r>
                        <a:rPr lang="en-GB"/>
                        <a:t>                                       -3</a:t>
                      </a:r>
                    </a:p>
                  </a:txBody>
                  <a:tcPr/>
                </a:tc>
                <a:tc>
                  <a:txBody>
                    <a:bodyPr/>
                    <a:lstStyle/>
                    <a:p>
                      <a:r>
                        <a:rPr lang="en-GB"/>
                        <a:t>Nice to receive feedback</a:t>
                      </a:r>
                    </a:p>
                  </a:txBody>
                  <a:tcPr/>
                </a:tc>
                <a:extLst>
                  <a:ext uri="{0D108BD9-81ED-4DB2-BD59-A6C34878D82A}">
                    <a16:rowId xmlns:a16="http://schemas.microsoft.com/office/drawing/2014/main" val="2229014299"/>
                  </a:ext>
                </a:extLst>
              </a:tr>
              <a:tr h="765396">
                <a:tc>
                  <a:txBody>
                    <a:bodyPr/>
                    <a:lstStyle/>
                    <a:p>
                      <a:r>
                        <a:rPr lang="en-GB"/>
                        <a:t>Good team building exercise </a:t>
                      </a:r>
                    </a:p>
                    <a:p>
                      <a:pPr lvl="0">
                        <a:buNone/>
                      </a:pPr>
                      <a:r>
                        <a:rPr lang="en-GB"/>
                        <a:t>                                    +3</a:t>
                      </a:r>
                    </a:p>
                  </a:txBody>
                  <a:tcPr/>
                </a:tc>
                <a:tc>
                  <a:txBody>
                    <a:bodyPr/>
                    <a:lstStyle/>
                    <a:p>
                      <a:r>
                        <a:rPr lang="en-GB"/>
                        <a:t>Costs for resources </a:t>
                      </a:r>
                    </a:p>
                    <a:p>
                      <a:pPr lvl="0">
                        <a:buNone/>
                      </a:pPr>
                      <a:r>
                        <a:rPr lang="en-GB"/>
                        <a:t>                                        -1</a:t>
                      </a:r>
                    </a:p>
                  </a:txBody>
                  <a:tcPr/>
                </a:tc>
                <a:tc>
                  <a:txBody>
                    <a:bodyPr/>
                    <a:lstStyle/>
                    <a:p>
                      <a:r>
                        <a:rPr lang="en-GB"/>
                        <a:t>Socializing </a:t>
                      </a:r>
                    </a:p>
                  </a:txBody>
                  <a:tcPr/>
                </a:tc>
                <a:extLst>
                  <a:ext uri="{0D108BD9-81ED-4DB2-BD59-A6C34878D82A}">
                    <a16:rowId xmlns:a16="http://schemas.microsoft.com/office/drawing/2014/main" val="1079412600"/>
                  </a:ext>
                </a:extLst>
              </a:tr>
              <a:tr h="765396">
                <a:tc>
                  <a:txBody>
                    <a:bodyPr/>
                    <a:lstStyle/>
                    <a:p>
                      <a:r>
                        <a:rPr lang="en-GB"/>
                        <a:t>Improves communication within the team                       +5</a:t>
                      </a:r>
                      <a:endParaRPr lang="en-US"/>
                    </a:p>
                  </a:txBody>
                  <a:tcPr/>
                </a:tc>
                <a:tc>
                  <a:txBody>
                    <a:bodyPr/>
                    <a:lstStyle/>
                    <a:p>
                      <a:r>
                        <a:rPr lang="en-GB"/>
                        <a:t>Repetitive </a:t>
                      </a:r>
                    </a:p>
                    <a:p>
                      <a:pPr lvl="0">
                        <a:buNone/>
                      </a:pPr>
                      <a:r>
                        <a:rPr lang="en-GB"/>
                        <a:t>                                       -5</a:t>
                      </a:r>
                    </a:p>
                  </a:txBody>
                  <a:tcPr/>
                </a:tc>
                <a:tc>
                  <a:txBody>
                    <a:bodyPr/>
                    <a:lstStyle/>
                    <a:p>
                      <a:r>
                        <a:rPr lang="en-GB"/>
                        <a:t>Gives everyone a break</a:t>
                      </a:r>
                    </a:p>
                  </a:txBody>
                  <a:tcPr/>
                </a:tc>
                <a:extLst>
                  <a:ext uri="{0D108BD9-81ED-4DB2-BD59-A6C34878D82A}">
                    <a16:rowId xmlns:a16="http://schemas.microsoft.com/office/drawing/2014/main" val="871376359"/>
                  </a:ext>
                </a:extLst>
              </a:tr>
              <a:tr h="765396">
                <a:tc>
                  <a:txBody>
                    <a:bodyPr/>
                    <a:lstStyle/>
                    <a:p>
                      <a:r>
                        <a:rPr lang="en-GB"/>
                        <a:t>Improves morale</a:t>
                      </a:r>
                    </a:p>
                    <a:p>
                      <a:pPr lvl="0">
                        <a:buNone/>
                      </a:pPr>
                      <a:r>
                        <a:rPr lang="en-GB"/>
                        <a:t>                                   +2</a:t>
                      </a:r>
                    </a:p>
                  </a:txBody>
                  <a:tcPr/>
                </a:tc>
                <a:tc>
                  <a:txBody>
                    <a:bodyPr/>
                    <a:lstStyle/>
                    <a:p>
                      <a:r>
                        <a:rPr lang="en-GB"/>
                        <a:t>Not enough staff to watch patients and attend meetings                                            -2</a:t>
                      </a:r>
                    </a:p>
                  </a:txBody>
                  <a:tcPr/>
                </a:tc>
                <a:tc>
                  <a:txBody>
                    <a:bodyPr/>
                    <a:lstStyle/>
                    <a:p>
                      <a:r>
                        <a:rPr lang="en-GB"/>
                        <a:t>Makes you feel like a team</a:t>
                      </a:r>
                    </a:p>
                  </a:txBody>
                  <a:tcPr/>
                </a:tc>
                <a:extLst>
                  <a:ext uri="{0D108BD9-81ED-4DB2-BD59-A6C34878D82A}">
                    <a16:rowId xmlns:a16="http://schemas.microsoft.com/office/drawing/2014/main" val="4206999223"/>
                  </a:ext>
                </a:extLst>
              </a:tr>
              <a:tr h="765396">
                <a:tc>
                  <a:txBody>
                    <a:bodyPr/>
                    <a:lstStyle/>
                    <a:p>
                      <a:r>
                        <a:rPr lang="en-GB"/>
                        <a:t>Total                </a:t>
                      </a:r>
                    </a:p>
                    <a:p>
                      <a:pPr lvl="0">
                        <a:buNone/>
                      </a:pPr>
                      <a:r>
                        <a:rPr lang="en-GB"/>
                        <a:t>                                  = +14</a:t>
                      </a:r>
                    </a:p>
                  </a:txBody>
                  <a:tcPr/>
                </a:tc>
                <a:tc>
                  <a:txBody>
                    <a:bodyPr/>
                    <a:lstStyle/>
                    <a:p>
                      <a:r>
                        <a:rPr lang="en-GB"/>
                        <a:t>Total </a:t>
                      </a:r>
                    </a:p>
                    <a:p>
                      <a:pPr lvl="0">
                        <a:buNone/>
                      </a:pPr>
                      <a:r>
                        <a:rPr lang="en-GB"/>
                        <a:t>                                    = -11</a:t>
                      </a:r>
                    </a:p>
                  </a:txBody>
                  <a:tcPr/>
                </a:tc>
                <a:tc>
                  <a:txBody>
                    <a:bodyPr/>
                    <a:lstStyle/>
                    <a:p>
                      <a:r>
                        <a:rPr lang="en-GB"/>
                        <a:t>Total </a:t>
                      </a:r>
                    </a:p>
                    <a:p>
                      <a:pPr lvl="0">
                        <a:buNone/>
                      </a:pPr>
                      <a:r>
                        <a:rPr lang="en-GB"/>
                        <a:t>                                    = 3</a:t>
                      </a:r>
                    </a:p>
                  </a:txBody>
                  <a:tcPr/>
                </a:tc>
                <a:extLst>
                  <a:ext uri="{0D108BD9-81ED-4DB2-BD59-A6C34878D82A}">
                    <a16:rowId xmlns:a16="http://schemas.microsoft.com/office/drawing/2014/main" val="436707516"/>
                  </a:ext>
                </a:extLst>
              </a:tr>
            </a:tbl>
          </a:graphicData>
        </a:graphic>
      </p:graphicFrame>
    </p:spTree>
    <p:extLst>
      <p:ext uri="{BB962C8B-B14F-4D97-AF65-F5344CB8AC3E}">
        <p14:creationId xmlns:p14="http://schemas.microsoft.com/office/powerpoint/2010/main" val="3865364824"/>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98F56-CC15-F5C0-FCEE-3F0F386C4E3D}"/>
              </a:ext>
            </a:extLst>
          </p:cNvPr>
          <p:cNvSpPr>
            <a:spLocks noGrp="1"/>
          </p:cNvSpPr>
          <p:nvPr>
            <p:ph type="title"/>
          </p:nvPr>
        </p:nvSpPr>
        <p:spPr/>
        <p:txBody>
          <a:bodyPr/>
          <a:lstStyle/>
          <a:p>
            <a:r>
              <a:rPr lang="en-GB"/>
              <a:t>Training </a:t>
            </a:r>
          </a:p>
        </p:txBody>
      </p:sp>
      <p:graphicFrame>
        <p:nvGraphicFramePr>
          <p:cNvPr id="4" name="Table 4">
            <a:extLst>
              <a:ext uri="{FF2B5EF4-FFF2-40B4-BE49-F238E27FC236}">
                <a16:creationId xmlns:a16="http://schemas.microsoft.com/office/drawing/2014/main" id="{CB07CA8B-C612-510F-9EDD-615C33898423}"/>
              </a:ext>
            </a:extLst>
          </p:cNvPr>
          <p:cNvGraphicFramePr>
            <a:graphicFrameLocks noGrp="1"/>
          </p:cNvGraphicFramePr>
          <p:nvPr>
            <p:extLst>
              <p:ext uri="{D42A27DB-BD31-4B8C-83A1-F6EECF244321}">
                <p14:modId xmlns:p14="http://schemas.microsoft.com/office/powerpoint/2010/main" val="3591384662"/>
              </p:ext>
            </p:extLst>
          </p:nvPr>
        </p:nvGraphicFramePr>
        <p:xfrm>
          <a:off x="1402080" y="2163249"/>
          <a:ext cx="9103830" cy="4340814"/>
        </p:xfrm>
        <a:graphic>
          <a:graphicData uri="http://schemas.openxmlformats.org/drawingml/2006/table">
            <a:tbl>
              <a:tblPr firstRow="1" bandRow="1">
                <a:tableStyleId>{5C22544A-7EE6-4342-B048-85BDC9FD1C3A}</a:tableStyleId>
              </a:tblPr>
              <a:tblGrid>
                <a:gridCol w="3034610">
                  <a:extLst>
                    <a:ext uri="{9D8B030D-6E8A-4147-A177-3AD203B41FA5}">
                      <a16:colId xmlns:a16="http://schemas.microsoft.com/office/drawing/2014/main" val="2408661243"/>
                    </a:ext>
                  </a:extLst>
                </a:gridCol>
                <a:gridCol w="3034610">
                  <a:extLst>
                    <a:ext uri="{9D8B030D-6E8A-4147-A177-3AD203B41FA5}">
                      <a16:colId xmlns:a16="http://schemas.microsoft.com/office/drawing/2014/main" val="3944660313"/>
                    </a:ext>
                  </a:extLst>
                </a:gridCol>
                <a:gridCol w="3034610">
                  <a:extLst>
                    <a:ext uri="{9D8B030D-6E8A-4147-A177-3AD203B41FA5}">
                      <a16:colId xmlns:a16="http://schemas.microsoft.com/office/drawing/2014/main" val="1792465264"/>
                    </a:ext>
                  </a:extLst>
                </a:gridCol>
              </a:tblGrid>
              <a:tr h="723469">
                <a:tc>
                  <a:txBody>
                    <a:bodyPr/>
                    <a:lstStyle/>
                    <a:p>
                      <a:r>
                        <a:rPr lang="en-GB"/>
                        <a:t>Plus </a:t>
                      </a:r>
                    </a:p>
                  </a:txBody>
                  <a:tcPr/>
                </a:tc>
                <a:tc>
                  <a:txBody>
                    <a:bodyPr/>
                    <a:lstStyle/>
                    <a:p>
                      <a:r>
                        <a:rPr lang="en-GB"/>
                        <a:t>Minus </a:t>
                      </a:r>
                    </a:p>
                  </a:txBody>
                  <a:tcPr/>
                </a:tc>
                <a:tc>
                  <a:txBody>
                    <a:bodyPr/>
                    <a:lstStyle/>
                    <a:p>
                      <a:r>
                        <a:rPr lang="en-GB"/>
                        <a:t>Interesting </a:t>
                      </a:r>
                    </a:p>
                  </a:txBody>
                  <a:tcPr/>
                </a:tc>
                <a:extLst>
                  <a:ext uri="{0D108BD9-81ED-4DB2-BD59-A6C34878D82A}">
                    <a16:rowId xmlns:a16="http://schemas.microsoft.com/office/drawing/2014/main" val="2574707870"/>
                  </a:ext>
                </a:extLst>
              </a:tr>
              <a:tr h="723469">
                <a:tc>
                  <a:txBody>
                    <a:bodyPr/>
                    <a:lstStyle/>
                    <a:p>
                      <a:r>
                        <a:rPr lang="en-GB"/>
                        <a:t>Gaining more knowledge </a:t>
                      </a:r>
                    </a:p>
                    <a:p>
                      <a:pPr lvl="0">
                        <a:buNone/>
                      </a:pPr>
                      <a:r>
                        <a:rPr lang="en-GB"/>
                        <a:t>                                    +5</a:t>
                      </a:r>
                    </a:p>
                  </a:txBody>
                  <a:tcPr/>
                </a:tc>
                <a:tc>
                  <a:txBody>
                    <a:bodyPr/>
                    <a:lstStyle/>
                    <a:p>
                      <a:r>
                        <a:rPr lang="en-GB"/>
                        <a:t>Getting the staff to provide training                         -5</a:t>
                      </a:r>
                    </a:p>
                  </a:txBody>
                  <a:tcPr/>
                </a:tc>
                <a:tc>
                  <a:txBody>
                    <a:bodyPr/>
                    <a:lstStyle/>
                    <a:p>
                      <a:r>
                        <a:rPr lang="en-GB"/>
                        <a:t>Easier </a:t>
                      </a:r>
                    </a:p>
                  </a:txBody>
                  <a:tcPr/>
                </a:tc>
                <a:extLst>
                  <a:ext uri="{0D108BD9-81ED-4DB2-BD59-A6C34878D82A}">
                    <a16:rowId xmlns:a16="http://schemas.microsoft.com/office/drawing/2014/main" val="254843487"/>
                  </a:ext>
                </a:extLst>
              </a:tr>
              <a:tr h="723469">
                <a:tc>
                  <a:txBody>
                    <a:bodyPr/>
                    <a:lstStyle/>
                    <a:p>
                      <a:r>
                        <a:rPr lang="en-GB"/>
                        <a:t>Finding out the rules and regulations                     +4</a:t>
                      </a:r>
                    </a:p>
                  </a:txBody>
                  <a:tcPr/>
                </a:tc>
                <a:tc>
                  <a:txBody>
                    <a:bodyPr/>
                    <a:lstStyle/>
                    <a:p>
                      <a:r>
                        <a:rPr lang="en-GB"/>
                        <a:t>Cost </a:t>
                      </a:r>
                    </a:p>
                    <a:p>
                      <a:pPr lvl="0">
                        <a:buNone/>
                      </a:pPr>
                      <a:r>
                        <a:rPr lang="en-GB"/>
                        <a:t>                                     -3</a:t>
                      </a:r>
                    </a:p>
                  </a:txBody>
                  <a:tcPr/>
                </a:tc>
                <a:tc>
                  <a:txBody>
                    <a:bodyPr/>
                    <a:lstStyle/>
                    <a:p>
                      <a:r>
                        <a:rPr lang="en-GB"/>
                        <a:t>Learning while on the job</a:t>
                      </a:r>
                    </a:p>
                  </a:txBody>
                  <a:tcPr/>
                </a:tc>
                <a:extLst>
                  <a:ext uri="{0D108BD9-81ED-4DB2-BD59-A6C34878D82A}">
                    <a16:rowId xmlns:a16="http://schemas.microsoft.com/office/drawing/2014/main" val="3783837617"/>
                  </a:ext>
                </a:extLst>
              </a:tr>
              <a:tr h="723469">
                <a:tc>
                  <a:txBody>
                    <a:bodyPr/>
                    <a:lstStyle/>
                    <a:p>
                      <a:r>
                        <a:rPr lang="en-GB"/>
                        <a:t>Workplace becomes more versatile                         +5 </a:t>
                      </a:r>
                    </a:p>
                  </a:txBody>
                  <a:tcPr/>
                </a:tc>
                <a:tc>
                  <a:txBody>
                    <a:bodyPr/>
                    <a:lstStyle/>
                    <a:p>
                      <a:r>
                        <a:rPr lang="en-GB"/>
                        <a:t>Everyone being able to attend on the same date            -2</a:t>
                      </a:r>
                    </a:p>
                  </a:txBody>
                  <a:tcPr/>
                </a:tc>
                <a:tc>
                  <a:txBody>
                    <a:bodyPr/>
                    <a:lstStyle/>
                    <a:p>
                      <a:r>
                        <a:rPr lang="en-GB"/>
                        <a:t>Feeling confident to work within the workplace </a:t>
                      </a:r>
                    </a:p>
                  </a:txBody>
                  <a:tcPr/>
                </a:tc>
                <a:extLst>
                  <a:ext uri="{0D108BD9-81ED-4DB2-BD59-A6C34878D82A}">
                    <a16:rowId xmlns:a16="http://schemas.microsoft.com/office/drawing/2014/main" val="3567410993"/>
                  </a:ext>
                </a:extLst>
              </a:tr>
              <a:tr h="723469">
                <a:tc>
                  <a:txBody>
                    <a:bodyPr/>
                    <a:lstStyle/>
                    <a:p>
                      <a:r>
                        <a:rPr lang="en-GB"/>
                        <a:t>Improve training matrix  </a:t>
                      </a:r>
                    </a:p>
                    <a:p>
                      <a:pPr lvl="0">
                        <a:buNone/>
                      </a:pPr>
                      <a:r>
                        <a:rPr lang="en-GB"/>
                        <a:t>                                   +3</a:t>
                      </a:r>
                    </a:p>
                  </a:txBody>
                  <a:tcPr/>
                </a:tc>
                <a:tc>
                  <a:txBody>
                    <a:bodyPr/>
                    <a:lstStyle/>
                    <a:p>
                      <a:r>
                        <a:rPr lang="en-GB"/>
                        <a:t>Waste of medical equipment </a:t>
                      </a:r>
                    </a:p>
                    <a:p>
                      <a:pPr lvl="0">
                        <a:buNone/>
                      </a:pPr>
                      <a:r>
                        <a:rPr lang="en-GB"/>
                        <a:t>                                      -2</a:t>
                      </a:r>
                    </a:p>
                  </a:txBody>
                  <a:tcPr/>
                </a:tc>
                <a:tc>
                  <a:txBody>
                    <a:bodyPr/>
                    <a:lstStyle/>
                    <a:p>
                      <a:endParaRPr lang="en-GB"/>
                    </a:p>
                  </a:txBody>
                  <a:tcPr/>
                </a:tc>
                <a:extLst>
                  <a:ext uri="{0D108BD9-81ED-4DB2-BD59-A6C34878D82A}">
                    <a16:rowId xmlns:a16="http://schemas.microsoft.com/office/drawing/2014/main" val="2151320817"/>
                  </a:ext>
                </a:extLst>
              </a:tr>
              <a:tr h="723469">
                <a:tc>
                  <a:txBody>
                    <a:bodyPr/>
                    <a:lstStyle/>
                    <a:p>
                      <a:r>
                        <a:rPr lang="en-GB"/>
                        <a:t>Total </a:t>
                      </a:r>
                    </a:p>
                    <a:p>
                      <a:pPr lvl="0">
                        <a:buNone/>
                      </a:pPr>
                      <a:r>
                        <a:rPr lang="en-GB"/>
                        <a:t>                                  = +17</a:t>
                      </a:r>
                    </a:p>
                  </a:txBody>
                  <a:tcPr/>
                </a:tc>
                <a:tc>
                  <a:txBody>
                    <a:bodyPr/>
                    <a:lstStyle/>
                    <a:p>
                      <a:r>
                        <a:rPr lang="en-GB"/>
                        <a:t>Total </a:t>
                      </a:r>
                    </a:p>
                    <a:p>
                      <a:pPr lvl="0">
                        <a:buNone/>
                      </a:pPr>
                      <a:r>
                        <a:rPr lang="en-GB"/>
                        <a:t>                                   = -12</a:t>
                      </a:r>
                    </a:p>
                  </a:txBody>
                  <a:tcPr/>
                </a:tc>
                <a:tc>
                  <a:txBody>
                    <a:bodyPr/>
                    <a:lstStyle/>
                    <a:p>
                      <a:r>
                        <a:rPr lang="en-GB"/>
                        <a:t>Total </a:t>
                      </a:r>
                    </a:p>
                    <a:p>
                      <a:pPr lvl="0">
                        <a:buNone/>
                      </a:pPr>
                      <a:r>
                        <a:rPr lang="en-GB"/>
                        <a:t>                                      = 5</a:t>
                      </a:r>
                    </a:p>
                  </a:txBody>
                  <a:tcPr/>
                </a:tc>
                <a:extLst>
                  <a:ext uri="{0D108BD9-81ED-4DB2-BD59-A6C34878D82A}">
                    <a16:rowId xmlns:a16="http://schemas.microsoft.com/office/drawing/2014/main" val="1419306687"/>
                  </a:ext>
                </a:extLst>
              </a:tr>
            </a:tbl>
          </a:graphicData>
        </a:graphic>
      </p:graphicFrame>
    </p:spTree>
    <p:extLst>
      <p:ext uri="{BB962C8B-B14F-4D97-AF65-F5344CB8AC3E}">
        <p14:creationId xmlns:p14="http://schemas.microsoft.com/office/powerpoint/2010/main" val="247844840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78"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12E0509-EC29-8F2A-7C91-B7B2C1665882}"/>
              </a:ext>
            </a:extLst>
          </p:cNvPr>
          <p:cNvSpPr>
            <a:spLocks noGrp="1"/>
          </p:cNvSpPr>
          <p:nvPr>
            <p:ph type="title"/>
          </p:nvPr>
        </p:nvSpPr>
        <p:spPr>
          <a:xfrm>
            <a:off x="1141413" y="618518"/>
            <a:ext cx="4459286" cy="1478570"/>
          </a:xfrm>
        </p:spPr>
        <p:txBody>
          <a:bodyPr>
            <a:normAutofit/>
          </a:bodyPr>
          <a:lstStyle/>
          <a:p>
            <a:r>
              <a:rPr lang="en-GB" sz="3200"/>
              <a:t>Results </a:t>
            </a:r>
          </a:p>
        </p:txBody>
      </p:sp>
      <p:sp>
        <p:nvSpPr>
          <p:cNvPr id="3" name="Content Placeholder 2">
            <a:extLst>
              <a:ext uri="{FF2B5EF4-FFF2-40B4-BE49-F238E27FC236}">
                <a16:creationId xmlns:a16="http://schemas.microsoft.com/office/drawing/2014/main" id="{BAACC32F-B3D0-A8BC-71D4-D19A85B93C14}"/>
              </a:ext>
            </a:extLst>
          </p:cNvPr>
          <p:cNvSpPr>
            <a:spLocks noGrp="1"/>
          </p:cNvSpPr>
          <p:nvPr>
            <p:ph idx="1"/>
          </p:nvPr>
        </p:nvSpPr>
        <p:spPr>
          <a:xfrm>
            <a:off x="1141412" y="2249487"/>
            <a:ext cx="4459287" cy="3965046"/>
          </a:xfrm>
        </p:spPr>
        <p:txBody>
          <a:bodyPr vert="horz" lIns="91440" tIns="45720" rIns="91440" bIns="45720" rtlCol="0" anchor="t">
            <a:normAutofit/>
          </a:bodyPr>
          <a:lstStyle/>
          <a:p>
            <a:pPr marL="0" indent="0">
              <a:buNone/>
            </a:pPr>
            <a:r>
              <a:rPr lang="en-GB" sz="2000" dirty="0"/>
              <a:t>Out of all 3 solutions, staff training was the highest one. This shows that with correct training staff will feel more motivated to do the job and comfortable in coming to work. Without training staff won't feel comfortable and it can make it harder to attend work. This results in training being top of the list.</a:t>
            </a:r>
          </a:p>
        </p:txBody>
      </p:sp>
      <p:pic>
        <p:nvPicPr>
          <p:cNvPr id="70" name="Picture 4" descr="Codes on papers">
            <a:extLst>
              <a:ext uri="{FF2B5EF4-FFF2-40B4-BE49-F238E27FC236}">
                <a16:creationId xmlns:a16="http://schemas.microsoft.com/office/drawing/2014/main" id="{76EAF58F-8B28-4EB4-3B80-58A69777FC06}"/>
              </a:ext>
            </a:extLst>
          </p:cNvPr>
          <p:cNvPicPr>
            <a:picLocks noChangeAspect="1"/>
          </p:cNvPicPr>
          <p:nvPr/>
        </p:nvPicPr>
        <p:blipFill rotWithShape="1">
          <a:blip r:embed="rId4"/>
          <a:srcRect l="21921" r="33026" b="-3"/>
          <a:stretch/>
        </p:blipFill>
        <p:spPr>
          <a:xfrm>
            <a:off x="6935677" y="618518"/>
            <a:ext cx="3776924" cy="5596015"/>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80" name="Group 79">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81"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82"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3"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4"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5"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6"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7"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8"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9"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0"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1"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2"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93"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4"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5"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6"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7"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98"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9"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0"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1"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2"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3"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4"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5"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6"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7"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Tree>
    <p:extLst>
      <p:ext uri="{BB962C8B-B14F-4D97-AF65-F5344CB8AC3E}">
        <p14:creationId xmlns:p14="http://schemas.microsoft.com/office/powerpoint/2010/main" val="42703680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8000"/>
                <a:hueMod val="94000"/>
                <a:satMod val="148000"/>
                <a:lumMod val="150000"/>
              </a:schemeClr>
            </a:gs>
            <a:gs pos="100000">
              <a:schemeClr val="bg1">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B448F0-DA06-4165-AB5F-4330A20E06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a:extLst>
              <a:ext uri="{FF2B5EF4-FFF2-40B4-BE49-F238E27FC236}">
                <a16:creationId xmlns:a16="http://schemas.microsoft.com/office/drawing/2014/main" id="{92D83638-A467-411A-9C31-FE9A111CD88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nvGrpSpPr>
          <p:cNvPr id="12" name="Group 11">
            <a:extLst>
              <a:ext uri="{FF2B5EF4-FFF2-40B4-BE49-F238E27FC236}">
                <a16:creationId xmlns:a16="http://schemas.microsoft.com/office/drawing/2014/main" id="{2576BCDF-119F-4EB5-83D7-ED823C93EB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solidFill>
            <a:schemeClr val="tx2">
              <a:alpha val="45000"/>
            </a:schemeClr>
          </a:solidFill>
        </p:grpSpPr>
        <p:sp>
          <p:nvSpPr>
            <p:cNvPr id="13" name="Rectangle 5">
              <a:extLst>
                <a:ext uri="{FF2B5EF4-FFF2-40B4-BE49-F238E27FC236}">
                  <a16:creationId xmlns:a16="http://schemas.microsoft.com/office/drawing/2014/main" id="{43D63E8F-FD8A-4CE3-B7C9-3E9E2B66B5F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4" name="Freeform 6">
              <a:extLst>
                <a:ext uri="{FF2B5EF4-FFF2-40B4-BE49-F238E27FC236}">
                  <a16:creationId xmlns:a16="http://schemas.microsoft.com/office/drawing/2014/main" id="{D107D890-1831-46D8-90FB-F2FC0B2884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 name="Freeform 7">
              <a:extLst>
                <a:ext uri="{FF2B5EF4-FFF2-40B4-BE49-F238E27FC236}">
                  <a16:creationId xmlns:a16="http://schemas.microsoft.com/office/drawing/2014/main" id="{02440904-A4EC-4F72-8E22-AAF4D9DB5C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 name="Freeform 8">
              <a:extLst>
                <a:ext uri="{FF2B5EF4-FFF2-40B4-BE49-F238E27FC236}">
                  <a16:creationId xmlns:a16="http://schemas.microsoft.com/office/drawing/2014/main" id="{625E9C1F-1569-416B-A85C-FA1434872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 name="Freeform 9">
              <a:extLst>
                <a:ext uri="{FF2B5EF4-FFF2-40B4-BE49-F238E27FC236}">
                  <a16:creationId xmlns:a16="http://schemas.microsoft.com/office/drawing/2014/main" id="{3A186C77-43BF-4B1B-8170-48944F30575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 name="Freeform 10">
              <a:extLst>
                <a:ext uri="{FF2B5EF4-FFF2-40B4-BE49-F238E27FC236}">
                  <a16:creationId xmlns:a16="http://schemas.microsoft.com/office/drawing/2014/main" id="{FA8D72C1-8526-44B4-9333-5E0057ECC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11">
              <a:extLst>
                <a:ext uri="{FF2B5EF4-FFF2-40B4-BE49-F238E27FC236}">
                  <a16:creationId xmlns:a16="http://schemas.microsoft.com/office/drawing/2014/main" id="{790E4BA0-9C47-48B6-AA4A-8FC22DA954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12">
              <a:extLst>
                <a:ext uri="{FF2B5EF4-FFF2-40B4-BE49-F238E27FC236}">
                  <a16:creationId xmlns:a16="http://schemas.microsoft.com/office/drawing/2014/main" id="{FD051475-431F-4B9D-94C6-7B49A69582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13">
              <a:extLst>
                <a:ext uri="{FF2B5EF4-FFF2-40B4-BE49-F238E27FC236}">
                  <a16:creationId xmlns:a16="http://schemas.microsoft.com/office/drawing/2014/main" id="{82255D2F-85A1-4A19-8BC4-EB2715F36CC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14">
              <a:extLst>
                <a:ext uri="{FF2B5EF4-FFF2-40B4-BE49-F238E27FC236}">
                  <a16:creationId xmlns:a16="http://schemas.microsoft.com/office/drawing/2014/main" id="{EBC3A004-9794-4EFA-83F0-989248797C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15">
              <a:extLst>
                <a:ext uri="{FF2B5EF4-FFF2-40B4-BE49-F238E27FC236}">
                  <a16:creationId xmlns:a16="http://schemas.microsoft.com/office/drawing/2014/main" id="{6EFD9FC3-E11A-44E3-BCAC-A07F3C601F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Line 16">
              <a:extLst>
                <a:ext uri="{FF2B5EF4-FFF2-40B4-BE49-F238E27FC236}">
                  <a16:creationId xmlns:a16="http://schemas.microsoft.com/office/drawing/2014/main" id="{AB6AB6F7-6592-4028-B349-1C0E53A29CD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a16="http://schemas.microsoft.com/office/drawing/2014/main" id="{6C2415E6-F914-4C11-B48B-4910AA6CA6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 name="Freeform 18">
              <a:extLst>
                <a:ext uri="{FF2B5EF4-FFF2-40B4-BE49-F238E27FC236}">
                  <a16:creationId xmlns:a16="http://schemas.microsoft.com/office/drawing/2014/main" id="{2412013C-072A-489E-851A-CFEF91A9A6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 name="Freeform 19">
              <a:extLst>
                <a:ext uri="{FF2B5EF4-FFF2-40B4-BE49-F238E27FC236}">
                  <a16:creationId xmlns:a16="http://schemas.microsoft.com/office/drawing/2014/main" id="{DE93DF9F-296F-4DE4-8813-D8C04DE4CF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Freeform 20">
              <a:extLst>
                <a:ext uri="{FF2B5EF4-FFF2-40B4-BE49-F238E27FC236}">
                  <a16:creationId xmlns:a16="http://schemas.microsoft.com/office/drawing/2014/main" id="{F440D966-5030-460C-9916-BF9B915421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Rectangle 21">
              <a:extLst>
                <a:ext uri="{FF2B5EF4-FFF2-40B4-BE49-F238E27FC236}">
                  <a16:creationId xmlns:a16="http://schemas.microsoft.com/office/drawing/2014/main" id="{1EFE245D-BA05-4F4D-A6E8-40739F48E76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30" name="Freeform 22">
              <a:extLst>
                <a:ext uri="{FF2B5EF4-FFF2-40B4-BE49-F238E27FC236}">
                  <a16:creationId xmlns:a16="http://schemas.microsoft.com/office/drawing/2014/main" id="{ED67811C-F735-441C-98A6-2517EC099A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23">
              <a:extLst>
                <a:ext uri="{FF2B5EF4-FFF2-40B4-BE49-F238E27FC236}">
                  <a16:creationId xmlns:a16="http://schemas.microsoft.com/office/drawing/2014/main" id="{3070FC44-32F9-470F-A131-868F3F1DB7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24">
              <a:extLst>
                <a:ext uri="{FF2B5EF4-FFF2-40B4-BE49-F238E27FC236}">
                  <a16:creationId xmlns:a16="http://schemas.microsoft.com/office/drawing/2014/main" id="{95FB52C7-C779-4E3F-978C-4595FEF868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Freeform 25">
              <a:extLst>
                <a:ext uri="{FF2B5EF4-FFF2-40B4-BE49-F238E27FC236}">
                  <a16:creationId xmlns:a16="http://schemas.microsoft.com/office/drawing/2014/main" id="{D4EB1759-62AC-4B24-9DC6-E4F8737E898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26">
              <a:extLst>
                <a:ext uri="{FF2B5EF4-FFF2-40B4-BE49-F238E27FC236}">
                  <a16:creationId xmlns:a16="http://schemas.microsoft.com/office/drawing/2014/main" id="{7BF6FB39-864B-4F58-86E8-790E16FB3C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27">
              <a:extLst>
                <a:ext uri="{FF2B5EF4-FFF2-40B4-BE49-F238E27FC236}">
                  <a16:creationId xmlns:a16="http://schemas.microsoft.com/office/drawing/2014/main" id="{5FE4FA46-B51C-43DA-87FC-2644ED117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28">
              <a:extLst>
                <a:ext uri="{FF2B5EF4-FFF2-40B4-BE49-F238E27FC236}">
                  <a16:creationId xmlns:a16="http://schemas.microsoft.com/office/drawing/2014/main" id="{25DD1322-2D3A-4E7B-B23B-B4F96E02C29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Freeform 29">
              <a:extLst>
                <a:ext uri="{FF2B5EF4-FFF2-40B4-BE49-F238E27FC236}">
                  <a16:creationId xmlns:a16="http://schemas.microsoft.com/office/drawing/2014/main" id="{6E4FFBEB-52BB-494D-AD99-A0F072AB6F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8" name="Freeform 30">
              <a:extLst>
                <a:ext uri="{FF2B5EF4-FFF2-40B4-BE49-F238E27FC236}">
                  <a16:creationId xmlns:a16="http://schemas.microsoft.com/office/drawing/2014/main" id="{7DE92406-3F65-4333-BAAA-A9A7B5AEE9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31">
              <a:extLst>
                <a:ext uri="{FF2B5EF4-FFF2-40B4-BE49-F238E27FC236}">
                  <a16:creationId xmlns:a16="http://schemas.microsoft.com/office/drawing/2014/main" id="{B8B0FFC4-D1BB-4BB9-A224-BB78BFD338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
        <p:nvSpPr>
          <p:cNvPr id="2" name="Title 1">
            <a:extLst>
              <a:ext uri="{FF2B5EF4-FFF2-40B4-BE49-F238E27FC236}">
                <a16:creationId xmlns:a16="http://schemas.microsoft.com/office/drawing/2014/main" id="{62F2B9C2-3E2E-33D1-14DA-58683A749E39}"/>
              </a:ext>
            </a:extLst>
          </p:cNvPr>
          <p:cNvSpPr>
            <a:spLocks noGrp="1"/>
          </p:cNvSpPr>
          <p:nvPr>
            <p:ph type="title"/>
          </p:nvPr>
        </p:nvSpPr>
        <p:spPr>
          <a:xfrm>
            <a:off x="1141411" y="748240"/>
            <a:ext cx="9906000" cy="1117073"/>
          </a:xfrm>
        </p:spPr>
        <p:txBody>
          <a:bodyPr>
            <a:normAutofit/>
          </a:bodyPr>
          <a:lstStyle/>
          <a:p>
            <a:pPr algn="ctr"/>
            <a:r>
              <a:rPr lang="en-GB" sz="4000"/>
              <a:t>CONCLUSION</a:t>
            </a:r>
          </a:p>
        </p:txBody>
      </p:sp>
      <p:sp>
        <p:nvSpPr>
          <p:cNvPr id="3" name="Content Placeholder 2">
            <a:extLst>
              <a:ext uri="{FF2B5EF4-FFF2-40B4-BE49-F238E27FC236}">
                <a16:creationId xmlns:a16="http://schemas.microsoft.com/office/drawing/2014/main" id="{4D6F5A64-A382-B05C-C029-091717A6A28D}"/>
              </a:ext>
            </a:extLst>
          </p:cNvPr>
          <p:cNvSpPr>
            <a:spLocks noGrp="1"/>
          </p:cNvSpPr>
          <p:nvPr>
            <p:ph idx="1"/>
          </p:nvPr>
        </p:nvSpPr>
        <p:spPr>
          <a:xfrm>
            <a:off x="1206500" y="2249487"/>
            <a:ext cx="9840911" cy="3541714"/>
          </a:xfrm>
        </p:spPr>
        <p:txBody>
          <a:bodyPr vert="horz" lIns="91440" tIns="45720" rIns="91440" bIns="45720" rtlCol="0" anchor="t">
            <a:normAutofit/>
          </a:bodyPr>
          <a:lstStyle/>
          <a:p>
            <a:pPr marL="0" indent="0">
              <a:buNone/>
            </a:pPr>
            <a:r>
              <a:rPr lang="en-GB" dirty="0"/>
              <a:t>As we know Proper Care Uk has been dealing with a mass drop in staff shortages. I have found some solutions that could solve this problem. The PMIs has resulted in showing how to try and get in control of staff shortages. </a:t>
            </a:r>
          </a:p>
          <a:p>
            <a:pPr marL="0" indent="0">
              <a:buNone/>
            </a:pPr>
            <a:r>
              <a:rPr lang="en-GB" dirty="0"/>
              <a:t>In conclusion I think that Proper Care Uk will always deal with staff shortages but can at least get on track with it by using the solutions mainly training to help them </a:t>
            </a:r>
            <a:r>
              <a:rPr lang="en-GB" dirty="0" err="1"/>
              <a:t>pervent</a:t>
            </a:r>
            <a:r>
              <a:rPr lang="en-GB" dirty="0"/>
              <a:t> problems happening again. </a:t>
            </a:r>
          </a:p>
          <a:p>
            <a:pPr marL="0" indent="0">
              <a:buNone/>
            </a:pPr>
            <a:endParaRPr lang="en-GB"/>
          </a:p>
          <a:p>
            <a:pPr marL="0" indent="0">
              <a:buNone/>
            </a:pPr>
            <a:endParaRPr lang="en-GB"/>
          </a:p>
        </p:txBody>
      </p:sp>
      <p:grpSp>
        <p:nvGrpSpPr>
          <p:cNvPr id="41" name="Group 40">
            <a:extLst>
              <a:ext uri="{FF2B5EF4-FFF2-40B4-BE49-F238E27FC236}">
                <a16:creationId xmlns:a16="http://schemas.microsoft.com/office/drawing/2014/main" id="{8DB4BB99-C854-45F9-BED1-63D15E3A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solidFill>
            <a:schemeClr val="tx2">
              <a:alpha val="45000"/>
            </a:schemeClr>
          </a:solidFill>
        </p:grpSpPr>
        <p:sp>
          <p:nvSpPr>
            <p:cNvPr id="42" name="Freeform 32">
              <a:extLst>
                <a:ext uri="{FF2B5EF4-FFF2-40B4-BE49-F238E27FC236}">
                  <a16:creationId xmlns:a16="http://schemas.microsoft.com/office/drawing/2014/main" id="{5D1CCC4C-284C-4BF6-97D9-D97467463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3" name="Freeform 33">
              <a:extLst>
                <a:ext uri="{FF2B5EF4-FFF2-40B4-BE49-F238E27FC236}">
                  <a16:creationId xmlns:a16="http://schemas.microsoft.com/office/drawing/2014/main" id="{35D82D1B-EB09-4028-9107-D60B547C7B4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4" name="Freeform 34">
              <a:extLst>
                <a:ext uri="{FF2B5EF4-FFF2-40B4-BE49-F238E27FC236}">
                  <a16:creationId xmlns:a16="http://schemas.microsoft.com/office/drawing/2014/main" id="{1389EE93-8059-437E-8507-7557AD68FB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5" name="Freeform 35">
              <a:extLst>
                <a:ext uri="{FF2B5EF4-FFF2-40B4-BE49-F238E27FC236}">
                  <a16:creationId xmlns:a16="http://schemas.microsoft.com/office/drawing/2014/main" id="{377C05DC-75FF-4426-A34F-DBF0C7E7BE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6" name="Freeform 36">
              <a:extLst>
                <a:ext uri="{FF2B5EF4-FFF2-40B4-BE49-F238E27FC236}">
                  <a16:creationId xmlns:a16="http://schemas.microsoft.com/office/drawing/2014/main" id="{03D385C8-866D-437D-91B1-2E3ECDD88E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7" name="Freeform 37">
              <a:extLst>
                <a:ext uri="{FF2B5EF4-FFF2-40B4-BE49-F238E27FC236}">
                  <a16:creationId xmlns:a16="http://schemas.microsoft.com/office/drawing/2014/main" id="{3F649CBB-748F-4C79-A14F-C531C40B08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8" name="Freeform 38">
              <a:extLst>
                <a:ext uri="{FF2B5EF4-FFF2-40B4-BE49-F238E27FC236}">
                  <a16:creationId xmlns:a16="http://schemas.microsoft.com/office/drawing/2014/main" id="{7F4622C0-84AF-41F1-9128-FE73CADD36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9" name="Freeform 39">
              <a:extLst>
                <a:ext uri="{FF2B5EF4-FFF2-40B4-BE49-F238E27FC236}">
                  <a16:creationId xmlns:a16="http://schemas.microsoft.com/office/drawing/2014/main" id="{CC6F29C1-A471-4CDE-8C21-E4B15C5EF4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0" name="Freeform 40">
              <a:extLst>
                <a:ext uri="{FF2B5EF4-FFF2-40B4-BE49-F238E27FC236}">
                  <a16:creationId xmlns:a16="http://schemas.microsoft.com/office/drawing/2014/main" id="{67F5B7DA-86C7-4AE0-96B6-D7F5AA51E21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1" name="Rectangle 41">
              <a:extLst>
                <a:ext uri="{FF2B5EF4-FFF2-40B4-BE49-F238E27FC236}">
                  <a16:creationId xmlns:a16="http://schemas.microsoft.com/office/drawing/2014/main" id="{0FA481E3-0439-484A-AC9B-19D58B98E49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spTree>
    <p:extLst>
      <p:ext uri="{BB962C8B-B14F-4D97-AF65-F5344CB8AC3E}">
        <p14:creationId xmlns:p14="http://schemas.microsoft.com/office/powerpoint/2010/main" val="1024796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53" name="Rectangle 7">
            <a:extLst>
              <a:ext uri="{FF2B5EF4-FFF2-40B4-BE49-F238E27FC236}">
                <a16:creationId xmlns:a16="http://schemas.microsoft.com/office/drawing/2014/main" id="{CC892AB0-7D6D-4FC9-9105-0CB427161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4" name="Group 9">
            <a:extLst>
              <a:ext uri="{FF2B5EF4-FFF2-40B4-BE49-F238E27FC236}">
                <a16:creationId xmlns:a16="http://schemas.microsoft.com/office/drawing/2014/main" id="{807353E4-FA19-40CB-8AF8-3A8E6704B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2533" y="0"/>
            <a:ext cx="598488" cy="1981201"/>
            <a:chOff x="194733" y="0"/>
            <a:chExt cx="598488" cy="1981201"/>
          </a:xfrm>
        </p:grpSpPr>
        <p:sp>
          <p:nvSpPr>
            <p:cNvPr id="11" name="Freeform 35">
              <a:extLst>
                <a:ext uri="{FF2B5EF4-FFF2-40B4-BE49-F238E27FC236}">
                  <a16:creationId xmlns:a16="http://schemas.microsoft.com/office/drawing/2014/main" id="{697D009D-8E70-460A-BE57-321BB0764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285221" y="0"/>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sp>
        <p:sp>
          <p:nvSpPr>
            <p:cNvPr id="55" name="Freeform 36">
              <a:extLst>
                <a:ext uri="{FF2B5EF4-FFF2-40B4-BE49-F238E27FC236}">
                  <a16:creationId xmlns:a16="http://schemas.microsoft.com/office/drawing/2014/main" id="{D0001F35-F282-403E-8D08-0D204D851F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526521" y="1141413"/>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sp>
        <p:sp>
          <p:nvSpPr>
            <p:cNvPr id="13" name="Freeform 38">
              <a:extLst>
                <a:ext uri="{FF2B5EF4-FFF2-40B4-BE49-F238E27FC236}">
                  <a16:creationId xmlns:a16="http://schemas.microsoft.com/office/drawing/2014/main" id="{3F8A69A2-2D15-40CD-8C14-A18643ABA5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389996" y="1792288"/>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14" name="Freeform 39">
              <a:extLst>
                <a:ext uri="{FF2B5EF4-FFF2-40B4-BE49-F238E27FC236}">
                  <a16:creationId xmlns:a16="http://schemas.microsoft.com/office/drawing/2014/main" id="{B665CA2A-9D55-4786-9343-EB46672627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194733" y="0"/>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sp>
        <p:sp>
          <p:nvSpPr>
            <p:cNvPr id="15" name="Freeform 40">
              <a:extLst>
                <a:ext uri="{FF2B5EF4-FFF2-40B4-BE49-F238E27FC236}">
                  <a16:creationId xmlns:a16="http://schemas.microsoft.com/office/drawing/2014/main" id="{CEE9BD85-96DF-4CDF-BC0F-C4E46062B3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602721" y="24288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16" name="Rectangle 41">
              <a:extLst>
                <a:ext uri="{FF2B5EF4-FFF2-40B4-BE49-F238E27FC236}">
                  <a16:creationId xmlns:a16="http://schemas.microsoft.com/office/drawing/2014/main" id="{6BB6F5E5-6CA3-4B20-86A7-1174D6E71F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flipV="1">
              <a:off x="693208" y="0"/>
              <a:ext cx="23813" cy="252413"/>
            </a:xfrm>
            <a:prstGeom prst="rect">
              <a:avLst/>
            </a:prstGeom>
            <a:solidFill>
              <a:schemeClr val="tx2">
                <a:alpha val="80000"/>
              </a:schemeClr>
            </a:solidFill>
            <a:ln>
              <a:noFill/>
            </a:ln>
          </p:spPr>
        </p:sp>
      </p:grpSp>
      <p:grpSp>
        <p:nvGrpSpPr>
          <p:cNvPr id="18" name="Group 17">
            <a:extLst>
              <a:ext uri="{FF2B5EF4-FFF2-40B4-BE49-F238E27FC236}">
                <a16:creationId xmlns:a16="http://schemas.microsoft.com/office/drawing/2014/main" id="{0328E69E-CE3D-4110-8BF7-AD3C0C10CB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85512" y="0"/>
            <a:ext cx="650875" cy="1730375"/>
            <a:chOff x="11347978" y="0"/>
            <a:chExt cx="650875" cy="1730375"/>
          </a:xfrm>
        </p:grpSpPr>
        <p:sp>
          <p:nvSpPr>
            <p:cNvPr id="19" name="Freeform 32">
              <a:extLst>
                <a:ext uri="{FF2B5EF4-FFF2-40B4-BE49-F238E27FC236}">
                  <a16:creationId xmlns:a16="http://schemas.microsoft.com/office/drawing/2014/main" id="{30F84C80-9E12-4460-B88F-D03839F0C8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67041"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sp>
        <p:sp>
          <p:nvSpPr>
            <p:cNvPr id="20" name="Freeform 33">
              <a:extLst>
                <a:ext uri="{FF2B5EF4-FFF2-40B4-BE49-F238E27FC236}">
                  <a16:creationId xmlns:a16="http://schemas.microsoft.com/office/drawing/2014/main" id="{2F84C18C-5783-48FF-9DE0-FDA327CFC4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47978"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sp>
        <p:sp>
          <p:nvSpPr>
            <p:cNvPr id="21" name="Freeform 34">
              <a:extLst>
                <a:ext uri="{FF2B5EF4-FFF2-40B4-BE49-F238E27FC236}">
                  <a16:creationId xmlns:a16="http://schemas.microsoft.com/office/drawing/2014/main" id="{08C6A855-346C-4589-9AD4-5E15BCBC7A2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14678"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22" name="Freeform 37">
              <a:extLst>
                <a:ext uri="{FF2B5EF4-FFF2-40B4-BE49-F238E27FC236}">
                  <a16:creationId xmlns:a16="http://schemas.microsoft.com/office/drawing/2014/main" id="{7E64BEE6-1157-421C-A02A-47639E4D9F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694053"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sp>
      </p:grpSp>
      <p:grpSp>
        <p:nvGrpSpPr>
          <p:cNvPr id="24" name="Group 23">
            <a:extLst>
              <a:ext uri="{FF2B5EF4-FFF2-40B4-BE49-F238E27FC236}">
                <a16:creationId xmlns:a16="http://schemas.microsoft.com/office/drawing/2014/main" id="{F64806C9-3599-45A7-BCFF-F762C54276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40267" y="5118101"/>
            <a:ext cx="650875" cy="1730375"/>
            <a:chOff x="118533" y="5118101"/>
            <a:chExt cx="650875" cy="1730375"/>
          </a:xfrm>
        </p:grpSpPr>
        <p:sp>
          <p:nvSpPr>
            <p:cNvPr id="25" name="Freeform 32">
              <a:extLst>
                <a:ext uri="{FF2B5EF4-FFF2-40B4-BE49-F238E27FC236}">
                  <a16:creationId xmlns:a16="http://schemas.microsoft.com/office/drawing/2014/main" id="{41D6E755-9558-4CAA-8F56-469D231C35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237596" y="6335713"/>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sp>
        <p:sp>
          <p:nvSpPr>
            <p:cNvPr id="26" name="Freeform 33">
              <a:extLst>
                <a:ext uri="{FF2B5EF4-FFF2-40B4-BE49-F238E27FC236}">
                  <a16:creationId xmlns:a16="http://schemas.microsoft.com/office/drawing/2014/main" id="{8FCD41C4-606C-446C-8C81-6353C64424A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118533" y="622141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sp>
        <p:sp>
          <p:nvSpPr>
            <p:cNvPr id="27" name="Freeform 34">
              <a:extLst>
                <a:ext uri="{FF2B5EF4-FFF2-40B4-BE49-F238E27FC236}">
                  <a16:creationId xmlns:a16="http://schemas.microsoft.com/office/drawing/2014/main" id="{274CFBE4-CEA6-4C81-BB1E-83E1896771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385233" y="5118101"/>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28" name="Freeform 37">
              <a:extLst>
                <a:ext uri="{FF2B5EF4-FFF2-40B4-BE49-F238E27FC236}">
                  <a16:creationId xmlns:a16="http://schemas.microsoft.com/office/drawing/2014/main" id="{24813D3D-7B30-42F2-9065-1B40F140C7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464608" y="5299075"/>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sp>
      </p:grpSp>
      <p:grpSp>
        <p:nvGrpSpPr>
          <p:cNvPr id="30" name="Group 29">
            <a:extLst>
              <a:ext uri="{FF2B5EF4-FFF2-40B4-BE49-F238E27FC236}">
                <a16:creationId xmlns:a16="http://schemas.microsoft.com/office/drawing/2014/main" id="{1287AC97-A8E8-4B45-A50A-3057A88B40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1229445" y="4867275"/>
            <a:ext cx="598488" cy="1981201"/>
            <a:chOff x="11424178" y="4867275"/>
            <a:chExt cx="598488" cy="1981201"/>
          </a:xfrm>
        </p:grpSpPr>
        <p:sp>
          <p:nvSpPr>
            <p:cNvPr id="31" name="Freeform 35">
              <a:extLst>
                <a:ext uri="{FF2B5EF4-FFF2-40B4-BE49-F238E27FC236}">
                  <a16:creationId xmlns:a16="http://schemas.microsoft.com/office/drawing/2014/main" id="{57D70AA8-D36C-4DF9-B7D7-4E2C9BEFD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14666"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sp>
        <p:sp>
          <p:nvSpPr>
            <p:cNvPr id="32" name="Freeform 36">
              <a:extLst>
                <a:ext uri="{FF2B5EF4-FFF2-40B4-BE49-F238E27FC236}">
                  <a16:creationId xmlns:a16="http://schemas.microsoft.com/office/drawing/2014/main" id="{74D88556-8C5B-41AF-9FA0-92D2734708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55966"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sp>
        <p:sp>
          <p:nvSpPr>
            <p:cNvPr id="33" name="Freeform 38">
              <a:extLst>
                <a:ext uri="{FF2B5EF4-FFF2-40B4-BE49-F238E27FC236}">
                  <a16:creationId xmlns:a16="http://schemas.microsoft.com/office/drawing/2014/main" id="{17E00558-8912-48C6-8202-D8A2D854B7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19441"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34" name="Freeform 39">
              <a:extLst>
                <a:ext uri="{FF2B5EF4-FFF2-40B4-BE49-F238E27FC236}">
                  <a16:creationId xmlns:a16="http://schemas.microsoft.com/office/drawing/2014/main" id="{7E4C092A-90EF-4870-97FC-C2D97FD2CE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24178"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sp>
        <p:sp>
          <p:nvSpPr>
            <p:cNvPr id="35" name="Freeform 40">
              <a:extLst>
                <a:ext uri="{FF2B5EF4-FFF2-40B4-BE49-F238E27FC236}">
                  <a16:creationId xmlns:a16="http://schemas.microsoft.com/office/drawing/2014/main" id="{0C8C091A-4902-4B98-BB6B-AF6FA1174BB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32166"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36" name="Rectangle 41">
              <a:extLst>
                <a:ext uri="{FF2B5EF4-FFF2-40B4-BE49-F238E27FC236}">
                  <a16:creationId xmlns:a16="http://schemas.microsoft.com/office/drawing/2014/main" id="{50C57AA3-5B6E-4C49-9AE3-D130A25404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22653" y="6596063"/>
              <a:ext cx="23813" cy="252413"/>
            </a:xfrm>
            <a:prstGeom prst="rect">
              <a:avLst/>
            </a:prstGeom>
            <a:solidFill>
              <a:schemeClr val="tx2">
                <a:alpha val="80000"/>
              </a:schemeClr>
            </a:solidFill>
            <a:ln>
              <a:noFill/>
            </a:ln>
          </p:spPr>
        </p:sp>
      </p:grpSp>
      <p:sp>
        <p:nvSpPr>
          <p:cNvPr id="38" name="Rectangle 37">
            <a:extLst>
              <a:ext uri="{FF2B5EF4-FFF2-40B4-BE49-F238E27FC236}">
                <a16:creationId xmlns:a16="http://schemas.microsoft.com/office/drawing/2014/main" id="{6D29BE04-4454-4832-B83F-10D001BFF9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 Diagonal Corner Rectangle 7">
            <a:extLst>
              <a:ext uri="{FF2B5EF4-FFF2-40B4-BE49-F238E27FC236}">
                <a16:creationId xmlns:a16="http://schemas.microsoft.com/office/drawing/2014/main" id="{98714CE9-3C2C-48E1-8B8F-CFB7735C4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2867" y="766234"/>
            <a:ext cx="10346266" cy="5325532"/>
          </a:xfrm>
          <a:prstGeom prst="round2DiagRect">
            <a:avLst>
              <a:gd name="adj1" fmla="val 4147"/>
              <a:gd name="adj2" fmla="val 0"/>
            </a:avLst>
          </a:prstGeom>
          <a:solidFill>
            <a:schemeClr val="bg2">
              <a:lumMod val="50000"/>
              <a:alpha val="80000"/>
            </a:schemeClr>
          </a:solidFill>
          <a:ln w="19050" cap="sq">
            <a:solidFill>
              <a:srgbClr val="FFFFFF">
                <a:alpha val="60000"/>
              </a:srgb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A64650-5D9E-41DC-D078-5B969BB4F4DC}"/>
              </a:ext>
            </a:extLst>
          </p:cNvPr>
          <p:cNvSpPr>
            <a:spLocks noGrp="1"/>
          </p:cNvSpPr>
          <p:nvPr>
            <p:ph type="title"/>
          </p:nvPr>
        </p:nvSpPr>
        <p:spPr>
          <a:xfrm>
            <a:off x="1577445" y="1168078"/>
            <a:ext cx="9048219" cy="1092200"/>
          </a:xfrm>
        </p:spPr>
        <p:txBody>
          <a:bodyPr anchor="ctr">
            <a:normAutofit/>
          </a:bodyPr>
          <a:lstStyle/>
          <a:p>
            <a:pPr algn="ctr"/>
            <a:r>
              <a:rPr lang="en-GB">
                <a:solidFill>
                  <a:srgbClr val="FFFFFF"/>
                </a:solidFill>
              </a:rPr>
              <a:t>References </a:t>
            </a:r>
          </a:p>
        </p:txBody>
      </p:sp>
      <p:graphicFrame>
        <p:nvGraphicFramePr>
          <p:cNvPr id="57" name="Content Placeholder 2">
            <a:extLst>
              <a:ext uri="{FF2B5EF4-FFF2-40B4-BE49-F238E27FC236}">
                <a16:creationId xmlns:a16="http://schemas.microsoft.com/office/drawing/2014/main" id="{7C84DBEC-52BC-6EE9-3F98-2AC753EDC32E}"/>
              </a:ext>
            </a:extLst>
          </p:cNvPr>
          <p:cNvGraphicFramePr>
            <a:graphicFrameLocks noGrp="1"/>
          </p:cNvGraphicFramePr>
          <p:nvPr>
            <p:ph idx="1"/>
          </p:nvPr>
        </p:nvGraphicFramePr>
        <p:xfrm>
          <a:off x="1577446" y="2413001"/>
          <a:ext cx="9048218" cy="30331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0254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7" ma:contentTypeDescription="Create a new document." ma:contentTypeScope="" ma:versionID="8669a2d7735867935f55f257d88b94d3">
  <xsd:schema xmlns:xsd="http://www.w3.org/2001/XMLSchema" xmlns:xs="http://www.w3.org/2001/XMLSchema" xmlns:p="http://schemas.microsoft.com/office/2006/metadata/properties" xmlns:ns3="4eb0a523-77d0-454a-93a8-50ca111d3c44" xmlns:ns4="0e7fbce4-8ae7-4085-8b0a-9efa4c7cae6d" targetNamespace="http://schemas.microsoft.com/office/2006/metadata/properties" ma:root="true" ma:fieldsID="f67f13113cb563482638615f0fb8ed4c" ns3:_="" ns4:_="">
    <xsd:import namespace="4eb0a523-77d0-454a-93a8-50ca111d3c44"/>
    <xsd:import namespace="0e7fbce4-8ae7-4085-8b0a-9efa4c7cae6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2000E72-030D-4D63-B8A2-0A8D92BE1679}">
  <ds:schemaRefs>
    <ds:schemaRef ds:uri="0e7fbce4-8ae7-4085-8b0a-9efa4c7cae6d"/>
    <ds:schemaRef ds:uri="4eb0a523-77d0-454a-93a8-50ca111d3c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F27C5E1-7FF6-4395-B3E3-E8DB354D6B13}">
  <ds:schemaRefs>
    <ds:schemaRef ds:uri="0e7fbce4-8ae7-4085-8b0a-9efa4c7cae6d"/>
    <ds:schemaRef ds:uri="4eb0a523-77d0-454a-93a8-50ca111d3c4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5AD7B80-64AC-4B14-B6D2-E4706806BA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TM04033919[[fn=Circuit]]</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Circuit</vt:lpstr>
      <vt:lpstr> Problem solving and decision-making   (BMSW4004_BIRM)    </vt:lpstr>
      <vt:lpstr>In this presentation I'm going to be talking about the main outcomes of staff shortages. </vt:lpstr>
      <vt:lpstr>Addressing the problem of staff shortage in Proper Care UK</vt:lpstr>
      <vt:lpstr>Introduction </vt:lpstr>
      <vt:lpstr>Scope of the problem</vt:lpstr>
      <vt:lpstr>How wide is the problem</vt:lpstr>
      <vt:lpstr>How big is the problem</vt:lpstr>
      <vt:lpstr>IMPACT OF THE PROBLEM</vt:lpstr>
      <vt:lpstr>Pestle analysis </vt:lpstr>
      <vt:lpstr>PowerPoint Presentation</vt:lpstr>
      <vt:lpstr>3 solutions </vt:lpstr>
      <vt:lpstr>PowerPoint Presentation</vt:lpstr>
      <vt:lpstr>Meetings for support</vt:lpstr>
      <vt:lpstr>Training </vt:lpstr>
      <vt:lpstr>Results </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Problem solving and decision-making (BMSW4004_BIRM)    </dc:title>
  <dc:creator>Serena Bailey</dc:creator>
  <cp:revision>199</cp:revision>
  <dcterms:created xsi:type="dcterms:W3CDTF">2022-06-09T10:44:37Z</dcterms:created>
  <dcterms:modified xsi:type="dcterms:W3CDTF">2022-07-16T23:53:27Z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