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308" r:id="rId24"/>
    <p:sldId id="499" r:id="rId25"/>
    <p:sldId id="500" r:id="rId26"/>
    <p:sldId id="508" r:id="rId27"/>
    <p:sldId id="501" r:id="rId28"/>
    <p:sldId id="502" r:id="rId29"/>
    <p:sldId id="304" r:id="rId30"/>
    <p:sldId id="504" r:id="rId31"/>
    <p:sldId id="503" r:id="rId32"/>
    <p:sldId id="506" r:id="rId33"/>
    <p:sldId id="505" r:id="rId34"/>
    <p:sldId id="507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6EA611-CFDA-4253-84F8-FAC91DC7040B}" v="13" dt="2022-11-20T20:08:31.022"/>
    <p1510:client id="{F9F2E133-502D-43AC-9B1D-F6152A1FE7FC}" v="266" dt="2022-11-20T13:16:00.1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11" autoAdjust="0"/>
    <p:restoredTop sz="75802" autoAdjust="0"/>
  </p:normalViewPr>
  <p:slideViewPr>
    <p:cSldViewPr snapToGrid="0">
      <p:cViewPr varScale="1">
        <p:scale>
          <a:sx n="71" d="100"/>
          <a:sy n="71" d="100"/>
        </p:scale>
        <p:origin x="615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heme" Target="theme/them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656EA611-CFDA-4253-84F8-FAC91DC7040B}"/>
    <pc:docChg chg="custSel addSld delSld modSld sldOrd">
      <pc:chgData name="Kate Piper (IMH)" userId="f69ee4e2-845b-4a1f-89c4-60fce9da139f" providerId="ADAL" clId="{656EA611-CFDA-4253-84F8-FAC91DC7040B}" dt="2022-11-20T20:24:48.435" v="1803" actId="313"/>
      <pc:docMkLst>
        <pc:docMk/>
      </pc:docMkLst>
      <pc:sldChg chg="del">
        <pc:chgData name="Kate Piper (IMH)" userId="f69ee4e2-845b-4a1f-89c4-60fce9da139f" providerId="ADAL" clId="{656EA611-CFDA-4253-84F8-FAC91DC7040B}" dt="2022-11-20T07:45:47.585" v="18" actId="47"/>
        <pc:sldMkLst>
          <pc:docMk/>
          <pc:sldMk cId="2837882488" sldId="256"/>
        </pc:sldMkLst>
      </pc:sldChg>
      <pc:sldChg chg="del">
        <pc:chgData name="Kate Piper (IMH)" userId="f69ee4e2-845b-4a1f-89c4-60fce9da139f" providerId="ADAL" clId="{656EA611-CFDA-4253-84F8-FAC91DC7040B}" dt="2022-11-20T07:45:42.774" v="8" actId="47"/>
        <pc:sldMkLst>
          <pc:docMk/>
          <pc:sldMk cId="3046771578" sldId="257"/>
        </pc:sldMkLst>
      </pc:sldChg>
      <pc:sldChg chg="del">
        <pc:chgData name="Kate Piper (IMH)" userId="f69ee4e2-845b-4a1f-89c4-60fce9da139f" providerId="ADAL" clId="{656EA611-CFDA-4253-84F8-FAC91DC7040B}" dt="2022-11-20T07:45:51.928" v="28" actId="47"/>
        <pc:sldMkLst>
          <pc:docMk/>
          <pc:sldMk cId="3796753767" sldId="258"/>
        </pc:sldMkLst>
      </pc:sldChg>
      <pc:sldChg chg="del">
        <pc:chgData name="Kate Piper (IMH)" userId="f69ee4e2-845b-4a1f-89c4-60fce9da139f" providerId="ADAL" clId="{656EA611-CFDA-4253-84F8-FAC91DC7040B}" dt="2022-11-20T07:45:46.338" v="15" actId="47"/>
        <pc:sldMkLst>
          <pc:docMk/>
          <pc:sldMk cId="425357791" sldId="259"/>
        </pc:sldMkLst>
      </pc:sldChg>
      <pc:sldChg chg="del">
        <pc:chgData name="Kate Piper (IMH)" userId="f69ee4e2-845b-4a1f-89c4-60fce9da139f" providerId="ADAL" clId="{656EA611-CFDA-4253-84F8-FAC91DC7040B}" dt="2022-11-20T07:45:43.123" v="9" actId="47"/>
        <pc:sldMkLst>
          <pc:docMk/>
          <pc:sldMk cId="3368718839" sldId="260"/>
        </pc:sldMkLst>
      </pc:sldChg>
      <pc:sldChg chg="del">
        <pc:chgData name="Kate Piper (IMH)" userId="f69ee4e2-845b-4a1f-89c4-60fce9da139f" providerId="ADAL" clId="{656EA611-CFDA-4253-84F8-FAC91DC7040B}" dt="2022-11-20T07:45:47.189" v="17" actId="47"/>
        <pc:sldMkLst>
          <pc:docMk/>
          <pc:sldMk cId="4265039411" sldId="261"/>
        </pc:sldMkLst>
      </pc:sldChg>
      <pc:sldChg chg="del">
        <pc:chgData name="Kate Piper (IMH)" userId="f69ee4e2-845b-4a1f-89c4-60fce9da139f" providerId="ADAL" clId="{656EA611-CFDA-4253-84F8-FAC91DC7040B}" dt="2022-11-20T07:45:53.901" v="33" actId="47"/>
        <pc:sldMkLst>
          <pc:docMk/>
          <pc:sldMk cId="1007180520" sldId="262"/>
        </pc:sldMkLst>
      </pc:sldChg>
      <pc:sldChg chg="del">
        <pc:chgData name="Kate Piper (IMH)" userId="f69ee4e2-845b-4a1f-89c4-60fce9da139f" providerId="ADAL" clId="{656EA611-CFDA-4253-84F8-FAC91DC7040B}" dt="2022-11-20T07:45:42.395" v="7" actId="47"/>
        <pc:sldMkLst>
          <pc:docMk/>
          <pc:sldMk cId="147480190" sldId="263"/>
        </pc:sldMkLst>
      </pc:sldChg>
      <pc:sldChg chg="del">
        <pc:chgData name="Kate Piper (IMH)" userId="f69ee4e2-845b-4a1f-89c4-60fce9da139f" providerId="ADAL" clId="{656EA611-CFDA-4253-84F8-FAC91DC7040B}" dt="2022-11-20T07:45:54.627" v="35" actId="47"/>
        <pc:sldMkLst>
          <pc:docMk/>
          <pc:sldMk cId="717165909" sldId="264"/>
        </pc:sldMkLst>
      </pc:sldChg>
      <pc:sldChg chg="del">
        <pc:chgData name="Kate Piper (IMH)" userId="f69ee4e2-845b-4a1f-89c4-60fce9da139f" providerId="ADAL" clId="{656EA611-CFDA-4253-84F8-FAC91DC7040B}" dt="2022-11-20T07:45:44.648" v="12" actId="47"/>
        <pc:sldMkLst>
          <pc:docMk/>
          <pc:sldMk cId="359763857" sldId="265"/>
        </pc:sldMkLst>
      </pc:sldChg>
      <pc:sldChg chg="del">
        <pc:chgData name="Kate Piper (IMH)" userId="f69ee4e2-845b-4a1f-89c4-60fce9da139f" providerId="ADAL" clId="{656EA611-CFDA-4253-84F8-FAC91DC7040B}" dt="2022-11-20T07:45:45.892" v="14" actId="47"/>
        <pc:sldMkLst>
          <pc:docMk/>
          <pc:sldMk cId="39113112" sldId="266"/>
        </pc:sldMkLst>
      </pc:sldChg>
      <pc:sldChg chg="del">
        <pc:chgData name="Kate Piper (IMH)" userId="f69ee4e2-845b-4a1f-89c4-60fce9da139f" providerId="ADAL" clId="{656EA611-CFDA-4253-84F8-FAC91DC7040B}" dt="2022-11-20T07:45:55.335" v="37" actId="47"/>
        <pc:sldMkLst>
          <pc:docMk/>
          <pc:sldMk cId="3726043323" sldId="268"/>
        </pc:sldMkLst>
      </pc:sldChg>
      <pc:sldChg chg="del">
        <pc:chgData name="Kate Piper (IMH)" userId="f69ee4e2-845b-4a1f-89c4-60fce9da139f" providerId="ADAL" clId="{656EA611-CFDA-4253-84F8-FAC91DC7040B}" dt="2022-11-20T07:45:55.979" v="39" actId="47"/>
        <pc:sldMkLst>
          <pc:docMk/>
          <pc:sldMk cId="2047617662" sldId="269"/>
        </pc:sldMkLst>
      </pc:sldChg>
      <pc:sldChg chg="del">
        <pc:chgData name="Kate Piper (IMH)" userId="f69ee4e2-845b-4a1f-89c4-60fce9da139f" providerId="ADAL" clId="{656EA611-CFDA-4253-84F8-FAC91DC7040B}" dt="2022-11-20T07:45:55.662" v="38" actId="47"/>
        <pc:sldMkLst>
          <pc:docMk/>
          <pc:sldMk cId="2392155552" sldId="272"/>
        </pc:sldMkLst>
      </pc:sldChg>
      <pc:sldChg chg="del">
        <pc:chgData name="Kate Piper (IMH)" userId="f69ee4e2-845b-4a1f-89c4-60fce9da139f" providerId="ADAL" clId="{656EA611-CFDA-4253-84F8-FAC91DC7040B}" dt="2022-11-20T07:45:41.607" v="5" actId="47"/>
        <pc:sldMkLst>
          <pc:docMk/>
          <pc:sldMk cId="2337036558" sldId="273"/>
        </pc:sldMkLst>
      </pc:sldChg>
      <pc:sldChg chg="del">
        <pc:chgData name="Kate Piper (IMH)" userId="f69ee4e2-845b-4a1f-89c4-60fce9da139f" providerId="ADAL" clId="{656EA611-CFDA-4253-84F8-FAC91DC7040B}" dt="2022-11-20T07:45:40.833" v="3" actId="47"/>
        <pc:sldMkLst>
          <pc:docMk/>
          <pc:sldMk cId="2580058142" sldId="275"/>
        </pc:sldMkLst>
      </pc:sldChg>
      <pc:sldChg chg="del">
        <pc:chgData name="Kate Piper (IMH)" userId="f69ee4e2-845b-4a1f-89c4-60fce9da139f" providerId="ADAL" clId="{656EA611-CFDA-4253-84F8-FAC91DC7040B}" dt="2022-11-20T07:45:40.438" v="2" actId="47"/>
        <pc:sldMkLst>
          <pc:docMk/>
          <pc:sldMk cId="3218022997" sldId="277"/>
        </pc:sldMkLst>
      </pc:sldChg>
      <pc:sldChg chg="del">
        <pc:chgData name="Kate Piper (IMH)" userId="f69ee4e2-845b-4a1f-89c4-60fce9da139f" providerId="ADAL" clId="{656EA611-CFDA-4253-84F8-FAC91DC7040B}" dt="2022-11-20T07:45:41.997" v="6" actId="47"/>
        <pc:sldMkLst>
          <pc:docMk/>
          <pc:sldMk cId="637802915" sldId="278"/>
        </pc:sldMkLst>
      </pc:sldChg>
      <pc:sldChg chg="del">
        <pc:chgData name="Kate Piper (IMH)" userId="f69ee4e2-845b-4a1f-89c4-60fce9da139f" providerId="ADAL" clId="{656EA611-CFDA-4253-84F8-FAC91DC7040B}" dt="2022-11-20T07:45:44.147" v="11" actId="47"/>
        <pc:sldMkLst>
          <pc:docMk/>
          <pc:sldMk cId="3801750842" sldId="279"/>
        </pc:sldMkLst>
      </pc:sldChg>
      <pc:sldChg chg="del">
        <pc:chgData name="Kate Piper (IMH)" userId="f69ee4e2-845b-4a1f-89c4-60fce9da139f" providerId="ADAL" clId="{656EA611-CFDA-4253-84F8-FAC91DC7040B}" dt="2022-11-20T07:45:46.777" v="16" actId="47"/>
        <pc:sldMkLst>
          <pc:docMk/>
          <pc:sldMk cId="2666649696" sldId="282"/>
        </pc:sldMkLst>
      </pc:sldChg>
      <pc:sldChg chg="del">
        <pc:chgData name="Kate Piper (IMH)" userId="f69ee4e2-845b-4a1f-89c4-60fce9da139f" providerId="ADAL" clId="{656EA611-CFDA-4253-84F8-FAC91DC7040B}" dt="2022-11-20T07:45:45.027" v="13" actId="47"/>
        <pc:sldMkLst>
          <pc:docMk/>
          <pc:sldMk cId="4243310875" sldId="283"/>
        </pc:sldMkLst>
      </pc:sldChg>
      <pc:sldChg chg="del">
        <pc:chgData name="Kate Piper (IMH)" userId="f69ee4e2-845b-4a1f-89c4-60fce9da139f" providerId="ADAL" clId="{656EA611-CFDA-4253-84F8-FAC91DC7040B}" dt="2022-11-20T07:45:48.085" v="19" actId="47"/>
        <pc:sldMkLst>
          <pc:docMk/>
          <pc:sldMk cId="4148946053" sldId="292"/>
        </pc:sldMkLst>
      </pc:sldChg>
      <pc:sldChg chg="del">
        <pc:chgData name="Kate Piper (IMH)" userId="f69ee4e2-845b-4a1f-89c4-60fce9da139f" providerId="ADAL" clId="{656EA611-CFDA-4253-84F8-FAC91DC7040B}" dt="2022-11-20T07:45:48.660" v="20" actId="47"/>
        <pc:sldMkLst>
          <pc:docMk/>
          <pc:sldMk cId="3175352154" sldId="293"/>
        </pc:sldMkLst>
      </pc:sldChg>
      <pc:sldChg chg="del">
        <pc:chgData name="Kate Piper (IMH)" userId="f69ee4e2-845b-4a1f-89c4-60fce9da139f" providerId="ADAL" clId="{656EA611-CFDA-4253-84F8-FAC91DC7040B}" dt="2022-11-20T07:45:49.445" v="22" actId="47"/>
        <pc:sldMkLst>
          <pc:docMk/>
          <pc:sldMk cId="3927578000" sldId="294"/>
        </pc:sldMkLst>
      </pc:sldChg>
      <pc:sldChg chg="del">
        <pc:chgData name="Kate Piper (IMH)" userId="f69ee4e2-845b-4a1f-89c4-60fce9da139f" providerId="ADAL" clId="{656EA611-CFDA-4253-84F8-FAC91DC7040B}" dt="2022-11-20T07:45:49.891" v="23" actId="47"/>
        <pc:sldMkLst>
          <pc:docMk/>
          <pc:sldMk cId="217136809" sldId="295"/>
        </pc:sldMkLst>
      </pc:sldChg>
      <pc:sldChg chg="del">
        <pc:chgData name="Kate Piper (IMH)" userId="f69ee4e2-845b-4a1f-89c4-60fce9da139f" providerId="ADAL" clId="{656EA611-CFDA-4253-84F8-FAC91DC7040B}" dt="2022-11-20T07:45:49.061" v="21" actId="47"/>
        <pc:sldMkLst>
          <pc:docMk/>
          <pc:sldMk cId="2802929388" sldId="296"/>
        </pc:sldMkLst>
      </pc:sldChg>
      <pc:sldChg chg="del">
        <pc:chgData name="Kate Piper (IMH)" userId="f69ee4e2-845b-4a1f-89c4-60fce9da139f" providerId="ADAL" clId="{656EA611-CFDA-4253-84F8-FAC91DC7040B}" dt="2022-11-20T07:45:50.279" v="24" actId="47"/>
        <pc:sldMkLst>
          <pc:docMk/>
          <pc:sldMk cId="2991765708" sldId="297"/>
        </pc:sldMkLst>
      </pc:sldChg>
      <pc:sldChg chg="del">
        <pc:chgData name="Kate Piper (IMH)" userId="f69ee4e2-845b-4a1f-89c4-60fce9da139f" providerId="ADAL" clId="{656EA611-CFDA-4253-84F8-FAC91DC7040B}" dt="2022-11-20T07:45:50.689" v="25" actId="47"/>
        <pc:sldMkLst>
          <pc:docMk/>
          <pc:sldMk cId="2237675700" sldId="298"/>
        </pc:sldMkLst>
      </pc:sldChg>
      <pc:sldChg chg="del">
        <pc:chgData name="Kate Piper (IMH)" userId="f69ee4e2-845b-4a1f-89c4-60fce9da139f" providerId="ADAL" clId="{656EA611-CFDA-4253-84F8-FAC91DC7040B}" dt="2022-11-20T07:45:51.106" v="26" actId="47"/>
        <pc:sldMkLst>
          <pc:docMk/>
          <pc:sldMk cId="717843563" sldId="299"/>
        </pc:sldMkLst>
      </pc:sldChg>
      <pc:sldChg chg="del">
        <pc:chgData name="Kate Piper (IMH)" userId="f69ee4e2-845b-4a1f-89c4-60fce9da139f" providerId="ADAL" clId="{656EA611-CFDA-4253-84F8-FAC91DC7040B}" dt="2022-11-20T08:00:40.410" v="684" actId="47"/>
        <pc:sldMkLst>
          <pc:docMk/>
          <pc:sldMk cId="1694618264" sldId="300"/>
        </pc:sldMkLst>
      </pc:sldChg>
      <pc:sldChg chg="del">
        <pc:chgData name="Kate Piper (IMH)" userId="f69ee4e2-845b-4a1f-89c4-60fce9da139f" providerId="ADAL" clId="{656EA611-CFDA-4253-84F8-FAC91DC7040B}" dt="2022-11-20T07:47:07.508" v="42" actId="47"/>
        <pc:sldMkLst>
          <pc:docMk/>
          <pc:sldMk cId="758593704" sldId="302"/>
        </pc:sldMkLst>
      </pc:sldChg>
      <pc:sldChg chg="del">
        <pc:chgData name="Kate Piper (IMH)" userId="f69ee4e2-845b-4a1f-89c4-60fce9da139f" providerId="ADAL" clId="{656EA611-CFDA-4253-84F8-FAC91DC7040B}" dt="2022-11-20T07:47:08.788" v="43" actId="47"/>
        <pc:sldMkLst>
          <pc:docMk/>
          <pc:sldMk cId="1655024951" sldId="303"/>
        </pc:sldMkLst>
      </pc:sldChg>
      <pc:sldChg chg="del">
        <pc:chgData name="Kate Piper (IMH)" userId="f69ee4e2-845b-4a1f-89c4-60fce9da139f" providerId="ADAL" clId="{656EA611-CFDA-4253-84F8-FAC91DC7040B}" dt="2022-11-20T07:47:10.164" v="44" actId="47"/>
        <pc:sldMkLst>
          <pc:docMk/>
          <pc:sldMk cId="4243892152" sldId="304"/>
        </pc:sldMkLst>
      </pc:sldChg>
      <pc:sldChg chg="del">
        <pc:chgData name="Kate Piper (IMH)" userId="f69ee4e2-845b-4a1f-89c4-60fce9da139f" providerId="ADAL" clId="{656EA611-CFDA-4253-84F8-FAC91DC7040B}" dt="2022-11-20T07:47:14.342" v="45" actId="47"/>
        <pc:sldMkLst>
          <pc:docMk/>
          <pc:sldMk cId="4239098032" sldId="305"/>
        </pc:sldMkLst>
      </pc:sldChg>
      <pc:sldChg chg="del">
        <pc:chgData name="Kate Piper (IMH)" userId="f69ee4e2-845b-4a1f-89c4-60fce9da139f" providerId="ADAL" clId="{656EA611-CFDA-4253-84F8-FAC91DC7040B}" dt="2022-11-20T07:47:20.659" v="46" actId="47"/>
        <pc:sldMkLst>
          <pc:docMk/>
          <pc:sldMk cId="1103056899" sldId="306"/>
        </pc:sldMkLst>
      </pc:sldChg>
      <pc:sldChg chg="del">
        <pc:chgData name="Kate Piper (IMH)" userId="f69ee4e2-845b-4a1f-89c4-60fce9da139f" providerId="ADAL" clId="{656EA611-CFDA-4253-84F8-FAC91DC7040B}" dt="2022-11-20T07:45:41.215" v="4" actId="47"/>
        <pc:sldMkLst>
          <pc:docMk/>
          <pc:sldMk cId="3369731319" sldId="323"/>
        </pc:sldMkLst>
      </pc:sldChg>
      <pc:sldChg chg="del">
        <pc:chgData name="Kate Piper (IMH)" userId="f69ee4e2-845b-4a1f-89c4-60fce9da139f" providerId="ADAL" clId="{656EA611-CFDA-4253-84F8-FAC91DC7040B}" dt="2022-11-20T07:45:39.605" v="0" actId="47"/>
        <pc:sldMkLst>
          <pc:docMk/>
          <pc:sldMk cId="4087303906" sldId="486"/>
        </pc:sldMkLst>
      </pc:sldChg>
      <pc:sldChg chg="del">
        <pc:chgData name="Kate Piper (IMH)" userId="f69ee4e2-845b-4a1f-89c4-60fce9da139f" providerId="ADAL" clId="{656EA611-CFDA-4253-84F8-FAC91DC7040B}" dt="2022-11-20T07:45:43.536" v="10" actId="47"/>
        <pc:sldMkLst>
          <pc:docMk/>
          <pc:sldMk cId="2592239401" sldId="487"/>
        </pc:sldMkLst>
      </pc:sldChg>
      <pc:sldChg chg="del">
        <pc:chgData name="Kate Piper (IMH)" userId="f69ee4e2-845b-4a1f-89c4-60fce9da139f" providerId="ADAL" clId="{656EA611-CFDA-4253-84F8-FAC91DC7040B}" dt="2022-11-20T07:45:51.517" v="27" actId="47"/>
        <pc:sldMkLst>
          <pc:docMk/>
          <pc:sldMk cId="1998783217" sldId="488"/>
        </pc:sldMkLst>
      </pc:sldChg>
      <pc:sldChg chg="del">
        <pc:chgData name="Kate Piper (IMH)" userId="f69ee4e2-845b-4a1f-89c4-60fce9da139f" providerId="ADAL" clId="{656EA611-CFDA-4253-84F8-FAC91DC7040B}" dt="2022-11-20T07:45:52.379" v="29" actId="47"/>
        <pc:sldMkLst>
          <pc:docMk/>
          <pc:sldMk cId="362282282" sldId="489"/>
        </pc:sldMkLst>
      </pc:sldChg>
      <pc:sldChg chg="del">
        <pc:chgData name="Kate Piper (IMH)" userId="f69ee4e2-845b-4a1f-89c4-60fce9da139f" providerId="ADAL" clId="{656EA611-CFDA-4253-84F8-FAC91DC7040B}" dt="2022-11-20T07:45:52.746" v="30" actId="47"/>
        <pc:sldMkLst>
          <pc:docMk/>
          <pc:sldMk cId="2878045308" sldId="490"/>
        </pc:sldMkLst>
      </pc:sldChg>
      <pc:sldChg chg="del">
        <pc:chgData name="Kate Piper (IMH)" userId="f69ee4e2-845b-4a1f-89c4-60fce9da139f" providerId="ADAL" clId="{656EA611-CFDA-4253-84F8-FAC91DC7040B}" dt="2022-11-20T07:45:53.126" v="31" actId="47"/>
        <pc:sldMkLst>
          <pc:docMk/>
          <pc:sldMk cId="1108027816" sldId="491"/>
        </pc:sldMkLst>
      </pc:sldChg>
      <pc:sldChg chg="del">
        <pc:chgData name="Kate Piper (IMH)" userId="f69ee4e2-845b-4a1f-89c4-60fce9da139f" providerId="ADAL" clId="{656EA611-CFDA-4253-84F8-FAC91DC7040B}" dt="2022-11-20T07:45:53.496" v="32" actId="47"/>
        <pc:sldMkLst>
          <pc:docMk/>
          <pc:sldMk cId="3844041069" sldId="492"/>
        </pc:sldMkLst>
      </pc:sldChg>
      <pc:sldChg chg="del">
        <pc:chgData name="Kate Piper (IMH)" userId="f69ee4e2-845b-4a1f-89c4-60fce9da139f" providerId="ADAL" clId="{656EA611-CFDA-4253-84F8-FAC91DC7040B}" dt="2022-11-20T07:45:54.265" v="34" actId="47"/>
        <pc:sldMkLst>
          <pc:docMk/>
          <pc:sldMk cId="2719743128" sldId="493"/>
        </pc:sldMkLst>
      </pc:sldChg>
      <pc:sldChg chg="del">
        <pc:chgData name="Kate Piper (IMH)" userId="f69ee4e2-845b-4a1f-89c4-60fce9da139f" providerId="ADAL" clId="{656EA611-CFDA-4253-84F8-FAC91DC7040B}" dt="2022-11-20T07:45:54.973" v="36" actId="47"/>
        <pc:sldMkLst>
          <pc:docMk/>
          <pc:sldMk cId="2391869660" sldId="494"/>
        </pc:sldMkLst>
      </pc:sldChg>
      <pc:sldChg chg="del">
        <pc:chgData name="Kate Piper (IMH)" userId="f69ee4e2-845b-4a1f-89c4-60fce9da139f" providerId="ADAL" clId="{656EA611-CFDA-4253-84F8-FAC91DC7040B}" dt="2022-11-20T07:45:56.317" v="40" actId="47"/>
        <pc:sldMkLst>
          <pc:docMk/>
          <pc:sldMk cId="2081941986" sldId="497"/>
        </pc:sldMkLst>
      </pc:sldChg>
      <pc:sldChg chg="del">
        <pc:chgData name="Kate Piper (IMH)" userId="f69ee4e2-845b-4a1f-89c4-60fce9da139f" providerId="ADAL" clId="{656EA611-CFDA-4253-84F8-FAC91DC7040B}" dt="2022-11-20T07:45:40.006" v="1" actId="47"/>
        <pc:sldMkLst>
          <pc:docMk/>
          <pc:sldMk cId="3114111888" sldId="498"/>
        </pc:sldMkLst>
      </pc:sldChg>
      <pc:sldChg chg="del">
        <pc:chgData name="Kate Piper (IMH)" userId="f69ee4e2-845b-4a1f-89c4-60fce9da139f" providerId="ADAL" clId="{656EA611-CFDA-4253-84F8-FAC91DC7040B}" dt="2022-11-20T07:45:56.665" v="41" actId="47"/>
        <pc:sldMkLst>
          <pc:docMk/>
          <pc:sldMk cId="248564603" sldId="501"/>
        </pc:sldMkLst>
      </pc:sldChg>
      <pc:sldChg chg="modSp new mod">
        <pc:chgData name="Kate Piper (IMH)" userId="f69ee4e2-845b-4a1f-89c4-60fce9da139f" providerId="ADAL" clId="{656EA611-CFDA-4253-84F8-FAC91DC7040B}" dt="2022-11-20T08:01:20.032" v="686" actId="20577"/>
        <pc:sldMkLst>
          <pc:docMk/>
          <pc:sldMk cId="533145095" sldId="501"/>
        </pc:sldMkLst>
        <pc:spChg chg="mod">
          <ac:chgData name="Kate Piper (IMH)" userId="f69ee4e2-845b-4a1f-89c4-60fce9da139f" providerId="ADAL" clId="{656EA611-CFDA-4253-84F8-FAC91DC7040B}" dt="2022-11-20T07:52:45.611" v="82" actId="20577"/>
          <ac:spMkLst>
            <pc:docMk/>
            <pc:sldMk cId="533145095" sldId="501"/>
            <ac:spMk id="2" creationId="{3DAA4DE2-D8D2-F28A-2B31-ED7826DC82BF}"/>
          </ac:spMkLst>
        </pc:spChg>
        <pc:spChg chg="mod">
          <ac:chgData name="Kate Piper (IMH)" userId="f69ee4e2-845b-4a1f-89c4-60fce9da139f" providerId="ADAL" clId="{656EA611-CFDA-4253-84F8-FAC91DC7040B}" dt="2022-11-20T08:01:20.032" v="686" actId="20577"/>
          <ac:spMkLst>
            <pc:docMk/>
            <pc:sldMk cId="533145095" sldId="501"/>
            <ac:spMk id="3" creationId="{B15ADE3E-46BE-A0CB-00EF-C1DBA78F4B10}"/>
          </ac:spMkLst>
        </pc:spChg>
      </pc:sldChg>
      <pc:sldChg chg="modSp add mod">
        <pc:chgData name="Kate Piper (IMH)" userId="f69ee4e2-845b-4a1f-89c4-60fce9da139f" providerId="ADAL" clId="{656EA611-CFDA-4253-84F8-FAC91DC7040B}" dt="2022-11-20T08:00:32.514" v="683" actId="20577"/>
        <pc:sldMkLst>
          <pc:docMk/>
          <pc:sldMk cId="1676145416" sldId="502"/>
        </pc:sldMkLst>
        <pc:spChg chg="mod">
          <ac:chgData name="Kate Piper (IMH)" userId="f69ee4e2-845b-4a1f-89c4-60fce9da139f" providerId="ADAL" clId="{656EA611-CFDA-4253-84F8-FAC91DC7040B}" dt="2022-11-20T07:58:10.092" v="508" actId="20577"/>
          <ac:spMkLst>
            <pc:docMk/>
            <pc:sldMk cId="1676145416" sldId="502"/>
            <ac:spMk id="2" creationId="{3DAA4DE2-D8D2-F28A-2B31-ED7826DC82BF}"/>
          </ac:spMkLst>
        </pc:spChg>
        <pc:spChg chg="mod">
          <ac:chgData name="Kate Piper (IMH)" userId="f69ee4e2-845b-4a1f-89c4-60fce9da139f" providerId="ADAL" clId="{656EA611-CFDA-4253-84F8-FAC91DC7040B}" dt="2022-11-20T08:00:32.514" v="683" actId="20577"/>
          <ac:spMkLst>
            <pc:docMk/>
            <pc:sldMk cId="1676145416" sldId="502"/>
            <ac:spMk id="3" creationId="{B15ADE3E-46BE-A0CB-00EF-C1DBA78F4B10}"/>
          </ac:spMkLst>
        </pc:spChg>
      </pc:sldChg>
      <pc:sldChg chg="addSp modSp new mod modAnim">
        <pc:chgData name="Kate Piper (IMH)" userId="f69ee4e2-845b-4a1f-89c4-60fce9da139f" providerId="ADAL" clId="{656EA611-CFDA-4253-84F8-FAC91DC7040B}" dt="2022-11-20T20:08:31.022" v="1718"/>
        <pc:sldMkLst>
          <pc:docMk/>
          <pc:sldMk cId="2604041556" sldId="503"/>
        </pc:sldMkLst>
        <pc:spChg chg="mod">
          <ac:chgData name="Kate Piper (IMH)" userId="f69ee4e2-845b-4a1f-89c4-60fce9da139f" providerId="ADAL" clId="{656EA611-CFDA-4253-84F8-FAC91DC7040B}" dt="2022-11-20T09:11:27.251" v="1331" actId="404"/>
          <ac:spMkLst>
            <pc:docMk/>
            <pc:sldMk cId="2604041556" sldId="503"/>
            <ac:spMk id="2" creationId="{49A65F41-6FF6-AEA4-66C8-1C2FEE444554}"/>
          </ac:spMkLst>
        </pc:spChg>
        <pc:spChg chg="mod">
          <ac:chgData name="Kate Piper (IMH)" userId="f69ee4e2-845b-4a1f-89c4-60fce9da139f" providerId="ADAL" clId="{656EA611-CFDA-4253-84F8-FAC91DC7040B}" dt="2022-11-20T09:53:02.813" v="1437" actId="20577"/>
          <ac:spMkLst>
            <pc:docMk/>
            <pc:sldMk cId="2604041556" sldId="503"/>
            <ac:spMk id="3" creationId="{738146E9-EADC-263F-841A-D1C8CED39364}"/>
          </ac:spMkLst>
        </pc:spChg>
        <pc:spChg chg="add mod">
          <ac:chgData name="Kate Piper (IMH)" userId="f69ee4e2-845b-4a1f-89c4-60fce9da139f" providerId="ADAL" clId="{656EA611-CFDA-4253-84F8-FAC91DC7040B}" dt="2022-11-20T09:53:21.442" v="1453" actId="20577"/>
          <ac:spMkLst>
            <pc:docMk/>
            <pc:sldMk cId="2604041556" sldId="503"/>
            <ac:spMk id="4" creationId="{180DD719-BE36-0579-B073-ACBFF65DEEF4}"/>
          </ac:spMkLst>
        </pc:spChg>
        <pc:spChg chg="add mod">
          <ac:chgData name="Kate Piper (IMH)" userId="f69ee4e2-845b-4a1f-89c4-60fce9da139f" providerId="ADAL" clId="{656EA611-CFDA-4253-84F8-FAC91DC7040B}" dt="2022-11-20T09:50:36.353" v="1417" actId="208"/>
          <ac:spMkLst>
            <pc:docMk/>
            <pc:sldMk cId="2604041556" sldId="503"/>
            <ac:spMk id="5" creationId="{ACADF27D-CDD9-CEF9-551B-C1254D9B6A8E}"/>
          </ac:spMkLst>
        </pc:spChg>
        <pc:picChg chg="mod">
          <ac:chgData name="Kate Piper (IMH)" userId="f69ee4e2-845b-4a1f-89c4-60fce9da139f" providerId="ADAL" clId="{656EA611-CFDA-4253-84F8-FAC91DC7040B}" dt="2022-11-20T20:08:18.400" v="1717" actId="1076"/>
          <ac:picMkLst>
            <pc:docMk/>
            <pc:sldMk cId="2604041556" sldId="503"/>
            <ac:picMk id="7" creationId="{C325EBC6-15E4-370C-F16D-00B9D23C08F7}"/>
          </ac:picMkLst>
        </pc:picChg>
      </pc:sldChg>
      <pc:sldChg chg="addSp modSp add mod ord modNotesTx">
        <pc:chgData name="Kate Piper (IMH)" userId="f69ee4e2-845b-4a1f-89c4-60fce9da139f" providerId="ADAL" clId="{656EA611-CFDA-4253-84F8-FAC91DC7040B}" dt="2022-11-20T09:50:30.350" v="1416" actId="208"/>
        <pc:sldMkLst>
          <pc:docMk/>
          <pc:sldMk cId="1949693521" sldId="504"/>
        </pc:sldMkLst>
        <pc:spChg chg="mod">
          <ac:chgData name="Kate Piper (IMH)" userId="f69ee4e2-845b-4a1f-89c4-60fce9da139f" providerId="ADAL" clId="{656EA611-CFDA-4253-84F8-FAC91DC7040B}" dt="2022-11-20T09:50:17.063" v="1413" actId="14100"/>
          <ac:spMkLst>
            <pc:docMk/>
            <pc:sldMk cId="1949693521" sldId="504"/>
            <ac:spMk id="3" creationId="{738146E9-EADC-263F-841A-D1C8CED39364}"/>
          </ac:spMkLst>
        </pc:spChg>
        <pc:spChg chg="add mod">
          <ac:chgData name="Kate Piper (IMH)" userId="f69ee4e2-845b-4a1f-89c4-60fce9da139f" providerId="ADAL" clId="{656EA611-CFDA-4253-84F8-FAC91DC7040B}" dt="2022-11-20T09:50:30.350" v="1416" actId="208"/>
          <ac:spMkLst>
            <pc:docMk/>
            <pc:sldMk cId="1949693521" sldId="504"/>
            <ac:spMk id="4" creationId="{E616445B-5BF0-B3DB-6D4C-0D609A3628C4}"/>
          </ac:spMkLst>
        </pc:spChg>
      </pc:sldChg>
      <pc:sldChg chg="addSp delSp modSp add mod">
        <pc:chgData name="Kate Piper (IMH)" userId="f69ee4e2-845b-4a1f-89c4-60fce9da139f" providerId="ADAL" clId="{656EA611-CFDA-4253-84F8-FAC91DC7040B}" dt="2022-11-20T10:00:22.553" v="1503" actId="20577"/>
        <pc:sldMkLst>
          <pc:docMk/>
          <pc:sldMk cId="3038153773" sldId="505"/>
        </pc:sldMkLst>
        <pc:spChg chg="mod">
          <ac:chgData name="Kate Piper (IMH)" userId="f69ee4e2-845b-4a1f-89c4-60fce9da139f" providerId="ADAL" clId="{656EA611-CFDA-4253-84F8-FAC91DC7040B}" dt="2022-11-20T09:55:09.289" v="1458" actId="20577"/>
          <ac:spMkLst>
            <pc:docMk/>
            <pc:sldMk cId="3038153773" sldId="505"/>
            <ac:spMk id="2" creationId="{49A65F41-6FF6-AEA4-66C8-1C2FEE444554}"/>
          </ac:spMkLst>
        </pc:spChg>
        <pc:spChg chg="del">
          <ac:chgData name="Kate Piper (IMH)" userId="f69ee4e2-845b-4a1f-89c4-60fce9da139f" providerId="ADAL" clId="{656EA611-CFDA-4253-84F8-FAC91DC7040B}" dt="2022-11-20T09:58:22.128" v="1467" actId="478"/>
          <ac:spMkLst>
            <pc:docMk/>
            <pc:sldMk cId="3038153773" sldId="505"/>
            <ac:spMk id="3" creationId="{738146E9-EADC-263F-841A-D1C8CED39364}"/>
          </ac:spMkLst>
        </pc:spChg>
        <pc:spChg chg="del">
          <ac:chgData name="Kate Piper (IMH)" userId="f69ee4e2-845b-4a1f-89c4-60fce9da139f" providerId="ADAL" clId="{656EA611-CFDA-4253-84F8-FAC91DC7040B}" dt="2022-11-20T09:58:34.200" v="1469" actId="478"/>
          <ac:spMkLst>
            <pc:docMk/>
            <pc:sldMk cId="3038153773" sldId="505"/>
            <ac:spMk id="4" creationId="{180DD719-BE36-0579-B073-ACBFF65DEEF4}"/>
          </ac:spMkLst>
        </pc:spChg>
        <pc:spChg chg="mod">
          <ac:chgData name="Kate Piper (IMH)" userId="f69ee4e2-845b-4a1f-89c4-60fce9da139f" providerId="ADAL" clId="{656EA611-CFDA-4253-84F8-FAC91DC7040B}" dt="2022-11-20T10:00:22.553" v="1503" actId="20577"/>
          <ac:spMkLst>
            <pc:docMk/>
            <pc:sldMk cId="3038153773" sldId="505"/>
            <ac:spMk id="5" creationId="{ACADF27D-CDD9-CEF9-551B-C1254D9B6A8E}"/>
          </ac:spMkLst>
        </pc:spChg>
        <pc:spChg chg="add del mod">
          <ac:chgData name="Kate Piper (IMH)" userId="f69ee4e2-845b-4a1f-89c4-60fce9da139f" providerId="ADAL" clId="{656EA611-CFDA-4253-84F8-FAC91DC7040B}" dt="2022-11-20T09:58:41.153" v="1470" actId="478"/>
          <ac:spMkLst>
            <pc:docMk/>
            <pc:sldMk cId="3038153773" sldId="505"/>
            <ac:spMk id="7" creationId="{BB17BBA2-947A-447A-BDED-EE6D713CB969}"/>
          </ac:spMkLst>
        </pc:spChg>
      </pc:sldChg>
      <pc:sldChg chg="modSp new mod modNotesTx">
        <pc:chgData name="Kate Piper (IMH)" userId="f69ee4e2-845b-4a1f-89c4-60fce9da139f" providerId="ADAL" clId="{656EA611-CFDA-4253-84F8-FAC91DC7040B}" dt="2022-11-20T20:24:48.435" v="1803" actId="313"/>
        <pc:sldMkLst>
          <pc:docMk/>
          <pc:sldMk cId="916171038" sldId="506"/>
        </pc:sldMkLst>
        <pc:spChg chg="mod">
          <ac:chgData name="Kate Piper (IMH)" userId="f69ee4e2-845b-4a1f-89c4-60fce9da139f" providerId="ADAL" clId="{656EA611-CFDA-4253-84F8-FAC91DC7040B}" dt="2022-11-20T10:01:11.109" v="1523" actId="20577"/>
          <ac:spMkLst>
            <pc:docMk/>
            <pc:sldMk cId="916171038" sldId="506"/>
            <ac:spMk id="2" creationId="{45B05009-9D71-5B15-7CAA-5008180F78ED}"/>
          </ac:spMkLst>
        </pc:spChg>
        <pc:spChg chg="mod">
          <ac:chgData name="Kate Piper (IMH)" userId="f69ee4e2-845b-4a1f-89c4-60fce9da139f" providerId="ADAL" clId="{656EA611-CFDA-4253-84F8-FAC91DC7040B}" dt="2022-11-20T20:13:36.700" v="1733" actId="20577"/>
          <ac:spMkLst>
            <pc:docMk/>
            <pc:sldMk cId="916171038" sldId="506"/>
            <ac:spMk id="3" creationId="{65C8470A-C72C-1891-FD6A-17753052F15C}"/>
          </ac:spMkLst>
        </pc:spChg>
      </pc:sldChg>
      <pc:sldChg chg="modSp new mod">
        <pc:chgData name="Kate Piper (IMH)" userId="f69ee4e2-845b-4a1f-89c4-60fce9da139f" providerId="ADAL" clId="{656EA611-CFDA-4253-84F8-FAC91DC7040B}" dt="2022-11-20T18:54:52.945" v="1716" actId="20577"/>
        <pc:sldMkLst>
          <pc:docMk/>
          <pc:sldMk cId="1197856737" sldId="508"/>
        </pc:sldMkLst>
        <pc:spChg chg="mod">
          <ac:chgData name="Kate Piper (IMH)" userId="f69ee4e2-845b-4a1f-89c4-60fce9da139f" providerId="ADAL" clId="{656EA611-CFDA-4253-84F8-FAC91DC7040B}" dt="2022-11-20T18:54:52.945" v="1716" actId="20577"/>
          <ac:spMkLst>
            <pc:docMk/>
            <pc:sldMk cId="1197856737" sldId="508"/>
            <ac:spMk id="2" creationId="{FB800B8C-E63F-D527-A32B-37D50F86E908}"/>
          </ac:spMkLst>
        </pc:spChg>
      </pc:sldChg>
      <pc:sldMasterChg chg="delSldLayout">
        <pc:chgData name="Kate Piper (IMH)" userId="f69ee4e2-845b-4a1f-89c4-60fce9da139f" providerId="ADAL" clId="{656EA611-CFDA-4253-84F8-FAC91DC7040B}" dt="2022-11-20T08:00:40.410" v="684" actId="47"/>
        <pc:sldMasterMkLst>
          <pc:docMk/>
          <pc:sldMasterMk cId="2215794927" sldId="2147483660"/>
        </pc:sldMasterMkLst>
        <pc:sldLayoutChg chg="del">
          <pc:chgData name="Kate Piper (IMH)" userId="f69ee4e2-845b-4a1f-89c4-60fce9da139f" providerId="ADAL" clId="{656EA611-CFDA-4253-84F8-FAC91DC7040B}" dt="2022-11-20T08:00:40.410" v="684" actId="47"/>
          <pc:sldLayoutMkLst>
            <pc:docMk/>
            <pc:sldMasterMk cId="2215794927" sldId="2147483660"/>
            <pc:sldLayoutMk cId="4030172880" sldId="2147483707"/>
          </pc:sldLayoutMkLst>
        </pc:sldLayoutChg>
        <pc:sldLayoutChg chg="del">
          <pc:chgData name="Kate Piper (IMH)" userId="f69ee4e2-845b-4a1f-89c4-60fce9da139f" providerId="ADAL" clId="{656EA611-CFDA-4253-84F8-FAC91DC7040B}" dt="2022-11-20T07:45:47.585" v="18" actId="47"/>
          <pc:sldLayoutMkLst>
            <pc:docMk/>
            <pc:sldMasterMk cId="2215794927" sldId="2147483660"/>
            <pc:sldLayoutMk cId="2872955843" sldId="2147483708"/>
          </pc:sldLayoutMkLst>
        </pc:sldLayoutChg>
        <pc:sldLayoutChg chg="del">
          <pc:chgData name="Kate Piper (IMH)" userId="f69ee4e2-845b-4a1f-89c4-60fce9da139f" providerId="ADAL" clId="{656EA611-CFDA-4253-84F8-FAC91DC7040B}" dt="2022-11-20T07:45:51.517" v="27" actId="47"/>
          <pc:sldLayoutMkLst>
            <pc:docMk/>
            <pc:sldMasterMk cId="2215794927" sldId="2147483660"/>
            <pc:sldLayoutMk cId="382273604" sldId="2147483709"/>
          </pc:sldLayoutMkLst>
        </pc:sldLayoutChg>
        <pc:sldLayoutChg chg="del">
          <pc:chgData name="Kate Piper (IMH)" userId="f69ee4e2-845b-4a1f-89c4-60fce9da139f" providerId="ADAL" clId="{656EA611-CFDA-4253-84F8-FAC91DC7040B}" dt="2022-11-20T07:45:52.746" v="30" actId="47"/>
          <pc:sldLayoutMkLst>
            <pc:docMk/>
            <pc:sldMasterMk cId="2215794927" sldId="2147483660"/>
            <pc:sldLayoutMk cId="2042805212" sldId="2147483710"/>
          </pc:sldLayoutMkLst>
        </pc:sldLayoutChg>
      </pc:sldMasterChg>
      <pc:sldMasterChg chg="delSldLayout">
        <pc:chgData name="Kate Piper (IMH)" userId="f69ee4e2-845b-4a1f-89c4-60fce9da139f" providerId="ADAL" clId="{656EA611-CFDA-4253-84F8-FAC91DC7040B}" dt="2022-11-20T07:45:41.215" v="4" actId="47"/>
        <pc:sldMasterMkLst>
          <pc:docMk/>
          <pc:sldMasterMk cId="2581267852" sldId="2147483662"/>
        </pc:sldMasterMkLst>
        <pc:sldLayoutChg chg="del">
          <pc:chgData name="Kate Piper (IMH)" userId="f69ee4e2-845b-4a1f-89c4-60fce9da139f" providerId="ADAL" clId="{656EA611-CFDA-4253-84F8-FAC91DC7040B}" dt="2022-11-20T07:45:41.215" v="4" actId="47"/>
          <pc:sldLayoutMkLst>
            <pc:docMk/>
            <pc:sldMasterMk cId="2581267852" sldId="2147483662"/>
            <pc:sldLayoutMk cId="1927716849" sldId="2147483711"/>
          </pc:sldLayoutMkLst>
        </pc:sldLayoutChg>
      </pc:sldMasterChg>
    </pc:docChg>
  </pc:docChgLst>
  <pc:docChgLst>
    <pc:chgData name="Kate Piper (IMH)" userId="f69ee4e2-845b-4a1f-89c4-60fce9da139f" providerId="ADAL" clId="{F9F2E133-502D-43AC-9B1D-F6152A1FE7FC}"/>
    <pc:docChg chg="undo redo custSel addSld delSld modSld">
      <pc:chgData name="Kate Piper (IMH)" userId="f69ee4e2-845b-4a1f-89c4-60fce9da139f" providerId="ADAL" clId="{F9F2E133-502D-43AC-9B1D-F6152A1FE7FC}" dt="2022-11-20T13:16:00.190" v="333" actId="20577"/>
      <pc:docMkLst>
        <pc:docMk/>
      </pc:docMkLst>
      <pc:sldChg chg="addSp delSp modSp add del mod addAnim delAnim modAnim">
        <pc:chgData name="Kate Piper (IMH)" userId="f69ee4e2-845b-4a1f-89c4-60fce9da139f" providerId="ADAL" clId="{F9F2E133-502D-43AC-9B1D-F6152A1FE7FC}" dt="2022-11-20T11:10:51.061" v="25"/>
        <pc:sldMkLst>
          <pc:docMk/>
          <pc:sldMk cId="2103949157" sldId="304"/>
        </pc:sldMkLst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14" creationId="{582E250E-A55A-38B2-2830-B62496B71201}"/>
          </ac:spMkLst>
        </pc:spChg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15" creationId="{A8C2D3AF-73BD-019F-E99E-26279EFAFC36}"/>
          </ac:spMkLst>
        </pc:spChg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16" creationId="{2E1F7D71-9D2B-CFF5-0E13-B635A7D8D774}"/>
          </ac:spMkLst>
        </pc:spChg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17" creationId="{303AFE06-8FC7-F26D-68D5-492515142E8D}"/>
          </ac:spMkLst>
        </pc:spChg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18" creationId="{65F3C4B2-AD76-493C-571E-D1DE055E5A9B}"/>
          </ac:spMkLst>
        </pc:spChg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19" creationId="{5B365AB3-FED1-18C3-C0CA-0F952DA3DCD1}"/>
          </ac:spMkLst>
        </pc:spChg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20" creationId="{048EE68E-DEC2-853A-57F7-214C50DFF740}"/>
          </ac:spMkLst>
        </pc:spChg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21" creationId="{7B283AF8-E437-A955-0572-542AE5F5937A}"/>
          </ac:spMkLst>
        </pc:spChg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22" creationId="{C2879F24-5D5B-1941-5D8D-CE0D7900F95B}"/>
          </ac:spMkLst>
        </pc:spChg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23" creationId="{70B12825-DB87-7687-B6A0-BA9C1BD25EDD}"/>
          </ac:spMkLst>
        </pc:spChg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24" creationId="{9EA96D8A-6B3C-5529-7DDF-06FEC1AD5D35}"/>
          </ac:spMkLst>
        </pc:spChg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25" creationId="{DFC6FEE1-AEDC-A789-4858-EC6F2989030D}"/>
          </ac:spMkLst>
        </pc:spChg>
        <pc:spChg chg="add del">
          <ac:chgData name="Kate Piper (IMH)" userId="f69ee4e2-845b-4a1f-89c4-60fce9da139f" providerId="ADAL" clId="{F9F2E133-502D-43AC-9B1D-F6152A1FE7FC}" dt="2022-11-20T11:10:42.538" v="22" actId="478"/>
          <ac:spMkLst>
            <pc:docMk/>
            <pc:sldMk cId="2103949157" sldId="304"/>
            <ac:spMk id="26" creationId="{B34A48EB-2D13-A2C6-0A39-DFD8C310B93C}"/>
          </ac:spMkLst>
        </pc:spChg>
        <pc:picChg chg="add del mod">
          <ac:chgData name="Kate Piper (IMH)" userId="f69ee4e2-845b-4a1f-89c4-60fce9da139f" providerId="ADAL" clId="{F9F2E133-502D-43AC-9B1D-F6152A1FE7FC}" dt="2022-11-20T11:10:43.657" v="24" actId="1076"/>
          <ac:picMkLst>
            <pc:docMk/>
            <pc:sldMk cId="2103949157" sldId="304"/>
            <ac:picMk id="2" creationId="{90572A9F-D95E-1393-08ED-F831B59AF5C4}"/>
          </ac:picMkLst>
        </pc:picChg>
        <pc:picChg chg="add del mod">
          <ac:chgData name="Kate Piper (IMH)" userId="f69ee4e2-845b-4a1f-89c4-60fce9da139f" providerId="ADAL" clId="{F9F2E133-502D-43AC-9B1D-F6152A1FE7FC}" dt="2022-11-20T11:10:42.064" v="21" actId="21"/>
          <ac:picMkLst>
            <pc:docMk/>
            <pc:sldMk cId="2103949157" sldId="304"/>
            <ac:picMk id="27" creationId="{9CAF2729-730C-2750-791C-CDBAE63B4C28}"/>
          </ac:picMkLst>
        </pc:picChg>
      </pc:sldChg>
      <pc:sldChg chg="addSp delSp modSp mod">
        <pc:chgData name="Kate Piper (IMH)" userId="f69ee4e2-845b-4a1f-89c4-60fce9da139f" providerId="ADAL" clId="{F9F2E133-502D-43AC-9B1D-F6152A1FE7FC}" dt="2022-11-20T13:11:19.660" v="136" actId="20577"/>
        <pc:sldMkLst>
          <pc:docMk/>
          <pc:sldMk cId="2604041556" sldId="503"/>
        </pc:sldMkLst>
        <pc:spChg chg="mod">
          <ac:chgData name="Kate Piper (IMH)" userId="f69ee4e2-845b-4a1f-89c4-60fce9da139f" providerId="ADAL" clId="{F9F2E133-502D-43AC-9B1D-F6152A1FE7FC}" dt="2022-11-20T12:19:05.916" v="60" actId="20577"/>
          <ac:spMkLst>
            <pc:docMk/>
            <pc:sldMk cId="2604041556" sldId="503"/>
            <ac:spMk id="3" creationId="{738146E9-EADC-263F-841A-D1C8CED39364}"/>
          </ac:spMkLst>
        </pc:spChg>
        <pc:spChg chg="del mod">
          <ac:chgData name="Kate Piper (IMH)" userId="f69ee4e2-845b-4a1f-89c4-60fce9da139f" providerId="ADAL" clId="{F9F2E133-502D-43AC-9B1D-F6152A1FE7FC}" dt="2022-11-20T12:19:09.316" v="61" actId="478"/>
          <ac:spMkLst>
            <pc:docMk/>
            <pc:sldMk cId="2604041556" sldId="503"/>
            <ac:spMk id="4" creationId="{180DD719-BE36-0579-B073-ACBFF65DEEF4}"/>
          </ac:spMkLst>
        </pc:spChg>
        <pc:spChg chg="mod">
          <ac:chgData name="Kate Piper (IMH)" userId="f69ee4e2-845b-4a1f-89c4-60fce9da139f" providerId="ADAL" clId="{F9F2E133-502D-43AC-9B1D-F6152A1FE7FC}" dt="2022-11-20T12:19:49.414" v="70" actId="14100"/>
          <ac:spMkLst>
            <pc:docMk/>
            <pc:sldMk cId="2604041556" sldId="503"/>
            <ac:spMk id="5" creationId="{ACADF27D-CDD9-CEF9-551B-C1254D9B6A8E}"/>
          </ac:spMkLst>
        </pc:spChg>
        <pc:spChg chg="add mod">
          <ac:chgData name="Kate Piper (IMH)" userId="f69ee4e2-845b-4a1f-89c4-60fce9da139f" providerId="ADAL" clId="{F9F2E133-502D-43AC-9B1D-F6152A1FE7FC}" dt="2022-11-20T12:20:15.429" v="89" actId="208"/>
          <ac:spMkLst>
            <pc:docMk/>
            <pc:sldMk cId="2604041556" sldId="503"/>
            <ac:spMk id="8" creationId="{6C4709C1-1B98-B9E9-CBBD-A3DC314E73B8}"/>
          </ac:spMkLst>
        </pc:spChg>
        <pc:spChg chg="add mod">
          <ac:chgData name="Kate Piper (IMH)" userId="f69ee4e2-845b-4a1f-89c4-60fce9da139f" providerId="ADAL" clId="{F9F2E133-502D-43AC-9B1D-F6152A1FE7FC}" dt="2022-11-20T12:30:19.135" v="94" actId="14100"/>
          <ac:spMkLst>
            <pc:docMk/>
            <pc:sldMk cId="2604041556" sldId="503"/>
            <ac:spMk id="9" creationId="{BCF9778F-16EE-0107-676A-499EE520D175}"/>
          </ac:spMkLst>
        </pc:spChg>
        <pc:spChg chg="add mod">
          <ac:chgData name="Kate Piper (IMH)" userId="f69ee4e2-845b-4a1f-89c4-60fce9da139f" providerId="ADAL" clId="{F9F2E133-502D-43AC-9B1D-F6152A1FE7FC}" dt="2022-11-20T12:36:07.747" v="105" actId="1582"/>
          <ac:spMkLst>
            <pc:docMk/>
            <pc:sldMk cId="2604041556" sldId="503"/>
            <ac:spMk id="14" creationId="{8728B8C4-CB4E-897B-1497-DFD9D247E062}"/>
          </ac:spMkLst>
        </pc:spChg>
        <pc:spChg chg="add mod">
          <ac:chgData name="Kate Piper (IMH)" userId="f69ee4e2-845b-4a1f-89c4-60fce9da139f" providerId="ADAL" clId="{F9F2E133-502D-43AC-9B1D-F6152A1FE7FC}" dt="2022-11-20T12:36:18.847" v="109" actId="1076"/>
          <ac:spMkLst>
            <pc:docMk/>
            <pc:sldMk cId="2604041556" sldId="503"/>
            <ac:spMk id="15" creationId="{FE56C43E-8425-1C88-6445-68DF709ED470}"/>
          </ac:spMkLst>
        </pc:spChg>
        <pc:spChg chg="add mod">
          <ac:chgData name="Kate Piper (IMH)" userId="f69ee4e2-845b-4a1f-89c4-60fce9da139f" providerId="ADAL" clId="{F9F2E133-502D-43AC-9B1D-F6152A1FE7FC}" dt="2022-11-20T13:11:19.660" v="136" actId="20577"/>
          <ac:spMkLst>
            <pc:docMk/>
            <pc:sldMk cId="2604041556" sldId="503"/>
            <ac:spMk id="16" creationId="{B62E1467-D91D-DCE3-B571-855D78796F1E}"/>
          </ac:spMkLst>
        </pc:spChg>
        <pc:spChg chg="add mod">
          <ac:chgData name="Kate Piper (IMH)" userId="f69ee4e2-845b-4a1f-89c4-60fce9da139f" providerId="ADAL" clId="{F9F2E133-502D-43AC-9B1D-F6152A1FE7FC}" dt="2022-11-20T13:00:41.127" v="131" actId="1076"/>
          <ac:spMkLst>
            <pc:docMk/>
            <pc:sldMk cId="2604041556" sldId="503"/>
            <ac:spMk id="17" creationId="{15D747BE-7A90-F7C6-C4A7-A91892396D03}"/>
          </ac:spMkLst>
        </pc:spChg>
        <pc:picChg chg="add mod modCrop">
          <ac:chgData name="Kate Piper (IMH)" userId="f69ee4e2-845b-4a1f-89c4-60fce9da139f" providerId="ADAL" clId="{F9F2E133-502D-43AC-9B1D-F6152A1FE7FC}" dt="2022-11-20T12:35:24.301" v="96" actId="1076"/>
          <ac:picMkLst>
            <pc:docMk/>
            <pc:sldMk cId="2604041556" sldId="503"/>
            <ac:picMk id="7" creationId="{C325EBC6-15E4-370C-F16D-00B9D23C08F7}"/>
          </ac:picMkLst>
        </pc:picChg>
        <pc:cxnChg chg="add del mod">
          <ac:chgData name="Kate Piper (IMH)" userId="f69ee4e2-845b-4a1f-89c4-60fce9da139f" providerId="ADAL" clId="{F9F2E133-502D-43AC-9B1D-F6152A1FE7FC}" dt="2022-11-20T12:35:37.235" v="99" actId="478"/>
          <ac:cxnSpMkLst>
            <pc:docMk/>
            <pc:sldMk cId="2604041556" sldId="503"/>
            <ac:cxnSpMk id="11" creationId="{BFF82B5C-E59E-17D6-46E0-88DCF011165B}"/>
          </ac:cxnSpMkLst>
        </pc:cxnChg>
      </pc:sldChg>
      <pc:sldChg chg="modSp mod">
        <pc:chgData name="Kate Piper (IMH)" userId="f69ee4e2-845b-4a1f-89c4-60fce9da139f" providerId="ADAL" clId="{F9F2E133-502D-43AC-9B1D-F6152A1FE7FC}" dt="2022-11-20T11:23:48.498" v="44" actId="14100"/>
        <pc:sldMkLst>
          <pc:docMk/>
          <pc:sldMk cId="1949693521" sldId="504"/>
        </pc:sldMkLst>
        <pc:spChg chg="mod">
          <ac:chgData name="Kate Piper (IMH)" userId="f69ee4e2-845b-4a1f-89c4-60fce9da139f" providerId="ADAL" clId="{F9F2E133-502D-43AC-9B1D-F6152A1FE7FC}" dt="2022-11-20T11:23:48.498" v="44" actId="14100"/>
          <ac:spMkLst>
            <pc:docMk/>
            <pc:sldMk cId="1949693521" sldId="504"/>
            <ac:spMk id="3" creationId="{738146E9-EADC-263F-841A-D1C8CED39364}"/>
          </ac:spMkLst>
        </pc:spChg>
      </pc:sldChg>
      <pc:sldChg chg="modSp mod">
        <pc:chgData name="Kate Piper (IMH)" userId="f69ee4e2-845b-4a1f-89c4-60fce9da139f" providerId="ADAL" clId="{F9F2E133-502D-43AC-9B1D-F6152A1FE7FC}" dt="2022-11-20T11:00:21.700" v="0" actId="2085"/>
        <pc:sldMkLst>
          <pc:docMk/>
          <pc:sldMk cId="3038153773" sldId="505"/>
        </pc:sldMkLst>
        <pc:spChg chg="mod">
          <ac:chgData name="Kate Piper (IMH)" userId="f69ee4e2-845b-4a1f-89c4-60fce9da139f" providerId="ADAL" clId="{F9F2E133-502D-43AC-9B1D-F6152A1FE7FC}" dt="2022-11-20T11:00:21.700" v="0" actId="2085"/>
          <ac:spMkLst>
            <pc:docMk/>
            <pc:sldMk cId="3038153773" sldId="505"/>
            <ac:spMk id="5" creationId="{ACADF27D-CDD9-CEF9-551B-C1254D9B6A8E}"/>
          </ac:spMkLst>
        </pc:spChg>
      </pc:sldChg>
      <pc:sldChg chg="modSp new mod">
        <pc:chgData name="Kate Piper (IMH)" userId="f69ee4e2-845b-4a1f-89c4-60fce9da139f" providerId="ADAL" clId="{F9F2E133-502D-43AC-9B1D-F6152A1FE7FC}" dt="2022-11-20T13:16:00.190" v="333" actId="20577"/>
        <pc:sldMkLst>
          <pc:docMk/>
          <pc:sldMk cId="3591002646" sldId="507"/>
        </pc:sldMkLst>
        <pc:spChg chg="mod">
          <ac:chgData name="Kate Piper (IMH)" userId="f69ee4e2-845b-4a1f-89c4-60fce9da139f" providerId="ADAL" clId="{F9F2E133-502D-43AC-9B1D-F6152A1FE7FC}" dt="2022-11-20T13:15:24.857" v="145" actId="20577"/>
          <ac:spMkLst>
            <pc:docMk/>
            <pc:sldMk cId="3591002646" sldId="507"/>
            <ac:spMk id="2" creationId="{73E21098-2325-A8E6-C4FF-C268532FC381}"/>
          </ac:spMkLst>
        </pc:spChg>
        <pc:spChg chg="mod">
          <ac:chgData name="Kate Piper (IMH)" userId="f69ee4e2-845b-4a1f-89c4-60fce9da139f" providerId="ADAL" clId="{F9F2E133-502D-43AC-9B1D-F6152A1FE7FC}" dt="2022-11-20T13:16:00.190" v="333" actId="20577"/>
          <ac:spMkLst>
            <pc:docMk/>
            <pc:sldMk cId="3591002646" sldId="507"/>
            <ac:spMk id="3" creationId="{2B5E1D19-2FF3-E652-D621-CEAB54D4A80D}"/>
          </ac:spMkLst>
        </pc:spChg>
      </pc:sldChg>
      <pc:sldChg chg="new add del">
        <pc:chgData name="Kate Piper (IMH)" userId="f69ee4e2-845b-4a1f-89c4-60fce9da139f" providerId="ADAL" clId="{F9F2E133-502D-43AC-9B1D-F6152A1FE7FC}" dt="2022-11-20T11:10:54.108" v="26" actId="47"/>
        <pc:sldMkLst>
          <pc:docMk/>
          <pc:sldMk cId="3828624380" sldId="50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096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Informed adults</a:t>
            </a:r>
          </a:p>
          <a:p>
            <a:r>
              <a:rPr lang="en-GB" dirty="0"/>
              <a:t>Informed children</a:t>
            </a:r>
          </a:p>
          <a:p>
            <a:r>
              <a:rPr lang="en-GB"/>
              <a:t>Anonymity confidentiality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100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45380" y="5711687"/>
            <a:ext cx="4535079" cy="511779"/>
          </a:xfrm>
        </p:spPr>
        <p:txBody>
          <a:bodyPr/>
          <a:lstStyle/>
          <a:p>
            <a:r>
              <a:rPr lang="en-GB"/>
              <a:t>Introduction 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00829C4-C343-DFEE-30BC-CE532A6088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105" y="1087340"/>
            <a:ext cx="10803903" cy="3864989"/>
          </a:xfrm>
        </p:spPr>
        <p:txBody>
          <a:bodyPr wrap="square"/>
          <a:lstStyle/>
          <a:p>
            <a:r>
              <a:rPr lang="en-GB" dirty="0"/>
              <a:t>Task for next week:</a:t>
            </a:r>
          </a:p>
          <a:p>
            <a:endParaRPr lang="en-GB" sz="100" dirty="0"/>
          </a:p>
          <a:p>
            <a:pPr algn="ctr"/>
            <a:r>
              <a:rPr lang="en-GB" b="1" u="sng" dirty="0"/>
              <a:t>Bring everything created for your assessment.</a:t>
            </a:r>
          </a:p>
          <a:p>
            <a:r>
              <a:rPr lang="en-GB" dirty="0"/>
              <a:t>Introduction/Rationale for your research </a:t>
            </a:r>
          </a:p>
          <a:p>
            <a:pPr marL="457200" indent="-457200">
              <a:buFontTx/>
              <a:buChar char="-"/>
            </a:pPr>
            <a:r>
              <a:rPr lang="en-GB" dirty="0"/>
              <a:t>Why is it a hot topic – what is important about it?</a:t>
            </a:r>
          </a:p>
          <a:p>
            <a:pPr marL="457200" indent="-457200">
              <a:buFontTx/>
              <a:buChar char="-"/>
            </a:pPr>
            <a:r>
              <a:rPr lang="en-GB" dirty="0"/>
              <a:t>What do you already know about the topic from research (how do you know it?)</a:t>
            </a:r>
          </a:p>
          <a:p>
            <a:pPr marL="457200" indent="-457200">
              <a:buFontTx/>
              <a:buChar char="-"/>
            </a:pPr>
            <a:r>
              <a:rPr lang="en-GB" dirty="0"/>
              <a:t>What are the gaps / what is interesting about what you know?</a:t>
            </a:r>
          </a:p>
          <a:p>
            <a:pPr marL="457200" indent="-457200">
              <a:buFontTx/>
              <a:buChar char="-"/>
            </a:pPr>
            <a:r>
              <a:rPr lang="en-GB" dirty="0"/>
              <a:t>What research needs to be done?</a:t>
            </a:r>
          </a:p>
        </p:txBody>
      </p:sp>
    </p:spTree>
    <p:extLst>
      <p:ext uri="{BB962C8B-B14F-4D97-AF65-F5344CB8AC3E}">
        <p14:creationId xmlns:p14="http://schemas.microsoft.com/office/powerpoint/2010/main" val="19912182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D3E07FC-48B9-70BC-E1B3-C2022DA91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r>
              <a:rPr lang="en-GB" dirty="0"/>
              <a:t>Research Questions and Aim</a:t>
            </a:r>
          </a:p>
          <a:p>
            <a:r>
              <a:rPr lang="en-GB" dirty="0"/>
              <a:t>Methodology</a:t>
            </a:r>
          </a:p>
          <a:p>
            <a:pPr marL="457200" indent="-457200">
              <a:buFontTx/>
              <a:buChar char="-"/>
            </a:pPr>
            <a:r>
              <a:rPr lang="en-GB" dirty="0"/>
              <a:t>What approach/ methodology are you using? Why?</a:t>
            </a:r>
          </a:p>
          <a:p>
            <a:pPr marL="457200" indent="-457200">
              <a:buFontTx/>
              <a:buChar char="-"/>
            </a:pPr>
            <a:r>
              <a:rPr lang="en-GB" dirty="0"/>
              <a:t>What methods are you using?</a:t>
            </a:r>
          </a:p>
          <a:p>
            <a:pPr marL="457200" indent="-457200">
              <a:buFontTx/>
              <a:buChar char="-"/>
            </a:pPr>
            <a:r>
              <a:rPr lang="en-GB" dirty="0"/>
              <a:t>Why?</a:t>
            </a:r>
          </a:p>
          <a:p>
            <a:pPr marL="457200" indent="-457200">
              <a:buFontTx/>
              <a:buChar char="-"/>
            </a:pPr>
            <a:r>
              <a:rPr lang="en-GB" dirty="0"/>
              <a:t>How?</a:t>
            </a:r>
          </a:p>
          <a:p>
            <a:pPr marL="457200" indent="-457200">
              <a:buFontTx/>
              <a:buChar char="-"/>
            </a:pPr>
            <a:r>
              <a:rPr lang="en-GB" dirty="0"/>
              <a:t>How would you intend the data to be analysed [if the study was actually being done]?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4336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B800B8C-E63F-D527-A32B-37D50F86E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Today’s objectives:</a:t>
            </a:r>
          </a:p>
          <a:p>
            <a:endParaRPr lang="en-GB" dirty="0"/>
          </a:p>
          <a:p>
            <a:r>
              <a:rPr lang="en-GB" dirty="0"/>
              <a:t>Apply and link literature to the knowledge you already have.</a:t>
            </a:r>
          </a:p>
          <a:p>
            <a:endParaRPr lang="en-GB" dirty="0"/>
          </a:p>
          <a:p>
            <a:r>
              <a:rPr lang="en-GB" dirty="0"/>
              <a:t>Methodology and methods focus.</a:t>
            </a:r>
          </a:p>
        </p:txBody>
      </p:sp>
    </p:spTree>
    <p:extLst>
      <p:ext uri="{BB962C8B-B14F-4D97-AF65-F5344CB8AC3E}">
        <p14:creationId xmlns:p14="http://schemas.microsoft.com/office/powerpoint/2010/main" val="1197856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A4DE2-D8D2-F28A-2B31-ED7826DC8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06475"/>
          </a:xfrm>
        </p:spPr>
        <p:txBody>
          <a:bodyPr/>
          <a:lstStyle/>
          <a:p>
            <a:r>
              <a:rPr lang="en-GB" dirty="0"/>
              <a:t>Introduction and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ADE3E-46BE-A0CB-00EF-C1DBA78F4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3-4 slides</a:t>
            </a:r>
          </a:p>
          <a:p>
            <a:r>
              <a:rPr lang="en-GB" dirty="0"/>
              <a:t>Why this topic? </a:t>
            </a:r>
            <a:r>
              <a:rPr lang="en-GB" sz="2400" dirty="0"/>
              <a:t>(growing popularity/ key topic in news/media/ societal changes)</a:t>
            </a:r>
          </a:p>
          <a:p>
            <a:r>
              <a:rPr lang="en-GB" dirty="0"/>
              <a:t>What do you already know FROM LITERATURE and RESEARCH?</a:t>
            </a:r>
          </a:p>
          <a:p>
            <a:r>
              <a:rPr lang="en-GB" dirty="0"/>
              <a:t>Start to work towards you own aims and research question.</a:t>
            </a:r>
          </a:p>
        </p:txBody>
      </p:sp>
    </p:spTree>
    <p:extLst>
      <p:ext uri="{BB962C8B-B14F-4D97-AF65-F5344CB8AC3E}">
        <p14:creationId xmlns:p14="http://schemas.microsoft.com/office/powerpoint/2010/main" val="533145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A4DE2-D8D2-F28A-2B31-ED7826DC8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06475"/>
          </a:xfrm>
        </p:spPr>
        <p:txBody>
          <a:bodyPr/>
          <a:lstStyle/>
          <a:p>
            <a:r>
              <a:rPr lang="en-GB" dirty="0"/>
              <a:t>Aims, Objectives and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ADE3E-46BE-A0CB-00EF-C1DBA78F4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 slide</a:t>
            </a:r>
          </a:p>
          <a:p>
            <a:r>
              <a:rPr lang="en-GB" dirty="0"/>
              <a:t>Aim – one sentence – this research/ my study aims to…..</a:t>
            </a:r>
          </a:p>
          <a:p>
            <a:r>
              <a:rPr lang="en-GB" dirty="0"/>
              <a:t>Research Question – one – re-word your aim into a question.</a:t>
            </a:r>
          </a:p>
          <a:p>
            <a:endParaRPr lang="en-GB" dirty="0"/>
          </a:p>
          <a:p>
            <a:r>
              <a:rPr lang="en-GB" dirty="0"/>
              <a:t>Hypothesis </a:t>
            </a:r>
            <a:r>
              <a:rPr lang="en-GB" dirty="0">
                <a:solidFill>
                  <a:srgbClr val="FF0000"/>
                </a:solidFill>
              </a:rPr>
              <a:t>H</a:t>
            </a:r>
            <a:r>
              <a:rPr lang="en-GB" baseline="-25000" dirty="0">
                <a:solidFill>
                  <a:srgbClr val="FF0000"/>
                </a:solidFill>
              </a:rPr>
              <a:t>1</a:t>
            </a:r>
            <a:endParaRPr lang="en-GB" dirty="0"/>
          </a:p>
          <a:p>
            <a:r>
              <a:rPr lang="en-GB" dirty="0"/>
              <a:t>Null Hypothesis </a:t>
            </a:r>
            <a:r>
              <a:rPr lang="en-GB" dirty="0">
                <a:solidFill>
                  <a:srgbClr val="FF0000"/>
                </a:solidFill>
              </a:rPr>
              <a:t>H</a:t>
            </a:r>
            <a:r>
              <a:rPr lang="en-GB" baseline="-25000" dirty="0">
                <a:solidFill>
                  <a:srgbClr val="FF0000"/>
                </a:solidFill>
              </a:rPr>
              <a:t>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6145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0572A9F-D95E-1393-08ED-F831B59AF5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2" t="15617" r="77231" b="55538"/>
          <a:stretch/>
        </p:blipFill>
        <p:spPr>
          <a:xfrm>
            <a:off x="1909137" y="383191"/>
            <a:ext cx="7830788" cy="5074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949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5F41-6FF6-AEA4-66C8-1C2FEE444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146E9-EADC-263F-841A-D1C8CED39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803456"/>
            <a:ext cx="11481847" cy="2598102"/>
          </a:xfrm>
        </p:spPr>
        <p:txBody>
          <a:bodyPr/>
          <a:lstStyle/>
          <a:p>
            <a:r>
              <a:rPr lang="en-GB" dirty="0"/>
              <a:t>[what are you actually trying to find out – facts/experience/behaviours]</a:t>
            </a:r>
          </a:p>
          <a:p>
            <a:endParaRPr lang="en-GB" dirty="0"/>
          </a:p>
          <a:p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he aim is to </a:t>
            </a:r>
            <a:r>
              <a:rPr lang="en-GB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explore how</a:t>
            </a:r>
            <a:r>
              <a:rPr lang="en-GB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stakeholder experience a new approach to teaching and learning 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aim is </a:t>
            </a:r>
            <a:r>
              <a:rPr lang="en-GB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to understand the relationship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between quality and quantity of sleep and exercise performance </a:t>
            </a:r>
          </a:p>
          <a:p>
            <a:r>
              <a:rPr lang="en-GB" sz="1800" b="1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What motivates 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individuals to participate in canoe slalom?</a:t>
            </a:r>
          </a:p>
          <a:p>
            <a:r>
              <a:rPr lang="en-GB" sz="1800" b="1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How</a:t>
            </a:r>
            <a:r>
              <a:rPr lang="en-GB" sz="18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does social media influence behaviours around dieting and exercise?</a:t>
            </a:r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616445B-5BF0-B3DB-6D4C-0D609A3628C4}"/>
              </a:ext>
            </a:extLst>
          </p:cNvPr>
          <p:cNvSpPr txBox="1">
            <a:spLocks/>
          </p:cNvSpPr>
          <p:nvPr/>
        </p:nvSpPr>
        <p:spPr>
          <a:xfrm>
            <a:off x="351934" y="1477893"/>
            <a:ext cx="10419160" cy="915682"/>
          </a:xfrm>
          <a:prstGeom prst="rect">
            <a:avLst/>
          </a:prstGeom>
          <a:ln>
            <a:solidFill>
              <a:schemeClr val="accent5">
                <a:lumMod val="50000"/>
              </a:schemeClr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1 Slide</a:t>
            </a:r>
          </a:p>
          <a:p>
            <a:r>
              <a:rPr lang="en-GB" dirty="0"/>
              <a:t>What position are you taking and why?</a:t>
            </a:r>
          </a:p>
        </p:txBody>
      </p:sp>
    </p:spTree>
    <p:extLst>
      <p:ext uri="{BB962C8B-B14F-4D97-AF65-F5344CB8AC3E}">
        <p14:creationId xmlns:p14="http://schemas.microsoft.com/office/powerpoint/2010/main" val="1949693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5F41-6FF6-AEA4-66C8-1C2FEE444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</a:t>
            </a:r>
            <a:r>
              <a:rPr lang="en-GB" sz="3600" dirty="0"/>
              <a:t>(look back at what you have written)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146E9-EADC-263F-841A-D1C8CED39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3045758"/>
            <a:ext cx="5450910" cy="2334347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/>
              <a:t>Quantitative and Qualitative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Reading task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CADF27D-CDD9-CEF9-551B-C1254D9B6A8E}"/>
              </a:ext>
            </a:extLst>
          </p:cNvPr>
          <p:cNvSpPr txBox="1">
            <a:spLocks/>
          </p:cNvSpPr>
          <p:nvPr/>
        </p:nvSpPr>
        <p:spPr>
          <a:xfrm>
            <a:off x="351934" y="1477894"/>
            <a:ext cx="7854778" cy="915682"/>
          </a:xfrm>
          <a:prstGeom prst="rect">
            <a:avLst/>
          </a:prstGeom>
          <a:ln>
            <a:solidFill>
              <a:schemeClr val="accent5">
                <a:lumMod val="50000"/>
              </a:schemeClr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1 Slide (same slide)</a:t>
            </a:r>
          </a:p>
          <a:p>
            <a:r>
              <a:rPr lang="en-GB" dirty="0"/>
              <a:t>What position are you taking and why?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25EBC6-15E4-370C-F16D-00B9D23C08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0" t="14505" r="14459" b="4088"/>
          <a:stretch/>
        </p:blipFill>
        <p:spPr>
          <a:xfrm>
            <a:off x="1313936" y="313212"/>
            <a:ext cx="7854778" cy="506016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6C4709C1-1B98-B9E9-CBBD-A3DC314E73B8}"/>
              </a:ext>
            </a:extLst>
          </p:cNvPr>
          <p:cNvSpPr/>
          <p:nvPr/>
        </p:nvSpPr>
        <p:spPr>
          <a:xfrm>
            <a:off x="9168714" y="1581665"/>
            <a:ext cx="2677637" cy="704335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Chapter 7/ 8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CF9778F-16EE-0107-676A-499EE520D175}"/>
              </a:ext>
            </a:extLst>
          </p:cNvPr>
          <p:cNvSpPr/>
          <p:nvPr/>
        </p:nvSpPr>
        <p:spPr>
          <a:xfrm>
            <a:off x="9308885" y="5027938"/>
            <a:ext cx="2677637" cy="606744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Chapter 1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8728B8C4-CB4E-897B-1497-DFD9D247E062}"/>
              </a:ext>
            </a:extLst>
          </p:cNvPr>
          <p:cNvSpPr/>
          <p:nvPr/>
        </p:nvSpPr>
        <p:spPr>
          <a:xfrm rot="656237">
            <a:off x="6573795" y="1477894"/>
            <a:ext cx="2940908" cy="257983"/>
          </a:xfrm>
          <a:prstGeom prst="rightArrow">
            <a:avLst/>
          </a:prstGeom>
          <a:solidFill>
            <a:schemeClr val="bg1"/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FE56C43E-8425-1C88-6445-68DF709ED470}"/>
              </a:ext>
            </a:extLst>
          </p:cNvPr>
          <p:cNvSpPr/>
          <p:nvPr/>
        </p:nvSpPr>
        <p:spPr>
          <a:xfrm>
            <a:off x="6573795" y="5091797"/>
            <a:ext cx="2940908" cy="257983"/>
          </a:xfrm>
          <a:prstGeom prst="rightArrow">
            <a:avLst/>
          </a:prstGeom>
          <a:solidFill>
            <a:schemeClr val="bg1"/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62E1467-D91D-DCE3-B571-855D78796F1E}"/>
              </a:ext>
            </a:extLst>
          </p:cNvPr>
          <p:cNvSpPr/>
          <p:nvPr/>
        </p:nvSpPr>
        <p:spPr>
          <a:xfrm>
            <a:off x="9308885" y="3502540"/>
            <a:ext cx="2677637" cy="704335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/>
              <a:t>First</a:t>
            </a: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15D747BE-7A90-F7C6-C4A7-A91892396D03}"/>
              </a:ext>
            </a:extLst>
          </p:cNvPr>
          <p:cNvSpPr/>
          <p:nvPr/>
        </p:nvSpPr>
        <p:spPr>
          <a:xfrm rot="21224684">
            <a:off x="6736258" y="3757848"/>
            <a:ext cx="2940908" cy="257983"/>
          </a:xfrm>
          <a:prstGeom prst="rightArrow">
            <a:avLst/>
          </a:prstGeom>
          <a:solidFill>
            <a:schemeClr val="bg1"/>
          </a:solidFill>
          <a:ln w="38100"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041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05009-9D71-5B15-7CAA-5008180F7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8470A-C72C-1891-FD6A-17753052F1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 slide</a:t>
            </a:r>
          </a:p>
          <a:p>
            <a:r>
              <a:rPr lang="en-GB" dirty="0"/>
              <a:t>Participants (n= age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±)</a:t>
            </a:r>
            <a:r>
              <a:rPr lang="en-GB" dirty="0"/>
              <a:t> and sampling</a:t>
            </a:r>
          </a:p>
          <a:p>
            <a:r>
              <a:rPr lang="en-GB" dirty="0"/>
              <a:t>Ethics</a:t>
            </a:r>
          </a:p>
          <a:p>
            <a:r>
              <a:rPr lang="en-GB" dirty="0"/>
              <a:t>Design or procedure</a:t>
            </a:r>
          </a:p>
          <a:p>
            <a:pPr lvl="1"/>
            <a:r>
              <a:rPr lang="en-GB" dirty="0"/>
              <a:t>Measures</a:t>
            </a:r>
          </a:p>
        </p:txBody>
      </p:sp>
    </p:spTree>
    <p:extLst>
      <p:ext uri="{BB962C8B-B14F-4D97-AF65-F5344CB8AC3E}">
        <p14:creationId xmlns:p14="http://schemas.microsoft.com/office/powerpoint/2010/main" val="916171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65F41-6FF6-AEA4-66C8-1C2FEE444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CADF27D-CDD9-CEF9-551B-C1254D9B6A8E}"/>
              </a:ext>
            </a:extLst>
          </p:cNvPr>
          <p:cNvSpPr txBox="1">
            <a:spLocks/>
          </p:cNvSpPr>
          <p:nvPr/>
        </p:nvSpPr>
        <p:spPr>
          <a:xfrm>
            <a:off x="351934" y="1484617"/>
            <a:ext cx="10419160" cy="398833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2-3 Slides</a:t>
            </a:r>
          </a:p>
          <a:p>
            <a:r>
              <a:rPr lang="en-GB" dirty="0"/>
              <a:t>What research tools are you using and why?</a:t>
            </a:r>
          </a:p>
        </p:txBody>
      </p:sp>
    </p:spTree>
    <p:extLst>
      <p:ext uri="{BB962C8B-B14F-4D97-AF65-F5344CB8AC3E}">
        <p14:creationId xmlns:p14="http://schemas.microsoft.com/office/powerpoint/2010/main" val="30381537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21098-2325-A8E6-C4FF-C268532FC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E1D19-2FF3-E652-D621-CEAB54D4A8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1 slide</a:t>
            </a:r>
          </a:p>
          <a:p>
            <a:r>
              <a:rPr lang="en-GB"/>
              <a:t>How would you plan to analyse the data if you did carry the research out?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How would you disseminate the information? How is research shared?</a:t>
            </a:r>
          </a:p>
        </p:txBody>
      </p:sp>
    </p:spTree>
    <p:extLst>
      <p:ext uri="{BB962C8B-B14F-4D97-AF65-F5344CB8AC3E}">
        <p14:creationId xmlns:p14="http://schemas.microsoft.com/office/powerpoint/2010/main" val="359100264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416</Words>
  <Application>Microsoft Office PowerPoint</Application>
  <PresentationFormat>Widescreen</PresentationFormat>
  <Paragraphs>78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7" baseType="lpstr">
      <vt:lpstr>Arial</vt:lpstr>
      <vt:lpstr>Arial</vt:lpstr>
      <vt:lpstr>Calibri</vt:lpstr>
      <vt:lpstr>Calibri Light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Introduction and Rationale</vt:lpstr>
      <vt:lpstr>Aims, Objectives and Research Question</vt:lpstr>
      <vt:lpstr>PowerPoint Presentation</vt:lpstr>
      <vt:lpstr>Methodology</vt:lpstr>
      <vt:lpstr>Methodology (look back at what you have written)</vt:lpstr>
      <vt:lpstr>Research Design</vt:lpstr>
      <vt:lpstr>Methods</vt:lpstr>
      <vt:lpstr>Analysis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198</cp:revision>
  <dcterms:created xsi:type="dcterms:W3CDTF">2021-03-09T15:35:42Z</dcterms:created>
  <dcterms:modified xsi:type="dcterms:W3CDTF">2022-11-20T20:24:53Z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