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67" r:id="rId5"/>
    <p:sldId id="269" r:id="rId6"/>
    <p:sldId id="280" r:id="rId7"/>
    <p:sldId id="281" r:id="rId8"/>
    <p:sldId id="290" r:id="rId9"/>
    <p:sldId id="291" r:id="rId10"/>
    <p:sldId id="292" r:id="rId11"/>
    <p:sldId id="293" r:id="rId12"/>
    <p:sldId id="259" r:id="rId13"/>
    <p:sldId id="272" r:id="rId14"/>
    <p:sldId id="260" r:id="rId15"/>
    <p:sldId id="273" r:id="rId16"/>
    <p:sldId id="262" r:id="rId17"/>
    <p:sldId id="294" r:id="rId18"/>
    <p:sldId id="263" r:id="rId19"/>
    <p:sldId id="295" r:id="rId20"/>
    <p:sldId id="296" r:id="rId21"/>
    <p:sldId id="297" r:id="rId22"/>
    <p:sldId id="298" r:id="rId23"/>
    <p:sldId id="299" r:id="rId24"/>
    <p:sldId id="300" r:id="rId25"/>
    <p:sldId id="301" r:id="rId26"/>
    <p:sldId id="302" r:id="rId27"/>
    <p:sldId id="264" r:id="rId28"/>
    <p:sldId id="265" r:id="rId29"/>
    <p:sldId id="303" r:id="rId30"/>
    <p:sldId id="304" r:id="rId31"/>
    <p:sldId id="305" r:id="rId32"/>
    <p:sldId id="306" r:id="rId33"/>
    <p:sldId id="307" r:id="rId34"/>
    <p:sldId id="308" r:id="rId35"/>
    <p:sldId id="266" r:id="rId36"/>
    <p:sldId id="309" r:id="rId37"/>
    <p:sldId id="360" r:id="rId38"/>
    <p:sldId id="362" r:id="rId39"/>
    <p:sldId id="361" r:id="rId40"/>
    <p:sldId id="364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95545"/>
  </p:normalViewPr>
  <p:slideViewPr>
    <p:cSldViewPr snapToGrid="0" snapToObjects="1">
      <p:cViewPr varScale="1">
        <p:scale>
          <a:sx n="90" d="100"/>
          <a:sy n="90" d="100"/>
        </p:scale>
        <p:origin x="232" y="5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ata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_rels/data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4" Type="http://schemas.openxmlformats.org/officeDocument/2006/relationships/image" Target="../media/image40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4" Type="http://schemas.openxmlformats.org/officeDocument/2006/relationships/image" Target="../media/image4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88C1192-B27B-4570-A017-F46F8D22850F}" type="doc">
      <dgm:prSet loTypeId="urn:microsoft.com/office/officeart/2005/8/layout/default" loCatId="list" qsTypeId="urn:microsoft.com/office/officeart/2005/8/quickstyle/simple5" qsCatId="simple" csTypeId="urn:microsoft.com/office/officeart/2005/8/colors/accent5_2" csCatId="accent5"/>
      <dgm:spPr/>
      <dgm:t>
        <a:bodyPr/>
        <a:lstStyle/>
        <a:p>
          <a:endParaRPr lang="en-US"/>
        </a:p>
      </dgm:t>
    </dgm:pt>
    <dgm:pt modelId="{79F669A7-F0F1-4C40-8EFD-DE108AFF2231}">
      <dgm:prSet/>
      <dgm:spPr/>
      <dgm:t>
        <a:bodyPr/>
        <a:lstStyle/>
        <a:p>
          <a:r>
            <a:rPr lang="en-US"/>
            <a:t>Recap Objects</a:t>
          </a:r>
        </a:p>
      </dgm:t>
    </dgm:pt>
    <dgm:pt modelId="{6E697ADA-B313-4311-B8E7-FC585CA3CD58}" type="parTrans" cxnId="{54A21DBD-EDAC-4A62-8F9B-AFE0A06C6CA8}">
      <dgm:prSet/>
      <dgm:spPr/>
      <dgm:t>
        <a:bodyPr/>
        <a:lstStyle/>
        <a:p>
          <a:endParaRPr lang="en-US"/>
        </a:p>
      </dgm:t>
    </dgm:pt>
    <dgm:pt modelId="{2BFB0599-5AEC-45D1-BF1C-8211E46854E0}" type="sibTrans" cxnId="{54A21DBD-EDAC-4A62-8F9B-AFE0A06C6CA8}">
      <dgm:prSet/>
      <dgm:spPr/>
      <dgm:t>
        <a:bodyPr/>
        <a:lstStyle/>
        <a:p>
          <a:endParaRPr lang="en-US"/>
        </a:p>
      </dgm:t>
    </dgm:pt>
    <dgm:pt modelId="{C91EC920-68D0-488D-8342-77AE0A1FF384}">
      <dgm:prSet/>
      <dgm:spPr/>
      <dgm:t>
        <a:bodyPr/>
        <a:lstStyle/>
        <a:p>
          <a:r>
            <a:rPr lang="en-US"/>
            <a:t>Recap Constructors</a:t>
          </a:r>
        </a:p>
      </dgm:t>
    </dgm:pt>
    <dgm:pt modelId="{1316C1AB-E8D2-4C89-8C6F-4D5FDFADE493}" type="parTrans" cxnId="{5C6CA8C0-4BCA-4ADB-9294-C6D78DFBC38A}">
      <dgm:prSet/>
      <dgm:spPr/>
      <dgm:t>
        <a:bodyPr/>
        <a:lstStyle/>
        <a:p>
          <a:endParaRPr lang="en-US"/>
        </a:p>
      </dgm:t>
    </dgm:pt>
    <dgm:pt modelId="{2CAB4745-716C-441C-A458-647898306C78}" type="sibTrans" cxnId="{5C6CA8C0-4BCA-4ADB-9294-C6D78DFBC38A}">
      <dgm:prSet/>
      <dgm:spPr/>
      <dgm:t>
        <a:bodyPr/>
        <a:lstStyle/>
        <a:p>
          <a:endParaRPr lang="en-US"/>
        </a:p>
      </dgm:t>
    </dgm:pt>
    <dgm:pt modelId="{14379188-10B8-4841-8C01-EA3F1F803392}">
      <dgm:prSet/>
      <dgm:spPr/>
      <dgm:t>
        <a:bodyPr/>
        <a:lstStyle/>
        <a:p>
          <a:r>
            <a:rPr lang="en-US"/>
            <a:t>Functions</a:t>
          </a:r>
        </a:p>
      </dgm:t>
    </dgm:pt>
    <dgm:pt modelId="{B4B07F46-2026-420B-822B-2DC85B49B028}" type="parTrans" cxnId="{AB642DD1-16C8-4EC3-946A-DFC0D4125C0E}">
      <dgm:prSet/>
      <dgm:spPr/>
      <dgm:t>
        <a:bodyPr/>
        <a:lstStyle/>
        <a:p>
          <a:endParaRPr lang="en-US"/>
        </a:p>
      </dgm:t>
    </dgm:pt>
    <dgm:pt modelId="{5EA32AA3-DAAF-4664-B782-A0F4B6BE3443}" type="sibTrans" cxnId="{AB642DD1-16C8-4EC3-946A-DFC0D4125C0E}">
      <dgm:prSet/>
      <dgm:spPr/>
      <dgm:t>
        <a:bodyPr/>
        <a:lstStyle/>
        <a:p>
          <a:endParaRPr lang="en-US"/>
        </a:p>
      </dgm:t>
    </dgm:pt>
    <dgm:pt modelId="{9806D461-38AB-4C65-B511-153BC3EBAC2A}">
      <dgm:prSet/>
      <dgm:spPr/>
      <dgm:t>
        <a:bodyPr/>
        <a:lstStyle/>
        <a:p>
          <a:r>
            <a:rPr lang="en-US"/>
            <a:t>Accessibility</a:t>
          </a:r>
        </a:p>
      </dgm:t>
    </dgm:pt>
    <dgm:pt modelId="{580878AC-1DA1-42A7-BE08-47009D729E91}" type="parTrans" cxnId="{ABAA4E1A-F48C-4194-9AEF-0A9E0C91F95F}">
      <dgm:prSet/>
      <dgm:spPr/>
      <dgm:t>
        <a:bodyPr/>
        <a:lstStyle/>
        <a:p>
          <a:endParaRPr lang="en-US"/>
        </a:p>
      </dgm:t>
    </dgm:pt>
    <dgm:pt modelId="{B5C34BB0-75BF-446B-9E52-844E6FC3C90B}" type="sibTrans" cxnId="{ABAA4E1A-F48C-4194-9AEF-0A9E0C91F95F}">
      <dgm:prSet/>
      <dgm:spPr/>
      <dgm:t>
        <a:bodyPr/>
        <a:lstStyle/>
        <a:p>
          <a:endParaRPr lang="en-US"/>
        </a:p>
      </dgm:t>
    </dgm:pt>
    <dgm:pt modelId="{A25059F0-64FA-4269-848E-072D0CE820F1}">
      <dgm:prSet/>
      <dgm:spPr/>
      <dgm:t>
        <a:bodyPr/>
        <a:lstStyle/>
        <a:p>
          <a:r>
            <a:rPr lang="en-US"/>
            <a:t>Overloading</a:t>
          </a:r>
        </a:p>
      </dgm:t>
    </dgm:pt>
    <dgm:pt modelId="{1CB11D0D-B88D-4716-A456-3FE302B66DBB}" type="parTrans" cxnId="{73129362-A48D-41AA-94DD-BA0340C7B9A1}">
      <dgm:prSet/>
      <dgm:spPr/>
      <dgm:t>
        <a:bodyPr/>
        <a:lstStyle/>
        <a:p>
          <a:endParaRPr lang="en-US"/>
        </a:p>
      </dgm:t>
    </dgm:pt>
    <dgm:pt modelId="{3BD28195-4C2C-4AE3-AF31-CA0270926152}" type="sibTrans" cxnId="{73129362-A48D-41AA-94DD-BA0340C7B9A1}">
      <dgm:prSet/>
      <dgm:spPr/>
      <dgm:t>
        <a:bodyPr/>
        <a:lstStyle/>
        <a:p>
          <a:endParaRPr lang="en-US"/>
        </a:p>
      </dgm:t>
    </dgm:pt>
    <dgm:pt modelId="{5AD053D8-9EE6-46F8-8C9D-4FADA5EF0453}">
      <dgm:prSet/>
      <dgm:spPr/>
      <dgm:t>
        <a:bodyPr/>
        <a:lstStyle/>
        <a:p>
          <a:r>
            <a:rPr lang="en-US"/>
            <a:t>Multiple Types</a:t>
          </a:r>
        </a:p>
      </dgm:t>
    </dgm:pt>
    <dgm:pt modelId="{B7A943C1-ACB7-4D11-834D-140EE97225B2}" type="parTrans" cxnId="{7BDF5913-60B2-41CB-91A2-A1BC81AAF21D}">
      <dgm:prSet/>
      <dgm:spPr/>
      <dgm:t>
        <a:bodyPr/>
        <a:lstStyle/>
        <a:p>
          <a:endParaRPr lang="en-US"/>
        </a:p>
      </dgm:t>
    </dgm:pt>
    <dgm:pt modelId="{E89FFA93-E3DB-4B52-8393-5DC5EB8D055E}" type="sibTrans" cxnId="{7BDF5913-60B2-41CB-91A2-A1BC81AAF21D}">
      <dgm:prSet/>
      <dgm:spPr/>
      <dgm:t>
        <a:bodyPr/>
        <a:lstStyle/>
        <a:p>
          <a:endParaRPr lang="en-US"/>
        </a:p>
      </dgm:t>
    </dgm:pt>
    <dgm:pt modelId="{A3049FDF-68AE-408B-AAF7-0A36D17FC49E}">
      <dgm:prSet/>
      <dgm:spPr/>
      <dgm:t>
        <a:bodyPr/>
        <a:lstStyle/>
        <a:p>
          <a:r>
            <a:rPr lang="en-US"/>
            <a:t>Classes of classes</a:t>
          </a:r>
        </a:p>
      </dgm:t>
    </dgm:pt>
    <dgm:pt modelId="{5F02F801-D09B-4C81-B7C0-A31AB4767A3A}" type="parTrans" cxnId="{FED7D4FC-E3EB-4C65-A22F-194C3AF970B7}">
      <dgm:prSet/>
      <dgm:spPr/>
      <dgm:t>
        <a:bodyPr/>
        <a:lstStyle/>
        <a:p>
          <a:endParaRPr lang="en-US"/>
        </a:p>
      </dgm:t>
    </dgm:pt>
    <dgm:pt modelId="{29B97DDD-413A-477E-91DC-4A679BC2840F}" type="sibTrans" cxnId="{FED7D4FC-E3EB-4C65-A22F-194C3AF970B7}">
      <dgm:prSet/>
      <dgm:spPr/>
      <dgm:t>
        <a:bodyPr/>
        <a:lstStyle/>
        <a:p>
          <a:endParaRPr lang="en-US"/>
        </a:p>
      </dgm:t>
    </dgm:pt>
    <dgm:pt modelId="{D2CF890D-DCA5-1C43-AE51-5F95289E13D4}" type="pres">
      <dgm:prSet presAssocID="{388C1192-B27B-4570-A017-F46F8D22850F}" presName="diagram" presStyleCnt="0">
        <dgm:presLayoutVars>
          <dgm:dir/>
          <dgm:resizeHandles val="exact"/>
        </dgm:presLayoutVars>
      </dgm:prSet>
      <dgm:spPr/>
    </dgm:pt>
    <dgm:pt modelId="{9ED4E92B-7731-8643-BC67-426868B74AD9}" type="pres">
      <dgm:prSet presAssocID="{79F669A7-F0F1-4C40-8EFD-DE108AFF2231}" presName="node" presStyleLbl="node1" presStyleIdx="0" presStyleCnt="7">
        <dgm:presLayoutVars>
          <dgm:bulletEnabled val="1"/>
        </dgm:presLayoutVars>
      </dgm:prSet>
      <dgm:spPr/>
    </dgm:pt>
    <dgm:pt modelId="{D2FBBCCB-D8EE-264E-A300-E3E478F69589}" type="pres">
      <dgm:prSet presAssocID="{2BFB0599-5AEC-45D1-BF1C-8211E46854E0}" presName="sibTrans" presStyleCnt="0"/>
      <dgm:spPr/>
    </dgm:pt>
    <dgm:pt modelId="{38E5E25C-9681-7A48-9246-18B7434BB5C6}" type="pres">
      <dgm:prSet presAssocID="{C91EC920-68D0-488D-8342-77AE0A1FF384}" presName="node" presStyleLbl="node1" presStyleIdx="1" presStyleCnt="7">
        <dgm:presLayoutVars>
          <dgm:bulletEnabled val="1"/>
        </dgm:presLayoutVars>
      </dgm:prSet>
      <dgm:spPr/>
    </dgm:pt>
    <dgm:pt modelId="{29E77D1B-34A5-B04F-981F-BFC86C030F7C}" type="pres">
      <dgm:prSet presAssocID="{2CAB4745-716C-441C-A458-647898306C78}" presName="sibTrans" presStyleCnt="0"/>
      <dgm:spPr/>
    </dgm:pt>
    <dgm:pt modelId="{DA4F817B-C8AA-AB43-845E-E7EF1273A68B}" type="pres">
      <dgm:prSet presAssocID="{14379188-10B8-4841-8C01-EA3F1F803392}" presName="node" presStyleLbl="node1" presStyleIdx="2" presStyleCnt="7">
        <dgm:presLayoutVars>
          <dgm:bulletEnabled val="1"/>
        </dgm:presLayoutVars>
      </dgm:prSet>
      <dgm:spPr/>
    </dgm:pt>
    <dgm:pt modelId="{9EDE16C7-2B76-264D-8A8D-BE7F1574F0F5}" type="pres">
      <dgm:prSet presAssocID="{5EA32AA3-DAAF-4664-B782-A0F4B6BE3443}" presName="sibTrans" presStyleCnt="0"/>
      <dgm:spPr/>
    </dgm:pt>
    <dgm:pt modelId="{4F7BB67E-5DAE-0540-A5D8-3F56C10D362F}" type="pres">
      <dgm:prSet presAssocID="{9806D461-38AB-4C65-B511-153BC3EBAC2A}" presName="node" presStyleLbl="node1" presStyleIdx="3" presStyleCnt="7">
        <dgm:presLayoutVars>
          <dgm:bulletEnabled val="1"/>
        </dgm:presLayoutVars>
      </dgm:prSet>
      <dgm:spPr/>
    </dgm:pt>
    <dgm:pt modelId="{A7382712-B480-EF49-B37F-7A1CCD3517DE}" type="pres">
      <dgm:prSet presAssocID="{B5C34BB0-75BF-446B-9E52-844E6FC3C90B}" presName="sibTrans" presStyleCnt="0"/>
      <dgm:spPr/>
    </dgm:pt>
    <dgm:pt modelId="{E0F69215-2885-E744-9280-C85314542389}" type="pres">
      <dgm:prSet presAssocID="{A25059F0-64FA-4269-848E-072D0CE820F1}" presName="node" presStyleLbl="node1" presStyleIdx="4" presStyleCnt="7">
        <dgm:presLayoutVars>
          <dgm:bulletEnabled val="1"/>
        </dgm:presLayoutVars>
      </dgm:prSet>
      <dgm:spPr/>
    </dgm:pt>
    <dgm:pt modelId="{47C1433D-41BA-764F-8B64-77EB2B61BB6F}" type="pres">
      <dgm:prSet presAssocID="{3BD28195-4C2C-4AE3-AF31-CA0270926152}" presName="sibTrans" presStyleCnt="0"/>
      <dgm:spPr/>
    </dgm:pt>
    <dgm:pt modelId="{B07FC133-F157-AE43-90D7-DAED5BD32A6A}" type="pres">
      <dgm:prSet presAssocID="{5AD053D8-9EE6-46F8-8C9D-4FADA5EF0453}" presName="node" presStyleLbl="node1" presStyleIdx="5" presStyleCnt="7">
        <dgm:presLayoutVars>
          <dgm:bulletEnabled val="1"/>
        </dgm:presLayoutVars>
      </dgm:prSet>
      <dgm:spPr/>
    </dgm:pt>
    <dgm:pt modelId="{80FF37AC-C7D8-6246-BC73-0B5A9533EECC}" type="pres">
      <dgm:prSet presAssocID="{E89FFA93-E3DB-4B52-8393-5DC5EB8D055E}" presName="sibTrans" presStyleCnt="0"/>
      <dgm:spPr/>
    </dgm:pt>
    <dgm:pt modelId="{F73A4CFE-69A5-4948-8F9C-A5D172F89646}" type="pres">
      <dgm:prSet presAssocID="{A3049FDF-68AE-408B-AAF7-0A36D17FC49E}" presName="node" presStyleLbl="node1" presStyleIdx="6" presStyleCnt="7">
        <dgm:presLayoutVars>
          <dgm:bulletEnabled val="1"/>
        </dgm:presLayoutVars>
      </dgm:prSet>
      <dgm:spPr/>
    </dgm:pt>
  </dgm:ptLst>
  <dgm:cxnLst>
    <dgm:cxn modelId="{7BDF5913-60B2-41CB-91A2-A1BC81AAF21D}" srcId="{388C1192-B27B-4570-A017-F46F8D22850F}" destId="{5AD053D8-9EE6-46F8-8C9D-4FADA5EF0453}" srcOrd="5" destOrd="0" parTransId="{B7A943C1-ACB7-4D11-834D-140EE97225B2}" sibTransId="{E89FFA93-E3DB-4B52-8393-5DC5EB8D055E}"/>
    <dgm:cxn modelId="{46AAE317-B6DE-9448-87DB-C33A724B06F0}" type="presOf" srcId="{5AD053D8-9EE6-46F8-8C9D-4FADA5EF0453}" destId="{B07FC133-F157-AE43-90D7-DAED5BD32A6A}" srcOrd="0" destOrd="0" presId="urn:microsoft.com/office/officeart/2005/8/layout/default"/>
    <dgm:cxn modelId="{ABAA4E1A-F48C-4194-9AEF-0A9E0C91F95F}" srcId="{388C1192-B27B-4570-A017-F46F8D22850F}" destId="{9806D461-38AB-4C65-B511-153BC3EBAC2A}" srcOrd="3" destOrd="0" parTransId="{580878AC-1DA1-42A7-BE08-47009D729E91}" sibTransId="{B5C34BB0-75BF-446B-9E52-844E6FC3C90B}"/>
    <dgm:cxn modelId="{73129362-A48D-41AA-94DD-BA0340C7B9A1}" srcId="{388C1192-B27B-4570-A017-F46F8D22850F}" destId="{A25059F0-64FA-4269-848E-072D0CE820F1}" srcOrd="4" destOrd="0" parTransId="{1CB11D0D-B88D-4716-A456-3FE302B66DBB}" sibTransId="{3BD28195-4C2C-4AE3-AF31-CA0270926152}"/>
    <dgm:cxn modelId="{F41AA562-0F29-8D4D-B370-DFD81E153212}" type="presOf" srcId="{A25059F0-64FA-4269-848E-072D0CE820F1}" destId="{E0F69215-2885-E744-9280-C85314542389}" srcOrd="0" destOrd="0" presId="urn:microsoft.com/office/officeart/2005/8/layout/default"/>
    <dgm:cxn modelId="{621EBB76-7BC2-BD41-BFA1-83300F43479B}" type="presOf" srcId="{A3049FDF-68AE-408B-AAF7-0A36D17FC49E}" destId="{F73A4CFE-69A5-4948-8F9C-A5D172F89646}" srcOrd="0" destOrd="0" presId="urn:microsoft.com/office/officeart/2005/8/layout/default"/>
    <dgm:cxn modelId="{9760D47D-51DF-F44F-BA2C-9182848E0890}" type="presOf" srcId="{C91EC920-68D0-488D-8342-77AE0A1FF384}" destId="{38E5E25C-9681-7A48-9246-18B7434BB5C6}" srcOrd="0" destOrd="0" presId="urn:microsoft.com/office/officeart/2005/8/layout/default"/>
    <dgm:cxn modelId="{BB1A81BA-C552-7E4F-A080-47F10595E2CB}" type="presOf" srcId="{9806D461-38AB-4C65-B511-153BC3EBAC2A}" destId="{4F7BB67E-5DAE-0540-A5D8-3F56C10D362F}" srcOrd="0" destOrd="0" presId="urn:microsoft.com/office/officeart/2005/8/layout/default"/>
    <dgm:cxn modelId="{F20A0DBC-2AAA-E44C-86C2-1B0F1CADFF26}" type="presOf" srcId="{79F669A7-F0F1-4C40-8EFD-DE108AFF2231}" destId="{9ED4E92B-7731-8643-BC67-426868B74AD9}" srcOrd="0" destOrd="0" presId="urn:microsoft.com/office/officeart/2005/8/layout/default"/>
    <dgm:cxn modelId="{54A21DBD-EDAC-4A62-8F9B-AFE0A06C6CA8}" srcId="{388C1192-B27B-4570-A017-F46F8D22850F}" destId="{79F669A7-F0F1-4C40-8EFD-DE108AFF2231}" srcOrd="0" destOrd="0" parTransId="{6E697ADA-B313-4311-B8E7-FC585CA3CD58}" sibTransId="{2BFB0599-5AEC-45D1-BF1C-8211E46854E0}"/>
    <dgm:cxn modelId="{5C6CA8C0-4BCA-4ADB-9294-C6D78DFBC38A}" srcId="{388C1192-B27B-4570-A017-F46F8D22850F}" destId="{C91EC920-68D0-488D-8342-77AE0A1FF384}" srcOrd="1" destOrd="0" parTransId="{1316C1AB-E8D2-4C89-8C6F-4D5FDFADE493}" sibTransId="{2CAB4745-716C-441C-A458-647898306C78}"/>
    <dgm:cxn modelId="{B421C1CD-4ED9-9445-A11E-567ACB8660CC}" type="presOf" srcId="{14379188-10B8-4841-8C01-EA3F1F803392}" destId="{DA4F817B-C8AA-AB43-845E-E7EF1273A68B}" srcOrd="0" destOrd="0" presId="urn:microsoft.com/office/officeart/2005/8/layout/default"/>
    <dgm:cxn modelId="{AB642DD1-16C8-4EC3-946A-DFC0D4125C0E}" srcId="{388C1192-B27B-4570-A017-F46F8D22850F}" destId="{14379188-10B8-4841-8C01-EA3F1F803392}" srcOrd="2" destOrd="0" parTransId="{B4B07F46-2026-420B-822B-2DC85B49B028}" sibTransId="{5EA32AA3-DAAF-4664-B782-A0F4B6BE3443}"/>
    <dgm:cxn modelId="{DEB351D4-F741-0045-AE21-3BAF997492DC}" type="presOf" srcId="{388C1192-B27B-4570-A017-F46F8D22850F}" destId="{D2CF890D-DCA5-1C43-AE51-5F95289E13D4}" srcOrd="0" destOrd="0" presId="urn:microsoft.com/office/officeart/2005/8/layout/default"/>
    <dgm:cxn modelId="{FED7D4FC-E3EB-4C65-A22F-194C3AF970B7}" srcId="{388C1192-B27B-4570-A017-F46F8D22850F}" destId="{A3049FDF-68AE-408B-AAF7-0A36D17FC49E}" srcOrd="6" destOrd="0" parTransId="{5F02F801-D09B-4C81-B7C0-A31AB4767A3A}" sibTransId="{29B97DDD-413A-477E-91DC-4A679BC2840F}"/>
    <dgm:cxn modelId="{683AD5D5-7739-8345-9076-3339114880AB}" type="presParOf" srcId="{D2CF890D-DCA5-1C43-AE51-5F95289E13D4}" destId="{9ED4E92B-7731-8643-BC67-426868B74AD9}" srcOrd="0" destOrd="0" presId="urn:microsoft.com/office/officeart/2005/8/layout/default"/>
    <dgm:cxn modelId="{A687D192-533D-A74E-BC8D-D2F16E2E854F}" type="presParOf" srcId="{D2CF890D-DCA5-1C43-AE51-5F95289E13D4}" destId="{D2FBBCCB-D8EE-264E-A300-E3E478F69589}" srcOrd="1" destOrd="0" presId="urn:microsoft.com/office/officeart/2005/8/layout/default"/>
    <dgm:cxn modelId="{8969C4CF-4B5B-EF49-A2E8-9481E16E3417}" type="presParOf" srcId="{D2CF890D-DCA5-1C43-AE51-5F95289E13D4}" destId="{38E5E25C-9681-7A48-9246-18B7434BB5C6}" srcOrd="2" destOrd="0" presId="urn:microsoft.com/office/officeart/2005/8/layout/default"/>
    <dgm:cxn modelId="{25AD53B8-5AA4-854B-BB7A-9DBF1B0DB515}" type="presParOf" srcId="{D2CF890D-DCA5-1C43-AE51-5F95289E13D4}" destId="{29E77D1B-34A5-B04F-981F-BFC86C030F7C}" srcOrd="3" destOrd="0" presId="urn:microsoft.com/office/officeart/2005/8/layout/default"/>
    <dgm:cxn modelId="{BD4CB49B-02D9-4140-B1B9-4FA11F750F81}" type="presParOf" srcId="{D2CF890D-DCA5-1C43-AE51-5F95289E13D4}" destId="{DA4F817B-C8AA-AB43-845E-E7EF1273A68B}" srcOrd="4" destOrd="0" presId="urn:microsoft.com/office/officeart/2005/8/layout/default"/>
    <dgm:cxn modelId="{FFC1C567-2329-A04C-AEA7-87097E9E7444}" type="presParOf" srcId="{D2CF890D-DCA5-1C43-AE51-5F95289E13D4}" destId="{9EDE16C7-2B76-264D-8A8D-BE7F1574F0F5}" srcOrd="5" destOrd="0" presId="urn:microsoft.com/office/officeart/2005/8/layout/default"/>
    <dgm:cxn modelId="{DEAE1C3A-B424-D249-9362-2C28E333FFDF}" type="presParOf" srcId="{D2CF890D-DCA5-1C43-AE51-5F95289E13D4}" destId="{4F7BB67E-5DAE-0540-A5D8-3F56C10D362F}" srcOrd="6" destOrd="0" presId="urn:microsoft.com/office/officeart/2005/8/layout/default"/>
    <dgm:cxn modelId="{D40EC801-EAE3-B144-B0F7-135D5947AB7E}" type="presParOf" srcId="{D2CF890D-DCA5-1C43-AE51-5F95289E13D4}" destId="{A7382712-B480-EF49-B37F-7A1CCD3517DE}" srcOrd="7" destOrd="0" presId="urn:microsoft.com/office/officeart/2005/8/layout/default"/>
    <dgm:cxn modelId="{5D565C4F-FEC1-EC4C-8194-743306DF87F4}" type="presParOf" srcId="{D2CF890D-DCA5-1C43-AE51-5F95289E13D4}" destId="{E0F69215-2885-E744-9280-C85314542389}" srcOrd="8" destOrd="0" presId="urn:microsoft.com/office/officeart/2005/8/layout/default"/>
    <dgm:cxn modelId="{97A9A39F-C5AB-354A-8655-6AFF2ED26A6E}" type="presParOf" srcId="{D2CF890D-DCA5-1C43-AE51-5F95289E13D4}" destId="{47C1433D-41BA-764F-8B64-77EB2B61BB6F}" srcOrd="9" destOrd="0" presId="urn:microsoft.com/office/officeart/2005/8/layout/default"/>
    <dgm:cxn modelId="{F03B3614-04D6-C444-8C74-D05F8C4097D3}" type="presParOf" srcId="{D2CF890D-DCA5-1C43-AE51-5F95289E13D4}" destId="{B07FC133-F157-AE43-90D7-DAED5BD32A6A}" srcOrd="10" destOrd="0" presId="urn:microsoft.com/office/officeart/2005/8/layout/default"/>
    <dgm:cxn modelId="{EFD89C00-7262-044A-81BC-DD084F068055}" type="presParOf" srcId="{D2CF890D-DCA5-1C43-AE51-5F95289E13D4}" destId="{80FF37AC-C7D8-6246-BC73-0B5A9533EECC}" srcOrd="11" destOrd="0" presId="urn:microsoft.com/office/officeart/2005/8/layout/default"/>
    <dgm:cxn modelId="{9CF83288-991E-F84A-B432-183953AAD17F}" type="presParOf" srcId="{D2CF890D-DCA5-1C43-AE51-5F95289E13D4}" destId="{F73A4CFE-69A5-4948-8F9C-A5D172F89646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AA533F3-6632-4892-8AD2-9CB99ADF4E06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BF26101-32E2-4BC4-A71B-3CDDA7628884}">
      <dgm:prSet/>
      <dgm:spPr/>
      <dgm:t>
        <a:bodyPr/>
        <a:lstStyle/>
        <a:p>
          <a:r>
            <a:rPr lang="en-US"/>
            <a:t>A class can be considered a template for an object</a:t>
          </a:r>
        </a:p>
      </dgm:t>
    </dgm:pt>
    <dgm:pt modelId="{A5C1B901-2209-45DC-B675-6004356C4E1A}" type="parTrans" cxnId="{C3D1B1E1-ACB9-42E5-8E84-424C02C1886A}">
      <dgm:prSet/>
      <dgm:spPr/>
      <dgm:t>
        <a:bodyPr/>
        <a:lstStyle/>
        <a:p>
          <a:endParaRPr lang="en-US"/>
        </a:p>
      </dgm:t>
    </dgm:pt>
    <dgm:pt modelId="{BBC5B695-C8DA-46E9-80AC-F91CE4B73F41}" type="sibTrans" cxnId="{C3D1B1E1-ACB9-42E5-8E84-424C02C1886A}">
      <dgm:prSet/>
      <dgm:spPr/>
      <dgm:t>
        <a:bodyPr/>
        <a:lstStyle/>
        <a:p>
          <a:endParaRPr lang="en-US"/>
        </a:p>
      </dgm:t>
    </dgm:pt>
    <dgm:pt modelId="{9CE174A3-152E-4BB2-8C57-1B303C7982D8}">
      <dgm:prSet/>
      <dgm:spPr/>
      <dgm:t>
        <a:bodyPr/>
        <a:lstStyle/>
        <a:p>
          <a:r>
            <a:rPr lang="en-US"/>
            <a:t>A blueprint for the creation of an item</a:t>
          </a:r>
        </a:p>
      </dgm:t>
    </dgm:pt>
    <dgm:pt modelId="{EC47BF69-1033-47A8-BECE-8255CA65A16A}" type="parTrans" cxnId="{41A945D9-B3E7-4B0D-923E-9110BF67E90D}">
      <dgm:prSet/>
      <dgm:spPr/>
      <dgm:t>
        <a:bodyPr/>
        <a:lstStyle/>
        <a:p>
          <a:endParaRPr lang="en-US"/>
        </a:p>
      </dgm:t>
    </dgm:pt>
    <dgm:pt modelId="{4750FF49-DDFD-420B-A285-295CE4EC414B}" type="sibTrans" cxnId="{41A945D9-B3E7-4B0D-923E-9110BF67E90D}">
      <dgm:prSet/>
      <dgm:spPr/>
      <dgm:t>
        <a:bodyPr/>
        <a:lstStyle/>
        <a:p>
          <a:endParaRPr lang="en-US"/>
        </a:p>
      </dgm:t>
    </dgm:pt>
    <dgm:pt modelId="{6EF7644B-9FD6-4DDB-ACE4-AC20DBCBC2A6}">
      <dgm:prSet/>
      <dgm:spPr/>
      <dgm:t>
        <a:bodyPr/>
        <a:lstStyle/>
        <a:p>
          <a:r>
            <a:rPr lang="en-US"/>
            <a:t>Computers don’t think like humans, it is the context applied to software by humans that adds the meaning</a:t>
          </a:r>
        </a:p>
      </dgm:t>
    </dgm:pt>
    <dgm:pt modelId="{B91F3868-7A9E-44DB-A2EB-13180E6BAC1B}" type="parTrans" cxnId="{04213639-D9D1-4194-8571-52422A900E84}">
      <dgm:prSet/>
      <dgm:spPr/>
      <dgm:t>
        <a:bodyPr/>
        <a:lstStyle/>
        <a:p>
          <a:endParaRPr lang="en-US"/>
        </a:p>
      </dgm:t>
    </dgm:pt>
    <dgm:pt modelId="{6C92A92B-549F-4A83-AE09-7FDB74B281A7}" type="sibTrans" cxnId="{04213639-D9D1-4194-8571-52422A900E84}">
      <dgm:prSet/>
      <dgm:spPr/>
      <dgm:t>
        <a:bodyPr/>
        <a:lstStyle/>
        <a:p>
          <a:endParaRPr lang="en-US"/>
        </a:p>
      </dgm:t>
    </dgm:pt>
    <dgm:pt modelId="{5F59D629-7F91-B945-993C-EEA3FC3C5306}" type="pres">
      <dgm:prSet presAssocID="{9AA533F3-6632-4892-8AD2-9CB99ADF4E06}" presName="diagram" presStyleCnt="0">
        <dgm:presLayoutVars>
          <dgm:dir/>
          <dgm:resizeHandles val="exact"/>
        </dgm:presLayoutVars>
      </dgm:prSet>
      <dgm:spPr/>
    </dgm:pt>
    <dgm:pt modelId="{E947D19E-5A4B-0247-904E-5E555432407C}" type="pres">
      <dgm:prSet presAssocID="{ABF26101-32E2-4BC4-A71B-3CDDA7628884}" presName="node" presStyleLbl="node1" presStyleIdx="0" presStyleCnt="3">
        <dgm:presLayoutVars>
          <dgm:bulletEnabled val="1"/>
        </dgm:presLayoutVars>
      </dgm:prSet>
      <dgm:spPr/>
    </dgm:pt>
    <dgm:pt modelId="{D2A0BA7C-29E4-8A42-951B-1ECE74997BC4}" type="pres">
      <dgm:prSet presAssocID="{BBC5B695-C8DA-46E9-80AC-F91CE4B73F41}" presName="sibTrans" presStyleCnt="0"/>
      <dgm:spPr/>
    </dgm:pt>
    <dgm:pt modelId="{64CF725E-F580-D144-BFD8-64C5F4326ED8}" type="pres">
      <dgm:prSet presAssocID="{9CE174A3-152E-4BB2-8C57-1B303C7982D8}" presName="node" presStyleLbl="node1" presStyleIdx="1" presStyleCnt="3">
        <dgm:presLayoutVars>
          <dgm:bulletEnabled val="1"/>
        </dgm:presLayoutVars>
      </dgm:prSet>
      <dgm:spPr/>
    </dgm:pt>
    <dgm:pt modelId="{AA02733F-BB36-174C-A80C-68A84A12930E}" type="pres">
      <dgm:prSet presAssocID="{4750FF49-DDFD-420B-A285-295CE4EC414B}" presName="sibTrans" presStyleCnt="0"/>
      <dgm:spPr/>
    </dgm:pt>
    <dgm:pt modelId="{C5CF64EF-8370-B840-805F-E7770CA827A2}" type="pres">
      <dgm:prSet presAssocID="{6EF7644B-9FD6-4DDB-ACE4-AC20DBCBC2A6}" presName="node" presStyleLbl="node1" presStyleIdx="2" presStyleCnt="3">
        <dgm:presLayoutVars>
          <dgm:bulletEnabled val="1"/>
        </dgm:presLayoutVars>
      </dgm:prSet>
      <dgm:spPr/>
    </dgm:pt>
  </dgm:ptLst>
  <dgm:cxnLst>
    <dgm:cxn modelId="{04213639-D9D1-4194-8571-52422A900E84}" srcId="{9AA533F3-6632-4892-8AD2-9CB99ADF4E06}" destId="{6EF7644B-9FD6-4DDB-ACE4-AC20DBCBC2A6}" srcOrd="2" destOrd="0" parTransId="{B91F3868-7A9E-44DB-A2EB-13180E6BAC1B}" sibTransId="{6C92A92B-549F-4A83-AE09-7FDB74B281A7}"/>
    <dgm:cxn modelId="{C96BA541-508A-6D4A-A158-F372D06140E9}" type="presOf" srcId="{ABF26101-32E2-4BC4-A71B-3CDDA7628884}" destId="{E947D19E-5A4B-0247-904E-5E555432407C}" srcOrd="0" destOrd="0" presId="urn:microsoft.com/office/officeart/2005/8/layout/default"/>
    <dgm:cxn modelId="{B18BB256-9C2B-D441-833C-C9856B77552E}" type="presOf" srcId="{9AA533F3-6632-4892-8AD2-9CB99ADF4E06}" destId="{5F59D629-7F91-B945-993C-EEA3FC3C5306}" srcOrd="0" destOrd="0" presId="urn:microsoft.com/office/officeart/2005/8/layout/default"/>
    <dgm:cxn modelId="{2477F186-297E-CF43-B8D7-C8E771AD66AD}" type="presOf" srcId="{9CE174A3-152E-4BB2-8C57-1B303C7982D8}" destId="{64CF725E-F580-D144-BFD8-64C5F4326ED8}" srcOrd="0" destOrd="0" presId="urn:microsoft.com/office/officeart/2005/8/layout/default"/>
    <dgm:cxn modelId="{C392D2C0-98BE-1347-8876-BFBEEA0E7717}" type="presOf" srcId="{6EF7644B-9FD6-4DDB-ACE4-AC20DBCBC2A6}" destId="{C5CF64EF-8370-B840-805F-E7770CA827A2}" srcOrd="0" destOrd="0" presId="urn:microsoft.com/office/officeart/2005/8/layout/default"/>
    <dgm:cxn modelId="{41A945D9-B3E7-4B0D-923E-9110BF67E90D}" srcId="{9AA533F3-6632-4892-8AD2-9CB99ADF4E06}" destId="{9CE174A3-152E-4BB2-8C57-1B303C7982D8}" srcOrd="1" destOrd="0" parTransId="{EC47BF69-1033-47A8-BECE-8255CA65A16A}" sibTransId="{4750FF49-DDFD-420B-A285-295CE4EC414B}"/>
    <dgm:cxn modelId="{C3D1B1E1-ACB9-42E5-8E84-424C02C1886A}" srcId="{9AA533F3-6632-4892-8AD2-9CB99ADF4E06}" destId="{ABF26101-32E2-4BC4-A71B-3CDDA7628884}" srcOrd="0" destOrd="0" parTransId="{A5C1B901-2209-45DC-B675-6004356C4E1A}" sibTransId="{BBC5B695-C8DA-46E9-80AC-F91CE4B73F41}"/>
    <dgm:cxn modelId="{DDAB1691-77B3-E243-B63E-51A1B9CD8E93}" type="presParOf" srcId="{5F59D629-7F91-B945-993C-EEA3FC3C5306}" destId="{E947D19E-5A4B-0247-904E-5E555432407C}" srcOrd="0" destOrd="0" presId="urn:microsoft.com/office/officeart/2005/8/layout/default"/>
    <dgm:cxn modelId="{35F9EBBB-01D7-6844-A6A8-7F5829FE489F}" type="presParOf" srcId="{5F59D629-7F91-B945-993C-EEA3FC3C5306}" destId="{D2A0BA7C-29E4-8A42-951B-1ECE74997BC4}" srcOrd="1" destOrd="0" presId="urn:microsoft.com/office/officeart/2005/8/layout/default"/>
    <dgm:cxn modelId="{A91CCCCC-02D9-2F4A-A951-9BD2720ACCA7}" type="presParOf" srcId="{5F59D629-7F91-B945-993C-EEA3FC3C5306}" destId="{64CF725E-F580-D144-BFD8-64C5F4326ED8}" srcOrd="2" destOrd="0" presId="urn:microsoft.com/office/officeart/2005/8/layout/default"/>
    <dgm:cxn modelId="{E2208480-44BB-294C-ACE6-842A34C4A4B1}" type="presParOf" srcId="{5F59D629-7F91-B945-993C-EEA3FC3C5306}" destId="{AA02733F-BB36-174C-A80C-68A84A12930E}" srcOrd="3" destOrd="0" presId="urn:microsoft.com/office/officeart/2005/8/layout/default"/>
    <dgm:cxn modelId="{303802D8-B6CA-E34D-981F-B390C58D3073}" type="presParOf" srcId="{5F59D629-7F91-B945-993C-EEA3FC3C5306}" destId="{C5CF64EF-8370-B840-805F-E7770CA827A2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9E0891A-FD32-4696-8DBD-D6E3A38886A0}" type="doc">
      <dgm:prSet loTypeId="urn:microsoft.com/office/officeart/2005/8/layout/process4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FA0FF19-57FB-4E07-9032-8A5E69B54485}">
      <dgm:prSet/>
      <dgm:spPr/>
      <dgm:t>
        <a:bodyPr/>
        <a:lstStyle/>
        <a:p>
          <a:r>
            <a:rPr lang="en-US"/>
            <a:t>Remember:</a:t>
          </a:r>
        </a:p>
      </dgm:t>
    </dgm:pt>
    <dgm:pt modelId="{CDC73CBE-8938-42BD-9FDA-2F20B7118200}" type="parTrans" cxnId="{6CF0F91F-BC69-4B5F-8255-16A8A9979F7D}">
      <dgm:prSet/>
      <dgm:spPr/>
      <dgm:t>
        <a:bodyPr/>
        <a:lstStyle/>
        <a:p>
          <a:endParaRPr lang="en-US"/>
        </a:p>
      </dgm:t>
    </dgm:pt>
    <dgm:pt modelId="{EA6DE2EC-6490-4BF1-9FC8-042F89C63C21}" type="sibTrans" cxnId="{6CF0F91F-BC69-4B5F-8255-16A8A9979F7D}">
      <dgm:prSet/>
      <dgm:spPr/>
      <dgm:t>
        <a:bodyPr/>
        <a:lstStyle/>
        <a:p>
          <a:endParaRPr lang="en-US"/>
        </a:p>
      </dgm:t>
    </dgm:pt>
    <dgm:pt modelId="{E7466040-1049-4B21-9124-7DD5D407DBB0}">
      <dgm:prSet/>
      <dgm:spPr/>
      <dgm:t>
        <a:bodyPr/>
        <a:lstStyle/>
        <a:p>
          <a:r>
            <a:rPr lang="en-US"/>
            <a:t>Parameters are the values that are passed into functions and methods</a:t>
          </a:r>
        </a:p>
      </dgm:t>
    </dgm:pt>
    <dgm:pt modelId="{777FB7C4-852D-42B5-90C1-5DFE1EC41C70}" type="parTrans" cxnId="{1482F37B-6E31-4E92-B6DC-23A8C2A57A36}">
      <dgm:prSet/>
      <dgm:spPr/>
      <dgm:t>
        <a:bodyPr/>
        <a:lstStyle/>
        <a:p>
          <a:endParaRPr lang="en-US"/>
        </a:p>
      </dgm:t>
    </dgm:pt>
    <dgm:pt modelId="{0A296334-568E-4650-83D2-2E4FD7FFC287}" type="sibTrans" cxnId="{1482F37B-6E31-4E92-B6DC-23A8C2A57A36}">
      <dgm:prSet/>
      <dgm:spPr/>
      <dgm:t>
        <a:bodyPr/>
        <a:lstStyle/>
        <a:p>
          <a:endParaRPr lang="en-US"/>
        </a:p>
      </dgm:t>
    </dgm:pt>
    <dgm:pt modelId="{70027A9E-7935-4327-A6B6-5872A6421352}">
      <dgm:prSet/>
      <dgm:spPr/>
      <dgm:t>
        <a:bodyPr/>
        <a:lstStyle/>
        <a:p>
          <a:r>
            <a:rPr lang="en-US"/>
            <a:t>We can provide the same features as these in classes</a:t>
          </a:r>
        </a:p>
      </dgm:t>
    </dgm:pt>
    <dgm:pt modelId="{97ADE1FF-20B3-4C5D-9930-12E201CE0DC1}" type="parTrans" cxnId="{4C9E121C-6532-4B44-B3C6-6C4A69FD72F4}">
      <dgm:prSet/>
      <dgm:spPr/>
      <dgm:t>
        <a:bodyPr/>
        <a:lstStyle/>
        <a:p>
          <a:endParaRPr lang="en-US"/>
        </a:p>
      </dgm:t>
    </dgm:pt>
    <dgm:pt modelId="{C4A2A8CF-1E9E-458E-B2D2-785C1FFCD793}" type="sibTrans" cxnId="{4C9E121C-6532-4B44-B3C6-6C4A69FD72F4}">
      <dgm:prSet/>
      <dgm:spPr/>
      <dgm:t>
        <a:bodyPr/>
        <a:lstStyle/>
        <a:p>
          <a:endParaRPr lang="en-US"/>
        </a:p>
      </dgm:t>
    </dgm:pt>
    <dgm:pt modelId="{439B09E4-D0B9-4388-9D54-53A39D40C4FB}">
      <dgm:prSet/>
      <dgm:spPr/>
      <dgm:t>
        <a:bodyPr/>
        <a:lstStyle/>
        <a:p>
          <a:r>
            <a:rPr lang="en-US"/>
            <a:t>This uses the same structure and principles as those already seen</a:t>
          </a:r>
        </a:p>
      </dgm:t>
    </dgm:pt>
    <dgm:pt modelId="{E290AA45-5CF5-40AB-B80D-2AD73F5FF93B}" type="parTrans" cxnId="{54E849D2-6CA4-4E14-9230-BBD6208DF551}">
      <dgm:prSet/>
      <dgm:spPr/>
      <dgm:t>
        <a:bodyPr/>
        <a:lstStyle/>
        <a:p>
          <a:endParaRPr lang="en-US"/>
        </a:p>
      </dgm:t>
    </dgm:pt>
    <dgm:pt modelId="{EABFDE41-6E99-4DF4-ACD8-EAD46DC502A8}" type="sibTrans" cxnId="{54E849D2-6CA4-4E14-9230-BBD6208DF551}">
      <dgm:prSet/>
      <dgm:spPr/>
      <dgm:t>
        <a:bodyPr/>
        <a:lstStyle/>
        <a:p>
          <a:endParaRPr lang="en-US"/>
        </a:p>
      </dgm:t>
    </dgm:pt>
    <dgm:pt modelId="{D99021D4-4836-DB46-B7E8-A13E8204E6CA}" type="pres">
      <dgm:prSet presAssocID="{E9E0891A-FD32-4696-8DBD-D6E3A38886A0}" presName="Name0" presStyleCnt="0">
        <dgm:presLayoutVars>
          <dgm:dir/>
          <dgm:animLvl val="lvl"/>
          <dgm:resizeHandles val="exact"/>
        </dgm:presLayoutVars>
      </dgm:prSet>
      <dgm:spPr/>
    </dgm:pt>
    <dgm:pt modelId="{962C030B-0BF7-0040-8C86-84D2431E292D}" type="pres">
      <dgm:prSet presAssocID="{439B09E4-D0B9-4388-9D54-53A39D40C4FB}" presName="boxAndChildren" presStyleCnt="0"/>
      <dgm:spPr/>
    </dgm:pt>
    <dgm:pt modelId="{7B3C8F07-5795-4142-8234-273F70F56EB3}" type="pres">
      <dgm:prSet presAssocID="{439B09E4-D0B9-4388-9D54-53A39D40C4FB}" presName="parentTextBox" presStyleLbl="node1" presStyleIdx="0" presStyleCnt="3"/>
      <dgm:spPr/>
    </dgm:pt>
    <dgm:pt modelId="{BFCBE2D5-CCF1-9440-B500-E4D897CB60B7}" type="pres">
      <dgm:prSet presAssocID="{C4A2A8CF-1E9E-458E-B2D2-785C1FFCD793}" presName="sp" presStyleCnt="0"/>
      <dgm:spPr/>
    </dgm:pt>
    <dgm:pt modelId="{F0E955E7-C0FC-DF45-8AD6-40CE736B17AD}" type="pres">
      <dgm:prSet presAssocID="{70027A9E-7935-4327-A6B6-5872A6421352}" presName="arrowAndChildren" presStyleCnt="0"/>
      <dgm:spPr/>
    </dgm:pt>
    <dgm:pt modelId="{DDBC19E0-3175-D54B-937B-3A8D15A83444}" type="pres">
      <dgm:prSet presAssocID="{70027A9E-7935-4327-A6B6-5872A6421352}" presName="parentTextArrow" presStyleLbl="node1" presStyleIdx="1" presStyleCnt="3"/>
      <dgm:spPr/>
    </dgm:pt>
    <dgm:pt modelId="{F7EAB422-453D-6748-BA31-CF449E66AC5A}" type="pres">
      <dgm:prSet presAssocID="{EA6DE2EC-6490-4BF1-9FC8-042F89C63C21}" presName="sp" presStyleCnt="0"/>
      <dgm:spPr/>
    </dgm:pt>
    <dgm:pt modelId="{D46CA9DE-DCFC-8541-A924-A7252F755E55}" type="pres">
      <dgm:prSet presAssocID="{1FA0FF19-57FB-4E07-9032-8A5E69B54485}" presName="arrowAndChildren" presStyleCnt="0"/>
      <dgm:spPr/>
    </dgm:pt>
    <dgm:pt modelId="{4F1F8E16-8A0A-5F4D-B8F9-6CDEF0123F2B}" type="pres">
      <dgm:prSet presAssocID="{1FA0FF19-57FB-4E07-9032-8A5E69B54485}" presName="parentTextArrow" presStyleLbl="node1" presStyleIdx="1" presStyleCnt="3"/>
      <dgm:spPr/>
    </dgm:pt>
    <dgm:pt modelId="{84A2EB4E-18C4-9742-8507-C39B190897E4}" type="pres">
      <dgm:prSet presAssocID="{1FA0FF19-57FB-4E07-9032-8A5E69B54485}" presName="arrow" presStyleLbl="node1" presStyleIdx="2" presStyleCnt="3"/>
      <dgm:spPr/>
    </dgm:pt>
    <dgm:pt modelId="{5EA42A11-8FB6-EF4B-AFEB-5EE6EE02EBDE}" type="pres">
      <dgm:prSet presAssocID="{1FA0FF19-57FB-4E07-9032-8A5E69B54485}" presName="descendantArrow" presStyleCnt="0"/>
      <dgm:spPr/>
    </dgm:pt>
    <dgm:pt modelId="{0D07C81A-6B3E-8748-9377-F2D30175ED71}" type="pres">
      <dgm:prSet presAssocID="{E7466040-1049-4B21-9124-7DD5D407DBB0}" presName="childTextArrow" presStyleLbl="fgAccFollowNode1" presStyleIdx="0" presStyleCnt="1">
        <dgm:presLayoutVars>
          <dgm:bulletEnabled val="1"/>
        </dgm:presLayoutVars>
      </dgm:prSet>
      <dgm:spPr/>
    </dgm:pt>
  </dgm:ptLst>
  <dgm:cxnLst>
    <dgm:cxn modelId="{4C9E121C-6532-4B44-B3C6-6C4A69FD72F4}" srcId="{E9E0891A-FD32-4696-8DBD-D6E3A38886A0}" destId="{70027A9E-7935-4327-A6B6-5872A6421352}" srcOrd="1" destOrd="0" parTransId="{97ADE1FF-20B3-4C5D-9930-12E201CE0DC1}" sibTransId="{C4A2A8CF-1E9E-458E-B2D2-785C1FFCD793}"/>
    <dgm:cxn modelId="{6CF0F91F-BC69-4B5F-8255-16A8A9979F7D}" srcId="{E9E0891A-FD32-4696-8DBD-D6E3A38886A0}" destId="{1FA0FF19-57FB-4E07-9032-8A5E69B54485}" srcOrd="0" destOrd="0" parTransId="{CDC73CBE-8938-42BD-9FDA-2F20B7118200}" sibTransId="{EA6DE2EC-6490-4BF1-9FC8-042F89C63C21}"/>
    <dgm:cxn modelId="{51FC0D2D-00E0-2B48-BCAB-F2B39A58C44A}" type="presOf" srcId="{70027A9E-7935-4327-A6B6-5872A6421352}" destId="{DDBC19E0-3175-D54B-937B-3A8D15A83444}" srcOrd="0" destOrd="0" presId="urn:microsoft.com/office/officeart/2005/8/layout/process4"/>
    <dgm:cxn modelId="{DB75CA3E-E25A-C84C-B2ED-EC1EAE22BE9E}" type="presOf" srcId="{E9E0891A-FD32-4696-8DBD-D6E3A38886A0}" destId="{D99021D4-4836-DB46-B7E8-A13E8204E6CA}" srcOrd="0" destOrd="0" presId="urn:microsoft.com/office/officeart/2005/8/layout/process4"/>
    <dgm:cxn modelId="{79B9626C-8ED6-9040-8277-8FC1824392C5}" type="presOf" srcId="{1FA0FF19-57FB-4E07-9032-8A5E69B54485}" destId="{84A2EB4E-18C4-9742-8507-C39B190897E4}" srcOrd="1" destOrd="0" presId="urn:microsoft.com/office/officeart/2005/8/layout/process4"/>
    <dgm:cxn modelId="{1482F37B-6E31-4E92-B6DC-23A8C2A57A36}" srcId="{1FA0FF19-57FB-4E07-9032-8A5E69B54485}" destId="{E7466040-1049-4B21-9124-7DD5D407DBB0}" srcOrd="0" destOrd="0" parTransId="{777FB7C4-852D-42B5-90C1-5DFE1EC41C70}" sibTransId="{0A296334-568E-4650-83D2-2E4FD7FFC287}"/>
    <dgm:cxn modelId="{96A87B99-0CFA-D34F-B8AF-90017B1F4175}" type="presOf" srcId="{439B09E4-D0B9-4388-9D54-53A39D40C4FB}" destId="{7B3C8F07-5795-4142-8234-273F70F56EB3}" srcOrd="0" destOrd="0" presId="urn:microsoft.com/office/officeart/2005/8/layout/process4"/>
    <dgm:cxn modelId="{E51AE8C2-E157-3A47-8D09-A83C974F8DA2}" type="presOf" srcId="{1FA0FF19-57FB-4E07-9032-8A5E69B54485}" destId="{4F1F8E16-8A0A-5F4D-B8F9-6CDEF0123F2B}" srcOrd="0" destOrd="0" presId="urn:microsoft.com/office/officeart/2005/8/layout/process4"/>
    <dgm:cxn modelId="{54E849D2-6CA4-4E14-9230-BBD6208DF551}" srcId="{E9E0891A-FD32-4696-8DBD-D6E3A38886A0}" destId="{439B09E4-D0B9-4388-9D54-53A39D40C4FB}" srcOrd="2" destOrd="0" parTransId="{E290AA45-5CF5-40AB-B80D-2AD73F5FF93B}" sibTransId="{EABFDE41-6E99-4DF4-ACD8-EAD46DC502A8}"/>
    <dgm:cxn modelId="{1137EBFD-E5AF-A441-86C6-C086C73A9234}" type="presOf" srcId="{E7466040-1049-4B21-9124-7DD5D407DBB0}" destId="{0D07C81A-6B3E-8748-9377-F2D30175ED71}" srcOrd="0" destOrd="0" presId="urn:microsoft.com/office/officeart/2005/8/layout/process4"/>
    <dgm:cxn modelId="{E928608B-9179-8C4B-9B77-951C135D0E55}" type="presParOf" srcId="{D99021D4-4836-DB46-B7E8-A13E8204E6CA}" destId="{962C030B-0BF7-0040-8C86-84D2431E292D}" srcOrd="0" destOrd="0" presId="urn:microsoft.com/office/officeart/2005/8/layout/process4"/>
    <dgm:cxn modelId="{634F394B-4654-8A41-99C4-894A6CB91C44}" type="presParOf" srcId="{962C030B-0BF7-0040-8C86-84D2431E292D}" destId="{7B3C8F07-5795-4142-8234-273F70F56EB3}" srcOrd="0" destOrd="0" presId="urn:microsoft.com/office/officeart/2005/8/layout/process4"/>
    <dgm:cxn modelId="{9494C60B-1755-9544-97F9-1AF46DCCA69A}" type="presParOf" srcId="{D99021D4-4836-DB46-B7E8-A13E8204E6CA}" destId="{BFCBE2D5-CCF1-9440-B500-E4D897CB60B7}" srcOrd="1" destOrd="0" presId="urn:microsoft.com/office/officeart/2005/8/layout/process4"/>
    <dgm:cxn modelId="{B84C8CE0-CA00-FA48-8148-0189B6EB1A7D}" type="presParOf" srcId="{D99021D4-4836-DB46-B7E8-A13E8204E6CA}" destId="{F0E955E7-C0FC-DF45-8AD6-40CE736B17AD}" srcOrd="2" destOrd="0" presId="urn:microsoft.com/office/officeart/2005/8/layout/process4"/>
    <dgm:cxn modelId="{AA7787AD-A58C-2447-B360-47C55BFCEBED}" type="presParOf" srcId="{F0E955E7-C0FC-DF45-8AD6-40CE736B17AD}" destId="{DDBC19E0-3175-D54B-937B-3A8D15A83444}" srcOrd="0" destOrd="0" presId="urn:microsoft.com/office/officeart/2005/8/layout/process4"/>
    <dgm:cxn modelId="{26A853A0-E123-D54E-A3C9-C68768EEFAC8}" type="presParOf" srcId="{D99021D4-4836-DB46-B7E8-A13E8204E6CA}" destId="{F7EAB422-453D-6748-BA31-CF449E66AC5A}" srcOrd="3" destOrd="0" presId="urn:microsoft.com/office/officeart/2005/8/layout/process4"/>
    <dgm:cxn modelId="{5A50B227-0A9F-7F4D-806E-0A219FD09FFD}" type="presParOf" srcId="{D99021D4-4836-DB46-B7E8-A13E8204E6CA}" destId="{D46CA9DE-DCFC-8541-A924-A7252F755E55}" srcOrd="4" destOrd="0" presId="urn:microsoft.com/office/officeart/2005/8/layout/process4"/>
    <dgm:cxn modelId="{5DE9D7F0-B8F5-D24E-8EAA-9CB9B81D1536}" type="presParOf" srcId="{D46CA9DE-DCFC-8541-A924-A7252F755E55}" destId="{4F1F8E16-8A0A-5F4D-B8F9-6CDEF0123F2B}" srcOrd="0" destOrd="0" presId="urn:microsoft.com/office/officeart/2005/8/layout/process4"/>
    <dgm:cxn modelId="{5BCB7DAB-755B-A544-820D-E902EB12F7E5}" type="presParOf" srcId="{D46CA9DE-DCFC-8541-A924-A7252F755E55}" destId="{84A2EB4E-18C4-9742-8507-C39B190897E4}" srcOrd="1" destOrd="0" presId="urn:microsoft.com/office/officeart/2005/8/layout/process4"/>
    <dgm:cxn modelId="{067361F1-B3C1-1C46-A12B-9446F1863D3F}" type="presParOf" srcId="{D46CA9DE-DCFC-8541-A924-A7252F755E55}" destId="{5EA42A11-8FB6-EF4B-AFEB-5EE6EE02EBDE}" srcOrd="2" destOrd="0" presId="urn:microsoft.com/office/officeart/2005/8/layout/process4"/>
    <dgm:cxn modelId="{1DBB8132-EE53-4845-B767-B933172C2489}" type="presParOf" srcId="{5EA42A11-8FB6-EF4B-AFEB-5EE6EE02EBDE}" destId="{0D07C81A-6B3E-8748-9377-F2D30175ED71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D873351-4244-4502-BDF6-FB43F3C56940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8BDFCC3-DAC6-455C-B794-249370F052EC}">
      <dgm:prSet/>
      <dgm:spPr/>
      <dgm:t>
        <a:bodyPr/>
        <a:lstStyle/>
        <a:p>
          <a:r>
            <a:rPr lang="en-US"/>
            <a:t>Each object will have data associated with it, in the form of attributes</a:t>
          </a:r>
        </a:p>
      </dgm:t>
    </dgm:pt>
    <dgm:pt modelId="{E5C67FED-991D-4732-BDAE-3EC3FE2CBE58}" type="parTrans" cxnId="{D669FA48-BC60-4EBD-BAEF-7E995C893B15}">
      <dgm:prSet/>
      <dgm:spPr/>
      <dgm:t>
        <a:bodyPr/>
        <a:lstStyle/>
        <a:p>
          <a:endParaRPr lang="en-US"/>
        </a:p>
      </dgm:t>
    </dgm:pt>
    <dgm:pt modelId="{77FA9FF4-E762-43EC-A451-35E8BAC93447}" type="sibTrans" cxnId="{D669FA48-BC60-4EBD-BAEF-7E995C893B15}">
      <dgm:prSet/>
      <dgm:spPr/>
      <dgm:t>
        <a:bodyPr/>
        <a:lstStyle/>
        <a:p>
          <a:endParaRPr lang="en-US"/>
        </a:p>
      </dgm:t>
    </dgm:pt>
    <dgm:pt modelId="{2F7D3F8E-ADB0-4DB4-BFC0-E2421893DE70}">
      <dgm:prSet/>
      <dgm:spPr/>
      <dgm:t>
        <a:bodyPr/>
        <a:lstStyle/>
        <a:p>
          <a:r>
            <a:rPr lang="en-US"/>
            <a:t>Each of the attributes are unique and belong to the individual object instance</a:t>
          </a:r>
        </a:p>
      </dgm:t>
    </dgm:pt>
    <dgm:pt modelId="{38D73046-EC18-4ACE-BC1A-012208D262F2}" type="parTrans" cxnId="{6BFC6F84-6531-4EF9-A2D4-F3EC1CE229FA}">
      <dgm:prSet/>
      <dgm:spPr/>
      <dgm:t>
        <a:bodyPr/>
        <a:lstStyle/>
        <a:p>
          <a:endParaRPr lang="en-US"/>
        </a:p>
      </dgm:t>
    </dgm:pt>
    <dgm:pt modelId="{C244135C-1F3B-4FAD-B2C7-F0BAFBC58272}" type="sibTrans" cxnId="{6BFC6F84-6531-4EF9-A2D4-F3EC1CE229FA}">
      <dgm:prSet/>
      <dgm:spPr/>
      <dgm:t>
        <a:bodyPr/>
        <a:lstStyle/>
        <a:p>
          <a:endParaRPr lang="en-US"/>
        </a:p>
      </dgm:t>
    </dgm:pt>
    <dgm:pt modelId="{72FDA6F9-1998-4379-949F-7A3FFB2AEE9E}">
      <dgm:prSet/>
      <dgm:spPr/>
      <dgm:t>
        <a:bodyPr/>
        <a:lstStyle/>
        <a:p>
          <a:r>
            <a:rPr lang="en-US"/>
            <a:t>When we change the value of these attributes, this changes the value for this instance only</a:t>
          </a:r>
        </a:p>
      </dgm:t>
    </dgm:pt>
    <dgm:pt modelId="{66E32CDD-9C00-4E73-A797-705E8B543F19}" type="parTrans" cxnId="{EDA75979-C262-409C-BD3B-4FC0CF5555B1}">
      <dgm:prSet/>
      <dgm:spPr/>
      <dgm:t>
        <a:bodyPr/>
        <a:lstStyle/>
        <a:p>
          <a:endParaRPr lang="en-US"/>
        </a:p>
      </dgm:t>
    </dgm:pt>
    <dgm:pt modelId="{1FBDB670-BFA7-4DC9-BC31-8B34ABBA7738}" type="sibTrans" cxnId="{EDA75979-C262-409C-BD3B-4FC0CF5555B1}">
      <dgm:prSet/>
      <dgm:spPr/>
      <dgm:t>
        <a:bodyPr/>
        <a:lstStyle/>
        <a:p>
          <a:endParaRPr lang="en-US"/>
        </a:p>
      </dgm:t>
    </dgm:pt>
    <dgm:pt modelId="{4945FADB-ADE4-4846-856D-13CFE6883702}" type="pres">
      <dgm:prSet presAssocID="{AD873351-4244-4502-BDF6-FB43F3C5694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6FEB1C1-EDE1-1947-ACA2-D88520FD5E3E}" type="pres">
      <dgm:prSet presAssocID="{18BDFCC3-DAC6-455C-B794-249370F052EC}" presName="hierRoot1" presStyleCnt="0"/>
      <dgm:spPr/>
    </dgm:pt>
    <dgm:pt modelId="{33A749D3-1F60-6D42-B1FF-F3E68A412091}" type="pres">
      <dgm:prSet presAssocID="{18BDFCC3-DAC6-455C-B794-249370F052EC}" presName="composite" presStyleCnt="0"/>
      <dgm:spPr/>
    </dgm:pt>
    <dgm:pt modelId="{42EF4DEF-1FC7-2942-91F9-F9204C171290}" type="pres">
      <dgm:prSet presAssocID="{18BDFCC3-DAC6-455C-B794-249370F052EC}" presName="background" presStyleLbl="node0" presStyleIdx="0" presStyleCnt="3"/>
      <dgm:spPr/>
    </dgm:pt>
    <dgm:pt modelId="{07A63C1C-B407-0548-B13F-626B6A05CE89}" type="pres">
      <dgm:prSet presAssocID="{18BDFCC3-DAC6-455C-B794-249370F052EC}" presName="text" presStyleLbl="fgAcc0" presStyleIdx="0" presStyleCnt="3">
        <dgm:presLayoutVars>
          <dgm:chPref val="3"/>
        </dgm:presLayoutVars>
      </dgm:prSet>
      <dgm:spPr/>
    </dgm:pt>
    <dgm:pt modelId="{DA20B836-061A-E349-904A-F1600FDA679D}" type="pres">
      <dgm:prSet presAssocID="{18BDFCC3-DAC6-455C-B794-249370F052EC}" presName="hierChild2" presStyleCnt="0"/>
      <dgm:spPr/>
    </dgm:pt>
    <dgm:pt modelId="{CC67FE28-0BD6-BF41-96D5-8C2F09A353D6}" type="pres">
      <dgm:prSet presAssocID="{2F7D3F8E-ADB0-4DB4-BFC0-E2421893DE70}" presName="hierRoot1" presStyleCnt="0"/>
      <dgm:spPr/>
    </dgm:pt>
    <dgm:pt modelId="{1F30A925-D084-F246-8CF3-D27ABE012A37}" type="pres">
      <dgm:prSet presAssocID="{2F7D3F8E-ADB0-4DB4-BFC0-E2421893DE70}" presName="composite" presStyleCnt="0"/>
      <dgm:spPr/>
    </dgm:pt>
    <dgm:pt modelId="{58A41B33-DF58-F844-8BC5-4E16ED80B6A8}" type="pres">
      <dgm:prSet presAssocID="{2F7D3F8E-ADB0-4DB4-BFC0-E2421893DE70}" presName="background" presStyleLbl="node0" presStyleIdx="1" presStyleCnt="3"/>
      <dgm:spPr/>
    </dgm:pt>
    <dgm:pt modelId="{16636D13-14C1-544D-9299-85A2C406E7DA}" type="pres">
      <dgm:prSet presAssocID="{2F7D3F8E-ADB0-4DB4-BFC0-E2421893DE70}" presName="text" presStyleLbl="fgAcc0" presStyleIdx="1" presStyleCnt="3">
        <dgm:presLayoutVars>
          <dgm:chPref val="3"/>
        </dgm:presLayoutVars>
      </dgm:prSet>
      <dgm:spPr/>
    </dgm:pt>
    <dgm:pt modelId="{D855946E-6B93-3948-94FC-47D11E465668}" type="pres">
      <dgm:prSet presAssocID="{2F7D3F8E-ADB0-4DB4-BFC0-E2421893DE70}" presName="hierChild2" presStyleCnt="0"/>
      <dgm:spPr/>
    </dgm:pt>
    <dgm:pt modelId="{37152C89-BCDC-064F-A078-72AF99E9B6AC}" type="pres">
      <dgm:prSet presAssocID="{72FDA6F9-1998-4379-949F-7A3FFB2AEE9E}" presName="hierRoot1" presStyleCnt="0"/>
      <dgm:spPr/>
    </dgm:pt>
    <dgm:pt modelId="{6B4FF9E9-3994-9C48-98EB-658AA010DE2F}" type="pres">
      <dgm:prSet presAssocID="{72FDA6F9-1998-4379-949F-7A3FFB2AEE9E}" presName="composite" presStyleCnt="0"/>
      <dgm:spPr/>
    </dgm:pt>
    <dgm:pt modelId="{9198DAA9-A996-1847-801B-6FF4C4DDFACA}" type="pres">
      <dgm:prSet presAssocID="{72FDA6F9-1998-4379-949F-7A3FFB2AEE9E}" presName="background" presStyleLbl="node0" presStyleIdx="2" presStyleCnt="3"/>
      <dgm:spPr/>
    </dgm:pt>
    <dgm:pt modelId="{F5B8150D-6A31-AA40-BB3E-EC81CE61072B}" type="pres">
      <dgm:prSet presAssocID="{72FDA6F9-1998-4379-949F-7A3FFB2AEE9E}" presName="text" presStyleLbl="fgAcc0" presStyleIdx="2" presStyleCnt="3">
        <dgm:presLayoutVars>
          <dgm:chPref val="3"/>
        </dgm:presLayoutVars>
      </dgm:prSet>
      <dgm:spPr/>
    </dgm:pt>
    <dgm:pt modelId="{7F3BDF50-851B-E147-B226-9403358512FA}" type="pres">
      <dgm:prSet presAssocID="{72FDA6F9-1998-4379-949F-7A3FFB2AEE9E}" presName="hierChild2" presStyleCnt="0"/>
      <dgm:spPr/>
    </dgm:pt>
  </dgm:ptLst>
  <dgm:cxnLst>
    <dgm:cxn modelId="{E3895831-274C-B543-8CE5-76918E573CD5}" type="presOf" srcId="{AD873351-4244-4502-BDF6-FB43F3C56940}" destId="{4945FADB-ADE4-4846-856D-13CFE6883702}" srcOrd="0" destOrd="0" presId="urn:microsoft.com/office/officeart/2005/8/layout/hierarchy1"/>
    <dgm:cxn modelId="{D669FA48-BC60-4EBD-BAEF-7E995C893B15}" srcId="{AD873351-4244-4502-BDF6-FB43F3C56940}" destId="{18BDFCC3-DAC6-455C-B794-249370F052EC}" srcOrd="0" destOrd="0" parTransId="{E5C67FED-991D-4732-BDAE-3EC3FE2CBE58}" sibTransId="{77FA9FF4-E762-43EC-A451-35E8BAC93447}"/>
    <dgm:cxn modelId="{7D7E1359-4A39-2648-B624-23E01494C6EA}" type="presOf" srcId="{2F7D3F8E-ADB0-4DB4-BFC0-E2421893DE70}" destId="{16636D13-14C1-544D-9299-85A2C406E7DA}" srcOrd="0" destOrd="0" presId="urn:microsoft.com/office/officeart/2005/8/layout/hierarchy1"/>
    <dgm:cxn modelId="{EDA75979-C262-409C-BD3B-4FC0CF5555B1}" srcId="{AD873351-4244-4502-BDF6-FB43F3C56940}" destId="{72FDA6F9-1998-4379-949F-7A3FFB2AEE9E}" srcOrd="2" destOrd="0" parTransId="{66E32CDD-9C00-4E73-A797-705E8B543F19}" sibTransId="{1FBDB670-BFA7-4DC9-BC31-8B34ABBA7738}"/>
    <dgm:cxn modelId="{6BFC6F84-6531-4EF9-A2D4-F3EC1CE229FA}" srcId="{AD873351-4244-4502-BDF6-FB43F3C56940}" destId="{2F7D3F8E-ADB0-4DB4-BFC0-E2421893DE70}" srcOrd="1" destOrd="0" parTransId="{38D73046-EC18-4ACE-BC1A-012208D262F2}" sibTransId="{C244135C-1F3B-4FAD-B2C7-F0BAFBC58272}"/>
    <dgm:cxn modelId="{560D03AF-0369-6B4C-8C80-3857DE0EE9F6}" type="presOf" srcId="{72FDA6F9-1998-4379-949F-7A3FFB2AEE9E}" destId="{F5B8150D-6A31-AA40-BB3E-EC81CE61072B}" srcOrd="0" destOrd="0" presId="urn:microsoft.com/office/officeart/2005/8/layout/hierarchy1"/>
    <dgm:cxn modelId="{F6C16DEF-A508-D04B-A8C4-97B05C0B3D41}" type="presOf" srcId="{18BDFCC3-DAC6-455C-B794-249370F052EC}" destId="{07A63C1C-B407-0548-B13F-626B6A05CE89}" srcOrd="0" destOrd="0" presId="urn:microsoft.com/office/officeart/2005/8/layout/hierarchy1"/>
    <dgm:cxn modelId="{7C5F361E-EDB8-E64E-ABEF-3E8B981F0583}" type="presParOf" srcId="{4945FADB-ADE4-4846-856D-13CFE6883702}" destId="{A6FEB1C1-EDE1-1947-ACA2-D88520FD5E3E}" srcOrd="0" destOrd="0" presId="urn:microsoft.com/office/officeart/2005/8/layout/hierarchy1"/>
    <dgm:cxn modelId="{7CC42231-B74B-E04E-AB60-BC59DBC443BD}" type="presParOf" srcId="{A6FEB1C1-EDE1-1947-ACA2-D88520FD5E3E}" destId="{33A749D3-1F60-6D42-B1FF-F3E68A412091}" srcOrd="0" destOrd="0" presId="urn:microsoft.com/office/officeart/2005/8/layout/hierarchy1"/>
    <dgm:cxn modelId="{CF83E224-0C74-BA42-AB9D-54A7E6533F21}" type="presParOf" srcId="{33A749D3-1F60-6D42-B1FF-F3E68A412091}" destId="{42EF4DEF-1FC7-2942-91F9-F9204C171290}" srcOrd="0" destOrd="0" presId="urn:microsoft.com/office/officeart/2005/8/layout/hierarchy1"/>
    <dgm:cxn modelId="{0F856594-EE2B-5E43-AE09-6BD7884B9C8B}" type="presParOf" srcId="{33A749D3-1F60-6D42-B1FF-F3E68A412091}" destId="{07A63C1C-B407-0548-B13F-626B6A05CE89}" srcOrd="1" destOrd="0" presId="urn:microsoft.com/office/officeart/2005/8/layout/hierarchy1"/>
    <dgm:cxn modelId="{A93233C6-4DBF-E548-BEDC-1B45BF7AB333}" type="presParOf" srcId="{A6FEB1C1-EDE1-1947-ACA2-D88520FD5E3E}" destId="{DA20B836-061A-E349-904A-F1600FDA679D}" srcOrd="1" destOrd="0" presId="urn:microsoft.com/office/officeart/2005/8/layout/hierarchy1"/>
    <dgm:cxn modelId="{3442E4BB-12D2-BE4A-BDEF-FA34E8407328}" type="presParOf" srcId="{4945FADB-ADE4-4846-856D-13CFE6883702}" destId="{CC67FE28-0BD6-BF41-96D5-8C2F09A353D6}" srcOrd="1" destOrd="0" presId="urn:microsoft.com/office/officeart/2005/8/layout/hierarchy1"/>
    <dgm:cxn modelId="{41C7E2DA-922B-FC4E-B308-0848DB5788EB}" type="presParOf" srcId="{CC67FE28-0BD6-BF41-96D5-8C2F09A353D6}" destId="{1F30A925-D084-F246-8CF3-D27ABE012A37}" srcOrd="0" destOrd="0" presId="urn:microsoft.com/office/officeart/2005/8/layout/hierarchy1"/>
    <dgm:cxn modelId="{8B775D48-3BEC-A84B-902C-11F2BE719ED5}" type="presParOf" srcId="{1F30A925-D084-F246-8CF3-D27ABE012A37}" destId="{58A41B33-DF58-F844-8BC5-4E16ED80B6A8}" srcOrd="0" destOrd="0" presId="urn:microsoft.com/office/officeart/2005/8/layout/hierarchy1"/>
    <dgm:cxn modelId="{46DA2EC6-C88F-2744-9BCA-61BADD26E487}" type="presParOf" srcId="{1F30A925-D084-F246-8CF3-D27ABE012A37}" destId="{16636D13-14C1-544D-9299-85A2C406E7DA}" srcOrd="1" destOrd="0" presId="urn:microsoft.com/office/officeart/2005/8/layout/hierarchy1"/>
    <dgm:cxn modelId="{AF933EA5-D81B-9E44-850A-710CF5BB25EC}" type="presParOf" srcId="{CC67FE28-0BD6-BF41-96D5-8C2F09A353D6}" destId="{D855946E-6B93-3948-94FC-47D11E465668}" srcOrd="1" destOrd="0" presId="urn:microsoft.com/office/officeart/2005/8/layout/hierarchy1"/>
    <dgm:cxn modelId="{5A1F481E-110C-CF4A-9580-0DFC5860ADA9}" type="presParOf" srcId="{4945FADB-ADE4-4846-856D-13CFE6883702}" destId="{37152C89-BCDC-064F-A078-72AF99E9B6AC}" srcOrd="2" destOrd="0" presId="urn:microsoft.com/office/officeart/2005/8/layout/hierarchy1"/>
    <dgm:cxn modelId="{3856C6DB-D45A-1A4B-8E97-EFD195DC45B8}" type="presParOf" srcId="{37152C89-BCDC-064F-A078-72AF99E9B6AC}" destId="{6B4FF9E9-3994-9C48-98EB-658AA010DE2F}" srcOrd="0" destOrd="0" presId="urn:microsoft.com/office/officeart/2005/8/layout/hierarchy1"/>
    <dgm:cxn modelId="{DDCC77F2-0C31-A641-8D2F-CE717D1EB6FB}" type="presParOf" srcId="{6B4FF9E9-3994-9C48-98EB-658AA010DE2F}" destId="{9198DAA9-A996-1847-801B-6FF4C4DDFACA}" srcOrd="0" destOrd="0" presId="urn:microsoft.com/office/officeart/2005/8/layout/hierarchy1"/>
    <dgm:cxn modelId="{C45ACB8E-D7FA-1C4D-B1CA-132F4C8EDF00}" type="presParOf" srcId="{6B4FF9E9-3994-9C48-98EB-658AA010DE2F}" destId="{F5B8150D-6A31-AA40-BB3E-EC81CE61072B}" srcOrd="1" destOrd="0" presId="urn:microsoft.com/office/officeart/2005/8/layout/hierarchy1"/>
    <dgm:cxn modelId="{AB28921D-07ED-7343-B378-435C364AB7C5}" type="presParOf" srcId="{37152C89-BCDC-064F-A078-72AF99E9B6AC}" destId="{7F3BDF50-851B-E147-B226-9403358512F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FC8C2FC-5388-488A-8B95-BEBF24EC458B}" type="doc">
      <dgm:prSet loTypeId="urn:microsoft.com/office/officeart/2005/8/layout/cycle5" loCatId="cycle" qsTypeId="urn:microsoft.com/office/officeart/2005/8/quickstyle/simple5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1E71C9A-723A-493E-A51B-5F943CCD52DD}">
      <dgm:prSet/>
      <dgm:spPr/>
      <dgm:t>
        <a:bodyPr/>
        <a:lstStyle/>
        <a:p>
          <a:r>
            <a:rPr lang="en-US"/>
            <a:t>Just as with file access, there are instances where we may want to prevent changing the values of an object</a:t>
          </a:r>
        </a:p>
      </dgm:t>
    </dgm:pt>
    <dgm:pt modelId="{D1F61F31-97A1-4BB1-BFDC-735AC1D23D96}" type="parTrans" cxnId="{8CA30843-39DD-40B1-B47F-05C955DC956A}">
      <dgm:prSet/>
      <dgm:spPr/>
      <dgm:t>
        <a:bodyPr/>
        <a:lstStyle/>
        <a:p>
          <a:endParaRPr lang="en-US"/>
        </a:p>
      </dgm:t>
    </dgm:pt>
    <dgm:pt modelId="{31A81A74-4396-4DCE-B3EB-E7AC5319F5C1}" type="sibTrans" cxnId="{8CA30843-39DD-40B1-B47F-05C955DC956A}">
      <dgm:prSet/>
      <dgm:spPr/>
      <dgm:t>
        <a:bodyPr/>
        <a:lstStyle/>
        <a:p>
          <a:endParaRPr lang="en-US"/>
        </a:p>
      </dgm:t>
    </dgm:pt>
    <dgm:pt modelId="{BC7E2F68-3FFE-47CA-A3A2-EEB65E96F3A2}">
      <dgm:prSet/>
      <dgm:spPr/>
      <dgm:t>
        <a:bodyPr/>
        <a:lstStyle/>
        <a:p>
          <a:r>
            <a:rPr lang="en-US"/>
            <a:t>Likewise, there are instances where permission to edit freely is necessary</a:t>
          </a:r>
        </a:p>
      </dgm:t>
    </dgm:pt>
    <dgm:pt modelId="{70FCCB21-6776-47EF-BC36-B657712476ED}" type="parTrans" cxnId="{04BEEA0B-A837-45E5-9158-3123C679835F}">
      <dgm:prSet/>
      <dgm:spPr/>
      <dgm:t>
        <a:bodyPr/>
        <a:lstStyle/>
        <a:p>
          <a:endParaRPr lang="en-US"/>
        </a:p>
      </dgm:t>
    </dgm:pt>
    <dgm:pt modelId="{D21D359B-BB36-4273-BDD0-A2815CF05FC0}" type="sibTrans" cxnId="{04BEEA0B-A837-45E5-9158-3123C679835F}">
      <dgm:prSet/>
      <dgm:spPr/>
      <dgm:t>
        <a:bodyPr/>
        <a:lstStyle/>
        <a:p>
          <a:endParaRPr lang="en-US"/>
        </a:p>
      </dgm:t>
    </dgm:pt>
    <dgm:pt modelId="{998491CF-5792-42AA-9774-A3CDF0EF9785}">
      <dgm:prSet/>
      <dgm:spPr/>
      <dgm:t>
        <a:bodyPr/>
        <a:lstStyle/>
        <a:p>
          <a:r>
            <a:rPr lang="en-US"/>
            <a:t>We may want to change values when getting information from an object</a:t>
          </a:r>
        </a:p>
      </dgm:t>
    </dgm:pt>
    <dgm:pt modelId="{7678FC02-8991-4CBD-825C-EB5848137D49}" type="parTrans" cxnId="{5D4800D4-5F7C-47F3-A8B4-B291F7F6356E}">
      <dgm:prSet/>
      <dgm:spPr/>
      <dgm:t>
        <a:bodyPr/>
        <a:lstStyle/>
        <a:p>
          <a:endParaRPr lang="en-US"/>
        </a:p>
      </dgm:t>
    </dgm:pt>
    <dgm:pt modelId="{5BBE0F6A-052C-4747-BF19-01323FFF6F22}" type="sibTrans" cxnId="{5D4800D4-5F7C-47F3-A8B4-B291F7F6356E}">
      <dgm:prSet/>
      <dgm:spPr/>
      <dgm:t>
        <a:bodyPr/>
        <a:lstStyle/>
        <a:p>
          <a:endParaRPr lang="en-US"/>
        </a:p>
      </dgm:t>
    </dgm:pt>
    <dgm:pt modelId="{5DBC4C1C-8297-2D45-981E-B45263EB1F1A}" type="pres">
      <dgm:prSet presAssocID="{EFC8C2FC-5388-488A-8B95-BEBF24EC458B}" presName="cycle" presStyleCnt="0">
        <dgm:presLayoutVars>
          <dgm:dir/>
          <dgm:resizeHandles val="exact"/>
        </dgm:presLayoutVars>
      </dgm:prSet>
      <dgm:spPr/>
    </dgm:pt>
    <dgm:pt modelId="{61B8C342-3024-3940-9244-4CEAB15B2630}" type="pres">
      <dgm:prSet presAssocID="{B1E71C9A-723A-493E-A51B-5F943CCD52DD}" presName="node" presStyleLbl="node1" presStyleIdx="0" presStyleCnt="3">
        <dgm:presLayoutVars>
          <dgm:bulletEnabled val="1"/>
        </dgm:presLayoutVars>
      </dgm:prSet>
      <dgm:spPr/>
    </dgm:pt>
    <dgm:pt modelId="{F3CF56E5-2AA1-E641-8A9D-4E43617A8F7B}" type="pres">
      <dgm:prSet presAssocID="{B1E71C9A-723A-493E-A51B-5F943CCD52DD}" presName="spNode" presStyleCnt="0"/>
      <dgm:spPr/>
    </dgm:pt>
    <dgm:pt modelId="{74835E5D-9621-3A43-892E-85496D7BAF86}" type="pres">
      <dgm:prSet presAssocID="{31A81A74-4396-4DCE-B3EB-E7AC5319F5C1}" presName="sibTrans" presStyleLbl="sibTrans1D1" presStyleIdx="0" presStyleCnt="3"/>
      <dgm:spPr/>
    </dgm:pt>
    <dgm:pt modelId="{5AE3A7C2-716A-F545-90DA-62C6C8381FED}" type="pres">
      <dgm:prSet presAssocID="{BC7E2F68-3FFE-47CA-A3A2-EEB65E96F3A2}" presName="node" presStyleLbl="node1" presStyleIdx="1" presStyleCnt="3">
        <dgm:presLayoutVars>
          <dgm:bulletEnabled val="1"/>
        </dgm:presLayoutVars>
      </dgm:prSet>
      <dgm:spPr/>
    </dgm:pt>
    <dgm:pt modelId="{AFAB8528-3D91-0244-B6F5-9E3A91A6B93B}" type="pres">
      <dgm:prSet presAssocID="{BC7E2F68-3FFE-47CA-A3A2-EEB65E96F3A2}" presName="spNode" presStyleCnt="0"/>
      <dgm:spPr/>
    </dgm:pt>
    <dgm:pt modelId="{D3B65EDA-0D5D-D040-9E3C-D04D8758E849}" type="pres">
      <dgm:prSet presAssocID="{D21D359B-BB36-4273-BDD0-A2815CF05FC0}" presName="sibTrans" presStyleLbl="sibTrans1D1" presStyleIdx="1" presStyleCnt="3"/>
      <dgm:spPr/>
    </dgm:pt>
    <dgm:pt modelId="{249BF712-CAAF-4F49-9236-8D96A359FAC9}" type="pres">
      <dgm:prSet presAssocID="{998491CF-5792-42AA-9774-A3CDF0EF9785}" presName="node" presStyleLbl="node1" presStyleIdx="2" presStyleCnt="3">
        <dgm:presLayoutVars>
          <dgm:bulletEnabled val="1"/>
        </dgm:presLayoutVars>
      </dgm:prSet>
      <dgm:spPr/>
    </dgm:pt>
    <dgm:pt modelId="{17469730-FB43-B941-B310-9396EBB5E142}" type="pres">
      <dgm:prSet presAssocID="{998491CF-5792-42AA-9774-A3CDF0EF9785}" presName="spNode" presStyleCnt="0"/>
      <dgm:spPr/>
    </dgm:pt>
    <dgm:pt modelId="{1739C6EC-1C7E-024A-A88D-4D6CDFECC398}" type="pres">
      <dgm:prSet presAssocID="{5BBE0F6A-052C-4747-BF19-01323FFF6F22}" presName="sibTrans" presStyleLbl="sibTrans1D1" presStyleIdx="2" presStyleCnt="3"/>
      <dgm:spPr/>
    </dgm:pt>
  </dgm:ptLst>
  <dgm:cxnLst>
    <dgm:cxn modelId="{04BEEA0B-A837-45E5-9158-3123C679835F}" srcId="{EFC8C2FC-5388-488A-8B95-BEBF24EC458B}" destId="{BC7E2F68-3FFE-47CA-A3A2-EEB65E96F3A2}" srcOrd="1" destOrd="0" parTransId="{70FCCB21-6776-47EF-BC36-B657712476ED}" sibTransId="{D21D359B-BB36-4273-BDD0-A2815CF05FC0}"/>
    <dgm:cxn modelId="{4724553B-3ABC-8042-AF4C-7392C85E5755}" type="presOf" srcId="{BC7E2F68-3FFE-47CA-A3A2-EEB65E96F3A2}" destId="{5AE3A7C2-716A-F545-90DA-62C6C8381FED}" srcOrd="0" destOrd="0" presId="urn:microsoft.com/office/officeart/2005/8/layout/cycle5"/>
    <dgm:cxn modelId="{8CA30843-39DD-40B1-B47F-05C955DC956A}" srcId="{EFC8C2FC-5388-488A-8B95-BEBF24EC458B}" destId="{B1E71C9A-723A-493E-A51B-5F943CCD52DD}" srcOrd="0" destOrd="0" parTransId="{D1F61F31-97A1-4BB1-BFDC-735AC1D23D96}" sibTransId="{31A81A74-4396-4DCE-B3EB-E7AC5319F5C1}"/>
    <dgm:cxn modelId="{93295D45-369E-B14A-AE6D-E8443D219624}" type="presOf" srcId="{EFC8C2FC-5388-488A-8B95-BEBF24EC458B}" destId="{5DBC4C1C-8297-2D45-981E-B45263EB1F1A}" srcOrd="0" destOrd="0" presId="urn:microsoft.com/office/officeart/2005/8/layout/cycle5"/>
    <dgm:cxn modelId="{5EB3E35B-17CD-F542-8705-EAE05658CCDC}" type="presOf" srcId="{5BBE0F6A-052C-4747-BF19-01323FFF6F22}" destId="{1739C6EC-1C7E-024A-A88D-4D6CDFECC398}" srcOrd="0" destOrd="0" presId="urn:microsoft.com/office/officeart/2005/8/layout/cycle5"/>
    <dgm:cxn modelId="{3DE5B560-F5D7-FA4F-AA2C-365525C61C39}" type="presOf" srcId="{998491CF-5792-42AA-9774-A3CDF0EF9785}" destId="{249BF712-CAAF-4F49-9236-8D96A359FAC9}" srcOrd="0" destOrd="0" presId="urn:microsoft.com/office/officeart/2005/8/layout/cycle5"/>
    <dgm:cxn modelId="{5A15D172-E515-DB44-A45C-7AB260506859}" type="presOf" srcId="{B1E71C9A-723A-493E-A51B-5F943CCD52DD}" destId="{61B8C342-3024-3940-9244-4CEAB15B2630}" srcOrd="0" destOrd="0" presId="urn:microsoft.com/office/officeart/2005/8/layout/cycle5"/>
    <dgm:cxn modelId="{472ADCC4-399F-F24E-99E4-A4979D795573}" type="presOf" srcId="{31A81A74-4396-4DCE-B3EB-E7AC5319F5C1}" destId="{74835E5D-9621-3A43-892E-85496D7BAF86}" srcOrd="0" destOrd="0" presId="urn:microsoft.com/office/officeart/2005/8/layout/cycle5"/>
    <dgm:cxn modelId="{5D4800D4-5F7C-47F3-A8B4-B291F7F6356E}" srcId="{EFC8C2FC-5388-488A-8B95-BEBF24EC458B}" destId="{998491CF-5792-42AA-9774-A3CDF0EF9785}" srcOrd="2" destOrd="0" parTransId="{7678FC02-8991-4CBD-825C-EB5848137D49}" sibTransId="{5BBE0F6A-052C-4747-BF19-01323FFF6F22}"/>
    <dgm:cxn modelId="{424727FD-9962-F647-87F5-2D6C3970F1B7}" type="presOf" srcId="{D21D359B-BB36-4273-BDD0-A2815CF05FC0}" destId="{D3B65EDA-0D5D-D040-9E3C-D04D8758E849}" srcOrd="0" destOrd="0" presId="urn:microsoft.com/office/officeart/2005/8/layout/cycle5"/>
    <dgm:cxn modelId="{65392845-B0D1-B949-96D3-25C68E4C0247}" type="presParOf" srcId="{5DBC4C1C-8297-2D45-981E-B45263EB1F1A}" destId="{61B8C342-3024-3940-9244-4CEAB15B2630}" srcOrd="0" destOrd="0" presId="urn:microsoft.com/office/officeart/2005/8/layout/cycle5"/>
    <dgm:cxn modelId="{7F275F5C-E555-4C4D-A326-85E1F6544910}" type="presParOf" srcId="{5DBC4C1C-8297-2D45-981E-B45263EB1F1A}" destId="{F3CF56E5-2AA1-E641-8A9D-4E43617A8F7B}" srcOrd="1" destOrd="0" presId="urn:microsoft.com/office/officeart/2005/8/layout/cycle5"/>
    <dgm:cxn modelId="{D5C263B1-1D58-A142-AFEF-9DC06F75E288}" type="presParOf" srcId="{5DBC4C1C-8297-2D45-981E-B45263EB1F1A}" destId="{74835E5D-9621-3A43-892E-85496D7BAF86}" srcOrd="2" destOrd="0" presId="urn:microsoft.com/office/officeart/2005/8/layout/cycle5"/>
    <dgm:cxn modelId="{2F50D280-B794-2D4D-8E30-7FDE2DE3CF50}" type="presParOf" srcId="{5DBC4C1C-8297-2D45-981E-B45263EB1F1A}" destId="{5AE3A7C2-716A-F545-90DA-62C6C8381FED}" srcOrd="3" destOrd="0" presId="urn:microsoft.com/office/officeart/2005/8/layout/cycle5"/>
    <dgm:cxn modelId="{291BD744-CC6E-2D45-94D5-4E8201C571D1}" type="presParOf" srcId="{5DBC4C1C-8297-2D45-981E-B45263EB1F1A}" destId="{AFAB8528-3D91-0244-B6F5-9E3A91A6B93B}" srcOrd="4" destOrd="0" presId="urn:microsoft.com/office/officeart/2005/8/layout/cycle5"/>
    <dgm:cxn modelId="{CD447B59-9054-2A46-A17D-8D67184E1A2E}" type="presParOf" srcId="{5DBC4C1C-8297-2D45-981E-B45263EB1F1A}" destId="{D3B65EDA-0D5D-D040-9E3C-D04D8758E849}" srcOrd="5" destOrd="0" presId="urn:microsoft.com/office/officeart/2005/8/layout/cycle5"/>
    <dgm:cxn modelId="{0F0F2515-3892-574C-A9A1-97CDB4D2B474}" type="presParOf" srcId="{5DBC4C1C-8297-2D45-981E-B45263EB1F1A}" destId="{249BF712-CAAF-4F49-9236-8D96A359FAC9}" srcOrd="6" destOrd="0" presId="urn:microsoft.com/office/officeart/2005/8/layout/cycle5"/>
    <dgm:cxn modelId="{D79C2931-B2AE-A84A-A6E7-AC0AA14E764C}" type="presParOf" srcId="{5DBC4C1C-8297-2D45-981E-B45263EB1F1A}" destId="{17469730-FB43-B941-B310-9396EBB5E142}" srcOrd="7" destOrd="0" presId="urn:microsoft.com/office/officeart/2005/8/layout/cycle5"/>
    <dgm:cxn modelId="{1657F054-F907-0E4F-935D-5B723A5FF7C2}" type="presParOf" srcId="{5DBC4C1C-8297-2D45-981E-B45263EB1F1A}" destId="{1739C6EC-1C7E-024A-A88D-4D6CDFECC398}" srcOrd="8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C3CFFFF-369E-46C0-B14B-AABB2F2AF3FD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2AD3B46-5DF6-458F-9C87-E63467BE034D}">
      <dgm:prSet/>
      <dgm:spPr/>
      <dgm:t>
        <a:bodyPr/>
        <a:lstStyle/>
        <a:p>
          <a:r>
            <a:rPr lang="en-GB"/>
            <a:t>Private – accessible internally by the other members of the class</a:t>
          </a:r>
          <a:endParaRPr lang="en-US"/>
        </a:p>
      </dgm:t>
    </dgm:pt>
    <dgm:pt modelId="{42A79AE9-7E65-4DA0-AD87-E8969FFEFFF3}" type="parTrans" cxnId="{8B78AE58-B2D4-4D2A-823A-2F9202D63CFC}">
      <dgm:prSet/>
      <dgm:spPr/>
      <dgm:t>
        <a:bodyPr/>
        <a:lstStyle/>
        <a:p>
          <a:endParaRPr lang="en-US"/>
        </a:p>
      </dgm:t>
    </dgm:pt>
    <dgm:pt modelId="{4B224757-5B87-4B3C-B703-12D0BAFDD44B}" type="sibTrans" cxnId="{8B78AE58-B2D4-4D2A-823A-2F9202D63CFC}">
      <dgm:prSet/>
      <dgm:spPr/>
      <dgm:t>
        <a:bodyPr/>
        <a:lstStyle/>
        <a:p>
          <a:endParaRPr lang="en-US"/>
        </a:p>
      </dgm:t>
    </dgm:pt>
    <dgm:pt modelId="{3B90FD7E-C428-478B-88C8-C3DA409DFCE0}">
      <dgm:prSet/>
      <dgm:spPr/>
      <dgm:t>
        <a:bodyPr/>
        <a:lstStyle/>
        <a:p>
          <a:r>
            <a:rPr lang="en-GB"/>
            <a:t>Public – accessible by members of the class and by external entities</a:t>
          </a:r>
          <a:endParaRPr lang="en-US"/>
        </a:p>
      </dgm:t>
    </dgm:pt>
    <dgm:pt modelId="{B7BF34C3-8747-4B45-B084-3AB20F704AC9}" type="parTrans" cxnId="{FD626287-09E5-41A1-85EC-4CD31919F3A5}">
      <dgm:prSet/>
      <dgm:spPr/>
      <dgm:t>
        <a:bodyPr/>
        <a:lstStyle/>
        <a:p>
          <a:endParaRPr lang="en-US"/>
        </a:p>
      </dgm:t>
    </dgm:pt>
    <dgm:pt modelId="{0DAC5E78-8A33-4878-9B84-7253EE231DC6}" type="sibTrans" cxnId="{FD626287-09E5-41A1-85EC-4CD31919F3A5}">
      <dgm:prSet/>
      <dgm:spPr/>
      <dgm:t>
        <a:bodyPr/>
        <a:lstStyle/>
        <a:p>
          <a:endParaRPr lang="en-US"/>
        </a:p>
      </dgm:t>
    </dgm:pt>
    <dgm:pt modelId="{5968EA03-7578-40CD-8D1E-8C1764B373EA}">
      <dgm:prSet/>
      <dgm:spPr/>
      <dgm:t>
        <a:bodyPr/>
        <a:lstStyle/>
        <a:p>
          <a:r>
            <a:rPr lang="en-GB"/>
            <a:t>Protected – accessible by the class itself and any derived classes</a:t>
          </a:r>
          <a:endParaRPr lang="en-US"/>
        </a:p>
      </dgm:t>
    </dgm:pt>
    <dgm:pt modelId="{CE690829-A15F-4435-B836-51E4F7EBFF91}" type="parTrans" cxnId="{20F76B1A-0710-4B57-AC31-526A7E1B9945}">
      <dgm:prSet/>
      <dgm:spPr/>
      <dgm:t>
        <a:bodyPr/>
        <a:lstStyle/>
        <a:p>
          <a:endParaRPr lang="en-US"/>
        </a:p>
      </dgm:t>
    </dgm:pt>
    <dgm:pt modelId="{2008B4FF-1A8F-4EB4-87ED-AC0F0BD79053}" type="sibTrans" cxnId="{20F76B1A-0710-4B57-AC31-526A7E1B9945}">
      <dgm:prSet/>
      <dgm:spPr/>
      <dgm:t>
        <a:bodyPr/>
        <a:lstStyle/>
        <a:p>
          <a:endParaRPr lang="en-US"/>
        </a:p>
      </dgm:t>
    </dgm:pt>
    <dgm:pt modelId="{4C08D42B-8804-AD44-96D9-D0BD24EC0773}" type="pres">
      <dgm:prSet presAssocID="{6C3CFFFF-369E-46C0-B14B-AABB2F2AF3FD}" presName="Name0" presStyleCnt="0">
        <dgm:presLayoutVars>
          <dgm:dir/>
          <dgm:animLvl val="lvl"/>
          <dgm:resizeHandles val="exact"/>
        </dgm:presLayoutVars>
      </dgm:prSet>
      <dgm:spPr/>
    </dgm:pt>
    <dgm:pt modelId="{AA03014D-E553-C64A-ADFB-7B9FD46069C2}" type="pres">
      <dgm:prSet presAssocID="{C2AD3B46-5DF6-458F-9C87-E63467BE034D}" presName="linNode" presStyleCnt="0"/>
      <dgm:spPr/>
    </dgm:pt>
    <dgm:pt modelId="{5767AA84-672D-2842-ADD7-60F8931A1C5A}" type="pres">
      <dgm:prSet presAssocID="{C2AD3B46-5DF6-458F-9C87-E63467BE034D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0EAECE42-5B02-3742-AF85-EB7D24B721A8}" type="pres">
      <dgm:prSet presAssocID="{4B224757-5B87-4B3C-B703-12D0BAFDD44B}" presName="sp" presStyleCnt="0"/>
      <dgm:spPr/>
    </dgm:pt>
    <dgm:pt modelId="{A560BFCE-60BF-2646-8831-8ABCF3A677BD}" type="pres">
      <dgm:prSet presAssocID="{3B90FD7E-C428-478B-88C8-C3DA409DFCE0}" presName="linNode" presStyleCnt="0"/>
      <dgm:spPr/>
    </dgm:pt>
    <dgm:pt modelId="{42BBC19B-7E67-394D-8E30-322A4DE6A91F}" type="pres">
      <dgm:prSet presAssocID="{3B90FD7E-C428-478B-88C8-C3DA409DFCE0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7556DCE6-54E0-B447-9519-293FD2E920A7}" type="pres">
      <dgm:prSet presAssocID="{0DAC5E78-8A33-4878-9B84-7253EE231DC6}" presName="sp" presStyleCnt="0"/>
      <dgm:spPr/>
    </dgm:pt>
    <dgm:pt modelId="{26E0A70C-E4FF-3543-848B-7CE4D3BCCA8E}" type="pres">
      <dgm:prSet presAssocID="{5968EA03-7578-40CD-8D1E-8C1764B373EA}" presName="linNode" presStyleCnt="0"/>
      <dgm:spPr/>
    </dgm:pt>
    <dgm:pt modelId="{BF8DB7BB-CE0F-0B41-B722-F287FE4D3626}" type="pres">
      <dgm:prSet presAssocID="{5968EA03-7578-40CD-8D1E-8C1764B373EA}" presName="parentText" presStyleLbl="node1" presStyleIdx="2" presStyleCnt="3">
        <dgm:presLayoutVars>
          <dgm:chMax val="1"/>
          <dgm:bulletEnabled val="1"/>
        </dgm:presLayoutVars>
      </dgm:prSet>
      <dgm:spPr/>
    </dgm:pt>
  </dgm:ptLst>
  <dgm:cxnLst>
    <dgm:cxn modelId="{20F76B1A-0710-4B57-AC31-526A7E1B9945}" srcId="{6C3CFFFF-369E-46C0-B14B-AABB2F2AF3FD}" destId="{5968EA03-7578-40CD-8D1E-8C1764B373EA}" srcOrd="2" destOrd="0" parTransId="{CE690829-A15F-4435-B836-51E4F7EBFF91}" sibTransId="{2008B4FF-1A8F-4EB4-87ED-AC0F0BD79053}"/>
    <dgm:cxn modelId="{5D24B530-0428-6445-98D0-32905E36EBAC}" type="presOf" srcId="{3B90FD7E-C428-478B-88C8-C3DA409DFCE0}" destId="{42BBC19B-7E67-394D-8E30-322A4DE6A91F}" srcOrd="0" destOrd="0" presId="urn:microsoft.com/office/officeart/2005/8/layout/vList5"/>
    <dgm:cxn modelId="{DFA3C249-18ED-624D-8297-897117228C87}" type="presOf" srcId="{5968EA03-7578-40CD-8D1E-8C1764B373EA}" destId="{BF8DB7BB-CE0F-0B41-B722-F287FE4D3626}" srcOrd="0" destOrd="0" presId="urn:microsoft.com/office/officeart/2005/8/layout/vList5"/>
    <dgm:cxn modelId="{44957D56-33FF-6145-BB30-86FAC265574C}" type="presOf" srcId="{C2AD3B46-5DF6-458F-9C87-E63467BE034D}" destId="{5767AA84-672D-2842-ADD7-60F8931A1C5A}" srcOrd="0" destOrd="0" presId="urn:microsoft.com/office/officeart/2005/8/layout/vList5"/>
    <dgm:cxn modelId="{8B78AE58-B2D4-4D2A-823A-2F9202D63CFC}" srcId="{6C3CFFFF-369E-46C0-B14B-AABB2F2AF3FD}" destId="{C2AD3B46-5DF6-458F-9C87-E63467BE034D}" srcOrd="0" destOrd="0" parTransId="{42A79AE9-7E65-4DA0-AD87-E8969FFEFFF3}" sibTransId="{4B224757-5B87-4B3C-B703-12D0BAFDD44B}"/>
    <dgm:cxn modelId="{FD626287-09E5-41A1-85EC-4CD31919F3A5}" srcId="{6C3CFFFF-369E-46C0-B14B-AABB2F2AF3FD}" destId="{3B90FD7E-C428-478B-88C8-C3DA409DFCE0}" srcOrd="1" destOrd="0" parTransId="{B7BF34C3-8747-4B45-B084-3AB20F704AC9}" sibTransId="{0DAC5E78-8A33-4878-9B84-7253EE231DC6}"/>
    <dgm:cxn modelId="{571CDBBF-8FF4-6047-8025-8C2400012876}" type="presOf" srcId="{6C3CFFFF-369E-46C0-B14B-AABB2F2AF3FD}" destId="{4C08D42B-8804-AD44-96D9-D0BD24EC0773}" srcOrd="0" destOrd="0" presId="urn:microsoft.com/office/officeart/2005/8/layout/vList5"/>
    <dgm:cxn modelId="{54FDDD7A-1ACA-B743-A2CB-8956181CC19E}" type="presParOf" srcId="{4C08D42B-8804-AD44-96D9-D0BD24EC0773}" destId="{AA03014D-E553-C64A-ADFB-7B9FD46069C2}" srcOrd="0" destOrd="0" presId="urn:microsoft.com/office/officeart/2005/8/layout/vList5"/>
    <dgm:cxn modelId="{F2D9368F-9623-ED49-8C71-3325CA1A7A7D}" type="presParOf" srcId="{AA03014D-E553-C64A-ADFB-7B9FD46069C2}" destId="{5767AA84-672D-2842-ADD7-60F8931A1C5A}" srcOrd="0" destOrd="0" presId="urn:microsoft.com/office/officeart/2005/8/layout/vList5"/>
    <dgm:cxn modelId="{4B56EA16-36C7-DA43-8C3B-03C6BC6467CC}" type="presParOf" srcId="{4C08D42B-8804-AD44-96D9-D0BD24EC0773}" destId="{0EAECE42-5B02-3742-AF85-EB7D24B721A8}" srcOrd="1" destOrd="0" presId="urn:microsoft.com/office/officeart/2005/8/layout/vList5"/>
    <dgm:cxn modelId="{47C86E0D-2EAB-3844-ACE8-220719C1AFC7}" type="presParOf" srcId="{4C08D42B-8804-AD44-96D9-D0BD24EC0773}" destId="{A560BFCE-60BF-2646-8831-8ABCF3A677BD}" srcOrd="2" destOrd="0" presId="urn:microsoft.com/office/officeart/2005/8/layout/vList5"/>
    <dgm:cxn modelId="{91423E55-6F24-A546-8A8E-3395C5399275}" type="presParOf" srcId="{A560BFCE-60BF-2646-8831-8ABCF3A677BD}" destId="{42BBC19B-7E67-394D-8E30-322A4DE6A91F}" srcOrd="0" destOrd="0" presId="urn:microsoft.com/office/officeart/2005/8/layout/vList5"/>
    <dgm:cxn modelId="{2E506760-EF70-2144-8C6A-305A4D1922E6}" type="presParOf" srcId="{4C08D42B-8804-AD44-96D9-D0BD24EC0773}" destId="{7556DCE6-54E0-B447-9519-293FD2E920A7}" srcOrd="3" destOrd="0" presId="urn:microsoft.com/office/officeart/2005/8/layout/vList5"/>
    <dgm:cxn modelId="{0AE6A7FF-4846-DB4B-990A-FCB7A961CD76}" type="presParOf" srcId="{4C08D42B-8804-AD44-96D9-D0BD24EC0773}" destId="{26E0A70C-E4FF-3543-848B-7CE4D3BCCA8E}" srcOrd="4" destOrd="0" presId="urn:microsoft.com/office/officeart/2005/8/layout/vList5"/>
    <dgm:cxn modelId="{E50E75DD-88A6-4945-B009-B317DEC54233}" type="presParOf" srcId="{26E0A70C-E4FF-3543-848B-7CE4D3BCCA8E}" destId="{BF8DB7BB-CE0F-0B41-B722-F287FE4D3626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5513B3E-08E4-473B-B963-91AFE7AE1247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D11B90B-C2BF-4314-AE8D-C29F28B2EBB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Think carefully about the means by which values should be accessed</a:t>
          </a:r>
        </a:p>
      </dgm:t>
    </dgm:pt>
    <dgm:pt modelId="{5E99475D-5ACD-426D-AE09-CCC3140D1F5E}" type="parTrans" cxnId="{62408F55-49C9-4138-983E-4BE3AA2368D4}">
      <dgm:prSet/>
      <dgm:spPr/>
      <dgm:t>
        <a:bodyPr/>
        <a:lstStyle/>
        <a:p>
          <a:endParaRPr lang="en-US"/>
        </a:p>
      </dgm:t>
    </dgm:pt>
    <dgm:pt modelId="{04010832-FB6C-47A2-9913-A1F105B31405}" type="sibTrans" cxnId="{62408F55-49C9-4138-983E-4BE3AA2368D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8A12249-532A-4998-8AAD-AD8FC63452A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Plan the system so that the minimum level of data is changed externally</a:t>
          </a:r>
        </a:p>
      </dgm:t>
    </dgm:pt>
    <dgm:pt modelId="{DF310B41-2525-41B4-9067-C3BA81BE2D12}" type="parTrans" cxnId="{A7180FF6-0DFF-4573-A5BF-0E1A260EE855}">
      <dgm:prSet/>
      <dgm:spPr/>
      <dgm:t>
        <a:bodyPr/>
        <a:lstStyle/>
        <a:p>
          <a:endParaRPr lang="en-US"/>
        </a:p>
      </dgm:t>
    </dgm:pt>
    <dgm:pt modelId="{7B3B961A-B136-46B9-9B8E-7307B64B0F01}" type="sibTrans" cxnId="{A7180FF6-0DFF-4573-A5BF-0E1A260EE85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7B2FB50-D547-40A4-A1CF-58CCB8FD995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Access modifiers are important in the use of inheritance and polymorphism concepts</a:t>
          </a:r>
        </a:p>
      </dgm:t>
    </dgm:pt>
    <dgm:pt modelId="{F2BC54D6-EF96-41B9-B793-06D174A0A5D3}" type="parTrans" cxnId="{A911660E-E4AE-4E3F-A6BE-2727F949D9EC}">
      <dgm:prSet/>
      <dgm:spPr/>
      <dgm:t>
        <a:bodyPr/>
        <a:lstStyle/>
        <a:p>
          <a:endParaRPr lang="en-US"/>
        </a:p>
      </dgm:t>
    </dgm:pt>
    <dgm:pt modelId="{A6D415D3-3382-4B7C-9252-6E3ABC0B942B}" type="sibTrans" cxnId="{A911660E-E4AE-4E3F-A6BE-2727F949D9EC}">
      <dgm:prSet/>
      <dgm:spPr/>
      <dgm:t>
        <a:bodyPr/>
        <a:lstStyle/>
        <a:p>
          <a:endParaRPr lang="en-US"/>
        </a:p>
      </dgm:t>
    </dgm:pt>
    <dgm:pt modelId="{72249AC6-CA86-41FA-942B-177A313D9F11}" type="pres">
      <dgm:prSet presAssocID="{05513B3E-08E4-473B-B963-91AFE7AE1247}" presName="root" presStyleCnt="0">
        <dgm:presLayoutVars>
          <dgm:dir/>
          <dgm:resizeHandles val="exact"/>
        </dgm:presLayoutVars>
      </dgm:prSet>
      <dgm:spPr/>
    </dgm:pt>
    <dgm:pt modelId="{CC17B0FE-98CC-4F0B-AB04-2621330ACFD5}" type="pres">
      <dgm:prSet presAssocID="{05513B3E-08E4-473B-B963-91AFE7AE1247}" presName="container" presStyleCnt="0">
        <dgm:presLayoutVars>
          <dgm:dir/>
          <dgm:resizeHandles val="exact"/>
        </dgm:presLayoutVars>
      </dgm:prSet>
      <dgm:spPr/>
    </dgm:pt>
    <dgm:pt modelId="{4A5C89A7-CE6C-434B-BD49-09228BEF984D}" type="pres">
      <dgm:prSet presAssocID="{AD11B90B-C2BF-4314-AE8D-C29F28B2EBB2}" presName="compNode" presStyleCnt="0"/>
      <dgm:spPr/>
    </dgm:pt>
    <dgm:pt modelId="{9EFB624E-133D-46A4-A3E6-D36AED43A5CE}" type="pres">
      <dgm:prSet presAssocID="{AD11B90B-C2BF-4314-AE8D-C29F28B2EBB2}" presName="iconBgRect" presStyleLbl="bgShp" presStyleIdx="0" presStyleCnt="3"/>
      <dgm:spPr/>
    </dgm:pt>
    <dgm:pt modelId="{35100456-DE70-4C9C-8795-A0ED8AAE5D65}" type="pres">
      <dgm:prSet presAssocID="{AD11B90B-C2BF-4314-AE8D-C29F28B2EBB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54C021A-AE64-49C0-AEDB-01D5C78CEE2D}" type="pres">
      <dgm:prSet presAssocID="{AD11B90B-C2BF-4314-AE8D-C29F28B2EBB2}" presName="spaceRect" presStyleCnt="0"/>
      <dgm:spPr/>
    </dgm:pt>
    <dgm:pt modelId="{B88DF4F5-9E20-4A7C-9912-2EB2410FA028}" type="pres">
      <dgm:prSet presAssocID="{AD11B90B-C2BF-4314-AE8D-C29F28B2EBB2}" presName="textRect" presStyleLbl="revTx" presStyleIdx="0" presStyleCnt="3">
        <dgm:presLayoutVars>
          <dgm:chMax val="1"/>
          <dgm:chPref val="1"/>
        </dgm:presLayoutVars>
      </dgm:prSet>
      <dgm:spPr/>
    </dgm:pt>
    <dgm:pt modelId="{51CA2C74-E376-47AC-9682-F44D079C19F6}" type="pres">
      <dgm:prSet presAssocID="{04010832-FB6C-47A2-9913-A1F105B31405}" presName="sibTrans" presStyleLbl="sibTrans2D1" presStyleIdx="0" presStyleCnt="0"/>
      <dgm:spPr/>
    </dgm:pt>
    <dgm:pt modelId="{4F51DA96-50BB-4F29-81B2-DBAFC1F6BA2B}" type="pres">
      <dgm:prSet presAssocID="{58A12249-532A-4998-8AAD-AD8FC63452AF}" presName="compNode" presStyleCnt="0"/>
      <dgm:spPr/>
    </dgm:pt>
    <dgm:pt modelId="{85F36785-3897-4A8B-9C0B-215522D16ECE}" type="pres">
      <dgm:prSet presAssocID="{58A12249-532A-4998-8AAD-AD8FC63452AF}" presName="iconBgRect" presStyleLbl="bgShp" presStyleIdx="1" presStyleCnt="3"/>
      <dgm:spPr/>
    </dgm:pt>
    <dgm:pt modelId="{AB5CB9E5-0B93-4498-949C-720605D245E7}" type="pres">
      <dgm:prSet presAssocID="{58A12249-532A-4998-8AAD-AD8FC63452A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3F5E1FC0-B434-498F-A6FD-7F5B294925BF}" type="pres">
      <dgm:prSet presAssocID="{58A12249-532A-4998-8AAD-AD8FC63452AF}" presName="spaceRect" presStyleCnt="0"/>
      <dgm:spPr/>
    </dgm:pt>
    <dgm:pt modelId="{9167CF58-E37D-42C2-AF4C-E05F1CA6764E}" type="pres">
      <dgm:prSet presAssocID="{58A12249-532A-4998-8AAD-AD8FC63452AF}" presName="textRect" presStyleLbl="revTx" presStyleIdx="1" presStyleCnt="3">
        <dgm:presLayoutVars>
          <dgm:chMax val="1"/>
          <dgm:chPref val="1"/>
        </dgm:presLayoutVars>
      </dgm:prSet>
      <dgm:spPr/>
    </dgm:pt>
    <dgm:pt modelId="{9F05C442-1CB5-4AFF-AFC2-9A3A1F6391D1}" type="pres">
      <dgm:prSet presAssocID="{7B3B961A-B136-46B9-9B8E-7307B64B0F01}" presName="sibTrans" presStyleLbl="sibTrans2D1" presStyleIdx="0" presStyleCnt="0"/>
      <dgm:spPr/>
    </dgm:pt>
    <dgm:pt modelId="{D2C75DAE-36CA-45E8-90B3-14EF47A750F5}" type="pres">
      <dgm:prSet presAssocID="{B7B2FB50-D547-40A4-A1CF-58CCB8FD9956}" presName="compNode" presStyleCnt="0"/>
      <dgm:spPr/>
    </dgm:pt>
    <dgm:pt modelId="{77A43340-91D0-43AF-88BA-2619872B1996}" type="pres">
      <dgm:prSet presAssocID="{B7B2FB50-D547-40A4-A1CF-58CCB8FD9956}" presName="iconBgRect" presStyleLbl="bgShp" presStyleIdx="2" presStyleCnt="3"/>
      <dgm:spPr/>
    </dgm:pt>
    <dgm:pt modelId="{3696C5AD-60BE-43AD-B55D-0032B27DA7ED}" type="pres">
      <dgm:prSet presAssocID="{B7B2FB50-D547-40A4-A1CF-58CCB8FD995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94CB8C30-3DDC-4612-8DE4-C9386A9C24ED}" type="pres">
      <dgm:prSet presAssocID="{B7B2FB50-D547-40A4-A1CF-58CCB8FD9956}" presName="spaceRect" presStyleCnt="0"/>
      <dgm:spPr/>
    </dgm:pt>
    <dgm:pt modelId="{A21B6101-D87D-46A0-B3CA-D8AB7B530288}" type="pres">
      <dgm:prSet presAssocID="{B7B2FB50-D547-40A4-A1CF-58CCB8FD995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388E4508-7040-4FBD-8568-5EA12B394784}" type="presOf" srcId="{58A12249-532A-4998-8AAD-AD8FC63452AF}" destId="{9167CF58-E37D-42C2-AF4C-E05F1CA6764E}" srcOrd="0" destOrd="0" presId="urn:microsoft.com/office/officeart/2018/2/layout/IconCircleList"/>
    <dgm:cxn modelId="{A911660E-E4AE-4E3F-A6BE-2727F949D9EC}" srcId="{05513B3E-08E4-473B-B963-91AFE7AE1247}" destId="{B7B2FB50-D547-40A4-A1CF-58CCB8FD9956}" srcOrd="2" destOrd="0" parTransId="{F2BC54D6-EF96-41B9-B793-06D174A0A5D3}" sibTransId="{A6D415D3-3382-4B7C-9252-6E3ABC0B942B}"/>
    <dgm:cxn modelId="{F1265F10-985C-4747-A211-E9CE5A468A1D}" type="presOf" srcId="{04010832-FB6C-47A2-9913-A1F105B31405}" destId="{51CA2C74-E376-47AC-9682-F44D079C19F6}" srcOrd="0" destOrd="0" presId="urn:microsoft.com/office/officeart/2018/2/layout/IconCircleList"/>
    <dgm:cxn modelId="{52415512-04F8-4FD5-B70E-C767A4A2BBB5}" type="presOf" srcId="{AD11B90B-C2BF-4314-AE8D-C29F28B2EBB2}" destId="{B88DF4F5-9E20-4A7C-9912-2EB2410FA028}" srcOrd="0" destOrd="0" presId="urn:microsoft.com/office/officeart/2018/2/layout/IconCircleList"/>
    <dgm:cxn modelId="{61E59A2E-6936-495B-ADF8-512D9CCEDCBE}" type="presOf" srcId="{B7B2FB50-D547-40A4-A1CF-58CCB8FD9956}" destId="{A21B6101-D87D-46A0-B3CA-D8AB7B530288}" srcOrd="0" destOrd="0" presId="urn:microsoft.com/office/officeart/2018/2/layout/IconCircleList"/>
    <dgm:cxn modelId="{62408F55-49C9-4138-983E-4BE3AA2368D4}" srcId="{05513B3E-08E4-473B-B963-91AFE7AE1247}" destId="{AD11B90B-C2BF-4314-AE8D-C29F28B2EBB2}" srcOrd="0" destOrd="0" parTransId="{5E99475D-5ACD-426D-AE09-CCC3140D1F5E}" sibTransId="{04010832-FB6C-47A2-9913-A1F105B31405}"/>
    <dgm:cxn modelId="{545A8F83-0826-4C84-BF35-8CB2979DCE4F}" type="presOf" srcId="{05513B3E-08E4-473B-B963-91AFE7AE1247}" destId="{72249AC6-CA86-41FA-942B-177A313D9F11}" srcOrd="0" destOrd="0" presId="urn:microsoft.com/office/officeart/2018/2/layout/IconCircleList"/>
    <dgm:cxn modelId="{6D5304B2-F374-4991-849F-BC387569BCDD}" type="presOf" srcId="{7B3B961A-B136-46B9-9B8E-7307B64B0F01}" destId="{9F05C442-1CB5-4AFF-AFC2-9A3A1F6391D1}" srcOrd="0" destOrd="0" presId="urn:microsoft.com/office/officeart/2018/2/layout/IconCircleList"/>
    <dgm:cxn modelId="{A7180FF6-0DFF-4573-A5BF-0E1A260EE855}" srcId="{05513B3E-08E4-473B-B963-91AFE7AE1247}" destId="{58A12249-532A-4998-8AAD-AD8FC63452AF}" srcOrd="1" destOrd="0" parTransId="{DF310B41-2525-41B4-9067-C3BA81BE2D12}" sibTransId="{7B3B961A-B136-46B9-9B8E-7307B64B0F01}"/>
    <dgm:cxn modelId="{6C79E153-461B-4846-877B-D952A74D2E6C}" type="presParOf" srcId="{72249AC6-CA86-41FA-942B-177A313D9F11}" destId="{CC17B0FE-98CC-4F0B-AB04-2621330ACFD5}" srcOrd="0" destOrd="0" presId="urn:microsoft.com/office/officeart/2018/2/layout/IconCircleList"/>
    <dgm:cxn modelId="{30E3EFFF-CCE2-4C9F-BFE7-594A040C2D29}" type="presParOf" srcId="{CC17B0FE-98CC-4F0B-AB04-2621330ACFD5}" destId="{4A5C89A7-CE6C-434B-BD49-09228BEF984D}" srcOrd="0" destOrd="0" presId="urn:microsoft.com/office/officeart/2018/2/layout/IconCircleList"/>
    <dgm:cxn modelId="{0E0EE09B-80FD-4F22-8E39-97233C91A50A}" type="presParOf" srcId="{4A5C89A7-CE6C-434B-BD49-09228BEF984D}" destId="{9EFB624E-133D-46A4-A3E6-D36AED43A5CE}" srcOrd="0" destOrd="0" presId="urn:microsoft.com/office/officeart/2018/2/layout/IconCircleList"/>
    <dgm:cxn modelId="{BB77DE9F-28AE-412F-90A2-BDB55BB87AF8}" type="presParOf" srcId="{4A5C89A7-CE6C-434B-BD49-09228BEF984D}" destId="{35100456-DE70-4C9C-8795-A0ED8AAE5D65}" srcOrd="1" destOrd="0" presId="urn:microsoft.com/office/officeart/2018/2/layout/IconCircleList"/>
    <dgm:cxn modelId="{B4EF7FFC-9E05-4B1E-BF73-506D443808AB}" type="presParOf" srcId="{4A5C89A7-CE6C-434B-BD49-09228BEF984D}" destId="{954C021A-AE64-49C0-AEDB-01D5C78CEE2D}" srcOrd="2" destOrd="0" presId="urn:microsoft.com/office/officeart/2018/2/layout/IconCircleList"/>
    <dgm:cxn modelId="{002687FA-5642-4D23-ACE7-48EA7CCEAB4C}" type="presParOf" srcId="{4A5C89A7-CE6C-434B-BD49-09228BEF984D}" destId="{B88DF4F5-9E20-4A7C-9912-2EB2410FA028}" srcOrd="3" destOrd="0" presId="urn:microsoft.com/office/officeart/2018/2/layout/IconCircleList"/>
    <dgm:cxn modelId="{1B3230CB-3430-496C-B52F-9DD551EA2067}" type="presParOf" srcId="{CC17B0FE-98CC-4F0B-AB04-2621330ACFD5}" destId="{51CA2C74-E376-47AC-9682-F44D079C19F6}" srcOrd="1" destOrd="0" presId="urn:microsoft.com/office/officeart/2018/2/layout/IconCircleList"/>
    <dgm:cxn modelId="{BBB8A943-6955-4555-8756-771031FFD334}" type="presParOf" srcId="{CC17B0FE-98CC-4F0B-AB04-2621330ACFD5}" destId="{4F51DA96-50BB-4F29-81B2-DBAFC1F6BA2B}" srcOrd="2" destOrd="0" presId="urn:microsoft.com/office/officeart/2018/2/layout/IconCircleList"/>
    <dgm:cxn modelId="{E7B3A069-981A-4B9B-93CA-54854E71B0A1}" type="presParOf" srcId="{4F51DA96-50BB-4F29-81B2-DBAFC1F6BA2B}" destId="{85F36785-3897-4A8B-9C0B-215522D16ECE}" srcOrd="0" destOrd="0" presId="urn:microsoft.com/office/officeart/2018/2/layout/IconCircleList"/>
    <dgm:cxn modelId="{C7987F4E-CBA7-4A3D-91F6-3508BF464356}" type="presParOf" srcId="{4F51DA96-50BB-4F29-81B2-DBAFC1F6BA2B}" destId="{AB5CB9E5-0B93-4498-949C-720605D245E7}" srcOrd="1" destOrd="0" presId="urn:microsoft.com/office/officeart/2018/2/layout/IconCircleList"/>
    <dgm:cxn modelId="{E7ECB75D-D9F1-4C19-BB79-22C90DF12341}" type="presParOf" srcId="{4F51DA96-50BB-4F29-81B2-DBAFC1F6BA2B}" destId="{3F5E1FC0-B434-498F-A6FD-7F5B294925BF}" srcOrd="2" destOrd="0" presId="urn:microsoft.com/office/officeart/2018/2/layout/IconCircleList"/>
    <dgm:cxn modelId="{83F29546-D6C1-416A-A40A-094682147A7C}" type="presParOf" srcId="{4F51DA96-50BB-4F29-81B2-DBAFC1F6BA2B}" destId="{9167CF58-E37D-42C2-AF4C-E05F1CA6764E}" srcOrd="3" destOrd="0" presId="urn:microsoft.com/office/officeart/2018/2/layout/IconCircleList"/>
    <dgm:cxn modelId="{BB05E351-A13D-4EB1-8CAA-A48E7EDE5C48}" type="presParOf" srcId="{CC17B0FE-98CC-4F0B-AB04-2621330ACFD5}" destId="{9F05C442-1CB5-4AFF-AFC2-9A3A1F6391D1}" srcOrd="3" destOrd="0" presId="urn:microsoft.com/office/officeart/2018/2/layout/IconCircleList"/>
    <dgm:cxn modelId="{F960A3A8-BC1C-416D-AFA6-31C774587DF7}" type="presParOf" srcId="{CC17B0FE-98CC-4F0B-AB04-2621330ACFD5}" destId="{D2C75DAE-36CA-45E8-90B3-14EF47A750F5}" srcOrd="4" destOrd="0" presId="urn:microsoft.com/office/officeart/2018/2/layout/IconCircleList"/>
    <dgm:cxn modelId="{738AEF27-88CE-40AD-844C-2149EA518B65}" type="presParOf" srcId="{D2C75DAE-36CA-45E8-90B3-14EF47A750F5}" destId="{77A43340-91D0-43AF-88BA-2619872B1996}" srcOrd="0" destOrd="0" presId="urn:microsoft.com/office/officeart/2018/2/layout/IconCircleList"/>
    <dgm:cxn modelId="{594FD8E8-8A5F-4149-B065-B512C4EB5F41}" type="presParOf" srcId="{D2C75DAE-36CA-45E8-90B3-14EF47A750F5}" destId="{3696C5AD-60BE-43AD-B55D-0032B27DA7ED}" srcOrd="1" destOrd="0" presId="urn:microsoft.com/office/officeart/2018/2/layout/IconCircleList"/>
    <dgm:cxn modelId="{FE94F40D-72E9-4D02-BEF1-DBC923F51856}" type="presParOf" srcId="{D2C75DAE-36CA-45E8-90B3-14EF47A750F5}" destId="{94CB8C30-3DDC-4612-8DE4-C9386A9C24ED}" srcOrd="2" destOrd="0" presId="urn:microsoft.com/office/officeart/2018/2/layout/IconCircleList"/>
    <dgm:cxn modelId="{52988D19-2128-4DF0-9EFA-2BA3969350B8}" type="presParOf" srcId="{D2C75DAE-36CA-45E8-90B3-14EF47A750F5}" destId="{A21B6101-D87D-46A0-B3CA-D8AB7B53028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B125C40-953B-49EC-85AC-D1B879444493}" type="doc">
      <dgm:prSet loTypeId="urn:microsoft.com/office/officeart/2005/8/layout/matrix2" loCatId="matrix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472637C-0363-4445-B67A-2490D2D64E47}">
      <dgm:prSet/>
      <dgm:spPr/>
      <dgm:t>
        <a:bodyPr/>
        <a:lstStyle/>
        <a:p>
          <a:r>
            <a:rPr lang="en-US"/>
            <a:t>Functions within a class have the same purpose as functions in other parts of the program</a:t>
          </a:r>
        </a:p>
      </dgm:t>
    </dgm:pt>
    <dgm:pt modelId="{F0E36F57-B146-439C-B674-5586B0151FD4}" type="parTrans" cxnId="{EB4DD9A3-06CF-4C2F-828A-C24FADB3D310}">
      <dgm:prSet/>
      <dgm:spPr/>
      <dgm:t>
        <a:bodyPr/>
        <a:lstStyle/>
        <a:p>
          <a:endParaRPr lang="en-US"/>
        </a:p>
      </dgm:t>
    </dgm:pt>
    <dgm:pt modelId="{9CD7F577-5528-4AF5-8815-6C5A63440819}" type="sibTrans" cxnId="{EB4DD9A3-06CF-4C2F-828A-C24FADB3D310}">
      <dgm:prSet/>
      <dgm:spPr/>
      <dgm:t>
        <a:bodyPr/>
        <a:lstStyle/>
        <a:p>
          <a:endParaRPr lang="en-US"/>
        </a:p>
      </dgm:t>
    </dgm:pt>
    <dgm:pt modelId="{D7EDBB48-5EC2-4540-ADE7-FC4FD651C505}">
      <dgm:prSet/>
      <dgm:spPr/>
      <dgm:t>
        <a:bodyPr/>
        <a:lstStyle/>
        <a:p>
          <a:r>
            <a:rPr lang="en-US"/>
            <a:t>The functions in a class can be thought of as actions that the concept can perform</a:t>
          </a:r>
        </a:p>
      </dgm:t>
    </dgm:pt>
    <dgm:pt modelId="{C8208C77-855D-42E4-87D9-DC1046335966}" type="parTrans" cxnId="{53776AAB-C68F-4674-A8EE-5CE364357A4F}">
      <dgm:prSet/>
      <dgm:spPr/>
      <dgm:t>
        <a:bodyPr/>
        <a:lstStyle/>
        <a:p>
          <a:endParaRPr lang="en-US"/>
        </a:p>
      </dgm:t>
    </dgm:pt>
    <dgm:pt modelId="{709E0880-6BC0-4157-A18B-796897433325}" type="sibTrans" cxnId="{53776AAB-C68F-4674-A8EE-5CE364357A4F}">
      <dgm:prSet/>
      <dgm:spPr/>
      <dgm:t>
        <a:bodyPr/>
        <a:lstStyle/>
        <a:p>
          <a:endParaRPr lang="en-US"/>
        </a:p>
      </dgm:t>
    </dgm:pt>
    <dgm:pt modelId="{CBE455FF-42CB-46C6-8A6F-13D7F8B98A0E}">
      <dgm:prSet/>
      <dgm:spPr/>
      <dgm:t>
        <a:bodyPr/>
        <a:lstStyle/>
        <a:p>
          <a:r>
            <a:rPr lang="en-US"/>
            <a:t>The same return type and naming conventions apply</a:t>
          </a:r>
        </a:p>
      </dgm:t>
    </dgm:pt>
    <dgm:pt modelId="{CCEF91ED-9D05-4166-9A90-244F0F913748}" type="parTrans" cxnId="{E152CDD7-8D51-4338-9501-E90587B02C95}">
      <dgm:prSet/>
      <dgm:spPr/>
      <dgm:t>
        <a:bodyPr/>
        <a:lstStyle/>
        <a:p>
          <a:endParaRPr lang="en-US"/>
        </a:p>
      </dgm:t>
    </dgm:pt>
    <dgm:pt modelId="{DF09DF0F-4468-4EA2-B5E6-BB759DA22154}" type="sibTrans" cxnId="{E152CDD7-8D51-4338-9501-E90587B02C95}">
      <dgm:prSet/>
      <dgm:spPr/>
      <dgm:t>
        <a:bodyPr/>
        <a:lstStyle/>
        <a:p>
          <a:endParaRPr lang="en-US"/>
        </a:p>
      </dgm:t>
    </dgm:pt>
    <dgm:pt modelId="{53C6C3D7-A62A-4A00-B081-F63EB43BBA05}">
      <dgm:prSet/>
      <dgm:spPr/>
      <dgm:t>
        <a:bodyPr/>
        <a:lstStyle/>
        <a:p>
          <a:r>
            <a:rPr lang="en-US"/>
            <a:t>We can pass values in to functions, this is no different in the use of classes</a:t>
          </a:r>
        </a:p>
      </dgm:t>
    </dgm:pt>
    <dgm:pt modelId="{4CDF77EA-A97C-436C-9B1B-0AA20A7A8BB5}" type="parTrans" cxnId="{C007CA4F-70A2-4C04-BED7-351582A3C965}">
      <dgm:prSet/>
      <dgm:spPr/>
      <dgm:t>
        <a:bodyPr/>
        <a:lstStyle/>
        <a:p>
          <a:endParaRPr lang="en-US"/>
        </a:p>
      </dgm:t>
    </dgm:pt>
    <dgm:pt modelId="{A03D2947-CE7A-44F8-923A-1F9B554F51C5}" type="sibTrans" cxnId="{C007CA4F-70A2-4C04-BED7-351582A3C965}">
      <dgm:prSet/>
      <dgm:spPr/>
      <dgm:t>
        <a:bodyPr/>
        <a:lstStyle/>
        <a:p>
          <a:endParaRPr lang="en-US"/>
        </a:p>
      </dgm:t>
    </dgm:pt>
    <dgm:pt modelId="{491E7E17-6C2D-034C-838E-E0625DCB739D}" type="pres">
      <dgm:prSet presAssocID="{AB125C40-953B-49EC-85AC-D1B879444493}" presName="matrix" presStyleCnt="0">
        <dgm:presLayoutVars>
          <dgm:chMax val="1"/>
          <dgm:dir/>
          <dgm:resizeHandles val="exact"/>
        </dgm:presLayoutVars>
      </dgm:prSet>
      <dgm:spPr/>
    </dgm:pt>
    <dgm:pt modelId="{F52AC14F-9474-6046-AF2D-D5D47D3C0769}" type="pres">
      <dgm:prSet presAssocID="{AB125C40-953B-49EC-85AC-D1B879444493}" presName="axisShape" presStyleLbl="bgShp" presStyleIdx="0" presStyleCnt="1"/>
      <dgm:spPr/>
    </dgm:pt>
    <dgm:pt modelId="{3C1F3550-FD05-1D4C-8698-7A6316F11723}" type="pres">
      <dgm:prSet presAssocID="{AB125C40-953B-49EC-85AC-D1B879444493}" presName="rect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EE97EBC7-60EA-F646-B0C9-EBEAEE34E6E5}" type="pres">
      <dgm:prSet presAssocID="{AB125C40-953B-49EC-85AC-D1B879444493}" presName="rect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BBAB3DE8-D8FF-5144-B3A9-513E69841D37}" type="pres">
      <dgm:prSet presAssocID="{AB125C40-953B-49EC-85AC-D1B879444493}" presName="rect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D6ADF6AC-249E-6D49-8B6A-4701F4CE8C3A}" type="pres">
      <dgm:prSet presAssocID="{AB125C40-953B-49EC-85AC-D1B879444493}" presName="rect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A2FACC40-53BC-EE4C-87B1-5DD5F3C30F84}" type="presOf" srcId="{53C6C3D7-A62A-4A00-B081-F63EB43BBA05}" destId="{D6ADF6AC-249E-6D49-8B6A-4701F4CE8C3A}" srcOrd="0" destOrd="0" presId="urn:microsoft.com/office/officeart/2005/8/layout/matrix2"/>
    <dgm:cxn modelId="{C007CA4F-70A2-4C04-BED7-351582A3C965}" srcId="{AB125C40-953B-49EC-85AC-D1B879444493}" destId="{53C6C3D7-A62A-4A00-B081-F63EB43BBA05}" srcOrd="3" destOrd="0" parTransId="{4CDF77EA-A97C-436C-9B1B-0AA20A7A8BB5}" sibTransId="{A03D2947-CE7A-44F8-923A-1F9B554F51C5}"/>
    <dgm:cxn modelId="{D357FE6E-2C49-524F-9943-B5470BB2F377}" type="presOf" srcId="{CBE455FF-42CB-46C6-8A6F-13D7F8B98A0E}" destId="{BBAB3DE8-D8FF-5144-B3A9-513E69841D37}" srcOrd="0" destOrd="0" presId="urn:microsoft.com/office/officeart/2005/8/layout/matrix2"/>
    <dgm:cxn modelId="{3F51179B-F79E-0E41-9537-262CC8EE54C4}" type="presOf" srcId="{D7EDBB48-5EC2-4540-ADE7-FC4FD651C505}" destId="{EE97EBC7-60EA-F646-B0C9-EBEAEE34E6E5}" srcOrd="0" destOrd="0" presId="urn:microsoft.com/office/officeart/2005/8/layout/matrix2"/>
    <dgm:cxn modelId="{EB4DD9A3-06CF-4C2F-828A-C24FADB3D310}" srcId="{AB125C40-953B-49EC-85AC-D1B879444493}" destId="{7472637C-0363-4445-B67A-2490D2D64E47}" srcOrd="0" destOrd="0" parTransId="{F0E36F57-B146-439C-B674-5586B0151FD4}" sibTransId="{9CD7F577-5528-4AF5-8815-6C5A63440819}"/>
    <dgm:cxn modelId="{53776AAB-C68F-4674-A8EE-5CE364357A4F}" srcId="{AB125C40-953B-49EC-85AC-D1B879444493}" destId="{D7EDBB48-5EC2-4540-ADE7-FC4FD651C505}" srcOrd="1" destOrd="0" parTransId="{C8208C77-855D-42E4-87D9-DC1046335966}" sibTransId="{709E0880-6BC0-4157-A18B-796897433325}"/>
    <dgm:cxn modelId="{982A7EB8-24F6-B74E-BFEA-36E1E1454413}" type="presOf" srcId="{7472637C-0363-4445-B67A-2490D2D64E47}" destId="{3C1F3550-FD05-1D4C-8698-7A6316F11723}" srcOrd="0" destOrd="0" presId="urn:microsoft.com/office/officeart/2005/8/layout/matrix2"/>
    <dgm:cxn modelId="{E152CDD7-8D51-4338-9501-E90587B02C95}" srcId="{AB125C40-953B-49EC-85AC-D1B879444493}" destId="{CBE455FF-42CB-46C6-8A6F-13D7F8B98A0E}" srcOrd="2" destOrd="0" parTransId="{CCEF91ED-9D05-4166-9A90-244F0F913748}" sibTransId="{DF09DF0F-4468-4EA2-B5E6-BB759DA22154}"/>
    <dgm:cxn modelId="{008891ED-C43A-E644-83A5-6C3B54106D44}" type="presOf" srcId="{AB125C40-953B-49EC-85AC-D1B879444493}" destId="{491E7E17-6C2D-034C-838E-E0625DCB739D}" srcOrd="0" destOrd="0" presId="urn:microsoft.com/office/officeart/2005/8/layout/matrix2"/>
    <dgm:cxn modelId="{EC9AE51C-4A90-CA4E-8C6C-E2E343F97B38}" type="presParOf" srcId="{491E7E17-6C2D-034C-838E-E0625DCB739D}" destId="{F52AC14F-9474-6046-AF2D-D5D47D3C0769}" srcOrd="0" destOrd="0" presId="urn:microsoft.com/office/officeart/2005/8/layout/matrix2"/>
    <dgm:cxn modelId="{29C5A950-1A3A-1F44-B3CA-679CB35008A7}" type="presParOf" srcId="{491E7E17-6C2D-034C-838E-E0625DCB739D}" destId="{3C1F3550-FD05-1D4C-8698-7A6316F11723}" srcOrd="1" destOrd="0" presId="urn:microsoft.com/office/officeart/2005/8/layout/matrix2"/>
    <dgm:cxn modelId="{E1EAE0B2-9366-D64D-9C77-BB57AECFA459}" type="presParOf" srcId="{491E7E17-6C2D-034C-838E-E0625DCB739D}" destId="{EE97EBC7-60EA-F646-B0C9-EBEAEE34E6E5}" srcOrd="2" destOrd="0" presId="urn:microsoft.com/office/officeart/2005/8/layout/matrix2"/>
    <dgm:cxn modelId="{79CCD5AE-D26F-3D45-AB20-8F49616443AE}" type="presParOf" srcId="{491E7E17-6C2D-034C-838E-E0625DCB739D}" destId="{BBAB3DE8-D8FF-5144-B3A9-513E69841D37}" srcOrd="3" destOrd="0" presId="urn:microsoft.com/office/officeart/2005/8/layout/matrix2"/>
    <dgm:cxn modelId="{2065EF25-EDEE-9645-A22E-6C3914D71D2F}" type="presParOf" srcId="{491E7E17-6C2D-034C-838E-E0625DCB739D}" destId="{D6ADF6AC-249E-6D49-8B6A-4701F4CE8C3A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7212133-2AB0-43F5-8396-804CB622594E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05FAF01-28BD-4C4A-A542-846E113870B6}">
      <dgm:prSet/>
      <dgm:spPr/>
      <dgm:t>
        <a:bodyPr/>
        <a:lstStyle/>
        <a:p>
          <a:r>
            <a:rPr lang="en-US"/>
            <a:t>You are tasked with creating a program that takes multiple input values and performs a number of mathematical operations upon them.</a:t>
          </a:r>
        </a:p>
      </dgm:t>
    </dgm:pt>
    <dgm:pt modelId="{FD4AD2A0-9BD3-4561-ABAB-ECAB90B7E836}" type="parTrans" cxnId="{84FD2766-936C-460D-86BE-5749343555FD}">
      <dgm:prSet/>
      <dgm:spPr/>
      <dgm:t>
        <a:bodyPr/>
        <a:lstStyle/>
        <a:p>
          <a:endParaRPr lang="en-US"/>
        </a:p>
      </dgm:t>
    </dgm:pt>
    <dgm:pt modelId="{D12A3258-1D62-4FA3-AE51-05893B669F51}" type="sibTrans" cxnId="{84FD2766-936C-460D-86BE-5749343555FD}">
      <dgm:prSet/>
      <dgm:spPr/>
      <dgm:t>
        <a:bodyPr/>
        <a:lstStyle/>
        <a:p>
          <a:endParaRPr lang="en-US"/>
        </a:p>
      </dgm:t>
    </dgm:pt>
    <dgm:pt modelId="{C2F0DA68-9926-4062-8909-83A01E5C313C}">
      <dgm:prSet/>
      <dgm:spPr/>
      <dgm:t>
        <a:bodyPr/>
        <a:lstStyle/>
        <a:p>
          <a:r>
            <a:rPr lang="en-US"/>
            <a:t>You are required to implement this using an object-oriented approach</a:t>
          </a:r>
        </a:p>
      </dgm:t>
    </dgm:pt>
    <dgm:pt modelId="{066F3076-74BF-4E1D-8852-35E29B6224C3}" type="parTrans" cxnId="{9A154356-ECBF-4889-AECA-8F388662862C}">
      <dgm:prSet/>
      <dgm:spPr/>
      <dgm:t>
        <a:bodyPr/>
        <a:lstStyle/>
        <a:p>
          <a:endParaRPr lang="en-US"/>
        </a:p>
      </dgm:t>
    </dgm:pt>
    <dgm:pt modelId="{9F0A7D68-9AC6-4266-926A-14B02D07F2C5}" type="sibTrans" cxnId="{9A154356-ECBF-4889-AECA-8F388662862C}">
      <dgm:prSet/>
      <dgm:spPr/>
      <dgm:t>
        <a:bodyPr/>
        <a:lstStyle/>
        <a:p>
          <a:endParaRPr lang="en-US"/>
        </a:p>
      </dgm:t>
    </dgm:pt>
    <dgm:pt modelId="{6BBBF872-4724-C34D-A85C-5461AF9F0EBB}" type="pres">
      <dgm:prSet presAssocID="{77212133-2AB0-43F5-8396-804CB622594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CBB7F1B-A2CB-B442-A192-97A16BC26110}" type="pres">
      <dgm:prSet presAssocID="{E05FAF01-28BD-4C4A-A542-846E113870B6}" presName="hierRoot1" presStyleCnt="0"/>
      <dgm:spPr/>
    </dgm:pt>
    <dgm:pt modelId="{9B435750-27FE-AF40-8009-E4FE30C26ADD}" type="pres">
      <dgm:prSet presAssocID="{E05FAF01-28BD-4C4A-A542-846E113870B6}" presName="composite" presStyleCnt="0"/>
      <dgm:spPr/>
    </dgm:pt>
    <dgm:pt modelId="{212576EC-2893-3745-AA4A-82DC5644C9BD}" type="pres">
      <dgm:prSet presAssocID="{E05FAF01-28BD-4C4A-A542-846E113870B6}" presName="background" presStyleLbl="node0" presStyleIdx="0" presStyleCnt="2"/>
      <dgm:spPr/>
    </dgm:pt>
    <dgm:pt modelId="{20FB0152-3989-DB44-9ADD-407B1C493952}" type="pres">
      <dgm:prSet presAssocID="{E05FAF01-28BD-4C4A-A542-846E113870B6}" presName="text" presStyleLbl="fgAcc0" presStyleIdx="0" presStyleCnt="2">
        <dgm:presLayoutVars>
          <dgm:chPref val="3"/>
        </dgm:presLayoutVars>
      </dgm:prSet>
      <dgm:spPr/>
    </dgm:pt>
    <dgm:pt modelId="{FC363509-750F-7740-9F0D-F6331B0080B8}" type="pres">
      <dgm:prSet presAssocID="{E05FAF01-28BD-4C4A-A542-846E113870B6}" presName="hierChild2" presStyleCnt="0"/>
      <dgm:spPr/>
    </dgm:pt>
    <dgm:pt modelId="{0F4C4DDE-6B22-7643-AD43-D9D93FFCAB7C}" type="pres">
      <dgm:prSet presAssocID="{C2F0DA68-9926-4062-8909-83A01E5C313C}" presName="hierRoot1" presStyleCnt="0"/>
      <dgm:spPr/>
    </dgm:pt>
    <dgm:pt modelId="{36F35DFF-5A15-B64E-ABE0-8258D24DD6A9}" type="pres">
      <dgm:prSet presAssocID="{C2F0DA68-9926-4062-8909-83A01E5C313C}" presName="composite" presStyleCnt="0"/>
      <dgm:spPr/>
    </dgm:pt>
    <dgm:pt modelId="{05543DBE-EDE7-284A-B0A9-3EAA4B67EC92}" type="pres">
      <dgm:prSet presAssocID="{C2F0DA68-9926-4062-8909-83A01E5C313C}" presName="background" presStyleLbl="node0" presStyleIdx="1" presStyleCnt="2"/>
      <dgm:spPr/>
    </dgm:pt>
    <dgm:pt modelId="{BFDD6E45-E429-9742-9093-2126939C9213}" type="pres">
      <dgm:prSet presAssocID="{C2F0DA68-9926-4062-8909-83A01E5C313C}" presName="text" presStyleLbl="fgAcc0" presStyleIdx="1" presStyleCnt="2">
        <dgm:presLayoutVars>
          <dgm:chPref val="3"/>
        </dgm:presLayoutVars>
      </dgm:prSet>
      <dgm:spPr/>
    </dgm:pt>
    <dgm:pt modelId="{5446EC5D-688D-214B-A750-5D2CB2B15089}" type="pres">
      <dgm:prSet presAssocID="{C2F0DA68-9926-4062-8909-83A01E5C313C}" presName="hierChild2" presStyleCnt="0"/>
      <dgm:spPr/>
    </dgm:pt>
  </dgm:ptLst>
  <dgm:cxnLst>
    <dgm:cxn modelId="{9A154356-ECBF-4889-AECA-8F388662862C}" srcId="{77212133-2AB0-43F5-8396-804CB622594E}" destId="{C2F0DA68-9926-4062-8909-83A01E5C313C}" srcOrd="1" destOrd="0" parTransId="{066F3076-74BF-4E1D-8852-35E29B6224C3}" sibTransId="{9F0A7D68-9AC6-4266-926A-14B02D07F2C5}"/>
    <dgm:cxn modelId="{84FD2766-936C-460D-86BE-5749343555FD}" srcId="{77212133-2AB0-43F5-8396-804CB622594E}" destId="{E05FAF01-28BD-4C4A-A542-846E113870B6}" srcOrd="0" destOrd="0" parTransId="{FD4AD2A0-9BD3-4561-ABAB-ECAB90B7E836}" sibTransId="{D12A3258-1D62-4FA3-AE51-05893B669F51}"/>
    <dgm:cxn modelId="{F371F46E-4A3D-F74D-8E32-89ECA1B2280A}" type="presOf" srcId="{E05FAF01-28BD-4C4A-A542-846E113870B6}" destId="{20FB0152-3989-DB44-9ADD-407B1C493952}" srcOrd="0" destOrd="0" presId="urn:microsoft.com/office/officeart/2005/8/layout/hierarchy1"/>
    <dgm:cxn modelId="{3CB2DE99-F16E-5346-94CC-72080A2AFFA3}" type="presOf" srcId="{77212133-2AB0-43F5-8396-804CB622594E}" destId="{6BBBF872-4724-C34D-A85C-5461AF9F0EBB}" srcOrd="0" destOrd="0" presId="urn:microsoft.com/office/officeart/2005/8/layout/hierarchy1"/>
    <dgm:cxn modelId="{EE7680BA-0C82-D943-B2E1-95CF0CF444FA}" type="presOf" srcId="{C2F0DA68-9926-4062-8909-83A01E5C313C}" destId="{BFDD6E45-E429-9742-9093-2126939C9213}" srcOrd="0" destOrd="0" presId="urn:microsoft.com/office/officeart/2005/8/layout/hierarchy1"/>
    <dgm:cxn modelId="{589B9174-C640-114C-8315-45639E24F19C}" type="presParOf" srcId="{6BBBF872-4724-C34D-A85C-5461AF9F0EBB}" destId="{1CBB7F1B-A2CB-B442-A192-97A16BC26110}" srcOrd="0" destOrd="0" presId="urn:microsoft.com/office/officeart/2005/8/layout/hierarchy1"/>
    <dgm:cxn modelId="{9F57D6A4-B545-3A43-A594-64E2B9BB0302}" type="presParOf" srcId="{1CBB7F1B-A2CB-B442-A192-97A16BC26110}" destId="{9B435750-27FE-AF40-8009-E4FE30C26ADD}" srcOrd="0" destOrd="0" presId="urn:microsoft.com/office/officeart/2005/8/layout/hierarchy1"/>
    <dgm:cxn modelId="{1939A25D-E859-6241-9BAD-984FCC2234BD}" type="presParOf" srcId="{9B435750-27FE-AF40-8009-E4FE30C26ADD}" destId="{212576EC-2893-3745-AA4A-82DC5644C9BD}" srcOrd="0" destOrd="0" presId="urn:microsoft.com/office/officeart/2005/8/layout/hierarchy1"/>
    <dgm:cxn modelId="{34946C2C-6DC0-2044-B4B4-7B3769C25D1F}" type="presParOf" srcId="{9B435750-27FE-AF40-8009-E4FE30C26ADD}" destId="{20FB0152-3989-DB44-9ADD-407B1C493952}" srcOrd="1" destOrd="0" presId="urn:microsoft.com/office/officeart/2005/8/layout/hierarchy1"/>
    <dgm:cxn modelId="{A6DE50B5-2D4A-A54E-B643-87BE12383F07}" type="presParOf" srcId="{1CBB7F1B-A2CB-B442-A192-97A16BC26110}" destId="{FC363509-750F-7740-9F0D-F6331B0080B8}" srcOrd="1" destOrd="0" presId="urn:microsoft.com/office/officeart/2005/8/layout/hierarchy1"/>
    <dgm:cxn modelId="{537FF7C7-5CF2-A244-9273-4C86E1725260}" type="presParOf" srcId="{6BBBF872-4724-C34D-A85C-5461AF9F0EBB}" destId="{0F4C4DDE-6B22-7643-AD43-D9D93FFCAB7C}" srcOrd="1" destOrd="0" presId="urn:microsoft.com/office/officeart/2005/8/layout/hierarchy1"/>
    <dgm:cxn modelId="{6B58F6CE-3086-3D42-9E10-6EDCADCAD08D}" type="presParOf" srcId="{0F4C4DDE-6B22-7643-AD43-D9D93FFCAB7C}" destId="{36F35DFF-5A15-B64E-ABE0-8258D24DD6A9}" srcOrd="0" destOrd="0" presId="urn:microsoft.com/office/officeart/2005/8/layout/hierarchy1"/>
    <dgm:cxn modelId="{5FA5C3D9-BB55-334B-890D-8EA1C28CC02F}" type="presParOf" srcId="{36F35DFF-5A15-B64E-ABE0-8258D24DD6A9}" destId="{05543DBE-EDE7-284A-B0A9-3EAA4B67EC92}" srcOrd="0" destOrd="0" presId="urn:microsoft.com/office/officeart/2005/8/layout/hierarchy1"/>
    <dgm:cxn modelId="{78779FE6-CC62-084A-AC02-9FB8E491B26B}" type="presParOf" srcId="{36F35DFF-5A15-B64E-ABE0-8258D24DD6A9}" destId="{BFDD6E45-E429-9742-9093-2126939C9213}" srcOrd="1" destOrd="0" presId="urn:microsoft.com/office/officeart/2005/8/layout/hierarchy1"/>
    <dgm:cxn modelId="{5506DECA-7513-9C41-BAD6-31FC9907B882}" type="presParOf" srcId="{0F4C4DDE-6B22-7643-AD43-D9D93FFCAB7C}" destId="{5446EC5D-688D-214B-A750-5D2CB2B1508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16C95351-68D9-4CAA-8E0D-11D60515C36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BA6286A-9695-4224-92D7-D851CE027717}">
      <dgm:prSet/>
      <dgm:spPr/>
      <dgm:t>
        <a:bodyPr/>
        <a:lstStyle/>
        <a:p>
          <a:r>
            <a:rPr lang="en-US"/>
            <a:t>Mathematical operations:</a:t>
          </a:r>
        </a:p>
      </dgm:t>
    </dgm:pt>
    <dgm:pt modelId="{164498F7-51F8-4C6B-9ED2-B8D87E58F2B5}" type="parTrans" cxnId="{C2D01119-199E-476A-B101-B9D8329FCC56}">
      <dgm:prSet/>
      <dgm:spPr/>
      <dgm:t>
        <a:bodyPr/>
        <a:lstStyle/>
        <a:p>
          <a:endParaRPr lang="en-US"/>
        </a:p>
      </dgm:t>
    </dgm:pt>
    <dgm:pt modelId="{A54CBB9F-EB15-4CD6-B163-B1CADCAC28A8}" type="sibTrans" cxnId="{C2D01119-199E-476A-B101-B9D8329FCC56}">
      <dgm:prSet/>
      <dgm:spPr/>
      <dgm:t>
        <a:bodyPr/>
        <a:lstStyle/>
        <a:p>
          <a:endParaRPr lang="en-US"/>
        </a:p>
      </dgm:t>
    </dgm:pt>
    <dgm:pt modelId="{3DD46A54-E216-462A-8D8E-4DC5AC640FD4}">
      <dgm:prSet/>
      <dgm:spPr/>
      <dgm:t>
        <a:bodyPr/>
        <a:lstStyle/>
        <a:p>
          <a:r>
            <a:rPr lang="en-US"/>
            <a:t>Addition</a:t>
          </a:r>
        </a:p>
      </dgm:t>
    </dgm:pt>
    <dgm:pt modelId="{B0135EB5-BCF9-4EF8-BD9C-9B4398722E46}" type="parTrans" cxnId="{4A82C800-08F4-4A5A-A0B3-8E850EE6337F}">
      <dgm:prSet/>
      <dgm:spPr/>
      <dgm:t>
        <a:bodyPr/>
        <a:lstStyle/>
        <a:p>
          <a:endParaRPr lang="en-US"/>
        </a:p>
      </dgm:t>
    </dgm:pt>
    <dgm:pt modelId="{4257C2FD-B224-48F6-A05F-DFBC47F2A560}" type="sibTrans" cxnId="{4A82C800-08F4-4A5A-A0B3-8E850EE6337F}">
      <dgm:prSet/>
      <dgm:spPr/>
      <dgm:t>
        <a:bodyPr/>
        <a:lstStyle/>
        <a:p>
          <a:endParaRPr lang="en-US"/>
        </a:p>
      </dgm:t>
    </dgm:pt>
    <dgm:pt modelId="{E19A6FD7-AF98-4C97-A8E0-3F5A2B80DB7B}">
      <dgm:prSet/>
      <dgm:spPr/>
      <dgm:t>
        <a:bodyPr/>
        <a:lstStyle/>
        <a:p>
          <a:r>
            <a:rPr lang="en-US"/>
            <a:t>Subtraction</a:t>
          </a:r>
        </a:p>
      </dgm:t>
    </dgm:pt>
    <dgm:pt modelId="{C63348FA-BB4B-4778-8189-34AE85BE254D}" type="parTrans" cxnId="{D27B8656-19BD-4E9D-BDCB-1049D529EE0B}">
      <dgm:prSet/>
      <dgm:spPr/>
      <dgm:t>
        <a:bodyPr/>
        <a:lstStyle/>
        <a:p>
          <a:endParaRPr lang="en-US"/>
        </a:p>
      </dgm:t>
    </dgm:pt>
    <dgm:pt modelId="{E5C5BA6A-BD28-4EB7-92FB-3A5B71C25616}" type="sibTrans" cxnId="{D27B8656-19BD-4E9D-BDCB-1049D529EE0B}">
      <dgm:prSet/>
      <dgm:spPr/>
      <dgm:t>
        <a:bodyPr/>
        <a:lstStyle/>
        <a:p>
          <a:endParaRPr lang="en-US"/>
        </a:p>
      </dgm:t>
    </dgm:pt>
    <dgm:pt modelId="{AACDB552-CEB9-45E2-B0A5-F7402104669F}">
      <dgm:prSet/>
      <dgm:spPr/>
      <dgm:t>
        <a:bodyPr/>
        <a:lstStyle/>
        <a:p>
          <a:r>
            <a:rPr lang="en-US"/>
            <a:t>Division</a:t>
          </a:r>
        </a:p>
      </dgm:t>
    </dgm:pt>
    <dgm:pt modelId="{80A4C6B2-3FBF-4B05-9751-D10261374BEE}" type="parTrans" cxnId="{E9602ED7-0A8B-4851-B695-B6DAED176499}">
      <dgm:prSet/>
      <dgm:spPr/>
      <dgm:t>
        <a:bodyPr/>
        <a:lstStyle/>
        <a:p>
          <a:endParaRPr lang="en-US"/>
        </a:p>
      </dgm:t>
    </dgm:pt>
    <dgm:pt modelId="{67A94701-71B6-42B5-B32B-5DA9E1A06A53}" type="sibTrans" cxnId="{E9602ED7-0A8B-4851-B695-B6DAED176499}">
      <dgm:prSet/>
      <dgm:spPr/>
      <dgm:t>
        <a:bodyPr/>
        <a:lstStyle/>
        <a:p>
          <a:endParaRPr lang="en-US"/>
        </a:p>
      </dgm:t>
    </dgm:pt>
    <dgm:pt modelId="{CA3740D4-E254-46DB-AA54-D3CDCADCE0C0}">
      <dgm:prSet/>
      <dgm:spPr/>
      <dgm:t>
        <a:bodyPr/>
        <a:lstStyle/>
        <a:p>
          <a:r>
            <a:rPr lang="en-US"/>
            <a:t>Multiplication</a:t>
          </a:r>
        </a:p>
      </dgm:t>
    </dgm:pt>
    <dgm:pt modelId="{AFDE53C7-694A-4BD2-8A09-11BD7CE4136D}" type="parTrans" cxnId="{50E96174-83FD-4240-81C5-86EB2A9D5CE7}">
      <dgm:prSet/>
      <dgm:spPr/>
      <dgm:t>
        <a:bodyPr/>
        <a:lstStyle/>
        <a:p>
          <a:endParaRPr lang="en-US"/>
        </a:p>
      </dgm:t>
    </dgm:pt>
    <dgm:pt modelId="{4DA00DA5-8213-4C27-8959-397DB25ECB45}" type="sibTrans" cxnId="{50E96174-83FD-4240-81C5-86EB2A9D5CE7}">
      <dgm:prSet/>
      <dgm:spPr/>
      <dgm:t>
        <a:bodyPr/>
        <a:lstStyle/>
        <a:p>
          <a:endParaRPr lang="en-US"/>
        </a:p>
      </dgm:t>
    </dgm:pt>
    <dgm:pt modelId="{9192B3C5-E689-4474-9A68-7CFB2D5511E7}">
      <dgm:prSet/>
      <dgm:spPr/>
      <dgm:t>
        <a:bodyPr/>
        <a:lstStyle/>
        <a:p>
          <a:r>
            <a:rPr lang="en-US"/>
            <a:t>Simplistic mathematical functions</a:t>
          </a:r>
        </a:p>
      </dgm:t>
    </dgm:pt>
    <dgm:pt modelId="{747EC771-C4C5-4F8A-B995-016575F76B45}" type="parTrans" cxnId="{0A01F284-ACA1-4C3D-9A97-9AD055D24960}">
      <dgm:prSet/>
      <dgm:spPr/>
      <dgm:t>
        <a:bodyPr/>
        <a:lstStyle/>
        <a:p>
          <a:endParaRPr lang="en-US"/>
        </a:p>
      </dgm:t>
    </dgm:pt>
    <dgm:pt modelId="{93B0AB4E-72C8-4799-99E0-9A52E8AA8235}" type="sibTrans" cxnId="{0A01F284-ACA1-4C3D-9A97-9AD055D24960}">
      <dgm:prSet/>
      <dgm:spPr/>
      <dgm:t>
        <a:bodyPr/>
        <a:lstStyle/>
        <a:p>
          <a:endParaRPr lang="en-US"/>
        </a:p>
      </dgm:t>
    </dgm:pt>
    <dgm:pt modelId="{6E8B46A8-F3BC-4004-A6E2-272B1211092C}">
      <dgm:prSet/>
      <dgm:spPr/>
      <dgm:t>
        <a:bodyPr/>
        <a:lstStyle/>
        <a:p>
          <a:r>
            <a:rPr lang="en-US"/>
            <a:t>This can be implemented in a class called ”Calculator”</a:t>
          </a:r>
        </a:p>
      </dgm:t>
    </dgm:pt>
    <dgm:pt modelId="{DA4D7DE0-91EA-4AB5-9E18-F3ED29327DF6}" type="parTrans" cxnId="{0B6A342D-19C3-4FAC-A8DB-6F4D90D6CE67}">
      <dgm:prSet/>
      <dgm:spPr/>
      <dgm:t>
        <a:bodyPr/>
        <a:lstStyle/>
        <a:p>
          <a:endParaRPr lang="en-US"/>
        </a:p>
      </dgm:t>
    </dgm:pt>
    <dgm:pt modelId="{DDCC9EFC-5F8E-4C81-9DEE-7028B151A5AD}" type="sibTrans" cxnId="{0B6A342D-19C3-4FAC-A8DB-6F4D90D6CE67}">
      <dgm:prSet/>
      <dgm:spPr/>
      <dgm:t>
        <a:bodyPr/>
        <a:lstStyle/>
        <a:p>
          <a:endParaRPr lang="en-US"/>
        </a:p>
      </dgm:t>
    </dgm:pt>
    <dgm:pt modelId="{A5335C92-2A48-E448-A279-A8A9E8EE0D73}" type="pres">
      <dgm:prSet presAssocID="{16C95351-68D9-4CAA-8E0D-11D60515C363}" presName="linear" presStyleCnt="0">
        <dgm:presLayoutVars>
          <dgm:animLvl val="lvl"/>
          <dgm:resizeHandles val="exact"/>
        </dgm:presLayoutVars>
      </dgm:prSet>
      <dgm:spPr/>
    </dgm:pt>
    <dgm:pt modelId="{97A30917-D420-AE4D-AEC7-6793A068907C}" type="pres">
      <dgm:prSet presAssocID="{7BA6286A-9695-4224-92D7-D851CE02771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1437CC8-B8DA-604E-B2E3-B14E75177E4E}" type="pres">
      <dgm:prSet presAssocID="{7BA6286A-9695-4224-92D7-D851CE027717}" presName="childText" presStyleLbl="revTx" presStyleIdx="0" presStyleCnt="1">
        <dgm:presLayoutVars>
          <dgm:bulletEnabled val="1"/>
        </dgm:presLayoutVars>
      </dgm:prSet>
      <dgm:spPr/>
    </dgm:pt>
    <dgm:pt modelId="{C3D12029-3841-364E-B470-6B208DE25277}" type="pres">
      <dgm:prSet presAssocID="{9192B3C5-E689-4474-9A68-7CFB2D5511E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FFF392C-63EC-334F-8413-3051CBF96C6A}" type="pres">
      <dgm:prSet presAssocID="{93B0AB4E-72C8-4799-99E0-9A52E8AA8235}" presName="spacer" presStyleCnt="0"/>
      <dgm:spPr/>
    </dgm:pt>
    <dgm:pt modelId="{D80E7D66-8D68-374A-93D8-0E0F01005F1A}" type="pres">
      <dgm:prSet presAssocID="{6E8B46A8-F3BC-4004-A6E2-272B1211092C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4A82C800-08F4-4A5A-A0B3-8E850EE6337F}" srcId="{7BA6286A-9695-4224-92D7-D851CE027717}" destId="{3DD46A54-E216-462A-8D8E-4DC5AC640FD4}" srcOrd="0" destOrd="0" parTransId="{B0135EB5-BCF9-4EF8-BD9C-9B4398722E46}" sibTransId="{4257C2FD-B224-48F6-A05F-DFBC47F2A560}"/>
    <dgm:cxn modelId="{1C9B0317-2B76-9F49-8D56-DC77C2ADD447}" type="presOf" srcId="{AACDB552-CEB9-45E2-B0A5-F7402104669F}" destId="{B1437CC8-B8DA-604E-B2E3-B14E75177E4E}" srcOrd="0" destOrd="2" presId="urn:microsoft.com/office/officeart/2005/8/layout/vList2"/>
    <dgm:cxn modelId="{C2D01119-199E-476A-B101-B9D8329FCC56}" srcId="{16C95351-68D9-4CAA-8E0D-11D60515C363}" destId="{7BA6286A-9695-4224-92D7-D851CE027717}" srcOrd="0" destOrd="0" parTransId="{164498F7-51F8-4C6B-9ED2-B8D87E58F2B5}" sibTransId="{A54CBB9F-EB15-4CD6-B163-B1CADCAC28A8}"/>
    <dgm:cxn modelId="{0B6A342D-19C3-4FAC-A8DB-6F4D90D6CE67}" srcId="{16C95351-68D9-4CAA-8E0D-11D60515C363}" destId="{6E8B46A8-F3BC-4004-A6E2-272B1211092C}" srcOrd="2" destOrd="0" parTransId="{DA4D7DE0-91EA-4AB5-9E18-F3ED29327DF6}" sibTransId="{DDCC9EFC-5F8E-4C81-9DEE-7028B151A5AD}"/>
    <dgm:cxn modelId="{0D34A450-DED5-A840-BBAC-872E04A04E92}" type="presOf" srcId="{7BA6286A-9695-4224-92D7-D851CE027717}" destId="{97A30917-D420-AE4D-AEC7-6793A068907C}" srcOrd="0" destOrd="0" presId="urn:microsoft.com/office/officeart/2005/8/layout/vList2"/>
    <dgm:cxn modelId="{D27B8656-19BD-4E9D-BDCB-1049D529EE0B}" srcId="{7BA6286A-9695-4224-92D7-D851CE027717}" destId="{E19A6FD7-AF98-4C97-A8E0-3F5A2B80DB7B}" srcOrd="1" destOrd="0" parTransId="{C63348FA-BB4B-4778-8189-34AE85BE254D}" sibTransId="{E5C5BA6A-BD28-4EB7-92FB-3A5B71C25616}"/>
    <dgm:cxn modelId="{2396A558-DA4A-454C-BA02-FCD2E5FCEC72}" type="presOf" srcId="{CA3740D4-E254-46DB-AA54-D3CDCADCE0C0}" destId="{B1437CC8-B8DA-604E-B2E3-B14E75177E4E}" srcOrd="0" destOrd="3" presId="urn:microsoft.com/office/officeart/2005/8/layout/vList2"/>
    <dgm:cxn modelId="{1EF7AA5C-4A66-B740-8BDF-8CDC927BD9A3}" type="presOf" srcId="{6E8B46A8-F3BC-4004-A6E2-272B1211092C}" destId="{D80E7D66-8D68-374A-93D8-0E0F01005F1A}" srcOrd="0" destOrd="0" presId="urn:microsoft.com/office/officeart/2005/8/layout/vList2"/>
    <dgm:cxn modelId="{50E96174-83FD-4240-81C5-86EB2A9D5CE7}" srcId="{7BA6286A-9695-4224-92D7-D851CE027717}" destId="{CA3740D4-E254-46DB-AA54-D3CDCADCE0C0}" srcOrd="3" destOrd="0" parTransId="{AFDE53C7-694A-4BD2-8A09-11BD7CE4136D}" sibTransId="{4DA00DA5-8213-4C27-8959-397DB25ECB45}"/>
    <dgm:cxn modelId="{53925377-8367-7340-9615-B504BE94ADE5}" type="presOf" srcId="{E19A6FD7-AF98-4C97-A8E0-3F5A2B80DB7B}" destId="{B1437CC8-B8DA-604E-B2E3-B14E75177E4E}" srcOrd="0" destOrd="1" presId="urn:microsoft.com/office/officeart/2005/8/layout/vList2"/>
    <dgm:cxn modelId="{0A01F284-ACA1-4C3D-9A97-9AD055D24960}" srcId="{16C95351-68D9-4CAA-8E0D-11D60515C363}" destId="{9192B3C5-E689-4474-9A68-7CFB2D5511E7}" srcOrd="1" destOrd="0" parTransId="{747EC771-C4C5-4F8A-B995-016575F76B45}" sibTransId="{93B0AB4E-72C8-4799-99E0-9A52E8AA8235}"/>
    <dgm:cxn modelId="{E56E6DA8-BF20-A247-A9EC-E190D7F3BEB3}" type="presOf" srcId="{9192B3C5-E689-4474-9A68-7CFB2D5511E7}" destId="{C3D12029-3841-364E-B470-6B208DE25277}" srcOrd="0" destOrd="0" presId="urn:microsoft.com/office/officeart/2005/8/layout/vList2"/>
    <dgm:cxn modelId="{8E00F4C4-DC63-404E-B4A2-477E1C122984}" type="presOf" srcId="{16C95351-68D9-4CAA-8E0D-11D60515C363}" destId="{A5335C92-2A48-E448-A279-A8A9E8EE0D73}" srcOrd="0" destOrd="0" presId="urn:microsoft.com/office/officeart/2005/8/layout/vList2"/>
    <dgm:cxn modelId="{E9602ED7-0A8B-4851-B695-B6DAED176499}" srcId="{7BA6286A-9695-4224-92D7-D851CE027717}" destId="{AACDB552-CEB9-45E2-B0A5-F7402104669F}" srcOrd="2" destOrd="0" parTransId="{80A4C6B2-3FBF-4B05-9751-D10261374BEE}" sibTransId="{67A94701-71B6-42B5-B32B-5DA9E1A06A53}"/>
    <dgm:cxn modelId="{8905B5FC-45B1-B749-8646-99BED16893A8}" type="presOf" srcId="{3DD46A54-E216-462A-8D8E-4DC5AC640FD4}" destId="{B1437CC8-B8DA-604E-B2E3-B14E75177E4E}" srcOrd="0" destOrd="0" presId="urn:microsoft.com/office/officeart/2005/8/layout/vList2"/>
    <dgm:cxn modelId="{B747BC65-6331-6E41-8390-2F77A5F285CD}" type="presParOf" srcId="{A5335C92-2A48-E448-A279-A8A9E8EE0D73}" destId="{97A30917-D420-AE4D-AEC7-6793A068907C}" srcOrd="0" destOrd="0" presId="urn:microsoft.com/office/officeart/2005/8/layout/vList2"/>
    <dgm:cxn modelId="{23661DBA-6E02-AE4D-8743-26ED0D282539}" type="presParOf" srcId="{A5335C92-2A48-E448-A279-A8A9E8EE0D73}" destId="{B1437CC8-B8DA-604E-B2E3-B14E75177E4E}" srcOrd="1" destOrd="0" presId="urn:microsoft.com/office/officeart/2005/8/layout/vList2"/>
    <dgm:cxn modelId="{89562FDE-25E1-DD48-B80B-DFBFE80258AF}" type="presParOf" srcId="{A5335C92-2A48-E448-A279-A8A9E8EE0D73}" destId="{C3D12029-3841-364E-B470-6B208DE25277}" srcOrd="2" destOrd="0" presId="urn:microsoft.com/office/officeart/2005/8/layout/vList2"/>
    <dgm:cxn modelId="{E3E890F4-C4FC-344F-96D4-A5B6D558BAA9}" type="presParOf" srcId="{A5335C92-2A48-E448-A279-A8A9E8EE0D73}" destId="{9FFF392C-63EC-334F-8413-3051CBF96C6A}" srcOrd="3" destOrd="0" presId="urn:microsoft.com/office/officeart/2005/8/layout/vList2"/>
    <dgm:cxn modelId="{70CFABA1-8009-E247-9080-8C039FE951E9}" type="presParOf" srcId="{A5335C92-2A48-E448-A279-A8A9E8EE0D73}" destId="{D80E7D66-8D68-374A-93D8-0E0F01005F1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D5FBF377-1671-4B41-A38C-11258A25D593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A50C220-01ED-4345-8F3C-F9C2AFED17E7}">
      <dgm:prSet/>
      <dgm:spPr/>
      <dgm:t>
        <a:bodyPr/>
        <a:lstStyle/>
        <a:p>
          <a:pPr>
            <a:defRPr cap="all"/>
          </a:pPr>
          <a:r>
            <a:rPr lang="en-US"/>
            <a:t>The class is the template for a real-world concept or object</a:t>
          </a:r>
        </a:p>
      </dgm:t>
    </dgm:pt>
    <dgm:pt modelId="{8FF9842F-48A8-4BF1-B054-C58FB56B71E7}" type="parTrans" cxnId="{E1A459BA-A4A4-4719-B66D-CC1840F99EF5}">
      <dgm:prSet/>
      <dgm:spPr/>
      <dgm:t>
        <a:bodyPr/>
        <a:lstStyle/>
        <a:p>
          <a:endParaRPr lang="en-US"/>
        </a:p>
      </dgm:t>
    </dgm:pt>
    <dgm:pt modelId="{8D8E9E56-32D1-454F-B48F-3662F023FE4A}" type="sibTrans" cxnId="{E1A459BA-A4A4-4719-B66D-CC1840F99EF5}">
      <dgm:prSet/>
      <dgm:spPr/>
      <dgm:t>
        <a:bodyPr/>
        <a:lstStyle/>
        <a:p>
          <a:endParaRPr lang="en-US"/>
        </a:p>
      </dgm:t>
    </dgm:pt>
    <dgm:pt modelId="{9EE8B2F3-C9DD-46EE-AA2C-D327A7051334}">
      <dgm:prSet/>
      <dgm:spPr/>
      <dgm:t>
        <a:bodyPr/>
        <a:lstStyle/>
        <a:p>
          <a:pPr>
            <a:defRPr cap="all"/>
          </a:pPr>
          <a:r>
            <a:rPr lang="en-US"/>
            <a:t>This allows the contextualization of data and operations within programming</a:t>
          </a:r>
        </a:p>
      </dgm:t>
    </dgm:pt>
    <dgm:pt modelId="{FBDEFD2E-D20E-487A-AEB8-61C9A93B3584}" type="parTrans" cxnId="{58A47E57-A13E-42F6-972D-D56322C61C71}">
      <dgm:prSet/>
      <dgm:spPr/>
      <dgm:t>
        <a:bodyPr/>
        <a:lstStyle/>
        <a:p>
          <a:endParaRPr lang="en-US"/>
        </a:p>
      </dgm:t>
    </dgm:pt>
    <dgm:pt modelId="{2861A607-F0F7-4D1C-8A5A-9E933B0CF057}" type="sibTrans" cxnId="{58A47E57-A13E-42F6-972D-D56322C61C71}">
      <dgm:prSet/>
      <dgm:spPr/>
      <dgm:t>
        <a:bodyPr/>
        <a:lstStyle/>
        <a:p>
          <a:endParaRPr lang="en-US"/>
        </a:p>
      </dgm:t>
    </dgm:pt>
    <dgm:pt modelId="{8B0AC87B-8ACA-4E1E-8635-980C3D444EF5}">
      <dgm:prSet/>
      <dgm:spPr/>
      <dgm:t>
        <a:bodyPr/>
        <a:lstStyle/>
        <a:p>
          <a:pPr>
            <a:defRPr cap="all"/>
          </a:pPr>
          <a:r>
            <a:rPr lang="en-US"/>
            <a:t>We have created a number of classes to demonstrate this concept</a:t>
          </a:r>
        </a:p>
      </dgm:t>
    </dgm:pt>
    <dgm:pt modelId="{936DCF52-0B04-4512-9C27-D2659D665ECE}" type="parTrans" cxnId="{4429E190-1E85-4EED-A7E8-ADDB0F458B92}">
      <dgm:prSet/>
      <dgm:spPr/>
      <dgm:t>
        <a:bodyPr/>
        <a:lstStyle/>
        <a:p>
          <a:endParaRPr lang="en-US"/>
        </a:p>
      </dgm:t>
    </dgm:pt>
    <dgm:pt modelId="{D28FD0FF-862C-4719-8209-2BF8D0F98272}" type="sibTrans" cxnId="{4429E190-1E85-4EED-A7E8-ADDB0F458B92}">
      <dgm:prSet/>
      <dgm:spPr/>
      <dgm:t>
        <a:bodyPr/>
        <a:lstStyle/>
        <a:p>
          <a:endParaRPr lang="en-US"/>
        </a:p>
      </dgm:t>
    </dgm:pt>
    <dgm:pt modelId="{E9C392AE-A1BA-448E-845D-FF1050251EAF}">
      <dgm:prSet/>
      <dgm:spPr/>
      <dgm:t>
        <a:bodyPr/>
        <a:lstStyle/>
        <a:p>
          <a:pPr>
            <a:defRPr cap="all"/>
          </a:pPr>
          <a:r>
            <a:rPr lang="en-US"/>
            <a:t>We have discussed high-level concepts but there is possibility for realizing greater granularity.</a:t>
          </a:r>
        </a:p>
      </dgm:t>
    </dgm:pt>
    <dgm:pt modelId="{4B430B9C-A1DC-4A3D-8B4B-4E11AC45B768}" type="parTrans" cxnId="{D8CA5E3C-4A63-4CA5-ACF2-5A9426B72439}">
      <dgm:prSet/>
      <dgm:spPr/>
      <dgm:t>
        <a:bodyPr/>
        <a:lstStyle/>
        <a:p>
          <a:endParaRPr lang="en-US"/>
        </a:p>
      </dgm:t>
    </dgm:pt>
    <dgm:pt modelId="{555C4EE6-3D15-4322-B254-9E8391D43FBF}" type="sibTrans" cxnId="{D8CA5E3C-4A63-4CA5-ACF2-5A9426B72439}">
      <dgm:prSet/>
      <dgm:spPr/>
      <dgm:t>
        <a:bodyPr/>
        <a:lstStyle/>
        <a:p>
          <a:endParaRPr lang="en-US"/>
        </a:p>
      </dgm:t>
    </dgm:pt>
    <dgm:pt modelId="{8B58C2EC-2B54-4020-B665-339243A199ED}" type="pres">
      <dgm:prSet presAssocID="{D5FBF377-1671-4B41-A38C-11258A25D593}" presName="root" presStyleCnt="0">
        <dgm:presLayoutVars>
          <dgm:dir/>
          <dgm:resizeHandles val="exact"/>
        </dgm:presLayoutVars>
      </dgm:prSet>
      <dgm:spPr/>
    </dgm:pt>
    <dgm:pt modelId="{1A9BF006-EBCA-49F8-A707-919CF204C7FE}" type="pres">
      <dgm:prSet presAssocID="{9A50C220-01ED-4345-8F3C-F9C2AFED17E7}" presName="compNode" presStyleCnt="0"/>
      <dgm:spPr/>
    </dgm:pt>
    <dgm:pt modelId="{EEC4E348-672F-4251-8521-252E290C09B8}" type="pres">
      <dgm:prSet presAssocID="{9A50C220-01ED-4345-8F3C-F9C2AFED17E7}" presName="iconBgRect" presStyleLbl="bgShp" presStyleIdx="0" presStyleCnt="4"/>
      <dgm:spPr/>
    </dgm:pt>
    <dgm:pt modelId="{7BD12835-D59B-421B-9D7E-6B1E87CCDE5A}" type="pres">
      <dgm:prSet presAssocID="{9A50C220-01ED-4345-8F3C-F9C2AFED17E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AC24C9A1-4432-4AF3-B6AC-7120EC2FAEE4}" type="pres">
      <dgm:prSet presAssocID="{9A50C220-01ED-4345-8F3C-F9C2AFED17E7}" presName="spaceRect" presStyleCnt="0"/>
      <dgm:spPr/>
    </dgm:pt>
    <dgm:pt modelId="{A48A885D-0656-4322-9892-694EA9097107}" type="pres">
      <dgm:prSet presAssocID="{9A50C220-01ED-4345-8F3C-F9C2AFED17E7}" presName="textRect" presStyleLbl="revTx" presStyleIdx="0" presStyleCnt="4">
        <dgm:presLayoutVars>
          <dgm:chMax val="1"/>
          <dgm:chPref val="1"/>
        </dgm:presLayoutVars>
      </dgm:prSet>
      <dgm:spPr/>
    </dgm:pt>
    <dgm:pt modelId="{D0F5A968-05A8-4402-A04D-46966FD24566}" type="pres">
      <dgm:prSet presAssocID="{8D8E9E56-32D1-454F-B48F-3662F023FE4A}" presName="sibTrans" presStyleCnt="0"/>
      <dgm:spPr/>
    </dgm:pt>
    <dgm:pt modelId="{4976603C-5A7F-4E8A-8EFE-CE5FB6C6E50F}" type="pres">
      <dgm:prSet presAssocID="{9EE8B2F3-C9DD-46EE-AA2C-D327A7051334}" presName="compNode" presStyleCnt="0"/>
      <dgm:spPr/>
    </dgm:pt>
    <dgm:pt modelId="{3864F902-6141-4B07-91D3-6875B9532BF7}" type="pres">
      <dgm:prSet presAssocID="{9EE8B2F3-C9DD-46EE-AA2C-D327A7051334}" presName="iconBgRect" presStyleLbl="bgShp" presStyleIdx="1" presStyleCnt="4"/>
      <dgm:spPr/>
    </dgm:pt>
    <dgm:pt modelId="{38B2768D-34FD-4360-A0CA-5FA5479EF56F}" type="pres">
      <dgm:prSet presAssocID="{9EE8B2F3-C9DD-46EE-AA2C-D327A705133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C1647E5D-2DE2-4262-9BC1-6FD15739D79F}" type="pres">
      <dgm:prSet presAssocID="{9EE8B2F3-C9DD-46EE-AA2C-D327A7051334}" presName="spaceRect" presStyleCnt="0"/>
      <dgm:spPr/>
    </dgm:pt>
    <dgm:pt modelId="{D83E8F3A-2CDB-4DF9-AF10-8F8D4FA40015}" type="pres">
      <dgm:prSet presAssocID="{9EE8B2F3-C9DD-46EE-AA2C-D327A7051334}" presName="textRect" presStyleLbl="revTx" presStyleIdx="1" presStyleCnt="4">
        <dgm:presLayoutVars>
          <dgm:chMax val="1"/>
          <dgm:chPref val="1"/>
        </dgm:presLayoutVars>
      </dgm:prSet>
      <dgm:spPr/>
    </dgm:pt>
    <dgm:pt modelId="{CA079A0C-55A1-4E28-BA09-5504E1780653}" type="pres">
      <dgm:prSet presAssocID="{2861A607-F0F7-4D1C-8A5A-9E933B0CF057}" presName="sibTrans" presStyleCnt="0"/>
      <dgm:spPr/>
    </dgm:pt>
    <dgm:pt modelId="{9B685E16-9007-4609-A5BE-C59A83F8F252}" type="pres">
      <dgm:prSet presAssocID="{8B0AC87B-8ACA-4E1E-8635-980C3D444EF5}" presName="compNode" presStyleCnt="0"/>
      <dgm:spPr/>
    </dgm:pt>
    <dgm:pt modelId="{47799319-1D59-441B-98B6-88CCA75587A4}" type="pres">
      <dgm:prSet presAssocID="{8B0AC87B-8ACA-4E1E-8635-980C3D444EF5}" presName="iconBgRect" presStyleLbl="bgShp" presStyleIdx="2" presStyleCnt="4"/>
      <dgm:spPr/>
    </dgm:pt>
    <dgm:pt modelId="{91021706-D110-45F6-8D2F-B09F09E560FE}" type="pres">
      <dgm:prSet presAssocID="{8B0AC87B-8ACA-4E1E-8635-980C3D444EF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3E6E2966-0973-4EEF-BBFD-DE0B1D5E4C72}" type="pres">
      <dgm:prSet presAssocID="{8B0AC87B-8ACA-4E1E-8635-980C3D444EF5}" presName="spaceRect" presStyleCnt="0"/>
      <dgm:spPr/>
    </dgm:pt>
    <dgm:pt modelId="{6288913B-50F4-4DBC-8BFF-8E310CF03BE2}" type="pres">
      <dgm:prSet presAssocID="{8B0AC87B-8ACA-4E1E-8635-980C3D444EF5}" presName="textRect" presStyleLbl="revTx" presStyleIdx="2" presStyleCnt="4">
        <dgm:presLayoutVars>
          <dgm:chMax val="1"/>
          <dgm:chPref val="1"/>
        </dgm:presLayoutVars>
      </dgm:prSet>
      <dgm:spPr/>
    </dgm:pt>
    <dgm:pt modelId="{D264C1C8-EE63-4945-BB50-19F1014F933F}" type="pres">
      <dgm:prSet presAssocID="{D28FD0FF-862C-4719-8209-2BF8D0F98272}" presName="sibTrans" presStyleCnt="0"/>
      <dgm:spPr/>
    </dgm:pt>
    <dgm:pt modelId="{C7BA9A1A-5762-4102-B1FC-A6ADC2C10FCD}" type="pres">
      <dgm:prSet presAssocID="{E9C392AE-A1BA-448E-845D-FF1050251EAF}" presName="compNode" presStyleCnt="0"/>
      <dgm:spPr/>
    </dgm:pt>
    <dgm:pt modelId="{D395F8FF-642A-4761-AD2D-E15EE094C426}" type="pres">
      <dgm:prSet presAssocID="{E9C392AE-A1BA-448E-845D-FF1050251EAF}" presName="iconBgRect" presStyleLbl="bgShp" presStyleIdx="3" presStyleCnt="4"/>
      <dgm:spPr/>
    </dgm:pt>
    <dgm:pt modelId="{CE9A9CA8-62CC-43AF-BFA3-6ABEFD18674E}" type="pres">
      <dgm:prSet presAssocID="{E9C392AE-A1BA-448E-845D-FF1050251EA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E3BFE28E-2B6B-4B3F-ADF8-BE01BEC66E16}" type="pres">
      <dgm:prSet presAssocID="{E9C392AE-A1BA-448E-845D-FF1050251EAF}" presName="spaceRect" presStyleCnt="0"/>
      <dgm:spPr/>
    </dgm:pt>
    <dgm:pt modelId="{3EA88FAB-FC02-4607-BFB7-F7658F49F2DA}" type="pres">
      <dgm:prSet presAssocID="{E9C392AE-A1BA-448E-845D-FF1050251EA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6B18D12-219B-46AF-A441-3B34FF42FFA4}" type="presOf" srcId="{E9C392AE-A1BA-448E-845D-FF1050251EAF}" destId="{3EA88FAB-FC02-4607-BFB7-F7658F49F2DA}" srcOrd="0" destOrd="0" presId="urn:microsoft.com/office/officeart/2018/5/layout/IconCircleLabelList"/>
    <dgm:cxn modelId="{D8CA5E3C-4A63-4CA5-ACF2-5A9426B72439}" srcId="{D5FBF377-1671-4B41-A38C-11258A25D593}" destId="{E9C392AE-A1BA-448E-845D-FF1050251EAF}" srcOrd="3" destOrd="0" parTransId="{4B430B9C-A1DC-4A3D-8B4B-4E11AC45B768}" sibTransId="{555C4EE6-3D15-4322-B254-9E8391D43FBF}"/>
    <dgm:cxn modelId="{58A47E57-A13E-42F6-972D-D56322C61C71}" srcId="{D5FBF377-1671-4B41-A38C-11258A25D593}" destId="{9EE8B2F3-C9DD-46EE-AA2C-D327A7051334}" srcOrd="1" destOrd="0" parTransId="{FBDEFD2E-D20E-487A-AEB8-61C9A93B3584}" sibTransId="{2861A607-F0F7-4D1C-8A5A-9E933B0CF057}"/>
    <dgm:cxn modelId="{139C8A8F-97C9-4425-814E-89F44C6EFDDC}" type="presOf" srcId="{8B0AC87B-8ACA-4E1E-8635-980C3D444EF5}" destId="{6288913B-50F4-4DBC-8BFF-8E310CF03BE2}" srcOrd="0" destOrd="0" presId="urn:microsoft.com/office/officeart/2018/5/layout/IconCircleLabelList"/>
    <dgm:cxn modelId="{4429E190-1E85-4EED-A7E8-ADDB0F458B92}" srcId="{D5FBF377-1671-4B41-A38C-11258A25D593}" destId="{8B0AC87B-8ACA-4E1E-8635-980C3D444EF5}" srcOrd="2" destOrd="0" parTransId="{936DCF52-0B04-4512-9C27-D2659D665ECE}" sibTransId="{D28FD0FF-862C-4719-8209-2BF8D0F98272}"/>
    <dgm:cxn modelId="{E1A459BA-A4A4-4719-B66D-CC1840F99EF5}" srcId="{D5FBF377-1671-4B41-A38C-11258A25D593}" destId="{9A50C220-01ED-4345-8F3C-F9C2AFED17E7}" srcOrd="0" destOrd="0" parTransId="{8FF9842F-48A8-4BF1-B054-C58FB56B71E7}" sibTransId="{8D8E9E56-32D1-454F-B48F-3662F023FE4A}"/>
    <dgm:cxn modelId="{F5C15DBC-1A1B-407B-B808-871918AEBDAF}" type="presOf" srcId="{9EE8B2F3-C9DD-46EE-AA2C-D327A7051334}" destId="{D83E8F3A-2CDB-4DF9-AF10-8F8D4FA40015}" srcOrd="0" destOrd="0" presId="urn:microsoft.com/office/officeart/2018/5/layout/IconCircleLabelList"/>
    <dgm:cxn modelId="{50AC1CDA-9C87-42FA-8DC1-6F09A64BCE0A}" type="presOf" srcId="{9A50C220-01ED-4345-8F3C-F9C2AFED17E7}" destId="{A48A885D-0656-4322-9892-694EA9097107}" srcOrd="0" destOrd="0" presId="urn:microsoft.com/office/officeart/2018/5/layout/IconCircleLabelList"/>
    <dgm:cxn modelId="{0A7BD2DC-B748-4BF1-AC97-0FC5ED31C427}" type="presOf" srcId="{D5FBF377-1671-4B41-A38C-11258A25D593}" destId="{8B58C2EC-2B54-4020-B665-339243A199ED}" srcOrd="0" destOrd="0" presId="urn:microsoft.com/office/officeart/2018/5/layout/IconCircleLabelList"/>
    <dgm:cxn modelId="{56D2052F-9208-443C-B3AE-1DBA73C3FF6D}" type="presParOf" srcId="{8B58C2EC-2B54-4020-B665-339243A199ED}" destId="{1A9BF006-EBCA-49F8-A707-919CF204C7FE}" srcOrd="0" destOrd="0" presId="urn:microsoft.com/office/officeart/2018/5/layout/IconCircleLabelList"/>
    <dgm:cxn modelId="{B31C633C-02F7-48C0-A25F-EE1154CD580E}" type="presParOf" srcId="{1A9BF006-EBCA-49F8-A707-919CF204C7FE}" destId="{EEC4E348-672F-4251-8521-252E290C09B8}" srcOrd="0" destOrd="0" presId="urn:microsoft.com/office/officeart/2018/5/layout/IconCircleLabelList"/>
    <dgm:cxn modelId="{4D951232-5E9A-4062-BB0D-C5E8983B9839}" type="presParOf" srcId="{1A9BF006-EBCA-49F8-A707-919CF204C7FE}" destId="{7BD12835-D59B-421B-9D7E-6B1E87CCDE5A}" srcOrd="1" destOrd="0" presId="urn:microsoft.com/office/officeart/2018/5/layout/IconCircleLabelList"/>
    <dgm:cxn modelId="{DA825E9B-B1FC-49D9-881A-37F21797AC57}" type="presParOf" srcId="{1A9BF006-EBCA-49F8-A707-919CF204C7FE}" destId="{AC24C9A1-4432-4AF3-B6AC-7120EC2FAEE4}" srcOrd="2" destOrd="0" presId="urn:microsoft.com/office/officeart/2018/5/layout/IconCircleLabelList"/>
    <dgm:cxn modelId="{0A3DF854-E527-4B20-8263-718EF9D78ECB}" type="presParOf" srcId="{1A9BF006-EBCA-49F8-A707-919CF204C7FE}" destId="{A48A885D-0656-4322-9892-694EA9097107}" srcOrd="3" destOrd="0" presId="urn:microsoft.com/office/officeart/2018/5/layout/IconCircleLabelList"/>
    <dgm:cxn modelId="{1EC396F2-5818-4B93-8767-7CAD794DCA42}" type="presParOf" srcId="{8B58C2EC-2B54-4020-B665-339243A199ED}" destId="{D0F5A968-05A8-4402-A04D-46966FD24566}" srcOrd="1" destOrd="0" presId="urn:microsoft.com/office/officeart/2018/5/layout/IconCircleLabelList"/>
    <dgm:cxn modelId="{F175779A-DE71-4F14-8E58-70144531869E}" type="presParOf" srcId="{8B58C2EC-2B54-4020-B665-339243A199ED}" destId="{4976603C-5A7F-4E8A-8EFE-CE5FB6C6E50F}" srcOrd="2" destOrd="0" presId="urn:microsoft.com/office/officeart/2018/5/layout/IconCircleLabelList"/>
    <dgm:cxn modelId="{1A038F2A-997A-4B9A-8DD2-18F6CC71C051}" type="presParOf" srcId="{4976603C-5A7F-4E8A-8EFE-CE5FB6C6E50F}" destId="{3864F902-6141-4B07-91D3-6875B9532BF7}" srcOrd="0" destOrd="0" presId="urn:microsoft.com/office/officeart/2018/5/layout/IconCircleLabelList"/>
    <dgm:cxn modelId="{A5D3DB75-9C4A-4E89-8384-A1F69D10062F}" type="presParOf" srcId="{4976603C-5A7F-4E8A-8EFE-CE5FB6C6E50F}" destId="{38B2768D-34FD-4360-A0CA-5FA5479EF56F}" srcOrd="1" destOrd="0" presId="urn:microsoft.com/office/officeart/2018/5/layout/IconCircleLabelList"/>
    <dgm:cxn modelId="{5C17243B-D196-41F1-B842-4FD29C3E5462}" type="presParOf" srcId="{4976603C-5A7F-4E8A-8EFE-CE5FB6C6E50F}" destId="{C1647E5D-2DE2-4262-9BC1-6FD15739D79F}" srcOrd="2" destOrd="0" presId="urn:microsoft.com/office/officeart/2018/5/layout/IconCircleLabelList"/>
    <dgm:cxn modelId="{47BC4820-7359-451A-BB25-54355EEF274B}" type="presParOf" srcId="{4976603C-5A7F-4E8A-8EFE-CE5FB6C6E50F}" destId="{D83E8F3A-2CDB-4DF9-AF10-8F8D4FA40015}" srcOrd="3" destOrd="0" presId="urn:microsoft.com/office/officeart/2018/5/layout/IconCircleLabelList"/>
    <dgm:cxn modelId="{4092C5C8-0D2C-4177-B2B8-A0797EF5D658}" type="presParOf" srcId="{8B58C2EC-2B54-4020-B665-339243A199ED}" destId="{CA079A0C-55A1-4E28-BA09-5504E1780653}" srcOrd="3" destOrd="0" presId="urn:microsoft.com/office/officeart/2018/5/layout/IconCircleLabelList"/>
    <dgm:cxn modelId="{C4E4B11B-5D61-4811-B784-FCBC8B962854}" type="presParOf" srcId="{8B58C2EC-2B54-4020-B665-339243A199ED}" destId="{9B685E16-9007-4609-A5BE-C59A83F8F252}" srcOrd="4" destOrd="0" presId="urn:microsoft.com/office/officeart/2018/5/layout/IconCircleLabelList"/>
    <dgm:cxn modelId="{E61BB776-22CE-4A65-A15C-BBBDE109F39E}" type="presParOf" srcId="{9B685E16-9007-4609-A5BE-C59A83F8F252}" destId="{47799319-1D59-441B-98B6-88CCA75587A4}" srcOrd="0" destOrd="0" presId="urn:microsoft.com/office/officeart/2018/5/layout/IconCircleLabelList"/>
    <dgm:cxn modelId="{91E2B210-D146-4F18-AD39-5335C23C66A1}" type="presParOf" srcId="{9B685E16-9007-4609-A5BE-C59A83F8F252}" destId="{91021706-D110-45F6-8D2F-B09F09E560FE}" srcOrd="1" destOrd="0" presId="urn:microsoft.com/office/officeart/2018/5/layout/IconCircleLabelList"/>
    <dgm:cxn modelId="{7644D7BB-5E8F-4FB4-81D3-AC69EE425CF6}" type="presParOf" srcId="{9B685E16-9007-4609-A5BE-C59A83F8F252}" destId="{3E6E2966-0973-4EEF-BBFD-DE0B1D5E4C72}" srcOrd="2" destOrd="0" presId="urn:microsoft.com/office/officeart/2018/5/layout/IconCircleLabelList"/>
    <dgm:cxn modelId="{228E15A8-92E4-423C-85DE-9AD58659C899}" type="presParOf" srcId="{9B685E16-9007-4609-A5BE-C59A83F8F252}" destId="{6288913B-50F4-4DBC-8BFF-8E310CF03BE2}" srcOrd="3" destOrd="0" presId="urn:microsoft.com/office/officeart/2018/5/layout/IconCircleLabelList"/>
    <dgm:cxn modelId="{24623D56-0D77-45C3-BBCB-FC46D0810AFA}" type="presParOf" srcId="{8B58C2EC-2B54-4020-B665-339243A199ED}" destId="{D264C1C8-EE63-4945-BB50-19F1014F933F}" srcOrd="5" destOrd="0" presId="urn:microsoft.com/office/officeart/2018/5/layout/IconCircleLabelList"/>
    <dgm:cxn modelId="{14009E8D-0928-41A8-A207-5C2FD17262EF}" type="presParOf" srcId="{8B58C2EC-2B54-4020-B665-339243A199ED}" destId="{C7BA9A1A-5762-4102-B1FC-A6ADC2C10FCD}" srcOrd="6" destOrd="0" presId="urn:microsoft.com/office/officeart/2018/5/layout/IconCircleLabelList"/>
    <dgm:cxn modelId="{3CBDE21B-2006-4170-8BA6-DB766A699F40}" type="presParOf" srcId="{C7BA9A1A-5762-4102-B1FC-A6ADC2C10FCD}" destId="{D395F8FF-642A-4761-AD2D-E15EE094C426}" srcOrd="0" destOrd="0" presId="urn:microsoft.com/office/officeart/2018/5/layout/IconCircleLabelList"/>
    <dgm:cxn modelId="{45EA06DD-007B-4385-9350-0CBCDA432C36}" type="presParOf" srcId="{C7BA9A1A-5762-4102-B1FC-A6ADC2C10FCD}" destId="{CE9A9CA8-62CC-43AF-BFA3-6ABEFD18674E}" srcOrd="1" destOrd="0" presId="urn:microsoft.com/office/officeart/2018/5/layout/IconCircleLabelList"/>
    <dgm:cxn modelId="{FA4BD04C-9691-4B1F-9483-05CB56D69757}" type="presParOf" srcId="{C7BA9A1A-5762-4102-B1FC-A6ADC2C10FCD}" destId="{E3BFE28E-2B6B-4B3F-ADF8-BE01BEC66E16}" srcOrd="2" destOrd="0" presId="urn:microsoft.com/office/officeart/2018/5/layout/IconCircleLabelList"/>
    <dgm:cxn modelId="{3535A50E-8584-44AD-A778-BEE40D05ACD4}" type="presParOf" srcId="{C7BA9A1A-5762-4102-B1FC-A6ADC2C10FCD}" destId="{3EA88FAB-FC02-4607-BFB7-F7658F49F2D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E25EB434-1C46-4CBE-AC05-3ABB56940E5A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B9B703C2-1121-46BC-86FA-B1828A3EB650}">
      <dgm:prSet/>
      <dgm:spPr/>
      <dgm:t>
        <a:bodyPr/>
        <a:lstStyle/>
        <a:p>
          <a:pPr>
            <a:defRPr b="1"/>
          </a:pPr>
          <a:r>
            <a:rPr lang="en-US"/>
            <a:t>Consider the implementation of a board game in using OOPs principles.</a:t>
          </a:r>
        </a:p>
      </dgm:t>
    </dgm:pt>
    <dgm:pt modelId="{0D9F3E4F-312F-41C9-8070-5E85FA417BFB}" type="parTrans" cxnId="{521F13D8-14B3-46C4-88B1-514EFD2B1662}">
      <dgm:prSet/>
      <dgm:spPr/>
      <dgm:t>
        <a:bodyPr/>
        <a:lstStyle/>
        <a:p>
          <a:endParaRPr lang="en-US"/>
        </a:p>
      </dgm:t>
    </dgm:pt>
    <dgm:pt modelId="{4C565BC7-E77F-4A1A-8A27-7F8DC1961412}" type="sibTrans" cxnId="{521F13D8-14B3-46C4-88B1-514EFD2B1662}">
      <dgm:prSet/>
      <dgm:spPr/>
      <dgm:t>
        <a:bodyPr/>
        <a:lstStyle/>
        <a:p>
          <a:endParaRPr lang="en-US"/>
        </a:p>
      </dgm:t>
    </dgm:pt>
    <dgm:pt modelId="{25AB48A2-FC43-476D-9F18-9671A95DBDFF}">
      <dgm:prSet/>
      <dgm:spPr/>
      <dgm:t>
        <a:bodyPr/>
        <a:lstStyle/>
        <a:p>
          <a:pPr>
            <a:defRPr b="1"/>
          </a:pPr>
          <a:r>
            <a:rPr lang="en-US"/>
            <a:t>There are a lot of moving parts involved:</a:t>
          </a:r>
        </a:p>
      </dgm:t>
    </dgm:pt>
    <dgm:pt modelId="{FBB5459B-1D31-4DCA-8BA3-9982066ECF5F}" type="parTrans" cxnId="{D14E63B5-DACB-4DEF-8EB8-3DA2B253D857}">
      <dgm:prSet/>
      <dgm:spPr/>
      <dgm:t>
        <a:bodyPr/>
        <a:lstStyle/>
        <a:p>
          <a:endParaRPr lang="en-US"/>
        </a:p>
      </dgm:t>
    </dgm:pt>
    <dgm:pt modelId="{F44D5D57-2330-4FB4-8309-89556F4D5699}" type="sibTrans" cxnId="{D14E63B5-DACB-4DEF-8EB8-3DA2B253D857}">
      <dgm:prSet/>
      <dgm:spPr/>
      <dgm:t>
        <a:bodyPr/>
        <a:lstStyle/>
        <a:p>
          <a:endParaRPr lang="en-US"/>
        </a:p>
      </dgm:t>
    </dgm:pt>
    <dgm:pt modelId="{737E6FDE-DDA4-40F5-ABDA-D3893A206140}">
      <dgm:prSet/>
      <dgm:spPr/>
      <dgm:t>
        <a:bodyPr/>
        <a:lstStyle/>
        <a:p>
          <a:r>
            <a:rPr lang="en-US"/>
            <a:t>Player</a:t>
          </a:r>
        </a:p>
      </dgm:t>
    </dgm:pt>
    <dgm:pt modelId="{C149A7C8-A19C-46F5-9D3E-667C8B7AE555}" type="parTrans" cxnId="{AAD27B65-2902-4677-8DDE-D884DEF29A31}">
      <dgm:prSet/>
      <dgm:spPr/>
      <dgm:t>
        <a:bodyPr/>
        <a:lstStyle/>
        <a:p>
          <a:endParaRPr lang="en-US"/>
        </a:p>
      </dgm:t>
    </dgm:pt>
    <dgm:pt modelId="{CFBFDC4E-9A99-4BF4-BE87-46E0F96B45A8}" type="sibTrans" cxnId="{AAD27B65-2902-4677-8DDE-D884DEF29A31}">
      <dgm:prSet/>
      <dgm:spPr/>
      <dgm:t>
        <a:bodyPr/>
        <a:lstStyle/>
        <a:p>
          <a:endParaRPr lang="en-US"/>
        </a:p>
      </dgm:t>
    </dgm:pt>
    <dgm:pt modelId="{C5BCF3A1-8FFD-4E04-A3DE-F80309914F6E}">
      <dgm:prSet/>
      <dgm:spPr/>
      <dgm:t>
        <a:bodyPr/>
        <a:lstStyle/>
        <a:p>
          <a:r>
            <a:rPr lang="en-US"/>
            <a:t>Board</a:t>
          </a:r>
        </a:p>
      </dgm:t>
    </dgm:pt>
    <dgm:pt modelId="{1964AECE-6E0E-48CD-B4A2-772E06F63EEB}" type="parTrans" cxnId="{CAB476F6-21E2-40E4-8C9E-2A7C1859F534}">
      <dgm:prSet/>
      <dgm:spPr/>
      <dgm:t>
        <a:bodyPr/>
        <a:lstStyle/>
        <a:p>
          <a:endParaRPr lang="en-US"/>
        </a:p>
      </dgm:t>
    </dgm:pt>
    <dgm:pt modelId="{2AEBC5A3-B07F-4BC7-8210-918CA0215FCD}" type="sibTrans" cxnId="{CAB476F6-21E2-40E4-8C9E-2A7C1859F534}">
      <dgm:prSet/>
      <dgm:spPr/>
      <dgm:t>
        <a:bodyPr/>
        <a:lstStyle/>
        <a:p>
          <a:endParaRPr lang="en-US"/>
        </a:p>
      </dgm:t>
    </dgm:pt>
    <dgm:pt modelId="{8FF85FB1-C402-43D0-843A-EFFD27C55A5B}">
      <dgm:prSet/>
      <dgm:spPr/>
      <dgm:t>
        <a:bodyPr/>
        <a:lstStyle/>
        <a:p>
          <a:r>
            <a:rPr lang="en-US"/>
            <a:t>Scoreboard</a:t>
          </a:r>
        </a:p>
      </dgm:t>
    </dgm:pt>
    <dgm:pt modelId="{1A2CFC7E-A77B-4527-9F49-0BBD56A78D30}" type="parTrans" cxnId="{982B9792-A495-468E-91B2-8C8BE143CF88}">
      <dgm:prSet/>
      <dgm:spPr/>
      <dgm:t>
        <a:bodyPr/>
        <a:lstStyle/>
        <a:p>
          <a:endParaRPr lang="en-US"/>
        </a:p>
      </dgm:t>
    </dgm:pt>
    <dgm:pt modelId="{42F3BC25-BFF0-4308-83B7-16115B5AE564}" type="sibTrans" cxnId="{982B9792-A495-468E-91B2-8C8BE143CF88}">
      <dgm:prSet/>
      <dgm:spPr/>
      <dgm:t>
        <a:bodyPr/>
        <a:lstStyle/>
        <a:p>
          <a:endParaRPr lang="en-US"/>
        </a:p>
      </dgm:t>
    </dgm:pt>
    <dgm:pt modelId="{8E87A1FF-4285-464C-89A0-C8C0A7F39F92}">
      <dgm:prSet/>
      <dgm:spPr/>
      <dgm:t>
        <a:bodyPr/>
        <a:lstStyle/>
        <a:p>
          <a:r>
            <a:rPr lang="en-US"/>
            <a:t>Piece</a:t>
          </a:r>
        </a:p>
      </dgm:t>
    </dgm:pt>
    <dgm:pt modelId="{24A9F954-99E8-4E5C-84BC-AC690EC08542}" type="parTrans" cxnId="{2F63C4E8-1DEE-4FBF-9C4B-F6C8A7A51953}">
      <dgm:prSet/>
      <dgm:spPr/>
      <dgm:t>
        <a:bodyPr/>
        <a:lstStyle/>
        <a:p>
          <a:endParaRPr lang="en-US"/>
        </a:p>
      </dgm:t>
    </dgm:pt>
    <dgm:pt modelId="{66466E09-5A9C-4488-B55C-5B6696A570A6}" type="sibTrans" cxnId="{2F63C4E8-1DEE-4FBF-9C4B-F6C8A7A51953}">
      <dgm:prSet/>
      <dgm:spPr/>
      <dgm:t>
        <a:bodyPr/>
        <a:lstStyle/>
        <a:p>
          <a:endParaRPr lang="en-US"/>
        </a:p>
      </dgm:t>
    </dgm:pt>
    <dgm:pt modelId="{7CB86FAA-5DF8-4D38-9ED0-67C942CFC6A1}" type="pres">
      <dgm:prSet presAssocID="{E25EB434-1C46-4CBE-AC05-3ABB56940E5A}" presName="root" presStyleCnt="0">
        <dgm:presLayoutVars>
          <dgm:dir/>
          <dgm:resizeHandles val="exact"/>
        </dgm:presLayoutVars>
      </dgm:prSet>
      <dgm:spPr/>
    </dgm:pt>
    <dgm:pt modelId="{795E8C2F-CDC3-49F2-BF8A-55E15EBB9EDF}" type="pres">
      <dgm:prSet presAssocID="{B9B703C2-1121-46BC-86FA-B1828A3EB650}" presName="compNode" presStyleCnt="0"/>
      <dgm:spPr/>
    </dgm:pt>
    <dgm:pt modelId="{368C5793-065D-440C-890D-23C0C2FE3DE7}" type="pres">
      <dgm:prSet presAssocID="{B9B703C2-1121-46BC-86FA-B1828A3EB65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D8151499-ADAF-4C6F-9E43-45BB7657AAA0}" type="pres">
      <dgm:prSet presAssocID="{B9B703C2-1121-46BC-86FA-B1828A3EB650}" presName="iconSpace" presStyleCnt="0"/>
      <dgm:spPr/>
    </dgm:pt>
    <dgm:pt modelId="{50A017E3-F8F9-465F-837A-EAAC43ABC5BF}" type="pres">
      <dgm:prSet presAssocID="{B9B703C2-1121-46BC-86FA-B1828A3EB650}" presName="parTx" presStyleLbl="revTx" presStyleIdx="0" presStyleCnt="4">
        <dgm:presLayoutVars>
          <dgm:chMax val="0"/>
          <dgm:chPref val="0"/>
        </dgm:presLayoutVars>
      </dgm:prSet>
      <dgm:spPr/>
    </dgm:pt>
    <dgm:pt modelId="{1A5B2A4B-F87A-4223-8986-C719A7504195}" type="pres">
      <dgm:prSet presAssocID="{B9B703C2-1121-46BC-86FA-B1828A3EB650}" presName="txSpace" presStyleCnt="0"/>
      <dgm:spPr/>
    </dgm:pt>
    <dgm:pt modelId="{32BE5F66-0480-49DD-A324-C1ED7B3E33D5}" type="pres">
      <dgm:prSet presAssocID="{B9B703C2-1121-46BC-86FA-B1828A3EB650}" presName="desTx" presStyleLbl="revTx" presStyleIdx="1" presStyleCnt="4">
        <dgm:presLayoutVars/>
      </dgm:prSet>
      <dgm:spPr/>
    </dgm:pt>
    <dgm:pt modelId="{ADAD8B3A-52F6-4976-BA00-4C72181C7129}" type="pres">
      <dgm:prSet presAssocID="{4C565BC7-E77F-4A1A-8A27-7F8DC1961412}" presName="sibTrans" presStyleCnt="0"/>
      <dgm:spPr/>
    </dgm:pt>
    <dgm:pt modelId="{E2934F4A-EF15-4DFE-B3CA-4A73C290F930}" type="pres">
      <dgm:prSet presAssocID="{25AB48A2-FC43-476D-9F18-9671A95DBDFF}" presName="compNode" presStyleCnt="0"/>
      <dgm:spPr/>
    </dgm:pt>
    <dgm:pt modelId="{5E317CA7-A69C-45B2-A3E0-E87FF717CD34}" type="pres">
      <dgm:prSet presAssocID="{25AB48A2-FC43-476D-9F18-9671A95DBDFF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576466D1-4E51-41F5-B948-C6A442736FB6}" type="pres">
      <dgm:prSet presAssocID="{25AB48A2-FC43-476D-9F18-9671A95DBDFF}" presName="iconSpace" presStyleCnt="0"/>
      <dgm:spPr/>
    </dgm:pt>
    <dgm:pt modelId="{15E0F7DF-DC0E-4153-ACC4-2F41FE892898}" type="pres">
      <dgm:prSet presAssocID="{25AB48A2-FC43-476D-9F18-9671A95DBDFF}" presName="parTx" presStyleLbl="revTx" presStyleIdx="2" presStyleCnt="4">
        <dgm:presLayoutVars>
          <dgm:chMax val="0"/>
          <dgm:chPref val="0"/>
        </dgm:presLayoutVars>
      </dgm:prSet>
      <dgm:spPr/>
    </dgm:pt>
    <dgm:pt modelId="{3895CB3A-09EC-4AE9-AA75-7F394AA7AFF2}" type="pres">
      <dgm:prSet presAssocID="{25AB48A2-FC43-476D-9F18-9671A95DBDFF}" presName="txSpace" presStyleCnt="0"/>
      <dgm:spPr/>
    </dgm:pt>
    <dgm:pt modelId="{053D4B31-2AE6-4994-B845-259FCF72773E}" type="pres">
      <dgm:prSet presAssocID="{25AB48A2-FC43-476D-9F18-9671A95DBDFF}" presName="desTx" presStyleLbl="revTx" presStyleIdx="3" presStyleCnt="4">
        <dgm:presLayoutVars/>
      </dgm:prSet>
      <dgm:spPr/>
    </dgm:pt>
  </dgm:ptLst>
  <dgm:cxnLst>
    <dgm:cxn modelId="{E43BDE32-B89D-4854-9761-54B51B6A6A87}" type="presOf" srcId="{C5BCF3A1-8FFD-4E04-A3DE-F80309914F6E}" destId="{053D4B31-2AE6-4994-B845-259FCF72773E}" srcOrd="0" destOrd="1" presId="urn:microsoft.com/office/officeart/2018/2/layout/IconLabelDescriptionList"/>
    <dgm:cxn modelId="{822F7438-C2DF-4EF9-A2D8-C6FBA8FE287C}" type="presOf" srcId="{8FF85FB1-C402-43D0-843A-EFFD27C55A5B}" destId="{053D4B31-2AE6-4994-B845-259FCF72773E}" srcOrd="0" destOrd="2" presId="urn:microsoft.com/office/officeart/2018/2/layout/IconLabelDescriptionList"/>
    <dgm:cxn modelId="{BE9A4B3A-7F16-4103-907C-45A30BB727B2}" type="presOf" srcId="{E25EB434-1C46-4CBE-AC05-3ABB56940E5A}" destId="{7CB86FAA-5DF8-4D38-9ED0-67C942CFC6A1}" srcOrd="0" destOrd="0" presId="urn:microsoft.com/office/officeart/2018/2/layout/IconLabelDescriptionList"/>
    <dgm:cxn modelId="{6368D449-BC94-40BF-A3F7-7793D9070243}" type="presOf" srcId="{B9B703C2-1121-46BC-86FA-B1828A3EB650}" destId="{50A017E3-F8F9-465F-837A-EAAC43ABC5BF}" srcOrd="0" destOrd="0" presId="urn:microsoft.com/office/officeart/2018/2/layout/IconLabelDescriptionList"/>
    <dgm:cxn modelId="{AAD27B65-2902-4677-8DDE-D884DEF29A31}" srcId="{25AB48A2-FC43-476D-9F18-9671A95DBDFF}" destId="{737E6FDE-DDA4-40F5-ABDA-D3893A206140}" srcOrd="0" destOrd="0" parTransId="{C149A7C8-A19C-46F5-9D3E-667C8B7AE555}" sibTransId="{CFBFDC4E-9A99-4BF4-BE87-46E0F96B45A8}"/>
    <dgm:cxn modelId="{10C2BB77-43BE-4132-B7D4-13677A3D191A}" type="presOf" srcId="{737E6FDE-DDA4-40F5-ABDA-D3893A206140}" destId="{053D4B31-2AE6-4994-B845-259FCF72773E}" srcOrd="0" destOrd="0" presId="urn:microsoft.com/office/officeart/2018/2/layout/IconLabelDescriptionList"/>
    <dgm:cxn modelId="{982B9792-A495-468E-91B2-8C8BE143CF88}" srcId="{25AB48A2-FC43-476D-9F18-9671A95DBDFF}" destId="{8FF85FB1-C402-43D0-843A-EFFD27C55A5B}" srcOrd="2" destOrd="0" parTransId="{1A2CFC7E-A77B-4527-9F49-0BBD56A78D30}" sibTransId="{42F3BC25-BFF0-4308-83B7-16115B5AE564}"/>
    <dgm:cxn modelId="{3BBA1B9D-444A-445C-B17C-99A307E4A932}" type="presOf" srcId="{25AB48A2-FC43-476D-9F18-9671A95DBDFF}" destId="{15E0F7DF-DC0E-4153-ACC4-2F41FE892898}" srcOrd="0" destOrd="0" presId="urn:microsoft.com/office/officeart/2018/2/layout/IconLabelDescriptionList"/>
    <dgm:cxn modelId="{D14E63B5-DACB-4DEF-8EB8-3DA2B253D857}" srcId="{E25EB434-1C46-4CBE-AC05-3ABB56940E5A}" destId="{25AB48A2-FC43-476D-9F18-9671A95DBDFF}" srcOrd="1" destOrd="0" parTransId="{FBB5459B-1D31-4DCA-8BA3-9982066ECF5F}" sibTransId="{F44D5D57-2330-4FB4-8309-89556F4D5699}"/>
    <dgm:cxn modelId="{521F13D8-14B3-46C4-88B1-514EFD2B1662}" srcId="{E25EB434-1C46-4CBE-AC05-3ABB56940E5A}" destId="{B9B703C2-1121-46BC-86FA-B1828A3EB650}" srcOrd="0" destOrd="0" parTransId="{0D9F3E4F-312F-41C9-8070-5E85FA417BFB}" sibTransId="{4C565BC7-E77F-4A1A-8A27-7F8DC1961412}"/>
    <dgm:cxn modelId="{2F63C4E8-1DEE-4FBF-9C4B-F6C8A7A51953}" srcId="{25AB48A2-FC43-476D-9F18-9671A95DBDFF}" destId="{8E87A1FF-4285-464C-89A0-C8C0A7F39F92}" srcOrd="3" destOrd="0" parTransId="{24A9F954-99E8-4E5C-84BC-AC690EC08542}" sibTransId="{66466E09-5A9C-4488-B55C-5B6696A570A6}"/>
    <dgm:cxn modelId="{CAB476F6-21E2-40E4-8C9E-2A7C1859F534}" srcId="{25AB48A2-FC43-476D-9F18-9671A95DBDFF}" destId="{C5BCF3A1-8FFD-4E04-A3DE-F80309914F6E}" srcOrd="1" destOrd="0" parTransId="{1964AECE-6E0E-48CD-B4A2-772E06F63EEB}" sibTransId="{2AEBC5A3-B07F-4BC7-8210-918CA0215FCD}"/>
    <dgm:cxn modelId="{D10168FE-DE7A-4882-879D-EB0D340B7C0C}" type="presOf" srcId="{8E87A1FF-4285-464C-89A0-C8C0A7F39F92}" destId="{053D4B31-2AE6-4994-B845-259FCF72773E}" srcOrd="0" destOrd="3" presId="urn:microsoft.com/office/officeart/2018/2/layout/IconLabelDescriptionList"/>
    <dgm:cxn modelId="{6286D1D6-A8BF-4B16-887E-9D1D08EB2C61}" type="presParOf" srcId="{7CB86FAA-5DF8-4D38-9ED0-67C942CFC6A1}" destId="{795E8C2F-CDC3-49F2-BF8A-55E15EBB9EDF}" srcOrd="0" destOrd="0" presId="urn:microsoft.com/office/officeart/2018/2/layout/IconLabelDescriptionList"/>
    <dgm:cxn modelId="{472DD28B-27F1-402F-9C3E-8C48F7C62165}" type="presParOf" srcId="{795E8C2F-CDC3-49F2-BF8A-55E15EBB9EDF}" destId="{368C5793-065D-440C-890D-23C0C2FE3DE7}" srcOrd="0" destOrd="0" presId="urn:microsoft.com/office/officeart/2018/2/layout/IconLabelDescriptionList"/>
    <dgm:cxn modelId="{150B3CB9-E776-415C-B889-0AE333DC835D}" type="presParOf" srcId="{795E8C2F-CDC3-49F2-BF8A-55E15EBB9EDF}" destId="{D8151499-ADAF-4C6F-9E43-45BB7657AAA0}" srcOrd="1" destOrd="0" presId="urn:microsoft.com/office/officeart/2018/2/layout/IconLabelDescriptionList"/>
    <dgm:cxn modelId="{A07D75DC-CCF8-4D34-A831-D6E9FD10403C}" type="presParOf" srcId="{795E8C2F-CDC3-49F2-BF8A-55E15EBB9EDF}" destId="{50A017E3-F8F9-465F-837A-EAAC43ABC5BF}" srcOrd="2" destOrd="0" presId="urn:microsoft.com/office/officeart/2018/2/layout/IconLabelDescriptionList"/>
    <dgm:cxn modelId="{82D18E1D-2130-4A40-9F95-75B229451244}" type="presParOf" srcId="{795E8C2F-CDC3-49F2-BF8A-55E15EBB9EDF}" destId="{1A5B2A4B-F87A-4223-8986-C719A7504195}" srcOrd="3" destOrd="0" presId="urn:microsoft.com/office/officeart/2018/2/layout/IconLabelDescriptionList"/>
    <dgm:cxn modelId="{7C37474B-A14B-4358-AADD-F92235CD629C}" type="presParOf" srcId="{795E8C2F-CDC3-49F2-BF8A-55E15EBB9EDF}" destId="{32BE5F66-0480-49DD-A324-C1ED7B3E33D5}" srcOrd="4" destOrd="0" presId="urn:microsoft.com/office/officeart/2018/2/layout/IconLabelDescriptionList"/>
    <dgm:cxn modelId="{C9992E8C-87CE-4757-8519-12073B2F5B3A}" type="presParOf" srcId="{7CB86FAA-5DF8-4D38-9ED0-67C942CFC6A1}" destId="{ADAD8B3A-52F6-4976-BA00-4C72181C7129}" srcOrd="1" destOrd="0" presId="urn:microsoft.com/office/officeart/2018/2/layout/IconLabelDescriptionList"/>
    <dgm:cxn modelId="{2C25A61C-C18C-4883-87AA-EDA0BF179C6E}" type="presParOf" srcId="{7CB86FAA-5DF8-4D38-9ED0-67C942CFC6A1}" destId="{E2934F4A-EF15-4DFE-B3CA-4A73C290F930}" srcOrd="2" destOrd="0" presId="urn:microsoft.com/office/officeart/2018/2/layout/IconLabelDescriptionList"/>
    <dgm:cxn modelId="{A3698267-BF4A-457F-B739-E5AB9EA63500}" type="presParOf" srcId="{E2934F4A-EF15-4DFE-B3CA-4A73C290F930}" destId="{5E317CA7-A69C-45B2-A3E0-E87FF717CD34}" srcOrd="0" destOrd="0" presId="urn:microsoft.com/office/officeart/2018/2/layout/IconLabelDescriptionList"/>
    <dgm:cxn modelId="{F7D93103-149F-46FD-8AD2-AC25B3A1F0AA}" type="presParOf" srcId="{E2934F4A-EF15-4DFE-B3CA-4A73C290F930}" destId="{576466D1-4E51-41F5-B948-C6A442736FB6}" srcOrd="1" destOrd="0" presId="urn:microsoft.com/office/officeart/2018/2/layout/IconLabelDescriptionList"/>
    <dgm:cxn modelId="{9A57B3F5-28DC-4311-9015-8B1359027BB8}" type="presParOf" srcId="{E2934F4A-EF15-4DFE-B3CA-4A73C290F930}" destId="{15E0F7DF-DC0E-4153-ACC4-2F41FE892898}" srcOrd="2" destOrd="0" presId="urn:microsoft.com/office/officeart/2018/2/layout/IconLabelDescriptionList"/>
    <dgm:cxn modelId="{0AB7615E-06CA-4292-AE56-03A278F03E8C}" type="presParOf" srcId="{E2934F4A-EF15-4DFE-B3CA-4A73C290F930}" destId="{3895CB3A-09EC-4AE9-AA75-7F394AA7AFF2}" srcOrd="3" destOrd="0" presId="urn:microsoft.com/office/officeart/2018/2/layout/IconLabelDescriptionList"/>
    <dgm:cxn modelId="{898DAC68-5065-4DB1-9EF0-A94F827FB149}" type="presParOf" srcId="{E2934F4A-EF15-4DFE-B3CA-4A73C290F930}" destId="{053D4B31-2AE6-4994-B845-259FCF72773E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A1091DD1-BC7C-4889-AC03-4100E5134D5D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013AEBB-7278-4AF7-93BC-5FAB21729B92}">
      <dgm:prSet/>
      <dgm:spPr/>
      <dgm:t>
        <a:bodyPr/>
        <a:lstStyle/>
        <a:p>
          <a:r>
            <a:rPr lang="en-US"/>
            <a:t>The concepts of the board game are high-level concepts.</a:t>
          </a:r>
        </a:p>
      </dgm:t>
    </dgm:pt>
    <dgm:pt modelId="{23ED622A-8D91-4CFC-9E56-36F3BECE0F5D}" type="parTrans" cxnId="{8B63A6B8-6EF9-4C4B-98DB-01C69608464C}">
      <dgm:prSet/>
      <dgm:spPr/>
      <dgm:t>
        <a:bodyPr/>
        <a:lstStyle/>
        <a:p>
          <a:endParaRPr lang="en-US"/>
        </a:p>
      </dgm:t>
    </dgm:pt>
    <dgm:pt modelId="{38455EAF-EDEE-4B33-A6DD-0543D05E32CD}" type="sibTrans" cxnId="{8B63A6B8-6EF9-4C4B-98DB-01C69608464C}">
      <dgm:prSet/>
      <dgm:spPr/>
      <dgm:t>
        <a:bodyPr/>
        <a:lstStyle/>
        <a:p>
          <a:endParaRPr lang="en-US"/>
        </a:p>
      </dgm:t>
    </dgm:pt>
    <dgm:pt modelId="{A3FE6244-65AF-47D9-B647-894AF03A2ACA}">
      <dgm:prSet/>
      <dgm:spPr/>
      <dgm:t>
        <a:bodyPr/>
        <a:lstStyle/>
        <a:p>
          <a:r>
            <a:rPr lang="en-US"/>
            <a:t>In the game chess, we would have two players, multiple piece types and a board with constituent parts</a:t>
          </a:r>
        </a:p>
      </dgm:t>
    </dgm:pt>
    <dgm:pt modelId="{3542AFC2-C2D5-428C-84D1-E21A6F49D5AC}" type="parTrans" cxnId="{345643B0-6B09-4D3D-ABA6-FC79D7090680}">
      <dgm:prSet/>
      <dgm:spPr/>
      <dgm:t>
        <a:bodyPr/>
        <a:lstStyle/>
        <a:p>
          <a:endParaRPr lang="en-US"/>
        </a:p>
      </dgm:t>
    </dgm:pt>
    <dgm:pt modelId="{4D68CC61-8FF2-46A8-9BA6-686C9A07B09E}" type="sibTrans" cxnId="{345643B0-6B09-4D3D-ABA6-FC79D7090680}">
      <dgm:prSet/>
      <dgm:spPr/>
      <dgm:t>
        <a:bodyPr/>
        <a:lstStyle/>
        <a:p>
          <a:endParaRPr lang="en-US"/>
        </a:p>
      </dgm:t>
    </dgm:pt>
    <dgm:pt modelId="{FD6E3C43-6D4F-43D5-8808-0CDCB916A7AE}">
      <dgm:prSet/>
      <dgm:spPr/>
      <dgm:t>
        <a:bodyPr/>
        <a:lstStyle/>
        <a:p>
          <a:r>
            <a:rPr lang="en-US"/>
            <a:t>In realizing this type of game, we can move away from a generalized approach and look at the problem with a little more detail</a:t>
          </a:r>
        </a:p>
      </dgm:t>
    </dgm:pt>
    <dgm:pt modelId="{B3250713-F1FF-4C31-99DE-BAB004B71A42}" type="parTrans" cxnId="{2083B2A3-C1EA-407A-BEFE-86D1B913B6E0}">
      <dgm:prSet/>
      <dgm:spPr/>
      <dgm:t>
        <a:bodyPr/>
        <a:lstStyle/>
        <a:p>
          <a:endParaRPr lang="en-US"/>
        </a:p>
      </dgm:t>
    </dgm:pt>
    <dgm:pt modelId="{F8F5D947-6F88-49FF-9E26-3812D65E9AF6}" type="sibTrans" cxnId="{2083B2A3-C1EA-407A-BEFE-86D1B913B6E0}">
      <dgm:prSet/>
      <dgm:spPr/>
      <dgm:t>
        <a:bodyPr/>
        <a:lstStyle/>
        <a:p>
          <a:endParaRPr lang="en-US"/>
        </a:p>
      </dgm:t>
    </dgm:pt>
    <dgm:pt modelId="{5C2BD839-E01C-2346-94E5-205618D761B2}" type="pres">
      <dgm:prSet presAssocID="{A1091DD1-BC7C-4889-AC03-4100E5134D5D}" presName="vert0" presStyleCnt="0">
        <dgm:presLayoutVars>
          <dgm:dir/>
          <dgm:animOne val="branch"/>
          <dgm:animLvl val="lvl"/>
        </dgm:presLayoutVars>
      </dgm:prSet>
      <dgm:spPr/>
    </dgm:pt>
    <dgm:pt modelId="{0E86D152-F06B-A540-84A8-13B92734E685}" type="pres">
      <dgm:prSet presAssocID="{6013AEBB-7278-4AF7-93BC-5FAB21729B92}" presName="thickLine" presStyleLbl="alignNode1" presStyleIdx="0" presStyleCnt="3"/>
      <dgm:spPr/>
    </dgm:pt>
    <dgm:pt modelId="{681D8C99-C8E0-8D4B-8E87-03C623188BA4}" type="pres">
      <dgm:prSet presAssocID="{6013AEBB-7278-4AF7-93BC-5FAB21729B92}" presName="horz1" presStyleCnt="0"/>
      <dgm:spPr/>
    </dgm:pt>
    <dgm:pt modelId="{F47F764A-7975-B344-A86C-DFA128AB43FC}" type="pres">
      <dgm:prSet presAssocID="{6013AEBB-7278-4AF7-93BC-5FAB21729B92}" presName="tx1" presStyleLbl="revTx" presStyleIdx="0" presStyleCnt="3"/>
      <dgm:spPr/>
    </dgm:pt>
    <dgm:pt modelId="{45D876CD-DF71-5545-8E26-6333C16448B5}" type="pres">
      <dgm:prSet presAssocID="{6013AEBB-7278-4AF7-93BC-5FAB21729B92}" presName="vert1" presStyleCnt="0"/>
      <dgm:spPr/>
    </dgm:pt>
    <dgm:pt modelId="{B0B7705C-F7B3-944E-ACDB-B78D800EFC58}" type="pres">
      <dgm:prSet presAssocID="{A3FE6244-65AF-47D9-B647-894AF03A2ACA}" presName="thickLine" presStyleLbl="alignNode1" presStyleIdx="1" presStyleCnt="3"/>
      <dgm:spPr/>
    </dgm:pt>
    <dgm:pt modelId="{B1D92CA8-3695-0C41-993A-8CA053F47917}" type="pres">
      <dgm:prSet presAssocID="{A3FE6244-65AF-47D9-B647-894AF03A2ACA}" presName="horz1" presStyleCnt="0"/>
      <dgm:spPr/>
    </dgm:pt>
    <dgm:pt modelId="{195AA97A-1C78-D04D-B3CD-8152672D63EB}" type="pres">
      <dgm:prSet presAssocID="{A3FE6244-65AF-47D9-B647-894AF03A2ACA}" presName="tx1" presStyleLbl="revTx" presStyleIdx="1" presStyleCnt="3"/>
      <dgm:spPr/>
    </dgm:pt>
    <dgm:pt modelId="{E8DE1DEA-940B-8342-AF33-AB171B96EEA0}" type="pres">
      <dgm:prSet presAssocID="{A3FE6244-65AF-47D9-B647-894AF03A2ACA}" presName="vert1" presStyleCnt="0"/>
      <dgm:spPr/>
    </dgm:pt>
    <dgm:pt modelId="{42D94985-C246-5B43-9FD7-CCA5F19952B0}" type="pres">
      <dgm:prSet presAssocID="{FD6E3C43-6D4F-43D5-8808-0CDCB916A7AE}" presName="thickLine" presStyleLbl="alignNode1" presStyleIdx="2" presStyleCnt="3"/>
      <dgm:spPr/>
    </dgm:pt>
    <dgm:pt modelId="{A0C2BE67-23CE-7E43-AD92-801F0C506D8E}" type="pres">
      <dgm:prSet presAssocID="{FD6E3C43-6D4F-43D5-8808-0CDCB916A7AE}" presName="horz1" presStyleCnt="0"/>
      <dgm:spPr/>
    </dgm:pt>
    <dgm:pt modelId="{375F685B-354D-E446-820A-7FFC105AA766}" type="pres">
      <dgm:prSet presAssocID="{FD6E3C43-6D4F-43D5-8808-0CDCB916A7AE}" presName="tx1" presStyleLbl="revTx" presStyleIdx="2" presStyleCnt="3"/>
      <dgm:spPr/>
    </dgm:pt>
    <dgm:pt modelId="{317D4EC9-EE0E-2742-810D-B5C6B1D9FB7A}" type="pres">
      <dgm:prSet presAssocID="{FD6E3C43-6D4F-43D5-8808-0CDCB916A7AE}" presName="vert1" presStyleCnt="0"/>
      <dgm:spPr/>
    </dgm:pt>
  </dgm:ptLst>
  <dgm:cxnLst>
    <dgm:cxn modelId="{2827D505-7397-3C49-83F4-7F659331D144}" type="presOf" srcId="{A1091DD1-BC7C-4889-AC03-4100E5134D5D}" destId="{5C2BD839-E01C-2346-94E5-205618D761B2}" srcOrd="0" destOrd="0" presId="urn:microsoft.com/office/officeart/2008/layout/LinedList"/>
    <dgm:cxn modelId="{61AD5E08-C08B-394B-930D-434E15C561B5}" type="presOf" srcId="{A3FE6244-65AF-47D9-B647-894AF03A2ACA}" destId="{195AA97A-1C78-D04D-B3CD-8152672D63EB}" srcOrd="0" destOrd="0" presId="urn:microsoft.com/office/officeart/2008/layout/LinedList"/>
    <dgm:cxn modelId="{2083B2A3-C1EA-407A-BEFE-86D1B913B6E0}" srcId="{A1091DD1-BC7C-4889-AC03-4100E5134D5D}" destId="{FD6E3C43-6D4F-43D5-8808-0CDCB916A7AE}" srcOrd="2" destOrd="0" parTransId="{B3250713-F1FF-4C31-99DE-BAB004B71A42}" sibTransId="{F8F5D947-6F88-49FF-9E26-3812D65E9AF6}"/>
    <dgm:cxn modelId="{21DB47AA-5ABD-AB49-ADAC-1DCB70378424}" type="presOf" srcId="{FD6E3C43-6D4F-43D5-8808-0CDCB916A7AE}" destId="{375F685B-354D-E446-820A-7FFC105AA766}" srcOrd="0" destOrd="0" presId="urn:microsoft.com/office/officeart/2008/layout/LinedList"/>
    <dgm:cxn modelId="{345643B0-6B09-4D3D-ABA6-FC79D7090680}" srcId="{A1091DD1-BC7C-4889-AC03-4100E5134D5D}" destId="{A3FE6244-65AF-47D9-B647-894AF03A2ACA}" srcOrd="1" destOrd="0" parTransId="{3542AFC2-C2D5-428C-84D1-E21A6F49D5AC}" sibTransId="{4D68CC61-8FF2-46A8-9BA6-686C9A07B09E}"/>
    <dgm:cxn modelId="{8B63A6B8-6EF9-4C4B-98DB-01C69608464C}" srcId="{A1091DD1-BC7C-4889-AC03-4100E5134D5D}" destId="{6013AEBB-7278-4AF7-93BC-5FAB21729B92}" srcOrd="0" destOrd="0" parTransId="{23ED622A-8D91-4CFC-9E56-36F3BECE0F5D}" sibTransId="{38455EAF-EDEE-4B33-A6DD-0543D05E32CD}"/>
    <dgm:cxn modelId="{AF1AEDC6-D492-4A4B-AC7B-6D521DC64468}" type="presOf" srcId="{6013AEBB-7278-4AF7-93BC-5FAB21729B92}" destId="{F47F764A-7975-B344-A86C-DFA128AB43FC}" srcOrd="0" destOrd="0" presId="urn:microsoft.com/office/officeart/2008/layout/LinedList"/>
    <dgm:cxn modelId="{2296F6D3-33EB-3742-958D-14F7CD651F3A}" type="presParOf" srcId="{5C2BD839-E01C-2346-94E5-205618D761B2}" destId="{0E86D152-F06B-A540-84A8-13B92734E685}" srcOrd="0" destOrd="0" presId="urn:microsoft.com/office/officeart/2008/layout/LinedList"/>
    <dgm:cxn modelId="{F8D8DEA8-27AD-0A42-BE88-AF168969EC8F}" type="presParOf" srcId="{5C2BD839-E01C-2346-94E5-205618D761B2}" destId="{681D8C99-C8E0-8D4B-8E87-03C623188BA4}" srcOrd="1" destOrd="0" presId="urn:microsoft.com/office/officeart/2008/layout/LinedList"/>
    <dgm:cxn modelId="{7A4FFFA6-42F5-7D45-BCC3-505F1E66C700}" type="presParOf" srcId="{681D8C99-C8E0-8D4B-8E87-03C623188BA4}" destId="{F47F764A-7975-B344-A86C-DFA128AB43FC}" srcOrd="0" destOrd="0" presId="urn:microsoft.com/office/officeart/2008/layout/LinedList"/>
    <dgm:cxn modelId="{567F0ACE-630E-A742-8411-9A90DA2D3C9D}" type="presParOf" srcId="{681D8C99-C8E0-8D4B-8E87-03C623188BA4}" destId="{45D876CD-DF71-5545-8E26-6333C16448B5}" srcOrd="1" destOrd="0" presId="urn:microsoft.com/office/officeart/2008/layout/LinedList"/>
    <dgm:cxn modelId="{D5382ACE-EE2D-8C4B-AA43-2C9C64FF30C2}" type="presParOf" srcId="{5C2BD839-E01C-2346-94E5-205618D761B2}" destId="{B0B7705C-F7B3-944E-ACDB-B78D800EFC58}" srcOrd="2" destOrd="0" presId="urn:microsoft.com/office/officeart/2008/layout/LinedList"/>
    <dgm:cxn modelId="{B02CD55F-2DF6-214A-8FBF-013CF6E8AAFC}" type="presParOf" srcId="{5C2BD839-E01C-2346-94E5-205618D761B2}" destId="{B1D92CA8-3695-0C41-993A-8CA053F47917}" srcOrd="3" destOrd="0" presId="urn:microsoft.com/office/officeart/2008/layout/LinedList"/>
    <dgm:cxn modelId="{FA57E3C9-D94A-A641-9F8D-886A630CCD0A}" type="presParOf" srcId="{B1D92CA8-3695-0C41-993A-8CA053F47917}" destId="{195AA97A-1C78-D04D-B3CD-8152672D63EB}" srcOrd="0" destOrd="0" presId="urn:microsoft.com/office/officeart/2008/layout/LinedList"/>
    <dgm:cxn modelId="{207CB3CA-892B-114F-9064-16FD15E3E551}" type="presParOf" srcId="{B1D92CA8-3695-0C41-993A-8CA053F47917}" destId="{E8DE1DEA-940B-8342-AF33-AB171B96EEA0}" srcOrd="1" destOrd="0" presId="urn:microsoft.com/office/officeart/2008/layout/LinedList"/>
    <dgm:cxn modelId="{E20F24E0-50D8-1F4A-A9C9-9862B0B228EE}" type="presParOf" srcId="{5C2BD839-E01C-2346-94E5-205618D761B2}" destId="{42D94985-C246-5B43-9FD7-CCA5F19952B0}" srcOrd="4" destOrd="0" presId="urn:microsoft.com/office/officeart/2008/layout/LinedList"/>
    <dgm:cxn modelId="{CFD78385-E086-A046-92FD-1E1A74EF538F}" type="presParOf" srcId="{5C2BD839-E01C-2346-94E5-205618D761B2}" destId="{A0C2BE67-23CE-7E43-AD92-801F0C506D8E}" srcOrd="5" destOrd="0" presId="urn:microsoft.com/office/officeart/2008/layout/LinedList"/>
    <dgm:cxn modelId="{2222D365-176F-6542-BA6A-D118EBA74B5A}" type="presParOf" srcId="{A0C2BE67-23CE-7E43-AD92-801F0C506D8E}" destId="{375F685B-354D-E446-820A-7FFC105AA766}" srcOrd="0" destOrd="0" presId="urn:microsoft.com/office/officeart/2008/layout/LinedList"/>
    <dgm:cxn modelId="{253D15A9-2D24-9846-A98D-1C401D3416F9}" type="presParOf" srcId="{A0C2BE67-23CE-7E43-AD92-801F0C506D8E}" destId="{317D4EC9-EE0E-2742-810D-B5C6B1D9FB7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E250945E-F65E-4A3C-A6C7-E12963ED8C75}" type="doc">
      <dgm:prSet loTypeId="urn:microsoft.com/office/officeart/2005/8/layout/orgChart1" loCatId="hierarchy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6BFDEFC-E20E-4AEA-BF6D-FEA40CC4867C}">
      <dgm:prSet/>
      <dgm:spPr/>
      <dgm:t>
        <a:bodyPr/>
        <a:lstStyle/>
        <a:p>
          <a:r>
            <a:rPr lang="en-GB"/>
            <a:t>Generalised class – parent class</a:t>
          </a:r>
          <a:endParaRPr lang="en-US"/>
        </a:p>
      </dgm:t>
    </dgm:pt>
    <dgm:pt modelId="{3F679FF3-57E1-4AB6-BA6B-FAAF707FA9DD}" type="parTrans" cxnId="{223D3893-0642-48DD-B12E-1FB1D1BB1A76}">
      <dgm:prSet/>
      <dgm:spPr/>
      <dgm:t>
        <a:bodyPr/>
        <a:lstStyle/>
        <a:p>
          <a:endParaRPr lang="en-US"/>
        </a:p>
      </dgm:t>
    </dgm:pt>
    <dgm:pt modelId="{DA188655-E997-4D3D-AE58-90B50DAACFA2}" type="sibTrans" cxnId="{223D3893-0642-48DD-B12E-1FB1D1BB1A76}">
      <dgm:prSet/>
      <dgm:spPr/>
      <dgm:t>
        <a:bodyPr/>
        <a:lstStyle/>
        <a:p>
          <a:endParaRPr lang="en-US"/>
        </a:p>
      </dgm:t>
    </dgm:pt>
    <dgm:pt modelId="{FC9021AA-987B-4A97-8931-2EFFB00A3717}">
      <dgm:prSet/>
      <dgm:spPr/>
      <dgm:t>
        <a:bodyPr/>
        <a:lstStyle/>
        <a:p>
          <a:r>
            <a:rPr lang="en-GB"/>
            <a:t>Specialised subclasses – child classes</a:t>
          </a:r>
          <a:endParaRPr lang="en-US"/>
        </a:p>
      </dgm:t>
    </dgm:pt>
    <dgm:pt modelId="{89223F36-FFB9-4961-A9EC-92F9DA08913A}" type="parTrans" cxnId="{38BBD202-50E0-4621-9F45-3845D800E166}">
      <dgm:prSet/>
      <dgm:spPr/>
      <dgm:t>
        <a:bodyPr/>
        <a:lstStyle/>
        <a:p>
          <a:endParaRPr lang="en-US"/>
        </a:p>
      </dgm:t>
    </dgm:pt>
    <dgm:pt modelId="{6D404620-95ED-4F29-940A-8695B0DFB856}" type="sibTrans" cxnId="{38BBD202-50E0-4621-9F45-3845D800E166}">
      <dgm:prSet/>
      <dgm:spPr/>
      <dgm:t>
        <a:bodyPr/>
        <a:lstStyle/>
        <a:p>
          <a:endParaRPr lang="en-US"/>
        </a:p>
      </dgm:t>
    </dgm:pt>
    <dgm:pt modelId="{8BCFEE3F-28BD-447C-A7EC-276132D46454}">
      <dgm:prSet/>
      <dgm:spPr/>
      <dgm:t>
        <a:bodyPr/>
        <a:lstStyle/>
        <a:p>
          <a:r>
            <a:rPr lang="en-GB"/>
            <a:t>Used to add depth of information and for encapsulation</a:t>
          </a:r>
          <a:endParaRPr lang="en-US"/>
        </a:p>
      </dgm:t>
    </dgm:pt>
    <dgm:pt modelId="{A2C7E64E-EE13-46F1-895A-4A7CBF7C3573}" type="parTrans" cxnId="{FEB138E6-9CC1-47BF-B329-83E89E4CD908}">
      <dgm:prSet/>
      <dgm:spPr/>
      <dgm:t>
        <a:bodyPr/>
        <a:lstStyle/>
        <a:p>
          <a:endParaRPr lang="en-US"/>
        </a:p>
      </dgm:t>
    </dgm:pt>
    <dgm:pt modelId="{589CEBED-1C7F-4F6E-ACF9-B015B478C599}" type="sibTrans" cxnId="{FEB138E6-9CC1-47BF-B329-83E89E4CD908}">
      <dgm:prSet/>
      <dgm:spPr/>
      <dgm:t>
        <a:bodyPr/>
        <a:lstStyle/>
        <a:p>
          <a:endParaRPr lang="en-US"/>
        </a:p>
      </dgm:t>
    </dgm:pt>
    <dgm:pt modelId="{46970E0E-9AF8-8142-8776-3CD7BD4953FE}" type="pres">
      <dgm:prSet presAssocID="{E250945E-F65E-4A3C-A6C7-E12963ED8C75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5C0CB053-82B0-F94E-9277-5BDC2D7C8FD7}" type="pres">
      <dgm:prSet presAssocID="{D6BFDEFC-E20E-4AEA-BF6D-FEA40CC4867C}" presName="hierRoot1" presStyleCnt="0">
        <dgm:presLayoutVars>
          <dgm:hierBranch val="init"/>
        </dgm:presLayoutVars>
      </dgm:prSet>
      <dgm:spPr/>
    </dgm:pt>
    <dgm:pt modelId="{2CB7FA8D-BB0E-0B47-937C-CAD41CAC1617}" type="pres">
      <dgm:prSet presAssocID="{D6BFDEFC-E20E-4AEA-BF6D-FEA40CC4867C}" presName="rootComposite1" presStyleCnt="0"/>
      <dgm:spPr/>
    </dgm:pt>
    <dgm:pt modelId="{DBBAC313-600D-EF49-8C07-75B01CFADDC5}" type="pres">
      <dgm:prSet presAssocID="{D6BFDEFC-E20E-4AEA-BF6D-FEA40CC4867C}" presName="rootText1" presStyleLbl="node0" presStyleIdx="0" presStyleCnt="3">
        <dgm:presLayoutVars>
          <dgm:chPref val="3"/>
        </dgm:presLayoutVars>
      </dgm:prSet>
      <dgm:spPr/>
    </dgm:pt>
    <dgm:pt modelId="{E4196675-296A-0F41-BA54-B141FA35EF94}" type="pres">
      <dgm:prSet presAssocID="{D6BFDEFC-E20E-4AEA-BF6D-FEA40CC4867C}" presName="rootConnector1" presStyleLbl="node1" presStyleIdx="0" presStyleCnt="0"/>
      <dgm:spPr/>
    </dgm:pt>
    <dgm:pt modelId="{01AFF181-84E4-3940-977B-4B84787FD94B}" type="pres">
      <dgm:prSet presAssocID="{D6BFDEFC-E20E-4AEA-BF6D-FEA40CC4867C}" presName="hierChild2" presStyleCnt="0"/>
      <dgm:spPr/>
    </dgm:pt>
    <dgm:pt modelId="{5394E3CB-351D-B34D-ACB6-3FEFE510744A}" type="pres">
      <dgm:prSet presAssocID="{D6BFDEFC-E20E-4AEA-BF6D-FEA40CC4867C}" presName="hierChild3" presStyleCnt="0"/>
      <dgm:spPr/>
    </dgm:pt>
    <dgm:pt modelId="{BB5F0B00-4B51-4949-8B30-F7E8E3476C45}" type="pres">
      <dgm:prSet presAssocID="{FC9021AA-987B-4A97-8931-2EFFB00A3717}" presName="hierRoot1" presStyleCnt="0">
        <dgm:presLayoutVars>
          <dgm:hierBranch val="init"/>
        </dgm:presLayoutVars>
      </dgm:prSet>
      <dgm:spPr/>
    </dgm:pt>
    <dgm:pt modelId="{117A0968-A17E-DA46-85B0-916ABF71F53B}" type="pres">
      <dgm:prSet presAssocID="{FC9021AA-987B-4A97-8931-2EFFB00A3717}" presName="rootComposite1" presStyleCnt="0"/>
      <dgm:spPr/>
    </dgm:pt>
    <dgm:pt modelId="{0ABF1C9B-9CFA-4C44-8A55-515384CFB358}" type="pres">
      <dgm:prSet presAssocID="{FC9021AA-987B-4A97-8931-2EFFB00A3717}" presName="rootText1" presStyleLbl="node0" presStyleIdx="1" presStyleCnt="3">
        <dgm:presLayoutVars>
          <dgm:chPref val="3"/>
        </dgm:presLayoutVars>
      </dgm:prSet>
      <dgm:spPr/>
    </dgm:pt>
    <dgm:pt modelId="{52080849-B3F2-0449-9E42-8FF91104C141}" type="pres">
      <dgm:prSet presAssocID="{FC9021AA-987B-4A97-8931-2EFFB00A3717}" presName="rootConnector1" presStyleLbl="node1" presStyleIdx="0" presStyleCnt="0"/>
      <dgm:spPr/>
    </dgm:pt>
    <dgm:pt modelId="{E7CF0A64-95F7-F24F-97E8-D04D97FB0843}" type="pres">
      <dgm:prSet presAssocID="{FC9021AA-987B-4A97-8931-2EFFB00A3717}" presName="hierChild2" presStyleCnt="0"/>
      <dgm:spPr/>
    </dgm:pt>
    <dgm:pt modelId="{E75A2FA4-3A1A-704D-992B-A78AAA03DF00}" type="pres">
      <dgm:prSet presAssocID="{FC9021AA-987B-4A97-8931-2EFFB00A3717}" presName="hierChild3" presStyleCnt="0"/>
      <dgm:spPr/>
    </dgm:pt>
    <dgm:pt modelId="{1C7D7D9B-F5FC-B54D-A456-192E68BD9DD0}" type="pres">
      <dgm:prSet presAssocID="{8BCFEE3F-28BD-447C-A7EC-276132D46454}" presName="hierRoot1" presStyleCnt="0">
        <dgm:presLayoutVars>
          <dgm:hierBranch val="init"/>
        </dgm:presLayoutVars>
      </dgm:prSet>
      <dgm:spPr/>
    </dgm:pt>
    <dgm:pt modelId="{AC438E90-50E5-A64B-B0A7-3C12EF4944B6}" type="pres">
      <dgm:prSet presAssocID="{8BCFEE3F-28BD-447C-A7EC-276132D46454}" presName="rootComposite1" presStyleCnt="0"/>
      <dgm:spPr/>
    </dgm:pt>
    <dgm:pt modelId="{5B84C008-33C5-094E-81AA-883829608AC6}" type="pres">
      <dgm:prSet presAssocID="{8BCFEE3F-28BD-447C-A7EC-276132D46454}" presName="rootText1" presStyleLbl="node0" presStyleIdx="2" presStyleCnt="3">
        <dgm:presLayoutVars>
          <dgm:chPref val="3"/>
        </dgm:presLayoutVars>
      </dgm:prSet>
      <dgm:spPr/>
    </dgm:pt>
    <dgm:pt modelId="{B973DC6E-C571-9248-9B5A-9EB7FB1DE10B}" type="pres">
      <dgm:prSet presAssocID="{8BCFEE3F-28BD-447C-A7EC-276132D46454}" presName="rootConnector1" presStyleLbl="node1" presStyleIdx="0" presStyleCnt="0"/>
      <dgm:spPr/>
    </dgm:pt>
    <dgm:pt modelId="{83EC4C36-7A00-B34C-9994-53B963353350}" type="pres">
      <dgm:prSet presAssocID="{8BCFEE3F-28BD-447C-A7EC-276132D46454}" presName="hierChild2" presStyleCnt="0"/>
      <dgm:spPr/>
    </dgm:pt>
    <dgm:pt modelId="{F29FCDC6-72B4-ED45-958E-F8AF34F255F3}" type="pres">
      <dgm:prSet presAssocID="{8BCFEE3F-28BD-447C-A7EC-276132D46454}" presName="hierChild3" presStyleCnt="0"/>
      <dgm:spPr/>
    </dgm:pt>
  </dgm:ptLst>
  <dgm:cxnLst>
    <dgm:cxn modelId="{38BBD202-50E0-4621-9F45-3845D800E166}" srcId="{E250945E-F65E-4A3C-A6C7-E12963ED8C75}" destId="{FC9021AA-987B-4A97-8931-2EFFB00A3717}" srcOrd="1" destOrd="0" parTransId="{89223F36-FFB9-4961-A9EC-92F9DA08913A}" sibTransId="{6D404620-95ED-4F29-940A-8695B0DFB856}"/>
    <dgm:cxn modelId="{77B9802D-9414-C644-865C-7AE264440794}" type="presOf" srcId="{D6BFDEFC-E20E-4AEA-BF6D-FEA40CC4867C}" destId="{DBBAC313-600D-EF49-8C07-75B01CFADDC5}" srcOrd="0" destOrd="0" presId="urn:microsoft.com/office/officeart/2005/8/layout/orgChart1"/>
    <dgm:cxn modelId="{3CBF3B46-434B-5F4D-B728-A74D6707C279}" type="presOf" srcId="{E250945E-F65E-4A3C-A6C7-E12963ED8C75}" destId="{46970E0E-9AF8-8142-8776-3CD7BD4953FE}" srcOrd="0" destOrd="0" presId="urn:microsoft.com/office/officeart/2005/8/layout/orgChart1"/>
    <dgm:cxn modelId="{223D3893-0642-48DD-B12E-1FB1D1BB1A76}" srcId="{E250945E-F65E-4A3C-A6C7-E12963ED8C75}" destId="{D6BFDEFC-E20E-4AEA-BF6D-FEA40CC4867C}" srcOrd="0" destOrd="0" parTransId="{3F679FF3-57E1-4AB6-BA6B-FAAF707FA9DD}" sibTransId="{DA188655-E997-4D3D-AE58-90B50DAACFA2}"/>
    <dgm:cxn modelId="{777D389E-FA72-2C4B-AA84-5169CD585B26}" type="presOf" srcId="{FC9021AA-987B-4A97-8931-2EFFB00A3717}" destId="{0ABF1C9B-9CFA-4C44-8A55-515384CFB358}" srcOrd="0" destOrd="0" presId="urn:microsoft.com/office/officeart/2005/8/layout/orgChart1"/>
    <dgm:cxn modelId="{F81D5CAD-BD25-D040-A855-2AAE37ADAA1F}" type="presOf" srcId="{FC9021AA-987B-4A97-8931-2EFFB00A3717}" destId="{52080849-B3F2-0449-9E42-8FF91104C141}" srcOrd="1" destOrd="0" presId="urn:microsoft.com/office/officeart/2005/8/layout/orgChart1"/>
    <dgm:cxn modelId="{C86D09CD-EBAA-8648-B4F4-E38C2B9882AA}" type="presOf" srcId="{8BCFEE3F-28BD-447C-A7EC-276132D46454}" destId="{B973DC6E-C571-9248-9B5A-9EB7FB1DE10B}" srcOrd="1" destOrd="0" presId="urn:microsoft.com/office/officeart/2005/8/layout/orgChart1"/>
    <dgm:cxn modelId="{E5590BCD-0999-4743-BC51-CC795DC19DD4}" type="presOf" srcId="{D6BFDEFC-E20E-4AEA-BF6D-FEA40CC4867C}" destId="{E4196675-296A-0F41-BA54-B141FA35EF94}" srcOrd="1" destOrd="0" presId="urn:microsoft.com/office/officeart/2005/8/layout/orgChart1"/>
    <dgm:cxn modelId="{6715AECE-C120-464A-AFA8-67014A3E7BBF}" type="presOf" srcId="{8BCFEE3F-28BD-447C-A7EC-276132D46454}" destId="{5B84C008-33C5-094E-81AA-883829608AC6}" srcOrd="0" destOrd="0" presId="urn:microsoft.com/office/officeart/2005/8/layout/orgChart1"/>
    <dgm:cxn modelId="{FEB138E6-9CC1-47BF-B329-83E89E4CD908}" srcId="{E250945E-F65E-4A3C-A6C7-E12963ED8C75}" destId="{8BCFEE3F-28BD-447C-A7EC-276132D46454}" srcOrd="2" destOrd="0" parTransId="{A2C7E64E-EE13-46F1-895A-4A7CBF7C3573}" sibTransId="{589CEBED-1C7F-4F6E-ACF9-B015B478C599}"/>
    <dgm:cxn modelId="{111B28F0-8D46-204A-947D-53C3F2979E46}" type="presParOf" srcId="{46970E0E-9AF8-8142-8776-3CD7BD4953FE}" destId="{5C0CB053-82B0-F94E-9277-5BDC2D7C8FD7}" srcOrd="0" destOrd="0" presId="urn:microsoft.com/office/officeart/2005/8/layout/orgChart1"/>
    <dgm:cxn modelId="{A751D87B-C31C-7149-A12E-D36916EA3041}" type="presParOf" srcId="{5C0CB053-82B0-F94E-9277-5BDC2D7C8FD7}" destId="{2CB7FA8D-BB0E-0B47-937C-CAD41CAC1617}" srcOrd="0" destOrd="0" presId="urn:microsoft.com/office/officeart/2005/8/layout/orgChart1"/>
    <dgm:cxn modelId="{0ACF0215-A76A-C143-B97A-B96C8A1BC2C1}" type="presParOf" srcId="{2CB7FA8D-BB0E-0B47-937C-CAD41CAC1617}" destId="{DBBAC313-600D-EF49-8C07-75B01CFADDC5}" srcOrd="0" destOrd="0" presId="urn:microsoft.com/office/officeart/2005/8/layout/orgChart1"/>
    <dgm:cxn modelId="{4D7FF2B5-E309-4C4C-9AD0-9306043BFEEC}" type="presParOf" srcId="{2CB7FA8D-BB0E-0B47-937C-CAD41CAC1617}" destId="{E4196675-296A-0F41-BA54-B141FA35EF94}" srcOrd="1" destOrd="0" presId="urn:microsoft.com/office/officeart/2005/8/layout/orgChart1"/>
    <dgm:cxn modelId="{3279EC8A-11FF-BD46-B7D2-4632B4037B4C}" type="presParOf" srcId="{5C0CB053-82B0-F94E-9277-5BDC2D7C8FD7}" destId="{01AFF181-84E4-3940-977B-4B84787FD94B}" srcOrd="1" destOrd="0" presId="urn:microsoft.com/office/officeart/2005/8/layout/orgChart1"/>
    <dgm:cxn modelId="{433C16FC-A9F3-5F43-89DD-8F703204F558}" type="presParOf" srcId="{5C0CB053-82B0-F94E-9277-5BDC2D7C8FD7}" destId="{5394E3CB-351D-B34D-ACB6-3FEFE510744A}" srcOrd="2" destOrd="0" presId="urn:microsoft.com/office/officeart/2005/8/layout/orgChart1"/>
    <dgm:cxn modelId="{6E3D1DE0-F3E6-6E40-84B4-5B77EEE49FF1}" type="presParOf" srcId="{46970E0E-9AF8-8142-8776-3CD7BD4953FE}" destId="{BB5F0B00-4B51-4949-8B30-F7E8E3476C45}" srcOrd="1" destOrd="0" presId="urn:microsoft.com/office/officeart/2005/8/layout/orgChart1"/>
    <dgm:cxn modelId="{54D59ACF-F8C8-C64C-86CD-5D7F18E8F2ED}" type="presParOf" srcId="{BB5F0B00-4B51-4949-8B30-F7E8E3476C45}" destId="{117A0968-A17E-DA46-85B0-916ABF71F53B}" srcOrd="0" destOrd="0" presId="urn:microsoft.com/office/officeart/2005/8/layout/orgChart1"/>
    <dgm:cxn modelId="{D38DF0B0-BC3D-3A46-85AF-4EE52013AB5F}" type="presParOf" srcId="{117A0968-A17E-DA46-85B0-916ABF71F53B}" destId="{0ABF1C9B-9CFA-4C44-8A55-515384CFB358}" srcOrd="0" destOrd="0" presId="urn:microsoft.com/office/officeart/2005/8/layout/orgChart1"/>
    <dgm:cxn modelId="{207224B5-BFC8-AF42-AF2C-678A0D2533C8}" type="presParOf" srcId="{117A0968-A17E-DA46-85B0-916ABF71F53B}" destId="{52080849-B3F2-0449-9E42-8FF91104C141}" srcOrd="1" destOrd="0" presId="urn:microsoft.com/office/officeart/2005/8/layout/orgChart1"/>
    <dgm:cxn modelId="{27F4B6E3-C4A3-7942-9F27-FAFC05783DCF}" type="presParOf" srcId="{BB5F0B00-4B51-4949-8B30-F7E8E3476C45}" destId="{E7CF0A64-95F7-F24F-97E8-D04D97FB0843}" srcOrd="1" destOrd="0" presId="urn:microsoft.com/office/officeart/2005/8/layout/orgChart1"/>
    <dgm:cxn modelId="{874CF8D7-B2AF-AE43-A49F-64124B9DF7D6}" type="presParOf" srcId="{BB5F0B00-4B51-4949-8B30-F7E8E3476C45}" destId="{E75A2FA4-3A1A-704D-992B-A78AAA03DF00}" srcOrd="2" destOrd="0" presId="urn:microsoft.com/office/officeart/2005/8/layout/orgChart1"/>
    <dgm:cxn modelId="{06011B48-EFF3-B847-A2DB-0CDF1AD4952D}" type="presParOf" srcId="{46970E0E-9AF8-8142-8776-3CD7BD4953FE}" destId="{1C7D7D9B-F5FC-B54D-A456-192E68BD9DD0}" srcOrd="2" destOrd="0" presId="urn:microsoft.com/office/officeart/2005/8/layout/orgChart1"/>
    <dgm:cxn modelId="{DC6C10C0-1367-1747-9411-0FFC5553D83E}" type="presParOf" srcId="{1C7D7D9B-F5FC-B54D-A456-192E68BD9DD0}" destId="{AC438E90-50E5-A64B-B0A7-3C12EF4944B6}" srcOrd="0" destOrd="0" presId="urn:microsoft.com/office/officeart/2005/8/layout/orgChart1"/>
    <dgm:cxn modelId="{7831DD48-4567-0541-AFAA-971D706533A9}" type="presParOf" srcId="{AC438E90-50E5-A64B-B0A7-3C12EF4944B6}" destId="{5B84C008-33C5-094E-81AA-883829608AC6}" srcOrd="0" destOrd="0" presId="urn:microsoft.com/office/officeart/2005/8/layout/orgChart1"/>
    <dgm:cxn modelId="{AB648E76-68E2-BD4B-85C4-840C17AA6316}" type="presParOf" srcId="{AC438E90-50E5-A64B-B0A7-3C12EF4944B6}" destId="{B973DC6E-C571-9248-9B5A-9EB7FB1DE10B}" srcOrd="1" destOrd="0" presId="urn:microsoft.com/office/officeart/2005/8/layout/orgChart1"/>
    <dgm:cxn modelId="{9AE1D4B0-1310-0B4D-980A-AC30B44840AB}" type="presParOf" srcId="{1C7D7D9B-F5FC-B54D-A456-192E68BD9DD0}" destId="{83EC4C36-7A00-B34C-9994-53B963353350}" srcOrd="1" destOrd="0" presId="urn:microsoft.com/office/officeart/2005/8/layout/orgChart1"/>
    <dgm:cxn modelId="{389B00C9-31BE-3449-927B-75A97204382A}" type="presParOf" srcId="{1C7D7D9B-F5FC-B54D-A456-192E68BD9DD0}" destId="{F29FCDC6-72B4-ED45-958E-F8AF34F255F3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D4E92B-7731-8643-BC67-426868B74AD9}">
      <dsp:nvSpPr>
        <dsp:cNvPr id="0" name=""/>
        <dsp:cNvSpPr/>
      </dsp:nvSpPr>
      <dsp:spPr>
        <a:xfrm>
          <a:off x="3080" y="587032"/>
          <a:ext cx="2444055" cy="1466433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Recap Objects</a:t>
          </a:r>
        </a:p>
      </dsp:txBody>
      <dsp:txXfrm>
        <a:off x="3080" y="587032"/>
        <a:ext cx="2444055" cy="1466433"/>
      </dsp:txXfrm>
    </dsp:sp>
    <dsp:sp modelId="{38E5E25C-9681-7A48-9246-18B7434BB5C6}">
      <dsp:nvSpPr>
        <dsp:cNvPr id="0" name=""/>
        <dsp:cNvSpPr/>
      </dsp:nvSpPr>
      <dsp:spPr>
        <a:xfrm>
          <a:off x="2691541" y="587032"/>
          <a:ext cx="2444055" cy="1466433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Recap Constructors</a:t>
          </a:r>
        </a:p>
      </dsp:txBody>
      <dsp:txXfrm>
        <a:off x="2691541" y="587032"/>
        <a:ext cx="2444055" cy="1466433"/>
      </dsp:txXfrm>
    </dsp:sp>
    <dsp:sp modelId="{DA4F817B-C8AA-AB43-845E-E7EF1273A68B}">
      <dsp:nvSpPr>
        <dsp:cNvPr id="0" name=""/>
        <dsp:cNvSpPr/>
      </dsp:nvSpPr>
      <dsp:spPr>
        <a:xfrm>
          <a:off x="5380002" y="587032"/>
          <a:ext cx="2444055" cy="1466433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Functions</a:t>
          </a:r>
        </a:p>
      </dsp:txBody>
      <dsp:txXfrm>
        <a:off x="5380002" y="587032"/>
        <a:ext cx="2444055" cy="1466433"/>
      </dsp:txXfrm>
    </dsp:sp>
    <dsp:sp modelId="{4F7BB67E-5DAE-0540-A5D8-3F56C10D362F}">
      <dsp:nvSpPr>
        <dsp:cNvPr id="0" name=""/>
        <dsp:cNvSpPr/>
      </dsp:nvSpPr>
      <dsp:spPr>
        <a:xfrm>
          <a:off x="8068463" y="587032"/>
          <a:ext cx="2444055" cy="1466433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Accessibility</a:t>
          </a:r>
        </a:p>
      </dsp:txBody>
      <dsp:txXfrm>
        <a:off x="8068463" y="587032"/>
        <a:ext cx="2444055" cy="1466433"/>
      </dsp:txXfrm>
    </dsp:sp>
    <dsp:sp modelId="{E0F69215-2885-E744-9280-C85314542389}">
      <dsp:nvSpPr>
        <dsp:cNvPr id="0" name=""/>
        <dsp:cNvSpPr/>
      </dsp:nvSpPr>
      <dsp:spPr>
        <a:xfrm>
          <a:off x="1347311" y="2297871"/>
          <a:ext cx="2444055" cy="1466433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Overloading</a:t>
          </a:r>
        </a:p>
      </dsp:txBody>
      <dsp:txXfrm>
        <a:off x="1347311" y="2297871"/>
        <a:ext cx="2444055" cy="1466433"/>
      </dsp:txXfrm>
    </dsp:sp>
    <dsp:sp modelId="{B07FC133-F157-AE43-90D7-DAED5BD32A6A}">
      <dsp:nvSpPr>
        <dsp:cNvPr id="0" name=""/>
        <dsp:cNvSpPr/>
      </dsp:nvSpPr>
      <dsp:spPr>
        <a:xfrm>
          <a:off x="4035772" y="2297871"/>
          <a:ext cx="2444055" cy="1466433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Multiple Types</a:t>
          </a:r>
        </a:p>
      </dsp:txBody>
      <dsp:txXfrm>
        <a:off x="4035772" y="2297871"/>
        <a:ext cx="2444055" cy="1466433"/>
      </dsp:txXfrm>
    </dsp:sp>
    <dsp:sp modelId="{F73A4CFE-69A5-4948-8F9C-A5D172F89646}">
      <dsp:nvSpPr>
        <dsp:cNvPr id="0" name=""/>
        <dsp:cNvSpPr/>
      </dsp:nvSpPr>
      <dsp:spPr>
        <a:xfrm>
          <a:off x="6724233" y="2297871"/>
          <a:ext cx="2444055" cy="1466433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Classes of classes</a:t>
          </a:r>
        </a:p>
      </dsp:txBody>
      <dsp:txXfrm>
        <a:off x="6724233" y="2297871"/>
        <a:ext cx="2444055" cy="14664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47D19E-5A4B-0247-904E-5E555432407C}">
      <dsp:nvSpPr>
        <dsp:cNvPr id="0" name=""/>
        <dsp:cNvSpPr/>
      </dsp:nvSpPr>
      <dsp:spPr>
        <a:xfrm>
          <a:off x="1748064" y="2975"/>
          <a:ext cx="3342605" cy="200556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 class can be considered a template for an object</a:t>
          </a:r>
        </a:p>
      </dsp:txBody>
      <dsp:txXfrm>
        <a:off x="1748064" y="2975"/>
        <a:ext cx="3342605" cy="2005563"/>
      </dsp:txXfrm>
    </dsp:sp>
    <dsp:sp modelId="{64CF725E-F580-D144-BFD8-64C5F4326ED8}">
      <dsp:nvSpPr>
        <dsp:cNvPr id="0" name=""/>
        <dsp:cNvSpPr/>
      </dsp:nvSpPr>
      <dsp:spPr>
        <a:xfrm>
          <a:off x="5424930" y="2975"/>
          <a:ext cx="3342605" cy="2005563"/>
        </a:xfrm>
        <a:prstGeom prst="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 blueprint for the creation of an item</a:t>
          </a:r>
        </a:p>
      </dsp:txBody>
      <dsp:txXfrm>
        <a:off x="5424930" y="2975"/>
        <a:ext cx="3342605" cy="2005563"/>
      </dsp:txXfrm>
    </dsp:sp>
    <dsp:sp modelId="{C5CF64EF-8370-B840-805F-E7770CA827A2}">
      <dsp:nvSpPr>
        <dsp:cNvPr id="0" name=""/>
        <dsp:cNvSpPr/>
      </dsp:nvSpPr>
      <dsp:spPr>
        <a:xfrm>
          <a:off x="3586497" y="2342799"/>
          <a:ext cx="3342605" cy="2005563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Computers don’t think like humans, it is the context applied to software by humans that adds the meaning</a:t>
          </a:r>
        </a:p>
      </dsp:txBody>
      <dsp:txXfrm>
        <a:off x="3586497" y="2342799"/>
        <a:ext cx="3342605" cy="200556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3C8F07-5795-4142-8234-273F70F56EB3}">
      <dsp:nvSpPr>
        <dsp:cNvPr id="0" name=""/>
        <dsp:cNvSpPr/>
      </dsp:nvSpPr>
      <dsp:spPr>
        <a:xfrm>
          <a:off x="0" y="3557718"/>
          <a:ext cx="5744684" cy="116772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This uses the same structure and principles as those already seen</a:t>
          </a:r>
        </a:p>
      </dsp:txBody>
      <dsp:txXfrm>
        <a:off x="0" y="3557718"/>
        <a:ext cx="5744684" cy="1167722"/>
      </dsp:txXfrm>
    </dsp:sp>
    <dsp:sp modelId="{DDBC19E0-3175-D54B-937B-3A8D15A83444}">
      <dsp:nvSpPr>
        <dsp:cNvPr id="0" name=""/>
        <dsp:cNvSpPr/>
      </dsp:nvSpPr>
      <dsp:spPr>
        <a:xfrm rot="10800000">
          <a:off x="0" y="1779276"/>
          <a:ext cx="5744684" cy="1795957"/>
        </a:xfrm>
        <a:prstGeom prst="upArrowCallou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We can provide the same features as these in classes</a:t>
          </a:r>
        </a:p>
      </dsp:txBody>
      <dsp:txXfrm rot="10800000">
        <a:off x="0" y="1779276"/>
        <a:ext cx="5744684" cy="1166959"/>
      </dsp:txXfrm>
    </dsp:sp>
    <dsp:sp modelId="{84A2EB4E-18C4-9742-8507-C39B190897E4}">
      <dsp:nvSpPr>
        <dsp:cNvPr id="0" name=""/>
        <dsp:cNvSpPr/>
      </dsp:nvSpPr>
      <dsp:spPr>
        <a:xfrm rot="10800000">
          <a:off x="0" y="835"/>
          <a:ext cx="5744684" cy="1795957"/>
        </a:xfrm>
        <a:prstGeom prst="upArrowCallou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Remember:</a:t>
          </a:r>
        </a:p>
      </dsp:txBody>
      <dsp:txXfrm rot="-10800000">
        <a:off x="0" y="835"/>
        <a:ext cx="5744684" cy="630380"/>
      </dsp:txXfrm>
    </dsp:sp>
    <dsp:sp modelId="{0D07C81A-6B3E-8748-9377-F2D30175ED71}">
      <dsp:nvSpPr>
        <dsp:cNvPr id="0" name=""/>
        <dsp:cNvSpPr/>
      </dsp:nvSpPr>
      <dsp:spPr>
        <a:xfrm>
          <a:off x="0" y="631216"/>
          <a:ext cx="5744684" cy="536991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21590" rIns="120904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Parameters are the values that are passed into functions and methods</a:t>
          </a:r>
        </a:p>
      </dsp:txBody>
      <dsp:txXfrm>
        <a:off x="0" y="631216"/>
        <a:ext cx="5744684" cy="53699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EF4DEF-1FC7-2942-91F9-F9204C171290}">
      <dsp:nvSpPr>
        <dsp:cNvPr id="0" name=""/>
        <dsp:cNvSpPr/>
      </dsp:nvSpPr>
      <dsp:spPr>
        <a:xfrm>
          <a:off x="0" y="1080567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A63C1C-B407-0548-B13F-626B6A05CE89}">
      <dsp:nvSpPr>
        <dsp:cNvPr id="0" name=""/>
        <dsp:cNvSpPr/>
      </dsp:nvSpPr>
      <dsp:spPr>
        <a:xfrm>
          <a:off x="328612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Each object will have data associated with it, in the form of attributes</a:t>
          </a:r>
        </a:p>
      </dsp:txBody>
      <dsp:txXfrm>
        <a:off x="383617" y="1447754"/>
        <a:ext cx="2847502" cy="1768010"/>
      </dsp:txXfrm>
    </dsp:sp>
    <dsp:sp modelId="{58A41B33-DF58-F844-8BC5-4E16ED80B6A8}">
      <dsp:nvSpPr>
        <dsp:cNvPr id="0" name=""/>
        <dsp:cNvSpPr/>
      </dsp:nvSpPr>
      <dsp:spPr>
        <a:xfrm>
          <a:off x="3614737" y="1080567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636D13-14C1-544D-9299-85A2C406E7DA}">
      <dsp:nvSpPr>
        <dsp:cNvPr id="0" name=""/>
        <dsp:cNvSpPr/>
      </dsp:nvSpPr>
      <dsp:spPr>
        <a:xfrm>
          <a:off x="3943350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Each of the attributes are unique and belong to the individual object instance</a:t>
          </a:r>
        </a:p>
      </dsp:txBody>
      <dsp:txXfrm>
        <a:off x="3998355" y="1447754"/>
        <a:ext cx="2847502" cy="1768010"/>
      </dsp:txXfrm>
    </dsp:sp>
    <dsp:sp modelId="{9198DAA9-A996-1847-801B-6FF4C4DDFACA}">
      <dsp:nvSpPr>
        <dsp:cNvPr id="0" name=""/>
        <dsp:cNvSpPr/>
      </dsp:nvSpPr>
      <dsp:spPr>
        <a:xfrm>
          <a:off x="7229475" y="1080567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B8150D-6A31-AA40-BB3E-EC81CE61072B}">
      <dsp:nvSpPr>
        <dsp:cNvPr id="0" name=""/>
        <dsp:cNvSpPr/>
      </dsp:nvSpPr>
      <dsp:spPr>
        <a:xfrm>
          <a:off x="7558087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When we change the value of these attributes, this changes the value for this instance only</a:t>
          </a:r>
        </a:p>
      </dsp:txBody>
      <dsp:txXfrm>
        <a:off x="7613092" y="1447754"/>
        <a:ext cx="2847502" cy="176801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B8C342-3024-3940-9244-4CEAB15B2630}">
      <dsp:nvSpPr>
        <dsp:cNvPr id="0" name=""/>
        <dsp:cNvSpPr/>
      </dsp:nvSpPr>
      <dsp:spPr>
        <a:xfrm>
          <a:off x="4259126" y="943"/>
          <a:ext cx="1997347" cy="129827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Just as with file access, there are instances where we may want to prevent changing the values of an object</a:t>
          </a:r>
        </a:p>
      </dsp:txBody>
      <dsp:txXfrm>
        <a:off x="4322503" y="64320"/>
        <a:ext cx="1870593" cy="1171522"/>
      </dsp:txXfrm>
    </dsp:sp>
    <dsp:sp modelId="{74835E5D-9621-3A43-892E-85496D7BAF86}">
      <dsp:nvSpPr>
        <dsp:cNvPr id="0" name=""/>
        <dsp:cNvSpPr/>
      </dsp:nvSpPr>
      <dsp:spPr>
        <a:xfrm>
          <a:off x="3527484" y="650081"/>
          <a:ext cx="3460630" cy="3460630"/>
        </a:xfrm>
        <a:custGeom>
          <a:avLst/>
          <a:gdLst/>
          <a:ahLst/>
          <a:cxnLst/>
          <a:rect l="0" t="0" r="0" b="0"/>
          <a:pathLst>
            <a:path>
              <a:moveTo>
                <a:pt x="2996640" y="551158"/>
              </a:moveTo>
              <a:arcTo wR="1730315" hR="1730315" stAng="19022485" swAng="2300410"/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AE3A7C2-716A-F545-90DA-62C6C8381FED}">
      <dsp:nvSpPr>
        <dsp:cNvPr id="0" name=""/>
        <dsp:cNvSpPr/>
      </dsp:nvSpPr>
      <dsp:spPr>
        <a:xfrm>
          <a:off x="5757623" y="2596416"/>
          <a:ext cx="1997347" cy="1298276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Likewise, there are instances where permission to edit freely is necessary</a:t>
          </a:r>
        </a:p>
      </dsp:txBody>
      <dsp:txXfrm>
        <a:off x="5821000" y="2659793"/>
        <a:ext cx="1870593" cy="1171522"/>
      </dsp:txXfrm>
    </dsp:sp>
    <dsp:sp modelId="{D3B65EDA-0D5D-D040-9E3C-D04D8758E849}">
      <dsp:nvSpPr>
        <dsp:cNvPr id="0" name=""/>
        <dsp:cNvSpPr/>
      </dsp:nvSpPr>
      <dsp:spPr>
        <a:xfrm>
          <a:off x="3527484" y="650081"/>
          <a:ext cx="3460630" cy="3460630"/>
        </a:xfrm>
        <a:custGeom>
          <a:avLst/>
          <a:gdLst/>
          <a:ahLst/>
          <a:cxnLst/>
          <a:rect l="0" t="0" r="0" b="0"/>
          <a:pathLst>
            <a:path>
              <a:moveTo>
                <a:pt x="2260637" y="3377357"/>
              </a:moveTo>
              <a:arcTo wR="1730315" hR="1730315" stAng="4329135" swAng="2141729"/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49BF712-CAAF-4F49-9236-8D96A359FAC9}">
      <dsp:nvSpPr>
        <dsp:cNvPr id="0" name=""/>
        <dsp:cNvSpPr/>
      </dsp:nvSpPr>
      <dsp:spPr>
        <a:xfrm>
          <a:off x="2760629" y="2596416"/>
          <a:ext cx="1997347" cy="1298276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We may want to change values when getting information from an object</a:t>
          </a:r>
        </a:p>
      </dsp:txBody>
      <dsp:txXfrm>
        <a:off x="2824006" y="2659793"/>
        <a:ext cx="1870593" cy="1171522"/>
      </dsp:txXfrm>
    </dsp:sp>
    <dsp:sp modelId="{1739C6EC-1C7E-024A-A88D-4D6CDFECC398}">
      <dsp:nvSpPr>
        <dsp:cNvPr id="0" name=""/>
        <dsp:cNvSpPr/>
      </dsp:nvSpPr>
      <dsp:spPr>
        <a:xfrm>
          <a:off x="3527484" y="650081"/>
          <a:ext cx="3460630" cy="3460630"/>
        </a:xfrm>
        <a:custGeom>
          <a:avLst/>
          <a:gdLst/>
          <a:ahLst/>
          <a:cxnLst/>
          <a:rect l="0" t="0" r="0" b="0"/>
          <a:pathLst>
            <a:path>
              <a:moveTo>
                <a:pt x="5618" y="1590991"/>
              </a:moveTo>
              <a:arcTo wR="1730315" hR="1730315" stAng="11077105" swAng="2300410"/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67AA84-672D-2842-ADD7-60F8931A1C5A}">
      <dsp:nvSpPr>
        <dsp:cNvPr id="0" name=""/>
        <dsp:cNvSpPr/>
      </dsp:nvSpPr>
      <dsp:spPr>
        <a:xfrm>
          <a:off x="3364992" y="2124"/>
          <a:ext cx="3785616" cy="140228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Private – accessible internally by the other members of the class</a:t>
          </a:r>
          <a:endParaRPr lang="en-US" sz="2700" kern="1200"/>
        </a:p>
      </dsp:txBody>
      <dsp:txXfrm>
        <a:off x="3433446" y="70578"/>
        <a:ext cx="3648708" cy="1265378"/>
      </dsp:txXfrm>
    </dsp:sp>
    <dsp:sp modelId="{42BBC19B-7E67-394D-8E30-322A4DE6A91F}">
      <dsp:nvSpPr>
        <dsp:cNvPr id="0" name=""/>
        <dsp:cNvSpPr/>
      </dsp:nvSpPr>
      <dsp:spPr>
        <a:xfrm>
          <a:off x="3364992" y="1474525"/>
          <a:ext cx="3785616" cy="140228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Public – accessible by members of the class and by external entities</a:t>
          </a:r>
          <a:endParaRPr lang="en-US" sz="2700" kern="1200"/>
        </a:p>
      </dsp:txBody>
      <dsp:txXfrm>
        <a:off x="3433446" y="1542979"/>
        <a:ext cx="3648708" cy="1265378"/>
      </dsp:txXfrm>
    </dsp:sp>
    <dsp:sp modelId="{BF8DB7BB-CE0F-0B41-B722-F287FE4D3626}">
      <dsp:nvSpPr>
        <dsp:cNvPr id="0" name=""/>
        <dsp:cNvSpPr/>
      </dsp:nvSpPr>
      <dsp:spPr>
        <a:xfrm>
          <a:off x="3364992" y="2946926"/>
          <a:ext cx="3785616" cy="140228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Protected – accessible by the class itself and any derived classes</a:t>
          </a:r>
          <a:endParaRPr lang="en-US" sz="2700" kern="1200"/>
        </a:p>
      </dsp:txBody>
      <dsp:txXfrm>
        <a:off x="3433446" y="3015380"/>
        <a:ext cx="3648708" cy="126537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FB624E-133D-46A4-A3E6-D36AED43A5CE}">
      <dsp:nvSpPr>
        <dsp:cNvPr id="0" name=""/>
        <dsp:cNvSpPr/>
      </dsp:nvSpPr>
      <dsp:spPr>
        <a:xfrm>
          <a:off x="82613" y="1727046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100456-DE70-4C9C-8795-A0ED8AAE5D65}">
      <dsp:nvSpPr>
        <dsp:cNvPr id="0" name=""/>
        <dsp:cNvSpPr/>
      </dsp:nvSpPr>
      <dsp:spPr>
        <a:xfrm>
          <a:off x="271034" y="1915467"/>
          <a:ext cx="520402" cy="5204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8DF4F5-9E20-4A7C-9912-2EB2410FA028}">
      <dsp:nvSpPr>
        <dsp:cNvPr id="0" name=""/>
        <dsp:cNvSpPr/>
      </dsp:nvSpPr>
      <dsp:spPr>
        <a:xfrm>
          <a:off x="1172126" y="1727046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Think carefully about the means by which values should be accessed</a:t>
          </a:r>
        </a:p>
      </dsp:txBody>
      <dsp:txXfrm>
        <a:off x="1172126" y="1727046"/>
        <a:ext cx="2114937" cy="897246"/>
      </dsp:txXfrm>
    </dsp:sp>
    <dsp:sp modelId="{85F36785-3897-4A8B-9C0B-215522D16ECE}">
      <dsp:nvSpPr>
        <dsp:cNvPr id="0" name=""/>
        <dsp:cNvSpPr/>
      </dsp:nvSpPr>
      <dsp:spPr>
        <a:xfrm>
          <a:off x="3655575" y="1727046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5CB9E5-0B93-4498-949C-720605D245E7}">
      <dsp:nvSpPr>
        <dsp:cNvPr id="0" name=""/>
        <dsp:cNvSpPr/>
      </dsp:nvSpPr>
      <dsp:spPr>
        <a:xfrm>
          <a:off x="3843996" y="1915467"/>
          <a:ext cx="520402" cy="5204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7CF58-E37D-42C2-AF4C-E05F1CA6764E}">
      <dsp:nvSpPr>
        <dsp:cNvPr id="0" name=""/>
        <dsp:cNvSpPr/>
      </dsp:nvSpPr>
      <dsp:spPr>
        <a:xfrm>
          <a:off x="4745088" y="1727046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Plan the system so that the minimum level of data is changed externally</a:t>
          </a:r>
        </a:p>
      </dsp:txBody>
      <dsp:txXfrm>
        <a:off x="4745088" y="1727046"/>
        <a:ext cx="2114937" cy="897246"/>
      </dsp:txXfrm>
    </dsp:sp>
    <dsp:sp modelId="{77A43340-91D0-43AF-88BA-2619872B1996}">
      <dsp:nvSpPr>
        <dsp:cNvPr id="0" name=""/>
        <dsp:cNvSpPr/>
      </dsp:nvSpPr>
      <dsp:spPr>
        <a:xfrm>
          <a:off x="7228536" y="1727046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96C5AD-60BE-43AD-B55D-0032B27DA7ED}">
      <dsp:nvSpPr>
        <dsp:cNvPr id="0" name=""/>
        <dsp:cNvSpPr/>
      </dsp:nvSpPr>
      <dsp:spPr>
        <a:xfrm>
          <a:off x="7416958" y="1915467"/>
          <a:ext cx="520402" cy="5204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1B6101-D87D-46A0-B3CA-D8AB7B530288}">
      <dsp:nvSpPr>
        <dsp:cNvPr id="0" name=""/>
        <dsp:cNvSpPr/>
      </dsp:nvSpPr>
      <dsp:spPr>
        <a:xfrm>
          <a:off x="8318049" y="1727046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Access modifiers are important in the use of inheritance and polymorphism concepts</a:t>
          </a:r>
        </a:p>
      </dsp:txBody>
      <dsp:txXfrm>
        <a:off x="8318049" y="1727046"/>
        <a:ext cx="2114937" cy="89724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2AC14F-9474-6046-AF2D-D5D47D3C0769}">
      <dsp:nvSpPr>
        <dsp:cNvPr id="0" name=""/>
        <dsp:cNvSpPr/>
      </dsp:nvSpPr>
      <dsp:spPr>
        <a:xfrm>
          <a:off x="0" y="411891"/>
          <a:ext cx="4828172" cy="4828172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1F3550-FD05-1D4C-8698-7A6316F11723}">
      <dsp:nvSpPr>
        <dsp:cNvPr id="0" name=""/>
        <dsp:cNvSpPr/>
      </dsp:nvSpPr>
      <dsp:spPr>
        <a:xfrm>
          <a:off x="313831" y="725722"/>
          <a:ext cx="1931268" cy="193126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Functions within a class have the same purpose as functions in other parts of the program</a:t>
          </a:r>
        </a:p>
      </dsp:txBody>
      <dsp:txXfrm>
        <a:off x="408108" y="819999"/>
        <a:ext cx="1742714" cy="1742714"/>
      </dsp:txXfrm>
    </dsp:sp>
    <dsp:sp modelId="{EE97EBC7-60EA-F646-B0C9-EBEAEE34E6E5}">
      <dsp:nvSpPr>
        <dsp:cNvPr id="0" name=""/>
        <dsp:cNvSpPr/>
      </dsp:nvSpPr>
      <dsp:spPr>
        <a:xfrm>
          <a:off x="2583072" y="725722"/>
          <a:ext cx="1931268" cy="1931268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 functions in a class can be thought of as actions that the concept can perform</a:t>
          </a:r>
        </a:p>
      </dsp:txBody>
      <dsp:txXfrm>
        <a:off x="2677349" y="819999"/>
        <a:ext cx="1742714" cy="1742714"/>
      </dsp:txXfrm>
    </dsp:sp>
    <dsp:sp modelId="{BBAB3DE8-D8FF-5144-B3A9-513E69841D37}">
      <dsp:nvSpPr>
        <dsp:cNvPr id="0" name=""/>
        <dsp:cNvSpPr/>
      </dsp:nvSpPr>
      <dsp:spPr>
        <a:xfrm>
          <a:off x="313831" y="2994963"/>
          <a:ext cx="1931268" cy="1931268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 same return type and naming conventions apply</a:t>
          </a:r>
        </a:p>
      </dsp:txBody>
      <dsp:txXfrm>
        <a:off x="408108" y="3089240"/>
        <a:ext cx="1742714" cy="1742714"/>
      </dsp:txXfrm>
    </dsp:sp>
    <dsp:sp modelId="{D6ADF6AC-249E-6D49-8B6A-4701F4CE8C3A}">
      <dsp:nvSpPr>
        <dsp:cNvPr id="0" name=""/>
        <dsp:cNvSpPr/>
      </dsp:nvSpPr>
      <dsp:spPr>
        <a:xfrm>
          <a:off x="2583072" y="2994963"/>
          <a:ext cx="1931268" cy="1931268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We can pass values in to functions, this is no different in the use of classes</a:t>
          </a:r>
        </a:p>
      </dsp:txBody>
      <dsp:txXfrm>
        <a:off x="2677349" y="3089240"/>
        <a:ext cx="1742714" cy="174271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2576EC-2893-3745-AA4A-82DC5644C9BD}">
      <dsp:nvSpPr>
        <dsp:cNvPr id="0" name=""/>
        <dsp:cNvSpPr/>
      </dsp:nvSpPr>
      <dsp:spPr>
        <a:xfrm>
          <a:off x="1320" y="150224"/>
          <a:ext cx="4636182" cy="294397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FB0152-3989-DB44-9ADD-407B1C493952}">
      <dsp:nvSpPr>
        <dsp:cNvPr id="0" name=""/>
        <dsp:cNvSpPr/>
      </dsp:nvSpPr>
      <dsp:spPr>
        <a:xfrm>
          <a:off x="516452" y="639599"/>
          <a:ext cx="4636182" cy="29439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You are tasked with creating a program that takes multiple input values and performs a number of mathematical operations upon them.</a:t>
          </a:r>
        </a:p>
      </dsp:txBody>
      <dsp:txXfrm>
        <a:off x="602678" y="725825"/>
        <a:ext cx="4463730" cy="2771523"/>
      </dsp:txXfrm>
    </dsp:sp>
    <dsp:sp modelId="{05543DBE-EDE7-284A-B0A9-3EAA4B67EC92}">
      <dsp:nvSpPr>
        <dsp:cNvPr id="0" name=""/>
        <dsp:cNvSpPr/>
      </dsp:nvSpPr>
      <dsp:spPr>
        <a:xfrm>
          <a:off x="5667765" y="150224"/>
          <a:ext cx="4636182" cy="294397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DD6E45-E429-9742-9093-2126939C9213}">
      <dsp:nvSpPr>
        <dsp:cNvPr id="0" name=""/>
        <dsp:cNvSpPr/>
      </dsp:nvSpPr>
      <dsp:spPr>
        <a:xfrm>
          <a:off x="6182897" y="639599"/>
          <a:ext cx="4636182" cy="29439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You are required to implement this using an object-oriented approach</a:t>
          </a:r>
        </a:p>
      </dsp:txBody>
      <dsp:txXfrm>
        <a:off x="6269123" y="725825"/>
        <a:ext cx="4463730" cy="2771523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A30917-D420-AE4D-AEC7-6793A068907C}">
      <dsp:nvSpPr>
        <dsp:cNvPr id="0" name=""/>
        <dsp:cNvSpPr/>
      </dsp:nvSpPr>
      <dsp:spPr>
        <a:xfrm>
          <a:off x="0" y="99907"/>
          <a:ext cx="4828172" cy="12314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Mathematical operations:</a:t>
          </a:r>
        </a:p>
      </dsp:txBody>
      <dsp:txXfrm>
        <a:off x="60116" y="160023"/>
        <a:ext cx="4707940" cy="1111247"/>
      </dsp:txXfrm>
    </dsp:sp>
    <dsp:sp modelId="{B1437CC8-B8DA-604E-B2E3-B14E75177E4E}">
      <dsp:nvSpPr>
        <dsp:cNvPr id="0" name=""/>
        <dsp:cNvSpPr/>
      </dsp:nvSpPr>
      <dsp:spPr>
        <a:xfrm>
          <a:off x="0" y="1331387"/>
          <a:ext cx="4828172" cy="16684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3294" tIns="39370" rIns="220472" bIns="3937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/>
            <a:t>Addition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/>
            <a:t>Subtraction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/>
            <a:t>Division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/>
            <a:t>Multiplication</a:t>
          </a:r>
        </a:p>
      </dsp:txBody>
      <dsp:txXfrm>
        <a:off x="0" y="1331387"/>
        <a:ext cx="4828172" cy="1668420"/>
      </dsp:txXfrm>
    </dsp:sp>
    <dsp:sp modelId="{C3D12029-3841-364E-B470-6B208DE25277}">
      <dsp:nvSpPr>
        <dsp:cNvPr id="0" name=""/>
        <dsp:cNvSpPr/>
      </dsp:nvSpPr>
      <dsp:spPr>
        <a:xfrm>
          <a:off x="0" y="2999807"/>
          <a:ext cx="4828172" cy="1231479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Simplistic mathematical functions</a:t>
          </a:r>
        </a:p>
      </dsp:txBody>
      <dsp:txXfrm>
        <a:off x="60116" y="3059923"/>
        <a:ext cx="4707940" cy="1111247"/>
      </dsp:txXfrm>
    </dsp:sp>
    <dsp:sp modelId="{D80E7D66-8D68-374A-93D8-0E0F01005F1A}">
      <dsp:nvSpPr>
        <dsp:cNvPr id="0" name=""/>
        <dsp:cNvSpPr/>
      </dsp:nvSpPr>
      <dsp:spPr>
        <a:xfrm>
          <a:off x="0" y="4320567"/>
          <a:ext cx="4828172" cy="1231479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This can be implemented in a class called ”Calculator”</a:t>
          </a:r>
        </a:p>
      </dsp:txBody>
      <dsp:txXfrm>
        <a:off x="60116" y="4380683"/>
        <a:ext cx="4707940" cy="1111247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C4E348-672F-4251-8521-252E290C09B8}">
      <dsp:nvSpPr>
        <dsp:cNvPr id="0" name=""/>
        <dsp:cNvSpPr/>
      </dsp:nvSpPr>
      <dsp:spPr>
        <a:xfrm>
          <a:off x="973190" y="986724"/>
          <a:ext cx="1264141" cy="126414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D12835-D59B-421B-9D7E-6B1E87CCDE5A}">
      <dsp:nvSpPr>
        <dsp:cNvPr id="0" name=""/>
        <dsp:cNvSpPr/>
      </dsp:nvSpPr>
      <dsp:spPr>
        <a:xfrm>
          <a:off x="1242597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8A885D-0656-4322-9892-694EA9097107}">
      <dsp:nvSpPr>
        <dsp:cNvPr id="0" name=""/>
        <dsp:cNvSpPr/>
      </dsp:nvSpPr>
      <dsp:spPr>
        <a:xfrm>
          <a:off x="569079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The class is the template for a real-world concept or object</a:t>
          </a:r>
        </a:p>
      </dsp:txBody>
      <dsp:txXfrm>
        <a:off x="569079" y="2644614"/>
        <a:ext cx="2072362" cy="720000"/>
      </dsp:txXfrm>
    </dsp:sp>
    <dsp:sp modelId="{3864F902-6141-4B07-91D3-6875B9532BF7}">
      <dsp:nvSpPr>
        <dsp:cNvPr id="0" name=""/>
        <dsp:cNvSpPr/>
      </dsp:nvSpPr>
      <dsp:spPr>
        <a:xfrm>
          <a:off x="3408216" y="986724"/>
          <a:ext cx="1264141" cy="126414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B2768D-34FD-4360-A0CA-5FA5479EF56F}">
      <dsp:nvSpPr>
        <dsp:cNvPr id="0" name=""/>
        <dsp:cNvSpPr/>
      </dsp:nvSpPr>
      <dsp:spPr>
        <a:xfrm>
          <a:off x="3677623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3E8F3A-2CDB-4DF9-AF10-8F8D4FA40015}">
      <dsp:nvSpPr>
        <dsp:cNvPr id="0" name=""/>
        <dsp:cNvSpPr/>
      </dsp:nvSpPr>
      <dsp:spPr>
        <a:xfrm>
          <a:off x="3004105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This allows the contextualization of data and operations within programming</a:t>
          </a:r>
        </a:p>
      </dsp:txBody>
      <dsp:txXfrm>
        <a:off x="3004105" y="2644614"/>
        <a:ext cx="2072362" cy="720000"/>
      </dsp:txXfrm>
    </dsp:sp>
    <dsp:sp modelId="{47799319-1D59-441B-98B6-88CCA75587A4}">
      <dsp:nvSpPr>
        <dsp:cNvPr id="0" name=""/>
        <dsp:cNvSpPr/>
      </dsp:nvSpPr>
      <dsp:spPr>
        <a:xfrm>
          <a:off x="5843242" y="986724"/>
          <a:ext cx="1264141" cy="126414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021706-D110-45F6-8D2F-B09F09E560FE}">
      <dsp:nvSpPr>
        <dsp:cNvPr id="0" name=""/>
        <dsp:cNvSpPr/>
      </dsp:nvSpPr>
      <dsp:spPr>
        <a:xfrm>
          <a:off x="6112649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88913B-50F4-4DBC-8BFF-8E310CF03BE2}">
      <dsp:nvSpPr>
        <dsp:cNvPr id="0" name=""/>
        <dsp:cNvSpPr/>
      </dsp:nvSpPr>
      <dsp:spPr>
        <a:xfrm>
          <a:off x="5439131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We have created a number of classes to demonstrate this concept</a:t>
          </a:r>
        </a:p>
      </dsp:txBody>
      <dsp:txXfrm>
        <a:off x="5439131" y="2644614"/>
        <a:ext cx="2072362" cy="720000"/>
      </dsp:txXfrm>
    </dsp:sp>
    <dsp:sp modelId="{D395F8FF-642A-4761-AD2D-E15EE094C426}">
      <dsp:nvSpPr>
        <dsp:cNvPr id="0" name=""/>
        <dsp:cNvSpPr/>
      </dsp:nvSpPr>
      <dsp:spPr>
        <a:xfrm>
          <a:off x="8278268" y="986724"/>
          <a:ext cx="1264141" cy="126414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9A9CA8-62CC-43AF-BFA3-6ABEFD18674E}">
      <dsp:nvSpPr>
        <dsp:cNvPr id="0" name=""/>
        <dsp:cNvSpPr/>
      </dsp:nvSpPr>
      <dsp:spPr>
        <a:xfrm>
          <a:off x="8547675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A88FAB-FC02-4607-BFB7-F7658F49F2DA}">
      <dsp:nvSpPr>
        <dsp:cNvPr id="0" name=""/>
        <dsp:cNvSpPr/>
      </dsp:nvSpPr>
      <dsp:spPr>
        <a:xfrm>
          <a:off x="7874157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We have discussed high-level concepts but there is possibility for realizing greater granularity.</a:t>
          </a:r>
        </a:p>
      </dsp:txBody>
      <dsp:txXfrm>
        <a:off x="7874157" y="2644614"/>
        <a:ext cx="2072362" cy="72000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8C5793-065D-440C-890D-23C0C2FE3DE7}">
      <dsp:nvSpPr>
        <dsp:cNvPr id="0" name=""/>
        <dsp:cNvSpPr/>
      </dsp:nvSpPr>
      <dsp:spPr>
        <a:xfrm>
          <a:off x="559800" y="368730"/>
          <a:ext cx="1512000" cy="1512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A017E3-F8F9-465F-837A-EAAC43ABC5BF}">
      <dsp:nvSpPr>
        <dsp:cNvPr id="0" name=""/>
        <dsp:cNvSpPr/>
      </dsp:nvSpPr>
      <dsp:spPr>
        <a:xfrm>
          <a:off x="559800" y="2036126"/>
          <a:ext cx="4320000" cy="64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200" kern="1200"/>
            <a:t>Consider the implementation of a board game in using OOPs principles.</a:t>
          </a:r>
        </a:p>
      </dsp:txBody>
      <dsp:txXfrm>
        <a:off x="559800" y="2036126"/>
        <a:ext cx="4320000" cy="648000"/>
      </dsp:txXfrm>
    </dsp:sp>
    <dsp:sp modelId="{32BE5F66-0480-49DD-A324-C1ED7B3E33D5}">
      <dsp:nvSpPr>
        <dsp:cNvPr id="0" name=""/>
        <dsp:cNvSpPr/>
      </dsp:nvSpPr>
      <dsp:spPr>
        <a:xfrm>
          <a:off x="559800" y="2756404"/>
          <a:ext cx="4320000" cy="12262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E317CA7-A69C-45B2-A3E0-E87FF717CD34}">
      <dsp:nvSpPr>
        <dsp:cNvPr id="0" name=""/>
        <dsp:cNvSpPr/>
      </dsp:nvSpPr>
      <dsp:spPr>
        <a:xfrm>
          <a:off x="5635800" y="368730"/>
          <a:ext cx="1512000" cy="1512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E0F7DF-DC0E-4153-ACC4-2F41FE892898}">
      <dsp:nvSpPr>
        <dsp:cNvPr id="0" name=""/>
        <dsp:cNvSpPr/>
      </dsp:nvSpPr>
      <dsp:spPr>
        <a:xfrm>
          <a:off x="5635800" y="2036126"/>
          <a:ext cx="4320000" cy="64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200" kern="1200"/>
            <a:t>There are a lot of moving parts involved:</a:t>
          </a:r>
        </a:p>
      </dsp:txBody>
      <dsp:txXfrm>
        <a:off x="5635800" y="2036126"/>
        <a:ext cx="4320000" cy="648000"/>
      </dsp:txXfrm>
    </dsp:sp>
    <dsp:sp modelId="{053D4B31-2AE6-4994-B845-259FCF72773E}">
      <dsp:nvSpPr>
        <dsp:cNvPr id="0" name=""/>
        <dsp:cNvSpPr/>
      </dsp:nvSpPr>
      <dsp:spPr>
        <a:xfrm>
          <a:off x="5635800" y="2756404"/>
          <a:ext cx="4320000" cy="12262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Player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Board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Scoreboard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Piece</a:t>
          </a:r>
        </a:p>
      </dsp:txBody>
      <dsp:txXfrm>
        <a:off x="5635800" y="2756404"/>
        <a:ext cx="4320000" cy="1226203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86D152-F06B-A540-84A8-13B92734E685}">
      <dsp:nvSpPr>
        <dsp:cNvPr id="0" name=""/>
        <dsp:cNvSpPr/>
      </dsp:nvSpPr>
      <dsp:spPr>
        <a:xfrm>
          <a:off x="0" y="212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7F764A-7975-B344-A86C-DFA128AB43FC}">
      <dsp:nvSpPr>
        <dsp:cNvPr id="0" name=""/>
        <dsp:cNvSpPr/>
      </dsp:nvSpPr>
      <dsp:spPr>
        <a:xfrm>
          <a:off x="0" y="2124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The concepts of the board game are high-level concepts.</a:t>
          </a:r>
        </a:p>
      </dsp:txBody>
      <dsp:txXfrm>
        <a:off x="0" y="2124"/>
        <a:ext cx="10515600" cy="1449029"/>
      </dsp:txXfrm>
    </dsp:sp>
    <dsp:sp modelId="{B0B7705C-F7B3-944E-ACDB-B78D800EFC58}">
      <dsp:nvSpPr>
        <dsp:cNvPr id="0" name=""/>
        <dsp:cNvSpPr/>
      </dsp:nvSpPr>
      <dsp:spPr>
        <a:xfrm>
          <a:off x="0" y="145115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5AA97A-1C78-D04D-B3CD-8152672D63EB}">
      <dsp:nvSpPr>
        <dsp:cNvPr id="0" name=""/>
        <dsp:cNvSpPr/>
      </dsp:nvSpPr>
      <dsp:spPr>
        <a:xfrm>
          <a:off x="0" y="1451154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In the game chess, we would have two players, multiple piece types and a board with constituent parts</a:t>
          </a:r>
        </a:p>
      </dsp:txBody>
      <dsp:txXfrm>
        <a:off x="0" y="1451154"/>
        <a:ext cx="10515600" cy="1449029"/>
      </dsp:txXfrm>
    </dsp:sp>
    <dsp:sp modelId="{42D94985-C246-5B43-9FD7-CCA5F19952B0}">
      <dsp:nvSpPr>
        <dsp:cNvPr id="0" name=""/>
        <dsp:cNvSpPr/>
      </dsp:nvSpPr>
      <dsp:spPr>
        <a:xfrm>
          <a:off x="0" y="290018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5F685B-354D-E446-820A-7FFC105AA766}">
      <dsp:nvSpPr>
        <dsp:cNvPr id="0" name=""/>
        <dsp:cNvSpPr/>
      </dsp:nvSpPr>
      <dsp:spPr>
        <a:xfrm>
          <a:off x="0" y="2900183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In realizing this type of game, we can move away from a generalized approach and look at the problem with a little more detail</a:t>
          </a:r>
        </a:p>
      </dsp:txBody>
      <dsp:txXfrm>
        <a:off x="0" y="2900183"/>
        <a:ext cx="10515600" cy="1449029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BAC313-600D-EF49-8C07-75B01CFADDC5}">
      <dsp:nvSpPr>
        <dsp:cNvPr id="0" name=""/>
        <dsp:cNvSpPr/>
      </dsp:nvSpPr>
      <dsp:spPr>
        <a:xfrm>
          <a:off x="706" y="1407088"/>
          <a:ext cx="3074323" cy="153716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Generalised class – parent class</a:t>
          </a:r>
          <a:endParaRPr lang="en-US" sz="3100" kern="1200"/>
        </a:p>
      </dsp:txBody>
      <dsp:txXfrm>
        <a:off x="706" y="1407088"/>
        <a:ext cx="3074323" cy="1537161"/>
      </dsp:txXfrm>
    </dsp:sp>
    <dsp:sp modelId="{0ABF1C9B-9CFA-4C44-8A55-515384CFB358}">
      <dsp:nvSpPr>
        <dsp:cNvPr id="0" name=""/>
        <dsp:cNvSpPr/>
      </dsp:nvSpPr>
      <dsp:spPr>
        <a:xfrm>
          <a:off x="3720638" y="1407088"/>
          <a:ext cx="3074323" cy="153716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Specialised subclasses – child classes</a:t>
          </a:r>
          <a:endParaRPr lang="en-US" sz="3100" kern="1200"/>
        </a:p>
      </dsp:txBody>
      <dsp:txXfrm>
        <a:off x="3720638" y="1407088"/>
        <a:ext cx="3074323" cy="1537161"/>
      </dsp:txXfrm>
    </dsp:sp>
    <dsp:sp modelId="{5B84C008-33C5-094E-81AA-883829608AC6}">
      <dsp:nvSpPr>
        <dsp:cNvPr id="0" name=""/>
        <dsp:cNvSpPr/>
      </dsp:nvSpPr>
      <dsp:spPr>
        <a:xfrm>
          <a:off x="7440570" y="1407088"/>
          <a:ext cx="3074323" cy="153716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Used to add depth of information and for encapsulation</a:t>
          </a:r>
          <a:endParaRPr lang="en-US" sz="3100" kern="1200"/>
        </a:p>
      </dsp:txBody>
      <dsp:txXfrm>
        <a:off x="7440570" y="1407088"/>
        <a:ext cx="3074323" cy="15371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5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CA511-9600-C742-A5D7-D6985C4EF6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23EC83-A800-8C46-B46B-E0E08747C4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18606B-842E-9F4C-B3AF-8BC1FEAF13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55867-504C-2244-881E-64A299850251}" type="datetimeFigureOut">
              <a:rPr lang="en-US" smtClean="0"/>
              <a:t>2/22/22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FD75A7-1003-A041-951A-7F25EC0131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8E0751-8F07-AF44-9376-D9ABA4223F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72DE3-B71F-EF40-956F-6DC3E6BB2E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24067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CB755E-0052-914F-8597-03D343261E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6C4E28-B01F-C14A-AEE3-7279542A70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D11E69-4376-1940-BD12-76E5C50760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55867-504C-2244-881E-64A299850251}" type="datetimeFigureOut">
              <a:rPr lang="en-US" smtClean="0"/>
              <a:t>2/22/22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CC9B9C-50AA-5D41-A66C-F12CDC7E37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8F0616-F2C0-E24B-8025-79277BFB3A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72DE3-B71F-EF40-956F-6DC3E6BB2E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89547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B349D8-B606-F04B-8F74-80ED7CECF2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5BFCCC-F6D3-9F42-AB6B-387B78247B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CB8DB7-8777-3A4E-A1A4-21F4BBB0A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55867-504C-2244-881E-64A299850251}" type="datetimeFigureOut">
              <a:rPr lang="en-US" smtClean="0"/>
              <a:t>2/22/22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8C402C-FB07-D341-86A8-CF27259357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6E102A-6464-3744-A27C-35482ACD75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72DE3-B71F-EF40-956F-6DC3E6BB2E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02989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BF8058-A306-604A-B969-561975E2D1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CF7D68-0D63-514B-8D99-686E9FB5CDB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986BFB-2261-5F4B-9219-7BBDC7C945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7F5D62-7B67-F240-A3B4-A9CBE0108D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55867-504C-2244-881E-64A299850251}" type="datetimeFigureOut">
              <a:rPr lang="en-US" smtClean="0"/>
              <a:t>2/22/22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C4C290-93BA-CB40-84F9-09128B25F1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F5A294-C330-3742-AA7C-4BF07A0843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72DE3-B71F-EF40-956F-6DC3E6BB2E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3538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96FEE1-1076-A74B-BC50-D979FD0AB9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163622-F79C-1044-B73C-66B1761C59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21EC97-B36B-2D4C-88E6-86FDF2370F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B1B143F-ED0A-BA40-8A2F-3AF7068B5B1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B0D7E35-5F11-4E4D-B3CA-A0B10E9C5D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529F81-1A6A-D54D-A79A-EE32CCDED9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55867-504C-2244-881E-64A299850251}" type="datetimeFigureOut">
              <a:rPr lang="en-US" smtClean="0"/>
              <a:t>2/22/22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725341D-9869-3A43-9D79-DAB5537DA1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C0F2671-F9F4-3540-872B-F89BD2C35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72DE3-B71F-EF40-956F-6DC3E6BB2E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19847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FE21C3-1E2F-E247-83CA-97AC8F3BC4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3FF12ED-E7C0-F74D-92A7-FAFE413C89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55867-504C-2244-881E-64A299850251}" type="datetimeFigureOut">
              <a:rPr lang="en-US" smtClean="0"/>
              <a:t>2/22/22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EED2D4-F17C-5B46-A134-045827A019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2B864B-2616-214B-8B07-51E32829AA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72DE3-B71F-EF40-956F-6DC3E6BB2E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4570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88D68D3-1437-C448-84F7-2FB0D7C71F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55867-504C-2244-881E-64A299850251}" type="datetimeFigureOut">
              <a:rPr lang="en-US" smtClean="0"/>
              <a:t>2/22/22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15ED8C3-0A74-B04F-ACC0-B963E8F5A8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690EC2-214D-2345-AB19-98E61603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72DE3-B71F-EF40-956F-6DC3E6BB2E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44143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07B41-BA37-F64E-B767-481F5CC0B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95A4C7-6861-D649-9FE5-3D2276A404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DF46B5-E707-314B-9FB3-5E29FDC4E3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4CC24E-89CE-094A-A301-3A6CBDB09D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55867-504C-2244-881E-64A299850251}" type="datetimeFigureOut">
              <a:rPr lang="en-US" smtClean="0"/>
              <a:t>2/22/22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B73DF6-6B76-B946-98CC-7DA56FEC3F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653D87-B34A-7943-AB61-27F95CFC98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72DE3-B71F-EF40-956F-6DC3E6BB2E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17178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18BB13-ECC3-884B-B483-DDFEA549C6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14D8A14-18C4-FA4E-824A-17C16889349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D3C52D-6503-1343-A806-01DEC04CA43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523AA8-F1B0-2940-96DB-9C35C967D6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55867-504C-2244-881E-64A299850251}" type="datetimeFigureOut">
              <a:rPr lang="en-US" smtClean="0"/>
              <a:t>2/22/22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9734F3-613A-B241-A721-DB7766690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A54189-2B7E-7D42-9DB7-9BAB9B0E95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72DE3-B71F-EF40-956F-6DC3E6BB2E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22005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FFB9A-828A-BA40-9FC4-585FA45906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8AAB83-59DE-D742-8E6C-33CBECE32C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5DC874-8B7B-F848-98BC-CC1376BF3F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55867-504C-2244-881E-64A299850251}" type="datetimeFigureOut">
              <a:rPr lang="en-US" smtClean="0"/>
              <a:t>2/22/22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61EBF0-C2D0-B349-8EAF-3D88B3EF43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F72E71-4340-C94F-ACD5-431F0B7A3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72DE3-B71F-EF40-956F-6DC3E6BB2E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11909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825429E-5B56-064C-8F51-57A7D1F5A0D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24DB87D-1B22-564A-97F1-494B5C8F82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31F035-0216-4D4E-AC5A-1613837E65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55867-504C-2244-881E-64A299850251}" type="datetimeFigureOut">
              <a:rPr lang="en-US" smtClean="0"/>
              <a:t>2/22/22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C50552-D185-FD4E-82AA-08F545277E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A52FB1-029D-6A45-8F13-7CFD93673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72DE3-B71F-EF40-956F-6DC3E6BB2E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2696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B334538-D183-B74F-96D3-ABD076A609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EBD802-B0C6-E04D-AF9A-BCA651BF5B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224309-6CEF-EE42-9FEF-E79CD63EEAB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A55867-504C-2244-881E-64A299850251}" type="datetimeFigureOut">
              <a:rPr lang="en-US" smtClean="0"/>
              <a:t>2/22/22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085FA6-6F34-E04D-B017-6F330F3C86B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64E4DF-C0C9-F44C-8446-59B73410610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E72DE3-B71F-EF40-956F-6DC3E6BB2E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0183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sv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5.emf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rrows pointing right while one points left">
            <a:extLst>
              <a:ext uri="{FF2B5EF4-FFF2-40B4-BE49-F238E27FC236}">
                <a16:creationId xmlns:a16="http://schemas.microsoft.com/office/drawing/2014/main" id="{3D90BF5D-18B8-45F0-9FC8-5BD08E41D5D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8325" b="7406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60155BB-91A4-514A-834F-26EA0A84D3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Access, Overloading and Inheritance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95CEC7-C5D7-184A-A8F5-8E7BF06D0A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87089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315940D-17C5-456E-931D-1D253B4449D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853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EEAF9F-BE4F-0245-ABC3-3EF9692F19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Itinerary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B0D893D-B39E-4BD6-BC2B-767ECC047C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280322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280866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DC8DB65-7F27-42E5-93E3-925B2601512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l="266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ECF7598-9912-0042-8A4C-A9DFAA64B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Classes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7F3BA9B1-CC95-4F31-B4C1-7B8667AEBD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834888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046988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021580-8B3E-E042-87F5-801053A7AD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US" sz="4000"/>
              <a:t>Class Outline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C3C39-1970-D14F-B53F-B2F39DB69E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anchor="ctr">
            <a:normAutofit/>
          </a:bodyPr>
          <a:lstStyle/>
          <a:p>
            <a:r>
              <a:rPr lang="en-US" sz="2000"/>
              <a:t>A class will typically include these sections</a:t>
            </a:r>
          </a:p>
          <a:p>
            <a:endParaRPr lang="en-US" sz="2000"/>
          </a:p>
          <a:p>
            <a:r>
              <a:rPr lang="en-US" sz="2000"/>
              <a:t>These were noted in the class elements discussed previously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F73F28C-E429-4648-9A95-29DFA095939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4998"/>
          <a:stretch/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37745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8">
            <a:extLst>
              <a:ext uri="{FF2B5EF4-FFF2-40B4-BE49-F238E27FC236}">
                <a16:creationId xmlns:a16="http://schemas.microsoft.com/office/drawing/2014/main" id="{3756B343-807D-456E-AA26-80E96B75D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A00FE1-0863-A842-990A-F687DF04AF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1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US" sz="3600"/>
              <a:t>Constructor Outline</a:t>
            </a:r>
          </a:p>
        </p:txBody>
      </p:sp>
      <p:sp>
        <p:nvSpPr>
          <p:cNvPr id="21" name="Rectangle 10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4641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12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0234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F067C2FA-C1DD-FF47-B555-CA4607EF409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12730"/>
          <a:stretch/>
        </p:blipFill>
        <p:spPr>
          <a:xfrm>
            <a:off x="576244" y="650494"/>
            <a:ext cx="5628018" cy="5324142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277786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D84DEF-F1BA-2340-9F94-01E7F10AFB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12" y="2031101"/>
            <a:ext cx="4282984" cy="3511943"/>
          </a:xfrm>
        </p:spPr>
        <p:txBody>
          <a:bodyPr anchor="ctr">
            <a:normAutofit/>
          </a:bodyPr>
          <a:lstStyle/>
          <a:p>
            <a:r>
              <a:rPr lang="en-US" sz="1300"/>
              <a:t> a constructor defines the creation point for an object</a:t>
            </a:r>
          </a:p>
          <a:p>
            <a:endParaRPr lang="en-US" sz="1300"/>
          </a:p>
          <a:p>
            <a:r>
              <a:rPr lang="en-US" sz="1300"/>
              <a:t>This is the first thing that happens</a:t>
            </a:r>
          </a:p>
          <a:p>
            <a:endParaRPr lang="en-US" sz="1300"/>
          </a:p>
          <a:p>
            <a:r>
              <a:rPr lang="en-US" sz="1300"/>
              <a:t>All the code in this section should initialize the data structure</a:t>
            </a:r>
          </a:p>
          <a:p>
            <a:endParaRPr lang="en-US" sz="1300"/>
          </a:p>
          <a:p>
            <a:r>
              <a:rPr lang="en-GB" sz="1300"/>
              <a:t>Named after class containing it</a:t>
            </a:r>
          </a:p>
          <a:p>
            <a:endParaRPr lang="en-GB" sz="1300"/>
          </a:p>
          <a:p>
            <a:r>
              <a:rPr lang="en-GB" sz="1300"/>
              <a:t>Has NO return type</a:t>
            </a:r>
          </a:p>
          <a:p>
            <a:endParaRPr lang="en-GB" sz="1300"/>
          </a:p>
          <a:p>
            <a:r>
              <a:rPr lang="en-GB" sz="1300"/>
              <a:t>Never returns a value</a:t>
            </a:r>
          </a:p>
          <a:p>
            <a:endParaRPr lang="en-US" sz="130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677179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38826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F6F2CB32-344A-45FF-9673-458C382E501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b="1573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9C891B1-F1B3-4342-95C7-480E44B24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065862"/>
            <a:ext cx="3313164" cy="4726276"/>
          </a:xfrm>
        </p:spPr>
        <p:txBody>
          <a:bodyPr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Parameterised methods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FB62D710-73C8-49EC-8FB8-C829EE4AFF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2011270"/>
              </p:ext>
            </p:extLst>
          </p:nvPr>
        </p:nvGraphicFramePr>
        <p:xfrm>
          <a:off x="5155379" y="1065862"/>
          <a:ext cx="5744685" cy="4726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743596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8BD89B-5B54-254E-A634-23F5BDFF8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3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Parameterised Method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F1A59E6-8680-7543-8698-E02A6ACA63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77316" y="656224"/>
            <a:ext cx="6780700" cy="5543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75688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316481C-0A49-4796-812B-0D64F063B7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F4B7BC-F744-5B48-8215-B6CD140972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6684" y="1152144"/>
            <a:ext cx="3888999" cy="307239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600"/>
              <a:t>Parametric Instantiation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55B20-B1AF-4C4F-9D91-E4E69D3EFA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6684" y="4462272"/>
            <a:ext cx="3953501" cy="127283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/>
              <a:t>Pass in the parameters in the same order the class is expecting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5271697-90F1-4A23-8EF2-0179F2EAF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"/>
            <a:ext cx="606972" cy="3233984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0924561D-756D-410B-973A-E68C2552C2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88720" y="73152"/>
            <a:ext cx="1178966" cy="232963"/>
            <a:chOff x="7763256" y="73152"/>
            <a:chExt cx="1178966" cy="232963"/>
          </a:xfrm>
        </p:grpSpPr>
        <p:sp>
          <p:nvSpPr>
            <p:cNvPr id="17" name="Rectangle 64">
              <a:extLst>
                <a:ext uri="{FF2B5EF4-FFF2-40B4-BE49-F238E27FC236}">
                  <a16:creationId xmlns:a16="http://schemas.microsoft.com/office/drawing/2014/main" id="{77AF0971-0074-4E4E-9318-C1990C6FF2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63077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66">
              <a:extLst>
                <a:ext uri="{FF2B5EF4-FFF2-40B4-BE49-F238E27FC236}">
                  <a16:creationId xmlns:a16="http://schemas.microsoft.com/office/drawing/2014/main" id="{0849707A-24B1-45E4-8493-5DC15C578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63077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64">
              <a:extLst>
                <a:ext uri="{FF2B5EF4-FFF2-40B4-BE49-F238E27FC236}">
                  <a16:creationId xmlns:a16="http://schemas.microsoft.com/office/drawing/2014/main" id="{E0FFD705-F03C-46B0-ABB9-3C24E09312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38122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66">
              <a:extLst>
                <a:ext uri="{FF2B5EF4-FFF2-40B4-BE49-F238E27FC236}">
                  <a16:creationId xmlns:a16="http://schemas.microsoft.com/office/drawing/2014/main" id="{520B12C0-88D0-4F6F-9F29-38E4D1D610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38122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64">
              <a:extLst>
                <a:ext uri="{FF2B5EF4-FFF2-40B4-BE49-F238E27FC236}">
                  <a16:creationId xmlns:a16="http://schemas.microsoft.com/office/drawing/2014/main" id="{DEDD5A45-3641-4FE7-8375-EECF2DC9D0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13167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66">
              <a:extLst>
                <a:ext uri="{FF2B5EF4-FFF2-40B4-BE49-F238E27FC236}">
                  <a16:creationId xmlns:a16="http://schemas.microsoft.com/office/drawing/2014/main" id="{89BF55CA-60FC-479D-A85E-48626FC13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13167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64">
              <a:extLst>
                <a:ext uri="{FF2B5EF4-FFF2-40B4-BE49-F238E27FC236}">
                  <a16:creationId xmlns:a16="http://schemas.microsoft.com/office/drawing/2014/main" id="{5AFBE5BF-E87A-408F-BBBD-44C3D04C04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88211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66">
              <a:extLst>
                <a:ext uri="{FF2B5EF4-FFF2-40B4-BE49-F238E27FC236}">
                  <a16:creationId xmlns:a16="http://schemas.microsoft.com/office/drawing/2014/main" id="{1C27CF92-D148-45C8-88B6-F450B63DF1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88211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64">
              <a:extLst>
                <a:ext uri="{FF2B5EF4-FFF2-40B4-BE49-F238E27FC236}">
                  <a16:creationId xmlns:a16="http://schemas.microsoft.com/office/drawing/2014/main" id="{51CA2232-D147-480C-B1EE-665EE6ACC7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3256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66">
              <a:extLst>
                <a:ext uri="{FF2B5EF4-FFF2-40B4-BE49-F238E27FC236}">
                  <a16:creationId xmlns:a16="http://schemas.microsoft.com/office/drawing/2014/main" id="{7E67D92D-1CA9-43CE-8150-DF504F2BF0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3256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64">
              <a:extLst>
                <a:ext uri="{FF2B5EF4-FFF2-40B4-BE49-F238E27FC236}">
                  <a16:creationId xmlns:a16="http://schemas.microsoft.com/office/drawing/2014/main" id="{7B273169-B674-4C50-A14D-A943B99792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887854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66">
              <a:extLst>
                <a:ext uri="{FF2B5EF4-FFF2-40B4-BE49-F238E27FC236}">
                  <a16:creationId xmlns:a16="http://schemas.microsoft.com/office/drawing/2014/main" id="{DF6183FA-653E-4533-9A0B-D249EC0B15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887854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64">
              <a:extLst>
                <a:ext uri="{FF2B5EF4-FFF2-40B4-BE49-F238E27FC236}">
                  <a16:creationId xmlns:a16="http://schemas.microsoft.com/office/drawing/2014/main" id="{A82EFE58-AAB0-4925-A176-6FF36BF878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2899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66">
              <a:extLst>
                <a:ext uri="{FF2B5EF4-FFF2-40B4-BE49-F238E27FC236}">
                  <a16:creationId xmlns:a16="http://schemas.microsoft.com/office/drawing/2014/main" id="{3122AE75-4DBB-4E14-B0CA-DD1EAD89C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2899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64">
              <a:extLst>
                <a:ext uri="{FF2B5EF4-FFF2-40B4-BE49-F238E27FC236}">
                  <a16:creationId xmlns:a16="http://schemas.microsoft.com/office/drawing/2014/main" id="{4ED7E672-90FC-4E8C-9C43-3AAE391C6C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37944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66">
              <a:extLst>
                <a:ext uri="{FF2B5EF4-FFF2-40B4-BE49-F238E27FC236}">
                  <a16:creationId xmlns:a16="http://schemas.microsoft.com/office/drawing/2014/main" id="{A5C0019E-5136-4C5E-A223-1E1717FD47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37944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64">
              <a:extLst>
                <a:ext uri="{FF2B5EF4-FFF2-40B4-BE49-F238E27FC236}">
                  <a16:creationId xmlns:a16="http://schemas.microsoft.com/office/drawing/2014/main" id="{29705F60-CFE6-47C5-96E5-05E7731FC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12988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66">
              <a:extLst>
                <a:ext uri="{FF2B5EF4-FFF2-40B4-BE49-F238E27FC236}">
                  <a16:creationId xmlns:a16="http://schemas.microsoft.com/office/drawing/2014/main" id="{090E047C-18BC-4180-8D10-9F18F517BA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12988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Rectangle 64">
              <a:extLst>
                <a:ext uri="{FF2B5EF4-FFF2-40B4-BE49-F238E27FC236}">
                  <a16:creationId xmlns:a16="http://schemas.microsoft.com/office/drawing/2014/main" id="{A153194A-C8B1-46DB-9C6B-9847B06FAE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8033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Rectangle 66">
              <a:extLst>
                <a:ext uri="{FF2B5EF4-FFF2-40B4-BE49-F238E27FC236}">
                  <a16:creationId xmlns:a16="http://schemas.microsoft.com/office/drawing/2014/main" id="{5C0235EA-4E98-43EA-9AAE-2BD893DEAF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8033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E32786A4-F03E-CF4A-BA44-63183B3DFA8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425" r="20155"/>
          <a:stretch/>
        </p:blipFill>
        <p:spPr>
          <a:xfrm>
            <a:off x="5509008" y="893074"/>
            <a:ext cx="6428067" cy="1696322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D9F5512A-48E1-4C07-B75E-3CCC517B6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233650"/>
            <a:ext cx="606972" cy="36243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7C44A62C-9C42-9C49-9164-41695D81978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837" t="1691" r="14683" b="17722"/>
          <a:stretch/>
        </p:blipFill>
        <p:spPr>
          <a:xfrm>
            <a:off x="5509008" y="4168835"/>
            <a:ext cx="6428068" cy="1753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16491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8CAA61-1C4A-5543-8D51-C04D47EA27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Object data usage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B42C90-577F-4422-B9FF-D05936C77FD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386157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E9F4D27-E8A2-4360-A247-AEA71CFEE37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4015" b="3973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1433D24-8DB3-AD42-91EE-D0A9C5D160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Read and Write privileges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199FEFD-56D9-47C0-BBE6-F2D34F6501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265066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124137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85D857-BB35-4913-8342-1DC295C972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Access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2C0A392-C884-4C02-879B-92731867E5D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496208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D990E4-1D57-4B52-B214-00DE22766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Privately Accessible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9AB3AC-81F9-4B26-BF39-9F33BB36B2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Used in tutorial</a:t>
            </a:r>
          </a:p>
          <a:p>
            <a:endParaRPr lang="en-GB" dirty="0"/>
          </a:p>
          <a:p>
            <a:r>
              <a:rPr lang="en-GB" dirty="0"/>
              <a:t>Privately accessible by the class</a:t>
            </a:r>
          </a:p>
          <a:p>
            <a:endParaRPr lang="en-GB" dirty="0"/>
          </a:p>
          <a:p>
            <a:r>
              <a:rPr lang="en-GB" dirty="0"/>
              <a:t>Each object has a its own version of these values which only it can access</a:t>
            </a:r>
          </a:p>
        </p:txBody>
      </p:sp>
    </p:spTree>
    <p:extLst>
      <p:ext uri="{BB962C8B-B14F-4D97-AF65-F5344CB8AC3E}">
        <p14:creationId xmlns:p14="http://schemas.microsoft.com/office/powerpoint/2010/main" val="35029905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4845A0EE-C4C8-4AE1-B3C6-1261368AC0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6854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466D217-AE2E-3D4D-B511-A2E23CDBCF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1875" y="639763"/>
            <a:ext cx="5426075" cy="3910013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A0993C7-2B28-9844-8229-27C288AF5D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111875" y="4618038"/>
            <a:ext cx="5426075" cy="1601788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5D76E93-6B16-4CD1-A3D0-54BADF5D0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629" y="640080"/>
            <a:ext cx="4225290" cy="557881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Internal Usage</a:t>
            </a:r>
          </a:p>
        </p:txBody>
      </p:sp>
    </p:spTree>
    <p:extLst>
      <p:ext uri="{BB962C8B-B14F-4D97-AF65-F5344CB8AC3E}">
        <p14:creationId xmlns:p14="http://schemas.microsoft.com/office/powerpoint/2010/main" val="26698519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5B00C7-594C-4AD7-A041-EA6469E3D4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GB" sz="3600"/>
              <a:t>Publicly Accessible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63B01-64C1-48B3-8CF3-3586AAF4F7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9" y="1782981"/>
            <a:ext cx="4008384" cy="4393982"/>
          </a:xfrm>
        </p:spPr>
        <p:txBody>
          <a:bodyPr>
            <a:normAutofit/>
          </a:bodyPr>
          <a:lstStyle/>
          <a:p>
            <a:r>
              <a:rPr lang="en-GB" sz="2000"/>
              <a:t>Previous tutorial</a:t>
            </a:r>
          </a:p>
          <a:p>
            <a:endParaRPr lang="en-GB" sz="2000"/>
          </a:p>
          <a:p>
            <a:endParaRPr lang="en-GB" sz="2000"/>
          </a:p>
          <a:p>
            <a:r>
              <a:rPr lang="en-GB" sz="2000"/>
              <a:t>Accessible internally and externally</a:t>
            </a:r>
          </a:p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endParaRPr lang="en-GB" sz="2000"/>
          </a:p>
          <a:p>
            <a:r>
              <a:rPr lang="en-GB" sz="2000"/>
              <a:t>Includes constructor</a:t>
            </a:r>
          </a:p>
          <a:p>
            <a:pPr marL="0" indent="0">
              <a:buNone/>
            </a:pPr>
            <a:endParaRPr lang="en-GB" sz="200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828A5161-06F1-46CF-8AD7-844680A59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601497"/>
            <a:ext cx="1014060" cy="2017580"/>
            <a:chOff x="0" y="4601497"/>
            <a:chExt cx="1014060" cy="2017580"/>
          </a:xfrm>
        </p:grpSpPr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D3F51FEB-38FB-4F6C-9F7B-2F2AFAB65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50176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1E547BA6-BAE0-43BB-A7CA-60F69CE2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42791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AB9ED58C-A394-AF4D-B76B-CD0CEB39C6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5320" y="3463670"/>
            <a:ext cx="6253212" cy="1000514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5995D10D-E9C9-47DB-AE7E-801FEF38F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19290" y="1"/>
            <a:ext cx="972709" cy="1935307"/>
            <a:chOff x="10918968" y="713127"/>
            <a:chExt cx="1273032" cy="2532832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CC1A72C6-3DE4-4EC3-9AD5-9E0D40D8C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0B0DA1F1-C391-4EDF-9FE0-23E86E137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3695124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E961F1-4A28-4A5F-BBD4-6E400E5E6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 bwMode="white">
          <a:xfrm>
            <a:off x="0" y="272357"/>
            <a:ext cx="12188824" cy="0"/>
          </a:xfrm>
          <a:prstGeom prst="line">
            <a:avLst/>
          </a:prstGeom>
          <a:ln w="508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7F57BEA8-497D-4AA8-8A18-BDCD696B2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68596"/>
            <a:ext cx="12192000" cy="1735555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3424EE-1C03-42E9-82E6-CC4ACDBA94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073" y="489439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External Usage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82415D3-DDE5-4D63-8CB3-23A5EC581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4400" y="1479733"/>
            <a:ext cx="2743200" cy="0"/>
          </a:xfrm>
          <a:prstGeom prst="line">
            <a:avLst/>
          </a:prstGeom>
          <a:ln w="19050">
            <a:solidFill>
              <a:schemeClr val="bg1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D7193FB-6AE6-4B3B-8F89-56B55DD63B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 bwMode="white">
          <a:xfrm>
            <a:off x="0" y="2201402"/>
            <a:ext cx="12188824" cy="0"/>
          </a:xfrm>
          <a:prstGeom prst="line">
            <a:avLst/>
          </a:prstGeom>
          <a:ln w="508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Content Placeholder 5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9FD64B6C-1982-0C4F-9F33-0821FF2948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70812" y="2427541"/>
            <a:ext cx="7995277" cy="3997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38312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889E7C-CF3D-458E-875F-AEB24BA26B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3363" y="365760"/>
            <a:ext cx="9367203" cy="1188720"/>
          </a:xfrm>
        </p:spPr>
        <p:txBody>
          <a:bodyPr>
            <a:normAutofit/>
          </a:bodyPr>
          <a:lstStyle/>
          <a:p>
            <a:r>
              <a:rPr lang="en-GB" sz="3700"/>
              <a:t>Usage and Reasoning – </a:t>
            </a:r>
            <a:r>
              <a:rPr lang="en-GB" sz="3700" err="1"/>
              <a:t>ATMManagement.cs</a:t>
            </a:r>
            <a:endParaRPr lang="en-GB" sz="370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764099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12191999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971654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510802-09E6-429C-BAC7-726D0E1FAB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3363" y="2176272"/>
            <a:ext cx="9367204" cy="4041648"/>
          </a:xfrm>
        </p:spPr>
        <p:txBody>
          <a:bodyPr anchor="t">
            <a:normAutofit/>
          </a:bodyPr>
          <a:lstStyle/>
          <a:p>
            <a:r>
              <a:rPr lang="en-GB" sz="2400"/>
              <a:t>What attributes are needed ?</a:t>
            </a:r>
          </a:p>
          <a:p>
            <a:pPr lvl="1"/>
            <a:r>
              <a:rPr lang="en-GB"/>
              <a:t>Account_no,  balance</a:t>
            </a:r>
          </a:p>
          <a:p>
            <a:r>
              <a:rPr lang="en-GB" sz="2400"/>
              <a:t>What methods are needed ?</a:t>
            </a:r>
          </a:p>
          <a:p>
            <a:pPr lvl="1"/>
            <a:r>
              <a:rPr lang="en-GB"/>
              <a:t>RetrieveAccountInformation()</a:t>
            </a:r>
          </a:p>
          <a:p>
            <a:pPr lvl="1"/>
            <a:r>
              <a:rPr lang="en-GB"/>
              <a:t>CheckPin()</a:t>
            </a:r>
          </a:p>
          <a:p>
            <a:pPr lvl="1"/>
            <a:r>
              <a:rPr lang="en-GB"/>
              <a:t>DecrementBalance()</a:t>
            </a:r>
          </a:p>
          <a:p>
            <a:r>
              <a:rPr lang="en-GB" sz="2400"/>
              <a:t>What should be made private ?</a:t>
            </a:r>
          </a:p>
          <a:p>
            <a:pPr lvl="1"/>
            <a:r>
              <a:rPr lang="en-GB"/>
              <a:t>Account_no, balance</a:t>
            </a:r>
          </a:p>
          <a:p>
            <a:r>
              <a:rPr lang="en-GB" sz="2400"/>
              <a:t>What should be made public ?</a:t>
            </a:r>
          </a:p>
          <a:p>
            <a:pPr lvl="1"/>
            <a:endParaRPr lang="en-GB" dirty="0"/>
          </a:p>
          <a:p>
            <a:endParaRPr lang="en-GB" sz="2400"/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1310584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AB71D-037D-D54B-890C-3A7123A62B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Function is key to access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67D096C9-6FEC-4F05-ACBA-6401F679C4C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389535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B4D26F-22DE-44CC-BFD8-1E290D44CF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GB" sz="3600"/>
              <a:t>Functions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378503-62CB-49AD-BC7C-F661A1F7E1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9" y="1782981"/>
            <a:ext cx="4008384" cy="4393982"/>
          </a:xfrm>
        </p:spPr>
        <p:txBody>
          <a:bodyPr>
            <a:normAutofit/>
          </a:bodyPr>
          <a:lstStyle/>
          <a:p>
            <a:r>
              <a:rPr lang="en-GB" sz="2000"/>
              <a:t>Subroutine within a program</a:t>
            </a:r>
          </a:p>
          <a:p>
            <a:endParaRPr lang="en-GB" sz="2000"/>
          </a:p>
          <a:p>
            <a:r>
              <a:rPr lang="en-GB" sz="2000"/>
              <a:t>Have a return type</a:t>
            </a:r>
          </a:p>
          <a:p>
            <a:endParaRPr lang="en-GB" sz="2000"/>
          </a:p>
          <a:p>
            <a:r>
              <a:rPr lang="en-GB" sz="2000"/>
              <a:t>Have a reference name</a:t>
            </a:r>
          </a:p>
          <a:p>
            <a:endParaRPr lang="en-GB" sz="2000"/>
          </a:p>
          <a:p>
            <a:r>
              <a:rPr lang="en-GB" sz="2000"/>
              <a:t>May have parameters (arguments)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28A5161-06F1-46CF-8AD7-844680A59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601497"/>
            <a:ext cx="1014060" cy="2017580"/>
            <a:chOff x="0" y="4601497"/>
            <a:chExt cx="1014060" cy="2017580"/>
          </a:xfrm>
        </p:grpSpPr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D3F51FEB-38FB-4F6C-9F7B-2F2AFAB65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50176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1E547BA6-BAE0-43BB-A7CA-60F69CE2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42791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AF9C1EED-1C22-45BC-B702-35C3A84B9BA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83" t="16125" r="58053" b="42635"/>
          <a:stretch/>
        </p:blipFill>
        <p:spPr>
          <a:xfrm>
            <a:off x="5295320" y="2007056"/>
            <a:ext cx="6253212" cy="3913742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5995D10D-E9C9-47DB-AE7E-801FEF38F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19290" y="1"/>
            <a:ext cx="972709" cy="1935307"/>
            <a:chOff x="10918968" y="713127"/>
            <a:chExt cx="1273032" cy="2532832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CC1A72C6-3DE4-4EC3-9AD5-9E0D40D8C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0B0DA1F1-C391-4EDF-9FE0-23E86E137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4770547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8DF67618-B87B-4195-8E24-3B126F79F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lor 2">
            <a:extLst>
              <a:ext uri="{FF2B5EF4-FFF2-40B4-BE49-F238E27FC236}">
                <a16:creationId xmlns:a16="http://schemas.microsoft.com/office/drawing/2014/main" id="{64960379-9FF9-400A-A8A8-F5AB633FD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C491629-AE25-486B-9B22-2CE4EE8F7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218159" cy="6858000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590EB173-7DC2-4BE8-BC08-19BC09DBD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0731E2C9-2CF0-48B4-9CEA-35B2199AF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B0860FE-AC4F-3D4A-BE1F-769C30AB4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Functions in a class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CF0D4BE-1825-4A38-9562-EA20F70480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1325804"/>
              </p:ext>
            </p:extLst>
          </p:nvPr>
        </p:nvGraphicFramePr>
        <p:xfrm>
          <a:off x="6525628" y="529388"/>
          <a:ext cx="4828172" cy="5651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941953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57CB12-076A-D941-BF66-09302F7F41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990599"/>
            <a:ext cx="9906000" cy="685800"/>
          </a:xfrm>
        </p:spPr>
        <p:txBody>
          <a:bodyPr anchor="t">
            <a:normAutofit/>
          </a:bodyPr>
          <a:lstStyle/>
          <a:p>
            <a:r>
              <a:rPr lang="en-US" sz="4000"/>
              <a:t>Consider the following scenario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F84B3DD-38AE-442D-8CC1-A2FCC3083E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5092469"/>
              </p:ext>
            </p:extLst>
          </p:nvPr>
        </p:nvGraphicFramePr>
        <p:xfrm>
          <a:off x="685800" y="2137228"/>
          <a:ext cx="108204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4207514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Slide background fill">
            <a:extLst>
              <a:ext uri="{FF2B5EF4-FFF2-40B4-BE49-F238E27FC236}">
                <a16:creationId xmlns:a16="http://schemas.microsoft.com/office/drawing/2014/main" id="{8DF67618-B87B-4195-8E24-3B126F79F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Color 2">
            <a:extLst>
              <a:ext uri="{FF2B5EF4-FFF2-40B4-BE49-F238E27FC236}">
                <a16:creationId xmlns:a16="http://schemas.microsoft.com/office/drawing/2014/main" id="{64960379-9FF9-400A-A8A8-F5AB633FD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C491629-AE25-486B-9B22-2CE4EE8F7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218159" cy="6858000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590EB173-7DC2-4BE8-BC08-19BC09DBD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0731E2C9-2CF0-48B4-9CEA-35B2199AF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84D4DF4-61C6-0B47-85DE-C504904F58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Considering the request</a:t>
            </a:r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85971E65-2D1F-41C4-9BD2-34F01EF7A9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2984459"/>
              </p:ext>
            </p:extLst>
          </p:nvPr>
        </p:nvGraphicFramePr>
        <p:xfrm>
          <a:off x="6525628" y="529388"/>
          <a:ext cx="4828172" cy="5651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153855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EC24B2-4325-8D4C-A599-B4D99578A9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Calculator Class</a:t>
            </a:r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0AB85530-D2D8-4A48-B9C5-9E0065E8CA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03609" y="643466"/>
            <a:ext cx="6328113" cy="5568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920974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44D65982-4F00-4330-8DAA-DE6A9E4D6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09115B9-5BFD-478D-9C87-29ADB3AF1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D57F946-2E03-4DE1-91F8-25BEDC6635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-2"/>
            <a:ext cx="3468234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598881B-E007-4AAF-BA50-0AD6182192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87A6DD9E-16A5-46AE-A522-D46D6BEDF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4EE11D2-34CD-4A47-95EF-22949F924E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1325880" y="1947672"/>
            <a:ext cx="5961888" cy="2788920"/>
          </a:xfrm>
        </p:spPr>
        <p:txBody>
          <a:bodyPr anchor="ctr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A Closer look at the scenario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A4177-BBAA-6D42-87DB-0C8F5793D9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1068" y="841247"/>
            <a:ext cx="6877878" cy="5120640"/>
          </a:xfrm>
        </p:spPr>
        <p:txBody>
          <a:bodyPr anchor="ctr">
            <a:normAutofit/>
          </a:bodyPr>
          <a:lstStyle/>
          <a:p>
            <a:r>
              <a:rPr lang="en-US" sz="1800">
                <a:solidFill>
                  <a:schemeClr val="tx2"/>
                </a:solidFill>
              </a:rPr>
              <a:t>The statement values was deliberately chosen here</a:t>
            </a:r>
          </a:p>
          <a:p>
            <a:endParaRPr lang="en-US" sz="1800">
              <a:solidFill>
                <a:schemeClr val="tx2"/>
              </a:solidFill>
            </a:endParaRPr>
          </a:p>
          <a:p>
            <a:r>
              <a:rPr lang="en-US" sz="1800">
                <a:solidFill>
                  <a:schemeClr val="tx2"/>
                </a:solidFill>
              </a:rPr>
              <a:t>Think about what we have achieved with the calculator class:</a:t>
            </a:r>
          </a:p>
          <a:p>
            <a:pPr lvl="1"/>
            <a:r>
              <a:rPr lang="en-US" sz="1800">
                <a:solidFill>
                  <a:schemeClr val="tx2"/>
                </a:solidFill>
              </a:rPr>
              <a:t>Accepted values</a:t>
            </a:r>
          </a:p>
          <a:p>
            <a:pPr lvl="1"/>
            <a:r>
              <a:rPr lang="en-US" sz="1800">
                <a:solidFill>
                  <a:schemeClr val="tx2"/>
                </a:solidFill>
              </a:rPr>
              <a:t>Created functions to perform the calculation</a:t>
            </a:r>
          </a:p>
          <a:p>
            <a:pPr lvl="1"/>
            <a:endParaRPr lang="en-US" sz="1800">
              <a:solidFill>
                <a:schemeClr val="tx2"/>
              </a:solidFill>
            </a:endParaRPr>
          </a:p>
          <a:p>
            <a:pPr lvl="1"/>
            <a:endParaRPr lang="en-US" sz="1800">
              <a:solidFill>
                <a:schemeClr val="tx2"/>
              </a:solidFill>
            </a:endParaRPr>
          </a:p>
          <a:p>
            <a:r>
              <a:rPr lang="en-US" sz="1800">
                <a:solidFill>
                  <a:schemeClr val="tx2"/>
                </a:solidFill>
              </a:rPr>
              <a:t>What is wrong with our calculator class ?</a:t>
            </a:r>
          </a:p>
        </p:txBody>
      </p:sp>
    </p:spTree>
    <p:extLst>
      <p:ext uri="{BB962C8B-B14F-4D97-AF65-F5344CB8AC3E}">
        <p14:creationId xmlns:p14="http://schemas.microsoft.com/office/powerpoint/2010/main" val="3203099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84769FE-1656-422F-86E1-8C1B16C27B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B249F6D-244F-494A-98B9-5CC7413C4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15760" y="682754"/>
            <a:ext cx="5492493" cy="5492493"/>
          </a:xfrm>
          <a:custGeom>
            <a:avLst/>
            <a:gdLst>
              <a:gd name="connsiteX0" fmla="*/ 2746247 w 5492493"/>
              <a:gd name="connsiteY0" fmla="*/ 0 h 5492493"/>
              <a:gd name="connsiteX1" fmla="*/ 5492493 w 5492493"/>
              <a:gd name="connsiteY1" fmla="*/ 2746247 h 5492493"/>
              <a:gd name="connsiteX2" fmla="*/ 2746247 w 5492493"/>
              <a:gd name="connsiteY2" fmla="*/ 5492493 h 5492493"/>
              <a:gd name="connsiteX3" fmla="*/ 0 w 5492493"/>
              <a:gd name="connsiteY3" fmla="*/ 2746247 h 5492493"/>
              <a:gd name="connsiteX4" fmla="*/ 2746247 w 5492493"/>
              <a:gd name="connsiteY4" fmla="*/ 0 h 5492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2493" h="5492493">
                <a:moveTo>
                  <a:pt x="2746247" y="0"/>
                </a:moveTo>
                <a:cubicBezTo>
                  <a:pt x="4262957" y="0"/>
                  <a:pt x="5492493" y="1229536"/>
                  <a:pt x="5492493" y="2746247"/>
                </a:cubicBezTo>
                <a:cubicBezTo>
                  <a:pt x="5492493" y="4262957"/>
                  <a:pt x="4262957" y="5492493"/>
                  <a:pt x="2746247" y="5492493"/>
                </a:cubicBezTo>
                <a:cubicBezTo>
                  <a:pt x="1229536" y="5492493"/>
                  <a:pt x="0" y="4262957"/>
                  <a:pt x="0" y="2746247"/>
                </a:cubicBezTo>
                <a:cubicBezTo>
                  <a:pt x="0" y="1229536"/>
                  <a:pt x="1229536" y="0"/>
                  <a:pt x="2746247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506C536E-6ECA-4211-AF8C-A2671C484D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34260" y="5435945"/>
            <a:ext cx="435428" cy="435428"/>
          </a:xfrm>
          <a:prstGeom prst="ellipse">
            <a:avLst/>
          </a:prstGeom>
          <a:solidFill>
            <a:schemeClr val="tx1">
              <a:lumMod val="65000"/>
              <a:lumOff val="3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AEAA70EA-2201-4F5D-AF08-58CFF851C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011593" y="3567390"/>
            <a:ext cx="2311806" cy="2303982"/>
          </a:xfrm>
          <a:custGeom>
            <a:avLst/>
            <a:gdLst>
              <a:gd name="connsiteX0" fmla="*/ 0 w 3108399"/>
              <a:gd name="connsiteY0" fmla="*/ 0 h 3097879"/>
              <a:gd name="connsiteX1" fmla="*/ 159985 w 3108399"/>
              <a:gd name="connsiteY1" fmla="*/ 4045 h 3097879"/>
              <a:gd name="connsiteX2" fmla="*/ 3092907 w 3108399"/>
              <a:gd name="connsiteY2" fmla="*/ 2791087 h 3097879"/>
              <a:gd name="connsiteX3" fmla="*/ 3108399 w 3108399"/>
              <a:gd name="connsiteY3" fmla="*/ 3097879 h 3097879"/>
              <a:gd name="connsiteX4" fmla="*/ 2470733 w 3108399"/>
              <a:gd name="connsiteY4" fmla="*/ 3097879 h 3097879"/>
              <a:gd name="connsiteX5" fmla="*/ 2458534 w 3108399"/>
              <a:gd name="connsiteY5" fmla="*/ 2856285 h 3097879"/>
              <a:gd name="connsiteX6" fmla="*/ 252674 w 3108399"/>
              <a:gd name="connsiteY6" fmla="*/ 650424 h 3097879"/>
              <a:gd name="connsiteX7" fmla="*/ 0 w 3108399"/>
              <a:gd name="connsiteY7" fmla="*/ 637665 h 3097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08399" h="3097879">
                <a:moveTo>
                  <a:pt x="0" y="0"/>
                </a:moveTo>
                <a:lnTo>
                  <a:pt x="159985" y="4045"/>
                </a:lnTo>
                <a:cubicBezTo>
                  <a:pt x="1696687" y="81941"/>
                  <a:pt x="2939004" y="1275632"/>
                  <a:pt x="3092907" y="2791087"/>
                </a:cubicBezTo>
                <a:lnTo>
                  <a:pt x="3108399" y="3097879"/>
                </a:lnTo>
                <a:lnTo>
                  <a:pt x="2470733" y="3097879"/>
                </a:lnTo>
                <a:lnTo>
                  <a:pt x="2458534" y="2856285"/>
                </a:lnTo>
                <a:cubicBezTo>
                  <a:pt x="2340416" y="1693197"/>
                  <a:pt x="1415762" y="768542"/>
                  <a:pt x="252674" y="650424"/>
                </a:cubicBezTo>
                <a:lnTo>
                  <a:pt x="0" y="637665"/>
                </a:lnTo>
                <a:close/>
              </a:path>
            </a:pathLst>
          </a:custGeom>
          <a:solidFill>
            <a:schemeClr val="accent6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D90A0F-F685-E04A-AFFA-E44D4F0B19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78316" y="1431042"/>
            <a:ext cx="4055899" cy="3995916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chemeClr val="tx1">
                    <a:lumMod val="95000"/>
                    <a:lumOff val="5000"/>
                  </a:schemeClr>
                </a:solidFill>
              </a:rPr>
              <a:t>Remember Types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8A7955-52F6-4945-946B-05DA896D4A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3040" y="1431042"/>
            <a:ext cx="3927826" cy="3995916"/>
          </a:xfrm>
        </p:spPr>
        <p:txBody>
          <a:bodyPr anchor="ctr">
            <a:normAutofit/>
          </a:bodyPr>
          <a:lstStyle/>
          <a:p>
            <a:r>
              <a:rPr lang="en-US" sz="1500">
                <a:solidFill>
                  <a:schemeClr val="tx1">
                    <a:lumMod val="85000"/>
                    <a:lumOff val="15000"/>
                  </a:schemeClr>
                </a:solidFill>
              </a:rPr>
              <a:t>The calculator class handles the values we have given it so far very well</a:t>
            </a:r>
          </a:p>
          <a:p>
            <a:endParaRPr lang="en-US" sz="15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en-US" sz="1500">
                <a:solidFill>
                  <a:schemeClr val="tx1">
                    <a:lumMod val="85000"/>
                    <a:lumOff val="15000"/>
                  </a:schemeClr>
                </a:solidFill>
              </a:rPr>
              <a:t>What about if we had some complex values ?</a:t>
            </a:r>
          </a:p>
          <a:p>
            <a:endParaRPr lang="en-US" sz="15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en-US" sz="1500">
                <a:solidFill>
                  <a:schemeClr val="tx1">
                    <a:lumMod val="85000"/>
                    <a:lumOff val="15000"/>
                  </a:schemeClr>
                </a:solidFill>
              </a:rPr>
              <a:t>Remember that C# is a strongly typed language ?</a:t>
            </a:r>
          </a:p>
          <a:p>
            <a:pPr lvl="1"/>
            <a:r>
              <a:rPr lang="en-US" sz="1500">
                <a:solidFill>
                  <a:schemeClr val="tx1">
                    <a:lumMod val="85000"/>
                    <a:lumOff val="15000"/>
                  </a:schemeClr>
                </a:solidFill>
              </a:rPr>
              <a:t>What does this mean for our class ?</a:t>
            </a:r>
          </a:p>
          <a:p>
            <a:pPr lvl="1"/>
            <a:endParaRPr lang="en-US" sz="15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en-US" sz="1500">
                <a:solidFill>
                  <a:schemeClr val="tx1">
                    <a:lumMod val="85000"/>
                    <a:lumOff val="15000"/>
                  </a:schemeClr>
                </a:solidFill>
              </a:rPr>
              <a:t>If we give the addition function the numbers “12.8” and “14.1” what happens ?</a:t>
            </a:r>
          </a:p>
        </p:txBody>
      </p:sp>
    </p:spTree>
    <p:extLst>
      <p:ext uri="{BB962C8B-B14F-4D97-AF65-F5344CB8AC3E}">
        <p14:creationId xmlns:p14="http://schemas.microsoft.com/office/powerpoint/2010/main" val="3229737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9F276E-2364-7A47-BBAC-17F3E3C5D6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9940" y="365124"/>
            <a:ext cx="6172200" cy="1828800"/>
          </a:xfrm>
        </p:spPr>
        <p:txBody>
          <a:bodyPr>
            <a:normAutofit/>
          </a:bodyPr>
          <a:lstStyle/>
          <a:p>
            <a:r>
              <a:rPr lang="en-US" dirty="0"/>
              <a:t>Further Problems</a:t>
            </a:r>
          </a:p>
        </p:txBody>
      </p:sp>
      <p:pic>
        <p:nvPicPr>
          <p:cNvPr id="5" name="Picture 4" descr="Pencil and answer-sheet">
            <a:extLst>
              <a:ext uri="{FF2B5EF4-FFF2-40B4-BE49-F238E27FC236}">
                <a16:creationId xmlns:a16="http://schemas.microsoft.com/office/drawing/2014/main" id="{3D456259-5B82-4B87-8485-22009B1BE42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0885" r="721" b="-1"/>
          <a:stretch/>
        </p:blipFill>
        <p:spPr>
          <a:xfrm>
            <a:off x="20" y="10"/>
            <a:ext cx="4639713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D85F66-902E-EC48-A74F-D8EE464E16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9940" y="2322576"/>
            <a:ext cx="6172200" cy="3858768"/>
          </a:xfrm>
        </p:spPr>
        <p:txBody>
          <a:bodyPr>
            <a:normAutofit/>
          </a:bodyPr>
          <a:lstStyle/>
          <a:p>
            <a:r>
              <a:rPr lang="en-US" sz="2400"/>
              <a:t>In defining the addition function we made provision for the adding of two relatively small whole numbers. Not such function was provisioned for decimal values</a:t>
            </a:r>
          </a:p>
          <a:p>
            <a:endParaRPr lang="en-US" sz="2400"/>
          </a:p>
          <a:p>
            <a:r>
              <a:rPr lang="en-US" sz="2400"/>
              <a:t>We need to create a function that performs this calculation to handle such numbers</a:t>
            </a:r>
          </a:p>
          <a:p>
            <a:endParaRPr lang="en-US" sz="2400"/>
          </a:p>
          <a:p>
            <a:r>
              <a:rPr lang="en-US" sz="2400"/>
              <a:t>We already have a function called “Add”</a:t>
            </a:r>
          </a:p>
          <a:p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28202989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3AB542-1141-4046-98F9-623F05F748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9940" y="365124"/>
            <a:ext cx="6172200" cy="1828800"/>
          </a:xfrm>
        </p:spPr>
        <p:txBody>
          <a:bodyPr>
            <a:normAutofit/>
          </a:bodyPr>
          <a:lstStyle/>
          <a:p>
            <a:r>
              <a:rPr lang="en-US" dirty="0"/>
              <a:t>Overloaded with Solutions</a:t>
            </a:r>
          </a:p>
        </p:txBody>
      </p:sp>
      <p:pic>
        <p:nvPicPr>
          <p:cNvPr id="5" name="Picture 4" descr="Lifting crane">
            <a:extLst>
              <a:ext uri="{FF2B5EF4-FFF2-40B4-BE49-F238E27FC236}">
                <a16:creationId xmlns:a16="http://schemas.microsoft.com/office/drawing/2014/main" id="{F27F34BB-404E-460E-8E9C-846395C027A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793" r="36048" b="-1"/>
          <a:stretch/>
        </p:blipFill>
        <p:spPr>
          <a:xfrm>
            <a:off x="20" y="10"/>
            <a:ext cx="4639713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CB883B-F097-3849-B137-6C7940D746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9940" y="2322576"/>
            <a:ext cx="6172200" cy="3858768"/>
          </a:xfrm>
        </p:spPr>
        <p:txBody>
          <a:bodyPr>
            <a:normAutofit/>
          </a:bodyPr>
          <a:lstStyle/>
          <a:p>
            <a:r>
              <a:rPr lang="en-US" sz="2400"/>
              <a:t>There is a solution to such a problem called Overloading</a:t>
            </a:r>
          </a:p>
          <a:p>
            <a:endParaRPr lang="en-US" sz="2400"/>
          </a:p>
          <a:p>
            <a:r>
              <a:rPr lang="en-US" sz="2400"/>
              <a:t>Overloading is the process of creating a same named function with the same return type and different parameters</a:t>
            </a:r>
          </a:p>
          <a:p>
            <a:endParaRPr lang="en-US" sz="2400"/>
          </a:p>
          <a:p>
            <a:r>
              <a:rPr lang="en-US" sz="2400"/>
              <a:t>We have already seen one example of this for constructors</a:t>
            </a:r>
          </a:p>
          <a:p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27018377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A997C8-44FA-4599-B88E-3EC74D0EB4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9940" y="365124"/>
            <a:ext cx="6172200" cy="1828800"/>
          </a:xfrm>
        </p:spPr>
        <p:txBody>
          <a:bodyPr>
            <a:normAutofit/>
          </a:bodyPr>
          <a:lstStyle/>
          <a:p>
            <a:r>
              <a:rPr lang="en-GB" dirty="0"/>
              <a:t>Overloading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CE847F7-BF0C-4FCC-A7EA-972EFFE5770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778" r="29167"/>
          <a:stretch/>
        </p:blipFill>
        <p:spPr>
          <a:xfrm>
            <a:off x="20" y="10"/>
            <a:ext cx="4639713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6BAC2E-D027-4829-9EEB-4B47F19D14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9940" y="2322576"/>
            <a:ext cx="6172200" cy="3858768"/>
          </a:xfrm>
        </p:spPr>
        <p:txBody>
          <a:bodyPr>
            <a:normAutofit/>
          </a:bodyPr>
          <a:lstStyle/>
          <a:p>
            <a:r>
              <a:rPr lang="en-GB" sz="2400"/>
              <a:t>Catering for multiple typed parameter possibilities</a:t>
            </a:r>
          </a:p>
          <a:p>
            <a:endParaRPr lang="en-GB" sz="2400"/>
          </a:p>
          <a:p>
            <a:r>
              <a:rPr lang="en-GB" sz="2400"/>
              <a:t>Adding further flexibility to a function</a:t>
            </a:r>
          </a:p>
          <a:p>
            <a:endParaRPr lang="en-GB" sz="2400"/>
          </a:p>
          <a:p>
            <a:r>
              <a:rPr lang="en-GB" sz="2400"/>
              <a:t>Different inputs can require different operations</a:t>
            </a:r>
          </a:p>
        </p:txBody>
      </p:sp>
    </p:spTree>
    <p:extLst>
      <p:ext uri="{BB962C8B-B14F-4D97-AF65-F5344CB8AC3E}">
        <p14:creationId xmlns:p14="http://schemas.microsoft.com/office/powerpoint/2010/main" val="12707301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4804F8-A6C5-471A-962F-280E73A990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Function Overloading in Practice</a:t>
            </a:r>
          </a:p>
        </p:txBody>
      </p:sp>
      <p:pic>
        <p:nvPicPr>
          <p:cNvPr id="10" name="Content Placeholder 9" descr="Text&#10;&#10;Description automatically generated">
            <a:extLst>
              <a:ext uri="{FF2B5EF4-FFF2-40B4-BE49-F238E27FC236}">
                <a16:creationId xmlns:a16="http://schemas.microsoft.com/office/drawing/2014/main" id="{741F81B3-A003-1E4C-91EB-1919C0EDF53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13949" y="467208"/>
            <a:ext cx="6202706" cy="5923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655675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1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FE9AB9-B40E-8D42-A891-5D412CA978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Overloading with Constructors</a:t>
            </a:r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CDA0405C-B10C-CB46-BADA-8BA06284A5B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38600" y="1468522"/>
            <a:ext cx="7188199" cy="3917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854923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ED1C65D-5C15-4928-B0A0-E2D6BE19E2D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b="127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9D81EF0-7348-4D41-926B-DBD27077B9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Revisiting Classes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C64D0FD2-7D5F-4BC5-8C00-BD51CD1FDA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701723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033455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688B0C-0A83-FF48-928A-49EBD11796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US" sz="3600"/>
              <a:t>Digging Deeper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8293742A-7E96-47B7-9F6F-84565EAEDB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399625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3829559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81BDF5-9D08-C442-8C26-9EF3FCFC4E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Specialization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6C3375C-E87A-411B-B3D4-9E2EF3BB486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7153021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6D03AC-6358-A041-B541-F3450B8C23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US" dirty="0"/>
              <a:t>Thinking about Detail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CB3DD3-7DF0-F142-9385-EC5230869A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79018"/>
            <a:ext cx="5314543" cy="3375920"/>
          </a:xfrm>
        </p:spPr>
        <p:txBody>
          <a:bodyPr anchor="t">
            <a:normAutofit/>
          </a:bodyPr>
          <a:lstStyle/>
          <a:p>
            <a:r>
              <a:rPr lang="en-US" sz="1800"/>
              <a:t>Consider the player concept:</a:t>
            </a:r>
          </a:p>
          <a:p>
            <a:pPr lvl="1"/>
            <a:r>
              <a:rPr lang="en-US" sz="1800"/>
              <a:t>We can decompose this into “Human Player”, “Computer”</a:t>
            </a:r>
          </a:p>
          <a:p>
            <a:pPr lvl="1"/>
            <a:endParaRPr lang="en-US" sz="1800"/>
          </a:p>
          <a:p>
            <a:r>
              <a:rPr lang="en-US" sz="1800"/>
              <a:t>What about the Piece concept:</a:t>
            </a:r>
          </a:p>
          <a:p>
            <a:pPr lvl="1"/>
            <a:r>
              <a:rPr lang="en-US" sz="1800"/>
              <a:t>“Low Level Piece”</a:t>
            </a:r>
          </a:p>
          <a:p>
            <a:pPr lvl="1"/>
            <a:r>
              <a:rPr lang="en-US" sz="1800"/>
              <a:t>”High Level Piece”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2AC6D7F-F068-4E11-BB06-F601D89BB9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Soap">
            <a:extLst>
              <a:ext uri="{FF2B5EF4-FFF2-40B4-BE49-F238E27FC236}">
                <a16:creationId xmlns:a16="http://schemas.microsoft.com/office/drawing/2014/main" id="{1ABB083A-3B34-4D76-95C9-28B96E2EA4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84057" y="643002"/>
            <a:ext cx="3796790" cy="3796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27959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3D rendering of game pieces tied together with a rope">
            <a:extLst>
              <a:ext uri="{FF2B5EF4-FFF2-40B4-BE49-F238E27FC236}">
                <a16:creationId xmlns:a16="http://schemas.microsoft.com/office/drawing/2014/main" id="{7FFBA9EA-5D3C-4E8C-AAF1-77A84F9F31C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500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788ED89-F218-8E4E-B11C-5120411F06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>
                <a:solidFill>
                  <a:srgbClr val="FFFFFF"/>
                </a:solidFill>
              </a:rPr>
              <a:t>Defining the Details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43B7A5-94EC-5148-80E5-DD806DE8B3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400">
                <a:solidFill>
                  <a:srgbClr val="FFFFFF"/>
                </a:solidFill>
              </a:rPr>
              <a:t>To introduce this level of detail we utilize a concept called inheritance</a:t>
            </a:r>
          </a:p>
        </p:txBody>
      </p:sp>
    </p:spTree>
    <p:extLst>
      <p:ext uri="{BB962C8B-B14F-4D97-AF65-F5344CB8AC3E}">
        <p14:creationId xmlns:p14="http://schemas.microsoft.com/office/powerpoint/2010/main" val="32834578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A233F49-7888-4BC7-9A14-0FAF3556D7F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9826" b="517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2F624FB-A18C-48EC-A586-DE58547C02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Inheritance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B3EEA5B-F0E6-4024-AA0F-173DC4C625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379712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177958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2C4DE-841A-4F76-A615-ED9339A9E6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Inheritance </a:t>
            </a:r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D5E6030E-CD16-4AFC-BF5B-ECD454BCCB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29568" y="1613196"/>
            <a:ext cx="914400" cy="914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CB3B963-650A-42B2-9A1C-89DA4C7D01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29568" y="2816521"/>
            <a:ext cx="914400" cy="914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8" name="Line 11">
            <a:extLst>
              <a:ext uri="{FF2B5EF4-FFF2-40B4-BE49-F238E27FC236}">
                <a16:creationId xmlns:a16="http://schemas.microsoft.com/office/drawing/2014/main" id="{8DF643AD-AB9B-4636-A15D-971671E1E4BD}"/>
              </a:ext>
            </a:extLst>
          </p:cNvPr>
          <p:cNvSpPr>
            <a:spLocks noChangeShapeType="1"/>
          </p:cNvSpPr>
          <p:nvPr/>
        </p:nvSpPr>
        <p:spPr bwMode="auto">
          <a:xfrm>
            <a:off x="4861368" y="2527596"/>
            <a:ext cx="28575" cy="288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9" name="Text Box 12">
            <a:extLst>
              <a:ext uri="{FF2B5EF4-FFF2-40B4-BE49-F238E27FC236}">
                <a16:creationId xmlns:a16="http://schemas.microsoft.com/office/drawing/2014/main" id="{129351E5-5283-453F-9CCF-294CDBCAC2E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64728" y="1841796"/>
            <a:ext cx="14366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dirty="0"/>
              <a:t>superclass</a:t>
            </a:r>
          </a:p>
        </p:txBody>
      </p:sp>
      <p:sp>
        <p:nvSpPr>
          <p:cNvPr id="11" name="Rectangle 14">
            <a:extLst>
              <a:ext uri="{FF2B5EF4-FFF2-40B4-BE49-F238E27FC236}">
                <a16:creationId xmlns:a16="http://schemas.microsoft.com/office/drawing/2014/main" id="{F8E41408-AF74-47E3-915B-B9AA88E86AB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04318" y="2816521"/>
            <a:ext cx="914400" cy="914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12" name="Rectangle 15">
            <a:extLst>
              <a:ext uri="{FF2B5EF4-FFF2-40B4-BE49-F238E27FC236}">
                <a16:creationId xmlns:a16="http://schemas.microsoft.com/office/drawing/2014/main" id="{6A7A1F4D-65C8-4351-A16B-D87BA044B7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78631" y="2816521"/>
            <a:ext cx="914400" cy="914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13" name="Line 16">
            <a:extLst>
              <a:ext uri="{FF2B5EF4-FFF2-40B4-BE49-F238E27FC236}">
                <a16:creationId xmlns:a16="http://schemas.microsoft.com/office/drawing/2014/main" id="{742B9EE8-9D73-46A2-A946-E1136B1691B4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3710431" y="2527596"/>
            <a:ext cx="1150937" cy="288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" name="Line 17">
            <a:extLst>
              <a:ext uri="{FF2B5EF4-FFF2-40B4-BE49-F238E27FC236}">
                <a16:creationId xmlns:a16="http://schemas.microsoft.com/office/drawing/2014/main" id="{58E452BB-24A6-4569-9CBF-273043E9B623}"/>
              </a:ext>
            </a:extLst>
          </p:cNvPr>
          <p:cNvSpPr>
            <a:spLocks noChangeShapeType="1"/>
          </p:cNvSpPr>
          <p:nvPr/>
        </p:nvSpPr>
        <p:spPr bwMode="auto">
          <a:xfrm>
            <a:off x="4861368" y="2527596"/>
            <a:ext cx="1225550" cy="288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" name="Text Box 18">
            <a:extLst>
              <a:ext uri="{FF2B5EF4-FFF2-40B4-BE49-F238E27FC236}">
                <a16:creationId xmlns:a16="http://schemas.microsoft.com/office/drawing/2014/main" id="{AAB02D1F-337E-4BF2-8C95-8F4215B5972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85418" y="2980034"/>
            <a:ext cx="1595309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dirty="0"/>
              <a:t>Subclasses </a:t>
            </a:r>
          </a:p>
        </p:txBody>
      </p:sp>
    </p:spTree>
    <p:extLst>
      <p:ext uri="{BB962C8B-B14F-4D97-AF65-F5344CB8AC3E}">
        <p14:creationId xmlns:p14="http://schemas.microsoft.com/office/powerpoint/2010/main" val="337664164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Inheritance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71750" y="1095633"/>
            <a:ext cx="7029450" cy="881449"/>
          </a:xfrm>
        </p:spPr>
        <p:txBody>
          <a:bodyPr/>
          <a:lstStyle/>
          <a:p>
            <a:r>
              <a:rPr lang="en-US" dirty="0"/>
              <a:t>Inheritance allows us to avoid this duplication by creating a parent-child relationship</a:t>
            </a:r>
            <a:endParaRPr lang="en-GB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3328087" y="2291834"/>
            <a:ext cx="184731" cy="369332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6" name="Object 5"/>
          <p:cNvGraphicFramePr>
            <a:graphicFrameLocks noChangeAspect="1"/>
          </p:cNvGraphicFramePr>
          <p:nvPr/>
        </p:nvGraphicFramePr>
        <p:xfrm>
          <a:off x="2166552" y="2228164"/>
          <a:ext cx="7723361" cy="356140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Visio" r:id="rId3" imgW="5365615" imgH="2473355" progId="Visio.Drawing.11">
                  <p:embed/>
                </p:oleObj>
              </mc:Choice>
              <mc:Fallback>
                <p:oleObj name="Visio" r:id="rId3" imgW="5365615" imgH="2473355" progId="Visio.Drawing.11">
                  <p:embed/>
                  <p:pic>
                    <p:nvPicPr>
                      <p:cNvPr id="6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66552" y="2228164"/>
                        <a:ext cx="7723361" cy="3561405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94425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8929" y="629266"/>
            <a:ext cx="3505495" cy="1622321"/>
          </a:xfrm>
        </p:spPr>
        <p:txBody>
          <a:bodyPr>
            <a:normAutofit/>
          </a:bodyPr>
          <a:lstStyle/>
          <a:p>
            <a:r>
              <a:rPr lang="en-GB" dirty="0"/>
              <a:t>Classification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8931" y="2438400"/>
            <a:ext cx="3505494" cy="3785419"/>
          </a:xfrm>
        </p:spPr>
        <p:txBody>
          <a:bodyPr>
            <a:normAutofit/>
          </a:bodyPr>
          <a:lstStyle/>
          <a:p>
            <a:r>
              <a:rPr lang="en-US" sz="2000"/>
              <a:t>This idea of classification is common in the real world</a:t>
            </a:r>
            <a:endParaRPr lang="en-GB" sz="2000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05862" y="1912166"/>
            <a:ext cx="6019331" cy="3030421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3504374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Specialisation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1781174" y="1793631"/>
          <a:ext cx="8686800" cy="3094892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{2D5ABB26-0587-4C30-8999-92F81FD0307C}</a:tableStyleId>
              </a:tblPr>
              <a:tblGrid>
                <a:gridCol w="4343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343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934307">
                <a:tc gridSpan="2">
                  <a:txBody>
                    <a:bodyPr/>
                    <a:lstStyle/>
                    <a:p>
                      <a:pPr marL="1828800"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public class Employee</a:t>
                      </a:r>
                    </a:p>
                    <a:p>
                      <a:pPr marL="1828800"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{</a:t>
                      </a:r>
                    </a:p>
                    <a:p>
                      <a:pPr marL="1828800"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}</a:t>
                      </a:r>
                    </a:p>
                    <a:p>
                      <a:pPr marL="1828800"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 </a:t>
                      </a:r>
                    </a:p>
                    <a:p>
                      <a:pPr marL="1828800"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 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6058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public </a:t>
                      </a:r>
                      <a:r>
                        <a:rPr lang="en-GB" sz="2400" dirty="0" err="1">
                          <a:effectLst/>
                        </a:rPr>
                        <a:t>PartTimer</a:t>
                      </a:r>
                      <a:r>
                        <a:rPr lang="en-GB" sz="2800" b="1" dirty="0">
                          <a:effectLst/>
                        </a:rPr>
                        <a:t> : </a:t>
                      </a:r>
                      <a:r>
                        <a:rPr lang="en-GB" sz="2400" b="1" dirty="0">
                          <a:effectLst/>
                        </a:rPr>
                        <a:t>Employee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{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}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public </a:t>
                      </a:r>
                      <a:r>
                        <a:rPr lang="en-GB" sz="2400" dirty="0" err="1">
                          <a:effectLst/>
                        </a:rPr>
                        <a:t>FullTimer</a:t>
                      </a:r>
                      <a:r>
                        <a:rPr lang="en-GB" sz="2800" b="1" dirty="0">
                          <a:effectLst/>
                        </a:rPr>
                        <a:t> : </a:t>
                      </a:r>
                      <a:r>
                        <a:rPr lang="en-GB" sz="2400" b="1" dirty="0">
                          <a:effectLst/>
                        </a:rPr>
                        <a:t>Employee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{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}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6" name="Line 1"/>
          <p:cNvSpPr>
            <a:spLocks noChangeShapeType="1"/>
          </p:cNvSpPr>
          <p:nvPr/>
        </p:nvSpPr>
        <p:spPr bwMode="auto">
          <a:xfrm flipH="1">
            <a:off x="4172682" y="2833687"/>
            <a:ext cx="1143000" cy="5715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Line 2"/>
          <p:cNvSpPr>
            <a:spLocks noChangeShapeType="1"/>
          </p:cNvSpPr>
          <p:nvPr/>
        </p:nvSpPr>
        <p:spPr bwMode="auto">
          <a:xfrm>
            <a:off x="5315682" y="2833687"/>
            <a:ext cx="1257300" cy="5715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4400320" y="1285120"/>
            <a:ext cx="13152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/>
              <a:t>Parent class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047892" y="3035855"/>
            <a:ext cx="13740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/>
              <a:t>Child classes</a:t>
            </a:r>
          </a:p>
        </p:txBody>
      </p:sp>
    </p:spTree>
    <p:extLst>
      <p:ext uri="{BB962C8B-B14F-4D97-AF65-F5344CB8AC3E}">
        <p14:creationId xmlns:p14="http://schemas.microsoft.com/office/powerpoint/2010/main" val="373390597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Constructors for Parent and Child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71750" y="1090247"/>
            <a:ext cx="7029450" cy="756139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To pass values to the parent constructor we use the keyword “</a:t>
            </a:r>
            <a:r>
              <a:rPr lang="en-GB" b="1" dirty="0"/>
              <a:t>base”</a:t>
            </a:r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998162" y="2074680"/>
            <a:ext cx="2728824" cy="2585323"/>
          </a:xfrm>
          <a:prstGeom prst="rect">
            <a:avLst/>
          </a:prstGeom>
          <a:noFill/>
          <a:ln w="19050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/>
              <a:t>class </a:t>
            </a:r>
            <a:r>
              <a:rPr lang="en-GB" b="1" dirty="0"/>
              <a:t>Parent</a:t>
            </a:r>
            <a:br>
              <a:rPr lang="en-GB" dirty="0"/>
            </a:br>
            <a:r>
              <a:rPr lang="en-GB" dirty="0"/>
              <a:t>{</a:t>
            </a:r>
            <a:br>
              <a:rPr lang="en-GB" dirty="0"/>
            </a:br>
            <a:r>
              <a:rPr lang="en-GB" dirty="0"/>
              <a:t>    private string _text;</a:t>
            </a:r>
            <a:br>
              <a:rPr lang="en-GB" dirty="0"/>
            </a:br>
            <a:br>
              <a:rPr lang="en-GB" dirty="0"/>
            </a:br>
            <a:r>
              <a:rPr lang="en-GB" dirty="0"/>
              <a:t>    public Parent(string </a:t>
            </a:r>
            <a:r>
              <a:rPr lang="en-GB" b="1" dirty="0"/>
              <a:t>text</a:t>
            </a:r>
            <a:r>
              <a:rPr lang="en-GB" dirty="0"/>
              <a:t>)</a:t>
            </a:r>
            <a:br>
              <a:rPr lang="en-GB" dirty="0"/>
            </a:br>
            <a:r>
              <a:rPr lang="en-GB" dirty="0"/>
              <a:t>    {</a:t>
            </a:r>
            <a:br>
              <a:rPr lang="en-GB" dirty="0"/>
            </a:br>
            <a:r>
              <a:rPr lang="en-GB" dirty="0"/>
              <a:t>          _text = text;</a:t>
            </a:r>
            <a:br>
              <a:rPr lang="en-GB" dirty="0"/>
            </a:br>
            <a:r>
              <a:rPr lang="en-GB" dirty="0"/>
              <a:t>    }</a:t>
            </a:r>
            <a:br>
              <a:rPr lang="en-GB" dirty="0"/>
            </a:br>
            <a:r>
              <a:rPr lang="en-GB" dirty="0"/>
              <a:t>}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860916" y="3545927"/>
            <a:ext cx="3122521" cy="2031325"/>
          </a:xfrm>
          <a:prstGeom prst="rect">
            <a:avLst/>
          </a:prstGeom>
          <a:noFill/>
          <a:ln w="19050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/>
              <a:t>class </a:t>
            </a:r>
            <a:r>
              <a:rPr lang="en-GB" b="1" dirty="0"/>
              <a:t>Child : Parent</a:t>
            </a:r>
            <a:br>
              <a:rPr lang="en-GB" dirty="0"/>
            </a:br>
            <a:r>
              <a:rPr lang="en-GB" dirty="0"/>
              <a:t>{</a:t>
            </a:r>
            <a:br>
              <a:rPr lang="en-GB" dirty="0"/>
            </a:br>
            <a:r>
              <a:rPr lang="en-GB" dirty="0"/>
              <a:t>    public Child(string </a:t>
            </a:r>
            <a:r>
              <a:rPr lang="en-GB" b="1" dirty="0" err="1"/>
              <a:t>someText</a:t>
            </a:r>
            <a:r>
              <a:rPr lang="en-GB" dirty="0"/>
              <a:t>)</a:t>
            </a:r>
            <a:br>
              <a:rPr lang="en-GB" dirty="0"/>
            </a:br>
            <a:r>
              <a:rPr lang="en-GB" dirty="0"/>
              <a:t>     : base(</a:t>
            </a:r>
            <a:r>
              <a:rPr lang="en-GB" b="1" dirty="0" err="1"/>
              <a:t>someText</a:t>
            </a:r>
            <a:r>
              <a:rPr lang="en-GB" dirty="0"/>
              <a:t>)</a:t>
            </a:r>
            <a:br>
              <a:rPr lang="en-GB" dirty="0"/>
            </a:br>
            <a:r>
              <a:rPr lang="en-GB" dirty="0"/>
              <a:t>    {</a:t>
            </a:r>
            <a:br>
              <a:rPr lang="en-GB" dirty="0"/>
            </a:br>
            <a:r>
              <a:rPr lang="en-GB" dirty="0"/>
              <a:t>    }</a:t>
            </a:r>
            <a:br>
              <a:rPr lang="en-GB" dirty="0"/>
            </a:br>
            <a:r>
              <a:rPr lang="en-GB" dirty="0"/>
              <a:t>}</a:t>
            </a:r>
          </a:p>
        </p:txBody>
      </p:sp>
      <p:sp>
        <p:nvSpPr>
          <p:cNvPr id="7" name="Freeform 6"/>
          <p:cNvSpPr/>
          <p:nvPr/>
        </p:nvSpPr>
        <p:spPr bwMode="auto">
          <a:xfrm>
            <a:off x="4418428" y="2512494"/>
            <a:ext cx="3010718" cy="3391394"/>
          </a:xfrm>
          <a:custGeom>
            <a:avLst/>
            <a:gdLst>
              <a:gd name="connsiteX0" fmla="*/ 2996418 w 3010718"/>
              <a:gd name="connsiteY0" fmla="*/ 2270521 h 3391394"/>
              <a:gd name="connsiteX1" fmla="*/ 2978834 w 3010718"/>
              <a:gd name="connsiteY1" fmla="*/ 2551875 h 3391394"/>
              <a:gd name="connsiteX2" fmla="*/ 2715064 w 3010718"/>
              <a:gd name="connsiteY2" fmla="*/ 3167337 h 3391394"/>
              <a:gd name="connsiteX3" fmla="*/ 1818249 w 3010718"/>
              <a:gd name="connsiteY3" fmla="*/ 3378352 h 3391394"/>
              <a:gd name="connsiteX4" fmla="*/ 1290710 w 3010718"/>
              <a:gd name="connsiteY4" fmla="*/ 3325598 h 3391394"/>
              <a:gd name="connsiteX5" fmla="*/ 921434 w 3010718"/>
              <a:gd name="connsiteY5" fmla="*/ 2973906 h 3391394"/>
              <a:gd name="connsiteX6" fmla="*/ 763172 w 3010718"/>
              <a:gd name="connsiteY6" fmla="*/ 2393614 h 3391394"/>
              <a:gd name="connsiteX7" fmla="*/ 956603 w 3010718"/>
              <a:gd name="connsiteY7" fmla="*/ 1813321 h 3391394"/>
              <a:gd name="connsiteX8" fmla="*/ 1290710 w 3010718"/>
              <a:gd name="connsiteY8" fmla="*/ 1162691 h 3391394"/>
              <a:gd name="connsiteX9" fmla="*/ 1361049 w 3010718"/>
              <a:gd name="connsiteY9" fmla="*/ 177952 h 3391394"/>
              <a:gd name="connsiteX10" fmla="*/ 939018 w 3010718"/>
              <a:gd name="connsiteY10" fmla="*/ 2106 h 3391394"/>
              <a:gd name="connsiteX11" fmla="*/ 77372 w 3010718"/>
              <a:gd name="connsiteY11" fmla="*/ 125198 h 3391394"/>
              <a:gd name="connsiteX12" fmla="*/ 94957 w 3010718"/>
              <a:gd name="connsiteY12" fmla="*/ 705491 h 3391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010718" h="3391394">
                <a:moveTo>
                  <a:pt x="2996418" y="2270521"/>
                </a:moveTo>
                <a:cubicBezTo>
                  <a:pt x="3011072" y="2336463"/>
                  <a:pt x="3025726" y="2402406"/>
                  <a:pt x="2978834" y="2551875"/>
                </a:cubicBezTo>
                <a:cubicBezTo>
                  <a:pt x="2931942" y="2701344"/>
                  <a:pt x="2908495" y="3029591"/>
                  <a:pt x="2715064" y="3167337"/>
                </a:cubicBezTo>
                <a:cubicBezTo>
                  <a:pt x="2521633" y="3305083"/>
                  <a:pt x="2055641" y="3351975"/>
                  <a:pt x="1818249" y="3378352"/>
                </a:cubicBezTo>
                <a:cubicBezTo>
                  <a:pt x="1580857" y="3404729"/>
                  <a:pt x="1440179" y="3393006"/>
                  <a:pt x="1290710" y="3325598"/>
                </a:cubicBezTo>
                <a:cubicBezTo>
                  <a:pt x="1141241" y="3258190"/>
                  <a:pt x="1009357" y="3129237"/>
                  <a:pt x="921434" y="2973906"/>
                </a:cubicBezTo>
                <a:cubicBezTo>
                  <a:pt x="833511" y="2818575"/>
                  <a:pt x="757311" y="2587045"/>
                  <a:pt x="763172" y="2393614"/>
                </a:cubicBezTo>
                <a:cubicBezTo>
                  <a:pt x="769033" y="2200183"/>
                  <a:pt x="868680" y="2018475"/>
                  <a:pt x="956603" y="1813321"/>
                </a:cubicBezTo>
                <a:cubicBezTo>
                  <a:pt x="1044526" y="1608167"/>
                  <a:pt x="1223302" y="1435252"/>
                  <a:pt x="1290710" y="1162691"/>
                </a:cubicBezTo>
                <a:cubicBezTo>
                  <a:pt x="1358118" y="890129"/>
                  <a:pt x="1419664" y="371383"/>
                  <a:pt x="1361049" y="177952"/>
                </a:cubicBezTo>
                <a:cubicBezTo>
                  <a:pt x="1302434" y="-15479"/>
                  <a:pt x="1152964" y="10898"/>
                  <a:pt x="939018" y="2106"/>
                </a:cubicBezTo>
                <a:cubicBezTo>
                  <a:pt x="725072" y="-6686"/>
                  <a:pt x="218049" y="7967"/>
                  <a:pt x="77372" y="125198"/>
                </a:cubicBezTo>
                <a:cubicBezTo>
                  <a:pt x="-63305" y="242429"/>
                  <a:pt x="15826" y="473960"/>
                  <a:pt x="94957" y="705491"/>
                </a:cubicBezTo>
              </a:path>
            </a:pathLst>
          </a:cu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>
              <a:latin typeface="Helvetica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300320" y="2123395"/>
            <a:ext cx="16613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text = </a:t>
            </a:r>
            <a:r>
              <a:rPr lang="en-GB" dirty="0" err="1"/>
              <a:t>someText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37372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1127</Words>
  <Application>Microsoft Macintosh PowerPoint</Application>
  <PresentationFormat>Widescreen</PresentationFormat>
  <Paragraphs>198</Paragraphs>
  <Slides>40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7" baseType="lpstr">
      <vt:lpstr>Arial</vt:lpstr>
      <vt:lpstr>Calibri</vt:lpstr>
      <vt:lpstr>Calibri Light</vt:lpstr>
      <vt:lpstr>Helvetica</vt:lpstr>
      <vt:lpstr>Times New Roman</vt:lpstr>
      <vt:lpstr>Office Theme</vt:lpstr>
      <vt:lpstr>Visio</vt:lpstr>
      <vt:lpstr>Access, Overloading and Inheritance</vt:lpstr>
      <vt:lpstr>Itinerary</vt:lpstr>
      <vt:lpstr>Classes</vt:lpstr>
      <vt:lpstr>Class Outline</vt:lpstr>
      <vt:lpstr>Constructor Outline</vt:lpstr>
      <vt:lpstr>Parameterised methods</vt:lpstr>
      <vt:lpstr>Parameterised Method</vt:lpstr>
      <vt:lpstr>Parametric Instantiation</vt:lpstr>
      <vt:lpstr>Object data usage</vt:lpstr>
      <vt:lpstr>Read and Write privileges</vt:lpstr>
      <vt:lpstr>Access</vt:lpstr>
      <vt:lpstr>Privately Accessible</vt:lpstr>
      <vt:lpstr>Internal Usage</vt:lpstr>
      <vt:lpstr>Publicly Accessible</vt:lpstr>
      <vt:lpstr>External Usage</vt:lpstr>
      <vt:lpstr>Usage and Reasoning – ATMManagement.cs</vt:lpstr>
      <vt:lpstr>Function is key to access</vt:lpstr>
      <vt:lpstr>Functions</vt:lpstr>
      <vt:lpstr>Functions in a class</vt:lpstr>
      <vt:lpstr>Consider the following scenario</vt:lpstr>
      <vt:lpstr>Considering the request</vt:lpstr>
      <vt:lpstr>The Calculator Class</vt:lpstr>
      <vt:lpstr>A Closer look at the scenario</vt:lpstr>
      <vt:lpstr>Remember Types ?</vt:lpstr>
      <vt:lpstr>Further Problems</vt:lpstr>
      <vt:lpstr>Overloaded with Solutions</vt:lpstr>
      <vt:lpstr>Overloading</vt:lpstr>
      <vt:lpstr>Function Overloading in Practice</vt:lpstr>
      <vt:lpstr>Overloading with Constructors</vt:lpstr>
      <vt:lpstr>Revisiting Classes</vt:lpstr>
      <vt:lpstr>Digging Deeper</vt:lpstr>
      <vt:lpstr>Specialization</vt:lpstr>
      <vt:lpstr>Thinking about Detail</vt:lpstr>
      <vt:lpstr>Defining the Details</vt:lpstr>
      <vt:lpstr>Inheritance</vt:lpstr>
      <vt:lpstr>Inheritance </vt:lpstr>
      <vt:lpstr>Inheritance</vt:lpstr>
      <vt:lpstr>Classification</vt:lpstr>
      <vt:lpstr>Specialisation</vt:lpstr>
      <vt:lpstr>Constructors for Parent and Child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Access, Overloading and Inheritance</dc:title>
  <dc:creator>Jaymie Phillips</dc:creator>
  <cp:lastModifiedBy>Jaymie Phillips</cp:lastModifiedBy>
  <cp:revision>13</cp:revision>
  <dcterms:created xsi:type="dcterms:W3CDTF">2022-02-22T18:21:45Z</dcterms:created>
  <dcterms:modified xsi:type="dcterms:W3CDTF">2022-02-22T19:27:58Z</dcterms:modified>
</cp:coreProperties>
</file>