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6"/>
  </p:notesMasterIdLst>
  <p:sldIdLst>
    <p:sldId id="276" r:id="rId2"/>
    <p:sldId id="257" r:id="rId3"/>
    <p:sldId id="258" r:id="rId4"/>
    <p:sldId id="275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>
        <p:scale>
          <a:sx n="154" d="100"/>
          <a:sy n="154" d="100"/>
        </p:scale>
        <p:origin x="294" y="-5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9E4BEC-DEC7-41CD-98F7-45A8F0CA973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6BCA0-DD85-4CFF-82F3-E7BFB0D8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019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" name="Google Shape;808;g9befde7919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9" name="Google Shape;809;g9befde7919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Google Shape;82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7" name="Google Shape;82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7240" y="1426310"/>
            <a:ext cx="4213886" cy="4518100"/>
          </a:xfrm>
        </p:spPr>
        <p:txBody>
          <a:bodyPr bIns="0"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7240" y="6277699"/>
            <a:ext cx="4213886" cy="1737993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200" b="0" cap="all" baseline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97239" y="585437"/>
            <a:ext cx="2314719" cy="54969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6028" y="1420396"/>
            <a:ext cx="601504" cy="895250"/>
          </a:xfrm>
        </p:spPr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97240" y="6272964"/>
            <a:ext cx="42138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440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3283712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7808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3122009"/>
            <a:ext cx="4212752" cy="335635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6766571"/>
            <a:ext cx="4212752" cy="1800763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82618" y="6764418"/>
            <a:ext cx="421275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955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9" y="1430916"/>
            <a:ext cx="4928507" cy="188320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2618" y="3580331"/>
            <a:ext cx="2344403" cy="61112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66887" y="3580332"/>
            <a:ext cx="2344239" cy="61112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3283712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0488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082619" y="3283712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1429626"/>
            <a:ext cx="4928508" cy="18779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8" y="3590312"/>
            <a:ext cx="2344325" cy="14256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618" y="5020925"/>
            <a:ext cx="2344325" cy="4701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66887" y="3596453"/>
            <a:ext cx="2344239" cy="142619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66887" y="5015985"/>
            <a:ext cx="2344239" cy="46886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1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082619" y="3283712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2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208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281" y="1420397"/>
            <a:ext cx="1819463" cy="3994875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992" y="1420398"/>
            <a:ext cx="2871134" cy="828235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9282" y="5698653"/>
            <a:ext cx="1820527" cy="3996766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1311" y="5698651"/>
            <a:ext cx="181745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3369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3747376" y="857194"/>
            <a:ext cx="2633540" cy="9153957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112" y="2008023"/>
            <a:ext cx="2433701" cy="325437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30096" y="1995633"/>
            <a:ext cx="1676249" cy="6873470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2619" y="5592875"/>
            <a:ext cx="2430215" cy="3562208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77498" y="9724191"/>
            <a:ext cx="2439315" cy="569108"/>
          </a:xfrm>
        </p:spPr>
        <p:txBody>
          <a:bodyPr/>
          <a:lstStyle>
            <a:lvl1pPr algn="l">
              <a:defRPr/>
            </a:lvl1pPr>
          </a:lstStyle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78148" y="566474"/>
            <a:ext cx="2438665" cy="570544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0961" y="5588631"/>
            <a:ext cx="24315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190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082619" y="3283712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87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88522" y="1420399"/>
            <a:ext cx="827270" cy="828424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2619" y="1420399"/>
            <a:ext cx="3975821" cy="828424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5188521" y="1420399"/>
            <a:ext cx="0" cy="828424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894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Google Shape;526;p13"/>
          <p:cNvSpPr txBox="1">
            <a:spLocks noGrp="1"/>
          </p:cNvSpPr>
          <p:nvPr>
            <p:ph type="subTitle" idx="1"/>
          </p:nvPr>
        </p:nvSpPr>
        <p:spPr>
          <a:xfrm>
            <a:off x="795644" y="3429080"/>
            <a:ext cx="2302428" cy="3941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1814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452"/>
              </a:spcBef>
              <a:spcAft>
                <a:spcPts val="1452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7" name="Google Shape;527;p13"/>
          <p:cNvSpPr txBox="1">
            <a:spLocks noGrp="1"/>
          </p:cNvSpPr>
          <p:nvPr>
            <p:ph type="subTitle" idx="2"/>
          </p:nvPr>
        </p:nvSpPr>
        <p:spPr>
          <a:xfrm>
            <a:off x="3698172" y="3429080"/>
            <a:ext cx="2302428" cy="3941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1814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452"/>
              </a:spcBef>
              <a:spcAft>
                <a:spcPts val="1452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8" name="Google Shape;528;p13"/>
          <p:cNvSpPr txBox="1">
            <a:spLocks noGrp="1"/>
          </p:cNvSpPr>
          <p:nvPr>
            <p:ph type="subTitle" idx="3"/>
          </p:nvPr>
        </p:nvSpPr>
        <p:spPr>
          <a:xfrm>
            <a:off x="816509" y="8358336"/>
            <a:ext cx="2302428" cy="3941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1814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452"/>
              </a:spcBef>
              <a:spcAft>
                <a:spcPts val="1452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9" name="Google Shape;529;p13"/>
          <p:cNvSpPr txBox="1">
            <a:spLocks noGrp="1"/>
          </p:cNvSpPr>
          <p:nvPr>
            <p:ph type="subTitle" idx="4"/>
          </p:nvPr>
        </p:nvSpPr>
        <p:spPr>
          <a:xfrm>
            <a:off x="3698172" y="8358336"/>
            <a:ext cx="2302428" cy="3941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1814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452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452"/>
              </a:spcBef>
              <a:spcAft>
                <a:spcPts val="1452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1" name="Google Shape;531;p13"/>
          <p:cNvSpPr txBox="1">
            <a:spLocks noGrp="1"/>
          </p:cNvSpPr>
          <p:nvPr>
            <p:ph type="ctrTitle"/>
          </p:nvPr>
        </p:nvSpPr>
        <p:spPr>
          <a:xfrm>
            <a:off x="1668443" y="574511"/>
            <a:ext cx="3521408" cy="146662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7439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4717"/>
            </a:lvl9pPr>
          </a:lstStyle>
          <a:p>
            <a:endParaRPr/>
          </a:p>
        </p:txBody>
      </p:sp>
      <p:sp>
        <p:nvSpPr>
          <p:cNvPr id="532" name="Google Shape;532;p13"/>
          <p:cNvSpPr txBox="1">
            <a:spLocks noGrp="1"/>
          </p:cNvSpPr>
          <p:nvPr>
            <p:ph type="subTitle" idx="5"/>
          </p:nvPr>
        </p:nvSpPr>
        <p:spPr>
          <a:xfrm>
            <a:off x="1668375" y="1773723"/>
            <a:ext cx="3521408" cy="55427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629">
                <a:solidFill>
                  <a:schemeClr val="dk2"/>
                </a:solidFill>
                <a:latin typeface="Elsie"/>
                <a:ea typeface="Elsie"/>
                <a:cs typeface="Elsie"/>
                <a:sym typeface="Elsi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4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8203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3583527"/>
            <a:ext cx="6858000" cy="725248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10836006"/>
            <a:ext cx="6858001" cy="1377292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10846448"/>
            <a:ext cx="6858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2619" y="1430259"/>
            <a:ext cx="4928507" cy="18653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3583526"/>
            <a:ext cx="4928507" cy="61344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34907" y="587325"/>
            <a:ext cx="1776219" cy="5496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32167-EBDC-4D55-ACD4-1D1DC6117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2618" y="585437"/>
            <a:ext cx="3025503" cy="5496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5794" y="1420396"/>
            <a:ext cx="596810" cy="89525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49258967-66BA-472C-806B-F924D63D3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1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51435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F200-A81B-436C-A3B0-BE3F1E3A09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Menu Assignment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5576C-5EF5-4AC1-B5B1-033FDBC71B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Name:  Abul Lutfor Kalam 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 2016944</a:t>
            </a:r>
          </a:p>
          <a:p>
            <a:r>
              <a:rPr lang="en-GB" dirty="0">
                <a:solidFill>
                  <a:schemeClr val="bg1"/>
                </a:solidFill>
              </a:rPr>
              <a:t>Module Number: BMIH4002</a:t>
            </a:r>
          </a:p>
          <a:p>
            <a:r>
              <a:rPr lang="en-GB" dirty="0">
                <a:solidFill>
                  <a:schemeClr val="bg1"/>
                </a:solidFill>
              </a:rPr>
              <a:t>Lecturer Name: </a:t>
            </a:r>
            <a:r>
              <a:rPr lang="en-GB">
                <a:solidFill>
                  <a:schemeClr val="bg1"/>
                </a:solidFill>
              </a:rPr>
              <a:t>Lola Villard</a:t>
            </a:r>
          </a:p>
        </p:txBody>
      </p:sp>
    </p:spTree>
    <p:extLst>
      <p:ext uri="{BB962C8B-B14F-4D97-AF65-F5344CB8AC3E}">
        <p14:creationId xmlns:p14="http://schemas.microsoft.com/office/powerpoint/2010/main" val="818472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Google Shape;811;p18"/>
          <p:cNvSpPr/>
          <p:nvPr/>
        </p:nvSpPr>
        <p:spPr>
          <a:xfrm>
            <a:off x="1132765" y="1946597"/>
            <a:ext cx="4592471" cy="8257973"/>
          </a:xfrm>
          <a:prstGeom prst="rect">
            <a:avLst/>
          </a:prstGeom>
          <a:noFill/>
          <a:ln w="19050" cap="flat" cmpd="sng">
            <a:solidFill>
              <a:srgbClr val="FDDDBB"/>
            </a:solidFill>
            <a:prstDash val="lgDashDot"/>
            <a:round/>
            <a:headEnd type="none" w="sm" len="sm"/>
            <a:tailEnd type="none" w="sm" len="sm"/>
          </a:ln>
        </p:spPr>
        <p:txBody>
          <a:bodyPr spcFirstLastPara="1" wrap="square" lIns="82939" tIns="82939" rIns="82939" bIns="82939" anchor="ctr" anchorCtr="0">
            <a:noAutofit/>
          </a:bodyPr>
          <a:lstStyle/>
          <a:p>
            <a:endParaRPr sz="1633" dirty="0"/>
          </a:p>
        </p:txBody>
      </p:sp>
      <p:sp>
        <p:nvSpPr>
          <p:cNvPr id="823" name="Google Shape;823;p18"/>
          <p:cNvSpPr txBox="1">
            <a:spLocks noGrp="1"/>
          </p:cNvSpPr>
          <p:nvPr>
            <p:ph type="ctrTitle"/>
          </p:nvPr>
        </p:nvSpPr>
        <p:spPr>
          <a:xfrm>
            <a:off x="1311830" y="1870351"/>
            <a:ext cx="4075328" cy="1149725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US" sz="5988" dirty="0">
                <a:solidFill>
                  <a:schemeClr val="bg1"/>
                </a:solidFill>
                <a:latin typeface="Impact" panose="020B0806030902050204" pitchFamily="34" charset="0"/>
              </a:rPr>
              <a:t>Hotel Trinity </a:t>
            </a:r>
            <a:endParaRPr sz="5988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824" name="Google Shape;824;p18"/>
          <p:cNvSpPr txBox="1">
            <a:spLocks noGrp="1"/>
          </p:cNvSpPr>
          <p:nvPr>
            <p:ph type="subTitle" idx="1"/>
          </p:nvPr>
        </p:nvSpPr>
        <p:spPr>
          <a:xfrm>
            <a:off x="1441039" y="3244399"/>
            <a:ext cx="3418806" cy="497309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US" sz="254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Swansea, South Wales </a:t>
            </a:r>
            <a:endParaRPr sz="254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" name="Google Shape;6033;p33">
            <a:extLst>
              <a:ext uri="{FF2B5EF4-FFF2-40B4-BE49-F238E27FC236}">
                <a16:creationId xmlns:a16="http://schemas.microsoft.com/office/drawing/2014/main" id="{89739B1D-2618-4A55-86B1-D49CC5CBE3B8}"/>
              </a:ext>
            </a:extLst>
          </p:cNvPr>
          <p:cNvGrpSpPr/>
          <p:nvPr/>
        </p:nvGrpSpPr>
        <p:grpSpPr>
          <a:xfrm>
            <a:off x="2002162" y="5352919"/>
            <a:ext cx="490761" cy="591052"/>
            <a:chOff x="4464774" y="3806475"/>
            <a:chExt cx="477626" cy="481800"/>
          </a:xfrm>
        </p:grpSpPr>
        <p:sp>
          <p:nvSpPr>
            <p:cNvPr id="17" name="Google Shape;6034;p33">
              <a:extLst>
                <a:ext uri="{FF2B5EF4-FFF2-40B4-BE49-F238E27FC236}">
                  <a16:creationId xmlns:a16="http://schemas.microsoft.com/office/drawing/2014/main" id="{7C140296-16A4-415B-9257-84F70074A07B}"/>
                </a:ext>
              </a:extLst>
            </p:cNvPr>
            <p:cNvSpPr/>
            <p:nvPr/>
          </p:nvSpPr>
          <p:spPr>
            <a:xfrm>
              <a:off x="4726375" y="3806475"/>
              <a:ext cx="56500" cy="141125"/>
            </a:xfrm>
            <a:custGeom>
              <a:avLst/>
              <a:gdLst/>
              <a:ahLst/>
              <a:cxnLst/>
              <a:rect l="l" t="t" r="r" b="b"/>
              <a:pathLst>
                <a:path w="2260" h="5645" extrusionOk="0">
                  <a:moveTo>
                    <a:pt x="1133" y="1"/>
                  </a:moveTo>
                  <a:cubicBezTo>
                    <a:pt x="978" y="1"/>
                    <a:pt x="823" y="64"/>
                    <a:pt x="712" y="189"/>
                  </a:cubicBezTo>
                  <a:cubicBezTo>
                    <a:pt x="504" y="421"/>
                    <a:pt x="522" y="776"/>
                    <a:pt x="754" y="984"/>
                  </a:cubicBezTo>
                  <a:cubicBezTo>
                    <a:pt x="832" y="1056"/>
                    <a:pt x="1130" y="1385"/>
                    <a:pt x="1130" y="1695"/>
                  </a:cubicBezTo>
                  <a:cubicBezTo>
                    <a:pt x="1130" y="1990"/>
                    <a:pt x="850" y="2315"/>
                    <a:pt x="754" y="2402"/>
                  </a:cubicBezTo>
                  <a:cubicBezTo>
                    <a:pt x="678" y="2472"/>
                    <a:pt x="1" y="3101"/>
                    <a:pt x="1" y="3953"/>
                  </a:cubicBezTo>
                  <a:cubicBezTo>
                    <a:pt x="1" y="4802"/>
                    <a:pt x="675" y="5432"/>
                    <a:pt x="754" y="5501"/>
                  </a:cubicBezTo>
                  <a:cubicBezTo>
                    <a:pt x="861" y="5597"/>
                    <a:pt x="995" y="5644"/>
                    <a:pt x="1128" y="5644"/>
                  </a:cubicBezTo>
                  <a:cubicBezTo>
                    <a:pt x="1283" y="5644"/>
                    <a:pt x="1437" y="5580"/>
                    <a:pt x="1549" y="5456"/>
                  </a:cubicBezTo>
                  <a:cubicBezTo>
                    <a:pt x="1757" y="5224"/>
                    <a:pt x="1735" y="4869"/>
                    <a:pt x="1507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7" y="3242"/>
                  </a:cubicBezTo>
                  <a:cubicBezTo>
                    <a:pt x="1585" y="3173"/>
                    <a:pt x="2259" y="2544"/>
                    <a:pt x="2259" y="1692"/>
                  </a:cubicBezTo>
                  <a:cubicBezTo>
                    <a:pt x="2259" y="842"/>
                    <a:pt x="1585" y="213"/>
                    <a:pt x="1507" y="144"/>
                  </a:cubicBezTo>
                  <a:cubicBezTo>
                    <a:pt x="1399" y="48"/>
                    <a:pt x="1266" y="1"/>
                    <a:pt x="1133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18" name="Google Shape;6035;p33">
              <a:extLst>
                <a:ext uri="{FF2B5EF4-FFF2-40B4-BE49-F238E27FC236}">
                  <a16:creationId xmlns:a16="http://schemas.microsoft.com/office/drawing/2014/main" id="{767F859F-2F08-42FB-A50C-F07781FF4C03}"/>
                </a:ext>
              </a:extLst>
            </p:cNvPr>
            <p:cNvSpPr/>
            <p:nvPr/>
          </p:nvSpPr>
          <p:spPr>
            <a:xfrm>
              <a:off x="4641700" y="3806475"/>
              <a:ext cx="56475" cy="141125"/>
            </a:xfrm>
            <a:custGeom>
              <a:avLst/>
              <a:gdLst/>
              <a:ahLst/>
              <a:cxnLst/>
              <a:rect l="l" t="t" r="r" b="b"/>
              <a:pathLst>
                <a:path w="2259" h="5645" extrusionOk="0">
                  <a:moveTo>
                    <a:pt x="1132" y="1"/>
                  </a:moveTo>
                  <a:cubicBezTo>
                    <a:pt x="977" y="1"/>
                    <a:pt x="823" y="64"/>
                    <a:pt x="711" y="189"/>
                  </a:cubicBezTo>
                  <a:cubicBezTo>
                    <a:pt x="503" y="421"/>
                    <a:pt x="521" y="776"/>
                    <a:pt x="753" y="984"/>
                  </a:cubicBezTo>
                  <a:cubicBezTo>
                    <a:pt x="831" y="1056"/>
                    <a:pt x="1130" y="1385"/>
                    <a:pt x="1130" y="1695"/>
                  </a:cubicBezTo>
                  <a:cubicBezTo>
                    <a:pt x="1130" y="1990"/>
                    <a:pt x="849" y="2315"/>
                    <a:pt x="753" y="2402"/>
                  </a:cubicBezTo>
                  <a:cubicBezTo>
                    <a:pt x="678" y="2472"/>
                    <a:pt x="0" y="3101"/>
                    <a:pt x="0" y="3953"/>
                  </a:cubicBezTo>
                  <a:cubicBezTo>
                    <a:pt x="0" y="4802"/>
                    <a:pt x="675" y="5432"/>
                    <a:pt x="753" y="5501"/>
                  </a:cubicBezTo>
                  <a:cubicBezTo>
                    <a:pt x="860" y="5597"/>
                    <a:pt x="994" y="5644"/>
                    <a:pt x="1127" y="5644"/>
                  </a:cubicBezTo>
                  <a:cubicBezTo>
                    <a:pt x="1282" y="5644"/>
                    <a:pt x="1436" y="5580"/>
                    <a:pt x="1548" y="5456"/>
                  </a:cubicBezTo>
                  <a:cubicBezTo>
                    <a:pt x="1756" y="5224"/>
                    <a:pt x="1735" y="4869"/>
                    <a:pt x="1506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6" y="3242"/>
                  </a:cubicBezTo>
                  <a:cubicBezTo>
                    <a:pt x="1581" y="3173"/>
                    <a:pt x="2259" y="2544"/>
                    <a:pt x="2259" y="1692"/>
                  </a:cubicBezTo>
                  <a:cubicBezTo>
                    <a:pt x="2259" y="842"/>
                    <a:pt x="1581" y="213"/>
                    <a:pt x="1506" y="144"/>
                  </a:cubicBezTo>
                  <a:cubicBezTo>
                    <a:pt x="1399" y="48"/>
                    <a:pt x="1265" y="1"/>
                    <a:pt x="1132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19" name="Google Shape;6036;p33">
              <a:extLst>
                <a:ext uri="{FF2B5EF4-FFF2-40B4-BE49-F238E27FC236}">
                  <a16:creationId xmlns:a16="http://schemas.microsoft.com/office/drawing/2014/main" id="{8B42822B-9D80-444B-8BDA-308F12B60CFF}"/>
                </a:ext>
              </a:extLst>
            </p:cNvPr>
            <p:cNvSpPr/>
            <p:nvPr/>
          </p:nvSpPr>
          <p:spPr>
            <a:xfrm>
              <a:off x="4557000" y="3806475"/>
              <a:ext cx="56500" cy="141125"/>
            </a:xfrm>
            <a:custGeom>
              <a:avLst/>
              <a:gdLst/>
              <a:ahLst/>
              <a:cxnLst/>
              <a:rect l="l" t="t" r="r" b="b"/>
              <a:pathLst>
                <a:path w="2260" h="5645" extrusionOk="0">
                  <a:moveTo>
                    <a:pt x="1132" y="1"/>
                  </a:moveTo>
                  <a:cubicBezTo>
                    <a:pt x="977" y="1"/>
                    <a:pt x="823" y="64"/>
                    <a:pt x="711" y="189"/>
                  </a:cubicBezTo>
                  <a:cubicBezTo>
                    <a:pt x="504" y="421"/>
                    <a:pt x="522" y="776"/>
                    <a:pt x="753" y="984"/>
                  </a:cubicBezTo>
                  <a:cubicBezTo>
                    <a:pt x="832" y="1056"/>
                    <a:pt x="1130" y="1385"/>
                    <a:pt x="1130" y="1695"/>
                  </a:cubicBezTo>
                  <a:cubicBezTo>
                    <a:pt x="1130" y="1990"/>
                    <a:pt x="850" y="2315"/>
                    <a:pt x="753" y="2402"/>
                  </a:cubicBezTo>
                  <a:cubicBezTo>
                    <a:pt x="678" y="2472"/>
                    <a:pt x="1" y="3101"/>
                    <a:pt x="1" y="3953"/>
                  </a:cubicBezTo>
                  <a:cubicBezTo>
                    <a:pt x="1" y="4802"/>
                    <a:pt x="675" y="5432"/>
                    <a:pt x="753" y="5501"/>
                  </a:cubicBezTo>
                  <a:cubicBezTo>
                    <a:pt x="861" y="5597"/>
                    <a:pt x="994" y="5644"/>
                    <a:pt x="1127" y="5644"/>
                  </a:cubicBezTo>
                  <a:cubicBezTo>
                    <a:pt x="1282" y="5644"/>
                    <a:pt x="1437" y="5580"/>
                    <a:pt x="1548" y="5456"/>
                  </a:cubicBezTo>
                  <a:cubicBezTo>
                    <a:pt x="1756" y="5224"/>
                    <a:pt x="1735" y="4869"/>
                    <a:pt x="1506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6" y="3242"/>
                  </a:cubicBezTo>
                  <a:cubicBezTo>
                    <a:pt x="1582" y="3173"/>
                    <a:pt x="2259" y="2544"/>
                    <a:pt x="2259" y="1692"/>
                  </a:cubicBezTo>
                  <a:cubicBezTo>
                    <a:pt x="2259" y="842"/>
                    <a:pt x="1582" y="213"/>
                    <a:pt x="1506" y="144"/>
                  </a:cubicBezTo>
                  <a:cubicBezTo>
                    <a:pt x="1399" y="48"/>
                    <a:pt x="1265" y="1"/>
                    <a:pt x="1132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20" name="Google Shape;6037;p33">
              <a:extLst>
                <a:ext uri="{FF2B5EF4-FFF2-40B4-BE49-F238E27FC236}">
                  <a16:creationId xmlns:a16="http://schemas.microsoft.com/office/drawing/2014/main" id="{DF74EAC8-2152-4AD1-B7CA-6AE52CDF5153}"/>
                </a:ext>
              </a:extLst>
            </p:cNvPr>
            <p:cNvSpPr/>
            <p:nvPr/>
          </p:nvSpPr>
          <p:spPr>
            <a:xfrm>
              <a:off x="4464775" y="4230875"/>
              <a:ext cx="395250" cy="57400"/>
            </a:xfrm>
            <a:custGeom>
              <a:avLst/>
              <a:gdLst/>
              <a:ahLst/>
              <a:cxnLst/>
              <a:rect l="l" t="t" r="r" b="b"/>
              <a:pathLst>
                <a:path w="15810" h="2296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910" y="1130"/>
                  </a:lnTo>
                  <a:lnTo>
                    <a:pt x="2006" y="1359"/>
                  </a:lnTo>
                  <a:cubicBezTo>
                    <a:pt x="2291" y="1932"/>
                    <a:pt x="2875" y="2295"/>
                    <a:pt x="3516" y="2295"/>
                  </a:cubicBezTo>
                  <a:cubicBezTo>
                    <a:pt x="3519" y="2295"/>
                    <a:pt x="3521" y="2295"/>
                    <a:pt x="3524" y="2295"/>
                  </a:cubicBezTo>
                  <a:lnTo>
                    <a:pt x="12290" y="2295"/>
                  </a:lnTo>
                  <a:cubicBezTo>
                    <a:pt x="12292" y="2295"/>
                    <a:pt x="12295" y="2295"/>
                    <a:pt x="12298" y="2295"/>
                  </a:cubicBezTo>
                  <a:cubicBezTo>
                    <a:pt x="12936" y="2295"/>
                    <a:pt x="13520" y="1932"/>
                    <a:pt x="13804" y="1359"/>
                  </a:cubicBezTo>
                  <a:lnTo>
                    <a:pt x="13901" y="1130"/>
                  </a:lnTo>
                  <a:lnTo>
                    <a:pt x="15247" y="1130"/>
                  </a:lnTo>
                  <a:cubicBezTo>
                    <a:pt x="15557" y="1130"/>
                    <a:pt x="15810" y="877"/>
                    <a:pt x="15810" y="564"/>
                  </a:cubicBezTo>
                  <a:cubicBezTo>
                    <a:pt x="15810" y="251"/>
                    <a:pt x="15557" y="1"/>
                    <a:pt x="15247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21" name="Google Shape;6038;p33">
              <a:extLst>
                <a:ext uri="{FF2B5EF4-FFF2-40B4-BE49-F238E27FC236}">
                  <a16:creationId xmlns:a16="http://schemas.microsoft.com/office/drawing/2014/main" id="{50BFDAD1-3FC7-4AEA-BA6A-BAD6E33FAF7B}"/>
                </a:ext>
              </a:extLst>
            </p:cNvPr>
            <p:cNvSpPr/>
            <p:nvPr/>
          </p:nvSpPr>
          <p:spPr>
            <a:xfrm>
              <a:off x="4840675" y="4007300"/>
              <a:ext cx="101725" cy="166025"/>
            </a:xfrm>
            <a:custGeom>
              <a:avLst/>
              <a:gdLst/>
              <a:ahLst/>
              <a:cxnLst/>
              <a:rect l="l" t="t" r="r" b="b"/>
              <a:pathLst>
                <a:path w="4069" h="6641" extrusionOk="0">
                  <a:moveTo>
                    <a:pt x="1870" y="0"/>
                  </a:moveTo>
                  <a:cubicBezTo>
                    <a:pt x="1852" y="380"/>
                    <a:pt x="1837" y="759"/>
                    <a:pt x="1795" y="1130"/>
                  </a:cubicBezTo>
                  <a:cubicBezTo>
                    <a:pt x="1927" y="1181"/>
                    <a:pt x="2048" y="1256"/>
                    <a:pt x="2150" y="1355"/>
                  </a:cubicBezTo>
                  <a:cubicBezTo>
                    <a:pt x="2800" y="2006"/>
                    <a:pt x="2433" y="3469"/>
                    <a:pt x="1352" y="4550"/>
                  </a:cubicBezTo>
                  <a:cubicBezTo>
                    <a:pt x="1177" y="4722"/>
                    <a:pt x="991" y="4879"/>
                    <a:pt x="792" y="5017"/>
                  </a:cubicBezTo>
                  <a:cubicBezTo>
                    <a:pt x="566" y="5577"/>
                    <a:pt x="301" y="6119"/>
                    <a:pt x="0" y="6640"/>
                  </a:cubicBezTo>
                  <a:cubicBezTo>
                    <a:pt x="747" y="6429"/>
                    <a:pt x="1506" y="5993"/>
                    <a:pt x="2150" y="5348"/>
                  </a:cubicBezTo>
                  <a:cubicBezTo>
                    <a:pt x="3716" y="3782"/>
                    <a:pt x="4068" y="1678"/>
                    <a:pt x="2948" y="557"/>
                  </a:cubicBezTo>
                  <a:cubicBezTo>
                    <a:pt x="2656" y="268"/>
                    <a:pt x="2280" y="97"/>
                    <a:pt x="1870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22" name="Google Shape;6039;p33">
              <a:extLst>
                <a:ext uri="{FF2B5EF4-FFF2-40B4-BE49-F238E27FC236}">
                  <a16:creationId xmlns:a16="http://schemas.microsoft.com/office/drawing/2014/main" id="{E41429AC-174F-4399-A07B-19266B114F87}"/>
                </a:ext>
              </a:extLst>
            </p:cNvPr>
            <p:cNvSpPr/>
            <p:nvPr/>
          </p:nvSpPr>
          <p:spPr>
            <a:xfrm>
              <a:off x="4464774" y="3976801"/>
              <a:ext cx="395250" cy="225875"/>
            </a:xfrm>
            <a:custGeom>
              <a:avLst/>
              <a:gdLst/>
              <a:ahLst/>
              <a:cxnLst/>
              <a:rect l="l" t="t" r="r" b="b"/>
              <a:pathLst>
                <a:path w="15810" h="9035" extrusionOk="0">
                  <a:moveTo>
                    <a:pt x="564" y="1"/>
                  </a:moveTo>
                  <a:cubicBezTo>
                    <a:pt x="254" y="1"/>
                    <a:pt x="1" y="251"/>
                    <a:pt x="1" y="564"/>
                  </a:cubicBezTo>
                  <a:cubicBezTo>
                    <a:pt x="1" y="3930"/>
                    <a:pt x="1157" y="7026"/>
                    <a:pt x="3075" y="9035"/>
                  </a:cubicBezTo>
                  <a:lnTo>
                    <a:pt x="12735" y="9035"/>
                  </a:lnTo>
                  <a:cubicBezTo>
                    <a:pt x="14654" y="7026"/>
                    <a:pt x="15810" y="3930"/>
                    <a:pt x="15810" y="564"/>
                  </a:cubicBezTo>
                  <a:cubicBezTo>
                    <a:pt x="15810" y="251"/>
                    <a:pt x="15557" y="1"/>
                    <a:pt x="15244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 dirty="0">
                <a:solidFill>
                  <a:srgbClr val="435D74"/>
                </a:solidFill>
              </a:endParaRPr>
            </a:p>
          </p:txBody>
        </p:sp>
      </p:grpSp>
      <p:grpSp>
        <p:nvGrpSpPr>
          <p:cNvPr id="23" name="Google Shape;6030;p33">
            <a:extLst>
              <a:ext uri="{FF2B5EF4-FFF2-40B4-BE49-F238E27FC236}">
                <a16:creationId xmlns:a16="http://schemas.microsoft.com/office/drawing/2014/main" id="{1F17BDFC-4E4A-4FE8-93CF-E9F4A3DCC9D2}"/>
              </a:ext>
            </a:extLst>
          </p:cNvPr>
          <p:cNvGrpSpPr/>
          <p:nvPr/>
        </p:nvGrpSpPr>
        <p:grpSpPr>
          <a:xfrm>
            <a:off x="4636385" y="5510666"/>
            <a:ext cx="446994" cy="564918"/>
            <a:chOff x="3895050" y="3806775"/>
            <a:chExt cx="419725" cy="481175"/>
          </a:xfrm>
        </p:grpSpPr>
        <p:sp>
          <p:nvSpPr>
            <p:cNvPr id="24" name="Google Shape;6031;p33">
              <a:extLst>
                <a:ext uri="{FF2B5EF4-FFF2-40B4-BE49-F238E27FC236}">
                  <a16:creationId xmlns:a16="http://schemas.microsoft.com/office/drawing/2014/main" id="{EC2CCA3D-03A9-4586-B922-54A0E84C0A63}"/>
                </a:ext>
              </a:extLst>
            </p:cNvPr>
            <p:cNvSpPr/>
            <p:nvPr/>
          </p:nvSpPr>
          <p:spPr>
            <a:xfrm>
              <a:off x="3895050" y="3942650"/>
              <a:ext cx="419725" cy="345300"/>
            </a:xfrm>
            <a:custGeom>
              <a:avLst/>
              <a:gdLst/>
              <a:ahLst/>
              <a:cxnLst/>
              <a:rect l="l" t="t" r="r" b="b"/>
              <a:pathLst>
                <a:path w="16789" h="13812" extrusionOk="0">
                  <a:moveTo>
                    <a:pt x="4448" y="1"/>
                  </a:moveTo>
                  <a:cubicBezTo>
                    <a:pt x="4233" y="1"/>
                    <a:pt x="4016" y="18"/>
                    <a:pt x="3801" y="54"/>
                  </a:cubicBezTo>
                  <a:cubicBezTo>
                    <a:pt x="1545" y="418"/>
                    <a:pt x="1" y="2604"/>
                    <a:pt x="356" y="4929"/>
                  </a:cubicBezTo>
                  <a:cubicBezTo>
                    <a:pt x="994" y="9100"/>
                    <a:pt x="2205" y="11942"/>
                    <a:pt x="3858" y="13147"/>
                  </a:cubicBezTo>
                  <a:cubicBezTo>
                    <a:pt x="4470" y="13592"/>
                    <a:pt x="5129" y="13811"/>
                    <a:pt x="5863" y="13811"/>
                  </a:cubicBezTo>
                  <a:cubicBezTo>
                    <a:pt x="6071" y="13811"/>
                    <a:pt x="6286" y="13793"/>
                    <a:pt x="6508" y="13758"/>
                  </a:cubicBezTo>
                  <a:cubicBezTo>
                    <a:pt x="7125" y="13659"/>
                    <a:pt x="7610" y="13406"/>
                    <a:pt x="7999" y="12987"/>
                  </a:cubicBezTo>
                  <a:lnTo>
                    <a:pt x="8396" y="12557"/>
                  </a:lnTo>
                  <a:lnTo>
                    <a:pt x="8791" y="12987"/>
                  </a:lnTo>
                  <a:cubicBezTo>
                    <a:pt x="9179" y="13406"/>
                    <a:pt x="9667" y="13659"/>
                    <a:pt x="10281" y="13758"/>
                  </a:cubicBezTo>
                  <a:cubicBezTo>
                    <a:pt x="10503" y="13793"/>
                    <a:pt x="10718" y="13811"/>
                    <a:pt x="10927" y="13811"/>
                  </a:cubicBezTo>
                  <a:cubicBezTo>
                    <a:pt x="11660" y="13811"/>
                    <a:pt x="12319" y="13592"/>
                    <a:pt x="12931" y="13147"/>
                  </a:cubicBezTo>
                  <a:cubicBezTo>
                    <a:pt x="14587" y="11942"/>
                    <a:pt x="15795" y="9100"/>
                    <a:pt x="16433" y="4929"/>
                  </a:cubicBezTo>
                  <a:cubicBezTo>
                    <a:pt x="16788" y="2604"/>
                    <a:pt x="15244" y="418"/>
                    <a:pt x="12988" y="54"/>
                  </a:cubicBezTo>
                  <a:cubicBezTo>
                    <a:pt x="12773" y="18"/>
                    <a:pt x="12556" y="1"/>
                    <a:pt x="12341" y="1"/>
                  </a:cubicBezTo>
                  <a:cubicBezTo>
                    <a:pt x="11461" y="1"/>
                    <a:pt x="10599" y="293"/>
                    <a:pt x="9893" y="840"/>
                  </a:cubicBezTo>
                  <a:cubicBezTo>
                    <a:pt x="9601" y="1063"/>
                    <a:pt x="9263" y="1216"/>
                    <a:pt x="8905" y="1292"/>
                  </a:cubicBezTo>
                  <a:cubicBezTo>
                    <a:pt x="8736" y="1326"/>
                    <a:pt x="8567" y="1343"/>
                    <a:pt x="8397" y="1343"/>
                  </a:cubicBezTo>
                  <a:cubicBezTo>
                    <a:pt x="8296" y="1343"/>
                    <a:pt x="8196" y="1337"/>
                    <a:pt x="8095" y="1325"/>
                  </a:cubicBezTo>
                  <a:cubicBezTo>
                    <a:pt x="7658" y="1273"/>
                    <a:pt x="7246" y="1105"/>
                    <a:pt x="6896" y="840"/>
                  </a:cubicBezTo>
                  <a:cubicBezTo>
                    <a:pt x="6190" y="293"/>
                    <a:pt x="5328" y="1"/>
                    <a:pt x="4448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25" name="Google Shape;6032;p33">
              <a:extLst>
                <a:ext uri="{FF2B5EF4-FFF2-40B4-BE49-F238E27FC236}">
                  <a16:creationId xmlns:a16="http://schemas.microsoft.com/office/drawing/2014/main" id="{1D0F72CE-75A8-4DCE-8E7A-7257BA1DC8C7}"/>
                </a:ext>
              </a:extLst>
            </p:cNvPr>
            <p:cNvSpPr/>
            <p:nvPr/>
          </p:nvSpPr>
          <p:spPr>
            <a:xfrm>
              <a:off x="4016325" y="3806775"/>
              <a:ext cx="199225" cy="142475"/>
            </a:xfrm>
            <a:custGeom>
              <a:avLst/>
              <a:gdLst/>
              <a:ahLst/>
              <a:cxnLst/>
              <a:rect l="l" t="t" r="r" b="b"/>
              <a:pathLst>
                <a:path w="7969" h="5699" extrusionOk="0">
                  <a:moveTo>
                    <a:pt x="1350" y="0"/>
                  </a:moveTo>
                  <a:cubicBezTo>
                    <a:pt x="1132" y="0"/>
                    <a:pt x="925" y="129"/>
                    <a:pt x="832" y="343"/>
                  </a:cubicBezTo>
                  <a:cubicBezTo>
                    <a:pt x="799" y="424"/>
                    <a:pt x="1" y="2330"/>
                    <a:pt x="678" y="4101"/>
                  </a:cubicBezTo>
                  <a:cubicBezTo>
                    <a:pt x="736" y="4242"/>
                    <a:pt x="796" y="4381"/>
                    <a:pt x="868" y="4516"/>
                  </a:cubicBezTo>
                  <a:cubicBezTo>
                    <a:pt x="1534" y="4691"/>
                    <a:pt x="2157" y="4995"/>
                    <a:pt x="2702" y="5414"/>
                  </a:cubicBezTo>
                  <a:cubicBezTo>
                    <a:pt x="2950" y="5603"/>
                    <a:pt x="3247" y="5698"/>
                    <a:pt x="3544" y="5698"/>
                  </a:cubicBezTo>
                  <a:cubicBezTo>
                    <a:pt x="3840" y="5698"/>
                    <a:pt x="4137" y="5603"/>
                    <a:pt x="4385" y="5414"/>
                  </a:cubicBezTo>
                  <a:cubicBezTo>
                    <a:pt x="4442" y="5368"/>
                    <a:pt x="4503" y="5326"/>
                    <a:pt x="4563" y="5284"/>
                  </a:cubicBezTo>
                  <a:cubicBezTo>
                    <a:pt x="4870" y="4592"/>
                    <a:pt x="5355" y="3968"/>
                    <a:pt x="6020" y="3417"/>
                  </a:cubicBezTo>
                  <a:cubicBezTo>
                    <a:pt x="6478" y="3035"/>
                    <a:pt x="6987" y="2722"/>
                    <a:pt x="7532" y="2484"/>
                  </a:cubicBezTo>
                  <a:cubicBezTo>
                    <a:pt x="7824" y="2372"/>
                    <a:pt x="7969" y="2044"/>
                    <a:pt x="7854" y="1752"/>
                  </a:cubicBezTo>
                  <a:cubicBezTo>
                    <a:pt x="7768" y="1529"/>
                    <a:pt x="7554" y="1392"/>
                    <a:pt x="7327" y="1392"/>
                  </a:cubicBezTo>
                  <a:cubicBezTo>
                    <a:pt x="7260" y="1392"/>
                    <a:pt x="7192" y="1404"/>
                    <a:pt x="7125" y="1430"/>
                  </a:cubicBezTo>
                  <a:lnTo>
                    <a:pt x="7125" y="1433"/>
                  </a:lnTo>
                  <a:cubicBezTo>
                    <a:pt x="7089" y="1445"/>
                    <a:pt x="6243" y="1776"/>
                    <a:pt x="5334" y="2520"/>
                  </a:cubicBezTo>
                  <a:cubicBezTo>
                    <a:pt x="4997" y="2794"/>
                    <a:pt x="4689" y="3098"/>
                    <a:pt x="4412" y="3429"/>
                  </a:cubicBezTo>
                  <a:cubicBezTo>
                    <a:pt x="4367" y="3194"/>
                    <a:pt x="4301" y="2965"/>
                    <a:pt x="4217" y="2743"/>
                  </a:cubicBezTo>
                  <a:cubicBezTo>
                    <a:pt x="3536" y="972"/>
                    <a:pt x="1669" y="90"/>
                    <a:pt x="1588" y="54"/>
                  </a:cubicBezTo>
                  <a:cubicBezTo>
                    <a:pt x="1511" y="17"/>
                    <a:pt x="1430" y="0"/>
                    <a:pt x="1350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56DE87C-5FAF-4AFE-B475-397BABB3D02F}"/>
              </a:ext>
            </a:extLst>
          </p:cNvPr>
          <p:cNvSpPr txBox="1"/>
          <p:nvPr/>
        </p:nvSpPr>
        <p:spPr>
          <a:xfrm>
            <a:off x="1833243" y="10452281"/>
            <a:ext cx="3374050" cy="3436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endParaRPr lang="en-US" sz="1633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C4AE90-3DC8-4FC9-9489-30EC64A89F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rgbClr val="EA5150">
                <a:shade val="45000"/>
                <a:satMod val="135000"/>
              </a:srgbClr>
              <a:prstClr val="white"/>
            </a:duotone>
          </a:blip>
          <a:srcRect t="10951" b="17641"/>
          <a:stretch/>
        </p:blipFill>
        <p:spPr>
          <a:xfrm>
            <a:off x="4086589" y="9490989"/>
            <a:ext cx="1561694" cy="670401"/>
          </a:xfrm>
          <a:prstGeom prst="rect">
            <a:avLst/>
          </a:prstGeom>
        </p:spPr>
      </p:pic>
      <p:sp>
        <p:nvSpPr>
          <p:cNvPr id="31" name="Google Shape;823;p18">
            <a:extLst>
              <a:ext uri="{FF2B5EF4-FFF2-40B4-BE49-F238E27FC236}">
                <a16:creationId xmlns:a16="http://schemas.microsoft.com/office/drawing/2014/main" id="{3AFF605A-8859-43BF-8F54-F652A651F1F9}"/>
              </a:ext>
            </a:extLst>
          </p:cNvPr>
          <p:cNvSpPr txBox="1">
            <a:spLocks/>
          </p:cNvSpPr>
          <p:nvPr/>
        </p:nvSpPr>
        <p:spPr>
          <a:xfrm>
            <a:off x="1311830" y="4464315"/>
            <a:ext cx="4075328" cy="25472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2939" tIns="82939" rIns="82939" bIns="82939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500"/>
              <a:buFont typeface="Great Vibes"/>
              <a:buNone/>
              <a:defRPr sz="9000" b="0" i="0" u="none" strike="noStrike" cap="none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Great Vibes"/>
              <a:buNone/>
              <a:defRPr sz="5200" b="0" i="0" u="none" strike="noStrike" cap="none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9pPr>
          </a:lstStyle>
          <a:p>
            <a:r>
              <a:rPr lang="en-US" sz="7983" dirty="0">
                <a:solidFill>
                  <a:schemeClr val="bg1"/>
                </a:solidFill>
                <a:latin typeface="Gill Sans Ultra Bold" panose="020B0A02020104020203" pitchFamily="34" charset="0"/>
              </a:rPr>
              <a:t>Menu Book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95CE9-7108-439C-AF58-28A3441B99F2}"/>
              </a:ext>
            </a:extLst>
          </p:cNvPr>
          <p:cNvSpPr txBox="1"/>
          <p:nvPr/>
        </p:nvSpPr>
        <p:spPr>
          <a:xfrm>
            <a:off x="1129392" y="8442049"/>
            <a:ext cx="4588223" cy="1237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52" dirty="0">
              <a:solidFill>
                <a:schemeClr val="bg1"/>
              </a:solidFill>
              <a:latin typeface="Elsie" panose="020B0604020202020204" charset="0"/>
            </a:endParaRPr>
          </a:p>
          <a:p>
            <a:pPr lvl="4" algn="ctr"/>
            <a:r>
              <a:rPr lang="en-US" sz="1452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Visit us at the coast in Swansea, South Wales</a:t>
            </a:r>
          </a:p>
          <a:p>
            <a:pPr lvl="4" algn="ctr"/>
            <a:r>
              <a:rPr lang="en-US" sz="1452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Contact: +44 1792 481000</a:t>
            </a:r>
          </a:p>
          <a:p>
            <a:pPr lvl="4" algn="ctr"/>
            <a:r>
              <a:rPr lang="en-US" sz="1452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facebook.com/</a:t>
            </a:r>
            <a:r>
              <a:rPr lang="en-US" sz="1452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hoteltrinity</a:t>
            </a:r>
            <a:r>
              <a:rPr lang="en-US" sz="1452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33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8E2F5CD-2E38-4F9F-B8B5-5AF446F49C8C}"/>
              </a:ext>
            </a:extLst>
          </p:cNvPr>
          <p:cNvSpPr txBox="1"/>
          <p:nvPr/>
        </p:nvSpPr>
        <p:spPr>
          <a:xfrm>
            <a:off x="1129392" y="7377188"/>
            <a:ext cx="4588223" cy="84619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59232" indent="-259232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633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Dine-in</a:t>
            </a:r>
          </a:p>
          <a:p>
            <a:pPr marL="259232" indent="-259232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633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Pre-arrival booking</a:t>
            </a:r>
          </a:p>
          <a:p>
            <a:pPr marL="259232" indent="-259232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633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Takeaway or home delivery </a:t>
            </a:r>
          </a:p>
          <a:p>
            <a:pPr marL="259232" indent="-259232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633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Cash and online payment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2A605FE-05E0-4308-BDBC-01543D6EADB7}"/>
              </a:ext>
            </a:extLst>
          </p:cNvPr>
          <p:cNvSpPr txBox="1"/>
          <p:nvPr/>
        </p:nvSpPr>
        <p:spPr>
          <a:xfrm>
            <a:off x="1839106" y="7888302"/>
            <a:ext cx="3020776" cy="371512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59232" lvl="2" indent="-259232" algn="ctr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814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MUST USE MASK</a:t>
            </a:r>
          </a:p>
        </p:txBody>
      </p:sp>
      <p:grpSp>
        <p:nvGrpSpPr>
          <p:cNvPr id="37" name="Google Shape;8231;p36">
            <a:extLst>
              <a:ext uri="{FF2B5EF4-FFF2-40B4-BE49-F238E27FC236}">
                <a16:creationId xmlns:a16="http://schemas.microsoft.com/office/drawing/2014/main" id="{DA1FAC12-ED77-49A1-961A-39B0663B41AE}"/>
              </a:ext>
            </a:extLst>
          </p:cNvPr>
          <p:cNvGrpSpPr/>
          <p:nvPr/>
        </p:nvGrpSpPr>
        <p:grpSpPr>
          <a:xfrm>
            <a:off x="4467984" y="4273003"/>
            <a:ext cx="668613" cy="771934"/>
            <a:chOff x="-21322300" y="3693325"/>
            <a:chExt cx="306400" cy="304150"/>
          </a:xfrm>
        </p:grpSpPr>
        <p:sp>
          <p:nvSpPr>
            <p:cNvPr id="38" name="Google Shape;8232;p36">
              <a:extLst>
                <a:ext uri="{FF2B5EF4-FFF2-40B4-BE49-F238E27FC236}">
                  <a16:creationId xmlns:a16="http://schemas.microsoft.com/office/drawing/2014/main" id="{7250F084-653E-4FCD-991E-5EA4061A403E}"/>
                </a:ext>
              </a:extLst>
            </p:cNvPr>
            <p:cNvSpPr/>
            <p:nvPr/>
          </p:nvSpPr>
          <p:spPr>
            <a:xfrm>
              <a:off x="-21142725" y="3868400"/>
              <a:ext cx="111850" cy="69325"/>
            </a:xfrm>
            <a:custGeom>
              <a:avLst/>
              <a:gdLst/>
              <a:ahLst/>
              <a:cxnLst/>
              <a:rect l="l" t="t" r="r" b="b"/>
              <a:pathLst>
                <a:path w="4474" h="2773" extrusionOk="0">
                  <a:moveTo>
                    <a:pt x="4474" y="0"/>
                  </a:moveTo>
                  <a:lnTo>
                    <a:pt x="4474" y="0"/>
                  </a:lnTo>
                  <a:cubicBezTo>
                    <a:pt x="4317" y="189"/>
                    <a:pt x="4159" y="378"/>
                    <a:pt x="4001" y="536"/>
                  </a:cubicBezTo>
                  <a:cubicBezTo>
                    <a:pt x="2899" y="1639"/>
                    <a:pt x="1418" y="2174"/>
                    <a:pt x="0" y="2426"/>
                  </a:cubicBezTo>
                  <a:cubicBezTo>
                    <a:pt x="473" y="2678"/>
                    <a:pt x="945" y="2773"/>
                    <a:pt x="1450" y="2773"/>
                  </a:cubicBezTo>
                  <a:cubicBezTo>
                    <a:pt x="2269" y="2773"/>
                    <a:pt x="3088" y="2458"/>
                    <a:pt x="3749" y="1828"/>
                  </a:cubicBezTo>
                  <a:cubicBezTo>
                    <a:pt x="4254" y="1324"/>
                    <a:pt x="4474" y="662"/>
                    <a:pt x="4474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" name="Google Shape;8233;p36">
              <a:extLst>
                <a:ext uri="{FF2B5EF4-FFF2-40B4-BE49-F238E27FC236}">
                  <a16:creationId xmlns:a16="http://schemas.microsoft.com/office/drawing/2014/main" id="{A8DD9A13-2A29-4184-9D78-1BBCDF4A5948}"/>
                </a:ext>
              </a:extLst>
            </p:cNvPr>
            <p:cNvSpPr/>
            <p:nvPr/>
          </p:nvSpPr>
          <p:spPr>
            <a:xfrm>
              <a:off x="-21141950" y="3693325"/>
              <a:ext cx="126050" cy="120750"/>
            </a:xfrm>
            <a:custGeom>
              <a:avLst/>
              <a:gdLst/>
              <a:ahLst/>
              <a:cxnLst/>
              <a:rect l="l" t="t" r="r" b="b"/>
              <a:pathLst>
                <a:path w="5042" h="4830" extrusionOk="0">
                  <a:moveTo>
                    <a:pt x="1828" y="1214"/>
                  </a:moveTo>
                  <a:cubicBezTo>
                    <a:pt x="1915" y="1214"/>
                    <a:pt x="2001" y="1254"/>
                    <a:pt x="2080" y="1333"/>
                  </a:cubicBezTo>
                  <a:cubicBezTo>
                    <a:pt x="2238" y="1490"/>
                    <a:pt x="2238" y="1679"/>
                    <a:pt x="2080" y="1837"/>
                  </a:cubicBezTo>
                  <a:cubicBezTo>
                    <a:pt x="2001" y="1915"/>
                    <a:pt x="1915" y="1955"/>
                    <a:pt x="1828" y="1955"/>
                  </a:cubicBezTo>
                  <a:cubicBezTo>
                    <a:pt x="1742" y="1955"/>
                    <a:pt x="1655" y="1915"/>
                    <a:pt x="1576" y="1837"/>
                  </a:cubicBezTo>
                  <a:cubicBezTo>
                    <a:pt x="1419" y="1679"/>
                    <a:pt x="1419" y="1490"/>
                    <a:pt x="1576" y="1333"/>
                  </a:cubicBezTo>
                  <a:cubicBezTo>
                    <a:pt x="1655" y="1254"/>
                    <a:pt x="1742" y="1214"/>
                    <a:pt x="1828" y="1214"/>
                  </a:cubicBezTo>
                  <a:close/>
                  <a:moveTo>
                    <a:pt x="2301" y="0"/>
                  </a:moveTo>
                  <a:cubicBezTo>
                    <a:pt x="1786" y="0"/>
                    <a:pt x="1193" y="72"/>
                    <a:pt x="599" y="230"/>
                  </a:cubicBezTo>
                  <a:cubicBezTo>
                    <a:pt x="1" y="1427"/>
                    <a:pt x="221" y="2908"/>
                    <a:pt x="1230" y="3884"/>
                  </a:cubicBezTo>
                  <a:cubicBezTo>
                    <a:pt x="1797" y="4483"/>
                    <a:pt x="2647" y="4830"/>
                    <a:pt x="3498" y="4830"/>
                  </a:cubicBezTo>
                  <a:cubicBezTo>
                    <a:pt x="3970" y="4830"/>
                    <a:pt x="4443" y="4704"/>
                    <a:pt x="4884" y="4515"/>
                  </a:cubicBezTo>
                  <a:cubicBezTo>
                    <a:pt x="5042" y="3443"/>
                    <a:pt x="5042" y="2498"/>
                    <a:pt x="4947" y="1931"/>
                  </a:cubicBezTo>
                  <a:cubicBezTo>
                    <a:pt x="4884" y="1522"/>
                    <a:pt x="4601" y="1207"/>
                    <a:pt x="4254" y="1081"/>
                  </a:cubicBezTo>
                  <a:cubicBezTo>
                    <a:pt x="4160" y="1049"/>
                    <a:pt x="4065" y="1049"/>
                    <a:pt x="3970" y="1049"/>
                  </a:cubicBezTo>
                  <a:cubicBezTo>
                    <a:pt x="3970" y="955"/>
                    <a:pt x="3939" y="860"/>
                    <a:pt x="3939" y="765"/>
                  </a:cubicBezTo>
                  <a:cubicBezTo>
                    <a:pt x="3813" y="387"/>
                    <a:pt x="3498" y="104"/>
                    <a:pt x="3120" y="72"/>
                  </a:cubicBezTo>
                  <a:cubicBezTo>
                    <a:pt x="2885" y="25"/>
                    <a:pt x="2607" y="0"/>
                    <a:pt x="2301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" name="Google Shape;8234;p36">
              <a:extLst>
                <a:ext uri="{FF2B5EF4-FFF2-40B4-BE49-F238E27FC236}">
                  <a16:creationId xmlns:a16="http://schemas.microsoft.com/office/drawing/2014/main" id="{05ABFF35-E479-408F-8A5E-26766E925911}"/>
                </a:ext>
              </a:extLst>
            </p:cNvPr>
            <p:cNvSpPr/>
            <p:nvPr/>
          </p:nvSpPr>
          <p:spPr>
            <a:xfrm>
              <a:off x="-21263225" y="3707725"/>
              <a:ext cx="69325" cy="112650"/>
            </a:xfrm>
            <a:custGeom>
              <a:avLst/>
              <a:gdLst/>
              <a:ahLst/>
              <a:cxnLst/>
              <a:rect l="l" t="t" r="r" b="b"/>
              <a:pathLst>
                <a:path w="2773" h="4506" extrusionOk="0">
                  <a:moveTo>
                    <a:pt x="2773" y="0"/>
                  </a:moveTo>
                  <a:cubicBezTo>
                    <a:pt x="2079" y="0"/>
                    <a:pt x="1418" y="252"/>
                    <a:pt x="945" y="757"/>
                  </a:cubicBezTo>
                  <a:cubicBezTo>
                    <a:pt x="347" y="1355"/>
                    <a:pt x="0" y="2174"/>
                    <a:pt x="0" y="3025"/>
                  </a:cubicBezTo>
                  <a:cubicBezTo>
                    <a:pt x="0" y="3560"/>
                    <a:pt x="126" y="4065"/>
                    <a:pt x="347" y="4506"/>
                  </a:cubicBezTo>
                  <a:cubicBezTo>
                    <a:pt x="630" y="3025"/>
                    <a:pt x="1197" y="1513"/>
                    <a:pt x="2205" y="473"/>
                  </a:cubicBezTo>
                  <a:cubicBezTo>
                    <a:pt x="2363" y="315"/>
                    <a:pt x="2552" y="158"/>
                    <a:pt x="2773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" name="Google Shape;8235;p36">
              <a:extLst>
                <a:ext uri="{FF2B5EF4-FFF2-40B4-BE49-F238E27FC236}">
                  <a16:creationId xmlns:a16="http://schemas.microsoft.com/office/drawing/2014/main" id="{73FFEC5E-AB77-462F-BD89-967A343CC499}"/>
                </a:ext>
              </a:extLst>
            </p:cNvPr>
            <p:cNvSpPr/>
            <p:nvPr/>
          </p:nvSpPr>
          <p:spPr>
            <a:xfrm>
              <a:off x="-21322300" y="3703775"/>
              <a:ext cx="294600" cy="293700"/>
            </a:xfrm>
            <a:custGeom>
              <a:avLst/>
              <a:gdLst/>
              <a:ahLst/>
              <a:cxnLst/>
              <a:rect l="l" t="t" r="r" b="b"/>
              <a:pathLst>
                <a:path w="11784" h="11748" extrusionOk="0">
                  <a:moveTo>
                    <a:pt x="6604" y="3797"/>
                  </a:moveTo>
                  <a:cubicBezTo>
                    <a:pt x="6773" y="3797"/>
                    <a:pt x="6905" y="3909"/>
                    <a:pt x="6931" y="4065"/>
                  </a:cubicBezTo>
                  <a:cubicBezTo>
                    <a:pt x="7026" y="4254"/>
                    <a:pt x="6900" y="4443"/>
                    <a:pt x="6711" y="4506"/>
                  </a:cubicBezTo>
                  <a:lnTo>
                    <a:pt x="6270" y="4664"/>
                  </a:lnTo>
                  <a:cubicBezTo>
                    <a:pt x="6018" y="4727"/>
                    <a:pt x="5955" y="5042"/>
                    <a:pt x="6112" y="5231"/>
                  </a:cubicBezTo>
                  <a:lnTo>
                    <a:pt x="6490" y="5640"/>
                  </a:lnTo>
                  <a:cubicBezTo>
                    <a:pt x="6575" y="5713"/>
                    <a:pt x="6674" y="5748"/>
                    <a:pt x="6767" y="5748"/>
                  </a:cubicBezTo>
                  <a:cubicBezTo>
                    <a:pt x="6916" y="5748"/>
                    <a:pt x="7050" y="5657"/>
                    <a:pt x="7089" y="5483"/>
                  </a:cubicBezTo>
                  <a:lnTo>
                    <a:pt x="7246" y="5042"/>
                  </a:lnTo>
                  <a:cubicBezTo>
                    <a:pt x="7321" y="4892"/>
                    <a:pt x="7455" y="4802"/>
                    <a:pt x="7586" y="4802"/>
                  </a:cubicBezTo>
                  <a:cubicBezTo>
                    <a:pt x="7620" y="4802"/>
                    <a:pt x="7655" y="4808"/>
                    <a:pt x="7687" y="4821"/>
                  </a:cubicBezTo>
                  <a:cubicBezTo>
                    <a:pt x="7908" y="4884"/>
                    <a:pt x="8002" y="5073"/>
                    <a:pt x="7971" y="5262"/>
                  </a:cubicBezTo>
                  <a:lnTo>
                    <a:pt x="7813" y="5703"/>
                  </a:lnTo>
                  <a:cubicBezTo>
                    <a:pt x="7655" y="6177"/>
                    <a:pt x="7212" y="6453"/>
                    <a:pt x="6764" y="6453"/>
                  </a:cubicBezTo>
                  <a:cubicBezTo>
                    <a:pt x="6498" y="6453"/>
                    <a:pt x="6229" y="6356"/>
                    <a:pt x="6018" y="6144"/>
                  </a:cubicBezTo>
                  <a:lnTo>
                    <a:pt x="5640" y="5766"/>
                  </a:lnTo>
                  <a:cubicBezTo>
                    <a:pt x="5073" y="5199"/>
                    <a:pt x="5293" y="4223"/>
                    <a:pt x="6081" y="3971"/>
                  </a:cubicBezTo>
                  <a:lnTo>
                    <a:pt x="6490" y="3813"/>
                  </a:lnTo>
                  <a:cubicBezTo>
                    <a:pt x="6529" y="3802"/>
                    <a:pt x="6567" y="3797"/>
                    <a:pt x="6604" y="3797"/>
                  </a:cubicBezTo>
                  <a:close/>
                  <a:moveTo>
                    <a:pt x="6900" y="1"/>
                  </a:moveTo>
                  <a:lnTo>
                    <a:pt x="6900" y="1"/>
                  </a:lnTo>
                  <a:cubicBezTo>
                    <a:pt x="6238" y="253"/>
                    <a:pt x="5608" y="600"/>
                    <a:pt x="5136" y="1104"/>
                  </a:cubicBezTo>
                  <a:cubicBezTo>
                    <a:pt x="3434" y="2805"/>
                    <a:pt x="3088" y="6176"/>
                    <a:pt x="3088" y="7657"/>
                  </a:cubicBezTo>
                  <a:cubicBezTo>
                    <a:pt x="2726" y="7476"/>
                    <a:pt x="2328" y="7387"/>
                    <a:pt x="1930" y="7387"/>
                  </a:cubicBezTo>
                  <a:cubicBezTo>
                    <a:pt x="1287" y="7387"/>
                    <a:pt x="644" y="7619"/>
                    <a:pt x="158" y="8066"/>
                  </a:cubicBezTo>
                  <a:cubicBezTo>
                    <a:pt x="0" y="8224"/>
                    <a:pt x="32" y="8539"/>
                    <a:pt x="252" y="8665"/>
                  </a:cubicBezTo>
                  <a:cubicBezTo>
                    <a:pt x="1449" y="9295"/>
                    <a:pt x="2489" y="10334"/>
                    <a:pt x="3119" y="11532"/>
                  </a:cubicBezTo>
                  <a:cubicBezTo>
                    <a:pt x="3191" y="11676"/>
                    <a:pt x="3304" y="11748"/>
                    <a:pt x="3429" y="11748"/>
                  </a:cubicBezTo>
                  <a:cubicBezTo>
                    <a:pt x="3523" y="11748"/>
                    <a:pt x="3623" y="11707"/>
                    <a:pt x="3718" y="11626"/>
                  </a:cubicBezTo>
                  <a:cubicBezTo>
                    <a:pt x="4505" y="10839"/>
                    <a:pt x="4663" y="9641"/>
                    <a:pt x="4127" y="8696"/>
                  </a:cubicBezTo>
                  <a:lnTo>
                    <a:pt x="4190" y="8696"/>
                  </a:lnTo>
                  <a:cubicBezTo>
                    <a:pt x="5640" y="8696"/>
                    <a:pt x="8979" y="8350"/>
                    <a:pt x="10680" y="6648"/>
                  </a:cubicBezTo>
                  <a:cubicBezTo>
                    <a:pt x="11184" y="6144"/>
                    <a:pt x="11531" y="5514"/>
                    <a:pt x="11783" y="4853"/>
                  </a:cubicBezTo>
                  <a:lnTo>
                    <a:pt x="11783" y="4853"/>
                  </a:lnTo>
                  <a:cubicBezTo>
                    <a:pt x="11374" y="4979"/>
                    <a:pt x="11027" y="5042"/>
                    <a:pt x="10649" y="5042"/>
                  </a:cubicBezTo>
                  <a:cubicBezTo>
                    <a:pt x="9578" y="5042"/>
                    <a:pt x="8601" y="4664"/>
                    <a:pt x="7876" y="3908"/>
                  </a:cubicBezTo>
                  <a:cubicBezTo>
                    <a:pt x="6805" y="2836"/>
                    <a:pt x="6490" y="1356"/>
                    <a:pt x="6900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E7993BAF-802C-4C68-AFE1-0B73370551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9719" y="9490989"/>
            <a:ext cx="1166510" cy="6704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0BC0CF-B5EB-4820-B9A4-DA3F908C77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300" b="27446"/>
          <a:stretch/>
        </p:blipFill>
        <p:spPr>
          <a:xfrm>
            <a:off x="2376228" y="9490989"/>
            <a:ext cx="1710361" cy="670401"/>
          </a:xfrm>
          <a:prstGeom prst="rect">
            <a:avLst/>
          </a:prstGeom>
        </p:spPr>
      </p:pic>
      <p:grpSp>
        <p:nvGrpSpPr>
          <p:cNvPr id="42" name="Google Shape;812;p18">
            <a:extLst>
              <a:ext uri="{FF2B5EF4-FFF2-40B4-BE49-F238E27FC236}">
                <a16:creationId xmlns:a16="http://schemas.microsoft.com/office/drawing/2014/main" id="{42240AEC-B74A-4C51-8005-DE1AD959A6BA}"/>
              </a:ext>
            </a:extLst>
          </p:cNvPr>
          <p:cNvGrpSpPr/>
          <p:nvPr/>
        </p:nvGrpSpPr>
        <p:grpSpPr>
          <a:xfrm>
            <a:off x="1574869" y="3747003"/>
            <a:ext cx="1109407" cy="988228"/>
            <a:chOff x="4269321" y="6579072"/>
            <a:chExt cx="1222916" cy="1089338"/>
          </a:xfrm>
        </p:grpSpPr>
        <p:sp>
          <p:nvSpPr>
            <p:cNvPr id="43" name="Google Shape;813;p18">
              <a:extLst>
                <a:ext uri="{FF2B5EF4-FFF2-40B4-BE49-F238E27FC236}">
                  <a16:creationId xmlns:a16="http://schemas.microsoft.com/office/drawing/2014/main" id="{758E35E1-0ED6-4971-AEDA-97AF10C4F530}"/>
                </a:ext>
              </a:extLst>
            </p:cNvPr>
            <p:cNvSpPr/>
            <p:nvPr/>
          </p:nvSpPr>
          <p:spPr>
            <a:xfrm>
              <a:off x="4675752" y="7000434"/>
              <a:ext cx="816484" cy="475252"/>
            </a:xfrm>
            <a:custGeom>
              <a:avLst/>
              <a:gdLst/>
              <a:ahLst/>
              <a:cxnLst/>
              <a:rect l="l" t="t" r="r" b="b"/>
              <a:pathLst>
                <a:path w="18484" h="10759" extrusionOk="0">
                  <a:moveTo>
                    <a:pt x="12395" y="1"/>
                  </a:moveTo>
                  <a:cubicBezTo>
                    <a:pt x="11666" y="1084"/>
                    <a:pt x="10786" y="1437"/>
                    <a:pt x="9948" y="1437"/>
                  </a:cubicBezTo>
                  <a:cubicBezTo>
                    <a:pt x="8391" y="1437"/>
                    <a:pt x="6983" y="218"/>
                    <a:pt x="6982" y="217"/>
                  </a:cubicBezTo>
                  <a:lnTo>
                    <a:pt x="6982" y="217"/>
                  </a:lnTo>
                  <a:cubicBezTo>
                    <a:pt x="7199" y="3397"/>
                    <a:pt x="3530" y="3492"/>
                    <a:pt x="3088" y="3492"/>
                  </a:cubicBezTo>
                  <a:cubicBezTo>
                    <a:pt x="3060" y="3492"/>
                    <a:pt x="3045" y="3492"/>
                    <a:pt x="3045" y="3492"/>
                  </a:cubicBezTo>
                  <a:lnTo>
                    <a:pt x="3045" y="3492"/>
                  </a:lnTo>
                  <a:cubicBezTo>
                    <a:pt x="3721" y="7213"/>
                    <a:pt x="731" y="8850"/>
                    <a:pt x="0" y="9189"/>
                  </a:cubicBezTo>
                  <a:cubicBezTo>
                    <a:pt x="364" y="9057"/>
                    <a:pt x="1249" y="8745"/>
                    <a:pt x="2324" y="8745"/>
                  </a:cubicBezTo>
                  <a:cubicBezTo>
                    <a:pt x="3568" y="8745"/>
                    <a:pt x="5065" y="9162"/>
                    <a:pt x="6306" y="10758"/>
                  </a:cubicBezTo>
                  <a:cubicBezTo>
                    <a:pt x="6306" y="10758"/>
                    <a:pt x="7703" y="9068"/>
                    <a:pt x="9375" y="9068"/>
                  </a:cubicBezTo>
                  <a:cubicBezTo>
                    <a:pt x="10006" y="9068"/>
                    <a:pt x="10677" y="9309"/>
                    <a:pt x="11326" y="9973"/>
                  </a:cubicBezTo>
                  <a:cubicBezTo>
                    <a:pt x="11326" y="9973"/>
                    <a:pt x="11423" y="6048"/>
                    <a:pt x="14571" y="6048"/>
                  </a:cubicBezTo>
                  <a:cubicBezTo>
                    <a:pt x="14755" y="6048"/>
                    <a:pt x="14950" y="6062"/>
                    <a:pt x="15155" y="6090"/>
                  </a:cubicBezTo>
                  <a:cubicBezTo>
                    <a:pt x="15155" y="6090"/>
                    <a:pt x="13802" y="3438"/>
                    <a:pt x="18484" y="948"/>
                  </a:cubicBezTo>
                  <a:lnTo>
                    <a:pt x="18484" y="948"/>
                  </a:lnTo>
                  <a:cubicBezTo>
                    <a:pt x="17243" y="1396"/>
                    <a:pt x="16243" y="1565"/>
                    <a:pt x="15441" y="1565"/>
                  </a:cubicBezTo>
                  <a:cubicBezTo>
                    <a:pt x="13001" y="1565"/>
                    <a:pt x="12395" y="1"/>
                    <a:pt x="1239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4" name="Google Shape;814;p18">
              <a:extLst>
                <a:ext uri="{FF2B5EF4-FFF2-40B4-BE49-F238E27FC236}">
                  <a16:creationId xmlns:a16="http://schemas.microsoft.com/office/drawing/2014/main" id="{0958BC5A-90B9-43C9-BB27-791819C44B17}"/>
                </a:ext>
              </a:extLst>
            </p:cNvPr>
            <p:cNvSpPr/>
            <p:nvPr/>
          </p:nvSpPr>
          <p:spPr>
            <a:xfrm>
              <a:off x="4804868" y="7127165"/>
              <a:ext cx="485942" cy="226561"/>
            </a:xfrm>
            <a:custGeom>
              <a:avLst/>
              <a:gdLst/>
              <a:ahLst/>
              <a:cxnLst/>
              <a:rect l="l" t="t" r="r" b="b"/>
              <a:pathLst>
                <a:path w="11001" h="5129" extrusionOk="0">
                  <a:moveTo>
                    <a:pt x="11001" y="1"/>
                  </a:moveTo>
                  <a:cubicBezTo>
                    <a:pt x="11000" y="1"/>
                    <a:pt x="4912" y="3045"/>
                    <a:pt x="0" y="5129"/>
                  </a:cubicBezTo>
                  <a:cubicBezTo>
                    <a:pt x="0" y="5129"/>
                    <a:pt x="7158" y="2991"/>
                    <a:pt x="11001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5" name="Google Shape;815;p18">
              <a:extLst>
                <a:ext uri="{FF2B5EF4-FFF2-40B4-BE49-F238E27FC236}">
                  <a16:creationId xmlns:a16="http://schemas.microsoft.com/office/drawing/2014/main" id="{DFEA262E-E2BB-4C24-961F-D5E7DB48EE6A}"/>
                </a:ext>
              </a:extLst>
            </p:cNvPr>
            <p:cNvSpPr/>
            <p:nvPr/>
          </p:nvSpPr>
          <p:spPr>
            <a:xfrm>
              <a:off x="4269321" y="6579072"/>
              <a:ext cx="471011" cy="832033"/>
            </a:xfrm>
            <a:custGeom>
              <a:avLst/>
              <a:gdLst/>
              <a:ahLst/>
              <a:cxnLst/>
              <a:rect l="l" t="t" r="r" b="b"/>
              <a:pathLst>
                <a:path w="10663" h="18836" extrusionOk="0">
                  <a:moveTo>
                    <a:pt x="1083" y="1"/>
                  </a:moveTo>
                  <a:lnTo>
                    <a:pt x="1083" y="1"/>
                  </a:lnTo>
                  <a:cubicBezTo>
                    <a:pt x="2774" y="5075"/>
                    <a:pt x="0" y="6035"/>
                    <a:pt x="0" y="6035"/>
                  </a:cubicBezTo>
                  <a:cubicBezTo>
                    <a:pt x="3045" y="8187"/>
                    <a:pt x="176" y="11502"/>
                    <a:pt x="176" y="11502"/>
                  </a:cubicBezTo>
                  <a:cubicBezTo>
                    <a:pt x="241" y="11499"/>
                    <a:pt x="304" y="11497"/>
                    <a:pt x="366" y="11497"/>
                  </a:cubicBezTo>
                  <a:cubicBezTo>
                    <a:pt x="3548" y="11497"/>
                    <a:pt x="3275" y="15507"/>
                    <a:pt x="3275" y="15507"/>
                  </a:cubicBezTo>
                  <a:cubicBezTo>
                    <a:pt x="3626" y="15449"/>
                    <a:pt x="3959" y="15423"/>
                    <a:pt x="4273" y="15423"/>
                  </a:cubicBezTo>
                  <a:cubicBezTo>
                    <a:pt x="7334" y="15423"/>
                    <a:pt x="8665" y="17949"/>
                    <a:pt x="8971" y="18673"/>
                  </a:cubicBezTo>
                  <a:cubicBezTo>
                    <a:pt x="8687" y="17875"/>
                    <a:pt x="7618" y="14668"/>
                    <a:pt x="10663" y="12354"/>
                  </a:cubicBezTo>
                  <a:cubicBezTo>
                    <a:pt x="10663" y="12354"/>
                    <a:pt x="7510" y="9648"/>
                    <a:pt x="9986" y="7334"/>
                  </a:cubicBezTo>
                  <a:cubicBezTo>
                    <a:pt x="9986" y="7334"/>
                    <a:pt x="5589" y="7172"/>
                    <a:pt x="6157" y="3451"/>
                  </a:cubicBezTo>
                  <a:lnTo>
                    <a:pt x="6157" y="3451"/>
                  </a:lnTo>
                  <a:cubicBezTo>
                    <a:pt x="6157" y="3451"/>
                    <a:pt x="5828" y="3610"/>
                    <a:pt x="5297" y="3610"/>
                  </a:cubicBezTo>
                  <a:cubicBezTo>
                    <a:pt x="4319" y="3610"/>
                    <a:pt x="2653" y="3070"/>
                    <a:pt x="1083" y="1"/>
                  </a:cubicBezTo>
                  <a:close/>
                  <a:moveTo>
                    <a:pt x="8971" y="18673"/>
                  </a:moveTo>
                  <a:cubicBezTo>
                    <a:pt x="9025" y="18782"/>
                    <a:pt x="9025" y="18836"/>
                    <a:pt x="9025" y="18836"/>
                  </a:cubicBezTo>
                  <a:cubicBezTo>
                    <a:pt x="9025" y="18836"/>
                    <a:pt x="9025" y="18728"/>
                    <a:pt x="8971" y="18673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6" name="Google Shape;816;p18">
              <a:extLst>
                <a:ext uri="{FF2B5EF4-FFF2-40B4-BE49-F238E27FC236}">
                  <a16:creationId xmlns:a16="http://schemas.microsoft.com/office/drawing/2014/main" id="{76A27754-7315-4630-B1D8-72CE27EE1891}"/>
                </a:ext>
              </a:extLst>
            </p:cNvPr>
            <p:cNvSpPr/>
            <p:nvPr/>
          </p:nvSpPr>
          <p:spPr>
            <a:xfrm>
              <a:off x="4406786" y="6781117"/>
              <a:ext cx="201471" cy="495527"/>
            </a:xfrm>
            <a:custGeom>
              <a:avLst/>
              <a:gdLst/>
              <a:ahLst/>
              <a:cxnLst/>
              <a:rect l="l" t="t" r="r" b="b"/>
              <a:pathLst>
                <a:path w="4561" h="11218" extrusionOk="0">
                  <a:moveTo>
                    <a:pt x="0" y="0"/>
                  </a:moveTo>
                  <a:cubicBezTo>
                    <a:pt x="785" y="4736"/>
                    <a:pt x="4560" y="11217"/>
                    <a:pt x="4560" y="11217"/>
                  </a:cubicBezTo>
                  <a:cubicBezTo>
                    <a:pt x="2368" y="6319"/>
                    <a:pt x="1" y="1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7" name="Google Shape;817;p18">
              <a:extLst>
                <a:ext uri="{FF2B5EF4-FFF2-40B4-BE49-F238E27FC236}">
                  <a16:creationId xmlns:a16="http://schemas.microsoft.com/office/drawing/2014/main" id="{359545A4-2E3A-42FB-9BAF-457539C5926A}"/>
                </a:ext>
              </a:extLst>
            </p:cNvPr>
            <p:cNvSpPr/>
            <p:nvPr/>
          </p:nvSpPr>
          <p:spPr>
            <a:xfrm>
              <a:off x="4615987" y="7492648"/>
              <a:ext cx="196656" cy="172980"/>
            </a:xfrm>
            <a:custGeom>
              <a:avLst/>
              <a:gdLst/>
              <a:ahLst/>
              <a:cxnLst/>
              <a:rect l="l" t="t" r="r" b="b"/>
              <a:pathLst>
                <a:path w="4452" h="3916" extrusionOk="0">
                  <a:moveTo>
                    <a:pt x="2232" y="1"/>
                  </a:moveTo>
                  <a:cubicBezTo>
                    <a:pt x="1954" y="1"/>
                    <a:pt x="1673" y="60"/>
                    <a:pt x="1407" y="183"/>
                  </a:cubicBezTo>
                  <a:cubicBezTo>
                    <a:pt x="447" y="630"/>
                    <a:pt x="0" y="1821"/>
                    <a:pt x="447" y="2781"/>
                  </a:cubicBezTo>
                  <a:cubicBezTo>
                    <a:pt x="775" y="3488"/>
                    <a:pt x="1505" y="3916"/>
                    <a:pt x="2251" y="3916"/>
                  </a:cubicBezTo>
                  <a:cubicBezTo>
                    <a:pt x="2520" y="3916"/>
                    <a:pt x="2790" y="3860"/>
                    <a:pt x="3045" y="3742"/>
                  </a:cubicBezTo>
                  <a:cubicBezTo>
                    <a:pt x="4060" y="3282"/>
                    <a:pt x="4452" y="2105"/>
                    <a:pt x="3992" y="1144"/>
                  </a:cubicBezTo>
                  <a:cubicBezTo>
                    <a:pt x="3669" y="409"/>
                    <a:pt x="2962" y="1"/>
                    <a:pt x="2232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8" name="Google Shape;818;p18">
              <a:extLst>
                <a:ext uri="{FF2B5EF4-FFF2-40B4-BE49-F238E27FC236}">
                  <a16:creationId xmlns:a16="http://schemas.microsoft.com/office/drawing/2014/main" id="{6684D4AC-CB78-4BA1-AD8B-9CF51878D8DB}"/>
                </a:ext>
              </a:extLst>
            </p:cNvPr>
            <p:cNvSpPr/>
            <p:nvPr/>
          </p:nvSpPr>
          <p:spPr>
            <a:xfrm>
              <a:off x="4710428" y="7524673"/>
              <a:ext cx="59810" cy="51682"/>
            </a:xfrm>
            <a:custGeom>
              <a:avLst/>
              <a:gdLst/>
              <a:ahLst/>
              <a:cxnLst/>
              <a:rect l="l" t="t" r="r" b="b"/>
              <a:pathLst>
                <a:path w="1354" h="1170" extrusionOk="0">
                  <a:moveTo>
                    <a:pt x="717" y="1"/>
                  </a:moveTo>
                  <a:cubicBezTo>
                    <a:pt x="627" y="1"/>
                    <a:pt x="534" y="27"/>
                    <a:pt x="447" y="81"/>
                  </a:cubicBezTo>
                  <a:cubicBezTo>
                    <a:pt x="108" y="189"/>
                    <a:pt x="0" y="527"/>
                    <a:pt x="163" y="812"/>
                  </a:cubicBezTo>
                  <a:cubicBezTo>
                    <a:pt x="247" y="1046"/>
                    <a:pt x="435" y="1170"/>
                    <a:pt x="638" y="1170"/>
                  </a:cubicBezTo>
                  <a:cubicBezTo>
                    <a:pt x="727" y="1170"/>
                    <a:pt x="819" y="1146"/>
                    <a:pt x="907" y="1096"/>
                  </a:cubicBezTo>
                  <a:cubicBezTo>
                    <a:pt x="1177" y="987"/>
                    <a:pt x="1353" y="649"/>
                    <a:pt x="1177" y="365"/>
                  </a:cubicBezTo>
                  <a:cubicBezTo>
                    <a:pt x="1103" y="131"/>
                    <a:pt x="918" y="1"/>
                    <a:pt x="717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9" name="Google Shape;819;p18">
              <a:extLst>
                <a:ext uri="{FF2B5EF4-FFF2-40B4-BE49-F238E27FC236}">
                  <a16:creationId xmlns:a16="http://schemas.microsoft.com/office/drawing/2014/main" id="{40B460A5-13E3-4899-992A-EC5E9FC28010}"/>
                </a:ext>
              </a:extLst>
            </p:cNvPr>
            <p:cNvSpPr/>
            <p:nvPr/>
          </p:nvSpPr>
          <p:spPr>
            <a:xfrm>
              <a:off x="4426487" y="7425461"/>
              <a:ext cx="276211" cy="242949"/>
            </a:xfrm>
            <a:custGeom>
              <a:avLst/>
              <a:gdLst/>
              <a:ahLst/>
              <a:cxnLst/>
              <a:rect l="l" t="t" r="r" b="b"/>
              <a:pathLst>
                <a:path w="6253" h="5500" extrusionOk="0">
                  <a:moveTo>
                    <a:pt x="3118" y="1"/>
                  </a:moveTo>
                  <a:cubicBezTo>
                    <a:pt x="2737" y="1"/>
                    <a:pt x="2349" y="78"/>
                    <a:pt x="1976" y="243"/>
                  </a:cubicBezTo>
                  <a:cubicBezTo>
                    <a:pt x="623" y="920"/>
                    <a:pt x="1" y="2557"/>
                    <a:pt x="677" y="3910"/>
                  </a:cubicBezTo>
                  <a:cubicBezTo>
                    <a:pt x="1136" y="4907"/>
                    <a:pt x="2145" y="5499"/>
                    <a:pt x="3185" y="5499"/>
                  </a:cubicBezTo>
                  <a:cubicBezTo>
                    <a:pt x="3557" y="5499"/>
                    <a:pt x="3934" y="5424"/>
                    <a:pt x="4290" y="5263"/>
                  </a:cubicBezTo>
                  <a:cubicBezTo>
                    <a:pt x="5697" y="4587"/>
                    <a:pt x="6252" y="2949"/>
                    <a:pt x="5643" y="1596"/>
                  </a:cubicBezTo>
                  <a:cubicBezTo>
                    <a:pt x="5186" y="601"/>
                    <a:pt x="4179" y="1"/>
                    <a:pt x="3118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50" name="Google Shape;820;p18">
              <a:extLst>
                <a:ext uri="{FF2B5EF4-FFF2-40B4-BE49-F238E27FC236}">
                  <a16:creationId xmlns:a16="http://schemas.microsoft.com/office/drawing/2014/main" id="{E8A5BBCC-9F5B-4419-BEDD-6B5AF3CE9A91}"/>
                </a:ext>
              </a:extLst>
            </p:cNvPr>
            <p:cNvSpPr/>
            <p:nvPr/>
          </p:nvSpPr>
          <p:spPr>
            <a:xfrm>
              <a:off x="4560992" y="7470473"/>
              <a:ext cx="81940" cy="73105"/>
            </a:xfrm>
            <a:custGeom>
              <a:avLst/>
              <a:gdLst/>
              <a:ahLst/>
              <a:cxnLst/>
              <a:rect l="l" t="t" r="r" b="b"/>
              <a:pathLst>
                <a:path w="1855" h="1655" extrusionOk="0">
                  <a:moveTo>
                    <a:pt x="890" y="1"/>
                  </a:moveTo>
                  <a:cubicBezTo>
                    <a:pt x="780" y="1"/>
                    <a:pt x="671" y="21"/>
                    <a:pt x="569" y="63"/>
                  </a:cubicBezTo>
                  <a:cubicBezTo>
                    <a:pt x="163" y="293"/>
                    <a:pt x="0" y="740"/>
                    <a:pt x="163" y="1200"/>
                  </a:cubicBezTo>
                  <a:cubicBezTo>
                    <a:pt x="293" y="1490"/>
                    <a:pt x="601" y="1654"/>
                    <a:pt x="917" y="1654"/>
                  </a:cubicBezTo>
                  <a:cubicBezTo>
                    <a:pt x="1028" y="1654"/>
                    <a:pt x="1140" y="1634"/>
                    <a:pt x="1245" y="1592"/>
                  </a:cubicBezTo>
                  <a:cubicBezTo>
                    <a:pt x="1692" y="1362"/>
                    <a:pt x="1854" y="915"/>
                    <a:pt x="1692" y="455"/>
                  </a:cubicBezTo>
                  <a:cubicBezTo>
                    <a:pt x="1522" y="165"/>
                    <a:pt x="1203" y="1"/>
                    <a:pt x="890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51" name="Google Shape;821;p18">
              <a:extLst>
                <a:ext uri="{FF2B5EF4-FFF2-40B4-BE49-F238E27FC236}">
                  <a16:creationId xmlns:a16="http://schemas.microsoft.com/office/drawing/2014/main" id="{BDFD0C62-27C4-4B81-AA0F-D8326C2FA388}"/>
                </a:ext>
              </a:extLst>
            </p:cNvPr>
            <p:cNvSpPr/>
            <p:nvPr/>
          </p:nvSpPr>
          <p:spPr>
            <a:xfrm>
              <a:off x="4538287" y="7317018"/>
              <a:ext cx="187115" cy="170815"/>
            </a:xfrm>
            <a:custGeom>
              <a:avLst/>
              <a:gdLst/>
              <a:ahLst/>
              <a:cxnLst/>
              <a:rect l="l" t="t" r="r" b="b"/>
              <a:pathLst>
                <a:path w="4236" h="3867" extrusionOk="0">
                  <a:moveTo>
                    <a:pt x="2160" y="1"/>
                  </a:moveTo>
                  <a:cubicBezTo>
                    <a:pt x="2028" y="1"/>
                    <a:pt x="1894" y="16"/>
                    <a:pt x="1759" y="46"/>
                  </a:cubicBezTo>
                  <a:cubicBezTo>
                    <a:pt x="677" y="276"/>
                    <a:pt x="0" y="1291"/>
                    <a:pt x="230" y="2306"/>
                  </a:cubicBezTo>
                  <a:cubicBezTo>
                    <a:pt x="430" y="3234"/>
                    <a:pt x="1221" y="3866"/>
                    <a:pt x="2126" y="3866"/>
                  </a:cubicBezTo>
                  <a:cubicBezTo>
                    <a:pt x="2263" y="3866"/>
                    <a:pt x="2403" y="3851"/>
                    <a:pt x="2544" y="3821"/>
                  </a:cubicBezTo>
                  <a:cubicBezTo>
                    <a:pt x="3559" y="3591"/>
                    <a:pt x="4235" y="2576"/>
                    <a:pt x="4005" y="1507"/>
                  </a:cubicBezTo>
                  <a:cubicBezTo>
                    <a:pt x="3818" y="627"/>
                    <a:pt x="3029" y="1"/>
                    <a:pt x="2160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52" name="Google Shape;822;p18">
              <a:extLst>
                <a:ext uri="{FF2B5EF4-FFF2-40B4-BE49-F238E27FC236}">
                  <a16:creationId xmlns:a16="http://schemas.microsoft.com/office/drawing/2014/main" id="{B11332B3-D993-4470-9660-41F5B39750C0}"/>
                </a:ext>
              </a:extLst>
            </p:cNvPr>
            <p:cNvSpPr/>
            <p:nvPr/>
          </p:nvSpPr>
          <p:spPr>
            <a:xfrm>
              <a:off x="4635688" y="7355669"/>
              <a:ext cx="55039" cy="51019"/>
            </a:xfrm>
            <a:custGeom>
              <a:avLst/>
              <a:gdLst/>
              <a:ahLst/>
              <a:cxnLst/>
              <a:rect l="l" t="t" r="r" b="b"/>
              <a:pathLst>
                <a:path w="1246" h="1155" extrusionOk="0">
                  <a:moveTo>
                    <a:pt x="620" y="0"/>
                  </a:moveTo>
                  <a:cubicBezTo>
                    <a:pt x="582" y="0"/>
                    <a:pt x="542" y="3"/>
                    <a:pt x="501" y="10"/>
                  </a:cubicBezTo>
                  <a:cubicBezTo>
                    <a:pt x="163" y="78"/>
                    <a:pt x="1" y="348"/>
                    <a:pt x="55" y="686"/>
                  </a:cubicBezTo>
                  <a:cubicBezTo>
                    <a:pt x="104" y="942"/>
                    <a:pt x="383" y="1154"/>
                    <a:pt x="646" y="1154"/>
                  </a:cubicBezTo>
                  <a:cubicBezTo>
                    <a:pt x="675" y="1154"/>
                    <a:pt x="703" y="1152"/>
                    <a:pt x="731" y="1147"/>
                  </a:cubicBezTo>
                  <a:cubicBezTo>
                    <a:pt x="1070" y="1092"/>
                    <a:pt x="1246" y="754"/>
                    <a:pt x="1178" y="470"/>
                  </a:cubicBezTo>
                  <a:cubicBezTo>
                    <a:pt x="1130" y="172"/>
                    <a:pt x="904" y="0"/>
                    <a:pt x="62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p19"/>
          <p:cNvSpPr txBox="1">
            <a:spLocks noGrp="1"/>
          </p:cNvSpPr>
          <p:nvPr>
            <p:ph type="subTitle" idx="1"/>
          </p:nvPr>
        </p:nvSpPr>
        <p:spPr>
          <a:xfrm>
            <a:off x="305526" y="2392378"/>
            <a:ext cx="2302428" cy="306174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 marL="0" indent="0"/>
            <a:r>
              <a:rPr lang="en" dirty="0">
                <a:latin typeface="Impact" panose="020B0806030902050204" pitchFamily="34" charset="0"/>
              </a:rPr>
              <a:t>- STARTERS -</a:t>
            </a:r>
            <a:endParaRPr dirty="0">
              <a:latin typeface="Impact" panose="020B0806030902050204" pitchFamily="34" charset="0"/>
            </a:endParaRPr>
          </a:p>
        </p:txBody>
      </p:sp>
      <p:sp>
        <p:nvSpPr>
          <p:cNvPr id="830" name="Google Shape;830;p19"/>
          <p:cNvSpPr txBox="1">
            <a:spLocks noGrp="1"/>
          </p:cNvSpPr>
          <p:nvPr>
            <p:ph type="subTitle" idx="2"/>
          </p:nvPr>
        </p:nvSpPr>
        <p:spPr>
          <a:xfrm>
            <a:off x="475748" y="4397403"/>
            <a:ext cx="2302428" cy="306174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 marL="0" indent="0"/>
            <a:r>
              <a:rPr lang="en" dirty="0">
                <a:latin typeface="Impact" panose="020B0806030902050204" pitchFamily="34" charset="0"/>
              </a:rPr>
              <a:t>- MAIN DISHES - </a:t>
            </a:r>
            <a:endParaRPr dirty="0">
              <a:latin typeface="Impact" panose="020B0806030902050204" pitchFamily="34" charset="0"/>
            </a:endParaRPr>
          </a:p>
        </p:txBody>
      </p:sp>
      <p:sp>
        <p:nvSpPr>
          <p:cNvPr id="831" name="Google Shape;831;p19"/>
          <p:cNvSpPr txBox="1">
            <a:spLocks noGrp="1"/>
          </p:cNvSpPr>
          <p:nvPr>
            <p:ph type="subTitle" idx="3"/>
          </p:nvPr>
        </p:nvSpPr>
        <p:spPr>
          <a:xfrm>
            <a:off x="3991826" y="5526736"/>
            <a:ext cx="2302428" cy="306174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 marL="0" indent="0"/>
            <a:r>
              <a:rPr lang="en" dirty="0">
                <a:latin typeface="Impact" panose="020B0806030902050204" pitchFamily="34" charset="0"/>
              </a:rPr>
              <a:t>- DESSERTS -</a:t>
            </a:r>
            <a:endParaRPr dirty="0">
              <a:latin typeface="Impact" panose="020B0806030902050204" pitchFamily="34" charset="0"/>
            </a:endParaRPr>
          </a:p>
        </p:txBody>
      </p:sp>
      <p:sp>
        <p:nvSpPr>
          <p:cNvPr id="833" name="Google Shape;833;p19"/>
          <p:cNvSpPr txBox="1">
            <a:spLocks noGrp="1"/>
          </p:cNvSpPr>
          <p:nvPr>
            <p:ph type="subTitle" idx="4"/>
          </p:nvPr>
        </p:nvSpPr>
        <p:spPr>
          <a:xfrm>
            <a:off x="3919499" y="6659031"/>
            <a:ext cx="2302428" cy="306174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 marL="0" indent="0"/>
            <a:r>
              <a:rPr lang="en" dirty="0">
                <a:latin typeface="Impact" panose="020B0806030902050204" pitchFamily="34" charset="0"/>
              </a:rPr>
              <a:t>- DRINKS -</a:t>
            </a:r>
            <a:endParaRPr dirty="0">
              <a:latin typeface="Impact" panose="020B0806030902050204" pitchFamily="34" charset="0"/>
            </a:endParaRPr>
          </a:p>
        </p:txBody>
      </p:sp>
      <p:sp>
        <p:nvSpPr>
          <p:cNvPr id="834" name="Google Shape;834;p19"/>
          <p:cNvSpPr txBox="1">
            <a:spLocks noGrp="1"/>
          </p:cNvSpPr>
          <p:nvPr>
            <p:ph type="subTitle" idx="5"/>
          </p:nvPr>
        </p:nvSpPr>
        <p:spPr>
          <a:xfrm>
            <a:off x="1" y="1470631"/>
            <a:ext cx="6858000" cy="467670"/>
          </a:xfrm>
          <a:prstGeom prst="rect">
            <a:avLst/>
          </a:prstGeom>
        </p:spPr>
        <p:txBody>
          <a:bodyPr spcFirstLastPara="1" vert="horz" wrap="square" lIns="82939" tIns="82939" rIns="82939" bIns="82939" rtlCol="0" anchor="ctr" anchorCtr="0">
            <a:noAutofit/>
          </a:bodyPr>
          <a:lstStyle/>
          <a:p>
            <a:pPr marL="0" indent="0" algn="ctr"/>
            <a:r>
              <a:rPr lang="en" dirty="0">
                <a:latin typeface="Impact" panose="020B0806030902050204" pitchFamily="34" charset="0"/>
              </a:rPr>
              <a:t>“Where the Taste Reigns”</a:t>
            </a:r>
          </a:p>
        </p:txBody>
      </p:sp>
      <p:sp>
        <p:nvSpPr>
          <p:cNvPr id="841" name="Google Shape;841;p19"/>
          <p:cNvSpPr txBox="1"/>
          <p:nvPr/>
        </p:nvSpPr>
        <p:spPr>
          <a:xfrm>
            <a:off x="3698133" y="4469763"/>
            <a:ext cx="1262525" cy="225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endParaRPr sz="1452" dirty="0">
              <a:solidFill>
                <a:schemeClr val="lt1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cxnSp>
        <p:nvCxnSpPr>
          <p:cNvPr id="990" name="Google Shape;990;p19"/>
          <p:cNvCxnSpPr>
            <a:cxnSpLocks/>
          </p:cNvCxnSpPr>
          <p:nvPr/>
        </p:nvCxnSpPr>
        <p:spPr>
          <a:xfrm>
            <a:off x="253747" y="2255971"/>
            <a:ext cx="1437248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92" name="Google Shape;992;p19"/>
          <p:cNvCxnSpPr>
            <a:cxnSpLocks/>
          </p:cNvCxnSpPr>
          <p:nvPr/>
        </p:nvCxnSpPr>
        <p:spPr>
          <a:xfrm>
            <a:off x="5181712" y="2269296"/>
            <a:ext cx="1437248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CC16F2D-B85C-4064-B60F-092E0DA434CB}"/>
              </a:ext>
            </a:extLst>
          </p:cNvPr>
          <p:cNvSpPr txBox="1"/>
          <p:nvPr/>
        </p:nvSpPr>
        <p:spPr>
          <a:xfrm>
            <a:off x="27541" y="2561644"/>
            <a:ext cx="3098828" cy="2187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55539" indent="-155539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Atlantic prawn served with Marie-rose sauce on a garlic bread with fresh crisp lettuce (242 Cal)                                        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£6.30 </a:t>
            </a:r>
          </a:p>
          <a:p>
            <a:pPr marL="155539" indent="-155539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Deep fried calamari served with roasted garlic  mayonnaise and salad (333 Cal)                  £ 7.50 </a:t>
            </a:r>
          </a:p>
          <a:p>
            <a:pPr>
              <a:buClr>
                <a:schemeClr val="bg1"/>
              </a:buClr>
            </a:pPr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5539" indent="-155539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Greek salad (Vegan) (264 Cal) (Goat cheese, tomato, onion, raisins and oregano)                                                              £ 5.00</a:t>
            </a:r>
          </a:p>
          <a:p>
            <a:pPr lvl="2">
              <a:buClr>
                <a:schemeClr val="bg1"/>
              </a:buClr>
            </a:pPr>
            <a:endParaRPr lang="en-US" sz="1633" dirty="0">
              <a:solidFill>
                <a:schemeClr val="bg1"/>
              </a:solidFill>
              <a:latin typeface="Elsie" panose="020B060402020202020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3567F1-7876-40C3-8698-8576B010D613}"/>
              </a:ext>
            </a:extLst>
          </p:cNvPr>
          <p:cNvSpPr txBox="1"/>
          <p:nvPr/>
        </p:nvSpPr>
        <p:spPr>
          <a:xfrm>
            <a:off x="141581" y="4834703"/>
            <a:ext cx="3098829" cy="7215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Sizzling Shrimp Scampi (219 Cal) 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(shrimp that are split, brushed with garlicky butter, broiled, lemon, garlic, parsley and thyme)     £ 10.00 </a:t>
            </a:r>
          </a:p>
          <a:p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P1: Chardonnays 125 ml a glass 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(Silky whites delicious with fish or any kind of seafood)                                                            £16.00</a:t>
            </a:r>
          </a:p>
          <a:p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P2: Sauvignon Blanc 125 ml a glass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(These whites are terrific with herbs in sauces and light enough to pair with shrimp)                   £ 15.50</a:t>
            </a:r>
          </a:p>
          <a:p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Lamb Chops with Frizzled Herbs (163 Cal)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(Frying herbs like rosemary, parsley and sage with tender lamb chops)                                           £16.00</a:t>
            </a:r>
          </a:p>
          <a:p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P1: Cabernet Sauvignon 125 ml a glass 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(California Cabernet, Bordeaux, and Bordeaux-style blends are terrific with steaks)                         £14.00</a:t>
            </a:r>
          </a:p>
          <a:p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P2: Gewürztraminer 125 ml a glass </a:t>
            </a:r>
          </a:p>
          <a:p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(White wine grape variety with pink skins)     £15.70</a:t>
            </a:r>
          </a:p>
          <a:p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Chicken Drumsticks with Asian Barbecue Sauce (800 Cal)                                       </a:t>
            </a: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£13.00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(sweet, sticky, slightly fiery version using ingredients, like chile sauce, hoisin sauce, rice vinegar and ginger)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P1: Malbec 125 ml a glass   </a:t>
            </a: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£14.50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P2: </a:t>
            </a:r>
            <a:r>
              <a:rPr lang="en-US" sz="1089" dirty="0" err="1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Côtes</a:t>
            </a: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-du-Rhône  125 ml a glass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are bold to drink with foods brushed with heavily spiced barbecue sauces)                      £15.30 </a:t>
            </a:r>
          </a:p>
          <a:p>
            <a:pPr>
              <a:buClr>
                <a:schemeClr val="bg1"/>
              </a:buClr>
            </a:pPr>
            <a:endParaRPr lang="en-US" sz="1089" dirty="0">
              <a:solidFill>
                <a:schemeClr val="bg1"/>
              </a:solidFill>
              <a:latin typeface="Elsie" panose="020B0604020202020204" charset="0"/>
            </a:endParaRPr>
          </a:p>
          <a:p>
            <a:endParaRPr lang="en-US" sz="1089" dirty="0">
              <a:solidFill>
                <a:schemeClr val="bg1"/>
              </a:solidFill>
              <a:latin typeface="Elsie" panose="020B0604020202020204" charset="0"/>
            </a:endParaRPr>
          </a:p>
          <a:p>
            <a:endParaRPr lang="en-US" sz="1633" dirty="0">
              <a:solidFill>
                <a:schemeClr val="bg1"/>
              </a:solidFill>
              <a:latin typeface="Elsie" panose="020B0604020202020204" charset="0"/>
            </a:endParaRPr>
          </a:p>
        </p:txBody>
      </p:sp>
      <p:cxnSp>
        <p:nvCxnSpPr>
          <p:cNvPr id="154" name="Google Shape;993;p19">
            <a:extLst>
              <a:ext uri="{FF2B5EF4-FFF2-40B4-BE49-F238E27FC236}">
                <a16:creationId xmlns:a16="http://schemas.microsoft.com/office/drawing/2014/main" id="{595DAD2A-97A8-42C2-94A4-5925826D9693}"/>
              </a:ext>
            </a:extLst>
          </p:cNvPr>
          <p:cNvCxnSpPr/>
          <p:nvPr/>
        </p:nvCxnSpPr>
        <p:spPr>
          <a:xfrm>
            <a:off x="1247714" y="10330873"/>
            <a:ext cx="4483202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8" name="TextBox 157">
            <a:extLst>
              <a:ext uri="{FF2B5EF4-FFF2-40B4-BE49-F238E27FC236}">
                <a16:creationId xmlns:a16="http://schemas.microsoft.com/office/drawing/2014/main" id="{608538C2-7AD8-4A88-B995-DF8A0BAFED82}"/>
              </a:ext>
            </a:extLst>
          </p:cNvPr>
          <p:cNvSpPr txBox="1"/>
          <p:nvPr/>
        </p:nvSpPr>
        <p:spPr>
          <a:xfrm>
            <a:off x="3410183" y="2717332"/>
            <a:ext cx="2490153" cy="343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1633" dirty="0">
              <a:solidFill>
                <a:schemeClr val="bg1"/>
              </a:solidFill>
              <a:latin typeface="Elsie" panose="020B0604020202020204" charset="0"/>
            </a:endParaRP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8EC69694-F91D-4A5E-BAED-175400A1EB5A}"/>
              </a:ext>
            </a:extLst>
          </p:cNvPr>
          <p:cNvSpPr txBox="1"/>
          <p:nvPr/>
        </p:nvSpPr>
        <p:spPr>
          <a:xfrm>
            <a:off x="3381741" y="2430267"/>
            <a:ext cx="3345813" cy="3947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Triple-Decker Baked Italian Cheese Sandwiches (Vegan) (404 Cal)</a:t>
            </a: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£10.50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P1: Dry Rosé  125 ml a glass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(the acidity of white wine and the fruit character of red)                                                                                                  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£17.00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P2: Champagne Riesling Merlot 125 ml a glass </a:t>
            </a: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(Aromatic grape variety)                                         £15.00</a:t>
            </a:r>
          </a:p>
          <a:p>
            <a:pPr>
              <a:buClr>
                <a:schemeClr val="bg1"/>
              </a:buClr>
            </a:pPr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bg1"/>
              </a:buClr>
            </a:pPr>
            <a:endParaRPr lang="en-US" sz="1089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Rice with mushroom and seaweed (Vegetarian)  (180 Cal)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(Rice sautéed with hijiki seaweed)                           £9.50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P1: </a:t>
            </a:r>
            <a:r>
              <a:rPr lang="en-US" sz="1089" dirty="0" err="1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Grüner</a:t>
            </a: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Veltliner 125 ml a glass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(citrus-and-clover scent is lovely with fresh herbs in a dish)                                                                         £15.00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P2: Pinot Noir 125 ml a glass </a:t>
            </a:r>
          </a:p>
          <a:p>
            <a:pPr lvl="1"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(Red wine grape variety goes well with rice)         £14.80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55DA3A-7A8B-46C4-9F5E-55E8DC3812A1}"/>
              </a:ext>
            </a:extLst>
          </p:cNvPr>
          <p:cNvSpPr txBox="1"/>
          <p:nvPr/>
        </p:nvSpPr>
        <p:spPr>
          <a:xfrm>
            <a:off x="2315176" y="1876713"/>
            <a:ext cx="2463609" cy="287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127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serve every day 5pm-12pm</a:t>
            </a:r>
            <a:endParaRPr lang="en-US" sz="1633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2" name="Google Shape;848;p19">
            <a:extLst>
              <a:ext uri="{FF2B5EF4-FFF2-40B4-BE49-F238E27FC236}">
                <a16:creationId xmlns:a16="http://schemas.microsoft.com/office/drawing/2014/main" id="{9ABFEECF-F6A3-4A8A-B01B-783360543F63}"/>
              </a:ext>
            </a:extLst>
          </p:cNvPr>
          <p:cNvGrpSpPr/>
          <p:nvPr/>
        </p:nvGrpSpPr>
        <p:grpSpPr>
          <a:xfrm rot="5400000">
            <a:off x="842349" y="1140737"/>
            <a:ext cx="306174" cy="1763751"/>
            <a:chOff x="236750" y="1579975"/>
            <a:chExt cx="653925" cy="3351700"/>
          </a:xfrm>
        </p:grpSpPr>
        <p:sp>
          <p:nvSpPr>
            <p:cNvPr id="163" name="Google Shape;849;p19">
              <a:extLst>
                <a:ext uri="{FF2B5EF4-FFF2-40B4-BE49-F238E27FC236}">
                  <a16:creationId xmlns:a16="http://schemas.microsoft.com/office/drawing/2014/main" id="{8EBB7FE2-DFC5-4F1B-9140-31EE156C0650}"/>
                </a:ext>
              </a:extLst>
            </p:cNvPr>
            <p:cNvSpPr/>
            <p:nvPr/>
          </p:nvSpPr>
          <p:spPr>
            <a:xfrm>
              <a:off x="279050" y="3094950"/>
              <a:ext cx="356575" cy="197250"/>
            </a:xfrm>
            <a:custGeom>
              <a:avLst/>
              <a:gdLst/>
              <a:ahLst/>
              <a:cxnLst/>
              <a:rect l="l" t="t" r="r" b="b"/>
              <a:pathLst>
                <a:path w="14263" h="7890" extrusionOk="0">
                  <a:moveTo>
                    <a:pt x="9526" y="1"/>
                  </a:moveTo>
                  <a:cubicBezTo>
                    <a:pt x="9526" y="1"/>
                    <a:pt x="8486" y="1156"/>
                    <a:pt x="7278" y="1156"/>
                  </a:cubicBezTo>
                  <a:cubicBezTo>
                    <a:pt x="6777" y="1156"/>
                    <a:pt x="6247" y="957"/>
                    <a:pt x="5751" y="393"/>
                  </a:cubicBezTo>
                  <a:cubicBezTo>
                    <a:pt x="5751" y="393"/>
                    <a:pt x="5506" y="3262"/>
                    <a:pt x="3263" y="3262"/>
                  </a:cubicBezTo>
                  <a:cubicBezTo>
                    <a:pt x="3090" y="3262"/>
                    <a:pt x="2904" y="3245"/>
                    <a:pt x="2706" y="3208"/>
                  </a:cubicBezTo>
                  <a:lnTo>
                    <a:pt x="2706" y="3208"/>
                  </a:lnTo>
                  <a:cubicBezTo>
                    <a:pt x="2706" y="3208"/>
                    <a:pt x="3613" y="5237"/>
                    <a:pt x="0" y="6929"/>
                  </a:cubicBezTo>
                  <a:cubicBezTo>
                    <a:pt x="827" y="6675"/>
                    <a:pt x="1507" y="6575"/>
                    <a:pt x="2064" y="6575"/>
                  </a:cubicBezTo>
                  <a:cubicBezTo>
                    <a:pt x="4090" y="6575"/>
                    <a:pt x="4506" y="7889"/>
                    <a:pt x="4506" y="7889"/>
                  </a:cubicBezTo>
                  <a:cubicBezTo>
                    <a:pt x="5070" y="7136"/>
                    <a:pt x="5722" y="6885"/>
                    <a:pt x="6342" y="6885"/>
                  </a:cubicBezTo>
                  <a:cubicBezTo>
                    <a:pt x="7581" y="6885"/>
                    <a:pt x="8687" y="7889"/>
                    <a:pt x="8687" y="7889"/>
                  </a:cubicBezTo>
                  <a:cubicBezTo>
                    <a:pt x="8632" y="5805"/>
                    <a:pt x="10734" y="5621"/>
                    <a:pt x="11476" y="5621"/>
                  </a:cubicBezTo>
                  <a:cubicBezTo>
                    <a:pt x="11635" y="5621"/>
                    <a:pt x="11732" y="5630"/>
                    <a:pt x="11732" y="5630"/>
                  </a:cubicBezTo>
                  <a:cubicBezTo>
                    <a:pt x="11393" y="2815"/>
                    <a:pt x="13694" y="1638"/>
                    <a:pt x="14262" y="1408"/>
                  </a:cubicBezTo>
                  <a:lnTo>
                    <a:pt x="14262" y="1408"/>
                  </a:lnTo>
                  <a:cubicBezTo>
                    <a:pt x="14019" y="1506"/>
                    <a:pt x="13427" y="1696"/>
                    <a:pt x="12697" y="1696"/>
                  </a:cubicBezTo>
                  <a:cubicBezTo>
                    <a:pt x="11719" y="1696"/>
                    <a:pt x="10494" y="1356"/>
                    <a:pt x="9526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4" name="Google Shape;850;p19">
              <a:extLst>
                <a:ext uri="{FF2B5EF4-FFF2-40B4-BE49-F238E27FC236}">
                  <a16:creationId xmlns:a16="http://schemas.microsoft.com/office/drawing/2014/main" id="{F16A3B15-5672-46DC-9B67-5CDF1EB833D5}"/>
                </a:ext>
              </a:extLst>
            </p:cNvPr>
            <p:cNvSpPr/>
            <p:nvPr/>
          </p:nvSpPr>
          <p:spPr>
            <a:xfrm>
              <a:off x="366325" y="3154150"/>
              <a:ext cx="214500" cy="78850"/>
            </a:xfrm>
            <a:custGeom>
              <a:avLst/>
              <a:gdLst/>
              <a:ahLst/>
              <a:cxnLst/>
              <a:rect l="l" t="t" r="r" b="b"/>
              <a:pathLst>
                <a:path w="8580" h="3154" extrusionOk="0">
                  <a:moveTo>
                    <a:pt x="8579" y="1"/>
                  </a:moveTo>
                  <a:cubicBezTo>
                    <a:pt x="4858" y="1516"/>
                    <a:pt x="0" y="3153"/>
                    <a:pt x="0" y="3153"/>
                  </a:cubicBezTo>
                  <a:cubicBezTo>
                    <a:pt x="3613" y="2707"/>
                    <a:pt x="8579" y="1"/>
                    <a:pt x="857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5" name="Google Shape;851;p19">
              <a:extLst>
                <a:ext uri="{FF2B5EF4-FFF2-40B4-BE49-F238E27FC236}">
                  <a16:creationId xmlns:a16="http://schemas.microsoft.com/office/drawing/2014/main" id="{CEEA76E8-FB52-4620-9EAE-109DA28E363B}"/>
                </a:ext>
              </a:extLst>
            </p:cNvPr>
            <p:cNvSpPr/>
            <p:nvPr/>
          </p:nvSpPr>
          <p:spPr>
            <a:xfrm>
              <a:off x="469150" y="2773600"/>
              <a:ext cx="201650" cy="352175"/>
            </a:xfrm>
            <a:custGeom>
              <a:avLst/>
              <a:gdLst/>
              <a:ahLst/>
              <a:cxnLst/>
              <a:rect l="l" t="t" r="r" b="b"/>
              <a:pathLst>
                <a:path w="8066" h="14087" extrusionOk="0">
                  <a:moveTo>
                    <a:pt x="907" y="0"/>
                  </a:moveTo>
                  <a:cubicBezTo>
                    <a:pt x="2152" y="3830"/>
                    <a:pt x="1" y="4560"/>
                    <a:pt x="1" y="4560"/>
                  </a:cubicBezTo>
                  <a:cubicBezTo>
                    <a:pt x="2315" y="6198"/>
                    <a:pt x="123" y="8674"/>
                    <a:pt x="123" y="8674"/>
                  </a:cubicBezTo>
                  <a:cubicBezTo>
                    <a:pt x="166" y="8672"/>
                    <a:pt x="209" y="8671"/>
                    <a:pt x="250" y="8671"/>
                  </a:cubicBezTo>
                  <a:cubicBezTo>
                    <a:pt x="2647" y="8671"/>
                    <a:pt x="2490" y="11664"/>
                    <a:pt x="2490" y="11664"/>
                  </a:cubicBezTo>
                  <a:cubicBezTo>
                    <a:pt x="2713" y="11633"/>
                    <a:pt x="2926" y="11619"/>
                    <a:pt x="3128" y="11619"/>
                  </a:cubicBezTo>
                  <a:cubicBezTo>
                    <a:pt x="5487" y="11619"/>
                    <a:pt x="6513" y="13575"/>
                    <a:pt x="6712" y="14086"/>
                  </a:cubicBezTo>
                  <a:cubicBezTo>
                    <a:pt x="6496" y="13531"/>
                    <a:pt x="5751" y="11109"/>
                    <a:pt x="8065" y="9418"/>
                  </a:cubicBezTo>
                  <a:cubicBezTo>
                    <a:pt x="8065" y="9418"/>
                    <a:pt x="5697" y="7321"/>
                    <a:pt x="7565" y="5575"/>
                  </a:cubicBezTo>
                  <a:cubicBezTo>
                    <a:pt x="7565" y="5575"/>
                    <a:pt x="4236" y="5413"/>
                    <a:pt x="4737" y="2652"/>
                  </a:cubicBezTo>
                  <a:lnTo>
                    <a:pt x="4737" y="2652"/>
                  </a:lnTo>
                  <a:cubicBezTo>
                    <a:pt x="4737" y="2652"/>
                    <a:pt x="4495" y="2765"/>
                    <a:pt x="4105" y="2765"/>
                  </a:cubicBezTo>
                  <a:cubicBezTo>
                    <a:pt x="3364" y="2765"/>
                    <a:pt x="2086" y="2358"/>
                    <a:pt x="9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6" name="Google Shape;852;p19">
              <a:extLst>
                <a:ext uri="{FF2B5EF4-FFF2-40B4-BE49-F238E27FC236}">
                  <a16:creationId xmlns:a16="http://schemas.microsoft.com/office/drawing/2014/main" id="{E0B3B690-C1DC-47D9-8053-F14A9BCB5B00}"/>
                </a:ext>
              </a:extLst>
            </p:cNvPr>
            <p:cNvSpPr/>
            <p:nvPr/>
          </p:nvSpPr>
          <p:spPr>
            <a:xfrm>
              <a:off x="525650" y="2860875"/>
              <a:ext cx="91700" cy="210100"/>
            </a:xfrm>
            <a:custGeom>
              <a:avLst/>
              <a:gdLst/>
              <a:ahLst/>
              <a:cxnLst/>
              <a:rect l="l" t="t" r="r" b="b"/>
              <a:pathLst>
                <a:path w="3668" h="8404" extrusionOk="0">
                  <a:moveTo>
                    <a:pt x="0" y="0"/>
                  </a:moveTo>
                  <a:lnTo>
                    <a:pt x="0" y="0"/>
                  </a:lnTo>
                  <a:cubicBezTo>
                    <a:pt x="1" y="1"/>
                    <a:pt x="2138" y="4628"/>
                    <a:pt x="3667" y="8403"/>
                  </a:cubicBezTo>
                  <a:cubicBezTo>
                    <a:pt x="3667" y="8403"/>
                    <a:pt x="2138" y="2937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7" name="Google Shape;853;p19">
              <a:extLst>
                <a:ext uri="{FF2B5EF4-FFF2-40B4-BE49-F238E27FC236}">
                  <a16:creationId xmlns:a16="http://schemas.microsoft.com/office/drawing/2014/main" id="{16BB2778-D4A9-44F8-8DDA-C29A1A99DA28}"/>
                </a:ext>
              </a:extLst>
            </p:cNvPr>
            <p:cNvSpPr/>
            <p:nvPr/>
          </p:nvSpPr>
          <p:spPr>
            <a:xfrm>
              <a:off x="635600" y="3157275"/>
              <a:ext cx="83225" cy="72300"/>
            </a:xfrm>
            <a:custGeom>
              <a:avLst/>
              <a:gdLst/>
              <a:ahLst/>
              <a:cxnLst/>
              <a:rect l="l" t="t" r="r" b="b"/>
              <a:pathLst>
                <a:path w="3329" h="2892" extrusionOk="0">
                  <a:moveTo>
                    <a:pt x="1649" y="0"/>
                  </a:moveTo>
                  <a:cubicBezTo>
                    <a:pt x="1472" y="0"/>
                    <a:pt x="1294" y="30"/>
                    <a:pt x="1123" y="92"/>
                  </a:cubicBezTo>
                  <a:cubicBezTo>
                    <a:pt x="338" y="376"/>
                    <a:pt x="0" y="1229"/>
                    <a:pt x="284" y="1960"/>
                  </a:cubicBezTo>
                  <a:cubicBezTo>
                    <a:pt x="505" y="2528"/>
                    <a:pt x="1062" y="2891"/>
                    <a:pt x="1642" y="2891"/>
                  </a:cubicBezTo>
                  <a:cubicBezTo>
                    <a:pt x="1808" y="2891"/>
                    <a:pt x="1975" y="2862"/>
                    <a:pt x="2138" y="2798"/>
                  </a:cubicBezTo>
                  <a:cubicBezTo>
                    <a:pt x="2936" y="2528"/>
                    <a:pt x="3329" y="1675"/>
                    <a:pt x="3045" y="945"/>
                  </a:cubicBezTo>
                  <a:cubicBezTo>
                    <a:pt x="2826" y="340"/>
                    <a:pt x="2245" y="0"/>
                    <a:pt x="164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8" name="Google Shape;854;p19">
              <a:extLst>
                <a:ext uri="{FF2B5EF4-FFF2-40B4-BE49-F238E27FC236}">
                  <a16:creationId xmlns:a16="http://schemas.microsoft.com/office/drawing/2014/main" id="{8B09A704-E5F5-45CF-BF1E-F60DDAB819D5}"/>
                </a:ext>
              </a:extLst>
            </p:cNvPr>
            <p:cNvSpPr/>
            <p:nvPr/>
          </p:nvSpPr>
          <p:spPr>
            <a:xfrm>
              <a:off x="648450" y="3181900"/>
              <a:ext cx="23700" cy="22000"/>
            </a:xfrm>
            <a:custGeom>
              <a:avLst/>
              <a:gdLst/>
              <a:ahLst/>
              <a:cxnLst/>
              <a:rect l="l" t="t" r="r" b="b"/>
              <a:pathLst>
                <a:path w="948" h="880" extrusionOk="0">
                  <a:moveTo>
                    <a:pt x="450" y="0"/>
                  </a:moveTo>
                  <a:cubicBezTo>
                    <a:pt x="413" y="0"/>
                    <a:pt x="375" y="5"/>
                    <a:pt x="339" y="14"/>
                  </a:cubicBezTo>
                  <a:cubicBezTo>
                    <a:pt x="108" y="122"/>
                    <a:pt x="0" y="352"/>
                    <a:pt x="54" y="582"/>
                  </a:cubicBezTo>
                  <a:cubicBezTo>
                    <a:pt x="145" y="764"/>
                    <a:pt x="322" y="879"/>
                    <a:pt x="505" y="879"/>
                  </a:cubicBezTo>
                  <a:cubicBezTo>
                    <a:pt x="540" y="879"/>
                    <a:pt x="575" y="875"/>
                    <a:pt x="609" y="866"/>
                  </a:cubicBezTo>
                  <a:cubicBezTo>
                    <a:pt x="839" y="745"/>
                    <a:pt x="947" y="528"/>
                    <a:pt x="893" y="298"/>
                  </a:cubicBezTo>
                  <a:cubicBezTo>
                    <a:pt x="803" y="107"/>
                    <a:pt x="630" y="0"/>
                    <a:pt x="45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69" name="Google Shape;855;p19">
              <a:extLst>
                <a:ext uri="{FF2B5EF4-FFF2-40B4-BE49-F238E27FC236}">
                  <a16:creationId xmlns:a16="http://schemas.microsoft.com/office/drawing/2014/main" id="{CA80CF86-9B1A-40CD-90FB-13DF0B084C34}"/>
                </a:ext>
              </a:extLst>
            </p:cNvPr>
            <p:cNvSpPr/>
            <p:nvPr/>
          </p:nvSpPr>
          <p:spPr>
            <a:xfrm>
              <a:off x="652500" y="3087275"/>
              <a:ext cx="118425" cy="102650"/>
            </a:xfrm>
            <a:custGeom>
              <a:avLst/>
              <a:gdLst/>
              <a:ahLst/>
              <a:cxnLst/>
              <a:rect l="l" t="t" r="r" b="b"/>
              <a:pathLst>
                <a:path w="4737" h="4106" extrusionOk="0">
                  <a:moveTo>
                    <a:pt x="2372" y="1"/>
                  </a:moveTo>
                  <a:cubicBezTo>
                    <a:pt x="2128" y="1"/>
                    <a:pt x="1880" y="43"/>
                    <a:pt x="1638" y="132"/>
                  </a:cubicBezTo>
                  <a:cubicBezTo>
                    <a:pt x="569" y="524"/>
                    <a:pt x="1" y="1715"/>
                    <a:pt x="393" y="2784"/>
                  </a:cubicBezTo>
                  <a:cubicBezTo>
                    <a:pt x="749" y="3611"/>
                    <a:pt x="1534" y="4106"/>
                    <a:pt x="2366" y="4106"/>
                  </a:cubicBezTo>
                  <a:cubicBezTo>
                    <a:pt x="2610" y="4106"/>
                    <a:pt x="2857" y="4064"/>
                    <a:pt x="3099" y="3975"/>
                  </a:cubicBezTo>
                  <a:cubicBezTo>
                    <a:pt x="4168" y="3569"/>
                    <a:pt x="4737" y="2392"/>
                    <a:pt x="4344" y="1323"/>
                  </a:cubicBezTo>
                  <a:cubicBezTo>
                    <a:pt x="3999" y="496"/>
                    <a:pt x="3208" y="1"/>
                    <a:pt x="2372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0" name="Google Shape;856;p19">
              <a:extLst>
                <a:ext uri="{FF2B5EF4-FFF2-40B4-BE49-F238E27FC236}">
                  <a16:creationId xmlns:a16="http://schemas.microsoft.com/office/drawing/2014/main" id="{DDCFBD30-712F-4307-B384-F788102944A9}"/>
                </a:ext>
              </a:extLst>
            </p:cNvPr>
            <p:cNvSpPr/>
            <p:nvPr/>
          </p:nvSpPr>
          <p:spPr>
            <a:xfrm>
              <a:off x="670775" y="3122200"/>
              <a:ext cx="35200" cy="31425"/>
            </a:xfrm>
            <a:custGeom>
              <a:avLst/>
              <a:gdLst/>
              <a:ahLst/>
              <a:cxnLst/>
              <a:rect l="l" t="t" r="r" b="b"/>
              <a:pathLst>
                <a:path w="1408" h="1257" extrusionOk="0">
                  <a:moveTo>
                    <a:pt x="723" y="1"/>
                  </a:moveTo>
                  <a:cubicBezTo>
                    <a:pt x="655" y="1"/>
                    <a:pt x="585" y="11"/>
                    <a:pt x="514" y="34"/>
                  </a:cubicBezTo>
                  <a:cubicBezTo>
                    <a:pt x="176" y="142"/>
                    <a:pt x="0" y="548"/>
                    <a:pt x="122" y="819"/>
                  </a:cubicBezTo>
                  <a:cubicBezTo>
                    <a:pt x="209" y="1090"/>
                    <a:pt x="478" y="1256"/>
                    <a:pt x="755" y="1256"/>
                  </a:cubicBezTo>
                  <a:cubicBezTo>
                    <a:pt x="824" y="1256"/>
                    <a:pt x="894" y="1246"/>
                    <a:pt x="961" y="1225"/>
                  </a:cubicBezTo>
                  <a:cubicBezTo>
                    <a:pt x="1245" y="1103"/>
                    <a:pt x="1408" y="710"/>
                    <a:pt x="1299" y="426"/>
                  </a:cubicBezTo>
                  <a:cubicBezTo>
                    <a:pt x="1213" y="158"/>
                    <a:pt x="983" y="1"/>
                    <a:pt x="723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1" name="Google Shape;857;p19">
              <a:extLst>
                <a:ext uri="{FF2B5EF4-FFF2-40B4-BE49-F238E27FC236}">
                  <a16:creationId xmlns:a16="http://schemas.microsoft.com/office/drawing/2014/main" id="{0273DA16-078D-4F3B-AEFE-0A4247D7795A}"/>
                </a:ext>
              </a:extLst>
            </p:cNvPr>
            <p:cNvSpPr/>
            <p:nvPr/>
          </p:nvSpPr>
          <p:spPr>
            <a:xfrm>
              <a:off x="606150" y="3079075"/>
              <a:ext cx="82900" cy="72900"/>
            </a:xfrm>
            <a:custGeom>
              <a:avLst/>
              <a:gdLst/>
              <a:ahLst/>
              <a:cxnLst/>
              <a:rect l="l" t="t" r="r" b="b"/>
              <a:pathLst>
                <a:path w="3316" h="2916" extrusionOk="0">
                  <a:moveTo>
                    <a:pt x="1631" y="1"/>
                  </a:moveTo>
                  <a:cubicBezTo>
                    <a:pt x="1359" y="1"/>
                    <a:pt x="1084" y="77"/>
                    <a:pt x="840" y="243"/>
                  </a:cubicBezTo>
                  <a:cubicBezTo>
                    <a:pt x="163" y="690"/>
                    <a:pt x="1" y="1597"/>
                    <a:pt x="447" y="2273"/>
                  </a:cubicBezTo>
                  <a:cubicBezTo>
                    <a:pt x="725" y="2694"/>
                    <a:pt x="1181" y="2916"/>
                    <a:pt x="1649" y="2916"/>
                  </a:cubicBezTo>
                  <a:cubicBezTo>
                    <a:pt x="1933" y="2916"/>
                    <a:pt x="2221" y="2834"/>
                    <a:pt x="2477" y="2665"/>
                  </a:cubicBezTo>
                  <a:cubicBezTo>
                    <a:pt x="3154" y="2205"/>
                    <a:pt x="3316" y="1312"/>
                    <a:pt x="2869" y="636"/>
                  </a:cubicBezTo>
                  <a:cubicBezTo>
                    <a:pt x="2584" y="238"/>
                    <a:pt x="2112" y="1"/>
                    <a:pt x="1631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2" name="Google Shape;858;p19">
              <a:extLst>
                <a:ext uri="{FF2B5EF4-FFF2-40B4-BE49-F238E27FC236}">
                  <a16:creationId xmlns:a16="http://schemas.microsoft.com/office/drawing/2014/main" id="{A92352BE-2273-40FF-99A1-F19F840359FB}"/>
                </a:ext>
              </a:extLst>
            </p:cNvPr>
            <p:cNvSpPr/>
            <p:nvPr/>
          </p:nvSpPr>
          <p:spPr>
            <a:xfrm>
              <a:off x="618675" y="3107475"/>
              <a:ext cx="25400" cy="22325"/>
            </a:xfrm>
            <a:custGeom>
              <a:avLst/>
              <a:gdLst/>
              <a:ahLst/>
              <a:cxnLst/>
              <a:rect l="l" t="t" r="r" b="b"/>
              <a:pathLst>
                <a:path w="1016" h="893" extrusionOk="0">
                  <a:moveTo>
                    <a:pt x="476" y="1"/>
                  </a:moveTo>
                  <a:cubicBezTo>
                    <a:pt x="405" y="1"/>
                    <a:pt x="338" y="19"/>
                    <a:pt x="285" y="55"/>
                  </a:cubicBezTo>
                  <a:cubicBezTo>
                    <a:pt x="55" y="230"/>
                    <a:pt x="1" y="515"/>
                    <a:pt x="176" y="677"/>
                  </a:cubicBezTo>
                  <a:cubicBezTo>
                    <a:pt x="243" y="818"/>
                    <a:pt x="374" y="892"/>
                    <a:pt x="504" y="892"/>
                  </a:cubicBezTo>
                  <a:cubicBezTo>
                    <a:pt x="586" y="892"/>
                    <a:pt x="668" y="862"/>
                    <a:pt x="731" y="799"/>
                  </a:cubicBezTo>
                  <a:cubicBezTo>
                    <a:pt x="961" y="677"/>
                    <a:pt x="1015" y="393"/>
                    <a:pt x="907" y="230"/>
                  </a:cubicBezTo>
                  <a:cubicBezTo>
                    <a:pt x="789" y="76"/>
                    <a:pt x="622" y="1"/>
                    <a:pt x="476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3" name="Google Shape;859;p19">
              <a:extLst>
                <a:ext uri="{FF2B5EF4-FFF2-40B4-BE49-F238E27FC236}">
                  <a16:creationId xmlns:a16="http://schemas.microsoft.com/office/drawing/2014/main" id="{EC0D710D-6332-4A58-846A-D56CC0B8CC11}"/>
                </a:ext>
              </a:extLst>
            </p:cNvPr>
            <p:cNvSpPr/>
            <p:nvPr/>
          </p:nvSpPr>
          <p:spPr>
            <a:xfrm>
              <a:off x="364975" y="3636200"/>
              <a:ext cx="204325" cy="345400"/>
            </a:xfrm>
            <a:custGeom>
              <a:avLst/>
              <a:gdLst/>
              <a:ahLst/>
              <a:cxnLst/>
              <a:rect l="l" t="t" r="r" b="b"/>
              <a:pathLst>
                <a:path w="8173" h="13816" extrusionOk="0">
                  <a:moveTo>
                    <a:pt x="623" y="1"/>
                  </a:moveTo>
                  <a:lnTo>
                    <a:pt x="623" y="1"/>
                  </a:lnTo>
                  <a:cubicBezTo>
                    <a:pt x="2084" y="3722"/>
                    <a:pt x="0" y="4560"/>
                    <a:pt x="0" y="4560"/>
                  </a:cubicBezTo>
                  <a:cubicBezTo>
                    <a:pt x="2368" y="6089"/>
                    <a:pt x="230" y="8674"/>
                    <a:pt x="230" y="8674"/>
                  </a:cubicBezTo>
                  <a:cubicBezTo>
                    <a:pt x="316" y="8667"/>
                    <a:pt x="398" y="8663"/>
                    <a:pt x="478" y="8663"/>
                  </a:cubicBezTo>
                  <a:cubicBezTo>
                    <a:pt x="2757" y="8663"/>
                    <a:pt x="2706" y="11556"/>
                    <a:pt x="2706" y="11556"/>
                  </a:cubicBezTo>
                  <a:cubicBezTo>
                    <a:pt x="2996" y="11503"/>
                    <a:pt x="3270" y="11479"/>
                    <a:pt x="3529" y="11479"/>
                  </a:cubicBezTo>
                  <a:cubicBezTo>
                    <a:pt x="5778" y="11479"/>
                    <a:pt x="6849" y="13306"/>
                    <a:pt x="7104" y="13816"/>
                  </a:cubicBezTo>
                  <a:cubicBezTo>
                    <a:pt x="6820" y="13247"/>
                    <a:pt x="5981" y="10825"/>
                    <a:pt x="8173" y="9080"/>
                  </a:cubicBezTo>
                  <a:cubicBezTo>
                    <a:pt x="8173" y="9080"/>
                    <a:pt x="5751" y="7104"/>
                    <a:pt x="7551" y="5291"/>
                  </a:cubicBezTo>
                  <a:cubicBezTo>
                    <a:pt x="7551" y="5291"/>
                    <a:pt x="4235" y="5237"/>
                    <a:pt x="4574" y="2423"/>
                  </a:cubicBezTo>
                  <a:lnTo>
                    <a:pt x="4574" y="2423"/>
                  </a:lnTo>
                  <a:cubicBezTo>
                    <a:pt x="4574" y="2423"/>
                    <a:pt x="4289" y="2577"/>
                    <a:pt x="3827" y="2577"/>
                  </a:cubicBezTo>
                  <a:cubicBezTo>
                    <a:pt x="3073" y="2577"/>
                    <a:pt x="1848" y="2166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4" name="Google Shape;860;p19">
              <a:extLst>
                <a:ext uri="{FF2B5EF4-FFF2-40B4-BE49-F238E27FC236}">
                  <a16:creationId xmlns:a16="http://schemas.microsoft.com/office/drawing/2014/main" id="{058DB66B-6756-42CB-93F1-26777A6EA49B}"/>
                </a:ext>
              </a:extLst>
            </p:cNvPr>
            <p:cNvSpPr/>
            <p:nvPr/>
          </p:nvSpPr>
          <p:spPr>
            <a:xfrm>
              <a:off x="421450" y="3720775"/>
              <a:ext cx="94425" cy="207050"/>
            </a:xfrm>
            <a:custGeom>
              <a:avLst/>
              <a:gdLst/>
              <a:ahLst/>
              <a:cxnLst/>
              <a:rect l="l" t="t" r="r" b="b"/>
              <a:pathLst>
                <a:path w="3777" h="8282" extrusionOk="0">
                  <a:moveTo>
                    <a:pt x="1" y="0"/>
                  </a:moveTo>
                  <a:lnTo>
                    <a:pt x="1" y="0"/>
                  </a:lnTo>
                  <a:cubicBezTo>
                    <a:pt x="732" y="3545"/>
                    <a:pt x="3776" y="8281"/>
                    <a:pt x="3776" y="8281"/>
                  </a:cubicBezTo>
                  <a:cubicBezTo>
                    <a:pt x="1976" y="4682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5" name="Google Shape;861;p19">
              <a:extLst>
                <a:ext uri="{FF2B5EF4-FFF2-40B4-BE49-F238E27FC236}">
                  <a16:creationId xmlns:a16="http://schemas.microsoft.com/office/drawing/2014/main" id="{07C170A6-939E-44DA-9426-9E11FB86E7D5}"/>
                </a:ext>
              </a:extLst>
            </p:cNvPr>
            <p:cNvSpPr/>
            <p:nvPr/>
          </p:nvSpPr>
          <p:spPr>
            <a:xfrm>
              <a:off x="546950" y="3802300"/>
              <a:ext cx="343725" cy="206025"/>
            </a:xfrm>
            <a:custGeom>
              <a:avLst/>
              <a:gdLst/>
              <a:ahLst/>
              <a:cxnLst/>
              <a:rect l="l" t="t" r="r" b="b"/>
              <a:pathLst>
                <a:path w="13749" h="8241" extrusionOk="0">
                  <a:moveTo>
                    <a:pt x="9189" y="0"/>
                  </a:moveTo>
                  <a:cubicBezTo>
                    <a:pt x="8625" y="873"/>
                    <a:pt x="7909" y="1148"/>
                    <a:pt x="7230" y="1148"/>
                  </a:cubicBezTo>
                  <a:cubicBezTo>
                    <a:pt x="6065" y="1148"/>
                    <a:pt x="5007" y="339"/>
                    <a:pt x="5007" y="339"/>
                  </a:cubicBezTo>
                  <a:lnTo>
                    <a:pt x="5007" y="339"/>
                  </a:lnTo>
                  <a:cubicBezTo>
                    <a:pt x="5280" y="2779"/>
                    <a:pt x="2390" y="2828"/>
                    <a:pt x="2154" y="2828"/>
                  </a:cubicBezTo>
                  <a:cubicBezTo>
                    <a:pt x="2144" y="2828"/>
                    <a:pt x="2139" y="2828"/>
                    <a:pt x="2139" y="2828"/>
                  </a:cubicBezTo>
                  <a:lnTo>
                    <a:pt x="2139" y="2828"/>
                  </a:lnTo>
                  <a:cubicBezTo>
                    <a:pt x="2761" y="5643"/>
                    <a:pt x="502" y="6942"/>
                    <a:pt x="1" y="7226"/>
                  </a:cubicBezTo>
                  <a:cubicBezTo>
                    <a:pt x="272" y="7114"/>
                    <a:pt x="975" y="6840"/>
                    <a:pt x="1842" y="6840"/>
                  </a:cubicBezTo>
                  <a:cubicBezTo>
                    <a:pt x="2749" y="6840"/>
                    <a:pt x="3836" y="7140"/>
                    <a:pt x="4791" y="8241"/>
                  </a:cubicBezTo>
                  <a:cubicBezTo>
                    <a:pt x="4791" y="8241"/>
                    <a:pt x="5816" y="6903"/>
                    <a:pt x="7099" y="6903"/>
                  </a:cubicBezTo>
                  <a:cubicBezTo>
                    <a:pt x="7566" y="6903"/>
                    <a:pt x="8068" y="7080"/>
                    <a:pt x="8566" y="7564"/>
                  </a:cubicBezTo>
                  <a:cubicBezTo>
                    <a:pt x="8566" y="7564"/>
                    <a:pt x="8566" y="4502"/>
                    <a:pt x="11049" y="4502"/>
                  </a:cubicBezTo>
                  <a:cubicBezTo>
                    <a:pt x="11155" y="4502"/>
                    <a:pt x="11265" y="4508"/>
                    <a:pt x="11381" y="4520"/>
                  </a:cubicBezTo>
                  <a:cubicBezTo>
                    <a:pt x="11381" y="4520"/>
                    <a:pt x="10312" y="2598"/>
                    <a:pt x="13749" y="569"/>
                  </a:cubicBezTo>
                  <a:lnTo>
                    <a:pt x="13749" y="569"/>
                  </a:lnTo>
                  <a:cubicBezTo>
                    <a:pt x="12764" y="955"/>
                    <a:pt x="11980" y="1098"/>
                    <a:pt x="11362" y="1098"/>
                  </a:cubicBezTo>
                  <a:cubicBezTo>
                    <a:pt x="9642" y="1098"/>
                    <a:pt x="9189" y="0"/>
                    <a:pt x="9189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6" name="Google Shape;862;p19">
              <a:extLst>
                <a:ext uri="{FF2B5EF4-FFF2-40B4-BE49-F238E27FC236}">
                  <a16:creationId xmlns:a16="http://schemas.microsoft.com/office/drawing/2014/main" id="{3598ED4A-6483-4CDF-B03B-0C263BEE81A6}"/>
                </a:ext>
              </a:extLst>
            </p:cNvPr>
            <p:cNvSpPr/>
            <p:nvPr/>
          </p:nvSpPr>
          <p:spPr>
            <a:xfrm>
              <a:off x="600400" y="3856075"/>
              <a:ext cx="205700" cy="102875"/>
            </a:xfrm>
            <a:custGeom>
              <a:avLst/>
              <a:gdLst/>
              <a:ahLst/>
              <a:cxnLst/>
              <a:rect l="l" t="t" r="r" b="b"/>
              <a:pathLst>
                <a:path w="8228" h="4115" extrusionOk="0">
                  <a:moveTo>
                    <a:pt x="8228" y="1"/>
                  </a:moveTo>
                  <a:cubicBezTo>
                    <a:pt x="8227" y="1"/>
                    <a:pt x="3722" y="2423"/>
                    <a:pt x="1" y="4114"/>
                  </a:cubicBezTo>
                  <a:cubicBezTo>
                    <a:pt x="1" y="4114"/>
                    <a:pt x="5413" y="2315"/>
                    <a:pt x="8228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7" name="Google Shape;863;p19">
              <a:extLst>
                <a:ext uri="{FF2B5EF4-FFF2-40B4-BE49-F238E27FC236}">
                  <a16:creationId xmlns:a16="http://schemas.microsoft.com/office/drawing/2014/main" id="{794145E8-4EB6-4763-8369-8F1D684F2558}"/>
                </a:ext>
              </a:extLst>
            </p:cNvPr>
            <p:cNvSpPr/>
            <p:nvPr/>
          </p:nvSpPr>
          <p:spPr>
            <a:xfrm>
              <a:off x="439725" y="3989450"/>
              <a:ext cx="83250" cy="72925"/>
            </a:xfrm>
            <a:custGeom>
              <a:avLst/>
              <a:gdLst/>
              <a:ahLst/>
              <a:cxnLst/>
              <a:rect l="l" t="t" r="r" b="b"/>
              <a:pathLst>
                <a:path w="3330" h="2917" extrusionOk="0">
                  <a:moveTo>
                    <a:pt x="1664" y="1"/>
                  </a:moveTo>
                  <a:cubicBezTo>
                    <a:pt x="1465" y="1"/>
                    <a:pt x="1263" y="43"/>
                    <a:pt x="1070" y="132"/>
                  </a:cubicBezTo>
                  <a:cubicBezTo>
                    <a:pt x="285" y="471"/>
                    <a:pt x="1" y="1309"/>
                    <a:pt x="285" y="2054"/>
                  </a:cubicBezTo>
                  <a:cubicBezTo>
                    <a:pt x="533" y="2591"/>
                    <a:pt x="1082" y="2916"/>
                    <a:pt x="1651" y="2916"/>
                  </a:cubicBezTo>
                  <a:cubicBezTo>
                    <a:pt x="1856" y="2916"/>
                    <a:pt x="2063" y="2874"/>
                    <a:pt x="2260" y="2784"/>
                  </a:cubicBezTo>
                  <a:cubicBezTo>
                    <a:pt x="2991" y="2446"/>
                    <a:pt x="3329" y="1594"/>
                    <a:pt x="2991" y="863"/>
                  </a:cubicBezTo>
                  <a:cubicBezTo>
                    <a:pt x="2742" y="326"/>
                    <a:pt x="2215" y="1"/>
                    <a:pt x="1664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8" name="Google Shape;864;p19">
              <a:extLst>
                <a:ext uri="{FF2B5EF4-FFF2-40B4-BE49-F238E27FC236}">
                  <a16:creationId xmlns:a16="http://schemas.microsoft.com/office/drawing/2014/main" id="{0FB2FABE-CE15-49DE-A37F-D6BE9BD57C3B}"/>
                </a:ext>
              </a:extLst>
            </p:cNvPr>
            <p:cNvSpPr/>
            <p:nvPr/>
          </p:nvSpPr>
          <p:spPr>
            <a:xfrm>
              <a:off x="467800" y="3998650"/>
              <a:ext cx="25400" cy="21900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533" y="0"/>
                  </a:moveTo>
                  <a:cubicBezTo>
                    <a:pt x="468" y="0"/>
                    <a:pt x="402" y="15"/>
                    <a:pt x="339" y="48"/>
                  </a:cubicBezTo>
                  <a:cubicBezTo>
                    <a:pt x="122" y="157"/>
                    <a:pt x="1" y="387"/>
                    <a:pt x="122" y="603"/>
                  </a:cubicBezTo>
                  <a:cubicBezTo>
                    <a:pt x="202" y="772"/>
                    <a:pt x="347" y="875"/>
                    <a:pt x="504" y="875"/>
                  </a:cubicBezTo>
                  <a:cubicBezTo>
                    <a:pt x="561" y="875"/>
                    <a:pt x="620" y="862"/>
                    <a:pt x="677" y="833"/>
                  </a:cubicBezTo>
                  <a:cubicBezTo>
                    <a:pt x="907" y="725"/>
                    <a:pt x="1015" y="495"/>
                    <a:pt x="907" y="265"/>
                  </a:cubicBezTo>
                  <a:cubicBezTo>
                    <a:pt x="868" y="107"/>
                    <a:pt x="707" y="0"/>
                    <a:pt x="533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79" name="Google Shape;865;p19">
              <a:extLst>
                <a:ext uri="{FF2B5EF4-FFF2-40B4-BE49-F238E27FC236}">
                  <a16:creationId xmlns:a16="http://schemas.microsoft.com/office/drawing/2014/main" id="{3DB475B4-5BA9-46EF-BAE1-7402E53018BD}"/>
                </a:ext>
              </a:extLst>
            </p:cNvPr>
            <p:cNvSpPr/>
            <p:nvPr/>
          </p:nvSpPr>
          <p:spPr>
            <a:xfrm>
              <a:off x="479300" y="4005350"/>
              <a:ext cx="118425" cy="103750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1" y="1"/>
                  </a:moveTo>
                  <a:cubicBezTo>
                    <a:pt x="2081" y="1"/>
                    <a:pt x="1794" y="57"/>
                    <a:pt x="1516" y="173"/>
                  </a:cubicBezTo>
                  <a:cubicBezTo>
                    <a:pt x="447" y="673"/>
                    <a:pt x="1" y="1864"/>
                    <a:pt x="447" y="2933"/>
                  </a:cubicBezTo>
                  <a:cubicBezTo>
                    <a:pt x="774" y="3675"/>
                    <a:pt x="1528" y="4150"/>
                    <a:pt x="2327" y="4150"/>
                  </a:cubicBezTo>
                  <a:cubicBezTo>
                    <a:pt x="2621" y="4150"/>
                    <a:pt x="2921" y="4086"/>
                    <a:pt x="3208" y="3948"/>
                  </a:cubicBezTo>
                  <a:cubicBezTo>
                    <a:pt x="4222" y="3501"/>
                    <a:pt x="4737" y="2257"/>
                    <a:pt x="4277" y="1242"/>
                  </a:cubicBezTo>
                  <a:cubicBezTo>
                    <a:pt x="3906" y="451"/>
                    <a:pt x="3158" y="1"/>
                    <a:pt x="23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0" name="Google Shape;866;p19">
              <a:extLst>
                <a:ext uri="{FF2B5EF4-FFF2-40B4-BE49-F238E27FC236}">
                  <a16:creationId xmlns:a16="http://schemas.microsoft.com/office/drawing/2014/main" id="{0D6F44E7-A114-4282-B394-A9E7B092C09A}"/>
                </a:ext>
              </a:extLst>
            </p:cNvPr>
            <p:cNvSpPr/>
            <p:nvPr/>
          </p:nvSpPr>
          <p:spPr>
            <a:xfrm>
              <a:off x="519900" y="4019200"/>
              <a:ext cx="35550" cy="31075"/>
            </a:xfrm>
            <a:custGeom>
              <a:avLst/>
              <a:gdLst/>
              <a:ahLst/>
              <a:cxnLst/>
              <a:rect l="l" t="t" r="r" b="b"/>
              <a:pathLst>
                <a:path w="1422" h="1243" extrusionOk="0">
                  <a:moveTo>
                    <a:pt x="734" y="1"/>
                  </a:moveTo>
                  <a:cubicBezTo>
                    <a:pt x="645" y="1"/>
                    <a:pt x="553" y="21"/>
                    <a:pt x="460" y="65"/>
                  </a:cubicBezTo>
                  <a:cubicBezTo>
                    <a:pt x="176" y="187"/>
                    <a:pt x="0" y="580"/>
                    <a:pt x="122" y="864"/>
                  </a:cubicBezTo>
                  <a:cubicBezTo>
                    <a:pt x="244" y="1118"/>
                    <a:pt x="466" y="1242"/>
                    <a:pt x="712" y="1242"/>
                  </a:cubicBezTo>
                  <a:cubicBezTo>
                    <a:pt x="793" y="1242"/>
                    <a:pt x="877" y="1229"/>
                    <a:pt x="961" y="1202"/>
                  </a:cubicBezTo>
                  <a:cubicBezTo>
                    <a:pt x="1299" y="1026"/>
                    <a:pt x="1421" y="688"/>
                    <a:pt x="1299" y="349"/>
                  </a:cubicBezTo>
                  <a:cubicBezTo>
                    <a:pt x="1181" y="143"/>
                    <a:pt x="971" y="1"/>
                    <a:pt x="734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1" name="Google Shape;867;p19">
              <a:extLst>
                <a:ext uri="{FF2B5EF4-FFF2-40B4-BE49-F238E27FC236}">
                  <a16:creationId xmlns:a16="http://schemas.microsoft.com/office/drawing/2014/main" id="{4ECE0155-85F0-4D1A-B571-6F3A102AA9AD}"/>
                </a:ext>
              </a:extLst>
            </p:cNvPr>
            <p:cNvSpPr/>
            <p:nvPr/>
          </p:nvSpPr>
          <p:spPr>
            <a:xfrm>
              <a:off x="515850" y="3956175"/>
              <a:ext cx="83225" cy="72200"/>
            </a:xfrm>
            <a:custGeom>
              <a:avLst/>
              <a:gdLst/>
              <a:ahLst/>
              <a:cxnLst/>
              <a:rect l="l" t="t" r="r" b="b"/>
              <a:pathLst>
                <a:path w="3329" h="2888" extrusionOk="0">
                  <a:moveTo>
                    <a:pt x="1659" y="0"/>
                  </a:moveTo>
                  <a:cubicBezTo>
                    <a:pt x="1350" y="0"/>
                    <a:pt x="1039" y="90"/>
                    <a:pt x="785" y="273"/>
                  </a:cubicBezTo>
                  <a:cubicBezTo>
                    <a:pt x="162" y="787"/>
                    <a:pt x="0" y="1693"/>
                    <a:pt x="501" y="2302"/>
                  </a:cubicBezTo>
                  <a:cubicBezTo>
                    <a:pt x="809" y="2675"/>
                    <a:pt x="1258" y="2888"/>
                    <a:pt x="1699" y="2888"/>
                  </a:cubicBezTo>
                  <a:cubicBezTo>
                    <a:pt x="1994" y="2888"/>
                    <a:pt x="2286" y="2792"/>
                    <a:pt x="2530" y="2586"/>
                  </a:cubicBezTo>
                  <a:cubicBezTo>
                    <a:pt x="3207" y="2086"/>
                    <a:pt x="3329" y="1179"/>
                    <a:pt x="2815" y="557"/>
                  </a:cubicBezTo>
                  <a:cubicBezTo>
                    <a:pt x="2550" y="189"/>
                    <a:pt x="2106" y="0"/>
                    <a:pt x="165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2" name="Google Shape;868;p19">
              <a:extLst>
                <a:ext uri="{FF2B5EF4-FFF2-40B4-BE49-F238E27FC236}">
                  <a16:creationId xmlns:a16="http://schemas.microsoft.com/office/drawing/2014/main" id="{4CF64B89-39AA-4010-864F-A11B8075F4C5}"/>
                </a:ext>
              </a:extLst>
            </p:cNvPr>
            <p:cNvSpPr/>
            <p:nvPr/>
          </p:nvSpPr>
          <p:spPr>
            <a:xfrm>
              <a:off x="541200" y="3965975"/>
              <a:ext cx="25400" cy="21475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438" y="0"/>
                  </a:moveTo>
                  <a:cubicBezTo>
                    <a:pt x="361" y="0"/>
                    <a:pt x="288" y="18"/>
                    <a:pt x="231" y="56"/>
                  </a:cubicBezTo>
                  <a:cubicBezTo>
                    <a:pt x="55" y="219"/>
                    <a:pt x="1" y="503"/>
                    <a:pt x="163" y="679"/>
                  </a:cubicBezTo>
                  <a:cubicBezTo>
                    <a:pt x="235" y="806"/>
                    <a:pt x="362" y="858"/>
                    <a:pt x="487" y="858"/>
                  </a:cubicBezTo>
                  <a:cubicBezTo>
                    <a:pt x="576" y="858"/>
                    <a:pt x="664" y="832"/>
                    <a:pt x="732" y="787"/>
                  </a:cubicBezTo>
                  <a:cubicBezTo>
                    <a:pt x="962" y="625"/>
                    <a:pt x="1016" y="341"/>
                    <a:pt x="840" y="165"/>
                  </a:cubicBezTo>
                  <a:cubicBezTo>
                    <a:pt x="735" y="60"/>
                    <a:pt x="579" y="0"/>
                    <a:pt x="43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3" name="Google Shape;869;p19">
              <a:extLst>
                <a:ext uri="{FF2B5EF4-FFF2-40B4-BE49-F238E27FC236}">
                  <a16:creationId xmlns:a16="http://schemas.microsoft.com/office/drawing/2014/main" id="{36F59139-FA7A-46ED-8EF1-87B824A2015F}"/>
                </a:ext>
              </a:extLst>
            </p:cNvPr>
            <p:cNvSpPr/>
            <p:nvPr/>
          </p:nvSpPr>
          <p:spPr>
            <a:xfrm>
              <a:off x="386275" y="1858900"/>
              <a:ext cx="445200" cy="140750"/>
            </a:xfrm>
            <a:custGeom>
              <a:avLst/>
              <a:gdLst/>
              <a:ahLst/>
              <a:cxnLst/>
              <a:rect l="l" t="t" r="r" b="b"/>
              <a:pathLst>
                <a:path w="17808" h="5630" extrusionOk="0">
                  <a:moveTo>
                    <a:pt x="17699" y="0"/>
                  </a:moveTo>
                  <a:cubicBezTo>
                    <a:pt x="10934" y="4736"/>
                    <a:pt x="109" y="5467"/>
                    <a:pt x="1" y="5467"/>
                  </a:cubicBezTo>
                  <a:lnTo>
                    <a:pt x="55" y="5629"/>
                  </a:lnTo>
                  <a:cubicBezTo>
                    <a:pt x="109" y="5629"/>
                    <a:pt x="10988" y="4899"/>
                    <a:pt x="17808" y="109"/>
                  </a:cubicBezTo>
                  <a:lnTo>
                    <a:pt x="17699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4" name="Google Shape;870;p19">
              <a:extLst>
                <a:ext uri="{FF2B5EF4-FFF2-40B4-BE49-F238E27FC236}">
                  <a16:creationId xmlns:a16="http://schemas.microsoft.com/office/drawing/2014/main" id="{24E79BF6-9475-42D9-8B16-0BED481A2BB0}"/>
                </a:ext>
              </a:extLst>
            </p:cNvPr>
            <p:cNvSpPr/>
            <p:nvPr/>
          </p:nvSpPr>
          <p:spPr>
            <a:xfrm>
              <a:off x="800675" y="1877150"/>
              <a:ext cx="77475" cy="32775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0" y="1"/>
                  </a:moveTo>
                  <a:lnTo>
                    <a:pt x="0" y="1"/>
                  </a:lnTo>
                  <a:cubicBezTo>
                    <a:pt x="1442" y="1180"/>
                    <a:pt x="2516" y="1311"/>
                    <a:pt x="2921" y="1311"/>
                  </a:cubicBezTo>
                  <a:cubicBezTo>
                    <a:pt x="3037" y="1311"/>
                    <a:pt x="3099" y="1300"/>
                    <a:pt x="3099" y="1300"/>
                  </a:cubicBezTo>
                  <a:cubicBezTo>
                    <a:pt x="2476" y="163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5" name="Google Shape;871;p19">
              <a:extLst>
                <a:ext uri="{FF2B5EF4-FFF2-40B4-BE49-F238E27FC236}">
                  <a16:creationId xmlns:a16="http://schemas.microsoft.com/office/drawing/2014/main" id="{0FF86A8C-5B2C-481E-9C87-C27D80C51DBE}"/>
                </a:ext>
              </a:extLst>
            </p:cNvPr>
            <p:cNvSpPr/>
            <p:nvPr/>
          </p:nvSpPr>
          <p:spPr>
            <a:xfrm>
              <a:off x="768200" y="1898125"/>
              <a:ext cx="77475" cy="32825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0" y="1"/>
                  </a:moveTo>
                  <a:lnTo>
                    <a:pt x="0" y="1"/>
                  </a:lnTo>
                  <a:cubicBezTo>
                    <a:pt x="1425" y="1176"/>
                    <a:pt x="2490" y="1312"/>
                    <a:pt x="2907" y="1312"/>
                  </a:cubicBezTo>
                  <a:cubicBezTo>
                    <a:pt x="3032" y="1312"/>
                    <a:pt x="3099" y="1300"/>
                    <a:pt x="3099" y="1300"/>
                  </a:cubicBezTo>
                  <a:cubicBezTo>
                    <a:pt x="2476" y="177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6" name="Google Shape;872;p19">
              <a:extLst>
                <a:ext uri="{FF2B5EF4-FFF2-40B4-BE49-F238E27FC236}">
                  <a16:creationId xmlns:a16="http://schemas.microsoft.com/office/drawing/2014/main" id="{95A90FAD-C904-4612-848C-8651F648A160}"/>
                </a:ext>
              </a:extLst>
            </p:cNvPr>
            <p:cNvSpPr/>
            <p:nvPr/>
          </p:nvSpPr>
          <p:spPr>
            <a:xfrm>
              <a:off x="739775" y="1817975"/>
              <a:ext cx="36900" cy="80175"/>
            </a:xfrm>
            <a:custGeom>
              <a:avLst/>
              <a:gdLst/>
              <a:ahLst/>
              <a:cxnLst/>
              <a:rect l="l" t="t" r="r" b="b"/>
              <a:pathLst>
                <a:path w="1476" h="3207" extrusionOk="0">
                  <a:moveTo>
                    <a:pt x="461" y="0"/>
                  </a:moveTo>
                  <a:cubicBezTo>
                    <a:pt x="461" y="0"/>
                    <a:pt x="1" y="1123"/>
                    <a:pt x="1137" y="3207"/>
                  </a:cubicBezTo>
                  <a:cubicBezTo>
                    <a:pt x="1137" y="3207"/>
                    <a:pt x="1476" y="785"/>
                    <a:pt x="4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7" name="Google Shape;873;p19">
              <a:extLst>
                <a:ext uri="{FF2B5EF4-FFF2-40B4-BE49-F238E27FC236}">
                  <a16:creationId xmlns:a16="http://schemas.microsoft.com/office/drawing/2014/main" id="{23EFA120-E102-4BB7-B65B-092D7084C98D}"/>
                </a:ext>
              </a:extLst>
            </p:cNvPr>
            <p:cNvSpPr/>
            <p:nvPr/>
          </p:nvSpPr>
          <p:spPr>
            <a:xfrm>
              <a:off x="718800" y="1922150"/>
              <a:ext cx="70400" cy="45025"/>
            </a:xfrm>
            <a:custGeom>
              <a:avLst/>
              <a:gdLst/>
              <a:ahLst/>
              <a:cxnLst/>
              <a:rect l="l" t="t" r="r" b="b"/>
              <a:pathLst>
                <a:path w="2816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639" y="1801"/>
                    <a:pt x="2798" y="1801"/>
                  </a:cubicBezTo>
                  <a:cubicBezTo>
                    <a:pt x="2809" y="1801"/>
                    <a:pt x="2815" y="1800"/>
                    <a:pt x="2815" y="1800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8" name="Google Shape;874;p19">
              <a:extLst>
                <a:ext uri="{FF2B5EF4-FFF2-40B4-BE49-F238E27FC236}">
                  <a16:creationId xmlns:a16="http://schemas.microsoft.com/office/drawing/2014/main" id="{B0C2C37F-6529-49BC-9CAE-75B5B3811D3F}"/>
                </a:ext>
              </a:extLst>
            </p:cNvPr>
            <p:cNvSpPr/>
            <p:nvPr/>
          </p:nvSpPr>
          <p:spPr>
            <a:xfrm>
              <a:off x="700550" y="183892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16"/>
                    <a:pt x="731" y="3330"/>
                  </a:cubicBezTo>
                  <a:cubicBezTo>
                    <a:pt x="731" y="3330"/>
                    <a:pt x="1570" y="962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89" name="Google Shape;875;p19">
              <a:extLst>
                <a:ext uri="{FF2B5EF4-FFF2-40B4-BE49-F238E27FC236}">
                  <a16:creationId xmlns:a16="http://schemas.microsoft.com/office/drawing/2014/main" id="{F244F835-9E62-4E67-89EC-2FF821F1D165}"/>
                </a:ext>
              </a:extLst>
            </p:cNvPr>
            <p:cNvSpPr/>
            <p:nvPr/>
          </p:nvSpPr>
          <p:spPr>
            <a:xfrm>
              <a:off x="666700" y="1939075"/>
              <a:ext cx="69050" cy="46700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1" y="0"/>
                  </a:moveTo>
                  <a:lnTo>
                    <a:pt x="1" y="0"/>
                  </a:lnTo>
                  <a:cubicBezTo>
                    <a:pt x="1516" y="1867"/>
                    <a:pt x="2761" y="1867"/>
                    <a:pt x="2761" y="1867"/>
                  </a:cubicBezTo>
                  <a:cubicBezTo>
                    <a:pt x="2423" y="62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0" name="Google Shape;876;p19">
              <a:extLst>
                <a:ext uri="{FF2B5EF4-FFF2-40B4-BE49-F238E27FC236}">
                  <a16:creationId xmlns:a16="http://schemas.microsoft.com/office/drawing/2014/main" id="{553700C4-4ABF-40CD-8F1C-C7182CB36587}"/>
                </a:ext>
              </a:extLst>
            </p:cNvPr>
            <p:cNvSpPr/>
            <p:nvPr/>
          </p:nvSpPr>
          <p:spPr>
            <a:xfrm>
              <a:off x="648450" y="1855850"/>
              <a:ext cx="37900" cy="83250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31" y="1"/>
                  </a:moveTo>
                  <a:cubicBezTo>
                    <a:pt x="731" y="1"/>
                    <a:pt x="0" y="1069"/>
                    <a:pt x="731" y="3329"/>
                  </a:cubicBezTo>
                  <a:cubicBezTo>
                    <a:pt x="731" y="3329"/>
                    <a:pt x="1516" y="1015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1" name="Google Shape;877;p19">
              <a:extLst>
                <a:ext uri="{FF2B5EF4-FFF2-40B4-BE49-F238E27FC236}">
                  <a16:creationId xmlns:a16="http://schemas.microsoft.com/office/drawing/2014/main" id="{034F15D3-C232-48DB-AF8E-1FB39AE92F8A}"/>
                </a:ext>
              </a:extLst>
            </p:cNvPr>
            <p:cNvSpPr/>
            <p:nvPr/>
          </p:nvSpPr>
          <p:spPr>
            <a:xfrm>
              <a:off x="591950" y="1964425"/>
              <a:ext cx="69025" cy="45025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591" y="1801"/>
                    <a:pt x="2744" y="1801"/>
                  </a:cubicBezTo>
                  <a:cubicBezTo>
                    <a:pt x="2755" y="1801"/>
                    <a:pt x="2761" y="1801"/>
                    <a:pt x="2761" y="1801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2" name="Google Shape;878;p19">
              <a:extLst>
                <a:ext uri="{FF2B5EF4-FFF2-40B4-BE49-F238E27FC236}">
                  <a16:creationId xmlns:a16="http://schemas.microsoft.com/office/drawing/2014/main" id="{C5B4DF58-DC0E-4993-B958-2F6C2651B49B}"/>
                </a:ext>
              </a:extLst>
            </p:cNvPr>
            <p:cNvSpPr/>
            <p:nvPr/>
          </p:nvSpPr>
          <p:spPr>
            <a:xfrm>
              <a:off x="573675" y="1881225"/>
              <a:ext cx="37925" cy="83225"/>
            </a:xfrm>
            <a:custGeom>
              <a:avLst/>
              <a:gdLst/>
              <a:ahLst/>
              <a:cxnLst/>
              <a:rect l="l" t="t" r="r" b="b"/>
              <a:pathLst>
                <a:path w="1517" h="3329" extrusionOk="0">
                  <a:moveTo>
                    <a:pt x="732" y="0"/>
                  </a:moveTo>
                  <a:cubicBezTo>
                    <a:pt x="732" y="0"/>
                    <a:pt x="1" y="1015"/>
                    <a:pt x="732" y="3329"/>
                  </a:cubicBezTo>
                  <a:cubicBezTo>
                    <a:pt x="732" y="3329"/>
                    <a:pt x="1516" y="961"/>
                    <a:pt x="73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3" name="Google Shape;879;p19">
              <a:extLst>
                <a:ext uri="{FF2B5EF4-FFF2-40B4-BE49-F238E27FC236}">
                  <a16:creationId xmlns:a16="http://schemas.microsoft.com/office/drawing/2014/main" id="{3DA9CF4F-7BBB-4C6A-94D9-BBF1DC4B73DF}"/>
                </a:ext>
              </a:extLst>
            </p:cNvPr>
            <p:cNvSpPr/>
            <p:nvPr/>
          </p:nvSpPr>
          <p:spPr>
            <a:xfrm>
              <a:off x="515850" y="1980000"/>
              <a:ext cx="70375" cy="46375"/>
            </a:xfrm>
            <a:custGeom>
              <a:avLst/>
              <a:gdLst/>
              <a:ahLst/>
              <a:cxnLst/>
              <a:rect l="l" t="t" r="r" b="b"/>
              <a:pathLst>
                <a:path w="2815" h="1855" extrusionOk="0">
                  <a:moveTo>
                    <a:pt x="0" y="0"/>
                  </a:moveTo>
                  <a:cubicBezTo>
                    <a:pt x="1516" y="1854"/>
                    <a:pt x="2815" y="1854"/>
                    <a:pt x="2815" y="1854"/>
                  </a:cubicBezTo>
                  <a:cubicBezTo>
                    <a:pt x="2422" y="62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4" name="Google Shape;880;p19">
              <a:extLst>
                <a:ext uri="{FF2B5EF4-FFF2-40B4-BE49-F238E27FC236}">
                  <a16:creationId xmlns:a16="http://schemas.microsoft.com/office/drawing/2014/main" id="{AAF04EDB-5091-4B41-89A2-9F64AB55F3C7}"/>
                </a:ext>
              </a:extLst>
            </p:cNvPr>
            <p:cNvSpPr/>
            <p:nvPr/>
          </p:nvSpPr>
          <p:spPr>
            <a:xfrm>
              <a:off x="442425" y="1994200"/>
              <a:ext cx="69050" cy="45025"/>
            </a:xfrm>
            <a:custGeom>
              <a:avLst/>
              <a:gdLst/>
              <a:ahLst/>
              <a:cxnLst/>
              <a:rect l="l" t="t" r="r" b="b"/>
              <a:pathLst>
                <a:path w="2762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530" y="1800"/>
                    <a:pt x="2761" y="1800"/>
                    <a:pt x="2761" y="1800"/>
                  </a:cubicBezTo>
                  <a:cubicBezTo>
                    <a:pt x="2423" y="610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5" name="Google Shape;881;p19">
              <a:extLst>
                <a:ext uri="{FF2B5EF4-FFF2-40B4-BE49-F238E27FC236}">
                  <a16:creationId xmlns:a16="http://schemas.microsoft.com/office/drawing/2014/main" id="{1ED845FA-D6FC-4E10-AAF6-65F55FC7CC0E}"/>
                </a:ext>
              </a:extLst>
            </p:cNvPr>
            <p:cNvSpPr/>
            <p:nvPr/>
          </p:nvSpPr>
          <p:spPr>
            <a:xfrm>
              <a:off x="497575" y="189677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70"/>
                    <a:pt x="731" y="3329"/>
                  </a:cubicBezTo>
                  <a:cubicBezTo>
                    <a:pt x="731" y="3329"/>
                    <a:pt x="1570" y="1016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6" name="Google Shape;882;p19">
              <a:extLst>
                <a:ext uri="{FF2B5EF4-FFF2-40B4-BE49-F238E27FC236}">
                  <a16:creationId xmlns:a16="http://schemas.microsoft.com/office/drawing/2014/main" id="{EBA32C3A-6286-49DB-A6ED-9337DCCEB0E9}"/>
                </a:ext>
              </a:extLst>
            </p:cNvPr>
            <p:cNvSpPr/>
            <p:nvPr/>
          </p:nvSpPr>
          <p:spPr>
            <a:xfrm>
              <a:off x="429925" y="1911000"/>
              <a:ext cx="37900" cy="83225"/>
            </a:xfrm>
            <a:custGeom>
              <a:avLst/>
              <a:gdLst/>
              <a:ahLst/>
              <a:cxnLst/>
              <a:rect l="l" t="t" r="r" b="b"/>
              <a:pathLst>
                <a:path w="1516" h="3329" extrusionOk="0">
                  <a:moveTo>
                    <a:pt x="677" y="0"/>
                  </a:moveTo>
                  <a:cubicBezTo>
                    <a:pt x="677" y="0"/>
                    <a:pt x="0" y="1069"/>
                    <a:pt x="731" y="3329"/>
                  </a:cubicBezTo>
                  <a:cubicBezTo>
                    <a:pt x="731" y="3329"/>
                    <a:pt x="1516" y="96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7" name="Google Shape;883;p19">
              <a:extLst>
                <a:ext uri="{FF2B5EF4-FFF2-40B4-BE49-F238E27FC236}">
                  <a16:creationId xmlns:a16="http://schemas.microsoft.com/office/drawing/2014/main" id="{6DA65FD8-8E99-4733-9EE0-83BD5E294420}"/>
                </a:ext>
              </a:extLst>
            </p:cNvPr>
            <p:cNvSpPr/>
            <p:nvPr/>
          </p:nvSpPr>
          <p:spPr>
            <a:xfrm>
              <a:off x="775300" y="1796650"/>
              <a:ext cx="37900" cy="81900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501" y="1"/>
                  </a:moveTo>
                  <a:lnTo>
                    <a:pt x="501" y="1"/>
                  </a:lnTo>
                  <a:cubicBezTo>
                    <a:pt x="501" y="1"/>
                    <a:pt x="0" y="1137"/>
                    <a:pt x="1178" y="3275"/>
                  </a:cubicBezTo>
                  <a:lnTo>
                    <a:pt x="1178" y="3275"/>
                  </a:lnTo>
                  <a:cubicBezTo>
                    <a:pt x="1178" y="3275"/>
                    <a:pt x="1516" y="799"/>
                    <a:pt x="50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8" name="Google Shape;884;p19">
              <a:extLst>
                <a:ext uri="{FF2B5EF4-FFF2-40B4-BE49-F238E27FC236}">
                  <a16:creationId xmlns:a16="http://schemas.microsoft.com/office/drawing/2014/main" id="{AD2FFB72-F46E-4C0C-AADF-6CAEB583C4CA}"/>
                </a:ext>
              </a:extLst>
            </p:cNvPr>
            <p:cNvSpPr/>
            <p:nvPr/>
          </p:nvSpPr>
          <p:spPr>
            <a:xfrm>
              <a:off x="810475" y="1822025"/>
              <a:ext cx="56175" cy="53925"/>
            </a:xfrm>
            <a:custGeom>
              <a:avLst/>
              <a:gdLst/>
              <a:ahLst/>
              <a:cxnLst/>
              <a:rect l="l" t="t" r="r" b="b"/>
              <a:pathLst>
                <a:path w="2247" h="2157" extrusionOk="0">
                  <a:moveTo>
                    <a:pt x="1178" y="0"/>
                  </a:moveTo>
                  <a:cubicBezTo>
                    <a:pt x="623" y="0"/>
                    <a:pt x="109" y="460"/>
                    <a:pt x="55" y="1015"/>
                  </a:cubicBezTo>
                  <a:cubicBezTo>
                    <a:pt x="1" y="1584"/>
                    <a:pt x="447" y="2084"/>
                    <a:pt x="1070" y="2152"/>
                  </a:cubicBezTo>
                  <a:cubicBezTo>
                    <a:pt x="1100" y="2155"/>
                    <a:pt x="1130" y="2156"/>
                    <a:pt x="1160" y="2156"/>
                  </a:cubicBezTo>
                  <a:cubicBezTo>
                    <a:pt x="1690" y="2156"/>
                    <a:pt x="2141" y="1713"/>
                    <a:pt x="2193" y="1137"/>
                  </a:cubicBezTo>
                  <a:cubicBezTo>
                    <a:pt x="2247" y="569"/>
                    <a:pt x="1800" y="55"/>
                    <a:pt x="1178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199" name="Google Shape;885;p19">
              <a:extLst>
                <a:ext uri="{FF2B5EF4-FFF2-40B4-BE49-F238E27FC236}">
                  <a16:creationId xmlns:a16="http://schemas.microsoft.com/office/drawing/2014/main" id="{FCE95BD6-3060-420C-9AE4-0A4500A5D534}"/>
                </a:ext>
              </a:extLst>
            </p:cNvPr>
            <p:cNvSpPr/>
            <p:nvPr/>
          </p:nvSpPr>
          <p:spPr>
            <a:xfrm>
              <a:off x="854125" y="1829125"/>
              <a:ext cx="15575" cy="13200"/>
            </a:xfrm>
            <a:custGeom>
              <a:avLst/>
              <a:gdLst/>
              <a:ahLst/>
              <a:cxnLst/>
              <a:rect l="l" t="t" r="r" b="b"/>
              <a:pathLst>
                <a:path w="623" h="528" extrusionOk="0">
                  <a:moveTo>
                    <a:pt x="338" y="1"/>
                  </a:moveTo>
                  <a:cubicBezTo>
                    <a:pt x="163" y="1"/>
                    <a:pt x="54" y="109"/>
                    <a:pt x="54" y="231"/>
                  </a:cubicBezTo>
                  <a:cubicBezTo>
                    <a:pt x="0" y="393"/>
                    <a:pt x="108" y="515"/>
                    <a:pt x="284" y="515"/>
                  </a:cubicBezTo>
                  <a:cubicBezTo>
                    <a:pt x="311" y="524"/>
                    <a:pt x="337" y="528"/>
                    <a:pt x="361" y="528"/>
                  </a:cubicBezTo>
                  <a:cubicBezTo>
                    <a:pt x="483" y="528"/>
                    <a:pt x="568" y="420"/>
                    <a:pt x="568" y="285"/>
                  </a:cubicBezTo>
                  <a:cubicBezTo>
                    <a:pt x="623" y="109"/>
                    <a:pt x="501" y="1"/>
                    <a:pt x="33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0" name="Google Shape;886;p19">
              <a:extLst>
                <a:ext uri="{FF2B5EF4-FFF2-40B4-BE49-F238E27FC236}">
                  <a16:creationId xmlns:a16="http://schemas.microsoft.com/office/drawing/2014/main" id="{7756DF87-90D0-49A9-BEA0-787ECB19D771}"/>
                </a:ext>
              </a:extLst>
            </p:cNvPr>
            <p:cNvSpPr/>
            <p:nvPr/>
          </p:nvSpPr>
          <p:spPr>
            <a:xfrm>
              <a:off x="293250" y="4256250"/>
              <a:ext cx="466500" cy="42325"/>
            </a:xfrm>
            <a:custGeom>
              <a:avLst/>
              <a:gdLst/>
              <a:ahLst/>
              <a:cxnLst/>
              <a:rect l="l" t="t" r="r" b="b"/>
              <a:pathLst>
                <a:path w="18660" h="1693" extrusionOk="0">
                  <a:moveTo>
                    <a:pt x="18606" y="1"/>
                  </a:moveTo>
                  <a:cubicBezTo>
                    <a:pt x="15410" y="1175"/>
                    <a:pt x="11758" y="1523"/>
                    <a:pt x="8544" y="1523"/>
                  </a:cubicBezTo>
                  <a:cubicBezTo>
                    <a:pt x="3867" y="1523"/>
                    <a:pt x="119" y="786"/>
                    <a:pt x="55" y="786"/>
                  </a:cubicBezTo>
                  <a:lnTo>
                    <a:pt x="1" y="908"/>
                  </a:lnTo>
                  <a:cubicBezTo>
                    <a:pt x="109" y="962"/>
                    <a:pt x="3884" y="1692"/>
                    <a:pt x="8566" y="1692"/>
                  </a:cubicBezTo>
                  <a:cubicBezTo>
                    <a:pt x="11773" y="1692"/>
                    <a:pt x="15440" y="1300"/>
                    <a:pt x="18660" y="177"/>
                  </a:cubicBezTo>
                  <a:lnTo>
                    <a:pt x="18606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1" name="Google Shape;887;p19">
              <a:extLst>
                <a:ext uri="{FF2B5EF4-FFF2-40B4-BE49-F238E27FC236}">
                  <a16:creationId xmlns:a16="http://schemas.microsoft.com/office/drawing/2014/main" id="{E8572899-B1F4-46E2-8217-B84B264F01DD}"/>
                </a:ext>
              </a:extLst>
            </p:cNvPr>
            <p:cNvSpPr/>
            <p:nvPr/>
          </p:nvSpPr>
          <p:spPr>
            <a:xfrm>
              <a:off x="724550" y="4267425"/>
              <a:ext cx="66000" cy="50775"/>
            </a:xfrm>
            <a:custGeom>
              <a:avLst/>
              <a:gdLst/>
              <a:ahLst/>
              <a:cxnLst/>
              <a:rect l="l" t="t" r="r" b="b"/>
              <a:pathLst>
                <a:path w="2640" h="2031" extrusionOk="0">
                  <a:moveTo>
                    <a:pt x="1" y="0"/>
                  </a:moveTo>
                  <a:lnTo>
                    <a:pt x="1" y="0"/>
                  </a:lnTo>
                  <a:cubicBezTo>
                    <a:pt x="1408" y="1976"/>
                    <a:pt x="2639" y="2030"/>
                    <a:pt x="2639" y="2030"/>
                  </a:cubicBezTo>
                  <a:cubicBezTo>
                    <a:pt x="2369" y="799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2" name="Google Shape;888;p19">
              <a:extLst>
                <a:ext uri="{FF2B5EF4-FFF2-40B4-BE49-F238E27FC236}">
                  <a16:creationId xmlns:a16="http://schemas.microsoft.com/office/drawing/2014/main" id="{F3933EEB-9076-42CF-A59A-7C4EFB84EEFB}"/>
                </a:ext>
              </a:extLst>
            </p:cNvPr>
            <p:cNvSpPr/>
            <p:nvPr/>
          </p:nvSpPr>
          <p:spPr>
            <a:xfrm>
              <a:off x="689025" y="4280275"/>
              <a:ext cx="66350" cy="50775"/>
            </a:xfrm>
            <a:custGeom>
              <a:avLst/>
              <a:gdLst/>
              <a:ahLst/>
              <a:cxnLst/>
              <a:rect l="l" t="t" r="r" b="b"/>
              <a:pathLst>
                <a:path w="2654" h="2031" extrusionOk="0">
                  <a:moveTo>
                    <a:pt x="1" y="1"/>
                  </a:moveTo>
                  <a:lnTo>
                    <a:pt x="1" y="1"/>
                  </a:lnTo>
                  <a:cubicBezTo>
                    <a:pt x="1354" y="1922"/>
                    <a:pt x="2653" y="2030"/>
                    <a:pt x="2653" y="2030"/>
                  </a:cubicBezTo>
                  <a:cubicBezTo>
                    <a:pt x="2369" y="78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3" name="Google Shape;889;p19">
              <a:extLst>
                <a:ext uri="{FF2B5EF4-FFF2-40B4-BE49-F238E27FC236}">
                  <a16:creationId xmlns:a16="http://schemas.microsoft.com/office/drawing/2014/main" id="{A2749F47-AA40-4D3B-A8F2-AD596EBCDD44}"/>
                </a:ext>
              </a:extLst>
            </p:cNvPr>
            <p:cNvSpPr/>
            <p:nvPr/>
          </p:nvSpPr>
          <p:spPr>
            <a:xfrm>
              <a:off x="673825" y="4197075"/>
              <a:ext cx="39250" cy="83225"/>
            </a:xfrm>
            <a:custGeom>
              <a:avLst/>
              <a:gdLst/>
              <a:ahLst/>
              <a:cxnLst/>
              <a:rect l="l" t="t" r="r" b="b"/>
              <a:pathLst>
                <a:path w="1570" h="3329" extrusionOk="0">
                  <a:moveTo>
                    <a:pt x="785" y="0"/>
                  </a:moveTo>
                  <a:cubicBezTo>
                    <a:pt x="785" y="0"/>
                    <a:pt x="0" y="1015"/>
                    <a:pt x="609" y="3329"/>
                  </a:cubicBezTo>
                  <a:cubicBezTo>
                    <a:pt x="609" y="3329"/>
                    <a:pt x="1570" y="1069"/>
                    <a:pt x="78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4" name="Google Shape;890;p19">
              <a:extLst>
                <a:ext uri="{FF2B5EF4-FFF2-40B4-BE49-F238E27FC236}">
                  <a16:creationId xmlns:a16="http://schemas.microsoft.com/office/drawing/2014/main" id="{22DC2172-9269-48BD-B416-1BE26F1AFBC1}"/>
                </a:ext>
              </a:extLst>
            </p:cNvPr>
            <p:cNvSpPr/>
            <p:nvPr/>
          </p:nvSpPr>
          <p:spPr>
            <a:xfrm>
              <a:off x="635600" y="4290100"/>
              <a:ext cx="55150" cy="61925"/>
            </a:xfrm>
            <a:custGeom>
              <a:avLst/>
              <a:gdLst/>
              <a:ahLst/>
              <a:cxnLst/>
              <a:rect l="l" t="t" r="r" b="b"/>
              <a:pathLst>
                <a:path w="2206" h="2477" extrusionOk="0">
                  <a:moveTo>
                    <a:pt x="0" y="0"/>
                  </a:moveTo>
                  <a:lnTo>
                    <a:pt x="0" y="0"/>
                  </a:lnTo>
                  <a:cubicBezTo>
                    <a:pt x="961" y="2206"/>
                    <a:pt x="2206" y="2476"/>
                    <a:pt x="2206" y="2476"/>
                  </a:cubicBezTo>
                  <a:cubicBezTo>
                    <a:pt x="2138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5" name="Google Shape;891;p19">
              <a:extLst>
                <a:ext uri="{FF2B5EF4-FFF2-40B4-BE49-F238E27FC236}">
                  <a16:creationId xmlns:a16="http://schemas.microsoft.com/office/drawing/2014/main" id="{26418B81-D65F-4248-A2CC-172695376409}"/>
                </a:ext>
              </a:extLst>
            </p:cNvPr>
            <p:cNvSpPr/>
            <p:nvPr/>
          </p:nvSpPr>
          <p:spPr>
            <a:xfrm>
              <a:off x="632875" y="4209925"/>
              <a:ext cx="36575" cy="80200"/>
            </a:xfrm>
            <a:custGeom>
              <a:avLst/>
              <a:gdLst/>
              <a:ahLst/>
              <a:cxnLst/>
              <a:rect l="l" t="t" r="r" b="b"/>
              <a:pathLst>
                <a:path w="1463" h="3208" extrusionOk="0">
                  <a:moveTo>
                    <a:pt x="962" y="0"/>
                  </a:moveTo>
                  <a:lnTo>
                    <a:pt x="962" y="0"/>
                  </a:lnTo>
                  <a:cubicBezTo>
                    <a:pt x="961" y="0"/>
                    <a:pt x="1" y="839"/>
                    <a:pt x="109" y="3207"/>
                  </a:cubicBezTo>
                  <a:cubicBezTo>
                    <a:pt x="109" y="3207"/>
                    <a:pt x="1462" y="1177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6" name="Google Shape;892;p19">
              <a:extLst>
                <a:ext uri="{FF2B5EF4-FFF2-40B4-BE49-F238E27FC236}">
                  <a16:creationId xmlns:a16="http://schemas.microsoft.com/office/drawing/2014/main" id="{05C7BFD5-BF7B-4445-975D-C3AE36B12EB9}"/>
                </a:ext>
              </a:extLst>
            </p:cNvPr>
            <p:cNvSpPr/>
            <p:nvPr/>
          </p:nvSpPr>
          <p:spPr>
            <a:xfrm>
              <a:off x="579100" y="4292800"/>
              <a:ext cx="55150" cy="62275"/>
            </a:xfrm>
            <a:custGeom>
              <a:avLst/>
              <a:gdLst/>
              <a:ahLst/>
              <a:cxnLst/>
              <a:rect l="l" t="t" r="r" b="b"/>
              <a:pathLst>
                <a:path w="2206" h="2491" extrusionOk="0">
                  <a:moveTo>
                    <a:pt x="0" y="0"/>
                  </a:moveTo>
                  <a:lnTo>
                    <a:pt x="0" y="0"/>
                  </a:lnTo>
                  <a:cubicBezTo>
                    <a:pt x="1015" y="2206"/>
                    <a:pt x="2206" y="2490"/>
                    <a:pt x="2206" y="2490"/>
                  </a:cubicBezTo>
                  <a:cubicBezTo>
                    <a:pt x="2206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7" name="Google Shape;893;p19">
              <a:extLst>
                <a:ext uri="{FF2B5EF4-FFF2-40B4-BE49-F238E27FC236}">
                  <a16:creationId xmlns:a16="http://schemas.microsoft.com/office/drawing/2014/main" id="{F0CC91E4-0126-4AFB-B968-C334C98A24DB}"/>
                </a:ext>
              </a:extLst>
            </p:cNvPr>
            <p:cNvSpPr/>
            <p:nvPr/>
          </p:nvSpPr>
          <p:spPr>
            <a:xfrm>
              <a:off x="576400" y="4212625"/>
              <a:ext cx="38250" cy="80200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961" y="0"/>
                  </a:moveTo>
                  <a:cubicBezTo>
                    <a:pt x="961" y="0"/>
                    <a:pt x="0" y="839"/>
                    <a:pt x="108" y="3207"/>
                  </a:cubicBezTo>
                  <a:cubicBezTo>
                    <a:pt x="108" y="3207"/>
                    <a:pt x="1529" y="1178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8" name="Google Shape;894;p19">
              <a:extLst>
                <a:ext uri="{FF2B5EF4-FFF2-40B4-BE49-F238E27FC236}">
                  <a16:creationId xmlns:a16="http://schemas.microsoft.com/office/drawing/2014/main" id="{2603F911-4213-42E6-A5A5-3AD163C1FFDA}"/>
                </a:ext>
              </a:extLst>
            </p:cNvPr>
            <p:cNvSpPr/>
            <p:nvPr/>
          </p:nvSpPr>
          <p:spPr>
            <a:xfrm>
              <a:off x="501625" y="4298550"/>
              <a:ext cx="55175" cy="61925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1" y="0"/>
                  </a:moveTo>
                  <a:lnTo>
                    <a:pt x="1" y="0"/>
                  </a:lnTo>
                  <a:cubicBezTo>
                    <a:pt x="961" y="2138"/>
                    <a:pt x="2206" y="2477"/>
                    <a:pt x="2206" y="2477"/>
                  </a:cubicBezTo>
                  <a:cubicBezTo>
                    <a:pt x="2152" y="119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09" name="Google Shape;895;p19">
              <a:extLst>
                <a:ext uri="{FF2B5EF4-FFF2-40B4-BE49-F238E27FC236}">
                  <a16:creationId xmlns:a16="http://schemas.microsoft.com/office/drawing/2014/main" id="{31B9E6E0-6A47-4959-95CD-4E00BC122D91}"/>
                </a:ext>
              </a:extLst>
            </p:cNvPr>
            <p:cNvSpPr/>
            <p:nvPr/>
          </p:nvSpPr>
          <p:spPr>
            <a:xfrm>
              <a:off x="498925" y="4218375"/>
              <a:ext cx="36550" cy="80200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961" y="0"/>
                  </a:moveTo>
                  <a:cubicBezTo>
                    <a:pt x="961" y="1"/>
                    <a:pt x="0" y="785"/>
                    <a:pt x="109" y="3207"/>
                  </a:cubicBezTo>
                  <a:cubicBezTo>
                    <a:pt x="109" y="3207"/>
                    <a:pt x="1462" y="1124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0" name="Google Shape;896;p19">
              <a:extLst>
                <a:ext uri="{FF2B5EF4-FFF2-40B4-BE49-F238E27FC236}">
                  <a16:creationId xmlns:a16="http://schemas.microsoft.com/office/drawing/2014/main" id="{B0329421-8A75-4FEC-A97B-A9D72312D824}"/>
                </a:ext>
              </a:extLst>
            </p:cNvPr>
            <p:cNvSpPr/>
            <p:nvPr/>
          </p:nvSpPr>
          <p:spPr>
            <a:xfrm>
              <a:off x="424175" y="4294475"/>
              <a:ext cx="55150" cy="61950"/>
            </a:xfrm>
            <a:custGeom>
              <a:avLst/>
              <a:gdLst/>
              <a:ahLst/>
              <a:cxnLst/>
              <a:rect l="l" t="t" r="r" b="b"/>
              <a:pathLst>
                <a:path w="2206" h="2478" extrusionOk="0">
                  <a:moveTo>
                    <a:pt x="0" y="1"/>
                  </a:moveTo>
                  <a:lnTo>
                    <a:pt x="0" y="1"/>
                  </a:lnTo>
                  <a:cubicBezTo>
                    <a:pt x="961" y="2139"/>
                    <a:pt x="2206" y="2477"/>
                    <a:pt x="2206" y="2477"/>
                  </a:cubicBezTo>
                  <a:cubicBezTo>
                    <a:pt x="2138" y="1178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1" name="Google Shape;897;p19">
              <a:extLst>
                <a:ext uri="{FF2B5EF4-FFF2-40B4-BE49-F238E27FC236}">
                  <a16:creationId xmlns:a16="http://schemas.microsoft.com/office/drawing/2014/main" id="{94712AD8-AD7C-437B-A311-9871F99DDBB8}"/>
                </a:ext>
              </a:extLst>
            </p:cNvPr>
            <p:cNvSpPr/>
            <p:nvPr/>
          </p:nvSpPr>
          <p:spPr>
            <a:xfrm>
              <a:off x="349400" y="4287375"/>
              <a:ext cx="55175" cy="63300"/>
            </a:xfrm>
            <a:custGeom>
              <a:avLst/>
              <a:gdLst/>
              <a:ahLst/>
              <a:cxnLst/>
              <a:rect l="l" t="t" r="r" b="b"/>
              <a:pathLst>
                <a:path w="2207" h="2532" extrusionOk="0">
                  <a:moveTo>
                    <a:pt x="1" y="1"/>
                  </a:moveTo>
                  <a:lnTo>
                    <a:pt x="1" y="1"/>
                  </a:lnTo>
                  <a:cubicBezTo>
                    <a:pt x="961" y="2193"/>
                    <a:pt x="2206" y="2531"/>
                    <a:pt x="2206" y="2531"/>
                  </a:cubicBezTo>
                  <a:cubicBezTo>
                    <a:pt x="2152" y="123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2" name="Google Shape;898;p19">
              <a:extLst>
                <a:ext uri="{FF2B5EF4-FFF2-40B4-BE49-F238E27FC236}">
                  <a16:creationId xmlns:a16="http://schemas.microsoft.com/office/drawing/2014/main" id="{8D0514A0-7F6F-4A30-B98E-42BBF385378C}"/>
                </a:ext>
              </a:extLst>
            </p:cNvPr>
            <p:cNvSpPr/>
            <p:nvPr/>
          </p:nvSpPr>
          <p:spPr>
            <a:xfrm>
              <a:off x="421450" y="4213975"/>
              <a:ext cx="36575" cy="80525"/>
            </a:xfrm>
            <a:custGeom>
              <a:avLst/>
              <a:gdLst/>
              <a:ahLst/>
              <a:cxnLst/>
              <a:rect l="l" t="t" r="r" b="b"/>
              <a:pathLst>
                <a:path w="1463" h="3221" extrusionOk="0">
                  <a:moveTo>
                    <a:pt x="962" y="1"/>
                  </a:moveTo>
                  <a:lnTo>
                    <a:pt x="962" y="1"/>
                  </a:lnTo>
                  <a:cubicBezTo>
                    <a:pt x="962" y="1"/>
                    <a:pt x="1" y="785"/>
                    <a:pt x="109" y="3221"/>
                  </a:cubicBezTo>
                  <a:cubicBezTo>
                    <a:pt x="109" y="3221"/>
                    <a:pt x="1462" y="1124"/>
                    <a:pt x="9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3" name="Google Shape;899;p19">
              <a:extLst>
                <a:ext uri="{FF2B5EF4-FFF2-40B4-BE49-F238E27FC236}">
                  <a16:creationId xmlns:a16="http://schemas.microsoft.com/office/drawing/2014/main" id="{CB76DCC2-29F0-453D-9013-F0696C1A6854}"/>
                </a:ext>
              </a:extLst>
            </p:cNvPr>
            <p:cNvSpPr/>
            <p:nvPr/>
          </p:nvSpPr>
          <p:spPr>
            <a:xfrm>
              <a:off x="350750" y="4209925"/>
              <a:ext cx="38250" cy="78825"/>
            </a:xfrm>
            <a:custGeom>
              <a:avLst/>
              <a:gdLst/>
              <a:ahLst/>
              <a:cxnLst/>
              <a:rect l="l" t="t" r="r" b="b"/>
              <a:pathLst>
                <a:path w="1530" h="3153" extrusionOk="0">
                  <a:moveTo>
                    <a:pt x="962" y="0"/>
                  </a:moveTo>
                  <a:cubicBezTo>
                    <a:pt x="962" y="0"/>
                    <a:pt x="1" y="785"/>
                    <a:pt x="123" y="3153"/>
                  </a:cubicBezTo>
                  <a:cubicBezTo>
                    <a:pt x="123" y="3153"/>
                    <a:pt x="1530" y="1123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4" name="Google Shape;900;p19">
              <a:extLst>
                <a:ext uri="{FF2B5EF4-FFF2-40B4-BE49-F238E27FC236}">
                  <a16:creationId xmlns:a16="http://schemas.microsoft.com/office/drawing/2014/main" id="{7EE06A3B-E895-47E4-835A-891F2BCA6060}"/>
                </a:ext>
              </a:extLst>
            </p:cNvPr>
            <p:cNvSpPr/>
            <p:nvPr/>
          </p:nvSpPr>
          <p:spPr>
            <a:xfrm>
              <a:off x="714400" y="4187250"/>
              <a:ext cx="38250" cy="81900"/>
            </a:xfrm>
            <a:custGeom>
              <a:avLst/>
              <a:gdLst/>
              <a:ahLst/>
              <a:cxnLst/>
              <a:rect l="l" t="t" r="r" b="b"/>
              <a:pathLst>
                <a:path w="1530" h="3276" extrusionOk="0">
                  <a:moveTo>
                    <a:pt x="799" y="1"/>
                  </a:moveTo>
                  <a:lnTo>
                    <a:pt x="799" y="1"/>
                  </a:lnTo>
                  <a:cubicBezTo>
                    <a:pt x="799" y="1"/>
                    <a:pt x="1" y="961"/>
                    <a:pt x="569" y="3275"/>
                  </a:cubicBezTo>
                  <a:cubicBezTo>
                    <a:pt x="569" y="3275"/>
                    <a:pt x="1530" y="1015"/>
                    <a:pt x="7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5" name="Google Shape;901;p19">
              <a:extLst>
                <a:ext uri="{FF2B5EF4-FFF2-40B4-BE49-F238E27FC236}">
                  <a16:creationId xmlns:a16="http://schemas.microsoft.com/office/drawing/2014/main" id="{DD06BFC2-7388-4398-A8BC-BFA06D274E88}"/>
                </a:ext>
              </a:extLst>
            </p:cNvPr>
            <p:cNvSpPr/>
            <p:nvPr/>
          </p:nvSpPr>
          <p:spPr>
            <a:xfrm>
              <a:off x="739775" y="4224000"/>
              <a:ext cx="59225" cy="53200"/>
            </a:xfrm>
            <a:custGeom>
              <a:avLst/>
              <a:gdLst/>
              <a:ahLst/>
              <a:cxnLst/>
              <a:rect l="l" t="t" r="r" b="b"/>
              <a:pathLst>
                <a:path w="2369" h="2128" extrusionOk="0">
                  <a:moveTo>
                    <a:pt x="1205" y="1"/>
                  </a:moveTo>
                  <a:cubicBezTo>
                    <a:pt x="743" y="1"/>
                    <a:pt x="308" y="273"/>
                    <a:pt x="177" y="723"/>
                  </a:cubicBezTo>
                  <a:cubicBezTo>
                    <a:pt x="1" y="1291"/>
                    <a:pt x="285" y="1913"/>
                    <a:pt x="853" y="2076"/>
                  </a:cubicBezTo>
                  <a:cubicBezTo>
                    <a:pt x="966" y="2111"/>
                    <a:pt x="1081" y="2127"/>
                    <a:pt x="1193" y="2127"/>
                  </a:cubicBezTo>
                  <a:cubicBezTo>
                    <a:pt x="1646" y="2127"/>
                    <a:pt x="2065" y="1855"/>
                    <a:pt x="2206" y="1399"/>
                  </a:cubicBezTo>
                  <a:cubicBezTo>
                    <a:pt x="2369" y="844"/>
                    <a:pt x="2098" y="276"/>
                    <a:pt x="1530" y="46"/>
                  </a:cubicBezTo>
                  <a:cubicBezTo>
                    <a:pt x="1422" y="15"/>
                    <a:pt x="1313" y="1"/>
                    <a:pt x="1205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6" name="Google Shape;902;p19">
              <a:extLst>
                <a:ext uri="{FF2B5EF4-FFF2-40B4-BE49-F238E27FC236}">
                  <a16:creationId xmlns:a16="http://schemas.microsoft.com/office/drawing/2014/main" id="{ACB04A84-0997-4505-B02E-3FD7D9EE7E22}"/>
                </a:ext>
              </a:extLst>
            </p:cNvPr>
            <p:cNvSpPr/>
            <p:nvPr/>
          </p:nvSpPr>
          <p:spPr>
            <a:xfrm>
              <a:off x="787825" y="4236275"/>
              <a:ext cx="15575" cy="14250"/>
            </a:xfrm>
            <a:custGeom>
              <a:avLst/>
              <a:gdLst/>
              <a:ahLst/>
              <a:cxnLst/>
              <a:rect l="l" t="t" r="r" b="b"/>
              <a:pathLst>
                <a:path w="623" h="570" extrusionOk="0">
                  <a:moveTo>
                    <a:pt x="307" y="1"/>
                  </a:moveTo>
                  <a:cubicBezTo>
                    <a:pt x="188" y="1"/>
                    <a:pt x="98" y="89"/>
                    <a:pt x="54" y="178"/>
                  </a:cubicBezTo>
                  <a:cubicBezTo>
                    <a:pt x="0" y="353"/>
                    <a:pt x="54" y="516"/>
                    <a:pt x="230" y="570"/>
                  </a:cubicBezTo>
                  <a:cubicBezTo>
                    <a:pt x="338" y="570"/>
                    <a:pt x="514" y="516"/>
                    <a:pt x="568" y="353"/>
                  </a:cubicBezTo>
                  <a:cubicBezTo>
                    <a:pt x="622" y="232"/>
                    <a:pt x="568" y="69"/>
                    <a:pt x="392" y="15"/>
                  </a:cubicBezTo>
                  <a:cubicBezTo>
                    <a:pt x="363" y="5"/>
                    <a:pt x="334" y="1"/>
                    <a:pt x="30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7" name="Google Shape;903;p19">
              <a:extLst>
                <a:ext uri="{FF2B5EF4-FFF2-40B4-BE49-F238E27FC236}">
                  <a16:creationId xmlns:a16="http://schemas.microsoft.com/office/drawing/2014/main" id="{F575C239-9A62-41CB-917F-A98F4B52160F}"/>
                </a:ext>
              </a:extLst>
            </p:cNvPr>
            <p:cNvSpPr/>
            <p:nvPr/>
          </p:nvSpPr>
          <p:spPr>
            <a:xfrm>
              <a:off x="472200" y="1579975"/>
              <a:ext cx="270500" cy="211875"/>
            </a:xfrm>
            <a:custGeom>
              <a:avLst/>
              <a:gdLst/>
              <a:ahLst/>
              <a:cxnLst/>
              <a:rect l="l" t="t" r="r" b="b"/>
              <a:pathLst>
                <a:path w="10820" h="8475" extrusionOk="0">
                  <a:moveTo>
                    <a:pt x="8648" y="0"/>
                  </a:moveTo>
                  <a:cubicBezTo>
                    <a:pt x="7082" y="0"/>
                    <a:pt x="5145" y="1249"/>
                    <a:pt x="4953" y="3715"/>
                  </a:cubicBezTo>
                  <a:cubicBezTo>
                    <a:pt x="4615" y="8113"/>
                    <a:pt x="1" y="8113"/>
                    <a:pt x="1" y="8113"/>
                  </a:cubicBezTo>
                  <a:cubicBezTo>
                    <a:pt x="553" y="8362"/>
                    <a:pt x="1178" y="8475"/>
                    <a:pt x="1841" y="8475"/>
                  </a:cubicBezTo>
                  <a:cubicBezTo>
                    <a:pt x="5497" y="8475"/>
                    <a:pt x="10317" y="5049"/>
                    <a:pt x="10650" y="2186"/>
                  </a:cubicBezTo>
                  <a:cubicBezTo>
                    <a:pt x="10819" y="724"/>
                    <a:pt x="9841" y="0"/>
                    <a:pt x="864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8" name="Google Shape;904;p19">
              <a:extLst>
                <a:ext uri="{FF2B5EF4-FFF2-40B4-BE49-F238E27FC236}">
                  <a16:creationId xmlns:a16="http://schemas.microsoft.com/office/drawing/2014/main" id="{1164A05B-CFB7-4A20-AE7F-263250052D4F}"/>
                </a:ext>
              </a:extLst>
            </p:cNvPr>
            <p:cNvSpPr/>
            <p:nvPr/>
          </p:nvSpPr>
          <p:spPr>
            <a:xfrm>
              <a:off x="555425" y="1627525"/>
              <a:ext cx="122475" cy="143775"/>
            </a:xfrm>
            <a:custGeom>
              <a:avLst/>
              <a:gdLst/>
              <a:ahLst/>
              <a:cxnLst/>
              <a:rect l="l" t="t" r="r" b="b"/>
              <a:pathLst>
                <a:path w="4899" h="5751" extrusionOk="0">
                  <a:moveTo>
                    <a:pt x="4898" y="0"/>
                  </a:moveTo>
                  <a:lnTo>
                    <a:pt x="4898" y="0"/>
                  </a:lnTo>
                  <a:cubicBezTo>
                    <a:pt x="4898" y="0"/>
                    <a:pt x="2300" y="5074"/>
                    <a:pt x="0" y="5751"/>
                  </a:cubicBezTo>
                  <a:cubicBezTo>
                    <a:pt x="0" y="5751"/>
                    <a:pt x="3099" y="4966"/>
                    <a:pt x="489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19" name="Google Shape;905;p19">
              <a:extLst>
                <a:ext uri="{FF2B5EF4-FFF2-40B4-BE49-F238E27FC236}">
                  <a16:creationId xmlns:a16="http://schemas.microsoft.com/office/drawing/2014/main" id="{FAAE1C3D-A606-4072-96C3-D7D2FFDEEE35}"/>
                </a:ext>
              </a:extLst>
            </p:cNvPr>
            <p:cNvSpPr/>
            <p:nvPr/>
          </p:nvSpPr>
          <p:spPr>
            <a:xfrm>
              <a:off x="236750" y="2221825"/>
              <a:ext cx="575100" cy="323450"/>
            </a:xfrm>
            <a:custGeom>
              <a:avLst/>
              <a:gdLst/>
              <a:ahLst/>
              <a:cxnLst/>
              <a:rect l="l" t="t" r="r" b="b"/>
              <a:pathLst>
                <a:path w="23004" h="12938" extrusionOk="0">
                  <a:moveTo>
                    <a:pt x="62" y="1"/>
                  </a:moveTo>
                  <a:cubicBezTo>
                    <a:pt x="27" y="1"/>
                    <a:pt x="1" y="45"/>
                    <a:pt x="1" y="83"/>
                  </a:cubicBezTo>
                  <a:lnTo>
                    <a:pt x="55" y="137"/>
                  </a:lnTo>
                  <a:cubicBezTo>
                    <a:pt x="3884" y="922"/>
                    <a:pt x="7727" y="2329"/>
                    <a:pt x="11448" y="3750"/>
                  </a:cubicBezTo>
                  <a:cubicBezTo>
                    <a:pt x="11895" y="3913"/>
                    <a:pt x="12287" y="4089"/>
                    <a:pt x="12747" y="4251"/>
                  </a:cubicBezTo>
                  <a:cubicBezTo>
                    <a:pt x="17645" y="6118"/>
                    <a:pt x="20189" y="8824"/>
                    <a:pt x="22828" y="12884"/>
                  </a:cubicBezTo>
                  <a:lnTo>
                    <a:pt x="22896" y="12938"/>
                  </a:lnTo>
                  <a:lnTo>
                    <a:pt x="22950" y="12938"/>
                  </a:lnTo>
                  <a:cubicBezTo>
                    <a:pt x="23004" y="12884"/>
                    <a:pt x="23004" y="12884"/>
                    <a:pt x="23004" y="12816"/>
                  </a:cubicBezTo>
                  <a:cubicBezTo>
                    <a:pt x="20298" y="8703"/>
                    <a:pt x="17754" y="5996"/>
                    <a:pt x="12801" y="4143"/>
                  </a:cubicBezTo>
                  <a:cubicBezTo>
                    <a:pt x="12341" y="3967"/>
                    <a:pt x="11949" y="3804"/>
                    <a:pt x="11502" y="3628"/>
                  </a:cubicBezTo>
                  <a:cubicBezTo>
                    <a:pt x="7781" y="2221"/>
                    <a:pt x="3952" y="760"/>
                    <a:pt x="109" y="29"/>
                  </a:cubicBezTo>
                  <a:cubicBezTo>
                    <a:pt x="93" y="9"/>
                    <a:pt x="77" y="1"/>
                    <a:pt x="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0" name="Google Shape;906;p19">
              <a:extLst>
                <a:ext uri="{FF2B5EF4-FFF2-40B4-BE49-F238E27FC236}">
                  <a16:creationId xmlns:a16="http://schemas.microsoft.com/office/drawing/2014/main" id="{233491B1-2797-49F9-A136-6127BA87725E}"/>
                </a:ext>
              </a:extLst>
            </p:cNvPr>
            <p:cNvSpPr/>
            <p:nvPr/>
          </p:nvSpPr>
          <p:spPr>
            <a:xfrm>
              <a:off x="751275" y="2444550"/>
              <a:ext cx="115375" cy="46950"/>
            </a:xfrm>
            <a:custGeom>
              <a:avLst/>
              <a:gdLst/>
              <a:ahLst/>
              <a:cxnLst/>
              <a:rect l="l" t="t" r="r" b="b"/>
              <a:pathLst>
                <a:path w="4615" h="1878" extrusionOk="0">
                  <a:moveTo>
                    <a:pt x="2209" y="1"/>
                  </a:moveTo>
                  <a:cubicBezTo>
                    <a:pt x="1441" y="1"/>
                    <a:pt x="696" y="240"/>
                    <a:pt x="55" y="416"/>
                  </a:cubicBezTo>
                  <a:cubicBezTo>
                    <a:pt x="1" y="416"/>
                    <a:pt x="1" y="416"/>
                    <a:pt x="1" y="470"/>
                  </a:cubicBezTo>
                  <a:cubicBezTo>
                    <a:pt x="109" y="524"/>
                    <a:pt x="163" y="592"/>
                    <a:pt x="285" y="592"/>
                  </a:cubicBezTo>
                  <a:cubicBezTo>
                    <a:pt x="786" y="863"/>
                    <a:pt x="1300" y="1147"/>
                    <a:pt x="1800" y="1377"/>
                  </a:cubicBezTo>
                  <a:cubicBezTo>
                    <a:pt x="2369" y="1607"/>
                    <a:pt x="2869" y="1823"/>
                    <a:pt x="3492" y="1877"/>
                  </a:cubicBezTo>
                  <a:cubicBezTo>
                    <a:pt x="3830" y="1877"/>
                    <a:pt x="4114" y="1877"/>
                    <a:pt x="4277" y="1485"/>
                  </a:cubicBezTo>
                  <a:cubicBezTo>
                    <a:pt x="4615" y="700"/>
                    <a:pt x="3546" y="186"/>
                    <a:pt x="2923" y="78"/>
                  </a:cubicBezTo>
                  <a:cubicBezTo>
                    <a:pt x="2685" y="24"/>
                    <a:pt x="2446" y="1"/>
                    <a:pt x="220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1" name="Google Shape;907;p19">
              <a:extLst>
                <a:ext uri="{FF2B5EF4-FFF2-40B4-BE49-F238E27FC236}">
                  <a16:creationId xmlns:a16="http://schemas.microsoft.com/office/drawing/2014/main" id="{626ED66F-2D5E-4270-A8BB-FC5E3B10E5E8}"/>
                </a:ext>
              </a:extLst>
            </p:cNvPr>
            <p:cNvSpPr/>
            <p:nvPr/>
          </p:nvSpPr>
          <p:spPr>
            <a:xfrm>
              <a:off x="701900" y="2462050"/>
              <a:ext cx="43650" cy="107250"/>
            </a:xfrm>
            <a:custGeom>
              <a:avLst/>
              <a:gdLst/>
              <a:ahLst/>
              <a:cxnLst/>
              <a:rect l="l" t="t" r="r" b="b"/>
              <a:pathLst>
                <a:path w="1746" h="4290" extrusionOk="0">
                  <a:moveTo>
                    <a:pt x="1583" y="0"/>
                  </a:moveTo>
                  <a:cubicBezTo>
                    <a:pt x="1015" y="731"/>
                    <a:pt x="284" y="1516"/>
                    <a:pt x="108" y="2476"/>
                  </a:cubicBezTo>
                  <a:cubicBezTo>
                    <a:pt x="0" y="3099"/>
                    <a:pt x="0" y="4290"/>
                    <a:pt x="907" y="4290"/>
                  </a:cubicBezTo>
                  <a:cubicBezTo>
                    <a:pt x="1299" y="4290"/>
                    <a:pt x="1407" y="4060"/>
                    <a:pt x="1516" y="3721"/>
                  </a:cubicBezTo>
                  <a:cubicBezTo>
                    <a:pt x="1746" y="3153"/>
                    <a:pt x="1746" y="2598"/>
                    <a:pt x="1746" y="2030"/>
                  </a:cubicBezTo>
                  <a:cubicBezTo>
                    <a:pt x="1746" y="1462"/>
                    <a:pt x="1692" y="839"/>
                    <a:pt x="1637" y="284"/>
                  </a:cubicBezTo>
                  <a:lnTo>
                    <a:pt x="1637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2" name="Google Shape;908;p19">
              <a:extLst>
                <a:ext uri="{FF2B5EF4-FFF2-40B4-BE49-F238E27FC236}">
                  <a16:creationId xmlns:a16="http://schemas.microsoft.com/office/drawing/2014/main" id="{1A6C8EDD-B406-46D3-AC27-54BE18114EBA}"/>
                </a:ext>
              </a:extLst>
            </p:cNvPr>
            <p:cNvSpPr/>
            <p:nvPr/>
          </p:nvSpPr>
          <p:spPr>
            <a:xfrm>
              <a:off x="660950" y="2359100"/>
              <a:ext cx="102875" cy="37200"/>
            </a:xfrm>
            <a:custGeom>
              <a:avLst/>
              <a:gdLst/>
              <a:ahLst/>
              <a:cxnLst/>
              <a:rect l="l" t="t" r="r" b="b"/>
              <a:pathLst>
                <a:path w="4115" h="1488" extrusionOk="0">
                  <a:moveTo>
                    <a:pt x="2328" y="0"/>
                  </a:moveTo>
                  <a:cubicBezTo>
                    <a:pt x="1489" y="0"/>
                    <a:pt x="691" y="416"/>
                    <a:pt x="1" y="735"/>
                  </a:cubicBezTo>
                  <a:lnTo>
                    <a:pt x="1" y="790"/>
                  </a:lnTo>
                  <a:cubicBezTo>
                    <a:pt x="55" y="844"/>
                    <a:pt x="177" y="844"/>
                    <a:pt x="285" y="898"/>
                  </a:cubicBezTo>
                  <a:cubicBezTo>
                    <a:pt x="732" y="1020"/>
                    <a:pt x="1246" y="1182"/>
                    <a:pt x="1746" y="1358"/>
                  </a:cubicBezTo>
                  <a:cubicBezTo>
                    <a:pt x="2123" y="1437"/>
                    <a:pt x="2492" y="1487"/>
                    <a:pt x="2864" y="1487"/>
                  </a:cubicBezTo>
                  <a:cubicBezTo>
                    <a:pt x="3001" y="1487"/>
                    <a:pt x="3138" y="1481"/>
                    <a:pt x="3275" y="1466"/>
                  </a:cubicBezTo>
                  <a:cubicBezTo>
                    <a:pt x="3614" y="1466"/>
                    <a:pt x="3898" y="1358"/>
                    <a:pt x="3952" y="1020"/>
                  </a:cubicBezTo>
                  <a:cubicBezTo>
                    <a:pt x="4114" y="289"/>
                    <a:pt x="3045" y="5"/>
                    <a:pt x="2477" y="5"/>
                  </a:cubicBezTo>
                  <a:cubicBezTo>
                    <a:pt x="2427" y="2"/>
                    <a:pt x="2377" y="0"/>
                    <a:pt x="232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3" name="Google Shape;909;p19">
              <a:extLst>
                <a:ext uri="{FF2B5EF4-FFF2-40B4-BE49-F238E27FC236}">
                  <a16:creationId xmlns:a16="http://schemas.microsoft.com/office/drawing/2014/main" id="{0D4B1187-AED1-4A40-B477-4F7ECFFE96EB}"/>
                </a:ext>
              </a:extLst>
            </p:cNvPr>
            <p:cNvSpPr/>
            <p:nvPr/>
          </p:nvSpPr>
          <p:spPr>
            <a:xfrm>
              <a:off x="634225" y="2377475"/>
              <a:ext cx="39625" cy="99225"/>
            </a:xfrm>
            <a:custGeom>
              <a:avLst/>
              <a:gdLst/>
              <a:ahLst/>
              <a:cxnLst/>
              <a:rect l="l" t="t" r="r" b="b"/>
              <a:pathLst>
                <a:path w="1585" h="3969" extrusionOk="0">
                  <a:moveTo>
                    <a:pt x="908" y="0"/>
                  </a:moveTo>
                  <a:cubicBezTo>
                    <a:pt x="502" y="731"/>
                    <a:pt x="1" y="1584"/>
                    <a:pt x="1" y="2477"/>
                  </a:cubicBezTo>
                  <a:cubicBezTo>
                    <a:pt x="1" y="3006"/>
                    <a:pt x="200" y="3968"/>
                    <a:pt x="860" y="3968"/>
                  </a:cubicBezTo>
                  <a:cubicBezTo>
                    <a:pt x="910" y="3968"/>
                    <a:pt x="961" y="3963"/>
                    <a:pt x="1016" y="3951"/>
                  </a:cubicBezTo>
                  <a:cubicBezTo>
                    <a:pt x="1354" y="3884"/>
                    <a:pt x="1408" y="3667"/>
                    <a:pt x="1462" y="3329"/>
                  </a:cubicBezTo>
                  <a:cubicBezTo>
                    <a:pt x="1584" y="2815"/>
                    <a:pt x="1516" y="2314"/>
                    <a:pt x="1408" y="1800"/>
                  </a:cubicBezTo>
                  <a:cubicBezTo>
                    <a:pt x="1300" y="1299"/>
                    <a:pt x="1124" y="785"/>
                    <a:pt x="1016" y="285"/>
                  </a:cubicBezTo>
                  <a:cubicBezTo>
                    <a:pt x="1016" y="163"/>
                    <a:pt x="1016" y="109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4" name="Google Shape;910;p19">
              <a:extLst>
                <a:ext uri="{FF2B5EF4-FFF2-40B4-BE49-F238E27FC236}">
                  <a16:creationId xmlns:a16="http://schemas.microsoft.com/office/drawing/2014/main" id="{23CB3BC6-9B50-46D0-8115-371177753078}"/>
                </a:ext>
              </a:extLst>
            </p:cNvPr>
            <p:cNvSpPr/>
            <p:nvPr/>
          </p:nvSpPr>
          <p:spPr>
            <a:xfrm>
              <a:off x="567925" y="2294575"/>
              <a:ext cx="107275" cy="40650"/>
            </a:xfrm>
            <a:custGeom>
              <a:avLst/>
              <a:gdLst/>
              <a:ahLst/>
              <a:cxnLst/>
              <a:rect l="l" t="t" r="r" b="b"/>
              <a:pathLst>
                <a:path w="4291" h="1626" extrusionOk="0">
                  <a:moveTo>
                    <a:pt x="2975" y="1"/>
                  </a:moveTo>
                  <a:cubicBezTo>
                    <a:pt x="2793" y="1"/>
                    <a:pt x="2620" y="17"/>
                    <a:pt x="2477" y="42"/>
                  </a:cubicBezTo>
                  <a:cubicBezTo>
                    <a:pt x="1530" y="218"/>
                    <a:pt x="732" y="894"/>
                    <a:pt x="1" y="1395"/>
                  </a:cubicBezTo>
                  <a:lnTo>
                    <a:pt x="1" y="1449"/>
                  </a:lnTo>
                  <a:cubicBezTo>
                    <a:pt x="55" y="1483"/>
                    <a:pt x="112" y="1483"/>
                    <a:pt x="170" y="1483"/>
                  </a:cubicBezTo>
                  <a:cubicBezTo>
                    <a:pt x="227" y="1483"/>
                    <a:pt x="285" y="1483"/>
                    <a:pt x="339" y="1517"/>
                  </a:cubicBezTo>
                  <a:cubicBezTo>
                    <a:pt x="907" y="1517"/>
                    <a:pt x="1462" y="1571"/>
                    <a:pt x="2031" y="1625"/>
                  </a:cubicBezTo>
                  <a:cubicBezTo>
                    <a:pt x="2599" y="1625"/>
                    <a:pt x="3154" y="1625"/>
                    <a:pt x="3668" y="1449"/>
                  </a:cubicBezTo>
                  <a:cubicBezTo>
                    <a:pt x="4006" y="1341"/>
                    <a:pt x="4290" y="1233"/>
                    <a:pt x="4290" y="840"/>
                  </a:cubicBezTo>
                  <a:cubicBezTo>
                    <a:pt x="4290" y="184"/>
                    <a:pt x="3584" y="1"/>
                    <a:pt x="297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5" name="Google Shape;911;p19">
              <a:extLst>
                <a:ext uri="{FF2B5EF4-FFF2-40B4-BE49-F238E27FC236}">
                  <a16:creationId xmlns:a16="http://schemas.microsoft.com/office/drawing/2014/main" id="{50F09F39-60DE-47D6-B085-617C0EB89615}"/>
                </a:ext>
              </a:extLst>
            </p:cNvPr>
            <p:cNvSpPr/>
            <p:nvPr/>
          </p:nvSpPr>
          <p:spPr>
            <a:xfrm>
              <a:off x="549675" y="2329450"/>
              <a:ext cx="48050" cy="106150"/>
            </a:xfrm>
            <a:custGeom>
              <a:avLst/>
              <a:gdLst/>
              <a:ahLst/>
              <a:cxnLst/>
              <a:rect l="l" t="t" r="r" b="b"/>
              <a:pathLst>
                <a:path w="1922" h="4246" extrusionOk="0">
                  <a:moveTo>
                    <a:pt x="623" y="0"/>
                  </a:moveTo>
                  <a:lnTo>
                    <a:pt x="568" y="54"/>
                  </a:lnTo>
                  <a:cubicBezTo>
                    <a:pt x="338" y="907"/>
                    <a:pt x="0" y="1867"/>
                    <a:pt x="163" y="2828"/>
                  </a:cubicBezTo>
                  <a:cubicBezTo>
                    <a:pt x="268" y="3358"/>
                    <a:pt x="661" y="4245"/>
                    <a:pt x="1286" y="4245"/>
                  </a:cubicBezTo>
                  <a:cubicBezTo>
                    <a:pt x="1380" y="4245"/>
                    <a:pt x="1479" y="4225"/>
                    <a:pt x="1583" y="4181"/>
                  </a:cubicBezTo>
                  <a:cubicBezTo>
                    <a:pt x="1922" y="4059"/>
                    <a:pt x="1922" y="3775"/>
                    <a:pt x="1922" y="3383"/>
                  </a:cubicBezTo>
                  <a:cubicBezTo>
                    <a:pt x="1922" y="2882"/>
                    <a:pt x="1746" y="2314"/>
                    <a:pt x="1462" y="1813"/>
                  </a:cubicBezTo>
                  <a:cubicBezTo>
                    <a:pt x="1245" y="1299"/>
                    <a:pt x="1015" y="798"/>
                    <a:pt x="731" y="284"/>
                  </a:cubicBezTo>
                  <a:cubicBezTo>
                    <a:pt x="731" y="176"/>
                    <a:pt x="677" y="122"/>
                    <a:pt x="62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6" name="Google Shape;912;p19">
              <a:extLst>
                <a:ext uri="{FF2B5EF4-FFF2-40B4-BE49-F238E27FC236}">
                  <a16:creationId xmlns:a16="http://schemas.microsoft.com/office/drawing/2014/main" id="{A6ADA624-7D4C-4AA1-878F-F73BF869EBBE}"/>
                </a:ext>
              </a:extLst>
            </p:cNvPr>
            <p:cNvSpPr/>
            <p:nvPr/>
          </p:nvSpPr>
          <p:spPr>
            <a:xfrm>
              <a:off x="450900" y="2249575"/>
              <a:ext cx="107250" cy="41150"/>
            </a:xfrm>
            <a:custGeom>
              <a:avLst/>
              <a:gdLst/>
              <a:ahLst/>
              <a:cxnLst/>
              <a:rect l="l" t="t" r="r" b="b"/>
              <a:pathLst>
                <a:path w="4290" h="1646" extrusionOk="0">
                  <a:moveTo>
                    <a:pt x="2983" y="1"/>
                  </a:moveTo>
                  <a:cubicBezTo>
                    <a:pt x="2802" y="1"/>
                    <a:pt x="2630" y="17"/>
                    <a:pt x="2490" y="42"/>
                  </a:cubicBezTo>
                  <a:cubicBezTo>
                    <a:pt x="1529" y="205"/>
                    <a:pt x="731" y="881"/>
                    <a:pt x="0" y="1395"/>
                  </a:cubicBezTo>
                  <a:lnTo>
                    <a:pt x="0" y="1450"/>
                  </a:lnTo>
                  <a:cubicBezTo>
                    <a:pt x="122" y="1504"/>
                    <a:pt x="230" y="1504"/>
                    <a:pt x="338" y="1504"/>
                  </a:cubicBezTo>
                  <a:cubicBezTo>
                    <a:pt x="907" y="1558"/>
                    <a:pt x="1475" y="1625"/>
                    <a:pt x="2030" y="1625"/>
                  </a:cubicBezTo>
                  <a:cubicBezTo>
                    <a:pt x="2170" y="1639"/>
                    <a:pt x="2310" y="1646"/>
                    <a:pt x="2448" y="1646"/>
                  </a:cubicBezTo>
                  <a:cubicBezTo>
                    <a:pt x="2874" y="1646"/>
                    <a:pt x="3290" y="1582"/>
                    <a:pt x="3667" y="1450"/>
                  </a:cubicBezTo>
                  <a:cubicBezTo>
                    <a:pt x="4005" y="1341"/>
                    <a:pt x="4289" y="1219"/>
                    <a:pt x="4289" y="827"/>
                  </a:cubicBezTo>
                  <a:cubicBezTo>
                    <a:pt x="4289" y="182"/>
                    <a:pt x="3585" y="1"/>
                    <a:pt x="298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7" name="Google Shape;913;p19">
              <a:extLst>
                <a:ext uri="{FF2B5EF4-FFF2-40B4-BE49-F238E27FC236}">
                  <a16:creationId xmlns:a16="http://schemas.microsoft.com/office/drawing/2014/main" id="{9368581F-36A1-4A38-879F-B51246AECF9C}"/>
                </a:ext>
              </a:extLst>
            </p:cNvPr>
            <p:cNvSpPr/>
            <p:nvPr/>
          </p:nvSpPr>
          <p:spPr>
            <a:xfrm>
              <a:off x="432625" y="2285800"/>
              <a:ext cx="48050" cy="105775"/>
            </a:xfrm>
            <a:custGeom>
              <a:avLst/>
              <a:gdLst/>
              <a:ahLst/>
              <a:cxnLst/>
              <a:rect l="l" t="t" r="r" b="b"/>
              <a:pathLst>
                <a:path w="1922" h="4231" extrusionOk="0">
                  <a:moveTo>
                    <a:pt x="569" y="1"/>
                  </a:moveTo>
                  <a:cubicBezTo>
                    <a:pt x="339" y="853"/>
                    <a:pt x="0" y="1868"/>
                    <a:pt x="176" y="2815"/>
                  </a:cubicBezTo>
                  <a:cubicBezTo>
                    <a:pt x="271" y="3311"/>
                    <a:pt x="665" y="4230"/>
                    <a:pt x="1294" y="4230"/>
                  </a:cubicBezTo>
                  <a:cubicBezTo>
                    <a:pt x="1386" y="4230"/>
                    <a:pt x="1482" y="4211"/>
                    <a:pt x="1584" y="4168"/>
                  </a:cubicBezTo>
                  <a:cubicBezTo>
                    <a:pt x="1922" y="4006"/>
                    <a:pt x="1922" y="3722"/>
                    <a:pt x="1922" y="3383"/>
                  </a:cubicBezTo>
                  <a:cubicBezTo>
                    <a:pt x="1922" y="2815"/>
                    <a:pt x="1746" y="2260"/>
                    <a:pt x="1462" y="1746"/>
                  </a:cubicBezTo>
                  <a:cubicBezTo>
                    <a:pt x="1245" y="1245"/>
                    <a:pt x="1015" y="785"/>
                    <a:pt x="731" y="285"/>
                  </a:cubicBezTo>
                  <a:cubicBezTo>
                    <a:pt x="731" y="176"/>
                    <a:pt x="677" y="55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8" name="Google Shape;914;p19">
              <a:extLst>
                <a:ext uri="{FF2B5EF4-FFF2-40B4-BE49-F238E27FC236}">
                  <a16:creationId xmlns:a16="http://schemas.microsoft.com/office/drawing/2014/main" id="{9F104628-EDA3-4988-A773-D6DD6C25C06D}"/>
                </a:ext>
              </a:extLst>
            </p:cNvPr>
            <p:cNvSpPr/>
            <p:nvPr/>
          </p:nvSpPr>
          <p:spPr>
            <a:xfrm>
              <a:off x="344000" y="2205600"/>
              <a:ext cx="104200" cy="48350"/>
            </a:xfrm>
            <a:custGeom>
              <a:avLst/>
              <a:gdLst/>
              <a:ahLst/>
              <a:cxnLst/>
              <a:rect l="l" t="t" r="r" b="b"/>
              <a:pathLst>
                <a:path w="4168" h="1934" extrusionOk="0">
                  <a:moveTo>
                    <a:pt x="3110" y="0"/>
                  </a:moveTo>
                  <a:cubicBezTo>
                    <a:pt x="2796" y="0"/>
                    <a:pt x="2473" y="72"/>
                    <a:pt x="2246" y="164"/>
                  </a:cubicBezTo>
                  <a:cubicBezTo>
                    <a:pt x="1286" y="448"/>
                    <a:pt x="609" y="1233"/>
                    <a:pt x="0" y="1855"/>
                  </a:cubicBezTo>
                  <a:lnTo>
                    <a:pt x="0" y="1910"/>
                  </a:lnTo>
                  <a:cubicBezTo>
                    <a:pt x="36" y="1928"/>
                    <a:pt x="72" y="1934"/>
                    <a:pt x="106" y="1934"/>
                  </a:cubicBezTo>
                  <a:cubicBezTo>
                    <a:pt x="175" y="1934"/>
                    <a:pt x="235" y="1910"/>
                    <a:pt x="271" y="1910"/>
                  </a:cubicBezTo>
                  <a:cubicBezTo>
                    <a:pt x="839" y="1855"/>
                    <a:pt x="1407" y="1855"/>
                    <a:pt x="1962" y="1801"/>
                  </a:cubicBezTo>
                  <a:cubicBezTo>
                    <a:pt x="2531" y="1747"/>
                    <a:pt x="3099" y="1625"/>
                    <a:pt x="3600" y="1355"/>
                  </a:cubicBezTo>
                  <a:cubicBezTo>
                    <a:pt x="3938" y="1233"/>
                    <a:pt x="4168" y="1071"/>
                    <a:pt x="4114" y="678"/>
                  </a:cubicBezTo>
                  <a:cubicBezTo>
                    <a:pt x="4040" y="165"/>
                    <a:pt x="3585" y="0"/>
                    <a:pt x="311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29" name="Google Shape;915;p19">
              <a:extLst>
                <a:ext uri="{FF2B5EF4-FFF2-40B4-BE49-F238E27FC236}">
                  <a16:creationId xmlns:a16="http://schemas.microsoft.com/office/drawing/2014/main" id="{14025FCC-EE10-4FAB-B02E-0AB8A0A2B12C}"/>
                </a:ext>
              </a:extLst>
            </p:cNvPr>
            <p:cNvSpPr/>
            <p:nvPr/>
          </p:nvSpPr>
          <p:spPr>
            <a:xfrm>
              <a:off x="331150" y="2253325"/>
              <a:ext cx="56500" cy="102350"/>
            </a:xfrm>
            <a:custGeom>
              <a:avLst/>
              <a:gdLst/>
              <a:ahLst/>
              <a:cxnLst/>
              <a:rect l="l" t="t" r="r" b="b"/>
              <a:pathLst>
                <a:path w="2260" h="4094" extrusionOk="0">
                  <a:moveTo>
                    <a:pt x="284" y="1"/>
                  </a:moveTo>
                  <a:cubicBezTo>
                    <a:pt x="230" y="907"/>
                    <a:pt x="0" y="1922"/>
                    <a:pt x="338" y="2829"/>
                  </a:cubicBezTo>
                  <a:cubicBezTo>
                    <a:pt x="533" y="3297"/>
                    <a:pt x="1007" y="4094"/>
                    <a:pt x="1590" y="4094"/>
                  </a:cubicBezTo>
                  <a:cubicBezTo>
                    <a:pt x="1697" y="4094"/>
                    <a:pt x="1808" y="4067"/>
                    <a:pt x="1921" y="4006"/>
                  </a:cubicBezTo>
                  <a:cubicBezTo>
                    <a:pt x="2260" y="3776"/>
                    <a:pt x="2260" y="3505"/>
                    <a:pt x="2138" y="3167"/>
                  </a:cubicBezTo>
                  <a:cubicBezTo>
                    <a:pt x="2030" y="2598"/>
                    <a:pt x="1800" y="2084"/>
                    <a:pt x="1529" y="1638"/>
                  </a:cubicBezTo>
                  <a:cubicBezTo>
                    <a:pt x="1191" y="1191"/>
                    <a:pt x="853" y="677"/>
                    <a:pt x="568" y="231"/>
                  </a:cubicBezTo>
                  <a:cubicBezTo>
                    <a:pt x="514" y="176"/>
                    <a:pt x="447" y="55"/>
                    <a:pt x="39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0" name="Google Shape;916;p19">
              <a:extLst>
                <a:ext uri="{FF2B5EF4-FFF2-40B4-BE49-F238E27FC236}">
                  <a16:creationId xmlns:a16="http://schemas.microsoft.com/office/drawing/2014/main" id="{4ED96985-46CB-4365-8764-2BF823181DCC}"/>
                </a:ext>
              </a:extLst>
            </p:cNvPr>
            <p:cNvSpPr/>
            <p:nvPr/>
          </p:nvSpPr>
          <p:spPr>
            <a:xfrm>
              <a:off x="794925" y="2522600"/>
              <a:ext cx="76125" cy="94800"/>
            </a:xfrm>
            <a:custGeom>
              <a:avLst/>
              <a:gdLst/>
              <a:ahLst/>
              <a:cxnLst/>
              <a:rect l="l" t="t" r="r" b="b"/>
              <a:pathLst>
                <a:path w="3045" h="3792" extrusionOk="0">
                  <a:moveTo>
                    <a:pt x="0" y="0"/>
                  </a:moveTo>
                  <a:cubicBezTo>
                    <a:pt x="0" y="109"/>
                    <a:pt x="54" y="230"/>
                    <a:pt x="54" y="284"/>
                  </a:cubicBezTo>
                  <a:cubicBezTo>
                    <a:pt x="230" y="853"/>
                    <a:pt x="393" y="1407"/>
                    <a:pt x="623" y="1922"/>
                  </a:cubicBezTo>
                  <a:cubicBezTo>
                    <a:pt x="785" y="2476"/>
                    <a:pt x="1069" y="2991"/>
                    <a:pt x="1407" y="3437"/>
                  </a:cubicBezTo>
                  <a:cubicBezTo>
                    <a:pt x="1613" y="3643"/>
                    <a:pt x="1755" y="3792"/>
                    <a:pt x="1971" y="3792"/>
                  </a:cubicBezTo>
                  <a:cubicBezTo>
                    <a:pt x="2054" y="3792"/>
                    <a:pt x="2148" y="3770"/>
                    <a:pt x="2260" y="3721"/>
                  </a:cubicBezTo>
                  <a:cubicBezTo>
                    <a:pt x="3045" y="3437"/>
                    <a:pt x="2652" y="2314"/>
                    <a:pt x="2314" y="1746"/>
                  </a:cubicBezTo>
                  <a:cubicBezTo>
                    <a:pt x="1746" y="907"/>
                    <a:pt x="785" y="447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1" name="Google Shape;917;p19">
              <a:extLst>
                <a:ext uri="{FF2B5EF4-FFF2-40B4-BE49-F238E27FC236}">
                  <a16:creationId xmlns:a16="http://schemas.microsoft.com/office/drawing/2014/main" id="{4C3EA86B-76CA-46D6-8A95-E9B3EEA89DA7}"/>
                </a:ext>
              </a:extLst>
            </p:cNvPr>
            <p:cNvSpPr/>
            <p:nvPr/>
          </p:nvSpPr>
          <p:spPr>
            <a:xfrm>
              <a:off x="277700" y="4388875"/>
              <a:ext cx="467850" cy="463800"/>
            </a:xfrm>
            <a:custGeom>
              <a:avLst/>
              <a:gdLst/>
              <a:ahLst/>
              <a:cxnLst/>
              <a:rect l="l" t="t" r="r" b="b"/>
              <a:pathLst>
                <a:path w="18714" h="18552" extrusionOk="0">
                  <a:moveTo>
                    <a:pt x="108" y="0"/>
                  </a:moveTo>
                  <a:cubicBezTo>
                    <a:pt x="108" y="0"/>
                    <a:pt x="54" y="0"/>
                    <a:pt x="54" y="54"/>
                  </a:cubicBezTo>
                  <a:cubicBezTo>
                    <a:pt x="0" y="54"/>
                    <a:pt x="54" y="108"/>
                    <a:pt x="54" y="163"/>
                  </a:cubicBezTo>
                  <a:cubicBezTo>
                    <a:pt x="3545" y="1908"/>
                    <a:pt x="6874" y="4344"/>
                    <a:pt x="10027" y="6644"/>
                  </a:cubicBezTo>
                  <a:cubicBezTo>
                    <a:pt x="10433" y="6928"/>
                    <a:pt x="10771" y="7212"/>
                    <a:pt x="11163" y="7496"/>
                  </a:cubicBezTo>
                  <a:cubicBezTo>
                    <a:pt x="15385" y="10595"/>
                    <a:pt x="17076" y="13869"/>
                    <a:pt x="18551" y="18484"/>
                  </a:cubicBezTo>
                  <a:cubicBezTo>
                    <a:pt x="18605" y="18551"/>
                    <a:pt x="18605" y="18551"/>
                    <a:pt x="18660" y="18551"/>
                  </a:cubicBezTo>
                  <a:cubicBezTo>
                    <a:pt x="18714" y="18551"/>
                    <a:pt x="18714" y="18484"/>
                    <a:pt x="18714" y="18429"/>
                  </a:cubicBezTo>
                  <a:cubicBezTo>
                    <a:pt x="17198" y="13815"/>
                    <a:pt x="15507" y="10487"/>
                    <a:pt x="11217" y="7388"/>
                  </a:cubicBezTo>
                  <a:cubicBezTo>
                    <a:pt x="10879" y="7104"/>
                    <a:pt x="10487" y="6820"/>
                    <a:pt x="10148" y="6536"/>
                  </a:cubicBezTo>
                  <a:cubicBezTo>
                    <a:pt x="6928" y="4222"/>
                    <a:pt x="3599" y="1746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2" name="Google Shape;918;p19">
              <a:extLst>
                <a:ext uri="{FF2B5EF4-FFF2-40B4-BE49-F238E27FC236}">
                  <a16:creationId xmlns:a16="http://schemas.microsoft.com/office/drawing/2014/main" id="{1FDA6EFD-0AEF-4D87-A93B-435ECD33D9A4}"/>
                </a:ext>
              </a:extLst>
            </p:cNvPr>
            <p:cNvSpPr/>
            <p:nvPr/>
          </p:nvSpPr>
          <p:spPr>
            <a:xfrm>
              <a:off x="711700" y="4749475"/>
              <a:ext cx="108625" cy="60875"/>
            </a:xfrm>
            <a:custGeom>
              <a:avLst/>
              <a:gdLst/>
              <a:ahLst/>
              <a:cxnLst/>
              <a:rect l="l" t="t" r="r" b="b"/>
              <a:pathLst>
                <a:path w="4345" h="2435" extrusionOk="0">
                  <a:moveTo>
                    <a:pt x="1" y="0"/>
                  </a:moveTo>
                  <a:lnTo>
                    <a:pt x="1" y="68"/>
                  </a:lnTo>
                  <a:cubicBezTo>
                    <a:pt x="55" y="176"/>
                    <a:pt x="109" y="230"/>
                    <a:pt x="176" y="284"/>
                  </a:cubicBezTo>
                  <a:cubicBezTo>
                    <a:pt x="623" y="677"/>
                    <a:pt x="1015" y="1083"/>
                    <a:pt x="1462" y="1421"/>
                  </a:cubicBezTo>
                  <a:cubicBezTo>
                    <a:pt x="1922" y="1813"/>
                    <a:pt x="2369" y="2152"/>
                    <a:pt x="2937" y="2314"/>
                  </a:cubicBezTo>
                  <a:cubicBezTo>
                    <a:pt x="3086" y="2392"/>
                    <a:pt x="3224" y="2435"/>
                    <a:pt x="3356" y="2435"/>
                  </a:cubicBezTo>
                  <a:cubicBezTo>
                    <a:pt x="3523" y="2435"/>
                    <a:pt x="3678" y="2365"/>
                    <a:pt x="3830" y="2206"/>
                  </a:cubicBezTo>
                  <a:cubicBezTo>
                    <a:pt x="4344" y="1529"/>
                    <a:pt x="3437" y="744"/>
                    <a:pt x="2883" y="460"/>
                  </a:cubicBezTo>
                  <a:cubicBezTo>
                    <a:pt x="1976" y="0"/>
                    <a:pt x="907" y="68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3" name="Google Shape;919;p19">
              <a:extLst>
                <a:ext uri="{FF2B5EF4-FFF2-40B4-BE49-F238E27FC236}">
                  <a16:creationId xmlns:a16="http://schemas.microsoft.com/office/drawing/2014/main" id="{2C4EBF0E-3C6C-480C-AA8F-8CBFE12C8686}"/>
                </a:ext>
              </a:extLst>
            </p:cNvPr>
            <p:cNvSpPr/>
            <p:nvPr/>
          </p:nvSpPr>
          <p:spPr>
            <a:xfrm>
              <a:off x="632875" y="4753875"/>
              <a:ext cx="67700" cy="99600"/>
            </a:xfrm>
            <a:custGeom>
              <a:avLst/>
              <a:gdLst/>
              <a:ahLst/>
              <a:cxnLst/>
              <a:rect l="l" t="t" r="r" b="b"/>
              <a:pathLst>
                <a:path w="2708" h="3984" extrusionOk="0">
                  <a:moveTo>
                    <a:pt x="2653" y="0"/>
                  </a:moveTo>
                  <a:cubicBezTo>
                    <a:pt x="1909" y="568"/>
                    <a:pt x="1016" y="1123"/>
                    <a:pt x="556" y="2030"/>
                  </a:cubicBezTo>
                  <a:cubicBezTo>
                    <a:pt x="285" y="2598"/>
                    <a:pt x="1" y="3721"/>
                    <a:pt x="840" y="3951"/>
                  </a:cubicBezTo>
                  <a:cubicBezTo>
                    <a:pt x="918" y="3973"/>
                    <a:pt x="987" y="3983"/>
                    <a:pt x="1050" y="3983"/>
                  </a:cubicBezTo>
                  <a:cubicBezTo>
                    <a:pt x="1304" y="3983"/>
                    <a:pt x="1454" y="3816"/>
                    <a:pt x="1638" y="3545"/>
                  </a:cubicBezTo>
                  <a:cubicBezTo>
                    <a:pt x="1976" y="3099"/>
                    <a:pt x="2139" y="2530"/>
                    <a:pt x="2315" y="1976"/>
                  </a:cubicBezTo>
                  <a:cubicBezTo>
                    <a:pt x="2423" y="1461"/>
                    <a:pt x="2531" y="907"/>
                    <a:pt x="2653" y="338"/>
                  </a:cubicBezTo>
                  <a:cubicBezTo>
                    <a:pt x="2707" y="230"/>
                    <a:pt x="2707" y="108"/>
                    <a:pt x="27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4" name="Google Shape;920;p19">
              <a:extLst>
                <a:ext uri="{FF2B5EF4-FFF2-40B4-BE49-F238E27FC236}">
                  <a16:creationId xmlns:a16="http://schemas.microsoft.com/office/drawing/2014/main" id="{A004BA06-1C93-4C70-ABAA-364E6F3D94E8}"/>
                </a:ext>
              </a:extLst>
            </p:cNvPr>
            <p:cNvSpPr/>
            <p:nvPr/>
          </p:nvSpPr>
          <p:spPr>
            <a:xfrm>
              <a:off x="644050" y="4646850"/>
              <a:ext cx="102850" cy="45800"/>
            </a:xfrm>
            <a:custGeom>
              <a:avLst/>
              <a:gdLst/>
              <a:ahLst/>
              <a:cxnLst/>
              <a:rect l="l" t="t" r="r" b="b"/>
              <a:pathLst>
                <a:path w="4114" h="1832" extrusionOk="0">
                  <a:moveTo>
                    <a:pt x="1724" y="0"/>
                  </a:moveTo>
                  <a:cubicBezTo>
                    <a:pt x="1149" y="0"/>
                    <a:pt x="571" y="108"/>
                    <a:pt x="54" y="222"/>
                  </a:cubicBezTo>
                  <a:cubicBezTo>
                    <a:pt x="54" y="222"/>
                    <a:pt x="0" y="222"/>
                    <a:pt x="0" y="276"/>
                  </a:cubicBezTo>
                  <a:cubicBezTo>
                    <a:pt x="54" y="330"/>
                    <a:pt x="176" y="330"/>
                    <a:pt x="230" y="384"/>
                  </a:cubicBezTo>
                  <a:cubicBezTo>
                    <a:pt x="677" y="668"/>
                    <a:pt x="1123" y="953"/>
                    <a:pt x="1583" y="1237"/>
                  </a:cubicBezTo>
                  <a:cubicBezTo>
                    <a:pt x="2030" y="1467"/>
                    <a:pt x="2477" y="1683"/>
                    <a:pt x="2991" y="1805"/>
                  </a:cubicBezTo>
                  <a:cubicBezTo>
                    <a:pt x="3087" y="1820"/>
                    <a:pt x="3180" y="1831"/>
                    <a:pt x="3266" y="1831"/>
                  </a:cubicBezTo>
                  <a:cubicBezTo>
                    <a:pt x="3481" y="1831"/>
                    <a:pt x="3660" y="1762"/>
                    <a:pt x="3776" y="1521"/>
                  </a:cubicBezTo>
                  <a:cubicBezTo>
                    <a:pt x="4114" y="844"/>
                    <a:pt x="3153" y="276"/>
                    <a:pt x="2652" y="114"/>
                  </a:cubicBezTo>
                  <a:cubicBezTo>
                    <a:pt x="2351" y="32"/>
                    <a:pt x="2038" y="0"/>
                    <a:pt x="172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5" name="Google Shape;921;p19">
              <a:extLst>
                <a:ext uri="{FF2B5EF4-FFF2-40B4-BE49-F238E27FC236}">
                  <a16:creationId xmlns:a16="http://schemas.microsoft.com/office/drawing/2014/main" id="{DCE49FE6-67AE-4B8D-8263-E3E1A52428EE}"/>
                </a:ext>
              </a:extLst>
            </p:cNvPr>
            <p:cNvSpPr/>
            <p:nvPr/>
          </p:nvSpPr>
          <p:spPr>
            <a:xfrm>
              <a:off x="597700" y="4651025"/>
              <a:ext cx="45025" cy="94600"/>
            </a:xfrm>
            <a:custGeom>
              <a:avLst/>
              <a:gdLst/>
              <a:ahLst/>
              <a:cxnLst/>
              <a:rect l="l" t="t" r="r" b="b"/>
              <a:pathLst>
                <a:path w="1801" h="3784" extrusionOk="0">
                  <a:moveTo>
                    <a:pt x="1746" y="1"/>
                  </a:moveTo>
                  <a:cubicBezTo>
                    <a:pt x="1178" y="555"/>
                    <a:pt x="447" y="1232"/>
                    <a:pt x="217" y="2084"/>
                  </a:cubicBezTo>
                  <a:cubicBezTo>
                    <a:pt x="55" y="2653"/>
                    <a:pt x="1" y="3722"/>
                    <a:pt x="785" y="3776"/>
                  </a:cubicBezTo>
                  <a:cubicBezTo>
                    <a:pt x="819" y="3781"/>
                    <a:pt x="850" y="3784"/>
                    <a:pt x="880" y="3784"/>
                  </a:cubicBezTo>
                  <a:cubicBezTo>
                    <a:pt x="1146" y="3784"/>
                    <a:pt x="1249" y="3573"/>
                    <a:pt x="1408" y="3329"/>
                  </a:cubicBezTo>
                  <a:cubicBezTo>
                    <a:pt x="1624" y="2815"/>
                    <a:pt x="1692" y="2315"/>
                    <a:pt x="1746" y="1800"/>
                  </a:cubicBezTo>
                  <a:cubicBezTo>
                    <a:pt x="1746" y="1300"/>
                    <a:pt x="1746" y="786"/>
                    <a:pt x="1800" y="285"/>
                  </a:cubicBezTo>
                  <a:lnTo>
                    <a:pt x="1800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6" name="Google Shape;922;p19">
              <a:extLst>
                <a:ext uri="{FF2B5EF4-FFF2-40B4-BE49-F238E27FC236}">
                  <a16:creationId xmlns:a16="http://schemas.microsoft.com/office/drawing/2014/main" id="{60172694-F8E2-49BD-A11D-43953A7B1EB1}"/>
                </a:ext>
              </a:extLst>
            </p:cNvPr>
            <p:cNvSpPr/>
            <p:nvPr/>
          </p:nvSpPr>
          <p:spPr>
            <a:xfrm>
              <a:off x="567925" y="4563300"/>
              <a:ext cx="114375" cy="42425"/>
            </a:xfrm>
            <a:custGeom>
              <a:avLst/>
              <a:gdLst/>
              <a:ahLst/>
              <a:cxnLst/>
              <a:rect l="l" t="t" r="r" b="b"/>
              <a:pathLst>
                <a:path w="4575" h="1697" extrusionOk="0">
                  <a:moveTo>
                    <a:pt x="2625" y="0"/>
                  </a:moveTo>
                  <a:cubicBezTo>
                    <a:pt x="1682" y="0"/>
                    <a:pt x="803" y="365"/>
                    <a:pt x="55" y="682"/>
                  </a:cubicBezTo>
                  <a:cubicBezTo>
                    <a:pt x="55" y="682"/>
                    <a:pt x="55" y="749"/>
                    <a:pt x="1" y="749"/>
                  </a:cubicBezTo>
                  <a:cubicBezTo>
                    <a:pt x="109" y="803"/>
                    <a:pt x="231" y="803"/>
                    <a:pt x="285" y="858"/>
                  </a:cubicBezTo>
                  <a:cubicBezTo>
                    <a:pt x="853" y="1020"/>
                    <a:pt x="1354" y="1250"/>
                    <a:pt x="1922" y="1426"/>
                  </a:cubicBezTo>
                  <a:cubicBezTo>
                    <a:pt x="2423" y="1588"/>
                    <a:pt x="2991" y="1697"/>
                    <a:pt x="3560" y="1697"/>
                  </a:cubicBezTo>
                  <a:cubicBezTo>
                    <a:pt x="3898" y="1697"/>
                    <a:pt x="4168" y="1642"/>
                    <a:pt x="4290" y="1250"/>
                  </a:cubicBezTo>
                  <a:cubicBezTo>
                    <a:pt x="4574" y="465"/>
                    <a:pt x="3384" y="73"/>
                    <a:pt x="2815" y="5"/>
                  </a:cubicBezTo>
                  <a:cubicBezTo>
                    <a:pt x="2752" y="2"/>
                    <a:pt x="2688" y="0"/>
                    <a:pt x="262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7" name="Google Shape;923;p19">
              <a:extLst>
                <a:ext uri="{FF2B5EF4-FFF2-40B4-BE49-F238E27FC236}">
                  <a16:creationId xmlns:a16="http://schemas.microsoft.com/office/drawing/2014/main" id="{AFDF389D-8902-4EA7-AFD5-CD69026DC0CA}"/>
                </a:ext>
              </a:extLst>
            </p:cNvPr>
            <p:cNvSpPr/>
            <p:nvPr/>
          </p:nvSpPr>
          <p:spPr>
            <a:xfrm>
              <a:off x="534175" y="4580325"/>
              <a:ext cx="43600" cy="106075"/>
            </a:xfrm>
            <a:custGeom>
              <a:avLst/>
              <a:gdLst/>
              <a:ahLst/>
              <a:cxnLst/>
              <a:rect l="l" t="t" r="r" b="b"/>
              <a:pathLst>
                <a:path w="1744" h="4243" extrusionOk="0">
                  <a:moveTo>
                    <a:pt x="1188" y="1"/>
                  </a:moveTo>
                  <a:cubicBezTo>
                    <a:pt x="728" y="745"/>
                    <a:pt x="174" y="1584"/>
                    <a:pt x="52" y="2599"/>
                  </a:cubicBezTo>
                  <a:cubicBezTo>
                    <a:pt x="0" y="3142"/>
                    <a:pt x="159" y="4243"/>
                    <a:pt x="907" y="4243"/>
                  </a:cubicBezTo>
                  <a:cubicBezTo>
                    <a:pt x="941" y="4243"/>
                    <a:pt x="976" y="4241"/>
                    <a:pt x="1013" y="4236"/>
                  </a:cubicBezTo>
                  <a:cubicBezTo>
                    <a:pt x="1405" y="4236"/>
                    <a:pt x="1527" y="3952"/>
                    <a:pt x="1581" y="3614"/>
                  </a:cubicBezTo>
                  <a:cubicBezTo>
                    <a:pt x="1743" y="3045"/>
                    <a:pt x="1689" y="2490"/>
                    <a:pt x="1635" y="1922"/>
                  </a:cubicBezTo>
                  <a:cubicBezTo>
                    <a:pt x="1527" y="1354"/>
                    <a:pt x="1405" y="853"/>
                    <a:pt x="1297" y="285"/>
                  </a:cubicBezTo>
                  <a:cubicBezTo>
                    <a:pt x="1297" y="177"/>
                    <a:pt x="1297" y="68"/>
                    <a:pt x="12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8" name="Google Shape;924;p19">
              <a:extLst>
                <a:ext uri="{FF2B5EF4-FFF2-40B4-BE49-F238E27FC236}">
                  <a16:creationId xmlns:a16="http://schemas.microsoft.com/office/drawing/2014/main" id="{E8773B80-2711-4F19-B442-FBDE86E535D4}"/>
                </a:ext>
              </a:extLst>
            </p:cNvPr>
            <p:cNvSpPr/>
            <p:nvPr/>
          </p:nvSpPr>
          <p:spPr>
            <a:xfrm>
              <a:off x="467800" y="4489850"/>
              <a:ext cx="113025" cy="42800"/>
            </a:xfrm>
            <a:custGeom>
              <a:avLst/>
              <a:gdLst/>
              <a:ahLst/>
              <a:cxnLst/>
              <a:rect l="l" t="t" r="r" b="b"/>
              <a:pathLst>
                <a:path w="4521" h="1712" extrusionOk="0">
                  <a:moveTo>
                    <a:pt x="2440" y="0"/>
                  </a:moveTo>
                  <a:cubicBezTo>
                    <a:pt x="1598" y="0"/>
                    <a:pt x="757" y="391"/>
                    <a:pt x="1" y="643"/>
                  </a:cubicBezTo>
                  <a:lnTo>
                    <a:pt x="1" y="751"/>
                  </a:lnTo>
                  <a:cubicBezTo>
                    <a:pt x="55" y="805"/>
                    <a:pt x="177" y="805"/>
                    <a:pt x="285" y="859"/>
                  </a:cubicBezTo>
                  <a:cubicBezTo>
                    <a:pt x="799" y="1035"/>
                    <a:pt x="1354" y="1252"/>
                    <a:pt x="1868" y="1428"/>
                  </a:cubicBezTo>
                  <a:cubicBezTo>
                    <a:pt x="2423" y="1590"/>
                    <a:pt x="2937" y="1712"/>
                    <a:pt x="3505" y="1712"/>
                  </a:cubicBezTo>
                  <a:cubicBezTo>
                    <a:pt x="3898" y="1658"/>
                    <a:pt x="4182" y="1590"/>
                    <a:pt x="4290" y="1252"/>
                  </a:cubicBezTo>
                  <a:cubicBezTo>
                    <a:pt x="4520" y="413"/>
                    <a:pt x="3383" y="75"/>
                    <a:pt x="2761" y="20"/>
                  </a:cubicBezTo>
                  <a:cubicBezTo>
                    <a:pt x="2654" y="7"/>
                    <a:pt x="2547" y="0"/>
                    <a:pt x="244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39" name="Google Shape;925;p19">
              <a:extLst>
                <a:ext uri="{FF2B5EF4-FFF2-40B4-BE49-F238E27FC236}">
                  <a16:creationId xmlns:a16="http://schemas.microsoft.com/office/drawing/2014/main" id="{A9C3F260-41CB-41E0-8A40-7F75263106C5}"/>
                </a:ext>
              </a:extLst>
            </p:cNvPr>
            <p:cNvSpPr/>
            <p:nvPr/>
          </p:nvSpPr>
          <p:spPr>
            <a:xfrm>
              <a:off x="434050" y="4505900"/>
              <a:ext cx="42225" cy="107150"/>
            </a:xfrm>
            <a:custGeom>
              <a:avLst/>
              <a:gdLst/>
              <a:ahLst/>
              <a:cxnLst/>
              <a:rect l="l" t="t" r="r" b="b"/>
              <a:pathLst>
                <a:path w="1689" h="4286" extrusionOk="0">
                  <a:moveTo>
                    <a:pt x="1188" y="1"/>
                  </a:moveTo>
                  <a:cubicBezTo>
                    <a:pt x="728" y="786"/>
                    <a:pt x="119" y="1625"/>
                    <a:pt x="52" y="2585"/>
                  </a:cubicBezTo>
                  <a:cubicBezTo>
                    <a:pt x="0" y="3178"/>
                    <a:pt x="157" y="4285"/>
                    <a:pt x="896" y="4285"/>
                  </a:cubicBezTo>
                  <a:cubicBezTo>
                    <a:pt x="933" y="4285"/>
                    <a:pt x="972" y="4283"/>
                    <a:pt x="1012" y="4277"/>
                  </a:cubicBezTo>
                  <a:cubicBezTo>
                    <a:pt x="1405" y="4223"/>
                    <a:pt x="1527" y="3993"/>
                    <a:pt x="1581" y="3600"/>
                  </a:cubicBezTo>
                  <a:cubicBezTo>
                    <a:pt x="1689" y="3099"/>
                    <a:pt x="1689" y="2531"/>
                    <a:pt x="1581" y="1963"/>
                  </a:cubicBezTo>
                  <a:cubicBezTo>
                    <a:pt x="1527" y="1408"/>
                    <a:pt x="1405" y="840"/>
                    <a:pt x="1297" y="271"/>
                  </a:cubicBezTo>
                  <a:cubicBezTo>
                    <a:pt x="1297" y="217"/>
                    <a:pt x="1297" y="109"/>
                    <a:pt x="124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0" name="Google Shape;926;p19">
              <a:extLst>
                <a:ext uri="{FF2B5EF4-FFF2-40B4-BE49-F238E27FC236}">
                  <a16:creationId xmlns:a16="http://schemas.microsoft.com/office/drawing/2014/main" id="{C1467C6D-2378-4C10-A7D1-B7BCFDD1FC18}"/>
                </a:ext>
              </a:extLst>
            </p:cNvPr>
            <p:cNvSpPr/>
            <p:nvPr/>
          </p:nvSpPr>
          <p:spPr>
            <a:xfrm>
              <a:off x="373425" y="4419650"/>
              <a:ext cx="109975" cy="40275"/>
            </a:xfrm>
            <a:custGeom>
              <a:avLst/>
              <a:gdLst/>
              <a:ahLst/>
              <a:cxnLst/>
              <a:rect l="l" t="t" r="r" b="b"/>
              <a:pathLst>
                <a:path w="4399" h="1611" extrusionOk="0">
                  <a:moveTo>
                    <a:pt x="2598" y="0"/>
                  </a:moveTo>
                  <a:cubicBezTo>
                    <a:pt x="1638" y="68"/>
                    <a:pt x="785" y="623"/>
                    <a:pt x="0" y="1083"/>
                  </a:cubicBezTo>
                  <a:lnTo>
                    <a:pt x="0" y="1137"/>
                  </a:lnTo>
                  <a:cubicBezTo>
                    <a:pt x="55" y="1191"/>
                    <a:pt x="176" y="1191"/>
                    <a:pt x="285" y="1191"/>
                  </a:cubicBezTo>
                  <a:cubicBezTo>
                    <a:pt x="853" y="1299"/>
                    <a:pt x="1354" y="1421"/>
                    <a:pt x="1922" y="1529"/>
                  </a:cubicBezTo>
                  <a:cubicBezTo>
                    <a:pt x="2199" y="1584"/>
                    <a:pt x="2480" y="1611"/>
                    <a:pt x="2762" y="1611"/>
                  </a:cubicBezTo>
                  <a:cubicBezTo>
                    <a:pt x="3045" y="1611"/>
                    <a:pt x="3329" y="1584"/>
                    <a:pt x="3613" y="1529"/>
                  </a:cubicBezTo>
                  <a:cubicBezTo>
                    <a:pt x="3952" y="1475"/>
                    <a:pt x="4236" y="1354"/>
                    <a:pt x="4290" y="1015"/>
                  </a:cubicBezTo>
                  <a:cubicBezTo>
                    <a:pt x="4398" y="176"/>
                    <a:pt x="3221" y="0"/>
                    <a:pt x="25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1" name="Google Shape;927;p19">
              <a:extLst>
                <a:ext uri="{FF2B5EF4-FFF2-40B4-BE49-F238E27FC236}">
                  <a16:creationId xmlns:a16="http://schemas.microsoft.com/office/drawing/2014/main" id="{833ACABB-E2F4-423F-A49A-414528695D6A}"/>
                </a:ext>
              </a:extLst>
            </p:cNvPr>
            <p:cNvSpPr/>
            <p:nvPr/>
          </p:nvSpPr>
          <p:spPr>
            <a:xfrm>
              <a:off x="348050" y="4446700"/>
              <a:ext cx="45025" cy="106325"/>
            </a:xfrm>
            <a:custGeom>
              <a:avLst/>
              <a:gdLst/>
              <a:ahLst/>
              <a:cxnLst/>
              <a:rect l="l" t="t" r="r" b="b"/>
              <a:pathLst>
                <a:path w="1801" h="4253" extrusionOk="0">
                  <a:moveTo>
                    <a:pt x="785" y="1"/>
                  </a:moveTo>
                  <a:cubicBezTo>
                    <a:pt x="447" y="840"/>
                    <a:pt x="1" y="1746"/>
                    <a:pt x="55" y="2707"/>
                  </a:cubicBezTo>
                  <a:cubicBezTo>
                    <a:pt x="104" y="3261"/>
                    <a:pt x="389" y="4253"/>
                    <a:pt x="1082" y="4253"/>
                  </a:cubicBezTo>
                  <a:cubicBezTo>
                    <a:pt x="1151" y="4253"/>
                    <a:pt x="1223" y="4243"/>
                    <a:pt x="1300" y="4223"/>
                  </a:cubicBezTo>
                  <a:cubicBezTo>
                    <a:pt x="1638" y="4114"/>
                    <a:pt x="1746" y="3884"/>
                    <a:pt x="1746" y="3492"/>
                  </a:cubicBezTo>
                  <a:cubicBezTo>
                    <a:pt x="1800" y="2924"/>
                    <a:pt x="1692" y="2369"/>
                    <a:pt x="1530" y="1855"/>
                  </a:cubicBezTo>
                  <a:cubicBezTo>
                    <a:pt x="1354" y="1354"/>
                    <a:pt x="1124" y="786"/>
                    <a:pt x="961" y="272"/>
                  </a:cubicBezTo>
                  <a:cubicBezTo>
                    <a:pt x="961" y="163"/>
                    <a:pt x="907" y="55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2" name="Google Shape;928;p19">
              <a:extLst>
                <a:ext uri="{FF2B5EF4-FFF2-40B4-BE49-F238E27FC236}">
                  <a16:creationId xmlns:a16="http://schemas.microsoft.com/office/drawing/2014/main" id="{96B92517-AC36-4693-A462-F2C14A1953D7}"/>
                </a:ext>
              </a:extLst>
            </p:cNvPr>
            <p:cNvSpPr/>
            <p:nvPr/>
          </p:nvSpPr>
          <p:spPr>
            <a:xfrm>
              <a:off x="734375" y="4827275"/>
              <a:ext cx="52100" cy="104400"/>
            </a:xfrm>
            <a:custGeom>
              <a:avLst/>
              <a:gdLst/>
              <a:ahLst/>
              <a:cxnLst/>
              <a:rect l="l" t="t" r="r" b="b"/>
              <a:pathLst>
                <a:path w="2084" h="4176" extrusionOk="0">
                  <a:moveTo>
                    <a:pt x="0" y="0"/>
                  </a:moveTo>
                  <a:lnTo>
                    <a:pt x="0" y="271"/>
                  </a:lnTo>
                  <a:cubicBezTo>
                    <a:pt x="54" y="839"/>
                    <a:pt x="54" y="1462"/>
                    <a:pt x="54" y="2030"/>
                  </a:cubicBezTo>
                  <a:cubicBezTo>
                    <a:pt x="108" y="2585"/>
                    <a:pt x="217" y="3153"/>
                    <a:pt x="447" y="3654"/>
                  </a:cubicBezTo>
                  <a:cubicBezTo>
                    <a:pt x="605" y="3959"/>
                    <a:pt x="753" y="4176"/>
                    <a:pt x="1068" y="4176"/>
                  </a:cubicBezTo>
                  <a:cubicBezTo>
                    <a:pt x="1102" y="4176"/>
                    <a:pt x="1139" y="4173"/>
                    <a:pt x="1177" y="4168"/>
                  </a:cubicBezTo>
                  <a:cubicBezTo>
                    <a:pt x="2084" y="4114"/>
                    <a:pt x="1976" y="2869"/>
                    <a:pt x="1746" y="2301"/>
                  </a:cubicBezTo>
                  <a:cubicBezTo>
                    <a:pt x="1462" y="1353"/>
                    <a:pt x="677" y="609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3" name="Google Shape;929;p19">
              <a:extLst>
                <a:ext uri="{FF2B5EF4-FFF2-40B4-BE49-F238E27FC236}">
                  <a16:creationId xmlns:a16="http://schemas.microsoft.com/office/drawing/2014/main" id="{143850E8-AAB8-49A8-ADCE-0AD63269D6C9}"/>
                </a:ext>
              </a:extLst>
            </p:cNvPr>
            <p:cNvSpPr/>
            <p:nvPr/>
          </p:nvSpPr>
          <p:spPr>
            <a:xfrm>
              <a:off x="625775" y="3638675"/>
              <a:ext cx="37925" cy="33575"/>
            </a:xfrm>
            <a:custGeom>
              <a:avLst/>
              <a:gdLst/>
              <a:ahLst/>
              <a:cxnLst/>
              <a:rect l="l" t="t" r="r" b="b"/>
              <a:pathLst>
                <a:path w="1517" h="1343" extrusionOk="0">
                  <a:moveTo>
                    <a:pt x="739" y="0"/>
                  </a:moveTo>
                  <a:cubicBezTo>
                    <a:pt x="484" y="0"/>
                    <a:pt x="238" y="154"/>
                    <a:pt x="109" y="402"/>
                  </a:cubicBezTo>
                  <a:cubicBezTo>
                    <a:pt x="1" y="740"/>
                    <a:pt x="163" y="1133"/>
                    <a:pt x="501" y="1309"/>
                  </a:cubicBezTo>
                  <a:cubicBezTo>
                    <a:pt x="572" y="1331"/>
                    <a:pt x="645" y="1342"/>
                    <a:pt x="717" y="1342"/>
                  </a:cubicBezTo>
                  <a:cubicBezTo>
                    <a:pt x="995" y="1342"/>
                    <a:pt x="1268" y="1184"/>
                    <a:pt x="1354" y="916"/>
                  </a:cubicBezTo>
                  <a:cubicBezTo>
                    <a:pt x="1516" y="578"/>
                    <a:pt x="1354" y="186"/>
                    <a:pt x="1015" y="64"/>
                  </a:cubicBezTo>
                  <a:cubicBezTo>
                    <a:pt x="925" y="21"/>
                    <a:pt x="832" y="0"/>
                    <a:pt x="739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4" name="Google Shape;930;p19">
              <a:extLst>
                <a:ext uri="{FF2B5EF4-FFF2-40B4-BE49-F238E27FC236}">
                  <a16:creationId xmlns:a16="http://schemas.microsoft.com/office/drawing/2014/main" id="{794ECDA3-8F6D-4EA9-BD77-825AC95EFEF5}"/>
                </a:ext>
              </a:extLst>
            </p:cNvPr>
            <p:cNvSpPr/>
            <p:nvPr/>
          </p:nvSpPr>
          <p:spPr>
            <a:xfrm>
              <a:off x="646750" y="3651050"/>
              <a:ext cx="11525" cy="9725"/>
            </a:xfrm>
            <a:custGeom>
              <a:avLst/>
              <a:gdLst/>
              <a:ahLst/>
              <a:cxnLst/>
              <a:rect l="l" t="t" r="r" b="b"/>
              <a:pathLst>
                <a:path w="461" h="389" extrusionOk="0">
                  <a:moveTo>
                    <a:pt x="189" y="1"/>
                  </a:moveTo>
                  <a:cubicBezTo>
                    <a:pt x="115" y="1"/>
                    <a:pt x="48" y="45"/>
                    <a:pt x="1" y="83"/>
                  </a:cubicBezTo>
                  <a:cubicBezTo>
                    <a:pt x="1" y="191"/>
                    <a:pt x="1" y="300"/>
                    <a:pt x="122" y="367"/>
                  </a:cubicBezTo>
                  <a:cubicBezTo>
                    <a:pt x="151" y="381"/>
                    <a:pt x="179" y="388"/>
                    <a:pt x="207" y="388"/>
                  </a:cubicBezTo>
                  <a:cubicBezTo>
                    <a:pt x="285" y="388"/>
                    <a:pt x="357" y="335"/>
                    <a:pt x="407" y="245"/>
                  </a:cubicBezTo>
                  <a:cubicBezTo>
                    <a:pt x="461" y="137"/>
                    <a:pt x="407" y="29"/>
                    <a:pt x="285" y="29"/>
                  </a:cubicBezTo>
                  <a:cubicBezTo>
                    <a:pt x="252" y="9"/>
                    <a:pt x="220" y="1"/>
                    <a:pt x="18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5" name="Google Shape;931;p19">
              <a:extLst>
                <a:ext uri="{FF2B5EF4-FFF2-40B4-BE49-F238E27FC236}">
                  <a16:creationId xmlns:a16="http://schemas.microsoft.com/office/drawing/2014/main" id="{6ABE8A8F-A774-4901-B3CF-98399E515D26}"/>
                </a:ext>
              </a:extLst>
            </p:cNvPr>
            <p:cNvSpPr/>
            <p:nvPr/>
          </p:nvSpPr>
          <p:spPr>
            <a:xfrm>
              <a:off x="642700" y="2176375"/>
              <a:ext cx="37900" cy="33575"/>
            </a:xfrm>
            <a:custGeom>
              <a:avLst/>
              <a:gdLst/>
              <a:ahLst/>
              <a:cxnLst/>
              <a:rect l="l" t="t" r="r" b="b"/>
              <a:pathLst>
                <a:path w="1516" h="1343" extrusionOk="0">
                  <a:moveTo>
                    <a:pt x="800" y="1"/>
                  </a:moveTo>
                  <a:cubicBezTo>
                    <a:pt x="523" y="1"/>
                    <a:pt x="248" y="158"/>
                    <a:pt x="108" y="426"/>
                  </a:cubicBezTo>
                  <a:cubicBezTo>
                    <a:pt x="0" y="765"/>
                    <a:pt x="163" y="1171"/>
                    <a:pt x="501" y="1279"/>
                  </a:cubicBezTo>
                  <a:cubicBezTo>
                    <a:pt x="591" y="1322"/>
                    <a:pt x="686" y="1342"/>
                    <a:pt x="779" y="1342"/>
                  </a:cubicBezTo>
                  <a:cubicBezTo>
                    <a:pt x="1034" y="1342"/>
                    <a:pt x="1274" y="1189"/>
                    <a:pt x="1353" y="941"/>
                  </a:cubicBezTo>
                  <a:cubicBezTo>
                    <a:pt x="1516" y="602"/>
                    <a:pt x="1353" y="210"/>
                    <a:pt x="1015" y="34"/>
                  </a:cubicBezTo>
                  <a:cubicBezTo>
                    <a:pt x="945" y="12"/>
                    <a:pt x="872" y="1"/>
                    <a:pt x="80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6" name="Google Shape;932;p19">
              <a:extLst>
                <a:ext uri="{FF2B5EF4-FFF2-40B4-BE49-F238E27FC236}">
                  <a16:creationId xmlns:a16="http://schemas.microsoft.com/office/drawing/2014/main" id="{DD8D977C-0A8D-481F-A80C-B34E5DDEFC0E}"/>
                </a:ext>
              </a:extLst>
            </p:cNvPr>
            <p:cNvSpPr/>
            <p:nvPr/>
          </p:nvSpPr>
          <p:spPr>
            <a:xfrm>
              <a:off x="662325" y="2188050"/>
              <a:ext cx="12875" cy="10500"/>
            </a:xfrm>
            <a:custGeom>
              <a:avLst/>
              <a:gdLst/>
              <a:ahLst/>
              <a:cxnLst/>
              <a:rect l="l" t="t" r="r" b="b"/>
              <a:pathLst>
                <a:path w="515" h="420" extrusionOk="0">
                  <a:moveTo>
                    <a:pt x="249" y="0"/>
                  </a:moveTo>
                  <a:cubicBezTo>
                    <a:pt x="173" y="0"/>
                    <a:pt x="103" y="57"/>
                    <a:pt x="54" y="135"/>
                  </a:cubicBezTo>
                  <a:cubicBezTo>
                    <a:pt x="0" y="244"/>
                    <a:pt x="54" y="365"/>
                    <a:pt x="176" y="419"/>
                  </a:cubicBezTo>
                  <a:cubicBezTo>
                    <a:pt x="284" y="419"/>
                    <a:pt x="392" y="365"/>
                    <a:pt x="460" y="298"/>
                  </a:cubicBezTo>
                  <a:cubicBezTo>
                    <a:pt x="514" y="189"/>
                    <a:pt x="460" y="81"/>
                    <a:pt x="338" y="27"/>
                  </a:cubicBezTo>
                  <a:cubicBezTo>
                    <a:pt x="308" y="8"/>
                    <a:pt x="278" y="0"/>
                    <a:pt x="249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7" name="Google Shape;933;p19">
              <a:extLst>
                <a:ext uri="{FF2B5EF4-FFF2-40B4-BE49-F238E27FC236}">
                  <a16:creationId xmlns:a16="http://schemas.microsoft.com/office/drawing/2014/main" id="{284DE4C5-61E4-42FF-AF01-32313A9FE1D2}"/>
                </a:ext>
              </a:extLst>
            </p:cNvPr>
            <p:cNvSpPr/>
            <p:nvPr/>
          </p:nvSpPr>
          <p:spPr>
            <a:xfrm>
              <a:off x="618675" y="2117775"/>
              <a:ext cx="38250" cy="32975"/>
            </a:xfrm>
            <a:custGeom>
              <a:avLst/>
              <a:gdLst/>
              <a:ahLst/>
              <a:cxnLst/>
              <a:rect l="l" t="t" r="r" b="b"/>
              <a:pathLst>
                <a:path w="1530" h="1319" extrusionOk="0">
                  <a:moveTo>
                    <a:pt x="761" y="1"/>
                  </a:moveTo>
                  <a:cubicBezTo>
                    <a:pt x="488" y="1"/>
                    <a:pt x="256" y="154"/>
                    <a:pt x="176" y="403"/>
                  </a:cubicBezTo>
                  <a:cubicBezTo>
                    <a:pt x="1" y="741"/>
                    <a:pt x="176" y="1147"/>
                    <a:pt x="515" y="1255"/>
                  </a:cubicBezTo>
                  <a:cubicBezTo>
                    <a:pt x="605" y="1298"/>
                    <a:pt x="699" y="1318"/>
                    <a:pt x="791" y="1318"/>
                  </a:cubicBezTo>
                  <a:cubicBezTo>
                    <a:pt x="1046" y="1318"/>
                    <a:pt x="1289" y="1165"/>
                    <a:pt x="1408" y="917"/>
                  </a:cubicBezTo>
                  <a:cubicBezTo>
                    <a:pt x="1530" y="578"/>
                    <a:pt x="1408" y="186"/>
                    <a:pt x="1069" y="64"/>
                  </a:cubicBezTo>
                  <a:cubicBezTo>
                    <a:pt x="965" y="21"/>
                    <a:pt x="861" y="1"/>
                    <a:pt x="7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8" name="Google Shape;934;p19">
              <a:extLst>
                <a:ext uri="{FF2B5EF4-FFF2-40B4-BE49-F238E27FC236}">
                  <a16:creationId xmlns:a16="http://schemas.microsoft.com/office/drawing/2014/main" id="{15238EC5-EE89-4083-BD5E-EA48936D3780}"/>
                </a:ext>
              </a:extLst>
            </p:cNvPr>
            <p:cNvSpPr/>
            <p:nvPr/>
          </p:nvSpPr>
          <p:spPr>
            <a:xfrm>
              <a:off x="639975" y="2128850"/>
              <a:ext cx="11200" cy="10500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42" y="0"/>
                  </a:moveTo>
                  <a:cubicBezTo>
                    <a:pt x="162" y="0"/>
                    <a:pt x="94" y="57"/>
                    <a:pt x="55" y="135"/>
                  </a:cubicBezTo>
                  <a:cubicBezTo>
                    <a:pt x="1" y="244"/>
                    <a:pt x="55" y="365"/>
                    <a:pt x="163" y="420"/>
                  </a:cubicBezTo>
                  <a:cubicBezTo>
                    <a:pt x="272" y="420"/>
                    <a:pt x="393" y="420"/>
                    <a:pt x="393" y="298"/>
                  </a:cubicBezTo>
                  <a:cubicBezTo>
                    <a:pt x="447" y="190"/>
                    <a:pt x="393" y="81"/>
                    <a:pt x="339" y="27"/>
                  </a:cubicBezTo>
                  <a:cubicBezTo>
                    <a:pt x="306" y="8"/>
                    <a:pt x="273" y="0"/>
                    <a:pt x="24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49" name="Google Shape;935;p19">
              <a:extLst>
                <a:ext uri="{FF2B5EF4-FFF2-40B4-BE49-F238E27FC236}">
                  <a16:creationId xmlns:a16="http://schemas.microsoft.com/office/drawing/2014/main" id="{01477B00-56E3-4F82-A94F-B860CCD9C9CD}"/>
                </a:ext>
              </a:extLst>
            </p:cNvPr>
            <p:cNvSpPr/>
            <p:nvPr/>
          </p:nvSpPr>
          <p:spPr>
            <a:xfrm>
              <a:off x="497575" y="3379875"/>
              <a:ext cx="263100" cy="219000"/>
            </a:xfrm>
            <a:custGeom>
              <a:avLst/>
              <a:gdLst/>
              <a:ahLst/>
              <a:cxnLst/>
              <a:rect l="l" t="t" r="r" b="b"/>
              <a:pathLst>
                <a:path w="10524" h="8760" extrusionOk="0">
                  <a:moveTo>
                    <a:pt x="1556" y="0"/>
                  </a:moveTo>
                  <a:cubicBezTo>
                    <a:pt x="1003" y="0"/>
                    <a:pt x="478" y="84"/>
                    <a:pt x="0" y="268"/>
                  </a:cubicBezTo>
                  <a:cubicBezTo>
                    <a:pt x="0" y="268"/>
                    <a:pt x="4614" y="552"/>
                    <a:pt x="4736" y="4895"/>
                  </a:cubicBezTo>
                  <a:cubicBezTo>
                    <a:pt x="4830" y="7442"/>
                    <a:pt x="6799" y="8759"/>
                    <a:pt x="8397" y="8759"/>
                  </a:cubicBezTo>
                  <a:cubicBezTo>
                    <a:pt x="9558" y="8759"/>
                    <a:pt x="10524" y="8064"/>
                    <a:pt x="10433" y="6641"/>
                  </a:cubicBezTo>
                  <a:cubicBezTo>
                    <a:pt x="10186" y="3745"/>
                    <a:pt x="5250" y="0"/>
                    <a:pt x="155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0" name="Google Shape;936;p19">
              <a:extLst>
                <a:ext uri="{FF2B5EF4-FFF2-40B4-BE49-F238E27FC236}">
                  <a16:creationId xmlns:a16="http://schemas.microsoft.com/office/drawing/2014/main" id="{EB9637AC-D3FC-4178-983A-A287F11A95D0}"/>
                </a:ext>
              </a:extLst>
            </p:cNvPr>
            <p:cNvSpPr/>
            <p:nvPr/>
          </p:nvSpPr>
          <p:spPr>
            <a:xfrm>
              <a:off x="579100" y="3402125"/>
              <a:ext cx="117075" cy="149525"/>
            </a:xfrm>
            <a:custGeom>
              <a:avLst/>
              <a:gdLst/>
              <a:ahLst/>
              <a:cxnLst/>
              <a:rect l="l" t="t" r="r" b="b"/>
              <a:pathLst>
                <a:path w="4683" h="5981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81"/>
                    <a:pt x="4682" y="5981"/>
                  </a:cubicBezTo>
                  <a:cubicBezTo>
                    <a:pt x="3113" y="907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1" name="Google Shape;937;p19">
              <a:extLst>
                <a:ext uri="{FF2B5EF4-FFF2-40B4-BE49-F238E27FC236}">
                  <a16:creationId xmlns:a16="http://schemas.microsoft.com/office/drawing/2014/main" id="{F5E8F995-C2DD-4989-8CA4-630AF1438566}"/>
                </a:ext>
              </a:extLst>
            </p:cNvPr>
            <p:cNvSpPr/>
            <p:nvPr/>
          </p:nvSpPr>
          <p:spPr>
            <a:xfrm>
              <a:off x="439725" y="2506100"/>
              <a:ext cx="263825" cy="219000"/>
            </a:xfrm>
            <a:custGeom>
              <a:avLst/>
              <a:gdLst/>
              <a:ahLst/>
              <a:cxnLst/>
              <a:rect l="l" t="t" r="r" b="b"/>
              <a:pathLst>
                <a:path w="10553" h="8760" extrusionOk="0">
                  <a:moveTo>
                    <a:pt x="1572" y="1"/>
                  </a:moveTo>
                  <a:cubicBezTo>
                    <a:pt x="1015" y="1"/>
                    <a:pt x="485" y="85"/>
                    <a:pt x="1" y="268"/>
                  </a:cubicBezTo>
                  <a:cubicBezTo>
                    <a:pt x="1" y="268"/>
                    <a:pt x="4628" y="552"/>
                    <a:pt x="4791" y="4895"/>
                  </a:cubicBezTo>
                  <a:cubicBezTo>
                    <a:pt x="4853" y="7443"/>
                    <a:pt x="6832" y="8760"/>
                    <a:pt x="8430" y="8760"/>
                  </a:cubicBezTo>
                  <a:cubicBezTo>
                    <a:pt x="9592" y="8760"/>
                    <a:pt x="10553" y="8064"/>
                    <a:pt x="10433" y="6641"/>
                  </a:cubicBezTo>
                  <a:cubicBezTo>
                    <a:pt x="10186" y="3746"/>
                    <a:pt x="5291" y="1"/>
                    <a:pt x="157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2" name="Google Shape;938;p19">
              <a:extLst>
                <a:ext uri="{FF2B5EF4-FFF2-40B4-BE49-F238E27FC236}">
                  <a16:creationId xmlns:a16="http://schemas.microsoft.com/office/drawing/2014/main" id="{80D26AED-9AEF-48B3-B8D2-BD1469BB576A}"/>
                </a:ext>
              </a:extLst>
            </p:cNvPr>
            <p:cNvSpPr/>
            <p:nvPr/>
          </p:nvSpPr>
          <p:spPr>
            <a:xfrm>
              <a:off x="522950" y="2528350"/>
              <a:ext cx="117050" cy="149200"/>
            </a:xfrm>
            <a:custGeom>
              <a:avLst/>
              <a:gdLst/>
              <a:ahLst/>
              <a:cxnLst/>
              <a:rect l="l" t="t" r="r" b="b"/>
              <a:pathLst>
                <a:path w="4682" h="5968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67"/>
                    <a:pt x="4682" y="5967"/>
                  </a:cubicBezTo>
                  <a:cubicBezTo>
                    <a:pt x="3045" y="89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3" name="Google Shape;939;p19">
              <a:extLst>
                <a:ext uri="{FF2B5EF4-FFF2-40B4-BE49-F238E27FC236}">
                  <a16:creationId xmlns:a16="http://schemas.microsoft.com/office/drawing/2014/main" id="{3A3DF2E0-D2B5-40D9-9690-908F6817800A}"/>
                </a:ext>
              </a:extLst>
            </p:cNvPr>
            <p:cNvSpPr/>
            <p:nvPr/>
          </p:nvSpPr>
          <p:spPr>
            <a:xfrm>
              <a:off x="658250" y="4133800"/>
              <a:ext cx="9850" cy="6800"/>
            </a:xfrm>
            <a:custGeom>
              <a:avLst/>
              <a:gdLst/>
              <a:ahLst/>
              <a:cxnLst/>
              <a:rect l="l" t="t" r="r" b="b"/>
              <a:pathLst>
                <a:path w="394" h="272" extrusionOk="0">
                  <a:moveTo>
                    <a:pt x="163" y="1"/>
                  </a:moveTo>
                  <a:cubicBezTo>
                    <a:pt x="1" y="1"/>
                    <a:pt x="1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4" name="Google Shape;940;p19">
              <a:extLst>
                <a:ext uri="{FF2B5EF4-FFF2-40B4-BE49-F238E27FC236}">
                  <a16:creationId xmlns:a16="http://schemas.microsoft.com/office/drawing/2014/main" id="{73400797-841F-4D33-BC7C-33A6B15C3A79}"/>
                </a:ext>
              </a:extLst>
            </p:cNvPr>
            <p:cNvSpPr/>
            <p:nvPr/>
          </p:nvSpPr>
          <p:spPr>
            <a:xfrm>
              <a:off x="607500" y="4424050"/>
              <a:ext cx="8500" cy="7125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5" name="Google Shape;941;p19">
              <a:extLst>
                <a:ext uri="{FF2B5EF4-FFF2-40B4-BE49-F238E27FC236}">
                  <a16:creationId xmlns:a16="http://schemas.microsoft.com/office/drawing/2014/main" id="{3E846E5F-9856-49E9-90F1-AAA98FBCD2EC}"/>
                </a:ext>
              </a:extLst>
            </p:cNvPr>
            <p:cNvSpPr/>
            <p:nvPr/>
          </p:nvSpPr>
          <p:spPr>
            <a:xfrm>
              <a:off x="639975" y="449440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163" y="1"/>
                  </a:moveTo>
                  <a:cubicBezTo>
                    <a:pt x="1" y="1"/>
                    <a:pt x="1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6" name="Google Shape;942;p19">
              <a:extLst>
                <a:ext uri="{FF2B5EF4-FFF2-40B4-BE49-F238E27FC236}">
                  <a16:creationId xmlns:a16="http://schemas.microsoft.com/office/drawing/2014/main" id="{5BDBD440-C525-4195-8598-01C35326D048}"/>
                </a:ext>
              </a:extLst>
            </p:cNvPr>
            <p:cNvSpPr/>
            <p:nvPr/>
          </p:nvSpPr>
          <p:spPr>
            <a:xfrm>
              <a:off x="582150" y="3571250"/>
              <a:ext cx="9825" cy="7125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163" y="1"/>
                  </a:moveTo>
                  <a:cubicBezTo>
                    <a:pt x="0" y="1"/>
                    <a:pt x="0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7" name="Google Shape;943;p19">
              <a:extLst>
                <a:ext uri="{FF2B5EF4-FFF2-40B4-BE49-F238E27FC236}">
                  <a16:creationId xmlns:a16="http://schemas.microsoft.com/office/drawing/2014/main" id="{B90F54B9-2726-4EB4-905D-6E698F65E3E7}"/>
                </a:ext>
              </a:extLst>
            </p:cNvPr>
            <p:cNvSpPr/>
            <p:nvPr/>
          </p:nvSpPr>
          <p:spPr>
            <a:xfrm>
              <a:off x="586200" y="3692350"/>
              <a:ext cx="8475" cy="7125"/>
            </a:xfrm>
            <a:custGeom>
              <a:avLst/>
              <a:gdLst/>
              <a:ahLst/>
              <a:cxnLst/>
              <a:rect l="l" t="t" r="r" b="b"/>
              <a:pathLst>
                <a:path w="339" h="285" extrusionOk="0">
                  <a:moveTo>
                    <a:pt x="176" y="1"/>
                  </a:moveTo>
                  <a:cubicBezTo>
                    <a:pt x="1" y="1"/>
                    <a:pt x="1" y="285"/>
                    <a:pt x="176" y="285"/>
                  </a:cubicBezTo>
                  <a:cubicBezTo>
                    <a:pt x="339" y="285"/>
                    <a:pt x="339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8" name="Google Shape;944;p19">
              <a:extLst>
                <a:ext uri="{FF2B5EF4-FFF2-40B4-BE49-F238E27FC236}">
                  <a16:creationId xmlns:a16="http://schemas.microsoft.com/office/drawing/2014/main" id="{FABA7759-5213-4654-8678-2DD7C1807BBA}"/>
                </a:ext>
              </a:extLst>
            </p:cNvPr>
            <p:cNvSpPr/>
            <p:nvPr/>
          </p:nvSpPr>
          <p:spPr>
            <a:xfrm>
              <a:off x="621375" y="2818575"/>
              <a:ext cx="8500" cy="7150"/>
            </a:xfrm>
            <a:custGeom>
              <a:avLst/>
              <a:gdLst/>
              <a:ahLst/>
              <a:cxnLst/>
              <a:rect l="l" t="t" r="r" b="b"/>
              <a:pathLst>
                <a:path w="340" h="286" extrusionOk="0">
                  <a:moveTo>
                    <a:pt x="177" y="1"/>
                  </a:moveTo>
                  <a:cubicBezTo>
                    <a:pt x="1" y="1"/>
                    <a:pt x="1" y="285"/>
                    <a:pt x="177" y="285"/>
                  </a:cubicBezTo>
                  <a:cubicBezTo>
                    <a:pt x="339" y="285"/>
                    <a:pt x="339" y="1"/>
                    <a:pt x="17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59" name="Google Shape;945;p19">
              <a:extLst>
                <a:ext uri="{FF2B5EF4-FFF2-40B4-BE49-F238E27FC236}">
                  <a16:creationId xmlns:a16="http://schemas.microsoft.com/office/drawing/2014/main" id="{D4708298-A390-425A-A5A0-B7B1CF2CB0A0}"/>
                </a:ext>
              </a:extLst>
            </p:cNvPr>
            <p:cNvSpPr/>
            <p:nvPr/>
          </p:nvSpPr>
          <p:spPr>
            <a:xfrm>
              <a:off x="697500" y="2935625"/>
              <a:ext cx="10175" cy="7125"/>
            </a:xfrm>
            <a:custGeom>
              <a:avLst/>
              <a:gdLst/>
              <a:ahLst/>
              <a:cxnLst/>
              <a:rect l="l" t="t" r="r" b="b"/>
              <a:pathLst>
                <a:path w="407" h="285" extrusionOk="0">
                  <a:moveTo>
                    <a:pt x="176" y="1"/>
                  </a:moveTo>
                  <a:cubicBezTo>
                    <a:pt x="0" y="1"/>
                    <a:pt x="0" y="285"/>
                    <a:pt x="176" y="285"/>
                  </a:cubicBezTo>
                  <a:cubicBezTo>
                    <a:pt x="406" y="285"/>
                    <a:pt x="406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0" name="Google Shape;946;p19">
              <a:extLst>
                <a:ext uri="{FF2B5EF4-FFF2-40B4-BE49-F238E27FC236}">
                  <a16:creationId xmlns:a16="http://schemas.microsoft.com/office/drawing/2014/main" id="{2B2C7677-F0D0-4751-8DA3-AFDBBCBAA471}"/>
                </a:ext>
              </a:extLst>
            </p:cNvPr>
            <p:cNvSpPr/>
            <p:nvPr/>
          </p:nvSpPr>
          <p:spPr>
            <a:xfrm>
              <a:off x="623075" y="3259700"/>
              <a:ext cx="11175" cy="7125"/>
            </a:xfrm>
            <a:custGeom>
              <a:avLst/>
              <a:gdLst/>
              <a:ahLst/>
              <a:cxnLst/>
              <a:rect l="l" t="t" r="r" b="b"/>
              <a:pathLst>
                <a:path w="447" h="285" extrusionOk="0">
                  <a:moveTo>
                    <a:pt x="217" y="0"/>
                  </a:moveTo>
                  <a:cubicBezTo>
                    <a:pt x="0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447" y="285"/>
                    <a:pt x="447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1" name="Google Shape;947;p19">
              <a:extLst>
                <a:ext uri="{FF2B5EF4-FFF2-40B4-BE49-F238E27FC236}">
                  <a16:creationId xmlns:a16="http://schemas.microsoft.com/office/drawing/2014/main" id="{30755D24-BE9D-4758-BCA9-CED5ECB5F874}"/>
                </a:ext>
              </a:extLst>
            </p:cNvPr>
            <p:cNvSpPr/>
            <p:nvPr/>
          </p:nvSpPr>
          <p:spPr>
            <a:xfrm>
              <a:off x="673825" y="2882175"/>
              <a:ext cx="4075" cy="4100"/>
            </a:xfrm>
            <a:custGeom>
              <a:avLst/>
              <a:gdLst/>
              <a:ahLst/>
              <a:cxnLst/>
              <a:rect l="l" t="t" r="r" b="b"/>
              <a:pathLst>
                <a:path w="163" h="164" extrusionOk="0">
                  <a:moveTo>
                    <a:pt x="54" y="1"/>
                  </a:moveTo>
                  <a:cubicBezTo>
                    <a:pt x="0" y="1"/>
                    <a:pt x="0" y="163"/>
                    <a:pt x="54" y="163"/>
                  </a:cubicBezTo>
                  <a:cubicBezTo>
                    <a:pt x="162" y="163"/>
                    <a:pt x="162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2" name="Google Shape;948;p19">
              <a:extLst>
                <a:ext uri="{FF2B5EF4-FFF2-40B4-BE49-F238E27FC236}">
                  <a16:creationId xmlns:a16="http://schemas.microsoft.com/office/drawing/2014/main" id="{D73A7DA5-BD4F-4DDF-9963-DA1B7AD7BF1F}"/>
                </a:ext>
              </a:extLst>
            </p:cNvPr>
            <p:cNvSpPr/>
            <p:nvPr/>
          </p:nvSpPr>
          <p:spPr>
            <a:xfrm>
              <a:off x="714400" y="30175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3" y="0"/>
                  </a:moveTo>
                  <a:cubicBezTo>
                    <a:pt x="1" y="0"/>
                    <a:pt x="1" y="163"/>
                    <a:pt x="123" y="163"/>
                  </a:cubicBezTo>
                  <a:cubicBezTo>
                    <a:pt x="177" y="163"/>
                    <a:pt x="177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3" name="Google Shape;949;p19">
              <a:extLst>
                <a:ext uri="{FF2B5EF4-FFF2-40B4-BE49-F238E27FC236}">
                  <a16:creationId xmlns:a16="http://schemas.microsoft.com/office/drawing/2014/main" id="{DE95B737-48E2-45C4-9BCC-539271B456C2}"/>
                </a:ext>
              </a:extLst>
            </p:cNvPr>
            <p:cNvSpPr/>
            <p:nvPr/>
          </p:nvSpPr>
          <p:spPr>
            <a:xfrm>
              <a:off x="762450" y="283820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4" y="1"/>
                  </a:moveTo>
                  <a:cubicBezTo>
                    <a:pt x="0" y="1"/>
                    <a:pt x="0" y="177"/>
                    <a:pt x="54" y="177"/>
                  </a:cubicBezTo>
                  <a:cubicBezTo>
                    <a:pt x="176" y="177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4" name="Google Shape;950;p19">
              <a:extLst>
                <a:ext uri="{FF2B5EF4-FFF2-40B4-BE49-F238E27FC236}">
                  <a16:creationId xmlns:a16="http://schemas.microsoft.com/office/drawing/2014/main" id="{839E094B-A2C7-4240-A676-92948FF91AF9}"/>
                </a:ext>
              </a:extLst>
            </p:cNvPr>
            <p:cNvSpPr/>
            <p:nvPr/>
          </p:nvSpPr>
          <p:spPr>
            <a:xfrm>
              <a:off x="652500" y="3734650"/>
              <a:ext cx="4425" cy="4400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77" y="176"/>
                    <a:pt x="17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5" name="Google Shape;951;p19">
              <a:extLst>
                <a:ext uri="{FF2B5EF4-FFF2-40B4-BE49-F238E27FC236}">
                  <a16:creationId xmlns:a16="http://schemas.microsoft.com/office/drawing/2014/main" id="{B15D9C23-72A6-40DD-82F8-C066F29B1AB4}"/>
                </a:ext>
              </a:extLst>
            </p:cNvPr>
            <p:cNvSpPr/>
            <p:nvPr/>
          </p:nvSpPr>
          <p:spPr>
            <a:xfrm>
              <a:off x="689025" y="3688300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23" y="0"/>
                  </a:moveTo>
                  <a:cubicBezTo>
                    <a:pt x="1" y="0"/>
                    <a:pt x="1" y="109"/>
                    <a:pt x="123" y="109"/>
                  </a:cubicBezTo>
                  <a:cubicBezTo>
                    <a:pt x="231" y="109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6" name="Google Shape;952;p19">
              <a:extLst>
                <a:ext uri="{FF2B5EF4-FFF2-40B4-BE49-F238E27FC236}">
                  <a16:creationId xmlns:a16="http://schemas.microsoft.com/office/drawing/2014/main" id="{FF66A1C9-0A0E-4E0F-8F88-A97EFD58C0F7}"/>
                </a:ext>
              </a:extLst>
            </p:cNvPr>
            <p:cNvSpPr/>
            <p:nvPr/>
          </p:nvSpPr>
          <p:spPr>
            <a:xfrm>
              <a:off x="612925" y="406175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7" name="Google Shape;953;p19">
              <a:extLst>
                <a:ext uri="{FF2B5EF4-FFF2-40B4-BE49-F238E27FC236}">
                  <a16:creationId xmlns:a16="http://schemas.microsoft.com/office/drawing/2014/main" id="{2A8C7EC0-0B16-4D0F-8BF5-2070B3BE47CC}"/>
                </a:ext>
              </a:extLst>
            </p:cNvPr>
            <p:cNvSpPr/>
            <p:nvPr/>
          </p:nvSpPr>
          <p:spPr>
            <a:xfrm>
              <a:off x="611575" y="25114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54" y="1"/>
                  </a:moveTo>
                  <a:cubicBezTo>
                    <a:pt x="0" y="1"/>
                    <a:pt x="0" y="109"/>
                    <a:pt x="54" y="109"/>
                  </a:cubicBezTo>
                  <a:cubicBezTo>
                    <a:pt x="176" y="109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8" name="Google Shape;954;p19">
              <a:extLst>
                <a:ext uri="{FF2B5EF4-FFF2-40B4-BE49-F238E27FC236}">
                  <a16:creationId xmlns:a16="http://schemas.microsoft.com/office/drawing/2014/main" id="{1779AD68-6F92-499D-B2CF-79A2290D35E6}"/>
                </a:ext>
              </a:extLst>
            </p:cNvPr>
            <p:cNvSpPr/>
            <p:nvPr/>
          </p:nvSpPr>
          <p:spPr>
            <a:xfrm>
              <a:off x="670775" y="25706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69" name="Google Shape;955;p19">
              <a:extLst>
                <a:ext uri="{FF2B5EF4-FFF2-40B4-BE49-F238E27FC236}">
                  <a16:creationId xmlns:a16="http://schemas.microsoft.com/office/drawing/2014/main" id="{5FACED73-A586-4037-AF49-9F12350779C8}"/>
                </a:ext>
              </a:extLst>
            </p:cNvPr>
            <p:cNvSpPr/>
            <p:nvPr/>
          </p:nvSpPr>
          <p:spPr>
            <a:xfrm>
              <a:off x="683625" y="2507025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0" name="Google Shape;956;p19">
              <a:extLst>
                <a:ext uri="{FF2B5EF4-FFF2-40B4-BE49-F238E27FC236}">
                  <a16:creationId xmlns:a16="http://schemas.microsoft.com/office/drawing/2014/main" id="{A7D54092-EF1F-4DD1-8F07-A29454C786AA}"/>
                </a:ext>
              </a:extLst>
            </p:cNvPr>
            <p:cNvSpPr/>
            <p:nvPr/>
          </p:nvSpPr>
          <p:spPr>
            <a:xfrm>
              <a:off x="718800" y="2267525"/>
              <a:ext cx="4100" cy="2750"/>
            </a:xfrm>
            <a:custGeom>
              <a:avLst/>
              <a:gdLst/>
              <a:ahLst/>
              <a:cxnLst/>
              <a:rect l="l" t="t" r="r" b="b"/>
              <a:pathLst>
                <a:path w="164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1" name="Google Shape;957;p19">
              <a:extLst>
                <a:ext uri="{FF2B5EF4-FFF2-40B4-BE49-F238E27FC236}">
                  <a16:creationId xmlns:a16="http://schemas.microsoft.com/office/drawing/2014/main" id="{2E482DC1-2F39-427E-B882-82705D34AE83}"/>
                </a:ext>
              </a:extLst>
            </p:cNvPr>
            <p:cNvSpPr/>
            <p:nvPr/>
          </p:nvSpPr>
          <p:spPr>
            <a:xfrm>
              <a:off x="634225" y="2247925"/>
              <a:ext cx="4100" cy="4075"/>
            </a:xfrm>
            <a:custGeom>
              <a:avLst/>
              <a:gdLst/>
              <a:ahLst/>
              <a:cxnLst/>
              <a:rect l="l" t="t" r="r" b="b"/>
              <a:pathLst>
                <a:path w="164" h="163" extrusionOk="0">
                  <a:moveTo>
                    <a:pt x="55" y="0"/>
                  </a:moveTo>
                  <a:cubicBezTo>
                    <a:pt x="1" y="0"/>
                    <a:pt x="1" y="162"/>
                    <a:pt x="55" y="162"/>
                  </a:cubicBezTo>
                  <a:cubicBezTo>
                    <a:pt x="163" y="162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2" name="Google Shape;958;p19">
              <a:extLst>
                <a:ext uri="{FF2B5EF4-FFF2-40B4-BE49-F238E27FC236}">
                  <a16:creationId xmlns:a16="http://schemas.microsoft.com/office/drawing/2014/main" id="{6B037444-B22C-4F66-9D04-EA4B50E07DEE}"/>
                </a:ext>
              </a:extLst>
            </p:cNvPr>
            <p:cNvSpPr/>
            <p:nvPr/>
          </p:nvSpPr>
          <p:spPr>
            <a:xfrm>
              <a:off x="582150" y="21166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63" y="177"/>
                    <a:pt x="163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3" name="Google Shape;959;p19">
              <a:extLst>
                <a:ext uri="{FF2B5EF4-FFF2-40B4-BE49-F238E27FC236}">
                  <a16:creationId xmlns:a16="http://schemas.microsoft.com/office/drawing/2014/main" id="{D0E8D792-D535-4AA5-8FB5-33F1F97DB397}"/>
                </a:ext>
              </a:extLst>
            </p:cNvPr>
            <p:cNvSpPr/>
            <p:nvPr/>
          </p:nvSpPr>
          <p:spPr>
            <a:xfrm>
              <a:off x="580800" y="2237775"/>
              <a:ext cx="4075" cy="4400"/>
            </a:xfrm>
            <a:custGeom>
              <a:avLst/>
              <a:gdLst/>
              <a:ahLst/>
              <a:cxnLst/>
              <a:rect l="l" t="t" r="r" b="b"/>
              <a:pathLst>
                <a:path w="163" h="176" extrusionOk="0">
                  <a:moveTo>
                    <a:pt x="54" y="0"/>
                  </a:moveTo>
                  <a:cubicBezTo>
                    <a:pt x="0" y="0"/>
                    <a:pt x="0" y="176"/>
                    <a:pt x="54" y="176"/>
                  </a:cubicBezTo>
                  <a:cubicBezTo>
                    <a:pt x="162" y="176"/>
                    <a:pt x="162" y="0"/>
                    <a:pt x="54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4" name="Google Shape;960;p19">
              <a:extLst>
                <a:ext uri="{FF2B5EF4-FFF2-40B4-BE49-F238E27FC236}">
                  <a16:creationId xmlns:a16="http://schemas.microsoft.com/office/drawing/2014/main" id="{57D95996-40B6-4956-BFB3-F779D9B13032}"/>
                </a:ext>
              </a:extLst>
            </p:cNvPr>
            <p:cNvSpPr/>
            <p:nvPr/>
          </p:nvSpPr>
          <p:spPr>
            <a:xfrm>
              <a:off x="617325" y="20405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0"/>
                  </a:moveTo>
                  <a:cubicBezTo>
                    <a:pt x="0" y="0"/>
                    <a:pt x="0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5" name="Google Shape;961;p19">
              <a:extLst>
                <a:ext uri="{FF2B5EF4-FFF2-40B4-BE49-F238E27FC236}">
                  <a16:creationId xmlns:a16="http://schemas.microsoft.com/office/drawing/2014/main" id="{700A8E24-E8BC-4637-9580-EACF02E142D5}"/>
                </a:ext>
              </a:extLst>
            </p:cNvPr>
            <p:cNvSpPr/>
            <p:nvPr/>
          </p:nvSpPr>
          <p:spPr>
            <a:xfrm>
              <a:off x="620025" y="1811525"/>
              <a:ext cx="3075" cy="5700"/>
            </a:xfrm>
            <a:custGeom>
              <a:avLst/>
              <a:gdLst/>
              <a:ahLst/>
              <a:cxnLst/>
              <a:rect l="l" t="t" r="r" b="b"/>
              <a:pathLst>
                <a:path w="123" h="228" extrusionOk="0">
                  <a:moveTo>
                    <a:pt x="62" y="1"/>
                  </a:moveTo>
                  <a:cubicBezTo>
                    <a:pt x="3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31" y="228"/>
                    <a:pt x="62" y="228"/>
                  </a:cubicBezTo>
                  <a:cubicBezTo>
                    <a:pt x="92" y="228"/>
                    <a:pt x="122" y="197"/>
                    <a:pt x="122" y="136"/>
                  </a:cubicBezTo>
                  <a:lnTo>
                    <a:pt x="122" y="82"/>
                  </a:lnTo>
                  <a:cubicBezTo>
                    <a:pt x="122" y="28"/>
                    <a:pt x="92" y="1"/>
                    <a:pt x="6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6" name="Google Shape;962;p19">
              <a:extLst>
                <a:ext uri="{FF2B5EF4-FFF2-40B4-BE49-F238E27FC236}">
                  <a16:creationId xmlns:a16="http://schemas.microsoft.com/office/drawing/2014/main" id="{091E6792-9824-46D4-B527-5F86D83333B3}"/>
                </a:ext>
              </a:extLst>
            </p:cNvPr>
            <p:cNvSpPr/>
            <p:nvPr/>
          </p:nvSpPr>
          <p:spPr>
            <a:xfrm>
              <a:off x="745525" y="17374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7" name="Google Shape;963;p19">
              <a:extLst>
                <a:ext uri="{FF2B5EF4-FFF2-40B4-BE49-F238E27FC236}">
                  <a16:creationId xmlns:a16="http://schemas.microsoft.com/office/drawing/2014/main" id="{A6E92AFB-DB61-4851-862C-592FFD83FA03}"/>
                </a:ext>
              </a:extLst>
            </p:cNvPr>
            <p:cNvSpPr/>
            <p:nvPr/>
          </p:nvSpPr>
          <p:spPr>
            <a:xfrm>
              <a:off x="763800" y="16742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2" y="0"/>
                  </a:moveTo>
                  <a:cubicBezTo>
                    <a:pt x="0" y="0"/>
                    <a:pt x="0" y="163"/>
                    <a:pt x="122" y="163"/>
                  </a:cubicBezTo>
                  <a:cubicBezTo>
                    <a:pt x="176" y="163"/>
                    <a:pt x="176" y="0"/>
                    <a:pt x="122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8" name="Google Shape;964;p19">
              <a:extLst>
                <a:ext uri="{FF2B5EF4-FFF2-40B4-BE49-F238E27FC236}">
                  <a16:creationId xmlns:a16="http://schemas.microsoft.com/office/drawing/2014/main" id="{728EED78-CB6A-4A30-B12F-C22F6B9DAB8D}"/>
                </a:ext>
              </a:extLst>
            </p:cNvPr>
            <p:cNvSpPr/>
            <p:nvPr/>
          </p:nvSpPr>
          <p:spPr>
            <a:xfrm>
              <a:off x="824350" y="20405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68" y="0"/>
                  </a:moveTo>
                  <a:cubicBezTo>
                    <a:pt x="0" y="0"/>
                    <a:pt x="0" y="176"/>
                    <a:pt x="68" y="176"/>
                  </a:cubicBezTo>
                  <a:cubicBezTo>
                    <a:pt x="176" y="176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79" name="Google Shape;965;p19">
              <a:extLst>
                <a:ext uri="{FF2B5EF4-FFF2-40B4-BE49-F238E27FC236}">
                  <a16:creationId xmlns:a16="http://schemas.microsoft.com/office/drawing/2014/main" id="{F0385917-7D84-4C6D-ABB8-54429A4E8DB5}"/>
                </a:ext>
              </a:extLst>
            </p:cNvPr>
            <p:cNvSpPr/>
            <p:nvPr/>
          </p:nvSpPr>
          <p:spPr>
            <a:xfrm>
              <a:off x="693425" y="2084175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1" y="1"/>
                    <a:pt x="1" y="177"/>
                    <a:pt x="109" y="177"/>
                  </a:cubicBezTo>
                  <a:cubicBezTo>
                    <a:pt x="231" y="177"/>
                    <a:pt x="231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0" name="Google Shape;966;p19">
              <a:extLst>
                <a:ext uri="{FF2B5EF4-FFF2-40B4-BE49-F238E27FC236}">
                  <a16:creationId xmlns:a16="http://schemas.microsoft.com/office/drawing/2014/main" id="{3AB63A04-603E-4769-9F9A-D955300BB95C}"/>
                </a:ext>
              </a:extLst>
            </p:cNvPr>
            <p:cNvSpPr/>
            <p:nvPr/>
          </p:nvSpPr>
          <p:spPr>
            <a:xfrm>
              <a:off x="777999" y="2182974"/>
              <a:ext cx="5776" cy="2726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1" name="Google Shape;967;p19">
              <a:extLst>
                <a:ext uri="{FF2B5EF4-FFF2-40B4-BE49-F238E27FC236}">
                  <a16:creationId xmlns:a16="http://schemas.microsoft.com/office/drawing/2014/main" id="{8BA05BC6-D124-4453-84D2-089C528C9116}"/>
                </a:ext>
              </a:extLst>
            </p:cNvPr>
            <p:cNvSpPr/>
            <p:nvPr/>
          </p:nvSpPr>
          <p:spPr>
            <a:xfrm>
              <a:off x="731325" y="277360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68" y="0"/>
                  </a:moveTo>
                  <a:cubicBezTo>
                    <a:pt x="0" y="0"/>
                    <a:pt x="0" y="109"/>
                    <a:pt x="68" y="109"/>
                  </a:cubicBezTo>
                  <a:cubicBezTo>
                    <a:pt x="176" y="109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2" name="Google Shape;968;p19">
              <a:extLst>
                <a:ext uri="{FF2B5EF4-FFF2-40B4-BE49-F238E27FC236}">
                  <a16:creationId xmlns:a16="http://schemas.microsoft.com/office/drawing/2014/main" id="{52E026B6-FD77-4AC7-AFBD-81C65B5267A8}"/>
                </a:ext>
              </a:extLst>
            </p:cNvPr>
            <p:cNvSpPr/>
            <p:nvPr/>
          </p:nvSpPr>
          <p:spPr>
            <a:xfrm>
              <a:off x="711700" y="3350025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3" name="Google Shape;969;p19">
              <a:extLst>
                <a:ext uri="{FF2B5EF4-FFF2-40B4-BE49-F238E27FC236}">
                  <a16:creationId xmlns:a16="http://schemas.microsoft.com/office/drawing/2014/main" id="{4829F2CB-0C51-4B6F-9E21-1C67D88D2F25}"/>
                </a:ext>
              </a:extLst>
            </p:cNvPr>
            <p:cNvSpPr/>
            <p:nvPr/>
          </p:nvSpPr>
          <p:spPr>
            <a:xfrm>
              <a:off x="710350" y="3428825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163" y="177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4" name="Google Shape;970;p19">
              <a:extLst>
                <a:ext uri="{FF2B5EF4-FFF2-40B4-BE49-F238E27FC236}">
                  <a16:creationId xmlns:a16="http://schemas.microsoft.com/office/drawing/2014/main" id="{456E9A19-D115-40C5-9A1A-883C5C9D66AB}"/>
                </a:ext>
              </a:extLst>
            </p:cNvPr>
            <p:cNvSpPr/>
            <p:nvPr/>
          </p:nvSpPr>
          <p:spPr>
            <a:xfrm>
              <a:off x="600400" y="33456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09" y="0"/>
                  </a:moveTo>
                  <a:cubicBezTo>
                    <a:pt x="1" y="0"/>
                    <a:pt x="1" y="122"/>
                    <a:pt x="109" y="122"/>
                  </a:cubicBezTo>
                  <a:cubicBezTo>
                    <a:pt x="231" y="122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5" name="Google Shape;971;p19">
              <a:extLst>
                <a:ext uri="{FF2B5EF4-FFF2-40B4-BE49-F238E27FC236}">
                  <a16:creationId xmlns:a16="http://schemas.microsoft.com/office/drawing/2014/main" id="{3FE8A023-F705-4957-8416-A6504EA5D034}"/>
                </a:ext>
              </a:extLst>
            </p:cNvPr>
            <p:cNvSpPr/>
            <p:nvPr/>
          </p:nvSpPr>
          <p:spPr>
            <a:xfrm>
              <a:off x="746875" y="40800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23" y="0"/>
                  </a:moveTo>
                  <a:cubicBezTo>
                    <a:pt x="1" y="0"/>
                    <a:pt x="1" y="122"/>
                    <a:pt x="123" y="122"/>
                  </a:cubicBezTo>
                  <a:cubicBezTo>
                    <a:pt x="231" y="122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6" name="Google Shape;972;p19">
              <a:extLst>
                <a:ext uri="{FF2B5EF4-FFF2-40B4-BE49-F238E27FC236}">
                  <a16:creationId xmlns:a16="http://schemas.microsoft.com/office/drawing/2014/main" id="{ACA18E8B-10D6-4018-BBD7-D45FF9A0EEF2}"/>
                </a:ext>
              </a:extLst>
            </p:cNvPr>
            <p:cNvSpPr/>
            <p:nvPr/>
          </p:nvSpPr>
          <p:spPr>
            <a:xfrm>
              <a:off x="803375" y="4553600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7" name="Google Shape;973;p19">
              <a:extLst>
                <a:ext uri="{FF2B5EF4-FFF2-40B4-BE49-F238E27FC236}">
                  <a16:creationId xmlns:a16="http://schemas.microsoft.com/office/drawing/2014/main" id="{F13B5247-9C15-4C9F-B266-15D88815EC6A}"/>
                </a:ext>
              </a:extLst>
            </p:cNvPr>
            <p:cNvSpPr/>
            <p:nvPr/>
          </p:nvSpPr>
          <p:spPr>
            <a:xfrm>
              <a:off x="772250" y="4695000"/>
              <a:ext cx="4425" cy="5550"/>
            </a:xfrm>
            <a:custGeom>
              <a:avLst/>
              <a:gdLst/>
              <a:ahLst/>
              <a:cxnLst/>
              <a:rect l="l" t="t" r="r" b="b"/>
              <a:pathLst>
                <a:path w="177" h="222" extrusionOk="0">
                  <a:moveTo>
                    <a:pt x="89" y="1"/>
                  </a:moveTo>
                  <a:cubicBezTo>
                    <a:pt x="45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7" y="222"/>
                    <a:pt x="106" y="222"/>
                  </a:cubicBezTo>
                  <a:cubicBezTo>
                    <a:pt x="144" y="222"/>
                    <a:pt x="177" y="202"/>
                    <a:pt x="177" y="150"/>
                  </a:cubicBezTo>
                  <a:lnTo>
                    <a:pt x="177" y="41"/>
                  </a:lnTo>
                  <a:cubicBezTo>
                    <a:pt x="177" y="14"/>
                    <a:pt x="133" y="1"/>
                    <a:pt x="8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8" name="Google Shape;974;p19">
              <a:extLst>
                <a:ext uri="{FF2B5EF4-FFF2-40B4-BE49-F238E27FC236}">
                  <a16:creationId xmlns:a16="http://schemas.microsoft.com/office/drawing/2014/main" id="{613C82F0-49F3-4AE4-B686-BCB99945A46C}"/>
                </a:ext>
              </a:extLst>
            </p:cNvPr>
            <p:cNvSpPr/>
            <p:nvPr/>
          </p:nvSpPr>
          <p:spPr>
            <a:xfrm>
              <a:off x="711700" y="4478850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89" name="Google Shape;975;p19">
              <a:extLst>
                <a:ext uri="{FF2B5EF4-FFF2-40B4-BE49-F238E27FC236}">
                  <a16:creationId xmlns:a16="http://schemas.microsoft.com/office/drawing/2014/main" id="{BA4652B9-BB39-45C8-A885-B2F786AD91CF}"/>
                </a:ext>
              </a:extLst>
            </p:cNvPr>
            <p:cNvSpPr/>
            <p:nvPr/>
          </p:nvSpPr>
          <p:spPr>
            <a:xfrm>
              <a:off x="742825" y="4432500"/>
              <a:ext cx="5425" cy="2725"/>
            </a:xfrm>
            <a:custGeom>
              <a:avLst/>
              <a:gdLst/>
              <a:ahLst/>
              <a:cxnLst/>
              <a:rect l="l" t="t" r="r" b="b"/>
              <a:pathLst>
                <a:path w="217" h="109" extrusionOk="0">
                  <a:moveTo>
                    <a:pt x="109" y="1"/>
                  </a:moveTo>
                  <a:cubicBezTo>
                    <a:pt x="0" y="1"/>
                    <a:pt x="0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</p:grpSp>
      <p:grpSp>
        <p:nvGrpSpPr>
          <p:cNvPr id="290" name="Google Shape;848;p19">
            <a:extLst>
              <a:ext uri="{FF2B5EF4-FFF2-40B4-BE49-F238E27FC236}">
                <a16:creationId xmlns:a16="http://schemas.microsoft.com/office/drawing/2014/main" id="{3838DD31-A042-4AB2-B6F3-A61EFA1C5229}"/>
              </a:ext>
            </a:extLst>
          </p:cNvPr>
          <p:cNvGrpSpPr/>
          <p:nvPr/>
        </p:nvGrpSpPr>
        <p:grpSpPr>
          <a:xfrm rot="5400000">
            <a:off x="5758351" y="1116338"/>
            <a:ext cx="306174" cy="1763751"/>
            <a:chOff x="236750" y="1579975"/>
            <a:chExt cx="653925" cy="3351700"/>
          </a:xfrm>
        </p:grpSpPr>
        <p:sp>
          <p:nvSpPr>
            <p:cNvPr id="291" name="Google Shape;849;p19">
              <a:extLst>
                <a:ext uri="{FF2B5EF4-FFF2-40B4-BE49-F238E27FC236}">
                  <a16:creationId xmlns:a16="http://schemas.microsoft.com/office/drawing/2014/main" id="{789EB85E-7D73-4E5B-8DB5-925F7898A964}"/>
                </a:ext>
              </a:extLst>
            </p:cNvPr>
            <p:cNvSpPr/>
            <p:nvPr/>
          </p:nvSpPr>
          <p:spPr>
            <a:xfrm>
              <a:off x="279050" y="3094950"/>
              <a:ext cx="356575" cy="197250"/>
            </a:xfrm>
            <a:custGeom>
              <a:avLst/>
              <a:gdLst/>
              <a:ahLst/>
              <a:cxnLst/>
              <a:rect l="l" t="t" r="r" b="b"/>
              <a:pathLst>
                <a:path w="14263" h="7890" extrusionOk="0">
                  <a:moveTo>
                    <a:pt x="9526" y="1"/>
                  </a:moveTo>
                  <a:cubicBezTo>
                    <a:pt x="9526" y="1"/>
                    <a:pt x="8486" y="1156"/>
                    <a:pt x="7278" y="1156"/>
                  </a:cubicBezTo>
                  <a:cubicBezTo>
                    <a:pt x="6777" y="1156"/>
                    <a:pt x="6247" y="957"/>
                    <a:pt x="5751" y="393"/>
                  </a:cubicBezTo>
                  <a:cubicBezTo>
                    <a:pt x="5751" y="393"/>
                    <a:pt x="5506" y="3262"/>
                    <a:pt x="3263" y="3262"/>
                  </a:cubicBezTo>
                  <a:cubicBezTo>
                    <a:pt x="3090" y="3262"/>
                    <a:pt x="2904" y="3245"/>
                    <a:pt x="2706" y="3208"/>
                  </a:cubicBezTo>
                  <a:lnTo>
                    <a:pt x="2706" y="3208"/>
                  </a:lnTo>
                  <a:cubicBezTo>
                    <a:pt x="2706" y="3208"/>
                    <a:pt x="3613" y="5237"/>
                    <a:pt x="0" y="6929"/>
                  </a:cubicBezTo>
                  <a:cubicBezTo>
                    <a:pt x="827" y="6675"/>
                    <a:pt x="1507" y="6575"/>
                    <a:pt x="2064" y="6575"/>
                  </a:cubicBezTo>
                  <a:cubicBezTo>
                    <a:pt x="4090" y="6575"/>
                    <a:pt x="4506" y="7889"/>
                    <a:pt x="4506" y="7889"/>
                  </a:cubicBezTo>
                  <a:cubicBezTo>
                    <a:pt x="5070" y="7136"/>
                    <a:pt x="5722" y="6885"/>
                    <a:pt x="6342" y="6885"/>
                  </a:cubicBezTo>
                  <a:cubicBezTo>
                    <a:pt x="7581" y="6885"/>
                    <a:pt x="8687" y="7889"/>
                    <a:pt x="8687" y="7889"/>
                  </a:cubicBezTo>
                  <a:cubicBezTo>
                    <a:pt x="8632" y="5805"/>
                    <a:pt x="10734" y="5621"/>
                    <a:pt x="11476" y="5621"/>
                  </a:cubicBezTo>
                  <a:cubicBezTo>
                    <a:pt x="11635" y="5621"/>
                    <a:pt x="11732" y="5630"/>
                    <a:pt x="11732" y="5630"/>
                  </a:cubicBezTo>
                  <a:cubicBezTo>
                    <a:pt x="11393" y="2815"/>
                    <a:pt x="13694" y="1638"/>
                    <a:pt x="14262" y="1408"/>
                  </a:cubicBezTo>
                  <a:lnTo>
                    <a:pt x="14262" y="1408"/>
                  </a:lnTo>
                  <a:cubicBezTo>
                    <a:pt x="14019" y="1506"/>
                    <a:pt x="13427" y="1696"/>
                    <a:pt x="12697" y="1696"/>
                  </a:cubicBezTo>
                  <a:cubicBezTo>
                    <a:pt x="11719" y="1696"/>
                    <a:pt x="10494" y="1356"/>
                    <a:pt x="9526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2" name="Google Shape;850;p19">
              <a:extLst>
                <a:ext uri="{FF2B5EF4-FFF2-40B4-BE49-F238E27FC236}">
                  <a16:creationId xmlns:a16="http://schemas.microsoft.com/office/drawing/2014/main" id="{01112A09-6448-4AE9-A5FC-427E9C1F7CF6}"/>
                </a:ext>
              </a:extLst>
            </p:cNvPr>
            <p:cNvSpPr/>
            <p:nvPr/>
          </p:nvSpPr>
          <p:spPr>
            <a:xfrm>
              <a:off x="366325" y="3154150"/>
              <a:ext cx="214500" cy="78850"/>
            </a:xfrm>
            <a:custGeom>
              <a:avLst/>
              <a:gdLst/>
              <a:ahLst/>
              <a:cxnLst/>
              <a:rect l="l" t="t" r="r" b="b"/>
              <a:pathLst>
                <a:path w="8580" h="3154" extrusionOk="0">
                  <a:moveTo>
                    <a:pt x="8579" y="1"/>
                  </a:moveTo>
                  <a:cubicBezTo>
                    <a:pt x="4858" y="1516"/>
                    <a:pt x="0" y="3153"/>
                    <a:pt x="0" y="3153"/>
                  </a:cubicBezTo>
                  <a:cubicBezTo>
                    <a:pt x="3613" y="2707"/>
                    <a:pt x="8579" y="1"/>
                    <a:pt x="857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3" name="Google Shape;851;p19">
              <a:extLst>
                <a:ext uri="{FF2B5EF4-FFF2-40B4-BE49-F238E27FC236}">
                  <a16:creationId xmlns:a16="http://schemas.microsoft.com/office/drawing/2014/main" id="{2AB045D0-ED33-4E15-AD03-0D01CCA323C3}"/>
                </a:ext>
              </a:extLst>
            </p:cNvPr>
            <p:cNvSpPr/>
            <p:nvPr/>
          </p:nvSpPr>
          <p:spPr>
            <a:xfrm>
              <a:off x="469150" y="2773600"/>
              <a:ext cx="201650" cy="352175"/>
            </a:xfrm>
            <a:custGeom>
              <a:avLst/>
              <a:gdLst/>
              <a:ahLst/>
              <a:cxnLst/>
              <a:rect l="l" t="t" r="r" b="b"/>
              <a:pathLst>
                <a:path w="8066" h="14087" extrusionOk="0">
                  <a:moveTo>
                    <a:pt x="907" y="0"/>
                  </a:moveTo>
                  <a:cubicBezTo>
                    <a:pt x="2152" y="3830"/>
                    <a:pt x="1" y="4560"/>
                    <a:pt x="1" y="4560"/>
                  </a:cubicBezTo>
                  <a:cubicBezTo>
                    <a:pt x="2315" y="6198"/>
                    <a:pt x="123" y="8674"/>
                    <a:pt x="123" y="8674"/>
                  </a:cubicBezTo>
                  <a:cubicBezTo>
                    <a:pt x="166" y="8672"/>
                    <a:pt x="209" y="8671"/>
                    <a:pt x="250" y="8671"/>
                  </a:cubicBezTo>
                  <a:cubicBezTo>
                    <a:pt x="2647" y="8671"/>
                    <a:pt x="2490" y="11664"/>
                    <a:pt x="2490" y="11664"/>
                  </a:cubicBezTo>
                  <a:cubicBezTo>
                    <a:pt x="2713" y="11633"/>
                    <a:pt x="2926" y="11619"/>
                    <a:pt x="3128" y="11619"/>
                  </a:cubicBezTo>
                  <a:cubicBezTo>
                    <a:pt x="5487" y="11619"/>
                    <a:pt x="6513" y="13575"/>
                    <a:pt x="6712" y="14086"/>
                  </a:cubicBezTo>
                  <a:cubicBezTo>
                    <a:pt x="6496" y="13531"/>
                    <a:pt x="5751" y="11109"/>
                    <a:pt x="8065" y="9418"/>
                  </a:cubicBezTo>
                  <a:cubicBezTo>
                    <a:pt x="8065" y="9418"/>
                    <a:pt x="5697" y="7321"/>
                    <a:pt x="7565" y="5575"/>
                  </a:cubicBezTo>
                  <a:cubicBezTo>
                    <a:pt x="7565" y="5575"/>
                    <a:pt x="4236" y="5413"/>
                    <a:pt x="4737" y="2652"/>
                  </a:cubicBezTo>
                  <a:lnTo>
                    <a:pt x="4737" y="2652"/>
                  </a:lnTo>
                  <a:cubicBezTo>
                    <a:pt x="4737" y="2652"/>
                    <a:pt x="4495" y="2765"/>
                    <a:pt x="4105" y="2765"/>
                  </a:cubicBezTo>
                  <a:cubicBezTo>
                    <a:pt x="3364" y="2765"/>
                    <a:pt x="2086" y="2358"/>
                    <a:pt x="9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4" name="Google Shape;852;p19">
              <a:extLst>
                <a:ext uri="{FF2B5EF4-FFF2-40B4-BE49-F238E27FC236}">
                  <a16:creationId xmlns:a16="http://schemas.microsoft.com/office/drawing/2014/main" id="{F1704F0B-8BE2-4B0A-ACD6-578E28A06541}"/>
                </a:ext>
              </a:extLst>
            </p:cNvPr>
            <p:cNvSpPr/>
            <p:nvPr/>
          </p:nvSpPr>
          <p:spPr>
            <a:xfrm>
              <a:off x="525650" y="2860875"/>
              <a:ext cx="91700" cy="210100"/>
            </a:xfrm>
            <a:custGeom>
              <a:avLst/>
              <a:gdLst/>
              <a:ahLst/>
              <a:cxnLst/>
              <a:rect l="l" t="t" r="r" b="b"/>
              <a:pathLst>
                <a:path w="3668" h="8404" extrusionOk="0">
                  <a:moveTo>
                    <a:pt x="0" y="0"/>
                  </a:moveTo>
                  <a:lnTo>
                    <a:pt x="0" y="0"/>
                  </a:lnTo>
                  <a:cubicBezTo>
                    <a:pt x="1" y="1"/>
                    <a:pt x="2138" y="4628"/>
                    <a:pt x="3667" y="8403"/>
                  </a:cubicBezTo>
                  <a:cubicBezTo>
                    <a:pt x="3667" y="8403"/>
                    <a:pt x="2138" y="2937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5" name="Google Shape;853;p19">
              <a:extLst>
                <a:ext uri="{FF2B5EF4-FFF2-40B4-BE49-F238E27FC236}">
                  <a16:creationId xmlns:a16="http://schemas.microsoft.com/office/drawing/2014/main" id="{261C7FEC-0C49-4EB0-B995-128CDA243DAC}"/>
                </a:ext>
              </a:extLst>
            </p:cNvPr>
            <p:cNvSpPr/>
            <p:nvPr/>
          </p:nvSpPr>
          <p:spPr>
            <a:xfrm>
              <a:off x="635600" y="3157275"/>
              <a:ext cx="83225" cy="72300"/>
            </a:xfrm>
            <a:custGeom>
              <a:avLst/>
              <a:gdLst/>
              <a:ahLst/>
              <a:cxnLst/>
              <a:rect l="l" t="t" r="r" b="b"/>
              <a:pathLst>
                <a:path w="3329" h="2892" extrusionOk="0">
                  <a:moveTo>
                    <a:pt x="1649" y="0"/>
                  </a:moveTo>
                  <a:cubicBezTo>
                    <a:pt x="1472" y="0"/>
                    <a:pt x="1294" y="30"/>
                    <a:pt x="1123" y="92"/>
                  </a:cubicBezTo>
                  <a:cubicBezTo>
                    <a:pt x="338" y="376"/>
                    <a:pt x="0" y="1229"/>
                    <a:pt x="284" y="1960"/>
                  </a:cubicBezTo>
                  <a:cubicBezTo>
                    <a:pt x="505" y="2528"/>
                    <a:pt x="1062" y="2891"/>
                    <a:pt x="1642" y="2891"/>
                  </a:cubicBezTo>
                  <a:cubicBezTo>
                    <a:pt x="1808" y="2891"/>
                    <a:pt x="1975" y="2862"/>
                    <a:pt x="2138" y="2798"/>
                  </a:cubicBezTo>
                  <a:cubicBezTo>
                    <a:pt x="2936" y="2528"/>
                    <a:pt x="3329" y="1675"/>
                    <a:pt x="3045" y="945"/>
                  </a:cubicBezTo>
                  <a:cubicBezTo>
                    <a:pt x="2826" y="340"/>
                    <a:pt x="2245" y="0"/>
                    <a:pt x="164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6" name="Google Shape;854;p19">
              <a:extLst>
                <a:ext uri="{FF2B5EF4-FFF2-40B4-BE49-F238E27FC236}">
                  <a16:creationId xmlns:a16="http://schemas.microsoft.com/office/drawing/2014/main" id="{BD3A07FD-F506-4533-8954-D2E8488B373D}"/>
                </a:ext>
              </a:extLst>
            </p:cNvPr>
            <p:cNvSpPr/>
            <p:nvPr/>
          </p:nvSpPr>
          <p:spPr>
            <a:xfrm>
              <a:off x="648450" y="3181900"/>
              <a:ext cx="23700" cy="22000"/>
            </a:xfrm>
            <a:custGeom>
              <a:avLst/>
              <a:gdLst/>
              <a:ahLst/>
              <a:cxnLst/>
              <a:rect l="l" t="t" r="r" b="b"/>
              <a:pathLst>
                <a:path w="948" h="880" extrusionOk="0">
                  <a:moveTo>
                    <a:pt x="450" y="0"/>
                  </a:moveTo>
                  <a:cubicBezTo>
                    <a:pt x="413" y="0"/>
                    <a:pt x="375" y="5"/>
                    <a:pt x="339" y="14"/>
                  </a:cubicBezTo>
                  <a:cubicBezTo>
                    <a:pt x="108" y="122"/>
                    <a:pt x="0" y="352"/>
                    <a:pt x="54" y="582"/>
                  </a:cubicBezTo>
                  <a:cubicBezTo>
                    <a:pt x="145" y="764"/>
                    <a:pt x="322" y="879"/>
                    <a:pt x="505" y="879"/>
                  </a:cubicBezTo>
                  <a:cubicBezTo>
                    <a:pt x="540" y="879"/>
                    <a:pt x="575" y="875"/>
                    <a:pt x="609" y="866"/>
                  </a:cubicBezTo>
                  <a:cubicBezTo>
                    <a:pt x="839" y="745"/>
                    <a:pt x="947" y="528"/>
                    <a:pt x="893" y="298"/>
                  </a:cubicBezTo>
                  <a:cubicBezTo>
                    <a:pt x="803" y="107"/>
                    <a:pt x="630" y="0"/>
                    <a:pt x="45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7" name="Google Shape;855;p19">
              <a:extLst>
                <a:ext uri="{FF2B5EF4-FFF2-40B4-BE49-F238E27FC236}">
                  <a16:creationId xmlns:a16="http://schemas.microsoft.com/office/drawing/2014/main" id="{2ED0BA3B-08B5-4CD6-BCF3-49026D852520}"/>
                </a:ext>
              </a:extLst>
            </p:cNvPr>
            <p:cNvSpPr/>
            <p:nvPr/>
          </p:nvSpPr>
          <p:spPr>
            <a:xfrm>
              <a:off x="652500" y="3087275"/>
              <a:ext cx="118425" cy="102650"/>
            </a:xfrm>
            <a:custGeom>
              <a:avLst/>
              <a:gdLst/>
              <a:ahLst/>
              <a:cxnLst/>
              <a:rect l="l" t="t" r="r" b="b"/>
              <a:pathLst>
                <a:path w="4737" h="4106" extrusionOk="0">
                  <a:moveTo>
                    <a:pt x="2372" y="1"/>
                  </a:moveTo>
                  <a:cubicBezTo>
                    <a:pt x="2128" y="1"/>
                    <a:pt x="1880" y="43"/>
                    <a:pt x="1638" y="132"/>
                  </a:cubicBezTo>
                  <a:cubicBezTo>
                    <a:pt x="569" y="524"/>
                    <a:pt x="1" y="1715"/>
                    <a:pt x="393" y="2784"/>
                  </a:cubicBezTo>
                  <a:cubicBezTo>
                    <a:pt x="749" y="3611"/>
                    <a:pt x="1534" y="4106"/>
                    <a:pt x="2366" y="4106"/>
                  </a:cubicBezTo>
                  <a:cubicBezTo>
                    <a:pt x="2610" y="4106"/>
                    <a:pt x="2857" y="4064"/>
                    <a:pt x="3099" y="3975"/>
                  </a:cubicBezTo>
                  <a:cubicBezTo>
                    <a:pt x="4168" y="3569"/>
                    <a:pt x="4737" y="2392"/>
                    <a:pt x="4344" y="1323"/>
                  </a:cubicBezTo>
                  <a:cubicBezTo>
                    <a:pt x="3999" y="496"/>
                    <a:pt x="3208" y="1"/>
                    <a:pt x="2372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8" name="Google Shape;856;p19">
              <a:extLst>
                <a:ext uri="{FF2B5EF4-FFF2-40B4-BE49-F238E27FC236}">
                  <a16:creationId xmlns:a16="http://schemas.microsoft.com/office/drawing/2014/main" id="{8025337D-D5C8-440A-9D3D-7C8E356B10C6}"/>
                </a:ext>
              </a:extLst>
            </p:cNvPr>
            <p:cNvSpPr/>
            <p:nvPr/>
          </p:nvSpPr>
          <p:spPr>
            <a:xfrm>
              <a:off x="670775" y="3122200"/>
              <a:ext cx="35200" cy="31425"/>
            </a:xfrm>
            <a:custGeom>
              <a:avLst/>
              <a:gdLst/>
              <a:ahLst/>
              <a:cxnLst/>
              <a:rect l="l" t="t" r="r" b="b"/>
              <a:pathLst>
                <a:path w="1408" h="1257" extrusionOk="0">
                  <a:moveTo>
                    <a:pt x="723" y="1"/>
                  </a:moveTo>
                  <a:cubicBezTo>
                    <a:pt x="655" y="1"/>
                    <a:pt x="585" y="11"/>
                    <a:pt x="514" y="34"/>
                  </a:cubicBezTo>
                  <a:cubicBezTo>
                    <a:pt x="176" y="142"/>
                    <a:pt x="0" y="548"/>
                    <a:pt x="122" y="819"/>
                  </a:cubicBezTo>
                  <a:cubicBezTo>
                    <a:pt x="209" y="1090"/>
                    <a:pt x="478" y="1256"/>
                    <a:pt x="755" y="1256"/>
                  </a:cubicBezTo>
                  <a:cubicBezTo>
                    <a:pt x="824" y="1256"/>
                    <a:pt x="894" y="1246"/>
                    <a:pt x="961" y="1225"/>
                  </a:cubicBezTo>
                  <a:cubicBezTo>
                    <a:pt x="1245" y="1103"/>
                    <a:pt x="1408" y="710"/>
                    <a:pt x="1299" y="426"/>
                  </a:cubicBezTo>
                  <a:cubicBezTo>
                    <a:pt x="1213" y="158"/>
                    <a:pt x="983" y="1"/>
                    <a:pt x="723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299" name="Google Shape;857;p19">
              <a:extLst>
                <a:ext uri="{FF2B5EF4-FFF2-40B4-BE49-F238E27FC236}">
                  <a16:creationId xmlns:a16="http://schemas.microsoft.com/office/drawing/2014/main" id="{4707A82E-D415-4959-9FC0-9188CC9472FF}"/>
                </a:ext>
              </a:extLst>
            </p:cNvPr>
            <p:cNvSpPr/>
            <p:nvPr/>
          </p:nvSpPr>
          <p:spPr>
            <a:xfrm>
              <a:off x="606150" y="3079075"/>
              <a:ext cx="82900" cy="72900"/>
            </a:xfrm>
            <a:custGeom>
              <a:avLst/>
              <a:gdLst/>
              <a:ahLst/>
              <a:cxnLst/>
              <a:rect l="l" t="t" r="r" b="b"/>
              <a:pathLst>
                <a:path w="3316" h="2916" extrusionOk="0">
                  <a:moveTo>
                    <a:pt x="1631" y="1"/>
                  </a:moveTo>
                  <a:cubicBezTo>
                    <a:pt x="1359" y="1"/>
                    <a:pt x="1084" y="77"/>
                    <a:pt x="840" y="243"/>
                  </a:cubicBezTo>
                  <a:cubicBezTo>
                    <a:pt x="163" y="690"/>
                    <a:pt x="1" y="1597"/>
                    <a:pt x="447" y="2273"/>
                  </a:cubicBezTo>
                  <a:cubicBezTo>
                    <a:pt x="725" y="2694"/>
                    <a:pt x="1181" y="2916"/>
                    <a:pt x="1649" y="2916"/>
                  </a:cubicBezTo>
                  <a:cubicBezTo>
                    <a:pt x="1933" y="2916"/>
                    <a:pt x="2221" y="2834"/>
                    <a:pt x="2477" y="2665"/>
                  </a:cubicBezTo>
                  <a:cubicBezTo>
                    <a:pt x="3154" y="2205"/>
                    <a:pt x="3316" y="1312"/>
                    <a:pt x="2869" y="636"/>
                  </a:cubicBezTo>
                  <a:cubicBezTo>
                    <a:pt x="2584" y="238"/>
                    <a:pt x="2112" y="1"/>
                    <a:pt x="1631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0" name="Google Shape;858;p19">
              <a:extLst>
                <a:ext uri="{FF2B5EF4-FFF2-40B4-BE49-F238E27FC236}">
                  <a16:creationId xmlns:a16="http://schemas.microsoft.com/office/drawing/2014/main" id="{1BFB76CA-E70F-4F47-8EAD-A80EF3695072}"/>
                </a:ext>
              </a:extLst>
            </p:cNvPr>
            <p:cNvSpPr/>
            <p:nvPr/>
          </p:nvSpPr>
          <p:spPr>
            <a:xfrm>
              <a:off x="618675" y="3107475"/>
              <a:ext cx="25400" cy="22325"/>
            </a:xfrm>
            <a:custGeom>
              <a:avLst/>
              <a:gdLst/>
              <a:ahLst/>
              <a:cxnLst/>
              <a:rect l="l" t="t" r="r" b="b"/>
              <a:pathLst>
                <a:path w="1016" h="893" extrusionOk="0">
                  <a:moveTo>
                    <a:pt x="476" y="1"/>
                  </a:moveTo>
                  <a:cubicBezTo>
                    <a:pt x="405" y="1"/>
                    <a:pt x="338" y="19"/>
                    <a:pt x="285" y="55"/>
                  </a:cubicBezTo>
                  <a:cubicBezTo>
                    <a:pt x="55" y="230"/>
                    <a:pt x="1" y="515"/>
                    <a:pt x="176" y="677"/>
                  </a:cubicBezTo>
                  <a:cubicBezTo>
                    <a:pt x="243" y="818"/>
                    <a:pt x="374" y="892"/>
                    <a:pt x="504" y="892"/>
                  </a:cubicBezTo>
                  <a:cubicBezTo>
                    <a:pt x="586" y="892"/>
                    <a:pt x="668" y="862"/>
                    <a:pt x="731" y="799"/>
                  </a:cubicBezTo>
                  <a:cubicBezTo>
                    <a:pt x="961" y="677"/>
                    <a:pt x="1015" y="393"/>
                    <a:pt x="907" y="230"/>
                  </a:cubicBezTo>
                  <a:cubicBezTo>
                    <a:pt x="789" y="76"/>
                    <a:pt x="622" y="1"/>
                    <a:pt x="476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1" name="Google Shape;859;p19">
              <a:extLst>
                <a:ext uri="{FF2B5EF4-FFF2-40B4-BE49-F238E27FC236}">
                  <a16:creationId xmlns:a16="http://schemas.microsoft.com/office/drawing/2014/main" id="{365D7448-C512-4BDD-AB5D-7C19F8288557}"/>
                </a:ext>
              </a:extLst>
            </p:cNvPr>
            <p:cNvSpPr/>
            <p:nvPr/>
          </p:nvSpPr>
          <p:spPr>
            <a:xfrm>
              <a:off x="364975" y="3636200"/>
              <a:ext cx="204325" cy="345400"/>
            </a:xfrm>
            <a:custGeom>
              <a:avLst/>
              <a:gdLst/>
              <a:ahLst/>
              <a:cxnLst/>
              <a:rect l="l" t="t" r="r" b="b"/>
              <a:pathLst>
                <a:path w="8173" h="13816" extrusionOk="0">
                  <a:moveTo>
                    <a:pt x="623" y="1"/>
                  </a:moveTo>
                  <a:lnTo>
                    <a:pt x="623" y="1"/>
                  </a:lnTo>
                  <a:cubicBezTo>
                    <a:pt x="2084" y="3722"/>
                    <a:pt x="0" y="4560"/>
                    <a:pt x="0" y="4560"/>
                  </a:cubicBezTo>
                  <a:cubicBezTo>
                    <a:pt x="2368" y="6089"/>
                    <a:pt x="230" y="8674"/>
                    <a:pt x="230" y="8674"/>
                  </a:cubicBezTo>
                  <a:cubicBezTo>
                    <a:pt x="316" y="8667"/>
                    <a:pt x="398" y="8663"/>
                    <a:pt x="478" y="8663"/>
                  </a:cubicBezTo>
                  <a:cubicBezTo>
                    <a:pt x="2757" y="8663"/>
                    <a:pt x="2706" y="11556"/>
                    <a:pt x="2706" y="11556"/>
                  </a:cubicBezTo>
                  <a:cubicBezTo>
                    <a:pt x="2996" y="11503"/>
                    <a:pt x="3270" y="11479"/>
                    <a:pt x="3529" y="11479"/>
                  </a:cubicBezTo>
                  <a:cubicBezTo>
                    <a:pt x="5778" y="11479"/>
                    <a:pt x="6849" y="13306"/>
                    <a:pt x="7104" y="13816"/>
                  </a:cubicBezTo>
                  <a:cubicBezTo>
                    <a:pt x="6820" y="13247"/>
                    <a:pt x="5981" y="10825"/>
                    <a:pt x="8173" y="9080"/>
                  </a:cubicBezTo>
                  <a:cubicBezTo>
                    <a:pt x="8173" y="9080"/>
                    <a:pt x="5751" y="7104"/>
                    <a:pt x="7551" y="5291"/>
                  </a:cubicBezTo>
                  <a:cubicBezTo>
                    <a:pt x="7551" y="5291"/>
                    <a:pt x="4235" y="5237"/>
                    <a:pt x="4574" y="2423"/>
                  </a:cubicBezTo>
                  <a:lnTo>
                    <a:pt x="4574" y="2423"/>
                  </a:lnTo>
                  <a:cubicBezTo>
                    <a:pt x="4574" y="2423"/>
                    <a:pt x="4289" y="2577"/>
                    <a:pt x="3827" y="2577"/>
                  </a:cubicBezTo>
                  <a:cubicBezTo>
                    <a:pt x="3073" y="2577"/>
                    <a:pt x="1848" y="2166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2" name="Google Shape;860;p19">
              <a:extLst>
                <a:ext uri="{FF2B5EF4-FFF2-40B4-BE49-F238E27FC236}">
                  <a16:creationId xmlns:a16="http://schemas.microsoft.com/office/drawing/2014/main" id="{A9D9E466-F447-4050-AC2B-F117A6CDEE4C}"/>
                </a:ext>
              </a:extLst>
            </p:cNvPr>
            <p:cNvSpPr/>
            <p:nvPr/>
          </p:nvSpPr>
          <p:spPr>
            <a:xfrm>
              <a:off x="421450" y="3720775"/>
              <a:ext cx="94425" cy="207050"/>
            </a:xfrm>
            <a:custGeom>
              <a:avLst/>
              <a:gdLst/>
              <a:ahLst/>
              <a:cxnLst/>
              <a:rect l="l" t="t" r="r" b="b"/>
              <a:pathLst>
                <a:path w="3777" h="8282" extrusionOk="0">
                  <a:moveTo>
                    <a:pt x="1" y="0"/>
                  </a:moveTo>
                  <a:lnTo>
                    <a:pt x="1" y="0"/>
                  </a:lnTo>
                  <a:cubicBezTo>
                    <a:pt x="732" y="3545"/>
                    <a:pt x="3776" y="8281"/>
                    <a:pt x="3776" y="8281"/>
                  </a:cubicBezTo>
                  <a:cubicBezTo>
                    <a:pt x="1976" y="4682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3" name="Google Shape;861;p19">
              <a:extLst>
                <a:ext uri="{FF2B5EF4-FFF2-40B4-BE49-F238E27FC236}">
                  <a16:creationId xmlns:a16="http://schemas.microsoft.com/office/drawing/2014/main" id="{06C1856A-F61F-4480-910A-CD814444675B}"/>
                </a:ext>
              </a:extLst>
            </p:cNvPr>
            <p:cNvSpPr/>
            <p:nvPr/>
          </p:nvSpPr>
          <p:spPr>
            <a:xfrm>
              <a:off x="546950" y="3802300"/>
              <a:ext cx="343725" cy="206025"/>
            </a:xfrm>
            <a:custGeom>
              <a:avLst/>
              <a:gdLst/>
              <a:ahLst/>
              <a:cxnLst/>
              <a:rect l="l" t="t" r="r" b="b"/>
              <a:pathLst>
                <a:path w="13749" h="8241" extrusionOk="0">
                  <a:moveTo>
                    <a:pt x="9189" y="0"/>
                  </a:moveTo>
                  <a:cubicBezTo>
                    <a:pt x="8625" y="873"/>
                    <a:pt x="7909" y="1148"/>
                    <a:pt x="7230" y="1148"/>
                  </a:cubicBezTo>
                  <a:cubicBezTo>
                    <a:pt x="6065" y="1148"/>
                    <a:pt x="5007" y="339"/>
                    <a:pt x="5007" y="339"/>
                  </a:cubicBezTo>
                  <a:lnTo>
                    <a:pt x="5007" y="339"/>
                  </a:lnTo>
                  <a:cubicBezTo>
                    <a:pt x="5280" y="2779"/>
                    <a:pt x="2390" y="2828"/>
                    <a:pt x="2154" y="2828"/>
                  </a:cubicBezTo>
                  <a:cubicBezTo>
                    <a:pt x="2144" y="2828"/>
                    <a:pt x="2139" y="2828"/>
                    <a:pt x="2139" y="2828"/>
                  </a:cubicBezTo>
                  <a:lnTo>
                    <a:pt x="2139" y="2828"/>
                  </a:lnTo>
                  <a:cubicBezTo>
                    <a:pt x="2761" y="5643"/>
                    <a:pt x="502" y="6942"/>
                    <a:pt x="1" y="7226"/>
                  </a:cubicBezTo>
                  <a:cubicBezTo>
                    <a:pt x="272" y="7114"/>
                    <a:pt x="975" y="6840"/>
                    <a:pt x="1842" y="6840"/>
                  </a:cubicBezTo>
                  <a:cubicBezTo>
                    <a:pt x="2749" y="6840"/>
                    <a:pt x="3836" y="7140"/>
                    <a:pt x="4791" y="8241"/>
                  </a:cubicBezTo>
                  <a:cubicBezTo>
                    <a:pt x="4791" y="8241"/>
                    <a:pt x="5816" y="6903"/>
                    <a:pt x="7099" y="6903"/>
                  </a:cubicBezTo>
                  <a:cubicBezTo>
                    <a:pt x="7566" y="6903"/>
                    <a:pt x="8068" y="7080"/>
                    <a:pt x="8566" y="7564"/>
                  </a:cubicBezTo>
                  <a:cubicBezTo>
                    <a:pt x="8566" y="7564"/>
                    <a:pt x="8566" y="4502"/>
                    <a:pt x="11049" y="4502"/>
                  </a:cubicBezTo>
                  <a:cubicBezTo>
                    <a:pt x="11155" y="4502"/>
                    <a:pt x="11265" y="4508"/>
                    <a:pt x="11381" y="4520"/>
                  </a:cubicBezTo>
                  <a:cubicBezTo>
                    <a:pt x="11381" y="4520"/>
                    <a:pt x="10312" y="2598"/>
                    <a:pt x="13749" y="569"/>
                  </a:cubicBezTo>
                  <a:lnTo>
                    <a:pt x="13749" y="569"/>
                  </a:lnTo>
                  <a:cubicBezTo>
                    <a:pt x="12764" y="955"/>
                    <a:pt x="11980" y="1098"/>
                    <a:pt x="11362" y="1098"/>
                  </a:cubicBezTo>
                  <a:cubicBezTo>
                    <a:pt x="9642" y="1098"/>
                    <a:pt x="9189" y="0"/>
                    <a:pt x="9189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4" name="Google Shape;862;p19">
              <a:extLst>
                <a:ext uri="{FF2B5EF4-FFF2-40B4-BE49-F238E27FC236}">
                  <a16:creationId xmlns:a16="http://schemas.microsoft.com/office/drawing/2014/main" id="{5FADFD66-B4C8-4C73-B04C-8DC1E6E479F1}"/>
                </a:ext>
              </a:extLst>
            </p:cNvPr>
            <p:cNvSpPr/>
            <p:nvPr/>
          </p:nvSpPr>
          <p:spPr>
            <a:xfrm>
              <a:off x="600400" y="3856075"/>
              <a:ext cx="205700" cy="102875"/>
            </a:xfrm>
            <a:custGeom>
              <a:avLst/>
              <a:gdLst/>
              <a:ahLst/>
              <a:cxnLst/>
              <a:rect l="l" t="t" r="r" b="b"/>
              <a:pathLst>
                <a:path w="8228" h="4115" extrusionOk="0">
                  <a:moveTo>
                    <a:pt x="8228" y="1"/>
                  </a:moveTo>
                  <a:cubicBezTo>
                    <a:pt x="8227" y="1"/>
                    <a:pt x="3722" y="2423"/>
                    <a:pt x="1" y="4114"/>
                  </a:cubicBezTo>
                  <a:cubicBezTo>
                    <a:pt x="1" y="4114"/>
                    <a:pt x="5413" y="2315"/>
                    <a:pt x="8228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5" name="Google Shape;863;p19">
              <a:extLst>
                <a:ext uri="{FF2B5EF4-FFF2-40B4-BE49-F238E27FC236}">
                  <a16:creationId xmlns:a16="http://schemas.microsoft.com/office/drawing/2014/main" id="{C15B42FA-8ACA-4F3D-B0DA-B4D94FB35DE9}"/>
                </a:ext>
              </a:extLst>
            </p:cNvPr>
            <p:cNvSpPr/>
            <p:nvPr/>
          </p:nvSpPr>
          <p:spPr>
            <a:xfrm>
              <a:off x="439725" y="3989450"/>
              <a:ext cx="83250" cy="72925"/>
            </a:xfrm>
            <a:custGeom>
              <a:avLst/>
              <a:gdLst/>
              <a:ahLst/>
              <a:cxnLst/>
              <a:rect l="l" t="t" r="r" b="b"/>
              <a:pathLst>
                <a:path w="3330" h="2917" extrusionOk="0">
                  <a:moveTo>
                    <a:pt x="1664" y="1"/>
                  </a:moveTo>
                  <a:cubicBezTo>
                    <a:pt x="1465" y="1"/>
                    <a:pt x="1263" y="43"/>
                    <a:pt x="1070" y="132"/>
                  </a:cubicBezTo>
                  <a:cubicBezTo>
                    <a:pt x="285" y="471"/>
                    <a:pt x="1" y="1309"/>
                    <a:pt x="285" y="2054"/>
                  </a:cubicBezTo>
                  <a:cubicBezTo>
                    <a:pt x="533" y="2591"/>
                    <a:pt x="1082" y="2916"/>
                    <a:pt x="1651" y="2916"/>
                  </a:cubicBezTo>
                  <a:cubicBezTo>
                    <a:pt x="1856" y="2916"/>
                    <a:pt x="2063" y="2874"/>
                    <a:pt x="2260" y="2784"/>
                  </a:cubicBezTo>
                  <a:cubicBezTo>
                    <a:pt x="2991" y="2446"/>
                    <a:pt x="3329" y="1594"/>
                    <a:pt x="2991" y="863"/>
                  </a:cubicBezTo>
                  <a:cubicBezTo>
                    <a:pt x="2742" y="326"/>
                    <a:pt x="2215" y="1"/>
                    <a:pt x="1664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6" name="Google Shape;864;p19">
              <a:extLst>
                <a:ext uri="{FF2B5EF4-FFF2-40B4-BE49-F238E27FC236}">
                  <a16:creationId xmlns:a16="http://schemas.microsoft.com/office/drawing/2014/main" id="{DE4B23EF-AB8F-4EB8-BCA5-09DE60A7766F}"/>
                </a:ext>
              </a:extLst>
            </p:cNvPr>
            <p:cNvSpPr/>
            <p:nvPr/>
          </p:nvSpPr>
          <p:spPr>
            <a:xfrm>
              <a:off x="467800" y="3998650"/>
              <a:ext cx="25400" cy="21900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533" y="0"/>
                  </a:moveTo>
                  <a:cubicBezTo>
                    <a:pt x="468" y="0"/>
                    <a:pt x="402" y="15"/>
                    <a:pt x="339" y="48"/>
                  </a:cubicBezTo>
                  <a:cubicBezTo>
                    <a:pt x="122" y="157"/>
                    <a:pt x="1" y="387"/>
                    <a:pt x="122" y="603"/>
                  </a:cubicBezTo>
                  <a:cubicBezTo>
                    <a:pt x="202" y="772"/>
                    <a:pt x="347" y="875"/>
                    <a:pt x="504" y="875"/>
                  </a:cubicBezTo>
                  <a:cubicBezTo>
                    <a:pt x="561" y="875"/>
                    <a:pt x="620" y="862"/>
                    <a:pt x="677" y="833"/>
                  </a:cubicBezTo>
                  <a:cubicBezTo>
                    <a:pt x="907" y="725"/>
                    <a:pt x="1015" y="495"/>
                    <a:pt x="907" y="265"/>
                  </a:cubicBezTo>
                  <a:cubicBezTo>
                    <a:pt x="868" y="107"/>
                    <a:pt x="707" y="0"/>
                    <a:pt x="533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7" name="Google Shape;865;p19">
              <a:extLst>
                <a:ext uri="{FF2B5EF4-FFF2-40B4-BE49-F238E27FC236}">
                  <a16:creationId xmlns:a16="http://schemas.microsoft.com/office/drawing/2014/main" id="{40151A7A-99D3-4B7B-AF79-E2B1AD412D8A}"/>
                </a:ext>
              </a:extLst>
            </p:cNvPr>
            <p:cNvSpPr/>
            <p:nvPr/>
          </p:nvSpPr>
          <p:spPr>
            <a:xfrm>
              <a:off x="479300" y="4005350"/>
              <a:ext cx="118425" cy="103750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1" y="1"/>
                  </a:moveTo>
                  <a:cubicBezTo>
                    <a:pt x="2081" y="1"/>
                    <a:pt x="1794" y="57"/>
                    <a:pt x="1516" y="173"/>
                  </a:cubicBezTo>
                  <a:cubicBezTo>
                    <a:pt x="447" y="673"/>
                    <a:pt x="1" y="1864"/>
                    <a:pt x="447" y="2933"/>
                  </a:cubicBezTo>
                  <a:cubicBezTo>
                    <a:pt x="774" y="3675"/>
                    <a:pt x="1528" y="4150"/>
                    <a:pt x="2327" y="4150"/>
                  </a:cubicBezTo>
                  <a:cubicBezTo>
                    <a:pt x="2621" y="4150"/>
                    <a:pt x="2921" y="4086"/>
                    <a:pt x="3208" y="3948"/>
                  </a:cubicBezTo>
                  <a:cubicBezTo>
                    <a:pt x="4222" y="3501"/>
                    <a:pt x="4737" y="2257"/>
                    <a:pt x="4277" y="1242"/>
                  </a:cubicBezTo>
                  <a:cubicBezTo>
                    <a:pt x="3906" y="451"/>
                    <a:pt x="3158" y="1"/>
                    <a:pt x="23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8" name="Google Shape;866;p19">
              <a:extLst>
                <a:ext uri="{FF2B5EF4-FFF2-40B4-BE49-F238E27FC236}">
                  <a16:creationId xmlns:a16="http://schemas.microsoft.com/office/drawing/2014/main" id="{AF521C1B-BBFC-431D-BA83-32E1B47F25FE}"/>
                </a:ext>
              </a:extLst>
            </p:cNvPr>
            <p:cNvSpPr/>
            <p:nvPr/>
          </p:nvSpPr>
          <p:spPr>
            <a:xfrm>
              <a:off x="519900" y="4019200"/>
              <a:ext cx="35550" cy="31075"/>
            </a:xfrm>
            <a:custGeom>
              <a:avLst/>
              <a:gdLst/>
              <a:ahLst/>
              <a:cxnLst/>
              <a:rect l="l" t="t" r="r" b="b"/>
              <a:pathLst>
                <a:path w="1422" h="1243" extrusionOk="0">
                  <a:moveTo>
                    <a:pt x="734" y="1"/>
                  </a:moveTo>
                  <a:cubicBezTo>
                    <a:pt x="645" y="1"/>
                    <a:pt x="553" y="21"/>
                    <a:pt x="460" y="65"/>
                  </a:cubicBezTo>
                  <a:cubicBezTo>
                    <a:pt x="176" y="187"/>
                    <a:pt x="0" y="580"/>
                    <a:pt x="122" y="864"/>
                  </a:cubicBezTo>
                  <a:cubicBezTo>
                    <a:pt x="244" y="1118"/>
                    <a:pt x="466" y="1242"/>
                    <a:pt x="712" y="1242"/>
                  </a:cubicBezTo>
                  <a:cubicBezTo>
                    <a:pt x="793" y="1242"/>
                    <a:pt x="877" y="1229"/>
                    <a:pt x="961" y="1202"/>
                  </a:cubicBezTo>
                  <a:cubicBezTo>
                    <a:pt x="1299" y="1026"/>
                    <a:pt x="1421" y="688"/>
                    <a:pt x="1299" y="349"/>
                  </a:cubicBezTo>
                  <a:cubicBezTo>
                    <a:pt x="1181" y="143"/>
                    <a:pt x="971" y="1"/>
                    <a:pt x="734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09" name="Google Shape;867;p19">
              <a:extLst>
                <a:ext uri="{FF2B5EF4-FFF2-40B4-BE49-F238E27FC236}">
                  <a16:creationId xmlns:a16="http://schemas.microsoft.com/office/drawing/2014/main" id="{BBE6319D-6472-4265-BCCC-5A8ADC135F94}"/>
                </a:ext>
              </a:extLst>
            </p:cNvPr>
            <p:cNvSpPr/>
            <p:nvPr/>
          </p:nvSpPr>
          <p:spPr>
            <a:xfrm>
              <a:off x="515850" y="3956175"/>
              <a:ext cx="83225" cy="72200"/>
            </a:xfrm>
            <a:custGeom>
              <a:avLst/>
              <a:gdLst/>
              <a:ahLst/>
              <a:cxnLst/>
              <a:rect l="l" t="t" r="r" b="b"/>
              <a:pathLst>
                <a:path w="3329" h="2888" extrusionOk="0">
                  <a:moveTo>
                    <a:pt x="1659" y="0"/>
                  </a:moveTo>
                  <a:cubicBezTo>
                    <a:pt x="1350" y="0"/>
                    <a:pt x="1039" y="90"/>
                    <a:pt x="785" y="273"/>
                  </a:cubicBezTo>
                  <a:cubicBezTo>
                    <a:pt x="162" y="787"/>
                    <a:pt x="0" y="1693"/>
                    <a:pt x="501" y="2302"/>
                  </a:cubicBezTo>
                  <a:cubicBezTo>
                    <a:pt x="809" y="2675"/>
                    <a:pt x="1258" y="2888"/>
                    <a:pt x="1699" y="2888"/>
                  </a:cubicBezTo>
                  <a:cubicBezTo>
                    <a:pt x="1994" y="2888"/>
                    <a:pt x="2286" y="2792"/>
                    <a:pt x="2530" y="2586"/>
                  </a:cubicBezTo>
                  <a:cubicBezTo>
                    <a:pt x="3207" y="2086"/>
                    <a:pt x="3329" y="1179"/>
                    <a:pt x="2815" y="557"/>
                  </a:cubicBezTo>
                  <a:cubicBezTo>
                    <a:pt x="2550" y="189"/>
                    <a:pt x="2106" y="0"/>
                    <a:pt x="165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0" name="Google Shape;868;p19">
              <a:extLst>
                <a:ext uri="{FF2B5EF4-FFF2-40B4-BE49-F238E27FC236}">
                  <a16:creationId xmlns:a16="http://schemas.microsoft.com/office/drawing/2014/main" id="{FAF5FF40-85FC-46BF-B7D3-693C595A406C}"/>
                </a:ext>
              </a:extLst>
            </p:cNvPr>
            <p:cNvSpPr/>
            <p:nvPr/>
          </p:nvSpPr>
          <p:spPr>
            <a:xfrm>
              <a:off x="541200" y="3965975"/>
              <a:ext cx="25400" cy="21475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438" y="0"/>
                  </a:moveTo>
                  <a:cubicBezTo>
                    <a:pt x="361" y="0"/>
                    <a:pt x="288" y="18"/>
                    <a:pt x="231" y="56"/>
                  </a:cubicBezTo>
                  <a:cubicBezTo>
                    <a:pt x="55" y="219"/>
                    <a:pt x="1" y="503"/>
                    <a:pt x="163" y="679"/>
                  </a:cubicBezTo>
                  <a:cubicBezTo>
                    <a:pt x="235" y="806"/>
                    <a:pt x="362" y="858"/>
                    <a:pt x="487" y="858"/>
                  </a:cubicBezTo>
                  <a:cubicBezTo>
                    <a:pt x="576" y="858"/>
                    <a:pt x="664" y="832"/>
                    <a:pt x="732" y="787"/>
                  </a:cubicBezTo>
                  <a:cubicBezTo>
                    <a:pt x="962" y="625"/>
                    <a:pt x="1016" y="341"/>
                    <a:pt x="840" y="165"/>
                  </a:cubicBezTo>
                  <a:cubicBezTo>
                    <a:pt x="735" y="60"/>
                    <a:pt x="579" y="0"/>
                    <a:pt x="43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1" name="Google Shape;869;p19">
              <a:extLst>
                <a:ext uri="{FF2B5EF4-FFF2-40B4-BE49-F238E27FC236}">
                  <a16:creationId xmlns:a16="http://schemas.microsoft.com/office/drawing/2014/main" id="{D288CAEA-14C3-46E5-AB59-9F1F72DE7B24}"/>
                </a:ext>
              </a:extLst>
            </p:cNvPr>
            <p:cNvSpPr/>
            <p:nvPr/>
          </p:nvSpPr>
          <p:spPr>
            <a:xfrm>
              <a:off x="386275" y="1858900"/>
              <a:ext cx="445200" cy="140750"/>
            </a:xfrm>
            <a:custGeom>
              <a:avLst/>
              <a:gdLst/>
              <a:ahLst/>
              <a:cxnLst/>
              <a:rect l="l" t="t" r="r" b="b"/>
              <a:pathLst>
                <a:path w="17808" h="5630" extrusionOk="0">
                  <a:moveTo>
                    <a:pt x="17699" y="0"/>
                  </a:moveTo>
                  <a:cubicBezTo>
                    <a:pt x="10934" y="4736"/>
                    <a:pt x="109" y="5467"/>
                    <a:pt x="1" y="5467"/>
                  </a:cubicBezTo>
                  <a:lnTo>
                    <a:pt x="55" y="5629"/>
                  </a:lnTo>
                  <a:cubicBezTo>
                    <a:pt x="109" y="5629"/>
                    <a:pt x="10988" y="4899"/>
                    <a:pt x="17808" y="109"/>
                  </a:cubicBezTo>
                  <a:lnTo>
                    <a:pt x="17699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2" name="Google Shape;870;p19">
              <a:extLst>
                <a:ext uri="{FF2B5EF4-FFF2-40B4-BE49-F238E27FC236}">
                  <a16:creationId xmlns:a16="http://schemas.microsoft.com/office/drawing/2014/main" id="{614B9E9E-7E2B-4E4F-BD54-A9F94F284F50}"/>
                </a:ext>
              </a:extLst>
            </p:cNvPr>
            <p:cNvSpPr/>
            <p:nvPr/>
          </p:nvSpPr>
          <p:spPr>
            <a:xfrm>
              <a:off x="800675" y="1877150"/>
              <a:ext cx="77475" cy="32775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0" y="1"/>
                  </a:moveTo>
                  <a:lnTo>
                    <a:pt x="0" y="1"/>
                  </a:lnTo>
                  <a:cubicBezTo>
                    <a:pt x="1442" y="1180"/>
                    <a:pt x="2516" y="1311"/>
                    <a:pt x="2921" y="1311"/>
                  </a:cubicBezTo>
                  <a:cubicBezTo>
                    <a:pt x="3037" y="1311"/>
                    <a:pt x="3099" y="1300"/>
                    <a:pt x="3099" y="1300"/>
                  </a:cubicBezTo>
                  <a:cubicBezTo>
                    <a:pt x="2476" y="163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3" name="Google Shape;871;p19">
              <a:extLst>
                <a:ext uri="{FF2B5EF4-FFF2-40B4-BE49-F238E27FC236}">
                  <a16:creationId xmlns:a16="http://schemas.microsoft.com/office/drawing/2014/main" id="{EDE03CB1-EB21-4A57-8A06-C3DA7C6FEE20}"/>
                </a:ext>
              </a:extLst>
            </p:cNvPr>
            <p:cNvSpPr/>
            <p:nvPr/>
          </p:nvSpPr>
          <p:spPr>
            <a:xfrm>
              <a:off x="768200" y="1898125"/>
              <a:ext cx="77475" cy="32825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0" y="1"/>
                  </a:moveTo>
                  <a:lnTo>
                    <a:pt x="0" y="1"/>
                  </a:lnTo>
                  <a:cubicBezTo>
                    <a:pt x="1425" y="1176"/>
                    <a:pt x="2490" y="1312"/>
                    <a:pt x="2907" y="1312"/>
                  </a:cubicBezTo>
                  <a:cubicBezTo>
                    <a:pt x="3032" y="1312"/>
                    <a:pt x="3099" y="1300"/>
                    <a:pt x="3099" y="1300"/>
                  </a:cubicBezTo>
                  <a:cubicBezTo>
                    <a:pt x="2476" y="177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4" name="Google Shape;872;p19">
              <a:extLst>
                <a:ext uri="{FF2B5EF4-FFF2-40B4-BE49-F238E27FC236}">
                  <a16:creationId xmlns:a16="http://schemas.microsoft.com/office/drawing/2014/main" id="{159E2714-1759-43FA-85B6-3604F992EB1A}"/>
                </a:ext>
              </a:extLst>
            </p:cNvPr>
            <p:cNvSpPr/>
            <p:nvPr/>
          </p:nvSpPr>
          <p:spPr>
            <a:xfrm>
              <a:off x="739775" y="1817975"/>
              <a:ext cx="36900" cy="80175"/>
            </a:xfrm>
            <a:custGeom>
              <a:avLst/>
              <a:gdLst/>
              <a:ahLst/>
              <a:cxnLst/>
              <a:rect l="l" t="t" r="r" b="b"/>
              <a:pathLst>
                <a:path w="1476" h="3207" extrusionOk="0">
                  <a:moveTo>
                    <a:pt x="461" y="0"/>
                  </a:moveTo>
                  <a:cubicBezTo>
                    <a:pt x="461" y="0"/>
                    <a:pt x="1" y="1123"/>
                    <a:pt x="1137" y="3207"/>
                  </a:cubicBezTo>
                  <a:cubicBezTo>
                    <a:pt x="1137" y="3207"/>
                    <a:pt x="1476" y="785"/>
                    <a:pt x="4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5" name="Google Shape;873;p19">
              <a:extLst>
                <a:ext uri="{FF2B5EF4-FFF2-40B4-BE49-F238E27FC236}">
                  <a16:creationId xmlns:a16="http://schemas.microsoft.com/office/drawing/2014/main" id="{312000E7-B802-46CA-8B19-14FB581907F4}"/>
                </a:ext>
              </a:extLst>
            </p:cNvPr>
            <p:cNvSpPr/>
            <p:nvPr/>
          </p:nvSpPr>
          <p:spPr>
            <a:xfrm>
              <a:off x="718800" y="1922150"/>
              <a:ext cx="70400" cy="45025"/>
            </a:xfrm>
            <a:custGeom>
              <a:avLst/>
              <a:gdLst/>
              <a:ahLst/>
              <a:cxnLst/>
              <a:rect l="l" t="t" r="r" b="b"/>
              <a:pathLst>
                <a:path w="2816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639" y="1801"/>
                    <a:pt x="2798" y="1801"/>
                  </a:cubicBezTo>
                  <a:cubicBezTo>
                    <a:pt x="2809" y="1801"/>
                    <a:pt x="2815" y="1800"/>
                    <a:pt x="2815" y="1800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6" name="Google Shape;874;p19">
              <a:extLst>
                <a:ext uri="{FF2B5EF4-FFF2-40B4-BE49-F238E27FC236}">
                  <a16:creationId xmlns:a16="http://schemas.microsoft.com/office/drawing/2014/main" id="{F032F8AC-7024-4E32-9404-1338786EF396}"/>
                </a:ext>
              </a:extLst>
            </p:cNvPr>
            <p:cNvSpPr/>
            <p:nvPr/>
          </p:nvSpPr>
          <p:spPr>
            <a:xfrm>
              <a:off x="700550" y="183892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16"/>
                    <a:pt x="731" y="3330"/>
                  </a:cubicBezTo>
                  <a:cubicBezTo>
                    <a:pt x="731" y="3330"/>
                    <a:pt x="1570" y="962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7" name="Google Shape;875;p19">
              <a:extLst>
                <a:ext uri="{FF2B5EF4-FFF2-40B4-BE49-F238E27FC236}">
                  <a16:creationId xmlns:a16="http://schemas.microsoft.com/office/drawing/2014/main" id="{133FD4FC-D883-487C-97AB-2FE3FF37B047}"/>
                </a:ext>
              </a:extLst>
            </p:cNvPr>
            <p:cNvSpPr/>
            <p:nvPr/>
          </p:nvSpPr>
          <p:spPr>
            <a:xfrm>
              <a:off x="666700" y="1939075"/>
              <a:ext cx="69050" cy="46700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1" y="0"/>
                  </a:moveTo>
                  <a:lnTo>
                    <a:pt x="1" y="0"/>
                  </a:lnTo>
                  <a:cubicBezTo>
                    <a:pt x="1516" y="1867"/>
                    <a:pt x="2761" y="1867"/>
                    <a:pt x="2761" y="1867"/>
                  </a:cubicBezTo>
                  <a:cubicBezTo>
                    <a:pt x="2423" y="62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8" name="Google Shape;876;p19">
              <a:extLst>
                <a:ext uri="{FF2B5EF4-FFF2-40B4-BE49-F238E27FC236}">
                  <a16:creationId xmlns:a16="http://schemas.microsoft.com/office/drawing/2014/main" id="{8980C0E7-AF21-482C-A9E4-F1BDC65A2AA3}"/>
                </a:ext>
              </a:extLst>
            </p:cNvPr>
            <p:cNvSpPr/>
            <p:nvPr/>
          </p:nvSpPr>
          <p:spPr>
            <a:xfrm>
              <a:off x="648450" y="1855850"/>
              <a:ext cx="37900" cy="83250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31" y="1"/>
                  </a:moveTo>
                  <a:cubicBezTo>
                    <a:pt x="731" y="1"/>
                    <a:pt x="0" y="1069"/>
                    <a:pt x="731" y="3329"/>
                  </a:cubicBezTo>
                  <a:cubicBezTo>
                    <a:pt x="731" y="3329"/>
                    <a:pt x="1516" y="1015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19" name="Google Shape;877;p19">
              <a:extLst>
                <a:ext uri="{FF2B5EF4-FFF2-40B4-BE49-F238E27FC236}">
                  <a16:creationId xmlns:a16="http://schemas.microsoft.com/office/drawing/2014/main" id="{C45311B6-B317-4E4C-B714-4CCB312E9B4C}"/>
                </a:ext>
              </a:extLst>
            </p:cNvPr>
            <p:cNvSpPr/>
            <p:nvPr/>
          </p:nvSpPr>
          <p:spPr>
            <a:xfrm>
              <a:off x="591950" y="1964425"/>
              <a:ext cx="69025" cy="45025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591" y="1801"/>
                    <a:pt x="2744" y="1801"/>
                  </a:cubicBezTo>
                  <a:cubicBezTo>
                    <a:pt x="2755" y="1801"/>
                    <a:pt x="2761" y="1801"/>
                    <a:pt x="2761" y="1801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0" name="Google Shape;878;p19">
              <a:extLst>
                <a:ext uri="{FF2B5EF4-FFF2-40B4-BE49-F238E27FC236}">
                  <a16:creationId xmlns:a16="http://schemas.microsoft.com/office/drawing/2014/main" id="{89F4BD2E-B976-4558-8DCF-81B862866844}"/>
                </a:ext>
              </a:extLst>
            </p:cNvPr>
            <p:cNvSpPr/>
            <p:nvPr/>
          </p:nvSpPr>
          <p:spPr>
            <a:xfrm>
              <a:off x="573675" y="1881225"/>
              <a:ext cx="37925" cy="83225"/>
            </a:xfrm>
            <a:custGeom>
              <a:avLst/>
              <a:gdLst/>
              <a:ahLst/>
              <a:cxnLst/>
              <a:rect l="l" t="t" r="r" b="b"/>
              <a:pathLst>
                <a:path w="1517" h="3329" extrusionOk="0">
                  <a:moveTo>
                    <a:pt x="732" y="0"/>
                  </a:moveTo>
                  <a:cubicBezTo>
                    <a:pt x="732" y="0"/>
                    <a:pt x="1" y="1015"/>
                    <a:pt x="732" y="3329"/>
                  </a:cubicBezTo>
                  <a:cubicBezTo>
                    <a:pt x="732" y="3329"/>
                    <a:pt x="1516" y="961"/>
                    <a:pt x="73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1" name="Google Shape;879;p19">
              <a:extLst>
                <a:ext uri="{FF2B5EF4-FFF2-40B4-BE49-F238E27FC236}">
                  <a16:creationId xmlns:a16="http://schemas.microsoft.com/office/drawing/2014/main" id="{59B794E4-6E56-43CE-9C59-2F6690E73F1F}"/>
                </a:ext>
              </a:extLst>
            </p:cNvPr>
            <p:cNvSpPr/>
            <p:nvPr/>
          </p:nvSpPr>
          <p:spPr>
            <a:xfrm>
              <a:off x="515850" y="1980000"/>
              <a:ext cx="70375" cy="46375"/>
            </a:xfrm>
            <a:custGeom>
              <a:avLst/>
              <a:gdLst/>
              <a:ahLst/>
              <a:cxnLst/>
              <a:rect l="l" t="t" r="r" b="b"/>
              <a:pathLst>
                <a:path w="2815" h="1855" extrusionOk="0">
                  <a:moveTo>
                    <a:pt x="0" y="0"/>
                  </a:moveTo>
                  <a:cubicBezTo>
                    <a:pt x="1516" y="1854"/>
                    <a:pt x="2815" y="1854"/>
                    <a:pt x="2815" y="1854"/>
                  </a:cubicBezTo>
                  <a:cubicBezTo>
                    <a:pt x="2422" y="62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2" name="Google Shape;880;p19">
              <a:extLst>
                <a:ext uri="{FF2B5EF4-FFF2-40B4-BE49-F238E27FC236}">
                  <a16:creationId xmlns:a16="http://schemas.microsoft.com/office/drawing/2014/main" id="{144DAA7A-9B54-4A79-9B96-FD84A71CF003}"/>
                </a:ext>
              </a:extLst>
            </p:cNvPr>
            <p:cNvSpPr/>
            <p:nvPr/>
          </p:nvSpPr>
          <p:spPr>
            <a:xfrm>
              <a:off x="442425" y="1994200"/>
              <a:ext cx="69050" cy="45025"/>
            </a:xfrm>
            <a:custGeom>
              <a:avLst/>
              <a:gdLst/>
              <a:ahLst/>
              <a:cxnLst/>
              <a:rect l="l" t="t" r="r" b="b"/>
              <a:pathLst>
                <a:path w="2762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530" y="1800"/>
                    <a:pt x="2761" y="1800"/>
                    <a:pt x="2761" y="1800"/>
                  </a:cubicBezTo>
                  <a:cubicBezTo>
                    <a:pt x="2423" y="610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3" name="Google Shape;881;p19">
              <a:extLst>
                <a:ext uri="{FF2B5EF4-FFF2-40B4-BE49-F238E27FC236}">
                  <a16:creationId xmlns:a16="http://schemas.microsoft.com/office/drawing/2014/main" id="{DDBEC56E-3140-4F0E-B44B-76F3209D5059}"/>
                </a:ext>
              </a:extLst>
            </p:cNvPr>
            <p:cNvSpPr/>
            <p:nvPr/>
          </p:nvSpPr>
          <p:spPr>
            <a:xfrm>
              <a:off x="497575" y="189677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70"/>
                    <a:pt x="731" y="3329"/>
                  </a:cubicBezTo>
                  <a:cubicBezTo>
                    <a:pt x="731" y="3329"/>
                    <a:pt x="1570" y="1016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4" name="Google Shape;882;p19">
              <a:extLst>
                <a:ext uri="{FF2B5EF4-FFF2-40B4-BE49-F238E27FC236}">
                  <a16:creationId xmlns:a16="http://schemas.microsoft.com/office/drawing/2014/main" id="{F374F275-AB7B-4143-9413-361852AB95DD}"/>
                </a:ext>
              </a:extLst>
            </p:cNvPr>
            <p:cNvSpPr/>
            <p:nvPr/>
          </p:nvSpPr>
          <p:spPr>
            <a:xfrm>
              <a:off x="429925" y="1911000"/>
              <a:ext cx="37900" cy="83225"/>
            </a:xfrm>
            <a:custGeom>
              <a:avLst/>
              <a:gdLst/>
              <a:ahLst/>
              <a:cxnLst/>
              <a:rect l="l" t="t" r="r" b="b"/>
              <a:pathLst>
                <a:path w="1516" h="3329" extrusionOk="0">
                  <a:moveTo>
                    <a:pt x="677" y="0"/>
                  </a:moveTo>
                  <a:cubicBezTo>
                    <a:pt x="677" y="0"/>
                    <a:pt x="0" y="1069"/>
                    <a:pt x="731" y="3329"/>
                  </a:cubicBezTo>
                  <a:cubicBezTo>
                    <a:pt x="731" y="3329"/>
                    <a:pt x="1516" y="96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5" name="Google Shape;883;p19">
              <a:extLst>
                <a:ext uri="{FF2B5EF4-FFF2-40B4-BE49-F238E27FC236}">
                  <a16:creationId xmlns:a16="http://schemas.microsoft.com/office/drawing/2014/main" id="{CFFB221E-E28B-48DA-97AD-CC84FD4727BC}"/>
                </a:ext>
              </a:extLst>
            </p:cNvPr>
            <p:cNvSpPr/>
            <p:nvPr/>
          </p:nvSpPr>
          <p:spPr>
            <a:xfrm>
              <a:off x="775300" y="1796650"/>
              <a:ext cx="37900" cy="81900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501" y="1"/>
                  </a:moveTo>
                  <a:lnTo>
                    <a:pt x="501" y="1"/>
                  </a:lnTo>
                  <a:cubicBezTo>
                    <a:pt x="501" y="1"/>
                    <a:pt x="0" y="1137"/>
                    <a:pt x="1178" y="3275"/>
                  </a:cubicBezTo>
                  <a:lnTo>
                    <a:pt x="1178" y="3275"/>
                  </a:lnTo>
                  <a:cubicBezTo>
                    <a:pt x="1178" y="3275"/>
                    <a:pt x="1516" y="799"/>
                    <a:pt x="50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6" name="Google Shape;884;p19">
              <a:extLst>
                <a:ext uri="{FF2B5EF4-FFF2-40B4-BE49-F238E27FC236}">
                  <a16:creationId xmlns:a16="http://schemas.microsoft.com/office/drawing/2014/main" id="{C7215615-638A-4D21-B3BF-593B6CA17826}"/>
                </a:ext>
              </a:extLst>
            </p:cNvPr>
            <p:cNvSpPr/>
            <p:nvPr/>
          </p:nvSpPr>
          <p:spPr>
            <a:xfrm>
              <a:off x="810475" y="1822025"/>
              <a:ext cx="56175" cy="53925"/>
            </a:xfrm>
            <a:custGeom>
              <a:avLst/>
              <a:gdLst/>
              <a:ahLst/>
              <a:cxnLst/>
              <a:rect l="l" t="t" r="r" b="b"/>
              <a:pathLst>
                <a:path w="2247" h="2157" extrusionOk="0">
                  <a:moveTo>
                    <a:pt x="1178" y="0"/>
                  </a:moveTo>
                  <a:cubicBezTo>
                    <a:pt x="623" y="0"/>
                    <a:pt x="109" y="460"/>
                    <a:pt x="55" y="1015"/>
                  </a:cubicBezTo>
                  <a:cubicBezTo>
                    <a:pt x="1" y="1584"/>
                    <a:pt x="447" y="2084"/>
                    <a:pt x="1070" y="2152"/>
                  </a:cubicBezTo>
                  <a:cubicBezTo>
                    <a:pt x="1100" y="2155"/>
                    <a:pt x="1130" y="2156"/>
                    <a:pt x="1160" y="2156"/>
                  </a:cubicBezTo>
                  <a:cubicBezTo>
                    <a:pt x="1690" y="2156"/>
                    <a:pt x="2141" y="1713"/>
                    <a:pt x="2193" y="1137"/>
                  </a:cubicBezTo>
                  <a:cubicBezTo>
                    <a:pt x="2247" y="569"/>
                    <a:pt x="1800" y="55"/>
                    <a:pt x="1178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7" name="Google Shape;885;p19">
              <a:extLst>
                <a:ext uri="{FF2B5EF4-FFF2-40B4-BE49-F238E27FC236}">
                  <a16:creationId xmlns:a16="http://schemas.microsoft.com/office/drawing/2014/main" id="{13DFB747-5E56-4589-A1F7-A91707B62F87}"/>
                </a:ext>
              </a:extLst>
            </p:cNvPr>
            <p:cNvSpPr/>
            <p:nvPr/>
          </p:nvSpPr>
          <p:spPr>
            <a:xfrm>
              <a:off x="854125" y="1829125"/>
              <a:ext cx="15575" cy="13200"/>
            </a:xfrm>
            <a:custGeom>
              <a:avLst/>
              <a:gdLst/>
              <a:ahLst/>
              <a:cxnLst/>
              <a:rect l="l" t="t" r="r" b="b"/>
              <a:pathLst>
                <a:path w="623" h="528" extrusionOk="0">
                  <a:moveTo>
                    <a:pt x="338" y="1"/>
                  </a:moveTo>
                  <a:cubicBezTo>
                    <a:pt x="163" y="1"/>
                    <a:pt x="54" y="109"/>
                    <a:pt x="54" y="231"/>
                  </a:cubicBezTo>
                  <a:cubicBezTo>
                    <a:pt x="0" y="393"/>
                    <a:pt x="108" y="515"/>
                    <a:pt x="284" y="515"/>
                  </a:cubicBezTo>
                  <a:cubicBezTo>
                    <a:pt x="311" y="524"/>
                    <a:pt x="337" y="528"/>
                    <a:pt x="361" y="528"/>
                  </a:cubicBezTo>
                  <a:cubicBezTo>
                    <a:pt x="483" y="528"/>
                    <a:pt x="568" y="420"/>
                    <a:pt x="568" y="285"/>
                  </a:cubicBezTo>
                  <a:cubicBezTo>
                    <a:pt x="623" y="109"/>
                    <a:pt x="501" y="1"/>
                    <a:pt x="33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8" name="Google Shape;886;p19">
              <a:extLst>
                <a:ext uri="{FF2B5EF4-FFF2-40B4-BE49-F238E27FC236}">
                  <a16:creationId xmlns:a16="http://schemas.microsoft.com/office/drawing/2014/main" id="{91210344-95CD-4B91-95DF-7131591016C7}"/>
                </a:ext>
              </a:extLst>
            </p:cNvPr>
            <p:cNvSpPr/>
            <p:nvPr/>
          </p:nvSpPr>
          <p:spPr>
            <a:xfrm>
              <a:off x="293250" y="4256250"/>
              <a:ext cx="466500" cy="42325"/>
            </a:xfrm>
            <a:custGeom>
              <a:avLst/>
              <a:gdLst/>
              <a:ahLst/>
              <a:cxnLst/>
              <a:rect l="l" t="t" r="r" b="b"/>
              <a:pathLst>
                <a:path w="18660" h="1693" extrusionOk="0">
                  <a:moveTo>
                    <a:pt x="18606" y="1"/>
                  </a:moveTo>
                  <a:cubicBezTo>
                    <a:pt x="15410" y="1175"/>
                    <a:pt x="11758" y="1523"/>
                    <a:pt x="8544" y="1523"/>
                  </a:cubicBezTo>
                  <a:cubicBezTo>
                    <a:pt x="3867" y="1523"/>
                    <a:pt x="119" y="786"/>
                    <a:pt x="55" y="786"/>
                  </a:cubicBezTo>
                  <a:lnTo>
                    <a:pt x="1" y="908"/>
                  </a:lnTo>
                  <a:cubicBezTo>
                    <a:pt x="109" y="962"/>
                    <a:pt x="3884" y="1692"/>
                    <a:pt x="8566" y="1692"/>
                  </a:cubicBezTo>
                  <a:cubicBezTo>
                    <a:pt x="11773" y="1692"/>
                    <a:pt x="15440" y="1300"/>
                    <a:pt x="18660" y="177"/>
                  </a:cubicBezTo>
                  <a:lnTo>
                    <a:pt x="18606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29" name="Google Shape;887;p19">
              <a:extLst>
                <a:ext uri="{FF2B5EF4-FFF2-40B4-BE49-F238E27FC236}">
                  <a16:creationId xmlns:a16="http://schemas.microsoft.com/office/drawing/2014/main" id="{4A56C898-A880-40A3-B7D8-C03D351A4347}"/>
                </a:ext>
              </a:extLst>
            </p:cNvPr>
            <p:cNvSpPr/>
            <p:nvPr/>
          </p:nvSpPr>
          <p:spPr>
            <a:xfrm>
              <a:off x="724550" y="4267425"/>
              <a:ext cx="66000" cy="50775"/>
            </a:xfrm>
            <a:custGeom>
              <a:avLst/>
              <a:gdLst/>
              <a:ahLst/>
              <a:cxnLst/>
              <a:rect l="l" t="t" r="r" b="b"/>
              <a:pathLst>
                <a:path w="2640" h="2031" extrusionOk="0">
                  <a:moveTo>
                    <a:pt x="1" y="0"/>
                  </a:moveTo>
                  <a:lnTo>
                    <a:pt x="1" y="0"/>
                  </a:lnTo>
                  <a:cubicBezTo>
                    <a:pt x="1408" y="1976"/>
                    <a:pt x="2639" y="2030"/>
                    <a:pt x="2639" y="2030"/>
                  </a:cubicBezTo>
                  <a:cubicBezTo>
                    <a:pt x="2369" y="799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0" name="Google Shape;888;p19">
              <a:extLst>
                <a:ext uri="{FF2B5EF4-FFF2-40B4-BE49-F238E27FC236}">
                  <a16:creationId xmlns:a16="http://schemas.microsoft.com/office/drawing/2014/main" id="{9D794179-C2AB-4D9F-B906-6F34665D7D94}"/>
                </a:ext>
              </a:extLst>
            </p:cNvPr>
            <p:cNvSpPr/>
            <p:nvPr/>
          </p:nvSpPr>
          <p:spPr>
            <a:xfrm>
              <a:off x="689025" y="4280275"/>
              <a:ext cx="66350" cy="50775"/>
            </a:xfrm>
            <a:custGeom>
              <a:avLst/>
              <a:gdLst/>
              <a:ahLst/>
              <a:cxnLst/>
              <a:rect l="l" t="t" r="r" b="b"/>
              <a:pathLst>
                <a:path w="2654" h="2031" extrusionOk="0">
                  <a:moveTo>
                    <a:pt x="1" y="1"/>
                  </a:moveTo>
                  <a:lnTo>
                    <a:pt x="1" y="1"/>
                  </a:lnTo>
                  <a:cubicBezTo>
                    <a:pt x="1354" y="1922"/>
                    <a:pt x="2653" y="2030"/>
                    <a:pt x="2653" y="2030"/>
                  </a:cubicBezTo>
                  <a:cubicBezTo>
                    <a:pt x="2369" y="78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1" name="Google Shape;889;p19">
              <a:extLst>
                <a:ext uri="{FF2B5EF4-FFF2-40B4-BE49-F238E27FC236}">
                  <a16:creationId xmlns:a16="http://schemas.microsoft.com/office/drawing/2014/main" id="{A4E0D616-9E45-4F0D-8E3D-F38B775AF098}"/>
                </a:ext>
              </a:extLst>
            </p:cNvPr>
            <p:cNvSpPr/>
            <p:nvPr/>
          </p:nvSpPr>
          <p:spPr>
            <a:xfrm>
              <a:off x="673825" y="4197075"/>
              <a:ext cx="39250" cy="83225"/>
            </a:xfrm>
            <a:custGeom>
              <a:avLst/>
              <a:gdLst/>
              <a:ahLst/>
              <a:cxnLst/>
              <a:rect l="l" t="t" r="r" b="b"/>
              <a:pathLst>
                <a:path w="1570" h="3329" extrusionOk="0">
                  <a:moveTo>
                    <a:pt x="785" y="0"/>
                  </a:moveTo>
                  <a:cubicBezTo>
                    <a:pt x="785" y="0"/>
                    <a:pt x="0" y="1015"/>
                    <a:pt x="609" y="3329"/>
                  </a:cubicBezTo>
                  <a:cubicBezTo>
                    <a:pt x="609" y="3329"/>
                    <a:pt x="1570" y="1069"/>
                    <a:pt x="78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2" name="Google Shape;890;p19">
              <a:extLst>
                <a:ext uri="{FF2B5EF4-FFF2-40B4-BE49-F238E27FC236}">
                  <a16:creationId xmlns:a16="http://schemas.microsoft.com/office/drawing/2014/main" id="{6BBD13E0-5574-47F2-93B5-BEA34825FBCB}"/>
                </a:ext>
              </a:extLst>
            </p:cNvPr>
            <p:cNvSpPr/>
            <p:nvPr/>
          </p:nvSpPr>
          <p:spPr>
            <a:xfrm>
              <a:off x="635600" y="4290100"/>
              <a:ext cx="55150" cy="61925"/>
            </a:xfrm>
            <a:custGeom>
              <a:avLst/>
              <a:gdLst/>
              <a:ahLst/>
              <a:cxnLst/>
              <a:rect l="l" t="t" r="r" b="b"/>
              <a:pathLst>
                <a:path w="2206" h="2477" extrusionOk="0">
                  <a:moveTo>
                    <a:pt x="0" y="0"/>
                  </a:moveTo>
                  <a:lnTo>
                    <a:pt x="0" y="0"/>
                  </a:lnTo>
                  <a:cubicBezTo>
                    <a:pt x="961" y="2206"/>
                    <a:pt x="2206" y="2476"/>
                    <a:pt x="2206" y="2476"/>
                  </a:cubicBezTo>
                  <a:cubicBezTo>
                    <a:pt x="2138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3" name="Google Shape;891;p19">
              <a:extLst>
                <a:ext uri="{FF2B5EF4-FFF2-40B4-BE49-F238E27FC236}">
                  <a16:creationId xmlns:a16="http://schemas.microsoft.com/office/drawing/2014/main" id="{C3BC7476-D09C-47B3-B708-1E916958DCBF}"/>
                </a:ext>
              </a:extLst>
            </p:cNvPr>
            <p:cNvSpPr/>
            <p:nvPr/>
          </p:nvSpPr>
          <p:spPr>
            <a:xfrm>
              <a:off x="632875" y="4209925"/>
              <a:ext cx="36575" cy="80200"/>
            </a:xfrm>
            <a:custGeom>
              <a:avLst/>
              <a:gdLst/>
              <a:ahLst/>
              <a:cxnLst/>
              <a:rect l="l" t="t" r="r" b="b"/>
              <a:pathLst>
                <a:path w="1463" h="3208" extrusionOk="0">
                  <a:moveTo>
                    <a:pt x="962" y="0"/>
                  </a:moveTo>
                  <a:lnTo>
                    <a:pt x="962" y="0"/>
                  </a:lnTo>
                  <a:cubicBezTo>
                    <a:pt x="961" y="0"/>
                    <a:pt x="1" y="839"/>
                    <a:pt x="109" y="3207"/>
                  </a:cubicBezTo>
                  <a:cubicBezTo>
                    <a:pt x="109" y="3207"/>
                    <a:pt x="1462" y="1177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4" name="Google Shape;892;p19">
              <a:extLst>
                <a:ext uri="{FF2B5EF4-FFF2-40B4-BE49-F238E27FC236}">
                  <a16:creationId xmlns:a16="http://schemas.microsoft.com/office/drawing/2014/main" id="{0C4F7634-21C4-4565-AEF8-16D92D284D3A}"/>
                </a:ext>
              </a:extLst>
            </p:cNvPr>
            <p:cNvSpPr/>
            <p:nvPr/>
          </p:nvSpPr>
          <p:spPr>
            <a:xfrm>
              <a:off x="579100" y="4292800"/>
              <a:ext cx="55150" cy="62275"/>
            </a:xfrm>
            <a:custGeom>
              <a:avLst/>
              <a:gdLst/>
              <a:ahLst/>
              <a:cxnLst/>
              <a:rect l="l" t="t" r="r" b="b"/>
              <a:pathLst>
                <a:path w="2206" h="2491" extrusionOk="0">
                  <a:moveTo>
                    <a:pt x="0" y="0"/>
                  </a:moveTo>
                  <a:lnTo>
                    <a:pt x="0" y="0"/>
                  </a:lnTo>
                  <a:cubicBezTo>
                    <a:pt x="1015" y="2206"/>
                    <a:pt x="2206" y="2490"/>
                    <a:pt x="2206" y="2490"/>
                  </a:cubicBezTo>
                  <a:cubicBezTo>
                    <a:pt x="2206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5" name="Google Shape;893;p19">
              <a:extLst>
                <a:ext uri="{FF2B5EF4-FFF2-40B4-BE49-F238E27FC236}">
                  <a16:creationId xmlns:a16="http://schemas.microsoft.com/office/drawing/2014/main" id="{76FE1F62-9E0F-4AE2-8167-F17F705C758F}"/>
                </a:ext>
              </a:extLst>
            </p:cNvPr>
            <p:cNvSpPr/>
            <p:nvPr/>
          </p:nvSpPr>
          <p:spPr>
            <a:xfrm>
              <a:off x="576400" y="4212625"/>
              <a:ext cx="38250" cy="80200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961" y="0"/>
                  </a:moveTo>
                  <a:cubicBezTo>
                    <a:pt x="961" y="0"/>
                    <a:pt x="0" y="839"/>
                    <a:pt x="108" y="3207"/>
                  </a:cubicBezTo>
                  <a:cubicBezTo>
                    <a:pt x="108" y="3207"/>
                    <a:pt x="1529" y="1178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6" name="Google Shape;894;p19">
              <a:extLst>
                <a:ext uri="{FF2B5EF4-FFF2-40B4-BE49-F238E27FC236}">
                  <a16:creationId xmlns:a16="http://schemas.microsoft.com/office/drawing/2014/main" id="{4132F78C-F2CD-4A7C-A71C-49C0FF28B916}"/>
                </a:ext>
              </a:extLst>
            </p:cNvPr>
            <p:cNvSpPr/>
            <p:nvPr/>
          </p:nvSpPr>
          <p:spPr>
            <a:xfrm>
              <a:off x="501625" y="4298550"/>
              <a:ext cx="55175" cy="61925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1" y="0"/>
                  </a:moveTo>
                  <a:lnTo>
                    <a:pt x="1" y="0"/>
                  </a:lnTo>
                  <a:cubicBezTo>
                    <a:pt x="961" y="2138"/>
                    <a:pt x="2206" y="2477"/>
                    <a:pt x="2206" y="2477"/>
                  </a:cubicBezTo>
                  <a:cubicBezTo>
                    <a:pt x="2152" y="119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7" name="Google Shape;895;p19">
              <a:extLst>
                <a:ext uri="{FF2B5EF4-FFF2-40B4-BE49-F238E27FC236}">
                  <a16:creationId xmlns:a16="http://schemas.microsoft.com/office/drawing/2014/main" id="{3D7F5868-52E3-4C08-ADB6-5EA1F0CF0E3E}"/>
                </a:ext>
              </a:extLst>
            </p:cNvPr>
            <p:cNvSpPr/>
            <p:nvPr/>
          </p:nvSpPr>
          <p:spPr>
            <a:xfrm>
              <a:off x="498925" y="4218375"/>
              <a:ext cx="36550" cy="80200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961" y="0"/>
                  </a:moveTo>
                  <a:cubicBezTo>
                    <a:pt x="961" y="1"/>
                    <a:pt x="0" y="785"/>
                    <a:pt x="109" y="3207"/>
                  </a:cubicBezTo>
                  <a:cubicBezTo>
                    <a:pt x="109" y="3207"/>
                    <a:pt x="1462" y="1124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8" name="Google Shape;896;p19">
              <a:extLst>
                <a:ext uri="{FF2B5EF4-FFF2-40B4-BE49-F238E27FC236}">
                  <a16:creationId xmlns:a16="http://schemas.microsoft.com/office/drawing/2014/main" id="{517A5196-B54A-453F-A011-51BF2E0EBBCB}"/>
                </a:ext>
              </a:extLst>
            </p:cNvPr>
            <p:cNvSpPr/>
            <p:nvPr/>
          </p:nvSpPr>
          <p:spPr>
            <a:xfrm>
              <a:off x="424175" y="4294475"/>
              <a:ext cx="55150" cy="61950"/>
            </a:xfrm>
            <a:custGeom>
              <a:avLst/>
              <a:gdLst/>
              <a:ahLst/>
              <a:cxnLst/>
              <a:rect l="l" t="t" r="r" b="b"/>
              <a:pathLst>
                <a:path w="2206" h="2478" extrusionOk="0">
                  <a:moveTo>
                    <a:pt x="0" y="1"/>
                  </a:moveTo>
                  <a:lnTo>
                    <a:pt x="0" y="1"/>
                  </a:lnTo>
                  <a:cubicBezTo>
                    <a:pt x="961" y="2139"/>
                    <a:pt x="2206" y="2477"/>
                    <a:pt x="2206" y="2477"/>
                  </a:cubicBezTo>
                  <a:cubicBezTo>
                    <a:pt x="2138" y="1178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39" name="Google Shape;897;p19">
              <a:extLst>
                <a:ext uri="{FF2B5EF4-FFF2-40B4-BE49-F238E27FC236}">
                  <a16:creationId xmlns:a16="http://schemas.microsoft.com/office/drawing/2014/main" id="{7A64562E-582F-4E27-BACE-2021AEBE7C9E}"/>
                </a:ext>
              </a:extLst>
            </p:cNvPr>
            <p:cNvSpPr/>
            <p:nvPr/>
          </p:nvSpPr>
          <p:spPr>
            <a:xfrm>
              <a:off x="349400" y="4287375"/>
              <a:ext cx="55175" cy="63300"/>
            </a:xfrm>
            <a:custGeom>
              <a:avLst/>
              <a:gdLst/>
              <a:ahLst/>
              <a:cxnLst/>
              <a:rect l="l" t="t" r="r" b="b"/>
              <a:pathLst>
                <a:path w="2207" h="2532" extrusionOk="0">
                  <a:moveTo>
                    <a:pt x="1" y="1"/>
                  </a:moveTo>
                  <a:lnTo>
                    <a:pt x="1" y="1"/>
                  </a:lnTo>
                  <a:cubicBezTo>
                    <a:pt x="961" y="2193"/>
                    <a:pt x="2206" y="2531"/>
                    <a:pt x="2206" y="2531"/>
                  </a:cubicBezTo>
                  <a:cubicBezTo>
                    <a:pt x="2152" y="123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0" name="Google Shape;898;p19">
              <a:extLst>
                <a:ext uri="{FF2B5EF4-FFF2-40B4-BE49-F238E27FC236}">
                  <a16:creationId xmlns:a16="http://schemas.microsoft.com/office/drawing/2014/main" id="{9B2F09F3-89CD-40EE-B175-985721CE6D30}"/>
                </a:ext>
              </a:extLst>
            </p:cNvPr>
            <p:cNvSpPr/>
            <p:nvPr/>
          </p:nvSpPr>
          <p:spPr>
            <a:xfrm>
              <a:off x="421450" y="4213975"/>
              <a:ext cx="36575" cy="80525"/>
            </a:xfrm>
            <a:custGeom>
              <a:avLst/>
              <a:gdLst/>
              <a:ahLst/>
              <a:cxnLst/>
              <a:rect l="l" t="t" r="r" b="b"/>
              <a:pathLst>
                <a:path w="1463" h="3221" extrusionOk="0">
                  <a:moveTo>
                    <a:pt x="962" y="1"/>
                  </a:moveTo>
                  <a:lnTo>
                    <a:pt x="962" y="1"/>
                  </a:lnTo>
                  <a:cubicBezTo>
                    <a:pt x="962" y="1"/>
                    <a:pt x="1" y="785"/>
                    <a:pt x="109" y="3221"/>
                  </a:cubicBezTo>
                  <a:cubicBezTo>
                    <a:pt x="109" y="3221"/>
                    <a:pt x="1462" y="1124"/>
                    <a:pt x="9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1" name="Google Shape;899;p19">
              <a:extLst>
                <a:ext uri="{FF2B5EF4-FFF2-40B4-BE49-F238E27FC236}">
                  <a16:creationId xmlns:a16="http://schemas.microsoft.com/office/drawing/2014/main" id="{6CAD857F-C594-4685-9ED5-BF38F25BE17C}"/>
                </a:ext>
              </a:extLst>
            </p:cNvPr>
            <p:cNvSpPr/>
            <p:nvPr/>
          </p:nvSpPr>
          <p:spPr>
            <a:xfrm>
              <a:off x="350750" y="4209925"/>
              <a:ext cx="38250" cy="78825"/>
            </a:xfrm>
            <a:custGeom>
              <a:avLst/>
              <a:gdLst/>
              <a:ahLst/>
              <a:cxnLst/>
              <a:rect l="l" t="t" r="r" b="b"/>
              <a:pathLst>
                <a:path w="1530" h="3153" extrusionOk="0">
                  <a:moveTo>
                    <a:pt x="962" y="0"/>
                  </a:moveTo>
                  <a:cubicBezTo>
                    <a:pt x="962" y="0"/>
                    <a:pt x="1" y="785"/>
                    <a:pt x="123" y="3153"/>
                  </a:cubicBezTo>
                  <a:cubicBezTo>
                    <a:pt x="123" y="3153"/>
                    <a:pt x="1530" y="1123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2" name="Google Shape;900;p19">
              <a:extLst>
                <a:ext uri="{FF2B5EF4-FFF2-40B4-BE49-F238E27FC236}">
                  <a16:creationId xmlns:a16="http://schemas.microsoft.com/office/drawing/2014/main" id="{1C614F09-5582-4B27-90B0-9ACB44B36E97}"/>
                </a:ext>
              </a:extLst>
            </p:cNvPr>
            <p:cNvSpPr/>
            <p:nvPr/>
          </p:nvSpPr>
          <p:spPr>
            <a:xfrm>
              <a:off x="714400" y="4187250"/>
              <a:ext cx="38250" cy="81900"/>
            </a:xfrm>
            <a:custGeom>
              <a:avLst/>
              <a:gdLst/>
              <a:ahLst/>
              <a:cxnLst/>
              <a:rect l="l" t="t" r="r" b="b"/>
              <a:pathLst>
                <a:path w="1530" h="3276" extrusionOk="0">
                  <a:moveTo>
                    <a:pt x="799" y="1"/>
                  </a:moveTo>
                  <a:lnTo>
                    <a:pt x="799" y="1"/>
                  </a:lnTo>
                  <a:cubicBezTo>
                    <a:pt x="799" y="1"/>
                    <a:pt x="1" y="961"/>
                    <a:pt x="569" y="3275"/>
                  </a:cubicBezTo>
                  <a:cubicBezTo>
                    <a:pt x="569" y="3275"/>
                    <a:pt x="1530" y="1015"/>
                    <a:pt x="7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3" name="Google Shape;901;p19">
              <a:extLst>
                <a:ext uri="{FF2B5EF4-FFF2-40B4-BE49-F238E27FC236}">
                  <a16:creationId xmlns:a16="http://schemas.microsoft.com/office/drawing/2014/main" id="{356B48A5-2F0A-4D68-AA0E-67DECAB1C2A6}"/>
                </a:ext>
              </a:extLst>
            </p:cNvPr>
            <p:cNvSpPr/>
            <p:nvPr/>
          </p:nvSpPr>
          <p:spPr>
            <a:xfrm>
              <a:off x="739775" y="4224000"/>
              <a:ext cx="59225" cy="53200"/>
            </a:xfrm>
            <a:custGeom>
              <a:avLst/>
              <a:gdLst/>
              <a:ahLst/>
              <a:cxnLst/>
              <a:rect l="l" t="t" r="r" b="b"/>
              <a:pathLst>
                <a:path w="2369" h="2128" extrusionOk="0">
                  <a:moveTo>
                    <a:pt x="1205" y="1"/>
                  </a:moveTo>
                  <a:cubicBezTo>
                    <a:pt x="743" y="1"/>
                    <a:pt x="308" y="273"/>
                    <a:pt x="177" y="723"/>
                  </a:cubicBezTo>
                  <a:cubicBezTo>
                    <a:pt x="1" y="1291"/>
                    <a:pt x="285" y="1913"/>
                    <a:pt x="853" y="2076"/>
                  </a:cubicBezTo>
                  <a:cubicBezTo>
                    <a:pt x="966" y="2111"/>
                    <a:pt x="1081" y="2127"/>
                    <a:pt x="1193" y="2127"/>
                  </a:cubicBezTo>
                  <a:cubicBezTo>
                    <a:pt x="1646" y="2127"/>
                    <a:pt x="2065" y="1855"/>
                    <a:pt x="2206" y="1399"/>
                  </a:cubicBezTo>
                  <a:cubicBezTo>
                    <a:pt x="2369" y="844"/>
                    <a:pt x="2098" y="276"/>
                    <a:pt x="1530" y="46"/>
                  </a:cubicBezTo>
                  <a:cubicBezTo>
                    <a:pt x="1422" y="15"/>
                    <a:pt x="1313" y="1"/>
                    <a:pt x="1205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4" name="Google Shape;902;p19">
              <a:extLst>
                <a:ext uri="{FF2B5EF4-FFF2-40B4-BE49-F238E27FC236}">
                  <a16:creationId xmlns:a16="http://schemas.microsoft.com/office/drawing/2014/main" id="{31897A82-182D-44EA-B5B9-9373BBBB90EB}"/>
                </a:ext>
              </a:extLst>
            </p:cNvPr>
            <p:cNvSpPr/>
            <p:nvPr/>
          </p:nvSpPr>
          <p:spPr>
            <a:xfrm>
              <a:off x="787825" y="4236275"/>
              <a:ext cx="15575" cy="14250"/>
            </a:xfrm>
            <a:custGeom>
              <a:avLst/>
              <a:gdLst/>
              <a:ahLst/>
              <a:cxnLst/>
              <a:rect l="l" t="t" r="r" b="b"/>
              <a:pathLst>
                <a:path w="623" h="570" extrusionOk="0">
                  <a:moveTo>
                    <a:pt x="307" y="1"/>
                  </a:moveTo>
                  <a:cubicBezTo>
                    <a:pt x="188" y="1"/>
                    <a:pt x="98" y="89"/>
                    <a:pt x="54" y="178"/>
                  </a:cubicBezTo>
                  <a:cubicBezTo>
                    <a:pt x="0" y="353"/>
                    <a:pt x="54" y="516"/>
                    <a:pt x="230" y="570"/>
                  </a:cubicBezTo>
                  <a:cubicBezTo>
                    <a:pt x="338" y="570"/>
                    <a:pt x="514" y="516"/>
                    <a:pt x="568" y="353"/>
                  </a:cubicBezTo>
                  <a:cubicBezTo>
                    <a:pt x="622" y="232"/>
                    <a:pt x="568" y="69"/>
                    <a:pt x="392" y="15"/>
                  </a:cubicBezTo>
                  <a:cubicBezTo>
                    <a:pt x="363" y="5"/>
                    <a:pt x="334" y="1"/>
                    <a:pt x="30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5" name="Google Shape;903;p19">
              <a:extLst>
                <a:ext uri="{FF2B5EF4-FFF2-40B4-BE49-F238E27FC236}">
                  <a16:creationId xmlns:a16="http://schemas.microsoft.com/office/drawing/2014/main" id="{9D0E1BED-A21C-4692-AB91-1EA957612CCA}"/>
                </a:ext>
              </a:extLst>
            </p:cNvPr>
            <p:cNvSpPr/>
            <p:nvPr/>
          </p:nvSpPr>
          <p:spPr>
            <a:xfrm>
              <a:off x="472200" y="1579975"/>
              <a:ext cx="270500" cy="211875"/>
            </a:xfrm>
            <a:custGeom>
              <a:avLst/>
              <a:gdLst/>
              <a:ahLst/>
              <a:cxnLst/>
              <a:rect l="l" t="t" r="r" b="b"/>
              <a:pathLst>
                <a:path w="10820" h="8475" extrusionOk="0">
                  <a:moveTo>
                    <a:pt x="8648" y="0"/>
                  </a:moveTo>
                  <a:cubicBezTo>
                    <a:pt x="7082" y="0"/>
                    <a:pt x="5145" y="1249"/>
                    <a:pt x="4953" y="3715"/>
                  </a:cubicBezTo>
                  <a:cubicBezTo>
                    <a:pt x="4615" y="8113"/>
                    <a:pt x="1" y="8113"/>
                    <a:pt x="1" y="8113"/>
                  </a:cubicBezTo>
                  <a:cubicBezTo>
                    <a:pt x="553" y="8362"/>
                    <a:pt x="1178" y="8475"/>
                    <a:pt x="1841" y="8475"/>
                  </a:cubicBezTo>
                  <a:cubicBezTo>
                    <a:pt x="5497" y="8475"/>
                    <a:pt x="10317" y="5049"/>
                    <a:pt x="10650" y="2186"/>
                  </a:cubicBezTo>
                  <a:cubicBezTo>
                    <a:pt x="10819" y="724"/>
                    <a:pt x="9841" y="0"/>
                    <a:pt x="864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6" name="Google Shape;904;p19">
              <a:extLst>
                <a:ext uri="{FF2B5EF4-FFF2-40B4-BE49-F238E27FC236}">
                  <a16:creationId xmlns:a16="http://schemas.microsoft.com/office/drawing/2014/main" id="{E31226A6-E278-4FF9-97C8-75AAC7385F6C}"/>
                </a:ext>
              </a:extLst>
            </p:cNvPr>
            <p:cNvSpPr/>
            <p:nvPr/>
          </p:nvSpPr>
          <p:spPr>
            <a:xfrm>
              <a:off x="555425" y="1627525"/>
              <a:ext cx="122475" cy="143775"/>
            </a:xfrm>
            <a:custGeom>
              <a:avLst/>
              <a:gdLst/>
              <a:ahLst/>
              <a:cxnLst/>
              <a:rect l="l" t="t" r="r" b="b"/>
              <a:pathLst>
                <a:path w="4899" h="5751" extrusionOk="0">
                  <a:moveTo>
                    <a:pt x="4898" y="0"/>
                  </a:moveTo>
                  <a:lnTo>
                    <a:pt x="4898" y="0"/>
                  </a:lnTo>
                  <a:cubicBezTo>
                    <a:pt x="4898" y="0"/>
                    <a:pt x="2300" y="5074"/>
                    <a:pt x="0" y="5751"/>
                  </a:cubicBezTo>
                  <a:cubicBezTo>
                    <a:pt x="0" y="5751"/>
                    <a:pt x="3099" y="4966"/>
                    <a:pt x="489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7" name="Google Shape;905;p19">
              <a:extLst>
                <a:ext uri="{FF2B5EF4-FFF2-40B4-BE49-F238E27FC236}">
                  <a16:creationId xmlns:a16="http://schemas.microsoft.com/office/drawing/2014/main" id="{C5E599CB-04C5-47E2-BCEB-D7FDF4017BBD}"/>
                </a:ext>
              </a:extLst>
            </p:cNvPr>
            <p:cNvSpPr/>
            <p:nvPr/>
          </p:nvSpPr>
          <p:spPr>
            <a:xfrm>
              <a:off x="236750" y="2221825"/>
              <a:ext cx="575100" cy="323450"/>
            </a:xfrm>
            <a:custGeom>
              <a:avLst/>
              <a:gdLst/>
              <a:ahLst/>
              <a:cxnLst/>
              <a:rect l="l" t="t" r="r" b="b"/>
              <a:pathLst>
                <a:path w="23004" h="12938" extrusionOk="0">
                  <a:moveTo>
                    <a:pt x="62" y="1"/>
                  </a:moveTo>
                  <a:cubicBezTo>
                    <a:pt x="27" y="1"/>
                    <a:pt x="1" y="45"/>
                    <a:pt x="1" y="83"/>
                  </a:cubicBezTo>
                  <a:lnTo>
                    <a:pt x="55" y="137"/>
                  </a:lnTo>
                  <a:cubicBezTo>
                    <a:pt x="3884" y="922"/>
                    <a:pt x="7727" y="2329"/>
                    <a:pt x="11448" y="3750"/>
                  </a:cubicBezTo>
                  <a:cubicBezTo>
                    <a:pt x="11895" y="3913"/>
                    <a:pt x="12287" y="4089"/>
                    <a:pt x="12747" y="4251"/>
                  </a:cubicBezTo>
                  <a:cubicBezTo>
                    <a:pt x="17645" y="6118"/>
                    <a:pt x="20189" y="8824"/>
                    <a:pt x="22828" y="12884"/>
                  </a:cubicBezTo>
                  <a:lnTo>
                    <a:pt x="22896" y="12938"/>
                  </a:lnTo>
                  <a:lnTo>
                    <a:pt x="22950" y="12938"/>
                  </a:lnTo>
                  <a:cubicBezTo>
                    <a:pt x="23004" y="12884"/>
                    <a:pt x="23004" y="12884"/>
                    <a:pt x="23004" y="12816"/>
                  </a:cubicBezTo>
                  <a:cubicBezTo>
                    <a:pt x="20298" y="8703"/>
                    <a:pt x="17754" y="5996"/>
                    <a:pt x="12801" y="4143"/>
                  </a:cubicBezTo>
                  <a:cubicBezTo>
                    <a:pt x="12341" y="3967"/>
                    <a:pt x="11949" y="3804"/>
                    <a:pt x="11502" y="3628"/>
                  </a:cubicBezTo>
                  <a:cubicBezTo>
                    <a:pt x="7781" y="2221"/>
                    <a:pt x="3952" y="760"/>
                    <a:pt x="109" y="29"/>
                  </a:cubicBezTo>
                  <a:cubicBezTo>
                    <a:pt x="93" y="9"/>
                    <a:pt x="77" y="1"/>
                    <a:pt x="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8" name="Google Shape;906;p19">
              <a:extLst>
                <a:ext uri="{FF2B5EF4-FFF2-40B4-BE49-F238E27FC236}">
                  <a16:creationId xmlns:a16="http://schemas.microsoft.com/office/drawing/2014/main" id="{B12C7999-0F07-4C45-9D3C-DB36A0DC04E2}"/>
                </a:ext>
              </a:extLst>
            </p:cNvPr>
            <p:cNvSpPr/>
            <p:nvPr/>
          </p:nvSpPr>
          <p:spPr>
            <a:xfrm>
              <a:off x="751275" y="2444550"/>
              <a:ext cx="115375" cy="46950"/>
            </a:xfrm>
            <a:custGeom>
              <a:avLst/>
              <a:gdLst/>
              <a:ahLst/>
              <a:cxnLst/>
              <a:rect l="l" t="t" r="r" b="b"/>
              <a:pathLst>
                <a:path w="4615" h="1878" extrusionOk="0">
                  <a:moveTo>
                    <a:pt x="2209" y="1"/>
                  </a:moveTo>
                  <a:cubicBezTo>
                    <a:pt x="1441" y="1"/>
                    <a:pt x="696" y="240"/>
                    <a:pt x="55" y="416"/>
                  </a:cubicBezTo>
                  <a:cubicBezTo>
                    <a:pt x="1" y="416"/>
                    <a:pt x="1" y="416"/>
                    <a:pt x="1" y="470"/>
                  </a:cubicBezTo>
                  <a:cubicBezTo>
                    <a:pt x="109" y="524"/>
                    <a:pt x="163" y="592"/>
                    <a:pt x="285" y="592"/>
                  </a:cubicBezTo>
                  <a:cubicBezTo>
                    <a:pt x="786" y="863"/>
                    <a:pt x="1300" y="1147"/>
                    <a:pt x="1800" y="1377"/>
                  </a:cubicBezTo>
                  <a:cubicBezTo>
                    <a:pt x="2369" y="1607"/>
                    <a:pt x="2869" y="1823"/>
                    <a:pt x="3492" y="1877"/>
                  </a:cubicBezTo>
                  <a:cubicBezTo>
                    <a:pt x="3830" y="1877"/>
                    <a:pt x="4114" y="1877"/>
                    <a:pt x="4277" y="1485"/>
                  </a:cubicBezTo>
                  <a:cubicBezTo>
                    <a:pt x="4615" y="700"/>
                    <a:pt x="3546" y="186"/>
                    <a:pt x="2923" y="78"/>
                  </a:cubicBezTo>
                  <a:cubicBezTo>
                    <a:pt x="2685" y="24"/>
                    <a:pt x="2446" y="1"/>
                    <a:pt x="220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49" name="Google Shape;907;p19">
              <a:extLst>
                <a:ext uri="{FF2B5EF4-FFF2-40B4-BE49-F238E27FC236}">
                  <a16:creationId xmlns:a16="http://schemas.microsoft.com/office/drawing/2014/main" id="{3DBEB290-A1BA-40E1-8D75-0BF541161973}"/>
                </a:ext>
              </a:extLst>
            </p:cNvPr>
            <p:cNvSpPr/>
            <p:nvPr/>
          </p:nvSpPr>
          <p:spPr>
            <a:xfrm>
              <a:off x="701900" y="2462050"/>
              <a:ext cx="43650" cy="107250"/>
            </a:xfrm>
            <a:custGeom>
              <a:avLst/>
              <a:gdLst/>
              <a:ahLst/>
              <a:cxnLst/>
              <a:rect l="l" t="t" r="r" b="b"/>
              <a:pathLst>
                <a:path w="1746" h="4290" extrusionOk="0">
                  <a:moveTo>
                    <a:pt x="1583" y="0"/>
                  </a:moveTo>
                  <a:cubicBezTo>
                    <a:pt x="1015" y="731"/>
                    <a:pt x="284" y="1516"/>
                    <a:pt x="108" y="2476"/>
                  </a:cubicBezTo>
                  <a:cubicBezTo>
                    <a:pt x="0" y="3099"/>
                    <a:pt x="0" y="4290"/>
                    <a:pt x="907" y="4290"/>
                  </a:cubicBezTo>
                  <a:cubicBezTo>
                    <a:pt x="1299" y="4290"/>
                    <a:pt x="1407" y="4060"/>
                    <a:pt x="1516" y="3721"/>
                  </a:cubicBezTo>
                  <a:cubicBezTo>
                    <a:pt x="1746" y="3153"/>
                    <a:pt x="1746" y="2598"/>
                    <a:pt x="1746" y="2030"/>
                  </a:cubicBezTo>
                  <a:cubicBezTo>
                    <a:pt x="1746" y="1462"/>
                    <a:pt x="1692" y="839"/>
                    <a:pt x="1637" y="284"/>
                  </a:cubicBezTo>
                  <a:lnTo>
                    <a:pt x="1637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0" name="Google Shape;908;p19">
              <a:extLst>
                <a:ext uri="{FF2B5EF4-FFF2-40B4-BE49-F238E27FC236}">
                  <a16:creationId xmlns:a16="http://schemas.microsoft.com/office/drawing/2014/main" id="{E2685BCE-7623-40E6-9705-770976EFC088}"/>
                </a:ext>
              </a:extLst>
            </p:cNvPr>
            <p:cNvSpPr/>
            <p:nvPr/>
          </p:nvSpPr>
          <p:spPr>
            <a:xfrm>
              <a:off x="660950" y="2359100"/>
              <a:ext cx="102875" cy="37200"/>
            </a:xfrm>
            <a:custGeom>
              <a:avLst/>
              <a:gdLst/>
              <a:ahLst/>
              <a:cxnLst/>
              <a:rect l="l" t="t" r="r" b="b"/>
              <a:pathLst>
                <a:path w="4115" h="1488" extrusionOk="0">
                  <a:moveTo>
                    <a:pt x="2328" y="0"/>
                  </a:moveTo>
                  <a:cubicBezTo>
                    <a:pt x="1489" y="0"/>
                    <a:pt x="691" y="416"/>
                    <a:pt x="1" y="735"/>
                  </a:cubicBezTo>
                  <a:lnTo>
                    <a:pt x="1" y="790"/>
                  </a:lnTo>
                  <a:cubicBezTo>
                    <a:pt x="55" y="844"/>
                    <a:pt x="177" y="844"/>
                    <a:pt x="285" y="898"/>
                  </a:cubicBezTo>
                  <a:cubicBezTo>
                    <a:pt x="732" y="1020"/>
                    <a:pt x="1246" y="1182"/>
                    <a:pt x="1746" y="1358"/>
                  </a:cubicBezTo>
                  <a:cubicBezTo>
                    <a:pt x="2123" y="1437"/>
                    <a:pt x="2492" y="1487"/>
                    <a:pt x="2864" y="1487"/>
                  </a:cubicBezTo>
                  <a:cubicBezTo>
                    <a:pt x="3001" y="1487"/>
                    <a:pt x="3138" y="1481"/>
                    <a:pt x="3275" y="1466"/>
                  </a:cubicBezTo>
                  <a:cubicBezTo>
                    <a:pt x="3614" y="1466"/>
                    <a:pt x="3898" y="1358"/>
                    <a:pt x="3952" y="1020"/>
                  </a:cubicBezTo>
                  <a:cubicBezTo>
                    <a:pt x="4114" y="289"/>
                    <a:pt x="3045" y="5"/>
                    <a:pt x="2477" y="5"/>
                  </a:cubicBezTo>
                  <a:cubicBezTo>
                    <a:pt x="2427" y="2"/>
                    <a:pt x="2377" y="0"/>
                    <a:pt x="232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1" name="Google Shape;909;p19">
              <a:extLst>
                <a:ext uri="{FF2B5EF4-FFF2-40B4-BE49-F238E27FC236}">
                  <a16:creationId xmlns:a16="http://schemas.microsoft.com/office/drawing/2014/main" id="{B613BE41-8790-42B3-A33C-619B54CEA231}"/>
                </a:ext>
              </a:extLst>
            </p:cNvPr>
            <p:cNvSpPr/>
            <p:nvPr/>
          </p:nvSpPr>
          <p:spPr>
            <a:xfrm>
              <a:off x="634225" y="2377475"/>
              <a:ext cx="39625" cy="99225"/>
            </a:xfrm>
            <a:custGeom>
              <a:avLst/>
              <a:gdLst/>
              <a:ahLst/>
              <a:cxnLst/>
              <a:rect l="l" t="t" r="r" b="b"/>
              <a:pathLst>
                <a:path w="1585" h="3969" extrusionOk="0">
                  <a:moveTo>
                    <a:pt x="908" y="0"/>
                  </a:moveTo>
                  <a:cubicBezTo>
                    <a:pt x="502" y="731"/>
                    <a:pt x="1" y="1584"/>
                    <a:pt x="1" y="2477"/>
                  </a:cubicBezTo>
                  <a:cubicBezTo>
                    <a:pt x="1" y="3006"/>
                    <a:pt x="200" y="3968"/>
                    <a:pt x="860" y="3968"/>
                  </a:cubicBezTo>
                  <a:cubicBezTo>
                    <a:pt x="910" y="3968"/>
                    <a:pt x="961" y="3963"/>
                    <a:pt x="1016" y="3951"/>
                  </a:cubicBezTo>
                  <a:cubicBezTo>
                    <a:pt x="1354" y="3884"/>
                    <a:pt x="1408" y="3667"/>
                    <a:pt x="1462" y="3329"/>
                  </a:cubicBezTo>
                  <a:cubicBezTo>
                    <a:pt x="1584" y="2815"/>
                    <a:pt x="1516" y="2314"/>
                    <a:pt x="1408" y="1800"/>
                  </a:cubicBezTo>
                  <a:cubicBezTo>
                    <a:pt x="1300" y="1299"/>
                    <a:pt x="1124" y="785"/>
                    <a:pt x="1016" y="285"/>
                  </a:cubicBezTo>
                  <a:cubicBezTo>
                    <a:pt x="1016" y="163"/>
                    <a:pt x="1016" y="109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2" name="Google Shape;910;p19">
              <a:extLst>
                <a:ext uri="{FF2B5EF4-FFF2-40B4-BE49-F238E27FC236}">
                  <a16:creationId xmlns:a16="http://schemas.microsoft.com/office/drawing/2014/main" id="{6B663CBD-C832-4C5A-AEE8-43C424FECBFE}"/>
                </a:ext>
              </a:extLst>
            </p:cNvPr>
            <p:cNvSpPr/>
            <p:nvPr/>
          </p:nvSpPr>
          <p:spPr>
            <a:xfrm>
              <a:off x="567925" y="2294575"/>
              <a:ext cx="107275" cy="40650"/>
            </a:xfrm>
            <a:custGeom>
              <a:avLst/>
              <a:gdLst/>
              <a:ahLst/>
              <a:cxnLst/>
              <a:rect l="l" t="t" r="r" b="b"/>
              <a:pathLst>
                <a:path w="4291" h="1626" extrusionOk="0">
                  <a:moveTo>
                    <a:pt x="2975" y="1"/>
                  </a:moveTo>
                  <a:cubicBezTo>
                    <a:pt x="2793" y="1"/>
                    <a:pt x="2620" y="17"/>
                    <a:pt x="2477" y="42"/>
                  </a:cubicBezTo>
                  <a:cubicBezTo>
                    <a:pt x="1530" y="218"/>
                    <a:pt x="732" y="894"/>
                    <a:pt x="1" y="1395"/>
                  </a:cubicBezTo>
                  <a:lnTo>
                    <a:pt x="1" y="1449"/>
                  </a:lnTo>
                  <a:cubicBezTo>
                    <a:pt x="55" y="1483"/>
                    <a:pt x="112" y="1483"/>
                    <a:pt x="170" y="1483"/>
                  </a:cubicBezTo>
                  <a:cubicBezTo>
                    <a:pt x="227" y="1483"/>
                    <a:pt x="285" y="1483"/>
                    <a:pt x="339" y="1517"/>
                  </a:cubicBezTo>
                  <a:cubicBezTo>
                    <a:pt x="907" y="1517"/>
                    <a:pt x="1462" y="1571"/>
                    <a:pt x="2031" y="1625"/>
                  </a:cubicBezTo>
                  <a:cubicBezTo>
                    <a:pt x="2599" y="1625"/>
                    <a:pt x="3154" y="1625"/>
                    <a:pt x="3668" y="1449"/>
                  </a:cubicBezTo>
                  <a:cubicBezTo>
                    <a:pt x="4006" y="1341"/>
                    <a:pt x="4290" y="1233"/>
                    <a:pt x="4290" y="840"/>
                  </a:cubicBezTo>
                  <a:cubicBezTo>
                    <a:pt x="4290" y="184"/>
                    <a:pt x="3584" y="1"/>
                    <a:pt x="297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3" name="Google Shape;911;p19">
              <a:extLst>
                <a:ext uri="{FF2B5EF4-FFF2-40B4-BE49-F238E27FC236}">
                  <a16:creationId xmlns:a16="http://schemas.microsoft.com/office/drawing/2014/main" id="{7CA82C8F-7BD5-4767-85BB-A85B089000BB}"/>
                </a:ext>
              </a:extLst>
            </p:cNvPr>
            <p:cNvSpPr/>
            <p:nvPr/>
          </p:nvSpPr>
          <p:spPr>
            <a:xfrm>
              <a:off x="549675" y="2329450"/>
              <a:ext cx="48050" cy="106150"/>
            </a:xfrm>
            <a:custGeom>
              <a:avLst/>
              <a:gdLst/>
              <a:ahLst/>
              <a:cxnLst/>
              <a:rect l="l" t="t" r="r" b="b"/>
              <a:pathLst>
                <a:path w="1922" h="4246" extrusionOk="0">
                  <a:moveTo>
                    <a:pt x="623" y="0"/>
                  </a:moveTo>
                  <a:lnTo>
                    <a:pt x="568" y="54"/>
                  </a:lnTo>
                  <a:cubicBezTo>
                    <a:pt x="338" y="907"/>
                    <a:pt x="0" y="1867"/>
                    <a:pt x="163" y="2828"/>
                  </a:cubicBezTo>
                  <a:cubicBezTo>
                    <a:pt x="268" y="3358"/>
                    <a:pt x="661" y="4245"/>
                    <a:pt x="1286" y="4245"/>
                  </a:cubicBezTo>
                  <a:cubicBezTo>
                    <a:pt x="1380" y="4245"/>
                    <a:pt x="1479" y="4225"/>
                    <a:pt x="1583" y="4181"/>
                  </a:cubicBezTo>
                  <a:cubicBezTo>
                    <a:pt x="1922" y="4059"/>
                    <a:pt x="1922" y="3775"/>
                    <a:pt x="1922" y="3383"/>
                  </a:cubicBezTo>
                  <a:cubicBezTo>
                    <a:pt x="1922" y="2882"/>
                    <a:pt x="1746" y="2314"/>
                    <a:pt x="1462" y="1813"/>
                  </a:cubicBezTo>
                  <a:cubicBezTo>
                    <a:pt x="1245" y="1299"/>
                    <a:pt x="1015" y="798"/>
                    <a:pt x="731" y="284"/>
                  </a:cubicBezTo>
                  <a:cubicBezTo>
                    <a:pt x="731" y="176"/>
                    <a:pt x="677" y="122"/>
                    <a:pt x="62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4" name="Google Shape;912;p19">
              <a:extLst>
                <a:ext uri="{FF2B5EF4-FFF2-40B4-BE49-F238E27FC236}">
                  <a16:creationId xmlns:a16="http://schemas.microsoft.com/office/drawing/2014/main" id="{D75BD7A2-E66C-460E-9E56-E557380F35C6}"/>
                </a:ext>
              </a:extLst>
            </p:cNvPr>
            <p:cNvSpPr/>
            <p:nvPr/>
          </p:nvSpPr>
          <p:spPr>
            <a:xfrm>
              <a:off x="450900" y="2249575"/>
              <a:ext cx="107250" cy="41150"/>
            </a:xfrm>
            <a:custGeom>
              <a:avLst/>
              <a:gdLst/>
              <a:ahLst/>
              <a:cxnLst/>
              <a:rect l="l" t="t" r="r" b="b"/>
              <a:pathLst>
                <a:path w="4290" h="1646" extrusionOk="0">
                  <a:moveTo>
                    <a:pt x="2983" y="1"/>
                  </a:moveTo>
                  <a:cubicBezTo>
                    <a:pt x="2802" y="1"/>
                    <a:pt x="2630" y="17"/>
                    <a:pt x="2490" y="42"/>
                  </a:cubicBezTo>
                  <a:cubicBezTo>
                    <a:pt x="1529" y="205"/>
                    <a:pt x="731" y="881"/>
                    <a:pt x="0" y="1395"/>
                  </a:cubicBezTo>
                  <a:lnTo>
                    <a:pt x="0" y="1450"/>
                  </a:lnTo>
                  <a:cubicBezTo>
                    <a:pt x="122" y="1504"/>
                    <a:pt x="230" y="1504"/>
                    <a:pt x="338" y="1504"/>
                  </a:cubicBezTo>
                  <a:cubicBezTo>
                    <a:pt x="907" y="1558"/>
                    <a:pt x="1475" y="1625"/>
                    <a:pt x="2030" y="1625"/>
                  </a:cubicBezTo>
                  <a:cubicBezTo>
                    <a:pt x="2170" y="1639"/>
                    <a:pt x="2310" y="1646"/>
                    <a:pt x="2448" y="1646"/>
                  </a:cubicBezTo>
                  <a:cubicBezTo>
                    <a:pt x="2874" y="1646"/>
                    <a:pt x="3290" y="1582"/>
                    <a:pt x="3667" y="1450"/>
                  </a:cubicBezTo>
                  <a:cubicBezTo>
                    <a:pt x="4005" y="1341"/>
                    <a:pt x="4289" y="1219"/>
                    <a:pt x="4289" y="827"/>
                  </a:cubicBezTo>
                  <a:cubicBezTo>
                    <a:pt x="4289" y="182"/>
                    <a:pt x="3585" y="1"/>
                    <a:pt x="298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5" name="Google Shape;913;p19">
              <a:extLst>
                <a:ext uri="{FF2B5EF4-FFF2-40B4-BE49-F238E27FC236}">
                  <a16:creationId xmlns:a16="http://schemas.microsoft.com/office/drawing/2014/main" id="{D5C2FD6F-A6B1-4FB3-A881-B3B12876B311}"/>
                </a:ext>
              </a:extLst>
            </p:cNvPr>
            <p:cNvSpPr/>
            <p:nvPr/>
          </p:nvSpPr>
          <p:spPr>
            <a:xfrm>
              <a:off x="432625" y="2285800"/>
              <a:ext cx="48050" cy="105775"/>
            </a:xfrm>
            <a:custGeom>
              <a:avLst/>
              <a:gdLst/>
              <a:ahLst/>
              <a:cxnLst/>
              <a:rect l="l" t="t" r="r" b="b"/>
              <a:pathLst>
                <a:path w="1922" h="4231" extrusionOk="0">
                  <a:moveTo>
                    <a:pt x="569" y="1"/>
                  </a:moveTo>
                  <a:cubicBezTo>
                    <a:pt x="339" y="853"/>
                    <a:pt x="0" y="1868"/>
                    <a:pt x="176" y="2815"/>
                  </a:cubicBezTo>
                  <a:cubicBezTo>
                    <a:pt x="271" y="3311"/>
                    <a:pt x="665" y="4230"/>
                    <a:pt x="1294" y="4230"/>
                  </a:cubicBezTo>
                  <a:cubicBezTo>
                    <a:pt x="1386" y="4230"/>
                    <a:pt x="1482" y="4211"/>
                    <a:pt x="1584" y="4168"/>
                  </a:cubicBezTo>
                  <a:cubicBezTo>
                    <a:pt x="1922" y="4006"/>
                    <a:pt x="1922" y="3722"/>
                    <a:pt x="1922" y="3383"/>
                  </a:cubicBezTo>
                  <a:cubicBezTo>
                    <a:pt x="1922" y="2815"/>
                    <a:pt x="1746" y="2260"/>
                    <a:pt x="1462" y="1746"/>
                  </a:cubicBezTo>
                  <a:cubicBezTo>
                    <a:pt x="1245" y="1245"/>
                    <a:pt x="1015" y="785"/>
                    <a:pt x="731" y="285"/>
                  </a:cubicBezTo>
                  <a:cubicBezTo>
                    <a:pt x="731" y="176"/>
                    <a:pt x="677" y="55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6" name="Google Shape;914;p19">
              <a:extLst>
                <a:ext uri="{FF2B5EF4-FFF2-40B4-BE49-F238E27FC236}">
                  <a16:creationId xmlns:a16="http://schemas.microsoft.com/office/drawing/2014/main" id="{AC2A968E-F402-4DC9-9CA2-DAFA351F173F}"/>
                </a:ext>
              </a:extLst>
            </p:cNvPr>
            <p:cNvSpPr/>
            <p:nvPr/>
          </p:nvSpPr>
          <p:spPr>
            <a:xfrm>
              <a:off x="344000" y="2205600"/>
              <a:ext cx="104200" cy="48350"/>
            </a:xfrm>
            <a:custGeom>
              <a:avLst/>
              <a:gdLst/>
              <a:ahLst/>
              <a:cxnLst/>
              <a:rect l="l" t="t" r="r" b="b"/>
              <a:pathLst>
                <a:path w="4168" h="1934" extrusionOk="0">
                  <a:moveTo>
                    <a:pt x="3110" y="0"/>
                  </a:moveTo>
                  <a:cubicBezTo>
                    <a:pt x="2796" y="0"/>
                    <a:pt x="2473" y="72"/>
                    <a:pt x="2246" y="164"/>
                  </a:cubicBezTo>
                  <a:cubicBezTo>
                    <a:pt x="1286" y="448"/>
                    <a:pt x="609" y="1233"/>
                    <a:pt x="0" y="1855"/>
                  </a:cubicBezTo>
                  <a:lnTo>
                    <a:pt x="0" y="1910"/>
                  </a:lnTo>
                  <a:cubicBezTo>
                    <a:pt x="36" y="1928"/>
                    <a:pt x="72" y="1934"/>
                    <a:pt x="106" y="1934"/>
                  </a:cubicBezTo>
                  <a:cubicBezTo>
                    <a:pt x="175" y="1934"/>
                    <a:pt x="235" y="1910"/>
                    <a:pt x="271" y="1910"/>
                  </a:cubicBezTo>
                  <a:cubicBezTo>
                    <a:pt x="839" y="1855"/>
                    <a:pt x="1407" y="1855"/>
                    <a:pt x="1962" y="1801"/>
                  </a:cubicBezTo>
                  <a:cubicBezTo>
                    <a:pt x="2531" y="1747"/>
                    <a:pt x="3099" y="1625"/>
                    <a:pt x="3600" y="1355"/>
                  </a:cubicBezTo>
                  <a:cubicBezTo>
                    <a:pt x="3938" y="1233"/>
                    <a:pt x="4168" y="1071"/>
                    <a:pt x="4114" y="678"/>
                  </a:cubicBezTo>
                  <a:cubicBezTo>
                    <a:pt x="4040" y="165"/>
                    <a:pt x="3585" y="0"/>
                    <a:pt x="311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7" name="Google Shape;915;p19">
              <a:extLst>
                <a:ext uri="{FF2B5EF4-FFF2-40B4-BE49-F238E27FC236}">
                  <a16:creationId xmlns:a16="http://schemas.microsoft.com/office/drawing/2014/main" id="{E4DFBADC-E424-42FF-A553-E9DDA29460C7}"/>
                </a:ext>
              </a:extLst>
            </p:cNvPr>
            <p:cNvSpPr/>
            <p:nvPr/>
          </p:nvSpPr>
          <p:spPr>
            <a:xfrm>
              <a:off x="331150" y="2253325"/>
              <a:ext cx="56500" cy="102350"/>
            </a:xfrm>
            <a:custGeom>
              <a:avLst/>
              <a:gdLst/>
              <a:ahLst/>
              <a:cxnLst/>
              <a:rect l="l" t="t" r="r" b="b"/>
              <a:pathLst>
                <a:path w="2260" h="4094" extrusionOk="0">
                  <a:moveTo>
                    <a:pt x="284" y="1"/>
                  </a:moveTo>
                  <a:cubicBezTo>
                    <a:pt x="230" y="907"/>
                    <a:pt x="0" y="1922"/>
                    <a:pt x="338" y="2829"/>
                  </a:cubicBezTo>
                  <a:cubicBezTo>
                    <a:pt x="533" y="3297"/>
                    <a:pt x="1007" y="4094"/>
                    <a:pt x="1590" y="4094"/>
                  </a:cubicBezTo>
                  <a:cubicBezTo>
                    <a:pt x="1697" y="4094"/>
                    <a:pt x="1808" y="4067"/>
                    <a:pt x="1921" y="4006"/>
                  </a:cubicBezTo>
                  <a:cubicBezTo>
                    <a:pt x="2260" y="3776"/>
                    <a:pt x="2260" y="3505"/>
                    <a:pt x="2138" y="3167"/>
                  </a:cubicBezTo>
                  <a:cubicBezTo>
                    <a:pt x="2030" y="2598"/>
                    <a:pt x="1800" y="2084"/>
                    <a:pt x="1529" y="1638"/>
                  </a:cubicBezTo>
                  <a:cubicBezTo>
                    <a:pt x="1191" y="1191"/>
                    <a:pt x="853" y="677"/>
                    <a:pt x="568" y="231"/>
                  </a:cubicBezTo>
                  <a:cubicBezTo>
                    <a:pt x="514" y="176"/>
                    <a:pt x="447" y="55"/>
                    <a:pt x="39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8" name="Google Shape;916;p19">
              <a:extLst>
                <a:ext uri="{FF2B5EF4-FFF2-40B4-BE49-F238E27FC236}">
                  <a16:creationId xmlns:a16="http://schemas.microsoft.com/office/drawing/2014/main" id="{3A2D8B81-21CF-423C-AB4E-429431D8D55E}"/>
                </a:ext>
              </a:extLst>
            </p:cNvPr>
            <p:cNvSpPr/>
            <p:nvPr/>
          </p:nvSpPr>
          <p:spPr>
            <a:xfrm>
              <a:off x="794925" y="2522600"/>
              <a:ext cx="76125" cy="94800"/>
            </a:xfrm>
            <a:custGeom>
              <a:avLst/>
              <a:gdLst/>
              <a:ahLst/>
              <a:cxnLst/>
              <a:rect l="l" t="t" r="r" b="b"/>
              <a:pathLst>
                <a:path w="3045" h="3792" extrusionOk="0">
                  <a:moveTo>
                    <a:pt x="0" y="0"/>
                  </a:moveTo>
                  <a:cubicBezTo>
                    <a:pt x="0" y="109"/>
                    <a:pt x="54" y="230"/>
                    <a:pt x="54" y="284"/>
                  </a:cubicBezTo>
                  <a:cubicBezTo>
                    <a:pt x="230" y="853"/>
                    <a:pt x="393" y="1407"/>
                    <a:pt x="623" y="1922"/>
                  </a:cubicBezTo>
                  <a:cubicBezTo>
                    <a:pt x="785" y="2476"/>
                    <a:pt x="1069" y="2991"/>
                    <a:pt x="1407" y="3437"/>
                  </a:cubicBezTo>
                  <a:cubicBezTo>
                    <a:pt x="1613" y="3643"/>
                    <a:pt x="1755" y="3792"/>
                    <a:pt x="1971" y="3792"/>
                  </a:cubicBezTo>
                  <a:cubicBezTo>
                    <a:pt x="2054" y="3792"/>
                    <a:pt x="2148" y="3770"/>
                    <a:pt x="2260" y="3721"/>
                  </a:cubicBezTo>
                  <a:cubicBezTo>
                    <a:pt x="3045" y="3437"/>
                    <a:pt x="2652" y="2314"/>
                    <a:pt x="2314" y="1746"/>
                  </a:cubicBezTo>
                  <a:cubicBezTo>
                    <a:pt x="1746" y="907"/>
                    <a:pt x="785" y="447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59" name="Google Shape;917;p19">
              <a:extLst>
                <a:ext uri="{FF2B5EF4-FFF2-40B4-BE49-F238E27FC236}">
                  <a16:creationId xmlns:a16="http://schemas.microsoft.com/office/drawing/2014/main" id="{CB3D02F9-684E-4152-9B9E-D66C5791B30A}"/>
                </a:ext>
              </a:extLst>
            </p:cNvPr>
            <p:cNvSpPr/>
            <p:nvPr/>
          </p:nvSpPr>
          <p:spPr>
            <a:xfrm>
              <a:off x="277700" y="4388875"/>
              <a:ext cx="467850" cy="463800"/>
            </a:xfrm>
            <a:custGeom>
              <a:avLst/>
              <a:gdLst/>
              <a:ahLst/>
              <a:cxnLst/>
              <a:rect l="l" t="t" r="r" b="b"/>
              <a:pathLst>
                <a:path w="18714" h="18552" extrusionOk="0">
                  <a:moveTo>
                    <a:pt x="108" y="0"/>
                  </a:moveTo>
                  <a:cubicBezTo>
                    <a:pt x="108" y="0"/>
                    <a:pt x="54" y="0"/>
                    <a:pt x="54" y="54"/>
                  </a:cubicBezTo>
                  <a:cubicBezTo>
                    <a:pt x="0" y="54"/>
                    <a:pt x="54" y="108"/>
                    <a:pt x="54" y="163"/>
                  </a:cubicBezTo>
                  <a:cubicBezTo>
                    <a:pt x="3545" y="1908"/>
                    <a:pt x="6874" y="4344"/>
                    <a:pt x="10027" y="6644"/>
                  </a:cubicBezTo>
                  <a:cubicBezTo>
                    <a:pt x="10433" y="6928"/>
                    <a:pt x="10771" y="7212"/>
                    <a:pt x="11163" y="7496"/>
                  </a:cubicBezTo>
                  <a:cubicBezTo>
                    <a:pt x="15385" y="10595"/>
                    <a:pt x="17076" y="13869"/>
                    <a:pt x="18551" y="18484"/>
                  </a:cubicBezTo>
                  <a:cubicBezTo>
                    <a:pt x="18605" y="18551"/>
                    <a:pt x="18605" y="18551"/>
                    <a:pt x="18660" y="18551"/>
                  </a:cubicBezTo>
                  <a:cubicBezTo>
                    <a:pt x="18714" y="18551"/>
                    <a:pt x="18714" y="18484"/>
                    <a:pt x="18714" y="18429"/>
                  </a:cubicBezTo>
                  <a:cubicBezTo>
                    <a:pt x="17198" y="13815"/>
                    <a:pt x="15507" y="10487"/>
                    <a:pt x="11217" y="7388"/>
                  </a:cubicBezTo>
                  <a:cubicBezTo>
                    <a:pt x="10879" y="7104"/>
                    <a:pt x="10487" y="6820"/>
                    <a:pt x="10148" y="6536"/>
                  </a:cubicBezTo>
                  <a:cubicBezTo>
                    <a:pt x="6928" y="4222"/>
                    <a:pt x="3599" y="1746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0" name="Google Shape;918;p19">
              <a:extLst>
                <a:ext uri="{FF2B5EF4-FFF2-40B4-BE49-F238E27FC236}">
                  <a16:creationId xmlns:a16="http://schemas.microsoft.com/office/drawing/2014/main" id="{DCE64EA7-C18E-4176-8DC1-40221D51B856}"/>
                </a:ext>
              </a:extLst>
            </p:cNvPr>
            <p:cNvSpPr/>
            <p:nvPr/>
          </p:nvSpPr>
          <p:spPr>
            <a:xfrm>
              <a:off x="711700" y="4749475"/>
              <a:ext cx="108625" cy="60875"/>
            </a:xfrm>
            <a:custGeom>
              <a:avLst/>
              <a:gdLst/>
              <a:ahLst/>
              <a:cxnLst/>
              <a:rect l="l" t="t" r="r" b="b"/>
              <a:pathLst>
                <a:path w="4345" h="2435" extrusionOk="0">
                  <a:moveTo>
                    <a:pt x="1" y="0"/>
                  </a:moveTo>
                  <a:lnTo>
                    <a:pt x="1" y="68"/>
                  </a:lnTo>
                  <a:cubicBezTo>
                    <a:pt x="55" y="176"/>
                    <a:pt x="109" y="230"/>
                    <a:pt x="176" y="284"/>
                  </a:cubicBezTo>
                  <a:cubicBezTo>
                    <a:pt x="623" y="677"/>
                    <a:pt x="1015" y="1083"/>
                    <a:pt x="1462" y="1421"/>
                  </a:cubicBezTo>
                  <a:cubicBezTo>
                    <a:pt x="1922" y="1813"/>
                    <a:pt x="2369" y="2152"/>
                    <a:pt x="2937" y="2314"/>
                  </a:cubicBezTo>
                  <a:cubicBezTo>
                    <a:pt x="3086" y="2392"/>
                    <a:pt x="3224" y="2435"/>
                    <a:pt x="3356" y="2435"/>
                  </a:cubicBezTo>
                  <a:cubicBezTo>
                    <a:pt x="3523" y="2435"/>
                    <a:pt x="3678" y="2365"/>
                    <a:pt x="3830" y="2206"/>
                  </a:cubicBezTo>
                  <a:cubicBezTo>
                    <a:pt x="4344" y="1529"/>
                    <a:pt x="3437" y="744"/>
                    <a:pt x="2883" y="460"/>
                  </a:cubicBezTo>
                  <a:cubicBezTo>
                    <a:pt x="1976" y="0"/>
                    <a:pt x="907" y="68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1" name="Google Shape;919;p19">
              <a:extLst>
                <a:ext uri="{FF2B5EF4-FFF2-40B4-BE49-F238E27FC236}">
                  <a16:creationId xmlns:a16="http://schemas.microsoft.com/office/drawing/2014/main" id="{5FC1BC92-F1D4-422B-A2BE-E9DA63AA1E73}"/>
                </a:ext>
              </a:extLst>
            </p:cNvPr>
            <p:cNvSpPr/>
            <p:nvPr/>
          </p:nvSpPr>
          <p:spPr>
            <a:xfrm>
              <a:off x="632875" y="4753875"/>
              <a:ext cx="67700" cy="99600"/>
            </a:xfrm>
            <a:custGeom>
              <a:avLst/>
              <a:gdLst/>
              <a:ahLst/>
              <a:cxnLst/>
              <a:rect l="l" t="t" r="r" b="b"/>
              <a:pathLst>
                <a:path w="2708" h="3984" extrusionOk="0">
                  <a:moveTo>
                    <a:pt x="2653" y="0"/>
                  </a:moveTo>
                  <a:cubicBezTo>
                    <a:pt x="1909" y="568"/>
                    <a:pt x="1016" y="1123"/>
                    <a:pt x="556" y="2030"/>
                  </a:cubicBezTo>
                  <a:cubicBezTo>
                    <a:pt x="285" y="2598"/>
                    <a:pt x="1" y="3721"/>
                    <a:pt x="840" y="3951"/>
                  </a:cubicBezTo>
                  <a:cubicBezTo>
                    <a:pt x="918" y="3973"/>
                    <a:pt x="987" y="3983"/>
                    <a:pt x="1050" y="3983"/>
                  </a:cubicBezTo>
                  <a:cubicBezTo>
                    <a:pt x="1304" y="3983"/>
                    <a:pt x="1454" y="3816"/>
                    <a:pt x="1638" y="3545"/>
                  </a:cubicBezTo>
                  <a:cubicBezTo>
                    <a:pt x="1976" y="3099"/>
                    <a:pt x="2139" y="2530"/>
                    <a:pt x="2315" y="1976"/>
                  </a:cubicBezTo>
                  <a:cubicBezTo>
                    <a:pt x="2423" y="1461"/>
                    <a:pt x="2531" y="907"/>
                    <a:pt x="2653" y="338"/>
                  </a:cubicBezTo>
                  <a:cubicBezTo>
                    <a:pt x="2707" y="230"/>
                    <a:pt x="2707" y="108"/>
                    <a:pt x="27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2" name="Google Shape;920;p19">
              <a:extLst>
                <a:ext uri="{FF2B5EF4-FFF2-40B4-BE49-F238E27FC236}">
                  <a16:creationId xmlns:a16="http://schemas.microsoft.com/office/drawing/2014/main" id="{A88E0263-CBBC-4193-968E-8A6DA5D5172C}"/>
                </a:ext>
              </a:extLst>
            </p:cNvPr>
            <p:cNvSpPr/>
            <p:nvPr/>
          </p:nvSpPr>
          <p:spPr>
            <a:xfrm>
              <a:off x="644050" y="4646850"/>
              <a:ext cx="102850" cy="45800"/>
            </a:xfrm>
            <a:custGeom>
              <a:avLst/>
              <a:gdLst/>
              <a:ahLst/>
              <a:cxnLst/>
              <a:rect l="l" t="t" r="r" b="b"/>
              <a:pathLst>
                <a:path w="4114" h="1832" extrusionOk="0">
                  <a:moveTo>
                    <a:pt x="1724" y="0"/>
                  </a:moveTo>
                  <a:cubicBezTo>
                    <a:pt x="1149" y="0"/>
                    <a:pt x="571" y="108"/>
                    <a:pt x="54" y="222"/>
                  </a:cubicBezTo>
                  <a:cubicBezTo>
                    <a:pt x="54" y="222"/>
                    <a:pt x="0" y="222"/>
                    <a:pt x="0" y="276"/>
                  </a:cubicBezTo>
                  <a:cubicBezTo>
                    <a:pt x="54" y="330"/>
                    <a:pt x="176" y="330"/>
                    <a:pt x="230" y="384"/>
                  </a:cubicBezTo>
                  <a:cubicBezTo>
                    <a:pt x="677" y="668"/>
                    <a:pt x="1123" y="953"/>
                    <a:pt x="1583" y="1237"/>
                  </a:cubicBezTo>
                  <a:cubicBezTo>
                    <a:pt x="2030" y="1467"/>
                    <a:pt x="2477" y="1683"/>
                    <a:pt x="2991" y="1805"/>
                  </a:cubicBezTo>
                  <a:cubicBezTo>
                    <a:pt x="3087" y="1820"/>
                    <a:pt x="3180" y="1831"/>
                    <a:pt x="3266" y="1831"/>
                  </a:cubicBezTo>
                  <a:cubicBezTo>
                    <a:pt x="3481" y="1831"/>
                    <a:pt x="3660" y="1762"/>
                    <a:pt x="3776" y="1521"/>
                  </a:cubicBezTo>
                  <a:cubicBezTo>
                    <a:pt x="4114" y="844"/>
                    <a:pt x="3153" y="276"/>
                    <a:pt x="2652" y="114"/>
                  </a:cubicBezTo>
                  <a:cubicBezTo>
                    <a:pt x="2351" y="32"/>
                    <a:pt x="2038" y="0"/>
                    <a:pt x="172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3" name="Google Shape;921;p19">
              <a:extLst>
                <a:ext uri="{FF2B5EF4-FFF2-40B4-BE49-F238E27FC236}">
                  <a16:creationId xmlns:a16="http://schemas.microsoft.com/office/drawing/2014/main" id="{CDC87C83-A782-4CA9-B878-E2C0C76B5D1A}"/>
                </a:ext>
              </a:extLst>
            </p:cNvPr>
            <p:cNvSpPr/>
            <p:nvPr/>
          </p:nvSpPr>
          <p:spPr>
            <a:xfrm>
              <a:off x="597700" y="4651025"/>
              <a:ext cx="45025" cy="94600"/>
            </a:xfrm>
            <a:custGeom>
              <a:avLst/>
              <a:gdLst/>
              <a:ahLst/>
              <a:cxnLst/>
              <a:rect l="l" t="t" r="r" b="b"/>
              <a:pathLst>
                <a:path w="1801" h="3784" extrusionOk="0">
                  <a:moveTo>
                    <a:pt x="1746" y="1"/>
                  </a:moveTo>
                  <a:cubicBezTo>
                    <a:pt x="1178" y="555"/>
                    <a:pt x="447" y="1232"/>
                    <a:pt x="217" y="2084"/>
                  </a:cubicBezTo>
                  <a:cubicBezTo>
                    <a:pt x="55" y="2653"/>
                    <a:pt x="1" y="3722"/>
                    <a:pt x="785" y="3776"/>
                  </a:cubicBezTo>
                  <a:cubicBezTo>
                    <a:pt x="819" y="3781"/>
                    <a:pt x="850" y="3784"/>
                    <a:pt x="880" y="3784"/>
                  </a:cubicBezTo>
                  <a:cubicBezTo>
                    <a:pt x="1146" y="3784"/>
                    <a:pt x="1249" y="3573"/>
                    <a:pt x="1408" y="3329"/>
                  </a:cubicBezTo>
                  <a:cubicBezTo>
                    <a:pt x="1624" y="2815"/>
                    <a:pt x="1692" y="2315"/>
                    <a:pt x="1746" y="1800"/>
                  </a:cubicBezTo>
                  <a:cubicBezTo>
                    <a:pt x="1746" y="1300"/>
                    <a:pt x="1746" y="786"/>
                    <a:pt x="1800" y="285"/>
                  </a:cubicBezTo>
                  <a:lnTo>
                    <a:pt x="1800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4" name="Google Shape;922;p19">
              <a:extLst>
                <a:ext uri="{FF2B5EF4-FFF2-40B4-BE49-F238E27FC236}">
                  <a16:creationId xmlns:a16="http://schemas.microsoft.com/office/drawing/2014/main" id="{3F241812-9A0B-45A6-9A01-BE5A89A741E5}"/>
                </a:ext>
              </a:extLst>
            </p:cNvPr>
            <p:cNvSpPr/>
            <p:nvPr/>
          </p:nvSpPr>
          <p:spPr>
            <a:xfrm>
              <a:off x="567925" y="4563300"/>
              <a:ext cx="114375" cy="42425"/>
            </a:xfrm>
            <a:custGeom>
              <a:avLst/>
              <a:gdLst/>
              <a:ahLst/>
              <a:cxnLst/>
              <a:rect l="l" t="t" r="r" b="b"/>
              <a:pathLst>
                <a:path w="4575" h="1697" extrusionOk="0">
                  <a:moveTo>
                    <a:pt x="2625" y="0"/>
                  </a:moveTo>
                  <a:cubicBezTo>
                    <a:pt x="1682" y="0"/>
                    <a:pt x="803" y="365"/>
                    <a:pt x="55" y="682"/>
                  </a:cubicBezTo>
                  <a:cubicBezTo>
                    <a:pt x="55" y="682"/>
                    <a:pt x="55" y="749"/>
                    <a:pt x="1" y="749"/>
                  </a:cubicBezTo>
                  <a:cubicBezTo>
                    <a:pt x="109" y="803"/>
                    <a:pt x="231" y="803"/>
                    <a:pt x="285" y="858"/>
                  </a:cubicBezTo>
                  <a:cubicBezTo>
                    <a:pt x="853" y="1020"/>
                    <a:pt x="1354" y="1250"/>
                    <a:pt x="1922" y="1426"/>
                  </a:cubicBezTo>
                  <a:cubicBezTo>
                    <a:pt x="2423" y="1588"/>
                    <a:pt x="2991" y="1697"/>
                    <a:pt x="3560" y="1697"/>
                  </a:cubicBezTo>
                  <a:cubicBezTo>
                    <a:pt x="3898" y="1697"/>
                    <a:pt x="4168" y="1642"/>
                    <a:pt x="4290" y="1250"/>
                  </a:cubicBezTo>
                  <a:cubicBezTo>
                    <a:pt x="4574" y="465"/>
                    <a:pt x="3384" y="73"/>
                    <a:pt x="2815" y="5"/>
                  </a:cubicBezTo>
                  <a:cubicBezTo>
                    <a:pt x="2752" y="2"/>
                    <a:pt x="2688" y="0"/>
                    <a:pt x="262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5" name="Google Shape;923;p19">
              <a:extLst>
                <a:ext uri="{FF2B5EF4-FFF2-40B4-BE49-F238E27FC236}">
                  <a16:creationId xmlns:a16="http://schemas.microsoft.com/office/drawing/2014/main" id="{B2B1ABBF-B5BF-4EBC-9025-B61822FBF187}"/>
                </a:ext>
              </a:extLst>
            </p:cNvPr>
            <p:cNvSpPr/>
            <p:nvPr/>
          </p:nvSpPr>
          <p:spPr>
            <a:xfrm>
              <a:off x="534175" y="4580325"/>
              <a:ext cx="43600" cy="106075"/>
            </a:xfrm>
            <a:custGeom>
              <a:avLst/>
              <a:gdLst/>
              <a:ahLst/>
              <a:cxnLst/>
              <a:rect l="l" t="t" r="r" b="b"/>
              <a:pathLst>
                <a:path w="1744" h="4243" extrusionOk="0">
                  <a:moveTo>
                    <a:pt x="1188" y="1"/>
                  </a:moveTo>
                  <a:cubicBezTo>
                    <a:pt x="728" y="745"/>
                    <a:pt x="174" y="1584"/>
                    <a:pt x="52" y="2599"/>
                  </a:cubicBezTo>
                  <a:cubicBezTo>
                    <a:pt x="0" y="3142"/>
                    <a:pt x="159" y="4243"/>
                    <a:pt x="907" y="4243"/>
                  </a:cubicBezTo>
                  <a:cubicBezTo>
                    <a:pt x="941" y="4243"/>
                    <a:pt x="976" y="4241"/>
                    <a:pt x="1013" y="4236"/>
                  </a:cubicBezTo>
                  <a:cubicBezTo>
                    <a:pt x="1405" y="4236"/>
                    <a:pt x="1527" y="3952"/>
                    <a:pt x="1581" y="3614"/>
                  </a:cubicBezTo>
                  <a:cubicBezTo>
                    <a:pt x="1743" y="3045"/>
                    <a:pt x="1689" y="2490"/>
                    <a:pt x="1635" y="1922"/>
                  </a:cubicBezTo>
                  <a:cubicBezTo>
                    <a:pt x="1527" y="1354"/>
                    <a:pt x="1405" y="853"/>
                    <a:pt x="1297" y="285"/>
                  </a:cubicBezTo>
                  <a:cubicBezTo>
                    <a:pt x="1297" y="177"/>
                    <a:pt x="1297" y="68"/>
                    <a:pt x="12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6" name="Google Shape;924;p19">
              <a:extLst>
                <a:ext uri="{FF2B5EF4-FFF2-40B4-BE49-F238E27FC236}">
                  <a16:creationId xmlns:a16="http://schemas.microsoft.com/office/drawing/2014/main" id="{6D9A15ED-557C-4A51-8F91-A9A72C9E6327}"/>
                </a:ext>
              </a:extLst>
            </p:cNvPr>
            <p:cNvSpPr/>
            <p:nvPr/>
          </p:nvSpPr>
          <p:spPr>
            <a:xfrm>
              <a:off x="467800" y="4489850"/>
              <a:ext cx="113025" cy="42800"/>
            </a:xfrm>
            <a:custGeom>
              <a:avLst/>
              <a:gdLst/>
              <a:ahLst/>
              <a:cxnLst/>
              <a:rect l="l" t="t" r="r" b="b"/>
              <a:pathLst>
                <a:path w="4521" h="1712" extrusionOk="0">
                  <a:moveTo>
                    <a:pt x="2440" y="0"/>
                  </a:moveTo>
                  <a:cubicBezTo>
                    <a:pt x="1598" y="0"/>
                    <a:pt x="757" y="391"/>
                    <a:pt x="1" y="643"/>
                  </a:cubicBezTo>
                  <a:lnTo>
                    <a:pt x="1" y="751"/>
                  </a:lnTo>
                  <a:cubicBezTo>
                    <a:pt x="55" y="805"/>
                    <a:pt x="177" y="805"/>
                    <a:pt x="285" y="859"/>
                  </a:cubicBezTo>
                  <a:cubicBezTo>
                    <a:pt x="799" y="1035"/>
                    <a:pt x="1354" y="1252"/>
                    <a:pt x="1868" y="1428"/>
                  </a:cubicBezTo>
                  <a:cubicBezTo>
                    <a:pt x="2423" y="1590"/>
                    <a:pt x="2937" y="1712"/>
                    <a:pt x="3505" y="1712"/>
                  </a:cubicBezTo>
                  <a:cubicBezTo>
                    <a:pt x="3898" y="1658"/>
                    <a:pt x="4182" y="1590"/>
                    <a:pt x="4290" y="1252"/>
                  </a:cubicBezTo>
                  <a:cubicBezTo>
                    <a:pt x="4520" y="413"/>
                    <a:pt x="3383" y="75"/>
                    <a:pt x="2761" y="20"/>
                  </a:cubicBezTo>
                  <a:cubicBezTo>
                    <a:pt x="2654" y="7"/>
                    <a:pt x="2547" y="0"/>
                    <a:pt x="244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7" name="Google Shape;925;p19">
              <a:extLst>
                <a:ext uri="{FF2B5EF4-FFF2-40B4-BE49-F238E27FC236}">
                  <a16:creationId xmlns:a16="http://schemas.microsoft.com/office/drawing/2014/main" id="{76994529-D1F2-49C7-9275-ADBBF5B8356E}"/>
                </a:ext>
              </a:extLst>
            </p:cNvPr>
            <p:cNvSpPr/>
            <p:nvPr/>
          </p:nvSpPr>
          <p:spPr>
            <a:xfrm>
              <a:off x="434050" y="4505900"/>
              <a:ext cx="42225" cy="107150"/>
            </a:xfrm>
            <a:custGeom>
              <a:avLst/>
              <a:gdLst/>
              <a:ahLst/>
              <a:cxnLst/>
              <a:rect l="l" t="t" r="r" b="b"/>
              <a:pathLst>
                <a:path w="1689" h="4286" extrusionOk="0">
                  <a:moveTo>
                    <a:pt x="1188" y="1"/>
                  </a:moveTo>
                  <a:cubicBezTo>
                    <a:pt x="728" y="786"/>
                    <a:pt x="119" y="1625"/>
                    <a:pt x="52" y="2585"/>
                  </a:cubicBezTo>
                  <a:cubicBezTo>
                    <a:pt x="0" y="3178"/>
                    <a:pt x="157" y="4285"/>
                    <a:pt x="896" y="4285"/>
                  </a:cubicBezTo>
                  <a:cubicBezTo>
                    <a:pt x="933" y="4285"/>
                    <a:pt x="972" y="4283"/>
                    <a:pt x="1012" y="4277"/>
                  </a:cubicBezTo>
                  <a:cubicBezTo>
                    <a:pt x="1405" y="4223"/>
                    <a:pt x="1527" y="3993"/>
                    <a:pt x="1581" y="3600"/>
                  </a:cubicBezTo>
                  <a:cubicBezTo>
                    <a:pt x="1689" y="3099"/>
                    <a:pt x="1689" y="2531"/>
                    <a:pt x="1581" y="1963"/>
                  </a:cubicBezTo>
                  <a:cubicBezTo>
                    <a:pt x="1527" y="1408"/>
                    <a:pt x="1405" y="840"/>
                    <a:pt x="1297" y="271"/>
                  </a:cubicBezTo>
                  <a:cubicBezTo>
                    <a:pt x="1297" y="217"/>
                    <a:pt x="1297" y="109"/>
                    <a:pt x="124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8" name="Google Shape;926;p19">
              <a:extLst>
                <a:ext uri="{FF2B5EF4-FFF2-40B4-BE49-F238E27FC236}">
                  <a16:creationId xmlns:a16="http://schemas.microsoft.com/office/drawing/2014/main" id="{E9360DE6-5743-4A99-AE95-75ABDD8564BE}"/>
                </a:ext>
              </a:extLst>
            </p:cNvPr>
            <p:cNvSpPr/>
            <p:nvPr/>
          </p:nvSpPr>
          <p:spPr>
            <a:xfrm>
              <a:off x="373425" y="4419650"/>
              <a:ext cx="109975" cy="40275"/>
            </a:xfrm>
            <a:custGeom>
              <a:avLst/>
              <a:gdLst/>
              <a:ahLst/>
              <a:cxnLst/>
              <a:rect l="l" t="t" r="r" b="b"/>
              <a:pathLst>
                <a:path w="4399" h="1611" extrusionOk="0">
                  <a:moveTo>
                    <a:pt x="2598" y="0"/>
                  </a:moveTo>
                  <a:cubicBezTo>
                    <a:pt x="1638" y="68"/>
                    <a:pt x="785" y="623"/>
                    <a:pt x="0" y="1083"/>
                  </a:cubicBezTo>
                  <a:lnTo>
                    <a:pt x="0" y="1137"/>
                  </a:lnTo>
                  <a:cubicBezTo>
                    <a:pt x="55" y="1191"/>
                    <a:pt x="176" y="1191"/>
                    <a:pt x="285" y="1191"/>
                  </a:cubicBezTo>
                  <a:cubicBezTo>
                    <a:pt x="853" y="1299"/>
                    <a:pt x="1354" y="1421"/>
                    <a:pt x="1922" y="1529"/>
                  </a:cubicBezTo>
                  <a:cubicBezTo>
                    <a:pt x="2199" y="1584"/>
                    <a:pt x="2480" y="1611"/>
                    <a:pt x="2762" y="1611"/>
                  </a:cubicBezTo>
                  <a:cubicBezTo>
                    <a:pt x="3045" y="1611"/>
                    <a:pt x="3329" y="1584"/>
                    <a:pt x="3613" y="1529"/>
                  </a:cubicBezTo>
                  <a:cubicBezTo>
                    <a:pt x="3952" y="1475"/>
                    <a:pt x="4236" y="1354"/>
                    <a:pt x="4290" y="1015"/>
                  </a:cubicBezTo>
                  <a:cubicBezTo>
                    <a:pt x="4398" y="176"/>
                    <a:pt x="3221" y="0"/>
                    <a:pt x="25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69" name="Google Shape;927;p19">
              <a:extLst>
                <a:ext uri="{FF2B5EF4-FFF2-40B4-BE49-F238E27FC236}">
                  <a16:creationId xmlns:a16="http://schemas.microsoft.com/office/drawing/2014/main" id="{21497788-3BAB-4640-BC55-B0EE6A7B1BC0}"/>
                </a:ext>
              </a:extLst>
            </p:cNvPr>
            <p:cNvSpPr/>
            <p:nvPr/>
          </p:nvSpPr>
          <p:spPr>
            <a:xfrm>
              <a:off x="348050" y="4446700"/>
              <a:ext cx="45025" cy="106325"/>
            </a:xfrm>
            <a:custGeom>
              <a:avLst/>
              <a:gdLst/>
              <a:ahLst/>
              <a:cxnLst/>
              <a:rect l="l" t="t" r="r" b="b"/>
              <a:pathLst>
                <a:path w="1801" h="4253" extrusionOk="0">
                  <a:moveTo>
                    <a:pt x="785" y="1"/>
                  </a:moveTo>
                  <a:cubicBezTo>
                    <a:pt x="447" y="840"/>
                    <a:pt x="1" y="1746"/>
                    <a:pt x="55" y="2707"/>
                  </a:cubicBezTo>
                  <a:cubicBezTo>
                    <a:pt x="104" y="3261"/>
                    <a:pt x="389" y="4253"/>
                    <a:pt x="1082" y="4253"/>
                  </a:cubicBezTo>
                  <a:cubicBezTo>
                    <a:pt x="1151" y="4253"/>
                    <a:pt x="1223" y="4243"/>
                    <a:pt x="1300" y="4223"/>
                  </a:cubicBezTo>
                  <a:cubicBezTo>
                    <a:pt x="1638" y="4114"/>
                    <a:pt x="1746" y="3884"/>
                    <a:pt x="1746" y="3492"/>
                  </a:cubicBezTo>
                  <a:cubicBezTo>
                    <a:pt x="1800" y="2924"/>
                    <a:pt x="1692" y="2369"/>
                    <a:pt x="1530" y="1855"/>
                  </a:cubicBezTo>
                  <a:cubicBezTo>
                    <a:pt x="1354" y="1354"/>
                    <a:pt x="1124" y="786"/>
                    <a:pt x="961" y="272"/>
                  </a:cubicBezTo>
                  <a:cubicBezTo>
                    <a:pt x="961" y="163"/>
                    <a:pt x="907" y="55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0" name="Google Shape;928;p19">
              <a:extLst>
                <a:ext uri="{FF2B5EF4-FFF2-40B4-BE49-F238E27FC236}">
                  <a16:creationId xmlns:a16="http://schemas.microsoft.com/office/drawing/2014/main" id="{AE6D82D8-A991-4A34-A208-FF627C1C777A}"/>
                </a:ext>
              </a:extLst>
            </p:cNvPr>
            <p:cNvSpPr/>
            <p:nvPr/>
          </p:nvSpPr>
          <p:spPr>
            <a:xfrm>
              <a:off x="734375" y="4827275"/>
              <a:ext cx="52100" cy="104400"/>
            </a:xfrm>
            <a:custGeom>
              <a:avLst/>
              <a:gdLst/>
              <a:ahLst/>
              <a:cxnLst/>
              <a:rect l="l" t="t" r="r" b="b"/>
              <a:pathLst>
                <a:path w="2084" h="4176" extrusionOk="0">
                  <a:moveTo>
                    <a:pt x="0" y="0"/>
                  </a:moveTo>
                  <a:lnTo>
                    <a:pt x="0" y="271"/>
                  </a:lnTo>
                  <a:cubicBezTo>
                    <a:pt x="54" y="839"/>
                    <a:pt x="54" y="1462"/>
                    <a:pt x="54" y="2030"/>
                  </a:cubicBezTo>
                  <a:cubicBezTo>
                    <a:pt x="108" y="2585"/>
                    <a:pt x="217" y="3153"/>
                    <a:pt x="447" y="3654"/>
                  </a:cubicBezTo>
                  <a:cubicBezTo>
                    <a:pt x="605" y="3959"/>
                    <a:pt x="753" y="4176"/>
                    <a:pt x="1068" y="4176"/>
                  </a:cubicBezTo>
                  <a:cubicBezTo>
                    <a:pt x="1102" y="4176"/>
                    <a:pt x="1139" y="4173"/>
                    <a:pt x="1177" y="4168"/>
                  </a:cubicBezTo>
                  <a:cubicBezTo>
                    <a:pt x="2084" y="4114"/>
                    <a:pt x="1976" y="2869"/>
                    <a:pt x="1746" y="2301"/>
                  </a:cubicBezTo>
                  <a:cubicBezTo>
                    <a:pt x="1462" y="1353"/>
                    <a:pt x="677" y="609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1" name="Google Shape;929;p19">
              <a:extLst>
                <a:ext uri="{FF2B5EF4-FFF2-40B4-BE49-F238E27FC236}">
                  <a16:creationId xmlns:a16="http://schemas.microsoft.com/office/drawing/2014/main" id="{452F0620-85BC-4A6E-85A9-D2A34A1960E4}"/>
                </a:ext>
              </a:extLst>
            </p:cNvPr>
            <p:cNvSpPr/>
            <p:nvPr/>
          </p:nvSpPr>
          <p:spPr>
            <a:xfrm>
              <a:off x="625775" y="3638675"/>
              <a:ext cx="37925" cy="33575"/>
            </a:xfrm>
            <a:custGeom>
              <a:avLst/>
              <a:gdLst/>
              <a:ahLst/>
              <a:cxnLst/>
              <a:rect l="l" t="t" r="r" b="b"/>
              <a:pathLst>
                <a:path w="1517" h="1343" extrusionOk="0">
                  <a:moveTo>
                    <a:pt x="739" y="0"/>
                  </a:moveTo>
                  <a:cubicBezTo>
                    <a:pt x="484" y="0"/>
                    <a:pt x="238" y="154"/>
                    <a:pt x="109" y="402"/>
                  </a:cubicBezTo>
                  <a:cubicBezTo>
                    <a:pt x="1" y="740"/>
                    <a:pt x="163" y="1133"/>
                    <a:pt x="501" y="1309"/>
                  </a:cubicBezTo>
                  <a:cubicBezTo>
                    <a:pt x="572" y="1331"/>
                    <a:pt x="645" y="1342"/>
                    <a:pt x="717" y="1342"/>
                  </a:cubicBezTo>
                  <a:cubicBezTo>
                    <a:pt x="995" y="1342"/>
                    <a:pt x="1268" y="1184"/>
                    <a:pt x="1354" y="916"/>
                  </a:cubicBezTo>
                  <a:cubicBezTo>
                    <a:pt x="1516" y="578"/>
                    <a:pt x="1354" y="186"/>
                    <a:pt x="1015" y="64"/>
                  </a:cubicBezTo>
                  <a:cubicBezTo>
                    <a:pt x="925" y="21"/>
                    <a:pt x="832" y="0"/>
                    <a:pt x="739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2" name="Google Shape;930;p19">
              <a:extLst>
                <a:ext uri="{FF2B5EF4-FFF2-40B4-BE49-F238E27FC236}">
                  <a16:creationId xmlns:a16="http://schemas.microsoft.com/office/drawing/2014/main" id="{C4D08285-88A5-491F-9C8C-8432B04294BD}"/>
                </a:ext>
              </a:extLst>
            </p:cNvPr>
            <p:cNvSpPr/>
            <p:nvPr/>
          </p:nvSpPr>
          <p:spPr>
            <a:xfrm>
              <a:off x="646750" y="3651050"/>
              <a:ext cx="11525" cy="9725"/>
            </a:xfrm>
            <a:custGeom>
              <a:avLst/>
              <a:gdLst/>
              <a:ahLst/>
              <a:cxnLst/>
              <a:rect l="l" t="t" r="r" b="b"/>
              <a:pathLst>
                <a:path w="461" h="389" extrusionOk="0">
                  <a:moveTo>
                    <a:pt x="189" y="1"/>
                  </a:moveTo>
                  <a:cubicBezTo>
                    <a:pt x="115" y="1"/>
                    <a:pt x="48" y="45"/>
                    <a:pt x="1" y="83"/>
                  </a:cubicBezTo>
                  <a:cubicBezTo>
                    <a:pt x="1" y="191"/>
                    <a:pt x="1" y="300"/>
                    <a:pt x="122" y="367"/>
                  </a:cubicBezTo>
                  <a:cubicBezTo>
                    <a:pt x="151" y="381"/>
                    <a:pt x="179" y="388"/>
                    <a:pt x="207" y="388"/>
                  </a:cubicBezTo>
                  <a:cubicBezTo>
                    <a:pt x="285" y="388"/>
                    <a:pt x="357" y="335"/>
                    <a:pt x="407" y="245"/>
                  </a:cubicBezTo>
                  <a:cubicBezTo>
                    <a:pt x="461" y="137"/>
                    <a:pt x="407" y="29"/>
                    <a:pt x="285" y="29"/>
                  </a:cubicBezTo>
                  <a:cubicBezTo>
                    <a:pt x="252" y="9"/>
                    <a:pt x="220" y="1"/>
                    <a:pt x="18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3" name="Google Shape;931;p19">
              <a:extLst>
                <a:ext uri="{FF2B5EF4-FFF2-40B4-BE49-F238E27FC236}">
                  <a16:creationId xmlns:a16="http://schemas.microsoft.com/office/drawing/2014/main" id="{64CF30DE-E0F1-4C30-98B6-ED59AB84B7EC}"/>
                </a:ext>
              </a:extLst>
            </p:cNvPr>
            <p:cNvSpPr/>
            <p:nvPr/>
          </p:nvSpPr>
          <p:spPr>
            <a:xfrm>
              <a:off x="642700" y="2176375"/>
              <a:ext cx="37900" cy="33575"/>
            </a:xfrm>
            <a:custGeom>
              <a:avLst/>
              <a:gdLst/>
              <a:ahLst/>
              <a:cxnLst/>
              <a:rect l="l" t="t" r="r" b="b"/>
              <a:pathLst>
                <a:path w="1516" h="1343" extrusionOk="0">
                  <a:moveTo>
                    <a:pt x="800" y="1"/>
                  </a:moveTo>
                  <a:cubicBezTo>
                    <a:pt x="523" y="1"/>
                    <a:pt x="248" y="158"/>
                    <a:pt x="108" y="426"/>
                  </a:cubicBezTo>
                  <a:cubicBezTo>
                    <a:pt x="0" y="765"/>
                    <a:pt x="163" y="1171"/>
                    <a:pt x="501" y="1279"/>
                  </a:cubicBezTo>
                  <a:cubicBezTo>
                    <a:pt x="591" y="1322"/>
                    <a:pt x="686" y="1342"/>
                    <a:pt x="779" y="1342"/>
                  </a:cubicBezTo>
                  <a:cubicBezTo>
                    <a:pt x="1034" y="1342"/>
                    <a:pt x="1274" y="1189"/>
                    <a:pt x="1353" y="941"/>
                  </a:cubicBezTo>
                  <a:cubicBezTo>
                    <a:pt x="1516" y="602"/>
                    <a:pt x="1353" y="210"/>
                    <a:pt x="1015" y="34"/>
                  </a:cubicBezTo>
                  <a:cubicBezTo>
                    <a:pt x="945" y="12"/>
                    <a:pt x="872" y="1"/>
                    <a:pt x="80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4" name="Google Shape;932;p19">
              <a:extLst>
                <a:ext uri="{FF2B5EF4-FFF2-40B4-BE49-F238E27FC236}">
                  <a16:creationId xmlns:a16="http://schemas.microsoft.com/office/drawing/2014/main" id="{DB3EB564-6F21-4EC1-8E00-090A1A98644C}"/>
                </a:ext>
              </a:extLst>
            </p:cNvPr>
            <p:cNvSpPr/>
            <p:nvPr/>
          </p:nvSpPr>
          <p:spPr>
            <a:xfrm>
              <a:off x="662325" y="2188050"/>
              <a:ext cx="12875" cy="10500"/>
            </a:xfrm>
            <a:custGeom>
              <a:avLst/>
              <a:gdLst/>
              <a:ahLst/>
              <a:cxnLst/>
              <a:rect l="l" t="t" r="r" b="b"/>
              <a:pathLst>
                <a:path w="515" h="420" extrusionOk="0">
                  <a:moveTo>
                    <a:pt x="249" y="0"/>
                  </a:moveTo>
                  <a:cubicBezTo>
                    <a:pt x="173" y="0"/>
                    <a:pt x="103" y="57"/>
                    <a:pt x="54" y="135"/>
                  </a:cubicBezTo>
                  <a:cubicBezTo>
                    <a:pt x="0" y="244"/>
                    <a:pt x="54" y="365"/>
                    <a:pt x="176" y="419"/>
                  </a:cubicBezTo>
                  <a:cubicBezTo>
                    <a:pt x="284" y="419"/>
                    <a:pt x="392" y="365"/>
                    <a:pt x="460" y="298"/>
                  </a:cubicBezTo>
                  <a:cubicBezTo>
                    <a:pt x="514" y="189"/>
                    <a:pt x="460" y="81"/>
                    <a:pt x="338" y="27"/>
                  </a:cubicBezTo>
                  <a:cubicBezTo>
                    <a:pt x="308" y="8"/>
                    <a:pt x="278" y="0"/>
                    <a:pt x="249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5" name="Google Shape;933;p19">
              <a:extLst>
                <a:ext uri="{FF2B5EF4-FFF2-40B4-BE49-F238E27FC236}">
                  <a16:creationId xmlns:a16="http://schemas.microsoft.com/office/drawing/2014/main" id="{71FD1325-79C8-4209-B39D-AD535C790350}"/>
                </a:ext>
              </a:extLst>
            </p:cNvPr>
            <p:cNvSpPr/>
            <p:nvPr/>
          </p:nvSpPr>
          <p:spPr>
            <a:xfrm>
              <a:off x="618675" y="2117775"/>
              <a:ext cx="38250" cy="32975"/>
            </a:xfrm>
            <a:custGeom>
              <a:avLst/>
              <a:gdLst/>
              <a:ahLst/>
              <a:cxnLst/>
              <a:rect l="l" t="t" r="r" b="b"/>
              <a:pathLst>
                <a:path w="1530" h="1319" extrusionOk="0">
                  <a:moveTo>
                    <a:pt x="761" y="1"/>
                  </a:moveTo>
                  <a:cubicBezTo>
                    <a:pt x="488" y="1"/>
                    <a:pt x="256" y="154"/>
                    <a:pt x="176" y="403"/>
                  </a:cubicBezTo>
                  <a:cubicBezTo>
                    <a:pt x="1" y="741"/>
                    <a:pt x="176" y="1147"/>
                    <a:pt x="515" y="1255"/>
                  </a:cubicBezTo>
                  <a:cubicBezTo>
                    <a:pt x="605" y="1298"/>
                    <a:pt x="699" y="1318"/>
                    <a:pt x="791" y="1318"/>
                  </a:cubicBezTo>
                  <a:cubicBezTo>
                    <a:pt x="1046" y="1318"/>
                    <a:pt x="1289" y="1165"/>
                    <a:pt x="1408" y="917"/>
                  </a:cubicBezTo>
                  <a:cubicBezTo>
                    <a:pt x="1530" y="578"/>
                    <a:pt x="1408" y="186"/>
                    <a:pt x="1069" y="64"/>
                  </a:cubicBezTo>
                  <a:cubicBezTo>
                    <a:pt x="965" y="21"/>
                    <a:pt x="861" y="1"/>
                    <a:pt x="7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6" name="Google Shape;934;p19">
              <a:extLst>
                <a:ext uri="{FF2B5EF4-FFF2-40B4-BE49-F238E27FC236}">
                  <a16:creationId xmlns:a16="http://schemas.microsoft.com/office/drawing/2014/main" id="{5E3EDD68-4FE8-4D1F-B6EA-D2ACD53E296C}"/>
                </a:ext>
              </a:extLst>
            </p:cNvPr>
            <p:cNvSpPr/>
            <p:nvPr/>
          </p:nvSpPr>
          <p:spPr>
            <a:xfrm>
              <a:off x="639975" y="2128850"/>
              <a:ext cx="11200" cy="10500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42" y="0"/>
                  </a:moveTo>
                  <a:cubicBezTo>
                    <a:pt x="162" y="0"/>
                    <a:pt x="94" y="57"/>
                    <a:pt x="55" y="135"/>
                  </a:cubicBezTo>
                  <a:cubicBezTo>
                    <a:pt x="1" y="244"/>
                    <a:pt x="55" y="365"/>
                    <a:pt x="163" y="420"/>
                  </a:cubicBezTo>
                  <a:cubicBezTo>
                    <a:pt x="272" y="420"/>
                    <a:pt x="393" y="420"/>
                    <a:pt x="393" y="298"/>
                  </a:cubicBezTo>
                  <a:cubicBezTo>
                    <a:pt x="447" y="190"/>
                    <a:pt x="393" y="81"/>
                    <a:pt x="339" y="27"/>
                  </a:cubicBezTo>
                  <a:cubicBezTo>
                    <a:pt x="306" y="8"/>
                    <a:pt x="273" y="0"/>
                    <a:pt x="24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7" name="Google Shape;935;p19">
              <a:extLst>
                <a:ext uri="{FF2B5EF4-FFF2-40B4-BE49-F238E27FC236}">
                  <a16:creationId xmlns:a16="http://schemas.microsoft.com/office/drawing/2014/main" id="{89064DB0-74C9-47CD-8AA8-7E2078886265}"/>
                </a:ext>
              </a:extLst>
            </p:cNvPr>
            <p:cNvSpPr/>
            <p:nvPr/>
          </p:nvSpPr>
          <p:spPr>
            <a:xfrm>
              <a:off x="497575" y="3379875"/>
              <a:ext cx="263100" cy="219000"/>
            </a:xfrm>
            <a:custGeom>
              <a:avLst/>
              <a:gdLst/>
              <a:ahLst/>
              <a:cxnLst/>
              <a:rect l="l" t="t" r="r" b="b"/>
              <a:pathLst>
                <a:path w="10524" h="8760" extrusionOk="0">
                  <a:moveTo>
                    <a:pt x="1556" y="0"/>
                  </a:moveTo>
                  <a:cubicBezTo>
                    <a:pt x="1003" y="0"/>
                    <a:pt x="478" y="84"/>
                    <a:pt x="0" y="268"/>
                  </a:cubicBezTo>
                  <a:cubicBezTo>
                    <a:pt x="0" y="268"/>
                    <a:pt x="4614" y="552"/>
                    <a:pt x="4736" y="4895"/>
                  </a:cubicBezTo>
                  <a:cubicBezTo>
                    <a:pt x="4830" y="7442"/>
                    <a:pt x="6799" y="8759"/>
                    <a:pt x="8397" y="8759"/>
                  </a:cubicBezTo>
                  <a:cubicBezTo>
                    <a:pt x="9558" y="8759"/>
                    <a:pt x="10524" y="8064"/>
                    <a:pt x="10433" y="6641"/>
                  </a:cubicBezTo>
                  <a:cubicBezTo>
                    <a:pt x="10186" y="3745"/>
                    <a:pt x="5250" y="0"/>
                    <a:pt x="155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8" name="Google Shape;936;p19">
              <a:extLst>
                <a:ext uri="{FF2B5EF4-FFF2-40B4-BE49-F238E27FC236}">
                  <a16:creationId xmlns:a16="http://schemas.microsoft.com/office/drawing/2014/main" id="{55E158C2-D718-446C-AB69-6587564A345A}"/>
                </a:ext>
              </a:extLst>
            </p:cNvPr>
            <p:cNvSpPr/>
            <p:nvPr/>
          </p:nvSpPr>
          <p:spPr>
            <a:xfrm>
              <a:off x="579100" y="3402125"/>
              <a:ext cx="117075" cy="149525"/>
            </a:xfrm>
            <a:custGeom>
              <a:avLst/>
              <a:gdLst/>
              <a:ahLst/>
              <a:cxnLst/>
              <a:rect l="l" t="t" r="r" b="b"/>
              <a:pathLst>
                <a:path w="4683" h="5981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81"/>
                    <a:pt x="4682" y="5981"/>
                  </a:cubicBezTo>
                  <a:cubicBezTo>
                    <a:pt x="3113" y="907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79" name="Google Shape;937;p19">
              <a:extLst>
                <a:ext uri="{FF2B5EF4-FFF2-40B4-BE49-F238E27FC236}">
                  <a16:creationId xmlns:a16="http://schemas.microsoft.com/office/drawing/2014/main" id="{3CB6796B-D55D-46E2-A5AA-7B082E2FA0B0}"/>
                </a:ext>
              </a:extLst>
            </p:cNvPr>
            <p:cNvSpPr/>
            <p:nvPr/>
          </p:nvSpPr>
          <p:spPr>
            <a:xfrm>
              <a:off x="439725" y="2506100"/>
              <a:ext cx="263825" cy="219000"/>
            </a:xfrm>
            <a:custGeom>
              <a:avLst/>
              <a:gdLst/>
              <a:ahLst/>
              <a:cxnLst/>
              <a:rect l="l" t="t" r="r" b="b"/>
              <a:pathLst>
                <a:path w="10553" h="8760" extrusionOk="0">
                  <a:moveTo>
                    <a:pt x="1572" y="1"/>
                  </a:moveTo>
                  <a:cubicBezTo>
                    <a:pt x="1015" y="1"/>
                    <a:pt x="485" y="85"/>
                    <a:pt x="1" y="268"/>
                  </a:cubicBezTo>
                  <a:cubicBezTo>
                    <a:pt x="1" y="268"/>
                    <a:pt x="4628" y="552"/>
                    <a:pt x="4791" y="4895"/>
                  </a:cubicBezTo>
                  <a:cubicBezTo>
                    <a:pt x="4853" y="7443"/>
                    <a:pt x="6832" y="8760"/>
                    <a:pt x="8430" y="8760"/>
                  </a:cubicBezTo>
                  <a:cubicBezTo>
                    <a:pt x="9592" y="8760"/>
                    <a:pt x="10553" y="8064"/>
                    <a:pt x="10433" y="6641"/>
                  </a:cubicBezTo>
                  <a:cubicBezTo>
                    <a:pt x="10186" y="3746"/>
                    <a:pt x="5291" y="1"/>
                    <a:pt x="157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0" name="Google Shape;938;p19">
              <a:extLst>
                <a:ext uri="{FF2B5EF4-FFF2-40B4-BE49-F238E27FC236}">
                  <a16:creationId xmlns:a16="http://schemas.microsoft.com/office/drawing/2014/main" id="{F916AD15-FEDC-4149-B108-13A31820A56A}"/>
                </a:ext>
              </a:extLst>
            </p:cNvPr>
            <p:cNvSpPr/>
            <p:nvPr/>
          </p:nvSpPr>
          <p:spPr>
            <a:xfrm>
              <a:off x="522950" y="2528350"/>
              <a:ext cx="117050" cy="149200"/>
            </a:xfrm>
            <a:custGeom>
              <a:avLst/>
              <a:gdLst/>
              <a:ahLst/>
              <a:cxnLst/>
              <a:rect l="l" t="t" r="r" b="b"/>
              <a:pathLst>
                <a:path w="4682" h="5968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67"/>
                    <a:pt x="4682" y="5967"/>
                  </a:cubicBezTo>
                  <a:cubicBezTo>
                    <a:pt x="3045" y="89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1" name="Google Shape;939;p19">
              <a:extLst>
                <a:ext uri="{FF2B5EF4-FFF2-40B4-BE49-F238E27FC236}">
                  <a16:creationId xmlns:a16="http://schemas.microsoft.com/office/drawing/2014/main" id="{34F10323-ABBD-429C-BBF8-68C9CEDDAFFC}"/>
                </a:ext>
              </a:extLst>
            </p:cNvPr>
            <p:cNvSpPr/>
            <p:nvPr/>
          </p:nvSpPr>
          <p:spPr>
            <a:xfrm>
              <a:off x="658250" y="4133800"/>
              <a:ext cx="9850" cy="6800"/>
            </a:xfrm>
            <a:custGeom>
              <a:avLst/>
              <a:gdLst/>
              <a:ahLst/>
              <a:cxnLst/>
              <a:rect l="l" t="t" r="r" b="b"/>
              <a:pathLst>
                <a:path w="394" h="272" extrusionOk="0">
                  <a:moveTo>
                    <a:pt x="163" y="1"/>
                  </a:moveTo>
                  <a:cubicBezTo>
                    <a:pt x="1" y="1"/>
                    <a:pt x="1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2" name="Google Shape;940;p19">
              <a:extLst>
                <a:ext uri="{FF2B5EF4-FFF2-40B4-BE49-F238E27FC236}">
                  <a16:creationId xmlns:a16="http://schemas.microsoft.com/office/drawing/2014/main" id="{2503B29C-9AE9-4EBD-8E4F-E0BCB0B4AEF0}"/>
                </a:ext>
              </a:extLst>
            </p:cNvPr>
            <p:cNvSpPr/>
            <p:nvPr/>
          </p:nvSpPr>
          <p:spPr>
            <a:xfrm>
              <a:off x="607500" y="4424050"/>
              <a:ext cx="8500" cy="7125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3" name="Google Shape;941;p19">
              <a:extLst>
                <a:ext uri="{FF2B5EF4-FFF2-40B4-BE49-F238E27FC236}">
                  <a16:creationId xmlns:a16="http://schemas.microsoft.com/office/drawing/2014/main" id="{B5799A84-FC6F-4FAB-9C54-B17F62C4A6FC}"/>
                </a:ext>
              </a:extLst>
            </p:cNvPr>
            <p:cNvSpPr/>
            <p:nvPr/>
          </p:nvSpPr>
          <p:spPr>
            <a:xfrm>
              <a:off x="639975" y="449440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163" y="1"/>
                  </a:moveTo>
                  <a:cubicBezTo>
                    <a:pt x="1" y="1"/>
                    <a:pt x="1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4" name="Google Shape;942;p19">
              <a:extLst>
                <a:ext uri="{FF2B5EF4-FFF2-40B4-BE49-F238E27FC236}">
                  <a16:creationId xmlns:a16="http://schemas.microsoft.com/office/drawing/2014/main" id="{6296D016-E3D6-4C01-AC62-820ADDC859E4}"/>
                </a:ext>
              </a:extLst>
            </p:cNvPr>
            <p:cNvSpPr/>
            <p:nvPr/>
          </p:nvSpPr>
          <p:spPr>
            <a:xfrm>
              <a:off x="582150" y="3571250"/>
              <a:ext cx="9825" cy="7125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163" y="1"/>
                  </a:moveTo>
                  <a:cubicBezTo>
                    <a:pt x="0" y="1"/>
                    <a:pt x="0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5" name="Google Shape;943;p19">
              <a:extLst>
                <a:ext uri="{FF2B5EF4-FFF2-40B4-BE49-F238E27FC236}">
                  <a16:creationId xmlns:a16="http://schemas.microsoft.com/office/drawing/2014/main" id="{DBD4790F-4CD6-4643-BA2E-93D51C4E4A2E}"/>
                </a:ext>
              </a:extLst>
            </p:cNvPr>
            <p:cNvSpPr/>
            <p:nvPr/>
          </p:nvSpPr>
          <p:spPr>
            <a:xfrm>
              <a:off x="586200" y="3692350"/>
              <a:ext cx="8475" cy="7125"/>
            </a:xfrm>
            <a:custGeom>
              <a:avLst/>
              <a:gdLst/>
              <a:ahLst/>
              <a:cxnLst/>
              <a:rect l="l" t="t" r="r" b="b"/>
              <a:pathLst>
                <a:path w="339" h="285" extrusionOk="0">
                  <a:moveTo>
                    <a:pt x="176" y="1"/>
                  </a:moveTo>
                  <a:cubicBezTo>
                    <a:pt x="1" y="1"/>
                    <a:pt x="1" y="285"/>
                    <a:pt x="176" y="285"/>
                  </a:cubicBezTo>
                  <a:cubicBezTo>
                    <a:pt x="339" y="285"/>
                    <a:pt x="339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6" name="Google Shape;944;p19">
              <a:extLst>
                <a:ext uri="{FF2B5EF4-FFF2-40B4-BE49-F238E27FC236}">
                  <a16:creationId xmlns:a16="http://schemas.microsoft.com/office/drawing/2014/main" id="{684DD450-3B06-4FFB-8ACB-47D8AE349061}"/>
                </a:ext>
              </a:extLst>
            </p:cNvPr>
            <p:cNvSpPr/>
            <p:nvPr/>
          </p:nvSpPr>
          <p:spPr>
            <a:xfrm>
              <a:off x="622288" y="2540252"/>
              <a:ext cx="8500" cy="7149"/>
            </a:xfrm>
            <a:custGeom>
              <a:avLst/>
              <a:gdLst/>
              <a:ahLst/>
              <a:cxnLst/>
              <a:rect l="l" t="t" r="r" b="b"/>
              <a:pathLst>
                <a:path w="340" h="286" extrusionOk="0">
                  <a:moveTo>
                    <a:pt x="177" y="1"/>
                  </a:moveTo>
                  <a:cubicBezTo>
                    <a:pt x="1" y="1"/>
                    <a:pt x="1" y="285"/>
                    <a:pt x="177" y="285"/>
                  </a:cubicBezTo>
                  <a:cubicBezTo>
                    <a:pt x="339" y="285"/>
                    <a:pt x="339" y="1"/>
                    <a:pt x="17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7" name="Google Shape;945;p19">
              <a:extLst>
                <a:ext uri="{FF2B5EF4-FFF2-40B4-BE49-F238E27FC236}">
                  <a16:creationId xmlns:a16="http://schemas.microsoft.com/office/drawing/2014/main" id="{3E7BE889-FA51-44EF-AB64-CF9F82C06073}"/>
                </a:ext>
              </a:extLst>
            </p:cNvPr>
            <p:cNvSpPr/>
            <p:nvPr/>
          </p:nvSpPr>
          <p:spPr>
            <a:xfrm>
              <a:off x="697500" y="2935625"/>
              <a:ext cx="10175" cy="7125"/>
            </a:xfrm>
            <a:custGeom>
              <a:avLst/>
              <a:gdLst/>
              <a:ahLst/>
              <a:cxnLst/>
              <a:rect l="l" t="t" r="r" b="b"/>
              <a:pathLst>
                <a:path w="407" h="285" extrusionOk="0">
                  <a:moveTo>
                    <a:pt x="176" y="1"/>
                  </a:moveTo>
                  <a:cubicBezTo>
                    <a:pt x="0" y="1"/>
                    <a:pt x="0" y="285"/>
                    <a:pt x="176" y="285"/>
                  </a:cubicBezTo>
                  <a:cubicBezTo>
                    <a:pt x="406" y="285"/>
                    <a:pt x="406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8" name="Google Shape;946;p19">
              <a:extLst>
                <a:ext uri="{FF2B5EF4-FFF2-40B4-BE49-F238E27FC236}">
                  <a16:creationId xmlns:a16="http://schemas.microsoft.com/office/drawing/2014/main" id="{D380AB54-CF3C-4AD4-8C8D-2B6A7ED98C6D}"/>
                </a:ext>
              </a:extLst>
            </p:cNvPr>
            <p:cNvSpPr/>
            <p:nvPr/>
          </p:nvSpPr>
          <p:spPr>
            <a:xfrm>
              <a:off x="623075" y="3259700"/>
              <a:ext cx="11175" cy="7125"/>
            </a:xfrm>
            <a:custGeom>
              <a:avLst/>
              <a:gdLst/>
              <a:ahLst/>
              <a:cxnLst/>
              <a:rect l="l" t="t" r="r" b="b"/>
              <a:pathLst>
                <a:path w="447" h="285" extrusionOk="0">
                  <a:moveTo>
                    <a:pt x="217" y="0"/>
                  </a:moveTo>
                  <a:cubicBezTo>
                    <a:pt x="0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447" y="285"/>
                    <a:pt x="447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89" name="Google Shape;947;p19">
              <a:extLst>
                <a:ext uri="{FF2B5EF4-FFF2-40B4-BE49-F238E27FC236}">
                  <a16:creationId xmlns:a16="http://schemas.microsoft.com/office/drawing/2014/main" id="{AF4DF0DC-D375-45E6-80D3-C03424CA3EBB}"/>
                </a:ext>
              </a:extLst>
            </p:cNvPr>
            <p:cNvSpPr/>
            <p:nvPr/>
          </p:nvSpPr>
          <p:spPr>
            <a:xfrm>
              <a:off x="673825" y="2882175"/>
              <a:ext cx="4075" cy="4100"/>
            </a:xfrm>
            <a:custGeom>
              <a:avLst/>
              <a:gdLst/>
              <a:ahLst/>
              <a:cxnLst/>
              <a:rect l="l" t="t" r="r" b="b"/>
              <a:pathLst>
                <a:path w="163" h="164" extrusionOk="0">
                  <a:moveTo>
                    <a:pt x="54" y="1"/>
                  </a:moveTo>
                  <a:cubicBezTo>
                    <a:pt x="0" y="1"/>
                    <a:pt x="0" y="163"/>
                    <a:pt x="54" y="163"/>
                  </a:cubicBezTo>
                  <a:cubicBezTo>
                    <a:pt x="162" y="163"/>
                    <a:pt x="162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0" name="Google Shape;948;p19">
              <a:extLst>
                <a:ext uri="{FF2B5EF4-FFF2-40B4-BE49-F238E27FC236}">
                  <a16:creationId xmlns:a16="http://schemas.microsoft.com/office/drawing/2014/main" id="{08484D0A-6B72-4408-95B0-7F7B08DC2880}"/>
                </a:ext>
              </a:extLst>
            </p:cNvPr>
            <p:cNvSpPr/>
            <p:nvPr/>
          </p:nvSpPr>
          <p:spPr>
            <a:xfrm>
              <a:off x="714400" y="30175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3" y="0"/>
                  </a:moveTo>
                  <a:cubicBezTo>
                    <a:pt x="1" y="0"/>
                    <a:pt x="1" y="163"/>
                    <a:pt x="123" y="163"/>
                  </a:cubicBezTo>
                  <a:cubicBezTo>
                    <a:pt x="177" y="163"/>
                    <a:pt x="177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1" name="Google Shape;949;p19">
              <a:extLst>
                <a:ext uri="{FF2B5EF4-FFF2-40B4-BE49-F238E27FC236}">
                  <a16:creationId xmlns:a16="http://schemas.microsoft.com/office/drawing/2014/main" id="{A47A18D8-DCDC-4D0F-9FD9-EF16E2DAA632}"/>
                </a:ext>
              </a:extLst>
            </p:cNvPr>
            <p:cNvSpPr/>
            <p:nvPr/>
          </p:nvSpPr>
          <p:spPr>
            <a:xfrm>
              <a:off x="762450" y="283820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4" y="1"/>
                  </a:moveTo>
                  <a:cubicBezTo>
                    <a:pt x="0" y="1"/>
                    <a:pt x="0" y="177"/>
                    <a:pt x="54" y="177"/>
                  </a:cubicBezTo>
                  <a:cubicBezTo>
                    <a:pt x="176" y="177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2" name="Google Shape;950;p19">
              <a:extLst>
                <a:ext uri="{FF2B5EF4-FFF2-40B4-BE49-F238E27FC236}">
                  <a16:creationId xmlns:a16="http://schemas.microsoft.com/office/drawing/2014/main" id="{672511F8-CAF1-4EE9-AA28-151B7CDB1030}"/>
                </a:ext>
              </a:extLst>
            </p:cNvPr>
            <p:cNvSpPr/>
            <p:nvPr/>
          </p:nvSpPr>
          <p:spPr>
            <a:xfrm>
              <a:off x="652500" y="3734650"/>
              <a:ext cx="4425" cy="4400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77" y="176"/>
                    <a:pt x="17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3" name="Google Shape;951;p19">
              <a:extLst>
                <a:ext uri="{FF2B5EF4-FFF2-40B4-BE49-F238E27FC236}">
                  <a16:creationId xmlns:a16="http://schemas.microsoft.com/office/drawing/2014/main" id="{40DC4D3E-3AF1-47A4-96DC-F476FF7B3E19}"/>
                </a:ext>
              </a:extLst>
            </p:cNvPr>
            <p:cNvSpPr/>
            <p:nvPr/>
          </p:nvSpPr>
          <p:spPr>
            <a:xfrm>
              <a:off x="689025" y="3688300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23" y="0"/>
                  </a:moveTo>
                  <a:cubicBezTo>
                    <a:pt x="1" y="0"/>
                    <a:pt x="1" y="109"/>
                    <a:pt x="123" y="109"/>
                  </a:cubicBezTo>
                  <a:cubicBezTo>
                    <a:pt x="231" y="109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4" name="Google Shape;952;p19">
              <a:extLst>
                <a:ext uri="{FF2B5EF4-FFF2-40B4-BE49-F238E27FC236}">
                  <a16:creationId xmlns:a16="http://schemas.microsoft.com/office/drawing/2014/main" id="{84E045CE-4FC8-4D0F-B88F-15584AB2C931}"/>
                </a:ext>
              </a:extLst>
            </p:cNvPr>
            <p:cNvSpPr/>
            <p:nvPr/>
          </p:nvSpPr>
          <p:spPr>
            <a:xfrm>
              <a:off x="612925" y="406175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5" name="Google Shape;953;p19">
              <a:extLst>
                <a:ext uri="{FF2B5EF4-FFF2-40B4-BE49-F238E27FC236}">
                  <a16:creationId xmlns:a16="http://schemas.microsoft.com/office/drawing/2014/main" id="{D30FE5CB-4870-44B5-9EBB-6B18A878FE3D}"/>
                </a:ext>
              </a:extLst>
            </p:cNvPr>
            <p:cNvSpPr/>
            <p:nvPr/>
          </p:nvSpPr>
          <p:spPr>
            <a:xfrm>
              <a:off x="611575" y="25114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54" y="1"/>
                  </a:moveTo>
                  <a:cubicBezTo>
                    <a:pt x="0" y="1"/>
                    <a:pt x="0" y="109"/>
                    <a:pt x="54" y="109"/>
                  </a:cubicBezTo>
                  <a:cubicBezTo>
                    <a:pt x="176" y="109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6" name="Google Shape;954;p19">
              <a:extLst>
                <a:ext uri="{FF2B5EF4-FFF2-40B4-BE49-F238E27FC236}">
                  <a16:creationId xmlns:a16="http://schemas.microsoft.com/office/drawing/2014/main" id="{ED16AA2D-7DA6-40EB-B212-C399BB237809}"/>
                </a:ext>
              </a:extLst>
            </p:cNvPr>
            <p:cNvSpPr/>
            <p:nvPr/>
          </p:nvSpPr>
          <p:spPr>
            <a:xfrm>
              <a:off x="670775" y="25706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7" name="Google Shape;955;p19">
              <a:extLst>
                <a:ext uri="{FF2B5EF4-FFF2-40B4-BE49-F238E27FC236}">
                  <a16:creationId xmlns:a16="http://schemas.microsoft.com/office/drawing/2014/main" id="{B8805EA3-DA1A-4304-A77C-17EADF4E1C97}"/>
                </a:ext>
              </a:extLst>
            </p:cNvPr>
            <p:cNvSpPr/>
            <p:nvPr/>
          </p:nvSpPr>
          <p:spPr>
            <a:xfrm>
              <a:off x="683625" y="2507025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8" name="Google Shape;956;p19">
              <a:extLst>
                <a:ext uri="{FF2B5EF4-FFF2-40B4-BE49-F238E27FC236}">
                  <a16:creationId xmlns:a16="http://schemas.microsoft.com/office/drawing/2014/main" id="{A710CAB7-AD9D-4DD0-9E99-21956BD217A6}"/>
                </a:ext>
              </a:extLst>
            </p:cNvPr>
            <p:cNvSpPr/>
            <p:nvPr/>
          </p:nvSpPr>
          <p:spPr>
            <a:xfrm>
              <a:off x="718800" y="2267525"/>
              <a:ext cx="4100" cy="2750"/>
            </a:xfrm>
            <a:custGeom>
              <a:avLst/>
              <a:gdLst/>
              <a:ahLst/>
              <a:cxnLst/>
              <a:rect l="l" t="t" r="r" b="b"/>
              <a:pathLst>
                <a:path w="164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399" name="Google Shape;957;p19">
              <a:extLst>
                <a:ext uri="{FF2B5EF4-FFF2-40B4-BE49-F238E27FC236}">
                  <a16:creationId xmlns:a16="http://schemas.microsoft.com/office/drawing/2014/main" id="{8746C2AF-BD13-49F4-9025-1C8194F31540}"/>
                </a:ext>
              </a:extLst>
            </p:cNvPr>
            <p:cNvSpPr/>
            <p:nvPr/>
          </p:nvSpPr>
          <p:spPr>
            <a:xfrm>
              <a:off x="634225" y="2247925"/>
              <a:ext cx="4100" cy="4075"/>
            </a:xfrm>
            <a:custGeom>
              <a:avLst/>
              <a:gdLst/>
              <a:ahLst/>
              <a:cxnLst/>
              <a:rect l="l" t="t" r="r" b="b"/>
              <a:pathLst>
                <a:path w="164" h="163" extrusionOk="0">
                  <a:moveTo>
                    <a:pt x="55" y="0"/>
                  </a:moveTo>
                  <a:cubicBezTo>
                    <a:pt x="1" y="0"/>
                    <a:pt x="1" y="162"/>
                    <a:pt x="55" y="162"/>
                  </a:cubicBezTo>
                  <a:cubicBezTo>
                    <a:pt x="163" y="162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0" name="Google Shape;958;p19">
              <a:extLst>
                <a:ext uri="{FF2B5EF4-FFF2-40B4-BE49-F238E27FC236}">
                  <a16:creationId xmlns:a16="http://schemas.microsoft.com/office/drawing/2014/main" id="{9AAE9AA4-90F6-4796-8F7A-0B3ED4B0FC4E}"/>
                </a:ext>
              </a:extLst>
            </p:cNvPr>
            <p:cNvSpPr/>
            <p:nvPr/>
          </p:nvSpPr>
          <p:spPr>
            <a:xfrm>
              <a:off x="582150" y="21166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63" y="177"/>
                    <a:pt x="163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1" name="Google Shape;959;p19">
              <a:extLst>
                <a:ext uri="{FF2B5EF4-FFF2-40B4-BE49-F238E27FC236}">
                  <a16:creationId xmlns:a16="http://schemas.microsoft.com/office/drawing/2014/main" id="{F1FC9004-3C61-4BC3-8AD2-7387751BAC00}"/>
                </a:ext>
              </a:extLst>
            </p:cNvPr>
            <p:cNvSpPr/>
            <p:nvPr/>
          </p:nvSpPr>
          <p:spPr>
            <a:xfrm>
              <a:off x="580800" y="2237775"/>
              <a:ext cx="4075" cy="4400"/>
            </a:xfrm>
            <a:custGeom>
              <a:avLst/>
              <a:gdLst/>
              <a:ahLst/>
              <a:cxnLst/>
              <a:rect l="l" t="t" r="r" b="b"/>
              <a:pathLst>
                <a:path w="163" h="176" extrusionOk="0">
                  <a:moveTo>
                    <a:pt x="54" y="0"/>
                  </a:moveTo>
                  <a:cubicBezTo>
                    <a:pt x="0" y="0"/>
                    <a:pt x="0" y="176"/>
                    <a:pt x="54" y="176"/>
                  </a:cubicBezTo>
                  <a:cubicBezTo>
                    <a:pt x="162" y="176"/>
                    <a:pt x="162" y="0"/>
                    <a:pt x="54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2" name="Google Shape;960;p19">
              <a:extLst>
                <a:ext uri="{FF2B5EF4-FFF2-40B4-BE49-F238E27FC236}">
                  <a16:creationId xmlns:a16="http://schemas.microsoft.com/office/drawing/2014/main" id="{8D4A5D82-FDDC-469D-A60B-AF249CC0E187}"/>
                </a:ext>
              </a:extLst>
            </p:cNvPr>
            <p:cNvSpPr/>
            <p:nvPr/>
          </p:nvSpPr>
          <p:spPr>
            <a:xfrm>
              <a:off x="617325" y="20405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0"/>
                  </a:moveTo>
                  <a:cubicBezTo>
                    <a:pt x="0" y="0"/>
                    <a:pt x="0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3" name="Google Shape;961;p19">
              <a:extLst>
                <a:ext uri="{FF2B5EF4-FFF2-40B4-BE49-F238E27FC236}">
                  <a16:creationId xmlns:a16="http://schemas.microsoft.com/office/drawing/2014/main" id="{9B62F769-A861-4FB2-93B3-F4291355793D}"/>
                </a:ext>
              </a:extLst>
            </p:cNvPr>
            <p:cNvSpPr/>
            <p:nvPr/>
          </p:nvSpPr>
          <p:spPr>
            <a:xfrm>
              <a:off x="620025" y="1811525"/>
              <a:ext cx="3075" cy="5700"/>
            </a:xfrm>
            <a:custGeom>
              <a:avLst/>
              <a:gdLst/>
              <a:ahLst/>
              <a:cxnLst/>
              <a:rect l="l" t="t" r="r" b="b"/>
              <a:pathLst>
                <a:path w="123" h="228" extrusionOk="0">
                  <a:moveTo>
                    <a:pt x="62" y="1"/>
                  </a:moveTo>
                  <a:cubicBezTo>
                    <a:pt x="3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31" y="228"/>
                    <a:pt x="62" y="228"/>
                  </a:cubicBezTo>
                  <a:cubicBezTo>
                    <a:pt x="92" y="228"/>
                    <a:pt x="122" y="197"/>
                    <a:pt x="122" y="136"/>
                  </a:cubicBezTo>
                  <a:lnTo>
                    <a:pt x="122" y="82"/>
                  </a:lnTo>
                  <a:cubicBezTo>
                    <a:pt x="122" y="28"/>
                    <a:pt x="92" y="1"/>
                    <a:pt x="6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4" name="Google Shape;962;p19">
              <a:extLst>
                <a:ext uri="{FF2B5EF4-FFF2-40B4-BE49-F238E27FC236}">
                  <a16:creationId xmlns:a16="http://schemas.microsoft.com/office/drawing/2014/main" id="{BAD3B258-9400-4501-A453-1C9B0D2287DA}"/>
                </a:ext>
              </a:extLst>
            </p:cNvPr>
            <p:cNvSpPr/>
            <p:nvPr/>
          </p:nvSpPr>
          <p:spPr>
            <a:xfrm>
              <a:off x="745525" y="17374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5" name="Google Shape;963;p19">
              <a:extLst>
                <a:ext uri="{FF2B5EF4-FFF2-40B4-BE49-F238E27FC236}">
                  <a16:creationId xmlns:a16="http://schemas.microsoft.com/office/drawing/2014/main" id="{173620D7-FB0D-4D68-AFA6-ABF45DC93924}"/>
                </a:ext>
              </a:extLst>
            </p:cNvPr>
            <p:cNvSpPr/>
            <p:nvPr/>
          </p:nvSpPr>
          <p:spPr>
            <a:xfrm>
              <a:off x="763800" y="16742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2" y="0"/>
                  </a:moveTo>
                  <a:cubicBezTo>
                    <a:pt x="0" y="0"/>
                    <a:pt x="0" y="163"/>
                    <a:pt x="122" y="163"/>
                  </a:cubicBezTo>
                  <a:cubicBezTo>
                    <a:pt x="176" y="163"/>
                    <a:pt x="176" y="0"/>
                    <a:pt x="122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6" name="Google Shape;964;p19">
              <a:extLst>
                <a:ext uri="{FF2B5EF4-FFF2-40B4-BE49-F238E27FC236}">
                  <a16:creationId xmlns:a16="http://schemas.microsoft.com/office/drawing/2014/main" id="{FDDC7534-DD83-41CE-A2C7-4569A016E9DC}"/>
                </a:ext>
              </a:extLst>
            </p:cNvPr>
            <p:cNvSpPr/>
            <p:nvPr/>
          </p:nvSpPr>
          <p:spPr>
            <a:xfrm>
              <a:off x="824350" y="20405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68" y="0"/>
                  </a:moveTo>
                  <a:cubicBezTo>
                    <a:pt x="0" y="0"/>
                    <a:pt x="0" y="176"/>
                    <a:pt x="68" y="176"/>
                  </a:cubicBezTo>
                  <a:cubicBezTo>
                    <a:pt x="176" y="176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7" name="Google Shape;965;p19">
              <a:extLst>
                <a:ext uri="{FF2B5EF4-FFF2-40B4-BE49-F238E27FC236}">
                  <a16:creationId xmlns:a16="http://schemas.microsoft.com/office/drawing/2014/main" id="{C1AC2D0F-DDF9-4ED0-8D6A-0F2C70F167DA}"/>
                </a:ext>
              </a:extLst>
            </p:cNvPr>
            <p:cNvSpPr/>
            <p:nvPr/>
          </p:nvSpPr>
          <p:spPr>
            <a:xfrm>
              <a:off x="693425" y="2084175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1" y="1"/>
                    <a:pt x="1" y="177"/>
                    <a:pt x="109" y="177"/>
                  </a:cubicBezTo>
                  <a:cubicBezTo>
                    <a:pt x="231" y="177"/>
                    <a:pt x="231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8" name="Google Shape;966;p19">
              <a:extLst>
                <a:ext uri="{FF2B5EF4-FFF2-40B4-BE49-F238E27FC236}">
                  <a16:creationId xmlns:a16="http://schemas.microsoft.com/office/drawing/2014/main" id="{2B8CD88C-53D9-41B5-9CCA-CFDFD1B9F3ED}"/>
                </a:ext>
              </a:extLst>
            </p:cNvPr>
            <p:cNvSpPr/>
            <p:nvPr/>
          </p:nvSpPr>
          <p:spPr>
            <a:xfrm>
              <a:off x="778000" y="2182975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09" name="Google Shape;967;p19">
              <a:extLst>
                <a:ext uri="{FF2B5EF4-FFF2-40B4-BE49-F238E27FC236}">
                  <a16:creationId xmlns:a16="http://schemas.microsoft.com/office/drawing/2014/main" id="{A264A32C-6870-499E-9ABA-F23C801315E5}"/>
                </a:ext>
              </a:extLst>
            </p:cNvPr>
            <p:cNvSpPr/>
            <p:nvPr/>
          </p:nvSpPr>
          <p:spPr>
            <a:xfrm>
              <a:off x="731325" y="277360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68" y="0"/>
                  </a:moveTo>
                  <a:cubicBezTo>
                    <a:pt x="0" y="0"/>
                    <a:pt x="0" y="109"/>
                    <a:pt x="68" y="109"/>
                  </a:cubicBezTo>
                  <a:cubicBezTo>
                    <a:pt x="176" y="109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0" name="Google Shape;968;p19">
              <a:extLst>
                <a:ext uri="{FF2B5EF4-FFF2-40B4-BE49-F238E27FC236}">
                  <a16:creationId xmlns:a16="http://schemas.microsoft.com/office/drawing/2014/main" id="{CD14615B-9CE6-4E91-A754-04D65F596F2C}"/>
                </a:ext>
              </a:extLst>
            </p:cNvPr>
            <p:cNvSpPr/>
            <p:nvPr/>
          </p:nvSpPr>
          <p:spPr>
            <a:xfrm>
              <a:off x="711700" y="3350025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1" name="Google Shape;969;p19">
              <a:extLst>
                <a:ext uri="{FF2B5EF4-FFF2-40B4-BE49-F238E27FC236}">
                  <a16:creationId xmlns:a16="http://schemas.microsoft.com/office/drawing/2014/main" id="{4BF5593E-D202-4193-819E-3141DCD92243}"/>
                </a:ext>
              </a:extLst>
            </p:cNvPr>
            <p:cNvSpPr/>
            <p:nvPr/>
          </p:nvSpPr>
          <p:spPr>
            <a:xfrm>
              <a:off x="710350" y="3428825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163" y="177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2" name="Google Shape;970;p19">
              <a:extLst>
                <a:ext uri="{FF2B5EF4-FFF2-40B4-BE49-F238E27FC236}">
                  <a16:creationId xmlns:a16="http://schemas.microsoft.com/office/drawing/2014/main" id="{62034DBB-3C84-423E-9BB5-F7E177B1560D}"/>
                </a:ext>
              </a:extLst>
            </p:cNvPr>
            <p:cNvSpPr/>
            <p:nvPr/>
          </p:nvSpPr>
          <p:spPr>
            <a:xfrm>
              <a:off x="600400" y="33456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09" y="0"/>
                  </a:moveTo>
                  <a:cubicBezTo>
                    <a:pt x="1" y="0"/>
                    <a:pt x="1" y="122"/>
                    <a:pt x="109" y="122"/>
                  </a:cubicBezTo>
                  <a:cubicBezTo>
                    <a:pt x="231" y="122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3" name="Google Shape;971;p19">
              <a:extLst>
                <a:ext uri="{FF2B5EF4-FFF2-40B4-BE49-F238E27FC236}">
                  <a16:creationId xmlns:a16="http://schemas.microsoft.com/office/drawing/2014/main" id="{1B8EEC89-04F8-4AE2-B2AD-D4CA8FDC46E9}"/>
                </a:ext>
              </a:extLst>
            </p:cNvPr>
            <p:cNvSpPr/>
            <p:nvPr/>
          </p:nvSpPr>
          <p:spPr>
            <a:xfrm>
              <a:off x="746875" y="40800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23" y="0"/>
                  </a:moveTo>
                  <a:cubicBezTo>
                    <a:pt x="1" y="0"/>
                    <a:pt x="1" y="122"/>
                    <a:pt x="123" y="122"/>
                  </a:cubicBezTo>
                  <a:cubicBezTo>
                    <a:pt x="231" y="122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4" name="Google Shape;972;p19">
              <a:extLst>
                <a:ext uri="{FF2B5EF4-FFF2-40B4-BE49-F238E27FC236}">
                  <a16:creationId xmlns:a16="http://schemas.microsoft.com/office/drawing/2014/main" id="{B4EAFC69-799E-49F3-AA88-984D1C140E16}"/>
                </a:ext>
              </a:extLst>
            </p:cNvPr>
            <p:cNvSpPr/>
            <p:nvPr/>
          </p:nvSpPr>
          <p:spPr>
            <a:xfrm>
              <a:off x="803375" y="4553600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5" name="Google Shape;973;p19">
              <a:extLst>
                <a:ext uri="{FF2B5EF4-FFF2-40B4-BE49-F238E27FC236}">
                  <a16:creationId xmlns:a16="http://schemas.microsoft.com/office/drawing/2014/main" id="{CCA7D253-A19D-4E73-8BE3-B1A5A4FF0AF9}"/>
                </a:ext>
              </a:extLst>
            </p:cNvPr>
            <p:cNvSpPr/>
            <p:nvPr/>
          </p:nvSpPr>
          <p:spPr>
            <a:xfrm>
              <a:off x="772250" y="4695000"/>
              <a:ext cx="4425" cy="5550"/>
            </a:xfrm>
            <a:custGeom>
              <a:avLst/>
              <a:gdLst/>
              <a:ahLst/>
              <a:cxnLst/>
              <a:rect l="l" t="t" r="r" b="b"/>
              <a:pathLst>
                <a:path w="177" h="222" extrusionOk="0">
                  <a:moveTo>
                    <a:pt x="89" y="1"/>
                  </a:moveTo>
                  <a:cubicBezTo>
                    <a:pt x="45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7" y="222"/>
                    <a:pt x="106" y="222"/>
                  </a:cubicBezTo>
                  <a:cubicBezTo>
                    <a:pt x="144" y="222"/>
                    <a:pt x="177" y="202"/>
                    <a:pt x="177" y="150"/>
                  </a:cubicBezTo>
                  <a:lnTo>
                    <a:pt x="177" y="41"/>
                  </a:lnTo>
                  <a:cubicBezTo>
                    <a:pt x="177" y="14"/>
                    <a:pt x="133" y="1"/>
                    <a:pt x="8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6" name="Google Shape;974;p19">
              <a:extLst>
                <a:ext uri="{FF2B5EF4-FFF2-40B4-BE49-F238E27FC236}">
                  <a16:creationId xmlns:a16="http://schemas.microsoft.com/office/drawing/2014/main" id="{3F7A61A1-D460-4695-95E7-6F5840662F41}"/>
                </a:ext>
              </a:extLst>
            </p:cNvPr>
            <p:cNvSpPr/>
            <p:nvPr/>
          </p:nvSpPr>
          <p:spPr>
            <a:xfrm>
              <a:off x="711700" y="4478850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17" name="Google Shape;975;p19">
              <a:extLst>
                <a:ext uri="{FF2B5EF4-FFF2-40B4-BE49-F238E27FC236}">
                  <a16:creationId xmlns:a16="http://schemas.microsoft.com/office/drawing/2014/main" id="{C6167AB4-2B33-4080-BA67-7D153C42A476}"/>
                </a:ext>
              </a:extLst>
            </p:cNvPr>
            <p:cNvSpPr/>
            <p:nvPr/>
          </p:nvSpPr>
          <p:spPr>
            <a:xfrm>
              <a:off x="742825" y="4432500"/>
              <a:ext cx="5425" cy="2725"/>
            </a:xfrm>
            <a:custGeom>
              <a:avLst/>
              <a:gdLst/>
              <a:ahLst/>
              <a:cxnLst/>
              <a:rect l="l" t="t" r="r" b="b"/>
              <a:pathLst>
                <a:path w="217" h="109" extrusionOk="0">
                  <a:moveTo>
                    <a:pt x="109" y="1"/>
                  </a:moveTo>
                  <a:cubicBezTo>
                    <a:pt x="0" y="1"/>
                    <a:pt x="0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B7321D-1C03-4DC1-921B-08C4FD420DD7}"/>
              </a:ext>
            </a:extLst>
          </p:cNvPr>
          <p:cNvCxnSpPr>
            <a:cxnSpLocks/>
          </p:cNvCxnSpPr>
          <p:nvPr/>
        </p:nvCxnSpPr>
        <p:spPr>
          <a:xfrm flipH="1">
            <a:off x="3275101" y="2361490"/>
            <a:ext cx="70667" cy="795379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95DF35AA-E225-41EB-930D-FAE651CC603A}"/>
              </a:ext>
            </a:extLst>
          </p:cNvPr>
          <p:cNvSpPr txBox="1"/>
          <p:nvPr/>
        </p:nvSpPr>
        <p:spPr>
          <a:xfrm>
            <a:off x="3345135" y="5890095"/>
            <a:ext cx="3451157" cy="10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Honeyed Fig Crostatas (230 Cal)            £ 5.00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Vegan sponge cake (415 Cal)                 </a:t>
            </a:r>
            <a:r>
              <a:rPr lang="en-US" sz="127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£ 5.00</a:t>
            </a:r>
          </a:p>
        </p:txBody>
      </p:sp>
      <p:sp>
        <p:nvSpPr>
          <p:cNvPr id="426" name="TextBox 425">
            <a:extLst>
              <a:ext uri="{FF2B5EF4-FFF2-40B4-BE49-F238E27FC236}">
                <a16:creationId xmlns:a16="http://schemas.microsoft.com/office/drawing/2014/main" id="{6F01D230-B231-42B6-994B-4C69C19E9306}"/>
              </a:ext>
            </a:extLst>
          </p:cNvPr>
          <p:cNvSpPr txBox="1"/>
          <p:nvPr/>
        </p:nvSpPr>
        <p:spPr>
          <a:xfrm>
            <a:off x="3363177" y="6932424"/>
            <a:ext cx="3372057" cy="3610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Beer                                             £4.00/125ml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Cola                                             £3.00/125ml 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Lemonade                                   £3.00/125ml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Champagne                               £20.00/Bottle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Orange juice                                £3.50/125ml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juice                                  £3.50/125ml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633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 fruit juice(season based) £4.00/125ml</a:t>
            </a:r>
          </a:p>
        </p:txBody>
      </p:sp>
      <p:sp>
        <p:nvSpPr>
          <p:cNvPr id="427" name="Google Shape;833;p19">
            <a:extLst>
              <a:ext uri="{FF2B5EF4-FFF2-40B4-BE49-F238E27FC236}">
                <a16:creationId xmlns:a16="http://schemas.microsoft.com/office/drawing/2014/main" id="{79066319-DC5F-4A13-8EA1-EAD1DC6B113F}"/>
              </a:ext>
            </a:extLst>
          </p:cNvPr>
          <p:cNvSpPr txBox="1">
            <a:spLocks/>
          </p:cNvSpPr>
          <p:nvPr/>
        </p:nvSpPr>
        <p:spPr>
          <a:xfrm>
            <a:off x="3012770" y="10424056"/>
            <a:ext cx="2302428" cy="306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2939" tIns="82939" rIns="82939" bIns="82939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Grand Hotel"/>
              <a:buNone/>
              <a:defRPr sz="2000" b="0" i="0" u="none" strike="noStrike" cap="none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/>
            <a:r>
              <a:rPr lang="en-US" sz="1814" dirty="0">
                <a:latin typeface="Impact" panose="020B0806030902050204" pitchFamily="34" charset="0"/>
              </a:rPr>
              <a:t>- Kids Meal-</a:t>
            </a:r>
          </a:p>
        </p:txBody>
      </p:sp>
      <p:sp>
        <p:nvSpPr>
          <p:cNvPr id="429" name="TextBox 428">
            <a:extLst>
              <a:ext uri="{FF2B5EF4-FFF2-40B4-BE49-F238E27FC236}">
                <a16:creationId xmlns:a16="http://schemas.microsoft.com/office/drawing/2014/main" id="{AFFEAE55-E233-46C0-B27F-D5C358B394CE}"/>
              </a:ext>
            </a:extLst>
          </p:cNvPr>
          <p:cNvSpPr txBox="1"/>
          <p:nvPr/>
        </p:nvSpPr>
        <p:spPr>
          <a:xfrm>
            <a:off x="3219313" y="10632583"/>
            <a:ext cx="3329305" cy="1600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Elsie" panose="020B0604020202020204" charset="0"/>
              </a:rPr>
              <a:t>Two grilled eggs, two sausages, two toasts, two </a:t>
            </a: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rashers of bacon, grilled tomato and mushroom                               </a:t>
            </a:r>
          </a:p>
          <a:p>
            <a:pPr>
              <a:buClr>
                <a:schemeClr val="bg1"/>
              </a:buClr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£5.95 </a:t>
            </a:r>
          </a:p>
          <a:p>
            <a:pPr marL="259232" indent="-259232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Tender quarter chicken with tomato slices, chips and coleslaw                                                      £6.00</a:t>
            </a:r>
          </a:p>
          <a:p>
            <a:pPr marL="155539" indent="-155539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1089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Vegetable b urger toped with cheese and salad (vegan and vegetarian)                                         £3.00</a:t>
            </a:r>
          </a:p>
        </p:txBody>
      </p:sp>
      <p:grpSp>
        <p:nvGrpSpPr>
          <p:cNvPr id="430" name="Google Shape;8231;p36">
            <a:extLst>
              <a:ext uri="{FF2B5EF4-FFF2-40B4-BE49-F238E27FC236}">
                <a16:creationId xmlns:a16="http://schemas.microsoft.com/office/drawing/2014/main" id="{9E34A6E1-59FB-4736-9E0F-2C57C7C89F50}"/>
              </a:ext>
            </a:extLst>
          </p:cNvPr>
          <p:cNvGrpSpPr/>
          <p:nvPr/>
        </p:nvGrpSpPr>
        <p:grpSpPr>
          <a:xfrm rot="2066515">
            <a:off x="472428" y="4344770"/>
            <a:ext cx="508975" cy="379947"/>
            <a:chOff x="-21322300" y="3693325"/>
            <a:chExt cx="306400" cy="304150"/>
          </a:xfrm>
        </p:grpSpPr>
        <p:sp>
          <p:nvSpPr>
            <p:cNvPr id="431" name="Google Shape;8232;p36">
              <a:extLst>
                <a:ext uri="{FF2B5EF4-FFF2-40B4-BE49-F238E27FC236}">
                  <a16:creationId xmlns:a16="http://schemas.microsoft.com/office/drawing/2014/main" id="{D976A425-6A8D-4D4A-AF5C-44DDF619A154}"/>
                </a:ext>
              </a:extLst>
            </p:cNvPr>
            <p:cNvSpPr/>
            <p:nvPr/>
          </p:nvSpPr>
          <p:spPr>
            <a:xfrm>
              <a:off x="-21142725" y="3868400"/>
              <a:ext cx="111850" cy="69325"/>
            </a:xfrm>
            <a:custGeom>
              <a:avLst/>
              <a:gdLst/>
              <a:ahLst/>
              <a:cxnLst/>
              <a:rect l="l" t="t" r="r" b="b"/>
              <a:pathLst>
                <a:path w="4474" h="2773" extrusionOk="0">
                  <a:moveTo>
                    <a:pt x="4474" y="0"/>
                  </a:moveTo>
                  <a:lnTo>
                    <a:pt x="4474" y="0"/>
                  </a:lnTo>
                  <a:cubicBezTo>
                    <a:pt x="4317" y="189"/>
                    <a:pt x="4159" y="378"/>
                    <a:pt x="4001" y="536"/>
                  </a:cubicBezTo>
                  <a:cubicBezTo>
                    <a:pt x="2899" y="1639"/>
                    <a:pt x="1418" y="2174"/>
                    <a:pt x="0" y="2426"/>
                  </a:cubicBezTo>
                  <a:cubicBezTo>
                    <a:pt x="473" y="2678"/>
                    <a:pt x="945" y="2773"/>
                    <a:pt x="1450" y="2773"/>
                  </a:cubicBezTo>
                  <a:cubicBezTo>
                    <a:pt x="2269" y="2773"/>
                    <a:pt x="3088" y="2458"/>
                    <a:pt x="3749" y="1828"/>
                  </a:cubicBezTo>
                  <a:cubicBezTo>
                    <a:pt x="4254" y="1324"/>
                    <a:pt x="4474" y="662"/>
                    <a:pt x="4474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32" name="Google Shape;8233;p36">
              <a:extLst>
                <a:ext uri="{FF2B5EF4-FFF2-40B4-BE49-F238E27FC236}">
                  <a16:creationId xmlns:a16="http://schemas.microsoft.com/office/drawing/2014/main" id="{06DC361D-AA1C-4CE1-B4EF-FA7D9558E1AA}"/>
                </a:ext>
              </a:extLst>
            </p:cNvPr>
            <p:cNvSpPr/>
            <p:nvPr/>
          </p:nvSpPr>
          <p:spPr>
            <a:xfrm>
              <a:off x="-21141950" y="3693325"/>
              <a:ext cx="126050" cy="120750"/>
            </a:xfrm>
            <a:custGeom>
              <a:avLst/>
              <a:gdLst/>
              <a:ahLst/>
              <a:cxnLst/>
              <a:rect l="l" t="t" r="r" b="b"/>
              <a:pathLst>
                <a:path w="5042" h="4830" extrusionOk="0">
                  <a:moveTo>
                    <a:pt x="1828" y="1214"/>
                  </a:moveTo>
                  <a:cubicBezTo>
                    <a:pt x="1915" y="1214"/>
                    <a:pt x="2001" y="1254"/>
                    <a:pt x="2080" y="1333"/>
                  </a:cubicBezTo>
                  <a:cubicBezTo>
                    <a:pt x="2238" y="1490"/>
                    <a:pt x="2238" y="1679"/>
                    <a:pt x="2080" y="1837"/>
                  </a:cubicBezTo>
                  <a:cubicBezTo>
                    <a:pt x="2001" y="1915"/>
                    <a:pt x="1915" y="1955"/>
                    <a:pt x="1828" y="1955"/>
                  </a:cubicBezTo>
                  <a:cubicBezTo>
                    <a:pt x="1742" y="1955"/>
                    <a:pt x="1655" y="1915"/>
                    <a:pt x="1576" y="1837"/>
                  </a:cubicBezTo>
                  <a:cubicBezTo>
                    <a:pt x="1419" y="1679"/>
                    <a:pt x="1419" y="1490"/>
                    <a:pt x="1576" y="1333"/>
                  </a:cubicBezTo>
                  <a:cubicBezTo>
                    <a:pt x="1655" y="1254"/>
                    <a:pt x="1742" y="1214"/>
                    <a:pt x="1828" y="1214"/>
                  </a:cubicBezTo>
                  <a:close/>
                  <a:moveTo>
                    <a:pt x="2301" y="0"/>
                  </a:moveTo>
                  <a:cubicBezTo>
                    <a:pt x="1786" y="0"/>
                    <a:pt x="1193" y="72"/>
                    <a:pt x="599" y="230"/>
                  </a:cubicBezTo>
                  <a:cubicBezTo>
                    <a:pt x="1" y="1427"/>
                    <a:pt x="221" y="2908"/>
                    <a:pt x="1230" y="3884"/>
                  </a:cubicBezTo>
                  <a:cubicBezTo>
                    <a:pt x="1797" y="4483"/>
                    <a:pt x="2647" y="4830"/>
                    <a:pt x="3498" y="4830"/>
                  </a:cubicBezTo>
                  <a:cubicBezTo>
                    <a:pt x="3970" y="4830"/>
                    <a:pt x="4443" y="4704"/>
                    <a:pt x="4884" y="4515"/>
                  </a:cubicBezTo>
                  <a:cubicBezTo>
                    <a:pt x="5042" y="3443"/>
                    <a:pt x="5042" y="2498"/>
                    <a:pt x="4947" y="1931"/>
                  </a:cubicBezTo>
                  <a:cubicBezTo>
                    <a:pt x="4884" y="1522"/>
                    <a:pt x="4601" y="1207"/>
                    <a:pt x="4254" y="1081"/>
                  </a:cubicBezTo>
                  <a:cubicBezTo>
                    <a:pt x="4160" y="1049"/>
                    <a:pt x="4065" y="1049"/>
                    <a:pt x="3970" y="1049"/>
                  </a:cubicBezTo>
                  <a:cubicBezTo>
                    <a:pt x="3970" y="955"/>
                    <a:pt x="3939" y="860"/>
                    <a:pt x="3939" y="765"/>
                  </a:cubicBezTo>
                  <a:cubicBezTo>
                    <a:pt x="3813" y="387"/>
                    <a:pt x="3498" y="104"/>
                    <a:pt x="3120" y="72"/>
                  </a:cubicBezTo>
                  <a:cubicBezTo>
                    <a:pt x="2885" y="25"/>
                    <a:pt x="2607" y="0"/>
                    <a:pt x="2301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33" name="Google Shape;8234;p36">
              <a:extLst>
                <a:ext uri="{FF2B5EF4-FFF2-40B4-BE49-F238E27FC236}">
                  <a16:creationId xmlns:a16="http://schemas.microsoft.com/office/drawing/2014/main" id="{8C0BC5A6-B1FA-4A03-92C7-1D9A1AD94B5A}"/>
                </a:ext>
              </a:extLst>
            </p:cNvPr>
            <p:cNvSpPr/>
            <p:nvPr/>
          </p:nvSpPr>
          <p:spPr>
            <a:xfrm>
              <a:off x="-21263225" y="3707725"/>
              <a:ext cx="69325" cy="112650"/>
            </a:xfrm>
            <a:custGeom>
              <a:avLst/>
              <a:gdLst/>
              <a:ahLst/>
              <a:cxnLst/>
              <a:rect l="l" t="t" r="r" b="b"/>
              <a:pathLst>
                <a:path w="2773" h="4506" extrusionOk="0">
                  <a:moveTo>
                    <a:pt x="2773" y="0"/>
                  </a:moveTo>
                  <a:cubicBezTo>
                    <a:pt x="2079" y="0"/>
                    <a:pt x="1418" y="252"/>
                    <a:pt x="945" y="757"/>
                  </a:cubicBezTo>
                  <a:cubicBezTo>
                    <a:pt x="347" y="1355"/>
                    <a:pt x="0" y="2174"/>
                    <a:pt x="0" y="3025"/>
                  </a:cubicBezTo>
                  <a:cubicBezTo>
                    <a:pt x="0" y="3560"/>
                    <a:pt x="126" y="4065"/>
                    <a:pt x="347" y="4506"/>
                  </a:cubicBezTo>
                  <a:cubicBezTo>
                    <a:pt x="630" y="3025"/>
                    <a:pt x="1197" y="1513"/>
                    <a:pt x="2205" y="473"/>
                  </a:cubicBezTo>
                  <a:cubicBezTo>
                    <a:pt x="2363" y="315"/>
                    <a:pt x="2552" y="158"/>
                    <a:pt x="2773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34" name="Google Shape;8235;p36">
              <a:extLst>
                <a:ext uri="{FF2B5EF4-FFF2-40B4-BE49-F238E27FC236}">
                  <a16:creationId xmlns:a16="http://schemas.microsoft.com/office/drawing/2014/main" id="{F48C8F1C-63BB-4BB5-A9D9-9C9576A439EC}"/>
                </a:ext>
              </a:extLst>
            </p:cNvPr>
            <p:cNvSpPr/>
            <p:nvPr/>
          </p:nvSpPr>
          <p:spPr>
            <a:xfrm>
              <a:off x="-21322300" y="3703775"/>
              <a:ext cx="294600" cy="293700"/>
            </a:xfrm>
            <a:custGeom>
              <a:avLst/>
              <a:gdLst/>
              <a:ahLst/>
              <a:cxnLst/>
              <a:rect l="l" t="t" r="r" b="b"/>
              <a:pathLst>
                <a:path w="11784" h="11748" extrusionOk="0">
                  <a:moveTo>
                    <a:pt x="6604" y="3797"/>
                  </a:moveTo>
                  <a:cubicBezTo>
                    <a:pt x="6773" y="3797"/>
                    <a:pt x="6905" y="3909"/>
                    <a:pt x="6931" y="4065"/>
                  </a:cubicBezTo>
                  <a:cubicBezTo>
                    <a:pt x="7026" y="4254"/>
                    <a:pt x="6900" y="4443"/>
                    <a:pt x="6711" y="4506"/>
                  </a:cubicBezTo>
                  <a:lnTo>
                    <a:pt x="6270" y="4664"/>
                  </a:lnTo>
                  <a:cubicBezTo>
                    <a:pt x="6018" y="4727"/>
                    <a:pt x="5955" y="5042"/>
                    <a:pt x="6112" y="5231"/>
                  </a:cubicBezTo>
                  <a:lnTo>
                    <a:pt x="6490" y="5640"/>
                  </a:lnTo>
                  <a:cubicBezTo>
                    <a:pt x="6575" y="5713"/>
                    <a:pt x="6674" y="5748"/>
                    <a:pt x="6767" y="5748"/>
                  </a:cubicBezTo>
                  <a:cubicBezTo>
                    <a:pt x="6916" y="5748"/>
                    <a:pt x="7050" y="5657"/>
                    <a:pt x="7089" y="5483"/>
                  </a:cubicBezTo>
                  <a:lnTo>
                    <a:pt x="7246" y="5042"/>
                  </a:lnTo>
                  <a:cubicBezTo>
                    <a:pt x="7321" y="4892"/>
                    <a:pt x="7455" y="4802"/>
                    <a:pt x="7586" y="4802"/>
                  </a:cubicBezTo>
                  <a:cubicBezTo>
                    <a:pt x="7620" y="4802"/>
                    <a:pt x="7655" y="4808"/>
                    <a:pt x="7687" y="4821"/>
                  </a:cubicBezTo>
                  <a:cubicBezTo>
                    <a:pt x="7908" y="4884"/>
                    <a:pt x="8002" y="5073"/>
                    <a:pt x="7971" y="5262"/>
                  </a:cubicBezTo>
                  <a:lnTo>
                    <a:pt x="7813" y="5703"/>
                  </a:lnTo>
                  <a:cubicBezTo>
                    <a:pt x="7655" y="6177"/>
                    <a:pt x="7212" y="6453"/>
                    <a:pt x="6764" y="6453"/>
                  </a:cubicBezTo>
                  <a:cubicBezTo>
                    <a:pt x="6498" y="6453"/>
                    <a:pt x="6229" y="6356"/>
                    <a:pt x="6018" y="6144"/>
                  </a:cubicBezTo>
                  <a:lnTo>
                    <a:pt x="5640" y="5766"/>
                  </a:lnTo>
                  <a:cubicBezTo>
                    <a:pt x="5073" y="5199"/>
                    <a:pt x="5293" y="4223"/>
                    <a:pt x="6081" y="3971"/>
                  </a:cubicBezTo>
                  <a:lnTo>
                    <a:pt x="6490" y="3813"/>
                  </a:lnTo>
                  <a:cubicBezTo>
                    <a:pt x="6529" y="3802"/>
                    <a:pt x="6567" y="3797"/>
                    <a:pt x="6604" y="3797"/>
                  </a:cubicBezTo>
                  <a:close/>
                  <a:moveTo>
                    <a:pt x="6900" y="1"/>
                  </a:moveTo>
                  <a:lnTo>
                    <a:pt x="6900" y="1"/>
                  </a:lnTo>
                  <a:cubicBezTo>
                    <a:pt x="6238" y="253"/>
                    <a:pt x="5608" y="600"/>
                    <a:pt x="5136" y="1104"/>
                  </a:cubicBezTo>
                  <a:cubicBezTo>
                    <a:pt x="3434" y="2805"/>
                    <a:pt x="3088" y="6176"/>
                    <a:pt x="3088" y="7657"/>
                  </a:cubicBezTo>
                  <a:cubicBezTo>
                    <a:pt x="2726" y="7476"/>
                    <a:pt x="2328" y="7387"/>
                    <a:pt x="1930" y="7387"/>
                  </a:cubicBezTo>
                  <a:cubicBezTo>
                    <a:pt x="1287" y="7387"/>
                    <a:pt x="644" y="7619"/>
                    <a:pt x="158" y="8066"/>
                  </a:cubicBezTo>
                  <a:cubicBezTo>
                    <a:pt x="0" y="8224"/>
                    <a:pt x="32" y="8539"/>
                    <a:pt x="252" y="8665"/>
                  </a:cubicBezTo>
                  <a:cubicBezTo>
                    <a:pt x="1449" y="9295"/>
                    <a:pt x="2489" y="10334"/>
                    <a:pt x="3119" y="11532"/>
                  </a:cubicBezTo>
                  <a:cubicBezTo>
                    <a:pt x="3191" y="11676"/>
                    <a:pt x="3304" y="11748"/>
                    <a:pt x="3429" y="11748"/>
                  </a:cubicBezTo>
                  <a:cubicBezTo>
                    <a:pt x="3523" y="11748"/>
                    <a:pt x="3623" y="11707"/>
                    <a:pt x="3718" y="11626"/>
                  </a:cubicBezTo>
                  <a:cubicBezTo>
                    <a:pt x="4505" y="10839"/>
                    <a:pt x="4663" y="9641"/>
                    <a:pt x="4127" y="8696"/>
                  </a:cubicBezTo>
                  <a:lnTo>
                    <a:pt x="4190" y="8696"/>
                  </a:lnTo>
                  <a:cubicBezTo>
                    <a:pt x="5640" y="8696"/>
                    <a:pt x="8979" y="8350"/>
                    <a:pt x="10680" y="6648"/>
                  </a:cubicBezTo>
                  <a:cubicBezTo>
                    <a:pt x="11184" y="6144"/>
                    <a:pt x="11531" y="5514"/>
                    <a:pt x="11783" y="4853"/>
                  </a:cubicBezTo>
                  <a:lnTo>
                    <a:pt x="11783" y="4853"/>
                  </a:lnTo>
                  <a:cubicBezTo>
                    <a:pt x="11374" y="4979"/>
                    <a:pt x="11027" y="5042"/>
                    <a:pt x="10649" y="5042"/>
                  </a:cubicBezTo>
                  <a:cubicBezTo>
                    <a:pt x="9578" y="5042"/>
                    <a:pt x="8601" y="4664"/>
                    <a:pt x="7876" y="3908"/>
                  </a:cubicBezTo>
                  <a:cubicBezTo>
                    <a:pt x="6805" y="2836"/>
                    <a:pt x="6490" y="1356"/>
                    <a:pt x="6900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/>
            </a:p>
          </p:txBody>
        </p:sp>
      </p:grpSp>
      <p:grpSp>
        <p:nvGrpSpPr>
          <p:cNvPr id="435" name="Google Shape;6030;p33">
            <a:extLst>
              <a:ext uri="{FF2B5EF4-FFF2-40B4-BE49-F238E27FC236}">
                <a16:creationId xmlns:a16="http://schemas.microsoft.com/office/drawing/2014/main" id="{05C8FB3A-DD78-4800-A5A6-7015B18C2FA1}"/>
              </a:ext>
            </a:extLst>
          </p:cNvPr>
          <p:cNvGrpSpPr/>
          <p:nvPr/>
        </p:nvGrpSpPr>
        <p:grpSpPr>
          <a:xfrm>
            <a:off x="4226216" y="5397735"/>
            <a:ext cx="356999" cy="428480"/>
            <a:chOff x="3895050" y="3806775"/>
            <a:chExt cx="419725" cy="481175"/>
          </a:xfrm>
        </p:grpSpPr>
        <p:sp>
          <p:nvSpPr>
            <p:cNvPr id="436" name="Google Shape;6031;p33">
              <a:extLst>
                <a:ext uri="{FF2B5EF4-FFF2-40B4-BE49-F238E27FC236}">
                  <a16:creationId xmlns:a16="http://schemas.microsoft.com/office/drawing/2014/main" id="{BF834876-3AAE-4CE4-B20E-C002D5E4E38B}"/>
                </a:ext>
              </a:extLst>
            </p:cNvPr>
            <p:cNvSpPr/>
            <p:nvPr/>
          </p:nvSpPr>
          <p:spPr>
            <a:xfrm>
              <a:off x="3895050" y="3942650"/>
              <a:ext cx="419725" cy="345300"/>
            </a:xfrm>
            <a:custGeom>
              <a:avLst/>
              <a:gdLst/>
              <a:ahLst/>
              <a:cxnLst/>
              <a:rect l="l" t="t" r="r" b="b"/>
              <a:pathLst>
                <a:path w="16789" h="13812" extrusionOk="0">
                  <a:moveTo>
                    <a:pt x="4448" y="1"/>
                  </a:moveTo>
                  <a:cubicBezTo>
                    <a:pt x="4233" y="1"/>
                    <a:pt x="4016" y="18"/>
                    <a:pt x="3801" y="54"/>
                  </a:cubicBezTo>
                  <a:cubicBezTo>
                    <a:pt x="1545" y="418"/>
                    <a:pt x="1" y="2604"/>
                    <a:pt x="356" y="4929"/>
                  </a:cubicBezTo>
                  <a:cubicBezTo>
                    <a:pt x="994" y="9100"/>
                    <a:pt x="2205" y="11942"/>
                    <a:pt x="3858" y="13147"/>
                  </a:cubicBezTo>
                  <a:cubicBezTo>
                    <a:pt x="4470" y="13592"/>
                    <a:pt x="5129" y="13811"/>
                    <a:pt x="5863" y="13811"/>
                  </a:cubicBezTo>
                  <a:cubicBezTo>
                    <a:pt x="6071" y="13811"/>
                    <a:pt x="6286" y="13793"/>
                    <a:pt x="6508" y="13758"/>
                  </a:cubicBezTo>
                  <a:cubicBezTo>
                    <a:pt x="7125" y="13659"/>
                    <a:pt x="7610" y="13406"/>
                    <a:pt x="7999" y="12987"/>
                  </a:cubicBezTo>
                  <a:lnTo>
                    <a:pt x="8396" y="12557"/>
                  </a:lnTo>
                  <a:lnTo>
                    <a:pt x="8791" y="12987"/>
                  </a:lnTo>
                  <a:cubicBezTo>
                    <a:pt x="9179" y="13406"/>
                    <a:pt x="9667" y="13659"/>
                    <a:pt x="10281" y="13758"/>
                  </a:cubicBezTo>
                  <a:cubicBezTo>
                    <a:pt x="10503" y="13793"/>
                    <a:pt x="10718" y="13811"/>
                    <a:pt x="10927" y="13811"/>
                  </a:cubicBezTo>
                  <a:cubicBezTo>
                    <a:pt x="11660" y="13811"/>
                    <a:pt x="12319" y="13592"/>
                    <a:pt x="12931" y="13147"/>
                  </a:cubicBezTo>
                  <a:cubicBezTo>
                    <a:pt x="14587" y="11942"/>
                    <a:pt x="15795" y="9100"/>
                    <a:pt x="16433" y="4929"/>
                  </a:cubicBezTo>
                  <a:cubicBezTo>
                    <a:pt x="16788" y="2604"/>
                    <a:pt x="15244" y="418"/>
                    <a:pt x="12988" y="54"/>
                  </a:cubicBezTo>
                  <a:cubicBezTo>
                    <a:pt x="12773" y="18"/>
                    <a:pt x="12556" y="1"/>
                    <a:pt x="12341" y="1"/>
                  </a:cubicBezTo>
                  <a:cubicBezTo>
                    <a:pt x="11461" y="1"/>
                    <a:pt x="10599" y="293"/>
                    <a:pt x="9893" y="840"/>
                  </a:cubicBezTo>
                  <a:cubicBezTo>
                    <a:pt x="9601" y="1063"/>
                    <a:pt x="9263" y="1216"/>
                    <a:pt x="8905" y="1292"/>
                  </a:cubicBezTo>
                  <a:cubicBezTo>
                    <a:pt x="8736" y="1326"/>
                    <a:pt x="8567" y="1343"/>
                    <a:pt x="8397" y="1343"/>
                  </a:cubicBezTo>
                  <a:cubicBezTo>
                    <a:pt x="8296" y="1343"/>
                    <a:pt x="8196" y="1337"/>
                    <a:pt x="8095" y="1325"/>
                  </a:cubicBezTo>
                  <a:cubicBezTo>
                    <a:pt x="7658" y="1273"/>
                    <a:pt x="7246" y="1105"/>
                    <a:pt x="6896" y="840"/>
                  </a:cubicBezTo>
                  <a:cubicBezTo>
                    <a:pt x="6190" y="293"/>
                    <a:pt x="5328" y="1"/>
                    <a:pt x="4448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37" name="Google Shape;6032;p33">
              <a:extLst>
                <a:ext uri="{FF2B5EF4-FFF2-40B4-BE49-F238E27FC236}">
                  <a16:creationId xmlns:a16="http://schemas.microsoft.com/office/drawing/2014/main" id="{356B9BA1-993C-4C02-AA18-7054CFD081EA}"/>
                </a:ext>
              </a:extLst>
            </p:cNvPr>
            <p:cNvSpPr/>
            <p:nvPr/>
          </p:nvSpPr>
          <p:spPr>
            <a:xfrm>
              <a:off x="4016325" y="3806775"/>
              <a:ext cx="199225" cy="142475"/>
            </a:xfrm>
            <a:custGeom>
              <a:avLst/>
              <a:gdLst/>
              <a:ahLst/>
              <a:cxnLst/>
              <a:rect l="l" t="t" r="r" b="b"/>
              <a:pathLst>
                <a:path w="7969" h="5699" extrusionOk="0">
                  <a:moveTo>
                    <a:pt x="1350" y="0"/>
                  </a:moveTo>
                  <a:cubicBezTo>
                    <a:pt x="1132" y="0"/>
                    <a:pt x="925" y="129"/>
                    <a:pt x="832" y="343"/>
                  </a:cubicBezTo>
                  <a:cubicBezTo>
                    <a:pt x="799" y="424"/>
                    <a:pt x="1" y="2330"/>
                    <a:pt x="678" y="4101"/>
                  </a:cubicBezTo>
                  <a:cubicBezTo>
                    <a:pt x="736" y="4242"/>
                    <a:pt x="796" y="4381"/>
                    <a:pt x="868" y="4516"/>
                  </a:cubicBezTo>
                  <a:cubicBezTo>
                    <a:pt x="1534" y="4691"/>
                    <a:pt x="2157" y="4995"/>
                    <a:pt x="2702" y="5414"/>
                  </a:cubicBezTo>
                  <a:cubicBezTo>
                    <a:pt x="2950" y="5603"/>
                    <a:pt x="3247" y="5698"/>
                    <a:pt x="3544" y="5698"/>
                  </a:cubicBezTo>
                  <a:cubicBezTo>
                    <a:pt x="3840" y="5698"/>
                    <a:pt x="4137" y="5603"/>
                    <a:pt x="4385" y="5414"/>
                  </a:cubicBezTo>
                  <a:cubicBezTo>
                    <a:pt x="4442" y="5368"/>
                    <a:pt x="4503" y="5326"/>
                    <a:pt x="4563" y="5284"/>
                  </a:cubicBezTo>
                  <a:cubicBezTo>
                    <a:pt x="4870" y="4592"/>
                    <a:pt x="5355" y="3968"/>
                    <a:pt x="6020" y="3417"/>
                  </a:cubicBezTo>
                  <a:cubicBezTo>
                    <a:pt x="6478" y="3035"/>
                    <a:pt x="6987" y="2722"/>
                    <a:pt x="7532" y="2484"/>
                  </a:cubicBezTo>
                  <a:cubicBezTo>
                    <a:pt x="7824" y="2372"/>
                    <a:pt x="7969" y="2044"/>
                    <a:pt x="7854" y="1752"/>
                  </a:cubicBezTo>
                  <a:cubicBezTo>
                    <a:pt x="7768" y="1529"/>
                    <a:pt x="7554" y="1392"/>
                    <a:pt x="7327" y="1392"/>
                  </a:cubicBezTo>
                  <a:cubicBezTo>
                    <a:pt x="7260" y="1392"/>
                    <a:pt x="7192" y="1404"/>
                    <a:pt x="7125" y="1430"/>
                  </a:cubicBezTo>
                  <a:lnTo>
                    <a:pt x="7125" y="1433"/>
                  </a:lnTo>
                  <a:cubicBezTo>
                    <a:pt x="7089" y="1445"/>
                    <a:pt x="6243" y="1776"/>
                    <a:pt x="5334" y="2520"/>
                  </a:cubicBezTo>
                  <a:cubicBezTo>
                    <a:pt x="4997" y="2794"/>
                    <a:pt x="4689" y="3098"/>
                    <a:pt x="4412" y="3429"/>
                  </a:cubicBezTo>
                  <a:cubicBezTo>
                    <a:pt x="4367" y="3194"/>
                    <a:pt x="4301" y="2965"/>
                    <a:pt x="4217" y="2743"/>
                  </a:cubicBezTo>
                  <a:cubicBezTo>
                    <a:pt x="3536" y="972"/>
                    <a:pt x="1669" y="90"/>
                    <a:pt x="1588" y="54"/>
                  </a:cubicBezTo>
                  <a:cubicBezTo>
                    <a:pt x="1511" y="17"/>
                    <a:pt x="1430" y="0"/>
                    <a:pt x="1350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</p:grpSp>
      <p:grpSp>
        <p:nvGrpSpPr>
          <p:cNvPr id="438" name="Google Shape;6033;p33">
            <a:extLst>
              <a:ext uri="{FF2B5EF4-FFF2-40B4-BE49-F238E27FC236}">
                <a16:creationId xmlns:a16="http://schemas.microsoft.com/office/drawing/2014/main" id="{B5DA1548-4BAA-4B47-B175-93D21D3F17FA}"/>
              </a:ext>
            </a:extLst>
          </p:cNvPr>
          <p:cNvGrpSpPr/>
          <p:nvPr/>
        </p:nvGrpSpPr>
        <p:grpSpPr>
          <a:xfrm>
            <a:off x="4282581" y="6498886"/>
            <a:ext cx="370420" cy="436072"/>
            <a:chOff x="4464775" y="3806475"/>
            <a:chExt cx="477625" cy="481800"/>
          </a:xfrm>
        </p:grpSpPr>
        <p:sp>
          <p:nvSpPr>
            <p:cNvPr id="439" name="Google Shape;6034;p33">
              <a:extLst>
                <a:ext uri="{FF2B5EF4-FFF2-40B4-BE49-F238E27FC236}">
                  <a16:creationId xmlns:a16="http://schemas.microsoft.com/office/drawing/2014/main" id="{806C96B1-0798-4CCB-AB03-7DA1E8A95501}"/>
                </a:ext>
              </a:extLst>
            </p:cNvPr>
            <p:cNvSpPr/>
            <p:nvPr/>
          </p:nvSpPr>
          <p:spPr>
            <a:xfrm>
              <a:off x="4726375" y="3806475"/>
              <a:ext cx="56500" cy="141125"/>
            </a:xfrm>
            <a:custGeom>
              <a:avLst/>
              <a:gdLst/>
              <a:ahLst/>
              <a:cxnLst/>
              <a:rect l="l" t="t" r="r" b="b"/>
              <a:pathLst>
                <a:path w="2260" h="5645" extrusionOk="0">
                  <a:moveTo>
                    <a:pt x="1133" y="1"/>
                  </a:moveTo>
                  <a:cubicBezTo>
                    <a:pt x="978" y="1"/>
                    <a:pt x="823" y="64"/>
                    <a:pt x="712" y="189"/>
                  </a:cubicBezTo>
                  <a:cubicBezTo>
                    <a:pt x="504" y="421"/>
                    <a:pt x="522" y="776"/>
                    <a:pt x="754" y="984"/>
                  </a:cubicBezTo>
                  <a:cubicBezTo>
                    <a:pt x="832" y="1056"/>
                    <a:pt x="1130" y="1385"/>
                    <a:pt x="1130" y="1695"/>
                  </a:cubicBezTo>
                  <a:cubicBezTo>
                    <a:pt x="1130" y="1990"/>
                    <a:pt x="850" y="2315"/>
                    <a:pt x="754" y="2402"/>
                  </a:cubicBezTo>
                  <a:cubicBezTo>
                    <a:pt x="678" y="2472"/>
                    <a:pt x="1" y="3101"/>
                    <a:pt x="1" y="3953"/>
                  </a:cubicBezTo>
                  <a:cubicBezTo>
                    <a:pt x="1" y="4802"/>
                    <a:pt x="675" y="5432"/>
                    <a:pt x="754" y="5501"/>
                  </a:cubicBezTo>
                  <a:cubicBezTo>
                    <a:pt x="861" y="5597"/>
                    <a:pt x="995" y="5644"/>
                    <a:pt x="1128" y="5644"/>
                  </a:cubicBezTo>
                  <a:cubicBezTo>
                    <a:pt x="1283" y="5644"/>
                    <a:pt x="1437" y="5580"/>
                    <a:pt x="1549" y="5456"/>
                  </a:cubicBezTo>
                  <a:cubicBezTo>
                    <a:pt x="1757" y="5224"/>
                    <a:pt x="1735" y="4869"/>
                    <a:pt x="1507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7" y="3242"/>
                  </a:cubicBezTo>
                  <a:cubicBezTo>
                    <a:pt x="1585" y="3173"/>
                    <a:pt x="2259" y="2544"/>
                    <a:pt x="2259" y="1692"/>
                  </a:cubicBezTo>
                  <a:cubicBezTo>
                    <a:pt x="2259" y="842"/>
                    <a:pt x="1585" y="213"/>
                    <a:pt x="1507" y="144"/>
                  </a:cubicBezTo>
                  <a:cubicBezTo>
                    <a:pt x="1399" y="48"/>
                    <a:pt x="1266" y="1"/>
                    <a:pt x="1133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40" name="Google Shape;6035;p33">
              <a:extLst>
                <a:ext uri="{FF2B5EF4-FFF2-40B4-BE49-F238E27FC236}">
                  <a16:creationId xmlns:a16="http://schemas.microsoft.com/office/drawing/2014/main" id="{8848E83E-6D36-4B97-A73E-F47101183ACB}"/>
                </a:ext>
              </a:extLst>
            </p:cNvPr>
            <p:cNvSpPr/>
            <p:nvPr/>
          </p:nvSpPr>
          <p:spPr>
            <a:xfrm>
              <a:off x="4641700" y="3806475"/>
              <a:ext cx="56475" cy="141125"/>
            </a:xfrm>
            <a:custGeom>
              <a:avLst/>
              <a:gdLst/>
              <a:ahLst/>
              <a:cxnLst/>
              <a:rect l="l" t="t" r="r" b="b"/>
              <a:pathLst>
                <a:path w="2259" h="5645" extrusionOk="0">
                  <a:moveTo>
                    <a:pt x="1132" y="1"/>
                  </a:moveTo>
                  <a:cubicBezTo>
                    <a:pt x="977" y="1"/>
                    <a:pt x="823" y="64"/>
                    <a:pt x="711" y="189"/>
                  </a:cubicBezTo>
                  <a:cubicBezTo>
                    <a:pt x="503" y="421"/>
                    <a:pt x="521" y="776"/>
                    <a:pt x="753" y="984"/>
                  </a:cubicBezTo>
                  <a:cubicBezTo>
                    <a:pt x="831" y="1056"/>
                    <a:pt x="1130" y="1385"/>
                    <a:pt x="1130" y="1695"/>
                  </a:cubicBezTo>
                  <a:cubicBezTo>
                    <a:pt x="1130" y="1990"/>
                    <a:pt x="849" y="2315"/>
                    <a:pt x="753" y="2402"/>
                  </a:cubicBezTo>
                  <a:cubicBezTo>
                    <a:pt x="678" y="2472"/>
                    <a:pt x="0" y="3101"/>
                    <a:pt x="0" y="3953"/>
                  </a:cubicBezTo>
                  <a:cubicBezTo>
                    <a:pt x="0" y="4802"/>
                    <a:pt x="675" y="5432"/>
                    <a:pt x="753" y="5501"/>
                  </a:cubicBezTo>
                  <a:cubicBezTo>
                    <a:pt x="860" y="5597"/>
                    <a:pt x="994" y="5644"/>
                    <a:pt x="1127" y="5644"/>
                  </a:cubicBezTo>
                  <a:cubicBezTo>
                    <a:pt x="1282" y="5644"/>
                    <a:pt x="1436" y="5580"/>
                    <a:pt x="1548" y="5456"/>
                  </a:cubicBezTo>
                  <a:cubicBezTo>
                    <a:pt x="1756" y="5224"/>
                    <a:pt x="1735" y="4869"/>
                    <a:pt x="1506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6" y="3242"/>
                  </a:cubicBezTo>
                  <a:cubicBezTo>
                    <a:pt x="1581" y="3173"/>
                    <a:pt x="2259" y="2544"/>
                    <a:pt x="2259" y="1692"/>
                  </a:cubicBezTo>
                  <a:cubicBezTo>
                    <a:pt x="2259" y="842"/>
                    <a:pt x="1581" y="213"/>
                    <a:pt x="1506" y="144"/>
                  </a:cubicBezTo>
                  <a:cubicBezTo>
                    <a:pt x="1399" y="48"/>
                    <a:pt x="1265" y="1"/>
                    <a:pt x="1132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41" name="Google Shape;6036;p33">
              <a:extLst>
                <a:ext uri="{FF2B5EF4-FFF2-40B4-BE49-F238E27FC236}">
                  <a16:creationId xmlns:a16="http://schemas.microsoft.com/office/drawing/2014/main" id="{5B116B48-FFEC-4C4A-9548-E87BF81D77AC}"/>
                </a:ext>
              </a:extLst>
            </p:cNvPr>
            <p:cNvSpPr/>
            <p:nvPr/>
          </p:nvSpPr>
          <p:spPr>
            <a:xfrm>
              <a:off x="4557000" y="3806475"/>
              <a:ext cx="56500" cy="141125"/>
            </a:xfrm>
            <a:custGeom>
              <a:avLst/>
              <a:gdLst/>
              <a:ahLst/>
              <a:cxnLst/>
              <a:rect l="l" t="t" r="r" b="b"/>
              <a:pathLst>
                <a:path w="2260" h="5645" extrusionOk="0">
                  <a:moveTo>
                    <a:pt x="1132" y="1"/>
                  </a:moveTo>
                  <a:cubicBezTo>
                    <a:pt x="977" y="1"/>
                    <a:pt x="823" y="64"/>
                    <a:pt x="711" y="189"/>
                  </a:cubicBezTo>
                  <a:cubicBezTo>
                    <a:pt x="504" y="421"/>
                    <a:pt x="522" y="776"/>
                    <a:pt x="753" y="984"/>
                  </a:cubicBezTo>
                  <a:cubicBezTo>
                    <a:pt x="832" y="1056"/>
                    <a:pt x="1130" y="1385"/>
                    <a:pt x="1130" y="1695"/>
                  </a:cubicBezTo>
                  <a:cubicBezTo>
                    <a:pt x="1130" y="1990"/>
                    <a:pt x="850" y="2315"/>
                    <a:pt x="753" y="2402"/>
                  </a:cubicBezTo>
                  <a:cubicBezTo>
                    <a:pt x="678" y="2472"/>
                    <a:pt x="1" y="3101"/>
                    <a:pt x="1" y="3953"/>
                  </a:cubicBezTo>
                  <a:cubicBezTo>
                    <a:pt x="1" y="4802"/>
                    <a:pt x="675" y="5432"/>
                    <a:pt x="753" y="5501"/>
                  </a:cubicBezTo>
                  <a:cubicBezTo>
                    <a:pt x="861" y="5597"/>
                    <a:pt x="994" y="5644"/>
                    <a:pt x="1127" y="5644"/>
                  </a:cubicBezTo>
                  <a:cubicBezTo>
                    <a:pt x="1282" y="5644"/>
                    <a:pt x="1437" y="5580"/>
                    <a:pt x="1548" y="5456"/>
                  </a:cubicBezTo>
                  <a:cubicBezTo>
                    <a:pt x="1756" y="5224"/>
                    <a:pt x="1735" y="4869"/>
                    <a:pt x="1506" y="4661"/>
                  </a:cubicBezTo>
                  <a:cubicBezTo>
                    <a:pt x="1428" y="4588"/>
                    <a:pt x="1130" y="4260"/>
                    <a:pt x="1130" y="3950"/>
                  </a:cubicBezTo>
                  <a:cubicBezTo>
                    <a:pt x="1130" y="3655"/>
                    <a:pt x="1410" y="3330"/>
                    <a:pt x="1506" y="3242"/>
                  </a:cubicBezTo>
                  <a:cubicBezTo>
                    <a:pt x="1582" y="3173"/>
                    <a:pt x="2259" y="2544"/>
                    <a:pt x="2259" y="1692"/>
                  </a:cubicBezTo>
                  <a:cubicBezTo>
                    <a:pt x="2259" y="842"/>
                    <a:pt x="1582" y="213"/>
                    <a:pt x="1506" y="144"/>
                  </a:cubicBezTo>
                  <a:cubicBezTo>
                    <a:pt x="1399" y="48"/>
                    <a:pt x="1265" y="1"/>
                    <a:pt x="1132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42" name="Google Shape;6037;p33">
              <a:extLst>
                <a:ext uri="{FF2B5EF4-FFF2-40B4-BE49-F238E27FC236}">
                  <a16:creationId xmlns:a16="http://schemas.microsoft.com/office/drawing/2014/main" id="{469FF679-D264-4F0D-A96B-2B91EC7C59CC}"/>
                </a:ext>
              </a:extLst>
            </p:cNvPr>
            <p:cNvSpPr/>
            <p:nvPr/>
          </p:nvSpPr>
          <p:spPr>
            <a:xfrm>
              <a:off x="4464775" y="4230875"/>
              <a:ext cx="395250" cy="57400"/>
            </a:xfrm>
            <a:custGeom>
              <a:avLst/>
              <a:gdLst/>
              <a:ahLst/>
              <a:cxnLst/>
              <a:rect l="l" t="t" r="r" b="b"/>
              <a:pathLst>
                <a:path w="15810" h="2296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910" y="1130"/>
                  </a:lnTo>
                  <a:lnTo>
                    <a:pt x="2006" y="1359"/>
                  </a:lnTo>
                  <a:cubicBezTo>
                    <a:pt x="2291" y="1932"/>
                    <a:pt x="2875" y="2295"/>
                    <a:pt x="3516" y="2295"/>
                  </a:cubicBezTo>
                  <a:cubicBezTo>
                    <a:pt x="3519" y="2295"/>
                    <a:pt x="3521" y="2295"/>
                    <a:pt x="3524" y="2295"/>
                  </a:cubicBezTo>
                  <a:lnTo>
                    <a:pt x="12290" y="2295"/>
                  </a:lnTo>
                  <a:cubicBezTo>
                    <a:pt x="12292" y="2295"/>
                    <a:pt x="12295" y="2295"/>
                    <a:pt x="12298" y="2295"/>
                  </a:cubicBezTo>
                  <a:cubicBezTo>
                    <a:pt x="12936" y="2295"/>
                    <a:pt x="13520" y="1932"/>
                    <a:pt x="13804" y="1359"/>
                  </a:cubicBezTo>
                  <a:lnTo>
                    <a:pt x="13901" y="1130"/>
                  </a:lnTo>
                  <a:lnTo>
                    <a:pt x="15247" y="1130"/>
                  </a:lnTo>
                  <a:cubicBezTo>
                    <a:pt x="15557" y="1130"/>
                    <a:pt x="15810" y="877"/>
                    <a:pt x="15810" y="564"/>
                  </a:cubicBezTo>
                  <a:cubicBezTo>
                    <a:pt x="15810" y="251"/>
                    <a:pt x="15557" y="1"/>
                    <a:pt x="15247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43" name="Google Shape;6038;p33">
              <a:extLst>
                <a:ext uri="{FF2B5EF4-FFF2-40B4-BE49-F238E27FC236}">
                  <a16:creationId xmlns:a16="http://schemas.microsoft.com/office/drawing/2014/main" id="{4CC6D818-39FA-43CF-945D-AD35F5060FF9}"/>
                </a:ext>
              </a:extLst>
            </p:cNvPr>
            <p:cNvSpPr/>
            <p:nvPr/>
          </p:nvSpPr>
          <p:spPr>
            <a:xfrm>
              <a:off x="4840675" y="4007300"/>
              <a:ext cx="101725" cy="166025"/>
            </a:xfrm>
            <a:custGeom>
              <a:avLst/>
              <a:gdLst/>
              <a:ahLst/>
              <a:cxnLst/>
              <a:rect l="l" t="t" r="r" b="b"/>
              <a:pathLst>
                <a:path w="4069" h="6641" extrusionOk="0">
                  <a:moveTo>
                    <a:pt x="1870" y="0"/>
                  </a:moveTo>
                  <a:cubicBezTo>
                    <a:pt x="1852" y="380"/>
                    <a:pt x="1837" y="759"/>
                    <a:pt x="1795" y="1130"/>
                  </a:cubicBezTo>
                  <a:cubicBezTo>
                    <a:pt x="1927" y="1181"/>
                    <a:pt x="2048" y="1256"/>
                    <a:pt x="2150" y="1355"/>
                  </a:cubicBezTo>
                  <a:cubicBezTo>
                    <a:pt x="2800" y="2006"/>
                    <a:pt x="2433" y="3469"/>
                    <a:pt x="1352" y="4550"/>
                  </a:cubicBezTo>
                  <a:cubicBezTo>
                    <a:pt x="1177" y="4722"/>
                    <a:pt x="991" y="4879"/>
                    <a:pt x="792" y="5017"/>
                  </a:cubicBezTo>
                  <a:cubicBezTo>
                    <a:pt x="566" y="5577"/>
                    <a:pt x="301" y="6119"/>
                    <a:pt x="0" y="6640"/>
                  </a:cubicBezTo>
                  <a:cubicBezTo>
                    <a:pt x="747" y="6429"/>
                    <a:pt x="1506" y="5993"/>
                    <a:pt x="2150" y="5348"/>
                  </a:cubicBezTo>
                  <a:cubicBezTo>
                    <a:pt x="3716" y="3782"/>
                    <a:pt x="4068" y="1678"/>
                    <a:pt x="2948" y="557"/>
                  </a:cubicBezTo>
                  <a:cubicBezTo>
                    <a:pt x="2656" y="268"/>
                    <a:pt x="2280" y="97"/>
                    <a:pt x="1870" y="0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>
                <a:solidFill>
                  <a:srgbClr val="435D74"/>
                </a:solidFill>
              </a:endParaRPr>
            </a:p>
          </p:txBody>
        </p:sp>
        <p:sp>
          <p:nvSpPr>
            <p:cNvPr id="444" name="Google Shape;6039;p33">
              <a:extLst>
                <a:ext uri="{FF2B5EF4-FFF2-40B4-BE49-F238E27FC236}">
                  <a16:creationId xmlns:a16="http://schemas.microsoft.com/office/drawing/2014/main" id="{89FF64E4-A44F-4719-BD3E-479A2E2FCBE4}"/>
                </a:ext>
              </a:extLst>
            </p:cNvPr>
            <p:cNvSpPr/>
            <p:nvPr/>
          </p:nvSpPr>
          <p:spPr>
            <a:xfrm>
              <a:off x="4464775" y="3976800"/>
              <a:ext cx="395250" cy="225875"/>
            </a:xfrm>
            <a:custGeom>
              <a:avLst/>
              <a:gdLst/>
              <a:ahLst/>
              <a:cxnLst/>
              <a:rect l="l" t="t" r="r" b="b"/>
              <a:pathLst>
                <a:path w="15810" h="9035" extrusionOk="0">
                  <a:moveTo>
                    <a:pt x="564" y="1"/>
                  </a:moveTo>
                  <a:cubicBezTo>
                    <a:pt x="254" y="1"/>
                    <a:pt x="1" y="251"/>
                    <a:pt x="1" y="564"/>
                  </a:cubicBezTo>
                  <a:cubicBezTo>
                    <a:pt x="1" y="3930"/>
                    <a:pt x="1157" y="7026"/>
                    <a:pt x="3075" y="9035"/>
                  </a:cubicBezTo>
                  <a:lnTo>
                    <a:pt x="12735" y="9035"/>
                  </a:lnTo>
                  <a:cubicBezTo>
                    <a:pt x="14654" y="7026"/>
                    <a:pt x="15810" y="3930"/>
                    <a:pt x="15810" y="564"/>
                  </a:cubicBezTo>
                  <a:cubicBezTo>
                    <a:pt x="15810" y="251"/>
                    <a:pt x="15557" y="1"/>
                    <a:pt x="15244" y="1"/>
                  </a:cubicBezTo>
                  <a:close/>
                </a:path>
              </a:pathLst>
            </a:custGeom>
            <a:solidFill>
              <a:srgbClr val="5F7D95"/>
            </a:solidFill>
            <a:ln>
              <a:noFill/>
            </a:ln>
          </p:spPr>
          <p:txBody>
            <a:bodyPr spcFirstLastPara="1" wrap="square" lIns="82939" tIns="82939" rIns="82939" bIns="82939" anchor="ctr" anchorCtr="0">
              <a:noAutofit/>
            </a:bodyPr>
            <a:lstStyle/>
            <a:p>
              <a:endParaRPr sz="1633" dirty="0">
                <a:solidFill>
                  <a:srgbClr val="435D74"/>
                </a:solidFill>
              </a:endParaRPr>
            </a:p>
          </p:txBody>
        </p:sp>
      </p:grpSp>
      <p:grpSp>
        <p:nvGrpSpPr>
          <p:cNvPr id="451" name="Google Shape;7366;p36">
            <a:extLst>
              <a:ext uri="{FF2B5EF4-FFF2-40B4-BE49-F238E27FC236}">
                <a16:creationId xmlns:a16="http://schemas.microsoft.com/office/drawing/2014/main" id="{C84C88D5-FFE3-41E8-A0E4-EF666FBD2E56}"/>
              </a:ext>
            </a:extLst>
          </p:cNvPr>
          <p:cNvGrpSpPr/>
          <p:nvPr/>
        </p:nvGrpSpPr>
        <p:grpSpPr>
          <a:xfrm>
            <a:off x="4226215" y="8600595"/>
            <a:ext cx="279847" cy="383675"/>
            <a:chOff x="4882340" y="1509358"/>
            <a:chExt cx="246171" cy="351095"/>
          </a:xfrm>
        </p:grpSpPr>
        <p:sp>
          <p:nvSpPr>
            <p:cNvPr id="452" name="Google Shape;7367;p36">
              <a:extLst>
                <a:ext uri="{FF2B5EF4-FFF2-40B4-BE49-F238E27FC236}">
                  <a16:creationId xmlns:a16="http://schemas.microsoft.com/office/drawing/2014/main" id="{7B2EB015-3D00-4181-8FAF-1003F56CE845}"/>
                </a:ext>
              </a:extLst>
            </p:cNvPr>
            <p:cNvSpPr/>
            <p:nvPr/>
          </p:nvSpPr>
          <p:spPr>
            <a:xfrm>
              <a:off x="4935709" y="1576784"/>
              <a:ext cx="30724" cy="30692"/>
            </a:xfrm>
            <a:custGeom>
              <a:avLst/>
              <a:gdLst/>
              <a:ahLst/>
              <a:cxnLst/>
              <a:rect l="l" t="t" r="r" b="b"/>
              <a:pathLst>
                <a:path w="966" h="965" extrusionOk="0">
                  <a:moveTo>
                    <a:pt x="787" y="0"/>
                  </a:moveTo>
                  <a:cubicBezTo>
                    <a:pt x="346" y="0"/>
                    <a:pt x="1" y="357"/>
                    <a:pt x="1" y="798"/>
                  </a:cubicBezTo>
                  <a:cubicBezTo>
                    <a:pt x="1" y="881"/>
                    <a:pt x="72" y="965"/>
                    <a:pt x="156" y="965"/>
                  </a:cubicBezTo>
                  <a:cubicBezTo>
                    <a:pt x="251" y="965"/>
                    <a:pt x="322" y="881"/>
                    <a:pt x="322" y="798"/>
                  </a:cubicBezTo>
                  <a:cubicBezTo>
                    <a:pt x="322" y="548"/>
                    <a:pt x="525" y="322"/>
                    <a:pt x="799" y="322"/>
                  </a:cubicBezTo>
                  <a:cubicBezTo>
                    <a:pt x="882" y="322"/>
                    <a:pt x="965" y="250"/>
                    <a:pt x="965" y="155"/>
                  </a:cubicBezTo>
                  <a:cubicBezTo>
                    <a:pt x="953" y="84"/>
                    <a:pt x="870" y="0"/>
                    <a:pt x="787" y="0"/>
                  </a:cubicBezTo>
                  <a:close/>
                </a:path>
              </a:pathLst>
            </a:custGeom>
            <a:solidFill>
              <a:srgbClr val="657E93"/>
            </a:solidFill>
            <a:ln>
              <a:noFill/>
            </a:ln>
          </p:spPr>
          <p:txBody>
            <a:bodyPr spcFirstLastPara="1" wrap="square" lIns="82281" tIns="82281" rIns="82281" bIns="82281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53" name="Google Shape;7368;p36">
              <a:extLst>
                <a:ext uri="{FF2B5EF4-FFF2-40B4-BE49-F238E27FC236}">
                  <a16:creationId xmlns:a16="http://schemas.microsoft.com/office/drawing/2014/main" id="{C2326E2C-0ED7-4C6A-AEE7-B518DEE9B2DC}"/>
                </a:ext>
              </a:extLst>
            </p:cNvPr>
            <p:cNvSpPr/>
            <p:nvPr/>
          </p:nvSpPr>
          <p:spPr>
            <a:xfrm>
              <a:off x="5043655" y="1597235"/>
              <a:ext cx="30692" cy="31073"/>
            </a:xfrm>
            <a:custGeom>
              <a:avLst/>
              <a:gdLst/>
              <a:ahLst/>
              <a:cxnLst/>
              <a:rect l="l" t="t" r="r" b="b"/>
              <a:pathLst>
                <a:path w="965" h="977" extrusionOk="0">
                  <a:moveTo>
                    <a:pt x="155" y="0"/>
                  </a:moveTo>
                  <a:cubicBezTo>
                    <a:pt x="72" y="0"/>
                    <a:pt x="0" y="84"/>
                    <a:pt x="0" y="167"/>
                  </a:cubicBezTo>
                  <a:cubicBezTo>
                    <a:pt x="0" y="262"/>
                    <a:pt x="72" y="334"/>
                    <a:pt x="155" y="334"/>
                  </a:cubicBezTo>
                  <a:cubicBezTo>
                    <a:pt x="417" y="334"/>
                    <a:pt x="631" y="536"/>
                    <a:pt x="631" y="810"/>
                  </a:cubicBezTo>
                  <a:cubicBezTo>
                    <a:pt x="631" y="893"/>
                    <a:pt x="714" y="977"/>
                    <a:pt x="798" y="977"/>
                  </a:cubicBezTo>
                  <a:cubicBezTo>
                    <a:pt x="881" y="977"/>
                    <a:pt x="965" y="893"/>
                    <a:pt x="965" y="810"/>
                  </a:cubicBezTo>
                  <a:cubicBezTo>
                    <a:pt x="953" y="357"/>
                    <a:pt x="584" y="0"/>
                    <a:pt x="155" y="0"/>
                  </a:cubicBezTo>
                  <a:close/>
                </a:path>
              </a:pathLst>
            </a:custGeom>
            <a:solidFill>
              <a:srgbClr val="657E93"/>
            </a:solidFill>
            <a:ln>
              <a:noFill/>
            </a:ln>
          </p:spPr>
          <p:txBody>
            <a:bodyPr spcFirstLastPara="1" wrap="square" lIns="82281" tIns="82281" rIns="82281" bIns="82281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54" name="Google Shape;7369;p36">
              <a:extLst>
                <a:ext uri="{FF2B5EF4-FFF2-40B4-BE49-F238E27FC236}">
                  <a16:creationId xmlns:a16="http://schemas.microsoft.com/office/drawing/2014/main" id="{8FABEF76-F7DB-4E04-AEE8-A5FBADE3FEEF}"/>
                </a:ext>
              </a:extLst>
            </p:cNvPr>
            <p:cNvSpPr/>
            <p:nvPr/>
          </p:nvSpPr>
          <p:spPr>
            <a:xfrm>
              <a:off x="4993657" y="1538046"/>
              <a:ext cx="36003" cy="26271"/>
            </a:xfrm>
            <a:custGeom>
              <a:avLst/>
              <a:gdLst/>
              <a:ahLst/>
              <a:cxnLst/>
              <a:rect l="l" t="t" r="r" b="b"/>
              <a:pathLst>
                <a:path w="1132" h="826" extrusionOk="0">
                  <a:moveTo>
                    <a:pt x="315" y="0"/>
                  </a:moveTo>
                  <a:cubicBezTo>
                    <a:pt x="262" y="0"/>
                    <a:pt x="209" y="5"/>
                    <a:pt x="155" y="16"/>
                  </a:cubicBezTo>
                  <a:cubicBezTo>
                    <a:pt x="60" y="28"/>
                    <a:pt x="0" y="123"/>
                    <a:pt x="36" y="206"/>
                  </a:cubicBezTo>
                  <a:cubicBezTo>
                    <a:pt x="46" y="282"/>
                    <a:pt x="109" y="336"/>
                    <a:pt x="176" y="336"/>
                  </a:cubicBezTo>
                  <a:cubicBezTo>
                    <a:pt x="193" y="336"/>
                    <a:pt x="210" y="332"/>
                    <a:pt x="227" y="325"/>
                  </a:cubicBezTo>
                  <a:cubicBezTo>
                    <a:pt x="257" y="320"/>
                    <a:pt x="288" y="317"/>
                    <a:pt x="318" y="317"/>
                  </a:cubicBezTo>
                  <a:cubicBezTo>
                    <a:pt x="537" y="317"/>
                    <a:pt x="744" y="463"/>
                    <a:pt x="786" y="683"/>
                  </a:cubicBezTo>
                  <a:cubicBezTo>
                    <a:pt x="810" y="766"/>
                    <a:pt x="882" y="825"/>
                    <a:pt x="953" y="825"/>
                  </a:cubicBezTo>
                  <a:lnTo>
                    <a:pt x="989" y="825"/>
                  </a:lnTo>
                  <a:cubicBezTo>
                    <a:pt x="1072" y="790"/>
                    <a:pt x="1132" y="718"/>
                    <a:pt x="1108" y="623"/>
                  </a:cubicBezTo>
                  <a:cubicBezTo>
                    <a:pt x="1024" y="248"/>
                    <a:pt x="686" y="0"/>
                    <a:pt x="315" y="0"/>
                  </a:cubicBezTo>
                  <a:close/>
                </a:path>
              </a:pathLst>
            </a:custGeom>
            <a:solidFill>
              <a:srgbClr val="657E93"/>
            </a:solidFill>
            <a:ln>
              <a:noFill/>
            </a:ln>
          </p:spPr>
          <p:txBody>
            <a:bodyPr spcFirstLastPara="1" wrap="square" lIns="82281" tIns="82281" rIns="82281" bIns="82281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55" name="Google Shape;7370;p36">
              <a:extLst>
                <a:ext uri="{FF2B5EF4-FFF2-40B4-BE49-F238E27FC236}">
                  <a16:creationId xmlns:a16="http://schemas.microsoft.com/office/drawing/2014/main" id="{84000809-9014-4156-AE63-5E0804CE24DB}"/>
                </a:ext>
              </a:extLst>
            </p:cNvPr>
            <p:cNvSpPr/>
            <p:nvPr/>
          </p:nvSpPr>
          <p:spPr>
            <a:xfrm>
              <a:off x="4931924" y="1693795"/>
              <a:ext cx="146589" cy="104161"/>
            </a:xfrm>
            <a:custGeom>
              <a:avLst/>
              <a:gdLst/>
              <a:ahLst/>
              <a:cxnLst/>
              <a:rect l="l" t="t" r="r" b="b"/>
              <a:pathLst>
                <a:path w="4609" h="3275" extrusionOk="0">
                  <a:moveTo>
                    <a:pt x="2299" y="334"/>
                  </a:moveTo>
                  <a:cubicBezTo>
                    <a:pt x="2834" y="334"/>
                    <a:pt x="3346" y="477"/>
                    <a:pt x="3716" y="727"/>
                  </a:cubicBezTo>
                  <a:cubicBezTo>
                    <a:pt x="4073" y="989"/>
                    <a:pt x="4263" y="1298"/>
                    <a:pt x="4263" y="1643"/>
                  </a:cubicBezTo>
                  <a:cubicBezTo>
                    <a:pt x="4287" y="1977"/>
                    <a:pt x="4073" y="2298"/>
                    <a:pt x="3716" y="2548"/>
                  </a:cubicBezTo>
                  <a:cubicBezTo>
                    <a:pt x="3346" y="2798"/>
                    <a:pt x="2834" y="2953"/>
                    <a:pt x="2299" y="2953"/>
                  </a:cubicBezTo>
                  <a:cubicBezTo>
                    <a:pt x="1763" y="2953"/>
                    <a:pt x="1263" y="2798"/>
                    <a:pt x="894" y="2548"/>
                  </a:cubicBezTo>
                  <a:cubicBezTo>
                    <a:pt x="525" y="2298"/>
                    <a:pt x="334" y="1977"/>
                    <a:pt x="334" y="1643"/>
                  </a:cubicBezTo>
                  <a:cubicBezTo>
                    <a:pt x="334" y="1298"/>
                    <a:pt x="525" y="989"/>
                    <a:pt x="894" y="727"/>
                  </a:cubicBezTo>
                  <a:cubicBezTo>
                    <a:pt x="1263" y="477"/>
                    <a:pt x="1763" y="334"/>
                    <a:pt x="2299" y="334"/>
                  </a:cubicBezTo>
                  <a:close/>
                  <a:moveTo>
                    <a:pt x="2299" y="0"/>
                  </a:moveTo>
                  <a:cubicBezTo>
                    <a:pt x="1703" y="0"/>
                    <a:pt x="1120" y="167"/>
                    <a:pt x="691" y="465"/>
                  </a:cubicBezTo>
                  <a:cubicBezTo>
                    <a:pt x="251" y="774"/>
                    <a:pt x="1" y="1191"/>
                    <a:pt x="1" y="1643"/>
                  </a:cubicBezTo>
                  <a:cubicBezTo>
                    <a:pt x="1" y="2084"/>
                    <a:pt x="251" y="2501"/>
                    <a:pt x="691" y="2810"/>
                  </a:cubicBezTo>
                  <a:cubicBezTo>
                    <a:pt x="1132" y="3108"/>
                    <a:pt x="1691" y="3275"/>
                    <a:pt x="2299" y="3275"/>
                  </a:cubicBezTo>
                  <a:cubicBezTo>
                    <a:pt x="2894" y="3275"/>
                    <a:pt x="3477" y="3108"/>
                    <a:pt x="3906" y="2810"/>
                  </a:cubicBezTo>
                  <a:cubicBezTo>
                    <a:pt x="4358" y="2501"/>
                    <a:pt x="4608" y="2084"/>
                    <a:pt x="4608" y="1643"/>
                  </a:cubicBezTo>
                  <a:cubicBezTo>
                    <a:pt x="4597" y="1191"/>
                    <a:pt x="4358" y="774"/>
                    <a:pt x="3906" y="465"/>
                  </a:cubicBezTo>
                  <a:cubicBezTo>
                    <a:pt x="3477" y="167"/>
                    <a:pt x="2906" y="0"/>
                    <a:pt x="2299" y="0"/>
                  </a:cubicBezTo>
                  <a:close/>
                </a:path>
              </a:pathLst>
            </a:custGeom>
            <a:solidFill>
              <a:srgbClr val="657E93"/>
            </a:solidFill>
            <a:ln>
              <a:noFill/>
            </a:ln>
          </p:spPr>
          <p:txBody>
            <a:bodyPr spcFirstLastPara="1" wrap="square" lIns="82281" tIns="82281" rIns="82281" bIns="82281" anchor="ctr" anchorCtr="0">
              <a:noAutofit/>
            </a:bodyPr>
            <a:lstStyle/>
            <a:p>
              <a:endParaRPr sz="1633"/>
            </a:p>
          </p:txBody>
        </p:sp>
        <p:sp>
          <p:nvSpPr>
            <p:cNvPr id="456" name="Google Shape;7371;p36">
              <a:extLst>
                <a:ext uri="{FF2B5EF4-FFF2-40B4-BE49-F238E27FC236}">
                  <a16:creationId xmlns:a16="http://schemas.microsoft.com/office/drawing/2014/main" id="{04B6DFA6-D055-478C-8575-C7C8B79CC18F}"/>
                </a:ext>
              </a:extLst>
            </p:cNvPr>
            <p:cNvSpPr/>
            <p:nvPr/>
          </p:nvSpPr>
          <p:spPr>
            <a:xfrm>
              <a:off x="4882340" y="1509358"/>
              <a:ext cx="246171" cy="351095"/>
            </a:xfrm>
            <a:custGeom>
              <a:avLst/>
              <a:gdLst/>
              <a:ahLst/>
              <a:cxnLst/>
              <a:rect l="l" t="t" r="r" b="b"/>
              <a:pathLst>
                <a:path w="7740" h="11039" extrusionOk="0">
                  <a:moveTo>
                    <a:pt x="3953" y="311"/>
                  </a:moveTo>
                  <a:cubicBezTo>
                    <a:pt x="4096" y="322"/>
                    <a:pt x="4251" y="406"/>
                    <a:pt x="4334" y="525"/>
                  </a:cubicBezTo>
                  <a:cubicBezTo>
                    <a:pt x="4371" y="571"/>
                    <a:pt x="4415" y="589"/>
                    <a:pt x="4466" y="589"/>
                  </a:cubicBezTo>
                  <a:cubicBezTo>
                    <a:pt x="4481" y="589"/>
                    <a:pt x="4496" y="587"/>
                    <a:pt x="4513" y="584"/>
                  </a:cubicBezTo>
                  <a:cubicBezTo>
                    <a:pt x="4572" y="561"/>
                    <a:pt x="4632" y="549"/>
                    <a:pt x="4691" y="549"/>
                  </a:cubicBezTo>
                  <a:cubicBezTo>
                    <a:pt x="5036" y="549"/>
                    <a:pt x="5322" y="799"/>
                    <a:pt x="5322" y="1096"/>
                  </a:cubicBezTo>
                  <a:cubicBezTo>
                    <a:pt x="5322" y="1144"/>
                    <a:pt x="5334" y="1192"/>
                    <a:pt x="5382" y="1215"/>
                  </a:cubicBezTo>
                  <a:cubicBezTo>
                    <a:pt x="5405" y="1251"/>
                    <a:pt x="5453" y="1263"/>
                    <a:pt x="5513" y="1263"/>
                  </a:cubicBezTo>
                  <a:lnTo>
                    <a:pt x="5608" y="1263"/>
                  </a:lnTo>
                  <a:cubicBezTo>
                    <a:pt x="5977" y="1263"/>
                    <a:pt x="6275" y="1537"/>
                    <a:pt x="6275" y="1870"/>
                  </a:cubicBezTo>
                  <a:cubicBezTo>
                    <a:pt x="6275" y="1966"/>
                    <a:pt x="6263" y="2037"/>
                    <a:pt x="6215" y="2108"/>
                  </a:cubicBezTo>
                  <a:cubicBezTo>
                    <a:pt x="6179" y="2168"/>
                    <a:pt x="6203" y="2227"/>
                    <a:pt x="6227" y="2275"/>
                  </a:cubicBezTo>
                  <a:cubicBezTo>
                    <a:pt x="6263" y="2323"/>
                    <a:pt x="6322" y="2347"/>
                    <a:pt x="6382" y="2347"/>
                  </a:cubicBezTo>
                  <a:lnTo>
                    <a:pt x="6441" y="2347"/>
                  </a:lnTo>
                  <a:cubicBezTo>
                    <a:pt x="6810" y="2347"/>
                    <a:pt x="7108" y="2620"/>
                    <a:pt x="7108" y="2966"/>
                  </a:cubicBezTo>
                  <a:cubicBezTo>
                    <a:pt x="7108" y="3049"/>
                    <a:pt x="7096" y="3120"/>
                    <a:pt x="7049" y="3204"/>
                  </a:cubicBezTo>
                  <a:cubicBezTo>
                    <a:pt x="7037" y="3216"/>
                    <a:pt x="7037" y="3239"/>
                    <a:pt x="7037" y="3275"/>
                  </a:cubicBezTo>
                  <a:cubicBezTo>
                    <a:pt x="7037" y="3359"/>
                    <a:pt x="7108" y="3442"/>
                    <a:pt x="7191" y="3442"/>
                  </a:cubicBezTo>
                  <a:lnTo>
                    <a:pt x="7299" y="3442"/>
                  </a:lnTo>
                  <a:cubicBezTo>
                    <a:pt x="7465" y="3442"/>
                    <a:pt x="7489" y="3561"/>
                    <a:pt x="7489" y="3597"/>
                  </a:cubicBezTo>
                  <a:cubicBezTo>
                    <a:pt x="7418" y="3680"/>
                    <a:pt x="7370" y="3763"/>
                    <a:pt x="7275" y="3811"/>
                  </a:cubicBezTo>
                  <a:cubicBezTo>
                    <a:pt x="7239" y="3811"/>
                    <a:pt x="7227" y="3823"/>
                    <a:pt x="7215" y="3835"/>
                  </a:cubicBezTo>
                  <a:lnTo>
                    <a:pt x="7191" y="3823"/>
                  </a:lnTo>
                  <a:lnTo>
                    <a:pt x="7180" y="3811"/>
                  </a:lnTo>
                  <a:cubicBezTo>
                    <a:pt x="7168" y="3811"/>
                    <a:pt x="7168" y="3787"/>
                    <a:pt x="7156" y="3787"/>
                  </a:cubicBezTo>
                  <a:cubicBezTo>
                    <a:pt x="7108" y="3763"/>
                    <a:pt x="7072" y="3728"/>
                    <a:pt x="7037" y="3716"/>
                  </a:cubicBezTo>
                  <a:cubicBezTo>
                    <a:pt x="7013" y="3716"/>
                    <a:pt x="7013" y="3704"/>
                    <a:pt x="7001" y="3704"/>
                  </a:cubicBezTo>
                  <a:cubicBezTo>
                    <a:pt x="6989" y="3704"/>
                    <a:pt x="6989" y="3692"/>
                    <a:pt x="6977" y="3692"/>
                  </a:cubicBezTo>
                  <a:cubicBezTo>
                    <a:pt x="6941" y="3668"/>
                    <a:pt x="6918" y="3668"/>
                    <a:pt x="6882" y="3656"/>
                  </a:cubicBezTo>
                  <a:lnTo>
                    <a:pt x="6477" y="3656"/>
                  </a:lnTo>
                  <a:cubicBezTo>
                    <a:pt x="6418" y="3668"/>
                    <a:pt x="6358" y="3704"/>
                    <a:pt x="6298" y="3728"/>
                  </a:cubicBezTo>
                  <a:cubicBezTo>
                    <a:pt x="6287" y="3728"/>
                    <a:pt x="6287" y="3751"/>
                    <a:pt x="6275" y="3751"/>
                  </a:cubicBezTo>
                  <a:cubicBezTo>
                    <a:pt x="6275" y="3751"/>
                    <a:pt x="6263" y="3751"/>
                    <a:pt x="6263" y="3763"/>
                  </a:cubicBezTo>
                  <a:cubicBezTo>
                    <a:pt x="6239" y="3763"/>
                    <a:pt x="6239" y="3775"/>
                    <a:pt x="6227" y="3775"/>
                  </a:cubicBezTo>
                  <a:cubicBezTo>
                    <a:pt x="6227" y="3775"/>
                    <a:pt x="6215" y="3775"/>
                    <a:pt x="6215" y="3787"/>
                  </a:cubicBezTo>
                  <a:cubicBezTo>
                    <a:pt x="6203" y="3787"/>
                    <a:pt x="6203" y="3811"/>
                    <a:pt x="6179" y="3811"/>
                  </a:cubicBezTo>
                  <a:lnTo>
                    <a:pt x="6167" y="3823"/>
                  </a:lnTo>
                  <a:lnTo>
                    <a:pt x="6156" y="3835"/>
                  </a:lnTo>
                  <a:cubicBezTo>
                    <a:pt x="6144" y="3835"/>
                    <a:pt x="6144" y="3859"/>
                    <a:pt x="6120" y="3859"/>
                  </a:cubicBezTo>
                  <a:lnTo>
                    <a:pt x="6108" y="3871"/>
                  </a:lnTo>
                  <a:lnTo>
                    <a:pt x="6084" y="3894"/>
                  </a:lnTo>
                  <a:cubicBezTo>
                    <a:pt x="6060" y="3918"/>
                    <a:pt x="6037" y="3942"/>
                    <a:pt x="6025" y="3978"/>
                  </a:cubicBezTo>
                  <a:cubicBezTo>
                    <a:pt x="6001" y="3990"/>
                    <a:pt x="6001" y="4001"/>
                    <a:pt x="5989" y="4013"/>
                  </a:cubicBezTo>
                  <a:cubicBezTo>
                    <a:pt x="5989" y="4001"/>
                    <a:pt x="5977" y="4001"/>
                    <a:pt x="5977" y="3990"/>
                  </a:cubicBezTo>
                  <a:lnTo>
                    <a:pt x="5965" y="3978"/>
                  </a:lnTo>
                  <a:cubicBezTo>
                    <a:pt x="5941" y="3954"/>
                    <a:pt x="5941" y="3942"/>
                    <a:pt x="5929" y="3942"/>
                  </a:cubicBezTo>
                  <a:lnTo>
                    <a:pt x="5906" y="3918"/>
                  </a:lnTo>
                  <a:lnTo>
                    <a:pt x="5882" y="3918"/>
                  </a:lnTo>
                  <a:lnTo>
                    <a:pt x="5858" y="3882"/>
                  </a:lnTo>
                  <a:lnTo>
                    <a:pt x="5846" y="3882"/>
                  </a:lnTo>
                  <a:cubicBezTo>
                    <a:pt x="5822" y="3871"/>
                    <a:pt x="5822" y="3871"/>
                    <a:pt x="5810" y="3871"/>
                  </a:cubicBezTo>
                  <a:cubicBezTo>
                    <a:pt x="5798" y="3871"/>
                    <a:pt x="5798" y="3859"/>
                    <a:pt x="5786" y="3859"/>
                  </a:cubicBezTo>
                  <a:cubicBezTo>
                    <a:pt x="5763" y="3859"/>
                    <a:pt x="5763" y="3835"/>
                    <a:pt x="5751" y="3835"/>
                  </a:cubicBezTo>
                  <a:cubicBezTo>
                    <a:pt x="5739" y="3835"/>
                    <a:pt x="5739" y="3823"/>
                    <a:pt x="5727" y="3823"/>
                  </a:cubicBezTo>
                  <a:cubicBezTo>
                    <a:pt x="5703" y="3823"/>
                    <a:pt x="5691" y="3811"/>
                    <a:pt x="5691" y="3811"/>
                  </a:cubicBezTo>
                  <a:cubicBezTo>
                    <a:pt x="5679" y="3811"/>
                    <a:pt x="5667" y="3787"/>
                    <a:pt x="5644" y="3787"/>
                  </a:cubicBezTo>
                  <a:cubicBezTo>
                    <a:pt x="5632" y="3787"/>
                    <a:pt x="5620" y="3775"/>
                    <a:pt x="5608" y="3775"/>
                  </a:cubicBezTo>
                  <a:cubicBezTo>
                    <a:pt x="5584" y="3775"/>
                    <a:pt x="5572" y="3763"/>
                    <a:pt x="5560" y="3763"/>
                  </a:cubicBezTo>
                  <a:cubicBezTo>
                    <a:pt x="5548" y="3763"/>
                    <a:pt x="5525" y="3751"/>
                    <a:pt x="5513" y="3751"/>
                  </a:cubicBezTo>
                  <a:cubicBezTo>
                    <a:pt x="5501" y="3751"/>
                    <a:pt x="5489" y="3751"/>
                    <a:pt x="5465" y="3728"/>
                  </a:cubicBezTo>
                  <a:lnTo>
                    <a:pt x="5132" y="3728"/>
                  </a:lnTo>
                  <a:cubicBezTo>
                    <a:pt x="5108" y="3728"/>
                    <a:pt x="5096" y="3728"/>
                    <a:pt x="5084" y="3751"/>
                  </a:cubicBezTo>
                  <a:lnTo>
                    <a:pt x="5072" y="3751"/>
                  </a:lnTo>
                  <a:cubicBezTo>
                    <a:pt x="5048" y="3751"/>
                    <a:pt x="5036" y="3763"/>
                    <a:pt x="5024" y="3763"/>
                  </a:cubicBezTo>
                  <a:lnTo>
                    <a:pt x="5013" y="3763"/>
                  </a:lnTo>
                  <a:cubicBezTo>
                    <a:pt x="4989" y="3763"/>
                    <a:pt x="4989" y="3763"/>
                    <a:pt x="4977" y="3775"/>
                  </a:cubicBezTo>
                  <a:lnTo>
                    <a:pt x="4965" y="3775"/>
                  </a:lnTo>
                  <a:cubicBezTo>
                    <a:pt x="4953" y="3775"/>
                    <a:pt x="4953" y="3787"/>
                    <a:pt x="4929" y="3787"/>
                  </a:cubicBezTo>
                  <a:lnTo>
                    <a:pt x="4917" y="3787"/>
                  </a:lnTo>
                  <a:cubicBezTo>
                    <a:pt x="4905" y="3787"/>
                    <a:pt x="4905" y="3811"/>
                    <a:pt x="4894" y="3811"/>
                  </a:cubicBezTo>
                  <a:lnTo>
                    <a:pt x="4870" y="3811"/>
                  </a:lnTo>
                  <a:cubicBezTo>
                    <a:pt x="4858" y="3811"/>
                    <a:pt x="4846" y="3823"/>
                    <a:pt x="4834" y="3823"/>
                  </a:cubicBezTo>
                  <a:lnTo>
                    <a:pt x="4810" y="3823"/>
                  </a:lnTo>
                  <a:cubicBezTo>
                    <a:pt x="4798" y="3823"/>
                    <a:pt x="4798" y="3835"/>
                    <a:pt x="4786" y="3835"/>
                  </a:cubicBezTo>
                  <a:cubicBezTo>
                    <a:pt x="4786" y="3835"/>
                    <a:pt x="4774" y="3835"/>
                    <a:pt x="4774" y="3859"/>
                  </a:cubicBezTo>
                  <a:cubicBezTo>
                    <a:pt x="4751" y="3859"/>
                    <a:pt x="4751" y="3871"/>
                    <a:pt x="4739" y="3871"/>
                  </a:cubicBezTo>
                  <a:cubicBezTo>
                    <a:pt x="4739" y="3871"/>
                    <a:pt x="4727" y="3871"/>
                    <a:pt x="4727" y="3882"/>
                  </a:cubicBezTo>
                  <a:cubicBezTo>
                    <a:pt x="4715" y="3882"/>
                    <a:pt x="4715" y="3894"/>
                    <a:pt x="4691" y="3894"/>
                  </a:cubicBezTo>
                  <a:lnTo>
                    <a:pt x="4679" y="3918"/>
                  </a:lnTo>
                  <a:lnTo>
                    <a:pt x="4655" y="3942"/>
                  </a:lnTo>
                  <a:lnTo>
                    <a:pt x="4620" y="3978"/>
                  </a:lnTo>
                  <a:cubicBezTo>
                    <a:pt x="4620" y="3978"/>
                    <a:pt x="4620" y="3990"/>
                    <a:pt x="4608" y="3990"/>
                  </a:cubicBezTo>
                  <a:cubicBezTo>
                    <a:pt x="4608" y="4001"/>
                    <a:pt x="4596" y="4001"/>
                    <a:pt x="4596" y="4013"/>
                  </a:cubicBezTo>
                  <a:cubicBezTo>
                    <a:pt x="4596" y="4013"/>
                    <a:pt x="4596" y="4037"/>
                    <a:pt x="4572" y="4037"/>
                  </a:cubicBezTo>
                  <a:cubicBezTo>
                    <a:pt x="4572" y="4049"/>
                    <a:pt x="4560" y="4049"/>
                    <a:pt x="4560" y="4061"/>
                  </a:cubicBezTo>
                  <a:lnTo>
                    <a:pt x="4560" y="4073"/>
                  </a:lnTo>
                  <a:cubicBezTo>
                    <a:pt x="4536" y="4049"/>
                    <a:pt x="4513" y="4013"/>
                    <a:pt x="4489" y="3990"/>
                  </a:cubicBezTo>
                  <a:cubicBezTo>
                    <a:pt x="4322" y="3823"/>
                    <a:pt x="4120" y="3740"/>
                    <a:pt x="3881" y="3740"/>
                  </a:cubicBezTo>
                  <a:lnTo>
                    <a:pt x="3858" y="3740"/>
                  </a:lnTo>
                  <a:cubicBezTo>
                    <a:pt x="3620" y="3740"/>
                    <a:pt x="3417" y="3823"/>
                    <a:pt x="3250" y="3990"/>
                  </a:cubicBezTo>
                  <a:cubicBezTo>
                    <a:pt x="3227" y="4013"/>
                    <a:pt x="3191" y="4049"/>
                    <a:pt x="3179" y="4073"/>
                  </a:cubicBezTo>
                  <a:lnTo>
                    <a:pt x="3179" y="4061"/>
                  </a:lnTo>
                  <a:cubicBezTo>
                    <a:pt x="3179" y="4049"/>
                    <a:pt x="3167" y="4049"/>
                    <a:pt x="3167" y="4037"/>
                  </a:cubicBezTo>
                  <a:cubicBezTo>
                    <a:pt x="3167" y="4037"/>
                    <a:pt x="3167" y="4013"/>
                    <a:pt x="3143" y="4013"/>
                  </a:cubicBezTo>
                  <a:cubicBezTo>
                    <a:pt x="3143" y="4001"/>
                    <a:pt x="3131" y="4001"/>
                    <a:pt x="3131" y="3990"/>
                  </a:cubicBezTo>
                  <a:lnTo>
                    <a:pt x="3119" y="3978"/>
                  </a:lnTo>
                  <a:lnTo>
                    <a:pt x="3084" y="3942"/>
                  </a:lnTo>
                  <a:lnTo>
                    <a:pt x="3060" y="3918"/>
                  </a:lnTo>
                  <a:lnTo>
                    <a:pt x="3048" y="3894"/>
                  </a:lnTo>
                  <a:cubicBezTo>
                    <a:pt x="3024" y="3894"/>
                    <a:pt x="3024" y="3882"/>
                    <a:pt x="3012" y="3882"/>
                  </a:cubicBezTo>
                  <a:cubicBezTo>
                    <a:pt x="3012" y="3882"/>
                    <a:pt x="3000" y="3882"/>
                    <a:pt x="3000" y="3871"/>
                  </a:cubicBezTo>
                  <a:cubicBezTo>
                    <a:pt x="2989" y="3871"/>
                    <a:pt x="2989" y="3859"/>
                    <a:pt x="2965" y="3859"/>
                  </a:cubicBezTo>
                  <a:cubicBezTo>
                    <a:pt x="2965" y="3859"/>
                    <a:pt x="2953" y="3859"/>
                    <a:pt x="2953" y="3835"/>
                  </a:cubicBezTo>
                  <a:cubicBezTo>
                    <a:pt x="2941" y="3835"/>
                    <a:pt x="2941" y="3823"/>
                    <a:pt x="2929" y="3823"/>
                  </a:cubicBezTo>
                  <a:lnTo>
                    <a:pt x="2905" y="3823"/>
                  </a:lnTo>
                  <a:cubicBezTo>
                    <a:pt x="2893" y="3811"/>
                    <a:pt x="2881" y="3811"/>
                    <a:pt x="2869" y="3811"/>
                  </a:cubicBezTo>
                  <a:lnTo>
                    <a:pt x="2846" y="3811"/>
                  </a:lnTo>
                  <a:cubicBezTo>
                    <a:pt x="2834" y="3811"/>
                    <a:pt x="2834" y="3787"/>
                    <a:pt x="2822" y="3787"/>
                  </a:cubicBezTo>
                  <a:lnTo>
                    <a:pt x="2810" y="3787"/>
                  </a:lnTo>
                  <a:cubicBezTo>
                    <a:pt x="2786" y="3787"/>
                    <a:pt x="2786" y="3775"/>
                    <a:pt x="2774" y="3775"/>
                  </a:cubicBezTo>
                  <a:lnTo>
                    <a:pt x="2762" y="3775"/>
                  </a:lnTo>
                  <a:cubicBezTo>
                    <a:pt x="2750" y="3775"/>
                    <a:pt x="2750" y="3775"/>
                    <a:pt x="2727" y="3763"/>
                  </a:cubicBezTo>
                  <a:lnTo>
                    <a:pt x="2715" y="3763"/>
                  </a:lnTo>
                  <a:cubicBezTo>
                    <a:pt x="2703" y="3763"/>
                    <a:pt x="2691" y="3751"/>
                    <a:pt x="2667" y="3751"/>
                  </a:cubicBezTo>
                  <a:lnTo>
                    <a:pt x="2655" y="3751"/>
                  </a:lnTo>
                  <a:cubicBezTo>
                    <a:pt x="2643" y="3751"/>
                    <a:pt x="2631" y="3751"/>
                    <a:pt x="2608" y="3728"/>
                  </a:cubicBezTo>
                  <a:lnTo>
                    <a:pt x="2310" y="3728"/>
                  </a:lnTo>
                  <a:cubicBezTo>
                    <a:pt x="2298" y="3728"/>
                    <a:pt x="2286" y="3728"/>
                    <a:pt x="2274" y="3751"/>
                  </a:cubicBezTo>
                  <a:cubicBezTo>
                    <a:pt x="2250" y="3751"/>
                    <a:pt x="2238" y="3751"/>
                    <a:pt x="2227" y="3763"/>
                  </a:cubicBezTo>
                  <a:cubicBezTo>
                    <a:pt x="2179" y="3775"/>
                    <a:pt x="2131" y="3787"/>
                    <a:pt x="2107" y="3811"/>
                  </a:cubicBezTo>
                  <a:cubicBezTo>
                    <a:pt x="2096" y="3811"/>
                    <a:pt x="2072" y="3823"/>
                    <a:pt x="2060" y="3823"/>
                  </a:cubicBezTo>
                  <a:cubicBezTo>
                    <a:pt x="2048" y="3823"/>
                    <a:pt x="2036" y="3835"/>
                    <a:pt x="2036" y="3835"/>
                  </a:cubicBezTo>
                  <a:cubicBezTo>
                    <a:pt x="2012" y="3835"/>
                    <a:pt x="2000" y="3859"/>
                    <a:pt x="2000" y="3859"/>
                  </a:cubicBezTo>
                  <a:cubicBezTo>
                    <a:pt x="1988" y="3859"/>
                    <a:pt x="1988" y="3871"/>
                    <a:pt x="1976" y="3871"/>
                  </a:cubicBezTo>
                  <a:cubicBezTo>
                    <a:pt x="1953" y="3871"/>
                    <a:pt x="1953" y="3882"/>
                    <a:pt x="1941" y="3882"/>
                  </a:cubicBezTo>
                  <a:cubicBezTo>
                    <a:pt x="1929" y="3882"/>
                    <a:pt x="1929" y="3894"/>
                    <a:pt x="1917" y="3918"/>
                  </a:cubicBezTo>
                  <a:cubicBezTo>
                    <a:pt x="1893" y="3918"/>
                    <a:pt x="1893" y="3930"/>
                    <a:pt x="1881" y="3930"/>
                  </a:cubicBezTo>
                  <a:lnTo>
                    <a:pt x="1857" y="3954"/>
                  </a:lnTo>
                  <a:cubicBezTo>
                    <a:pt x="1834" y="3978"/>
                    <a:pt x="1834" y="3990"/>
                    <a:pt x="1822" y="3990"/>
                  </a:cubicBezTo>
                  <a:cubicBezTo>
                    <a:pt x="1822" y="3990"/>
                    <a:pt x="1822" y="4001"/>
                    <a:pt x="1810" y="4001"/>
                  </a:cubicBezTo>
                  <a:cubicBezTo>
                    <a:pt x="1810" y="4013"/>
                    <a:pt x="1798" y="4013"/>
                    <a:pt x="1798" y="4037"/>
                  </a:cubicBezTo>
                  <a:cubicBezTo>
                    <a:pt x="1774" y="4013"/>
                    <a:pt x="1774" y="4001"/>
                    <a:pt x="1762" y="3990"/>
                  </a:cubicBezTo>
                  <a:cubicBezTo>
                    <a:pt x="1762" y="3978"/>
                    <a:pt x="1750" y="3978"/>
                    <a:pt x="1738" y="3954"/>
                  </a:cubicBezTo>
                  <a:cubicBezTo>
                    <a:pt x="1738" y="3954"/>
                    <a:pt x="1738" y="3942"/>
                    <a:pt x="1715" y="3942"/>
                  </a:cubicBezTo>
                  <a:cubicBezTo>
                    <a:pt x="1572" y="3763"/>
                    <a:pt x="1334" y="3656"/>
                    <a:pt x="1095" y="3656"/>
                  </a:cubicBezTo>
                  <a:lnTo>
                    <a:pt x="905" y="3656"/>
                  </a:lnTo>
                  <a:cubicBezTo>
                    <a:pt x="869" y="3680"/>
                    <a:pt x="845" y="3680"/>
                    <a:pt x="810" y="3692"/>
                  </a:cubicBezTo>
                  <a:cubicBezTo>
                    <a:pt x="798" y="3692"/>
                    <a:pt x="798" y="3704"/>
                    <a:pt x="786" y="3704"/>
                  </a:cubicBezTo>
                  <a:cubicBezTo>
                    <a:pt x="762" y="3704"/>
                    <a:pt x="762" y="3716"/>
                    <a:pt x="750" y="3716"/>
                  </a:cubicBezTo>
                  <a:cubicBezTo>
                    <a:pt x="703" y="3740"/>
                    <a:pt x="667" y="3763"/>
                    <a:pt x="631" y="3799"/>
                  </a:cubicBezTo>
                  <a:cubicBezTo>
                    <a:pt x="619" y="3799"/>
                    <a:pt x="619" y="3811"/>
                    <a:pt x="607" y="3811"/>
                  </a:cubicBezTo>
                  <a:lnTo>
                    <a:pt x="583" y="3823"/>
                  </a:lnTo>
                  <a:lnTo>
                    <a:pt x="572" y="3835"/>
                  </a:lnTo>
                  <a:cubicBezTo>
                    <a:pt x="560" y="3823"/>
                    <a:pt x="524" y="3811"/>
                    <a:pt x="512" y="3811"/>
                  </a:cubicBezTo>
                  <a:cubicBezTo>
                    <a:pt x="405" y="3775"/>
                    <a:pt x="369" y="3692"/>
                    <a:pt x="381" y="3597"/>
                  </a:cubicBezTo>
                  <a:cubicBezTo>
                    <a:pt x="381" y="3561"/>
                    <a:pt x="405" y="3454"/>
                    <a:pt x="572" y="3442"/>
                  </a:cubicBezTo>
                  <a:lnTo>
                    <a:pt x="667" y="3442"/>
                  </a:lnTo>
                  <a:cubicBezTo>
                    <a:pt x="726" y="3442"/>
                    <a:pt x="786" y="3418"/>
                    <a:pt x="810" y="3359"/>
                  </a:cubicBezTo>
                  <a:cubicBezTo>
                    <a:pt x="845" y="3323"/>
                    <a:pt x="857" y="3263"/>
                    <a:pt x="822" y="3204"/>
                  </a:cubicBezTo>
                  <a:cubicBezTo>
                    <a:pt x="798" y="3120"/>
                    <a:pt x="762" y="3037"/>
                    <a:pt x="762" y="2966"/>
                  </a:cubicBezTo>
                  <a:cubicBezTo>
                    <a:pt x="762" y="2620"/>
                    <a:pt x="1084" y="2347"/>
                    <a:pt x="1441" y="2347"/>
                  </a:cubicBezTo>
                  <a:lnTo>
                    <a:pt x="1500" y="2347"/>
                  </a:lnTo>
                  <a:cubicBezTo>
                    <a:pt x="1560" y="2347"/>
                    <a:pt x="1619" y="2335"/>
                    <a:pt x="1643" y="2275"/>
                  </a:cubicBezTo>
                  <a:cubicBezTo>
                    <a:pt x="1679" y="2227"/>
                    <a:pt x="1691" y="2168"/>
                    <a:pt x="1655" y="2108"/>
                  </a:cubicBezTo>
                  <a:cubicBezTo>
                    <a:pt x="1631" y="2037"/>
                    <a:pt x="1595" y="1954"/>
                    <a:pt x="1595" y="1870"/>
                  </a:cubicBezTo>
                  <a:cubicBezTo>
                    <a:pt x="1595" y="1537"/>
                    <a:pt x="1893" y="1263"/>
                    <a:pt x="2274" y="1263"/>
                  </a:cubicBezTo>
                  <a:lnTo>
                    <a:pt x="2357" y="1263"/>
                  </a:lnTo>
                  <a:cubicBezTo>
                    <a:pt x="2405" y="1263"/>
                    <a:pt x="2453" y="1251"/>
                    <a:pt x="2488" y="1215"/>
                  </a:cubicBezTo>
                  <a:cubicBezTo>
                    <a:pt x="2524" y="1192"/>
                    <a:pt x="2548" y="1144"/>
                    <a:pt x="2548" y="1096"/>
                  </a:cubicBezTo>
                  <a:cubicBezTo>
                    <a:pt x="2548" y="787"/>
                    <a:pt x="2834" y="549"/>
                    <a:pt x="3179" y="549"/>
                  </a:cubicBezTo>
                  <a:cubicBezTo>
                    <a:pt x="3239" y="549"/>
                    <a:pt x="3298" y="561"/>
                    <a:pt x="3358" y="584"/>
                  </a:cubicBezTo>
                  <a:cubicBezTo>
                    <a:pt x="3371" y="587"/>
                    <a:pt x="3385" y="589"/>
                    <a:pt x="3399" y="589"/>
                  </a:cubicBezTo>
                  <a:cubicBezTo>
                    <a:pt x="3448" y="589"/>
                    <a:pt x="3499" y="571"/>
                    <a:pt x="3536" y="525"/>
                  </a:cubicBezTo>
                  <a:cubicBezTo>
                    <a:pt x="3620" y="406"/>
                    <a:pt x="3762" y="322"/>
                    <a:pt x="3917" y="311"/>
                  </a:cubicBezTo>
                  <a:close/>
                  <a:moveTo>
                    <a:pt x="1072" y="3930"/>
                  </a:moveTo>
                  <a:cubicBezTo>
                    <a:pt x="1179" y="3930"/>
                    <a:pt x="1274" y="3954"/>
                    <a:pt x="1345" y="4001"/>
                  </a:cubicBezTo>
                  <a:cubicBezTo>
                    <a:pt x="1476" y="4085"/>
                    <a:pt x="1572" y="4228"/>
                    <a:pt x="1595" y="4382"/>
                  </a:cubicBezTo>
                  <a:lnTo>
                    <a:pt x="1595" y="4430"/>
                  </a:lnTo>
                  <a:lnTo>
                    <a:pt x="1607" y="4537"/>
                  </a:lnTo>
                  <a:lnTo>
                    <a:pt x="1607" y="4549"/>
                  </a:lnTo>
                  <a:lnTo>
                    <a:pt x="1762" y="5895"/>
                  </a:lnTo>
                  <a:cubicBezTo>
                    <a:pt x="1774" y="5978"/>
                    <a:pt x="1834" y="6037"/>
                    <a:pt x="1929" y="6037"/>
                  </a:cubicBezTo>
                  <a:lnTo>
                    <a:pt x="1941" y="6037"/>
                  </a:lnTo>
                  <a:cubicBezTo>
                    <a:pt x="2024" y="6026"/>
                    <a:pt x="2084" y="5954"/>
                    <a:pt x="2084" y="5859"/>
                  </a:cubicBezTo>
                  <a:lnTo>
                    <a:pt x="1941" y="4525"/>
                  </a:lnTo>
                  <a:lnTo>
                    <a:pt x="1941" y="4466"/>
                  </a:lnTo>
                  <a:lnTo>
                    <a:pt x="1941" y="4454"/>
                  </a:lnTo>
                  <a:lnTo>
                    <a:pt x="1941" y="4430"/>
                  </a:lnTo>
                  <a:lnTo>
                    <a:pt x="1941" y="4418"/>
                  </a:lnTo>
                  <a:lnTo>
                    <a:pt x="1941" y="4382"/>
                  </a:lnTo>
                  <a:lnTo>
                    <a:pt x="1941" y="4359"/>
                  </a:lnTo>
                  <a:lnTo>
                    <a:pt x="1941" y="4347"/>
                  </a:lnTo>
                  <a:lnTo>
                    <a:pt x="1941" y="4323"/>
                  </a:lnTo>
                  <a:lnTo>
                    <a:pt x="1941" y="4311"/>
                  </a:lnTo>
                  <a:cubicBezTo>
                    <a:pt x="1941" y="4311"/>
                    <a:pt x="1941" y="4299"/>
                    <a:pt x="1953" y="4299"/>
                  </a:cubicBezTo>
                  <a:cubicBezTo>
                    <a:pt x="1953" y="4299"/>
                    <a:pt x="1953" y="4287"/>
                    <a:pt x="1965" y="4287"/>
                  </a:cubicBezTo>
                  <a:lnTo>
                    <a:pt x="1965" y="4263"/>
                  </a:lnTo>
                  <a:cubicBezTo>
                    <a:pt x="1965" y="4263"/>
                    <a:pt x="1965" y="4252"/>
                    <a:pt x="1988" y="4252"/>
                  </a:cubicBezTo>
                  <a:cubicBezTo>
                    <a:pt x="1988" y="4252"/>
                    <a:pt x="1988" y="4240"/>
                    <a:pt x="2000" y="4240"/>
                  </a:cubicBezTo>
                  <a:lnTo>
                    <a:pt x="2000" y="4228"/>
                  </a:lnTo>
                  <a:cubicBezTo>
                    <a:pt x="2000" y="4228"/>
                    <a:pt x="2000" y="4204"/>
                    <a:pt x="2012" y="4204"/>
                  </a:cubicBezTo>
                  <a:lnTo>
                    <a:pt x="2024" y="4192"/>
                  </a:lnTo>
                  <a:cubicBezTo>
                    <a:pt x="2024" y="4192"/>
                    <a:pt x="2024" y="4180"/>
                    <a:pt x="2048" y="4180"/>
                  </a:cubicBezTo>
                  <a:lnTo>
                    <a:pt x="2060" y="4168"/>
                  </a:lnTo>
                  <a:lnTo>
                    <a:pt x="2072" y="4144"/>
                  </a:lnTo>
                  <a:lnTo>
                    <a:pt x="2084" y="4132"/>
                  </a:lnTo>
                  <a:cubicBezTo>
                    <a:pt x="2179" y="4049"/>
                    <a:pt x="2310" y="4001"/>
                    <a:pt x="2441" y="4001"/>
                  </a:cubicBezTo>
                  <a:lnTo>
                    <a:pt x="2465" y="4001"/>
                  </a:lnTo>
                  <a:cubicBezTo>
                    <a:pt x="2536" y="4001"/>
                    <a:pt x="2596" y="4013"/>
                    <a:pt x="2655" y="4049"/>
                  </a:cubicBezTo>
                  <a:cubicBezTo>
                    <a:pt x="2834" y="4121"/>
                    <a:pt x="2965" y="4299"/>
                    <a:pt x="2977" y="4502"/>
                  </a:cubicBezTo>
                  <a:lnTo>
                    <a:pt x="3012" y="5335"/>
                  </a:lnTo>
                  <a:cubicBezTo>
                    <a:pt x="3012" y="5423"/>
                    <a:pt x="3074" y="5491"/>
                    <a:pt x="3158" y="5491"/>
                  </a:cubicBezTo>
                  <a:cubicBezTo>
                    <a:pt x="3165" y="5491"/>
                    <a:pt x="3172" y="5491"/>
                    <a:pt x="3179" y="5490"/>
                  </a:cubicBezTo>
                  <a:cubicBezTo>
                    <a:pt x="3262" y="5490"/>
                    <a:pt x="3334" y="5418"/>
                    <a:pt x="3322" y="5323"/>
                  </a:cubicBezTo>
                  <a:lnTo>
                    <a:pt x="3298" y="4537"/>
                  </a:lnTo>
                  <a:lnTo>
                    <a:pt x="3298" y="4525"/>
                  </a:lnTo>
                  <a:lnTo>
                    <a:pt x="3298" y="4502"/>
                  </a:lnTo>
                  <a:lnTo>
                    <a:pt x="3298" y="4490"/>
                  </a:lnTo>
                  <a:lnTo>
                    <a:pt x="3298" y="4478"/>
                  </a:lnTo>
                  <a:lnTo>
                    <a:pt x="3298" y="4466"/>
                  </a:lnTo>
                  <a:lnTo>
                    <a:pt x="3298" y="4442"/>
                  </a:lnTo>
                  <a:lnTo>
                    <a:pt x="3298" y="4430"/>
                  </a:lnTo>
                  <a:lnTo>
                    <a:pt x="3298" y="4418"/>
                  </a:lnTo>
                  <a:lnTo>
                    <a:pt x="3298" y="4406"/>
                  </a:lnTo>
                  <a:lnTo>
                    <a:pt x="3298" y="4382"/>
                  </a:lnTo>
                  <a:lnTo>
                    <a:pt x="3298" y="4371"/>
                  </a:lnTo>
                  <a:lnTo>
                    <a:pt x="3298" y="4359"/>
                  </a:lnTo>
                  <a:lnTo>
                    <a:pt x="3298" y="4347"/>
                  </a:lnTo>
                  <a:lnTo>
                    <a:pt x="3298" y="4323"/>
                  </a:lnTo>
                  <a:lnTo>
                    <a:pt x="3298" y="4311"/>
                  </a:lnTo>
                  <a:lnTo>
                    <a:pt x="3298" y="4299"/>
                  </a:lnTo>
                  <a:lnTo>
                    <a:pt x="3298" y="4287"/>
                  </a:lnTo>
                  <a:lnTo>
                    <a:pt x="3298" y="4263"/>
                  </a:lnTo>
                  <a:lnTo>
                    <a:pt x="3298" y="4252"/>
                  </a:lnTo>
                  <a:lnTo>
                    <a:pt x="3298" y="4240"/>
                  </a:lnTo>
                  <a:lnTo>
                    <a:pt x="3298" y="4228"/>
                  </a:lnTo>
                  <a:lnTo>
                    <a:pt x="3298" y="4204"/>
                  </a:lnTo>
                  <a:lnTo>
                    <a:pt x="3298" y="4192"/>
                  </a:lnTo>
                  <a:lnTo>
                    <a:pt x="3298" y="4180"/>
                  </a:lnTo>
                  <a:cubicBezTo>
                    <a:pt x="3298" y="4180"/>
                    <a:pt x="3298" y="4168"/>
                    <a:pt x="3310" y="4168"/>
                  </a:cubicBezTo>
                  <a:lnTo>
                    <a:pt x="3310" y="4144"/>
                  </a:lnTo>
                  <a:cubicBezTo>
                    <a:pt x="3310" y="4144"/>
                    <a:pt x="3310" y="4132"/>
                    <a:pt x="3322" y="4132"/>
                  </a:cubicBezTo>
                  <a:lnTo>
                    <a:pt x="3322" y="4121"/>
                  </a:lnTo>
                  <a:lnTo>
                    <a:pt x="3334" y="4109"/>
                  </a:lnTo>
                  <a:lnTo>
                    <a:pt x="3358" y="4085"/>
                  </a:lnTo>
                  <a:cubicBezTo>
                    <a:pt x="3429" y="4001"/>
                    <a:pt x="3536" y="3954"/>
                    <a:pt x="3655" y="3942"/>
                  </a:cubicBezTo>
                  <a:lnTo>
                    <a:pt x="3739" y="3942"/>
                  </a:lnTo>
                  <a:cubicBezTo>
                    <a:pt x="3893" y="3942"/>
                    <a:pt x="4024" y="4001"/>
                    <a:pt x="4108" y="4109"/>
                  </a:cubicBezTo>
                  <a:cubicBezTo>
                    <a:pt x="4191" y="4180"/>
                    <a:pt x="4227" y="4287"/>
                    <a:pt x="4251" y="4382"/>
                  </a:cubicBezTo>
                  <a:lnTo>
                    <a:pt x="4251" y="4418"/>
                  </a:lnTo>
                  <a:lnTo>
                    <a:pt x="4251" y="4442"/>
                  </a:lnTo>
                  <a:lnTo>
                    <a:pt x="4251" y="4478"/>
                  </a:lnTo>
                  <a:lnTo>
                    <a:pt x="4251" y="4490"/>
                  </a:lnTo>
                  <a:lnTo>
                    <a:pt x="4215" y="5264"/>
                  </a:lnTo>
                  <a:cubicBezTo>
                    <a:pt x="4215" y="5359"/>
                    <a:pt x="4274" y="5430"/>
                    <a:pt x="4370" y="5430"/>
                  </a:cubicBezTo>
                  <a:cubicBezTo>
                    <a:pt x="4453" y="5430"/>
                    <a:pt x="4524" y="5371"/>
                    <a:pt x="4524" y="5275"/>
                  </a:cubicBezTo>
                  <a:lnTo>
                    <a:pt x="4560" y="4442"/>
                  </a:lnTo>
                  <a:cubicBezTo>
                    <a:pt x="4572" y="4168"/>
                    <a:pt x="4798" y="3942"/>
                    <a:pt x="5084" y="3942"/>
                  </a:cubicBezTo>
                  <a:lnTo>
                    <a:pt x="5096" y="3942"/>
                  </a:lnTo>
                  <a:cubicBezTo>
                    <a:pt x="5227" y="3942"/>
                    <a:pt x="5346" y="3990"/>
                    <a:pt x="5453" y="4073"/>
                  </a:cubicBezTo>
                  <a:lnTo>
                    <a:pt x="5465" y="4085"/>
                  </a:lnTo>
                  <a:lnTo>
                    <a:pt x="5477" y="4109"/>
                  </a:lnTo>
                  <a:lnTo>
                    <a:pt x="5501" y="4121"/>
                  </a:lnTo>
                  <a:cubicBezTo>
                    <a:pt x="5501" y="4121"/>
                    <a:pt x="5501" y="4132"/>
                    <a:pt x="5513" y="4132"/>
                  </a:cubicBezTo>
                  <a:lnTo>
                    <a:pt x="5525" y="4144"/>
                  </a:lnTo>
                  <a:cubicBezTo>
                    <a:pt x="5536" y="4168"/>
                    <a:pt x="5536" y="4180"/>
                    <a:pt x="5560" y="4192"/>
                  </a:cubicBezTo>
                  <a:cubicBezTo>
                    <a:pt x="5560" y="4204"/>
                    <a:pt x="5572" y="4204"/>
                    <a:pt x="5572" y="4228"/>
                  </a:cubicBezTo>
                  <a:cubicBezTo>
                    <a:pt x="5572" y="4228"/>
                    <a:pt x="5572" y="4240"/>
                    <a:pt x="5584" y="4240"/>
                  </a:cubicBezTo>
                  <a:lnTo>
                    <a:pt x="5584" y="4252"/>
                  </a:lnTo>
                  <a:lnTo>
                    <a:pt x="5584" y="4263"/>
                  </a:lnTo>
                  <a:lnTo>
                    <a:pt x="5584" y="4287"/>
                  </a:lnTo>
                  <a:lnTo>
                    <a:pt x="5584" y="4299"/>
                  </a:lnTo>
                  <a:lnTo>
                    <a:pt x="5584" y="4311"/>
                  </a:lnTo>
                  <a:lnTo>
                    <a:pt x="5584" y="4323"/>
                  </a:lnTo>
                  <a:lnTo>
                    <a:pt x="5584" y="4347"/>
                  </a:lnTo>
                  <a:lnTo>
                    <a:pt x="5584" y="4359"/>
                  </a:lnTo>
                  <a:lnTo>
                    <a:pt x="5584" y="4371"/>
                  </a:lnTo>
                  <a:lnTo>
                    <a:pt x="5584" y="4382"/>
                  </a:lnTo>
                  <a:lnTo>
                    <a:pt x="5584" y="4406"/>
                  </a:lnTo>
                  <a:lnTo>
                    <a:pt x="5584" y="4418"/>
                  </a:lnTo>
                  <a:lnTo>
                    <a:pt x="5584" y="4430"/>
                  </a:lnTo>
                  <a:lnTo>
                    <a:pt x="5584" y="4442"/>
                  </a:lnTo>
                  <a:lnTo>
                    <a:pt x="5584" y="4466"/>
                  </a:lnTo>
                  <a:lnTo>
                    <a:pt x="5584" y="4490"/>
                  </a:lnTo>
                  <a:lnTo>
                    <a:pt x="5584" y="4525"/>
                  </a:lnTo>
                  <a:lnTo>
                    <a:pt x="5441" y="5847"/>
                  </a:lnTo>
                  <a:cubicBezTo>
                    <a:pt x="5417" y="5930"/>
                    <a:pt x="5501" y="6014"/>
                    <a:pt x="5584" y="6026"/>
                  </a:cubicBezTo>
                  <a:lnTo>
                    <a:pt x="5596" y="6026"/>
                  </a:lnTo>
                  <a:cubicBezTo>
                    <a:pt x="5679" y="6026"/>
                    <a:pt x="5751" y="5966"/>
                    <a:pt x="5763" y="5871"/>
                  </a:cubicBezTo>
                  <a:lnTo>
                    <a:pt x="5917" y="4549"/>
                  </a:lnTo>
                  <a:lnTo>
                    <a:pt x="5929" y="4406"/>
                  </a:lnTo>
                  <a:cubicBezTo>
                    <a:pt x="5953" y="4132"/>
                    <a:pt x="6179" y="3942"/>
                    <a:pt x="6453" y="3942"/>
                  </a:cubicBezTo>
                  <a:lnTo>
                    <a:pt x="6513" y="3942"/>
                  </a:lnTo>
                  <a:cubicBezTo>
                    <a:pt x="6537" y="3942"/>
                    <a:pt x="6572" y="3942"/>
                    <a:pt x="6584" y="3954"/>
                  </a:cubicBezTo>
                  <a:cubicBezTo>
                    <a:pt x="6608" y="3954"/>
                    <a:pt x="6644" y="3966"/>
                    <a:pt x="6656" y="3990"/>
                  </a:cubicBezTo>
                  <a:cubicBezTo>
                    <a:pt x="6691" y="4001"/>
                    <a:pt x="6703" y="4013"/>
                    <a:pt x="6727" y="4025"/>
                  </a:cubicBezTo>
                  <a:cubicBezTo>
                    <a:pt x="6763" y="4049"/>
                    <a:pt x="6775" y="4061"/>
                    <a:pt x="6787" y="4073"/>
                  </a:cubicBezTo>
                  <a:lnTo>
                    <a:pt x="6822" y="4109"/>
                  </a:lnTo>
                  <a:lnTo>
                    <a:pt x="6846" y="4132"/>
                  </a:lnTo>
                  <a:lnTo>
                    <a:pt x="6870" y="4144"/>
                  </a:lnTo>
                  <a:cubicBezTo>
                    <a:pt x="6870" y="4168"/>
                    <a:pt x="6882" y="4168"/>
                    <a:pt x="6882" y="4180"/>
                  </a:cubicBezTo>
                  <a:lnTo>
                    <a:pt x="6882" y="4192"/>
                  </a:lnTo>
                  <a:cubicBezTo>
                    <a:pt x="6882" y="4204"/>
                    <a:pt x="6894" y="4204"/>
                    <a:pt x="6894" y="4228"/>
                  </a:cubicBezTo>
                  <a:lnTo>
                    <a:pt x="6894" y="4240"/>
                  </a:lnTo>
                  <a:cubicBezTo>
                    <a:pt x="6894" y="4252"/>
                    <a:pt x="6906" y="4252"/>
                    <a:pt x="6906" y="4263"/>
                  </a:cubicBezTo>
                  <a:cubicBezTo>
                    <a:pt x="6906" y="4287"/>
                    <a:pt x="6929" y="4299"/>
                    <a:pt x="6929" y="4299"/>
                  </a:cubicBezTo>
                  <a:lnTo>
                    <a:pt x="6929" y="4311"/>
                  </a:lnTo>
                  <a:cubicBezTo>
                    <a:pt x="6929" y="4323"/>
                    <a:pt x="6929" y="4347"/>
                    <a:pt x="6941" y="4347"/>
                  </a:cubicBezTo>
                  <a:cubicBezTo>
                    <a:pt x="7168" y="4406"/>
                    <a:pt x="7168" y="4490"/>
                    <a:pt x="7144" y="4573"/>
                  </a:cubicBezTo>
                  <a:lnTo>
                    <a:pt x="6048" y="10478"/>
                  </a:lnTo>
                  <a:cubicBezTo>
                    <a:pt x="6013" y="10609"/>
                    <a:pt x="5894" y="10717"/>
                    <a:pt x="5751" y="10717"/>
                  </a:cubicBezTo>
                  <a:lnTo>
                    <a:pt x="5394" y="10717"/>
                  </a:lnTo>
                  <a:lnTo>
                    <a:pt x="5572" y="9157"/>
                  </a:lnTo>
                  <a:cubicBezTo>
                    <a:pt x="5584" y="9062"/>
                    <a:pt x="5513" y="8990"/>
                    <a:pt x="5417" y="8978"/>
                  </a:cubicBezTo>
                  <a:cubicBezTo>
                    <a:pt x="5408" y="8975"/>
                    <a:pt x="5398" y="8974"/>
                    <a:pt x="5388" y="8974"/>
                  </a:cubicBezTo>
                  <a:cubicBezTo>
                    <a:pt x="5318" y="8974"/>
                    <a:pt x="5260" y="9048"/>
                    <a:pt x="5239" y="9121"/>
                  </a:cubicBezTo>
                  <a:lnTo>
                    <a:pt x="5060" y="10717"/>
                  </a:lnTo>
                  <a:lnTo>
                    <a:pt x="4465" y="10717"/>
                  </a:lnTo>
                  <a:lnTo>
                    <a:pt x="4513" y="9609"/>
                  </a:lnTo>
                  <a:cubicBezTo>
                    <a:pt x="4513" y="9526"/>
                    <a:pt x="4453" y="9455"/>
                    <a:pt x="4370" y="9455"/>
                  </a:cubicBezTo>
                  <a:cubicBezTo>
                    <a:pt x="4274" y="9455"/>
                    <a:pt x="4203" y="9514"/>
                    <a:pt x="4203" y="9597"/>
                  </a:cubicBezTo>
                  <a:lnTo>
                    <a:pt x="4155" y="10705"/>
                  </a:lnTo>
                  <a:lnTo>
                    <a:pt x="3560" y="10705"/>
                  </a:lnTo>
                  <a:lnTo>
                    <a:pt x="3512" y="9585"/>
                  </a:lnTo>
                  <a:cubicBezTo>
                    <a:pt x="3512" y="9497"/>
                    <a:pt x="3451" y="9429"/>
                    <a:pt x="3376" y="9429"/>
                  </a:cubicBezTo>
                  <a:cubicBezTo>
                    <a:pt x="3370" y="9429"/>
                    <a:pt x="3364" y="9430"/>
                    <a:pt x="3358" y="9431"/>
                  </a:cubicBezTo>
                  <a:cubicBezTo>
                    <a:pt x="3262" y="9431"/>
                    <a:pt x="3191" y="9514"/>
                    <a:pt x="3203" y="9597"/>
                  </a:cubicBezTo>
                  <a:lnTo>
                    <a:pt x="3250" y="10705"/>
                  </a:lnTo>
                  <a:lnTo>
                    <a:pt x="2655" y="10705"/>
                  </a:lnTo>
                  <a:lnTo>
                    <a:pt x="2477" y="9109"/>
                  </a:lnTo>
                  <a:cubicBezTo>
                    <a:pt x="2465" y="9014"/>
                    <a:pt x="2381" y="8954"/>
                    <a:pt x="2298" y="8954"/>
                  </a:cubicBezTo>
                  <a:cubicBezTo>
                    <a:pt x="2203" y="8978"/>
                    <a:pt x="2143" y="9050"/>
                    <a:pt x="2143" y="9133"/>
                  </a:cubicBezTo>
                  <a:lnTo>
                    <a:pt x="2322" y="10705"/>
                  </a:lnTo>
                  <a:lnTo>
                    <a:pt x="1965" y="10705"/>
                  </a:lnTo>
                  <a:cubicBezTo>
                    <a:pt x="1822" y="10705"/>
                    <a:pt x="1703" y="10598"/>
                    <a:pt x="1667" y="10455"/>
                  </a:cubicBezTo>
                  <a:lnTo>
                    <a:pt x="572" y="4549"/>
                  </a:lnTo>
                  <a:cubicBezTo>
                    <a:pt x="560" y="4478"/>
                    <a:pt x="560" y="4406"/>
                    <a:pt x="583" y="4335"/>
                  </a:cubicBezTo>
                  <a:cubicBezTo>
                    <a:pt x="583" y="4311"/>
                    <a:pt x="583" y="4299"/>
                    <a:pt x="595" y="4299"/>
                  </a:cubicBezTo>
                  <a:lnTo>
                    <a:pt x="595" y="4287"/>
                  </a:lnTo>
                  <a:cubicBezTo>
                    <a:pt x="595" y="4263"/>
                    <a:pt x="619" y="4252"/>
                    <a:pt x="619" y="4252"/>
                  </a:cubicBezTo>
                  <a:cubicBezTo>
                    <a:pt x="619" y="4240"/>
                    <a:pt x="631" y="4240"/>
                    <a:pt x="631" y="4228"/>
                  </a:cubicBezTo>
                  <a:lnTo>
                    <a:pt x="631" y="4204"/>
                  </a:lnTo>
                  <a:cubicBezTo>
                    <a:pt x="631" y="4192"/>
                    <a:pt x="643" y="4192"/>
                    <a:pt x="643" y="4180"/>
                  </a:cubicBezTo>
                  <a:lnTo>
                    <a:pt x="643" y="4168"/>
                  </a:lnTo>
                  <a:cubicBezTo>
                    <a:pt x="643" y="4144"/>
                    <a:pt x="655" y="4144"/>
                    <a:pt x="655" y="4132"/>
                  </a:cubicBezTo>
                  <a:lnTo>
                    <a:pt x="679" y="4121"/>
                  </a:lnTo>
                  <a:lnTo>
                    <a:pt x="703" y="4085"/>
                  </a:lnTo>
                  <a:lnTo>
                    <a:pt x="738" y="4061"/>
                  </a:lnTo>
                  <a:cubicBezTo>
                    <a:pt x="750" y="4049"/>
                    <a:pt x="774" y="4037"/>
                    <a:pt x="798" y="4013"/>
                  </a:cubicBezTo>
                  <a:cubicBezTo>
                    <a:pt x="822" y="4001"/>
                    <a:pt x="833" y="3990"/>
                    <a:pt x="869" y="3966"/>
                  </a:cubicBezTo>
                  <a:cubicBezTo>
                    <a:pt x="893" y="3954"/>
                    <a:pt x="917" y="3954"/>
                    <a:pt x="941" y="3942"/>
                  </a:cubicBezTo>
                  <a:cubicBezTo>
                    <a:pt x="976" y="3942"/>
                    <a:pt x="988" y="3930"/>
                    <a:pt x="1012" y="3930"/>
                  </a:cubicBezTo>
                  <a:close/>
                  <a:moveTo>
                    <a:pt x="3822" y="1"/>
                  </a:moveTo>
                  <a:cubicBezTo>
                    <a:pt x="3620" y="25"/>
                    <a:pt x="3429" y="120"/>
                    <a:pt x="3298" y="251"/>
                  </a:cubicBezTo>
                  <a:cubicBezTo>
                    <a:pt x="3250" y="239"/>
                    <a:pt x="3191" y="239"/>
                    <a:pt x="3143" y="239"/>
                  </a:cubicBezTo>
                  <a:cubicBezTo>
                    <a:pt x="2691" y="239"/>
                    <a:pt x="2298" y="549"/>
                    <a:pt x="2227" y="953"/>
                  </a:cubicBezTo>
                  <a:cubicBezTo>
                    <a:pt x="1691" y="965"/>
                    <a:pt x="1262" y="1382"/>
                    <a:pt x="1262" y="1870"/>
                  </a:cubicBezTo>
                  <a:cubicBezTo>
                    <a:pt x="1262" y="1930"/>
                    <a:pt x="1262" y="1977"/>
                    <a:pt x="1274" y="2037"/>
                  </a:cubicBezTo>
                  <a:cubicBezTo>
                    <a:pt x="798" y="2096"/>
                    <a:pt x="417" y="2489"/>
                    <a:pt x="417" y="2966"/>
                  </a:cubicBezTo>
                  <a:cubicBezTo>
                    <a:pt x="417" y="3013"/>
                    <a:pt x="417" y="3061"/>
                    <a:pt x="441" y="3120"/>
                  </a:cubicBezTo>
                  <a:cubicBezTo>
                    <a:pt x="250" y="3168"/>
                    <a:pt x="60" y="3299"/>
                    <a:pt x="36" y="3561"/>
                  </a:cubicBezTo>
                  <a:cubicBezTo>
                    <a:pt x="0" y="3751"/>
                    <a:pt x="95" y="3942"/>
                    <a:pt x="262" y="4049"/>
                  </a:cubicBezTo>
                  <a:lnTo>
                    <a:pt x="262" y="4121"/>
                  </a:lnTo>
                  <a:cubicBezTo>
                    <a:pt x="262" y="4192"/>
                    <a:pt x="274" y="4252"/>
                    <a:pt x="298" y="4311"/>
                  </a:cubicBezTo>
                  <a:cubicBezTo>
                    <a:pt x="286" y="4418"/>
                    <a:pt x="286" y="4525"/>
                    <a:pt x="298" y="4633"/>
                  </a:cubicBezTo>
                  <a:lnTo>
                    <a:pt x="1405" y="10538"/>
                  </a:lnTo>
                  <a:cubicBezTo>
                    <a:pt x="1465" y="10836"/>
                    <a:pt x="1715" y="11038"/>
                    <a:pt x="2012" y="11038"/>
                  </a:cubicBezTo>
                  <a:lnTo>
                    <a:pt x="5822" y="11038"/>
                  </a:lnTo>
                  <a:cubicBezTo>
                    <a:pt x="6120" y="11038"/>
                    <a:pt x="6370" y="10836"/>
                    <a:pt x="6429" y="10538"/>
                  </a:cubicBezTo>
                  <a:lnTo>
                    <a:pt x="7537" y="4633"/>
                  </a:lnTo>
                  <a:cubicBezTo>
                    <a:pt x="7549" y="4525"/>
                    <a:pt x="7549" y="4418"/>
                    <a:pt x="7537" y="4311"/>
                  </a:cubicBezTo>
                  <a:cubicBezTo>
                    <a:pt x="7561" y="4252"/>
                    <a:pt x="7584" y="4180"/>
                    <a:pt x="7584" y="4121"/>
                  </a:cubicBezTo>
                  <a:lnTo>
                    <a:pt x="7584" y="4049"/>
                  </a:lnTo>
                  <a:cubicBezTo>
                    <a:pt x="7656" y="3942"/>
                    <a:pt x="7739" y="3751"/>
                    <a:pt x="7727" y="3561"/>
                  </a:cubicBezTo>
                  <a:cubicBezTo>
                    <a:pt x="7703" y="3299"/>
                    <a:pt x="7525" y="3168"/>
                    <a:pt x="7334" y="3120"/>
                  </a:cubicBezTo>
                  <a:cubicBezTo>
                    <a:pt x="7346" y="3061"/>
                    <a:pt x="7346" y="3025"/>
                    <a:pt x="7346" y="2966"/>
                  </a:cubicBezTo>
                  <a:cubicBezTo>
                    <a:pt x="7346" y="2501"/>
                    <a:pt x="6965" y="2108"/>
                    <a:pt x="6489" y="2037"/>
                  </a:cubicBezTo>
                  <a:cubicBezTo>
                    <a:pt x="6513" y="1989"/>
                    <a:pt x="6513" y="1930"/>
                    <a:pt x="6513" y="1870"/>
                  </a:cubicBezTo>
                  <a:cubicBezTo>
                    <a:pt x="6513" y="1370"/>
                    <a:pt x="6072" y="965"/>
                    <a:pt x="5536" y="953"/>
                  </a:cubicBezTo>
                  <a:cubicBezTo>
                    <a:pt x="5455" y="545"/>
                    <a:pt x="5075" y="239"/>
                    <a:pt x="4633" y="239"/>
                  </a:cubicBezTo>
                  <a:cubicBezTo>
                    <a:pt x="4625" y="239"/>
                    <a:pt x="4616" y="239"/>
                    <a:pt x="4608" y="239"/>
                  </a:cubicBezTo>
                  <a:cubicBezTo>
                    <a:pt x="4560" y="239"/>
                    <a:pt x="4501" y="239"/>
                    <a:pt x="4453" y="251"/>
                  </a:cubicBezTo>
                  <a:cubicBezTo>
                    <a:pt x="4322" y="120"/>
                    <a:pt x="4143" y="25"/>
                    <a:pt x="3929" y="1"/>
                  </a:cubicBezTo>
                  <a:close/>
                </a:path>
              </a:pathLst>
            </a:custGeom>
            <a:solidFill>
              <a:srgbClr val="657E93"/>
            </a:solidFill>
            <a:ln>
              <a:noFill/>
            </a:ln>
          </p:spPr>
          <p:txBody>
            <a:bodyPr spcFirstLastPara="1" wrap="square" lIns="82281" tIns="82281" rIns="82281" bIns="82281" anchor="ctr" anchorCtr="0">
              <a:noAutofit/>
            </a:bodyPr>
            <a:lstStyle/>
            <a:p>
              <a:endParaRPr sz="1633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EF33C-D8C5-427F-96A4-BFAD0AA6B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296" y="1565104"/>
            <a:ext cx="3521408" cy="677052"/>
          </a:xfrm>
        </p:spPr>
        <p:txBody>
          <a:bodyPr/>
          <a:lstStyle/>
          <a:p>
            <a:r>
              <a:rPr lang="en-US" sz="1814" dirty="0">
                <a:latin typeface="Impact" panose="020B0806030902050204" pitchFamily="34" charset="0"/>
              </a:rPr>
              <a:t>References</a:t>
            </a:r>
            <a:r>
              <a:rPr lang="en-US" dirty="0">
                <a:latin typeface="Impact" panose="020B080603090205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B3347F-4733-4643-9C8A-55C3D0A26792}"/>
              </a:ext>
            </a:extLst>
          </p:cNvPr>
          <p:cNvSpPr txBox="1"/>
          <p:nvPr/>
        </p:nvSpPr>
        <p:spPr>
          <a:xfrm>
            <a:off x="1631681" y="10497067"/>
            <a:ext cx="3685689" cy="3436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endParaRPr lang="en-US" sz="1633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BD13C0-991A-4E8B-9416-5CE08E2639A5}"/>
              </a:ext>
            </a:extLst>
          </p:cNvPr>
          <p:cNvSpPr txBox="1"/>
          <p:nvPr/>
        </p:nvSpPr>
        <p:spPr>
          <a:xfrm>
            <a:off x="1178044" y="2242156"/>
            <a:ext cx="4501912" cy="9892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633" dirty="0"/>
          </a:p>
          <a:p>
            <a:pPr algn="just"/>
            <a:r>
              <a:rPr lang="en-US" sz="1633" dirty="0" err="1">
                <a:solidFill>
                  <a:schemeClr val="bg1"/>
                </a:solidFill>
              </a:rPr>
              <a:t>Bordiga</a:t>
            </a:r>
            <a:r>
              <a:rPr lang="en-US" sz="1633" dirty="0">
                <a:solidFill>
                  <a:schemeClr val="bg1"/>
                </a:solidFill>
              </a:rPr>
              <a:t>, M., 2014. Wine: looking ahead. Wine Studies, 3(1).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>
                <a:solidFill>
                  <a:schemeClr val="bg1"/>
                </a:solidFill>
              </a:rPr>
              <a:t>Edwards, S., 2013. Living in a Minority Food Culture: A Phenomenological Investigation of Being Vegetarian/Vegan. Phenomenology &amp; Practice, 7(1), pp.111-125.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>
                <a:solidFill>
                  <a:schemeClr val="bg1"/>
                </a:solidFill>
              </a:rPr>
              <a:t>Food &amp; Wine. 2020. 15 Rules for Great Wine and Food Pairings. [online] Available at: &lt;https://www.foodandwine.com/wine/15-rules-great-wine-and-food-pairings?slide=56ccac4e-c0b2-4552-b987-3b29e05c51d3#56ccac4e-c0b2-4552-b987-3b29e05c51d3&gt; [Accessed 17 February 2022].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>
                <a:solidFill>
                  <a:schemeClr val="bg1"/>
                </a:solidFill>
              </a:rPr>
              <a:t>Galmarini, M., </a:t>
            </a:r>
            <a:r>
              <a:rPr lang="en-US" sz="1633" dirty="0" err="1">
                <a:solidFill>
                  <a:schemeClr val="bg1"/>
                </a:solidFill>
              </a:rPr>
              <a:t>Dufau</a:t>
            </a:r>
            <a:r>
              <a:rPr lang="en-US" sz="1633" dirty="0">
                <a:solidFill>
                  <a:schemeClr val="bg1"/>
                </a:solidFill>
              </a:rPr>
              <a:t>, L., Loiseau, A., </a:t>
            </a:r>
            <a:r>
              <a:rPr lang="en-US" sz="1633" dirty="0" err="1">
                <a:solidFill>
                  <a:schemeClr val="bg1"/>
                </a:solidFill>
              </a:rPr>
              <a:t>Visalli</a:t>
            </a:r>
            <a:r>
              <a:rPr lang="en-US" sz="1633" dirty="0">
                <a:solidFill>
                  <a:schemeClr val="bg1"/>
                </a:solidFill>
              </a:rPr>
              <a:t>, M. and </a:t>
            </a:r>
            <a:r>
              <a:rPr lang="en-US" sz="1633" dirty="0" err="1">
                <a:solidFill>
                  <a:schemeClr val="bg1"/>
                </a:solidFill>
              </a:rPr>
              <a:t>Schlich</a:t>
            </a:r>
            <a:r>
              <a:rPr lang="en-US" sz="1633" dirty="0">
                <a:solidFill>
                  <a:schemeClr val="bg1"/>
                </a:solidFill>
              </a:rPr>
              <a:t>, P., 2018. Wine and Cheese: Two Products or One Association? A New Method for Assessing Wine-Cheese Pairing. Beverages, 4(1), p.13.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>
                <a:solidFill>
                  <a:schemeClr val="bg1"/>
                </a:solidFill>
              </a:rPr>
              <a:t>Harrington, R. and </a:t>
            </a:r>
            <a:r>
              <a:rPr lang="en-US" sz="1633" dirty="0" err="1">
                <a:solidFill>
                  <a:schemeClr val="bg1"/>
                </a:solidFill>
              </a:rPr>
              <a:t>Seo</a:t>
            </a:r>
            <a:r>
              <a:rPr lang="en-US" sz="1633" dirty="0">
                <a:solidFill>
                  <a:schemeClr val="bg1"/>
                </a:solidFill>
              </a:rPr>
              <a:t>, H., 2015. The Impact of Liking of Wine and Food Items on Perceptions of Wine–Food Pairing. Journal of Foodservice Business Research, 18(5), pp.489-501.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>
                <a:solidFill>
                  <a:schemeClr val="bg1"/>
                </a:solidFill>
              </a:rPr>
              <a:t>Terrier, L. and </a:t>
            </a:r>
            <a:r>
              <a:rPr lang="en-US" sz="1633" dirty="0" err="1">
                <a:solidFill>
                  <a:schemeClr val="bg1"/>
                </a:solidFill>
              </a:rPr>
              <a:t>Jaquinet</a:t>
            </a:r>
            <a:r>
              <a:rPr lang="en-US" sz="1633" dirty="0">
                <a:solidFill>
                  <a:schemeClr val="bg1"/>
                </a:solidFill>
              </a:rPr>
              <a:t>, A., 2016. Food–Wine Pairing Suggestions as a Risk Reduction Strategy. Psychological Reports, 119(1), pp.174-180.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 err="1">
                <a:solidFill>
                  <a:schemeClr val="bg1"/>
                </a:solidFill>
              </a:rPr>
              <a:t>Venzin</a:t>
            </a:r>
            <a:r>
              <a:rPr lang="en-US" sz="1633" dirty="0">
                <a:solidFill>
                  <a:schemeClr val="bg1"/>
                </a:solidFill>
              </a:rPr>
              <a:t>, M., 2018. Dazzle Your Guests With an Elegant Wine Pairing Event. Special Events Galore, 18(10), pp.4-4.</a:t>
            </a:r>
          </a:p>
          <a:p>
            <a:pPr algn="just"/>
            <a:endParaRPr lang="en-US" sz="1633" dirty="0">
              <a:solidFill>
                <a:schemeClr val="bg1"/>
              </a:solidFill>
            </a:endParaRPr>
          </a:p>
          <a:p>
            <a:pPr algn="just"/>
            <a:r>
              <a:rPr lang="en-US" sz="1633" dirty="0" err="1">
                <a:solidFill>
                  <a:schemeClr val="bg1"/>
                </a:solidFill>
              </a:rPr>
              <a:t>Viers</a:t>
            </a:r>
            <a:r>
              <a:rPr lang="en-US" sz="1633" dirty="0">
                <a:solidFill>
                  <a:schemeClr val="bg1"/>
                </a:solidFill>
              </a:rPr>
              <a:t>, J., Williams, J., Nicholas, K., Barbosa, O., </a:t>
            </a:r>
            <a:r>
              <a:rPr lang="en-US" sz="1633" dirty="0" err="1">
                <a:solidFill>
                  <a:schemeClr val="bg1"/>
                </a:solidFill>
              </a:rPr>
              <a:t>Kotzé</a:t>
            </a:r>
            <a:r>
              <a:rPr lang="en-US" sz="1633" dirty="0">
                <a:solidFill>
                  <a:schemeClr val="bg1"/>
                </a:solidFill>
              </a:rPr>
              <a:t>, I., Spence, L., Webb, L., </a:t>
            </a:r>
            <a:r>
              <a:rPr lang="en-US" sz="1633" dirty="0" err="1">
                <a:solidFill>
                  <a:schemeClr val="bg1"/>
                </a:solidFill>
              </a:rPr>
              <a:t>Merenlender</a:t>
            </a:r>
            <a:r>
              <a:rPr lang="en-US" sz="1633" dirty="0">
                <a:solidFill>
                  <a:schemeClr val="bg1"/>
                </a:solidFill>
              </a:rPr>
              <a:t>, A. and Reynolds, M., 2013. </a:t>
            </a:r>
            <a:r>
              <a:rPr lang="en-US" sz="1633" dirty="0" err="1">
                <a:solidFill>
                  <a:schemeClr val="bg1"/>
                </a:solidFill>
              </a:rPr>
              <a:t>Vinecology</a:t>
            </a:r>
            <a:r>
              <a:rPr lang="en-US" sz="1633" dirty="0">
                <a:solidFill>
                  <a:schemeClr val="bg1"/>
                </a:solidFill>
              </a:rPr>
              <a:t>: pairing wine with nature. Conservation Letters, 6(5), pp.287-299.</a:t>
            </a:r>
          </a:p>
        </p:txBody>
      </p:sp>
    </p:spTree>
    <p:extLst>
      <p:ext uri="{BB962C8B-B14F-4D97-AF65-F5344CB8AC3E}">
        <p14:creationId xmlns:p14="http://schemas.microsoft.com/office/powerpoint/2010/main" val="10627459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11</TotalTime>
  <Words>875</Words>
  <Application>Microsoft Office PowerPoint</Application>
  <PresentationFormat>Widescreen</PresentationFormat>
  <Paragraphs>95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7" baseType="lpstr">
      <vt:lpstr>Arial</vt:lpstr>
      <vt:lpstr>Calibri</vt:lpstr>
      <vt:lpstr>Elsie</vt:lpstr>
      <vt:lpstr>Gill Sans MT</vt:lpstr>
      <vt:lpstr>Gill Sans Ultra Bold</vt:lpstr>
      <vt:lpstr>Grand Hotel</vt:lpstr>
      <vt:lpstr>Great Vibes</vt:lpstr>
      <vt:lpstr>Impact</vt:lpstr>
      <vt:lpstr>Montserrat Medium</vt:lpstr>
      <vt:lpstr>Montserrat SemiBold</vt:lpstr>
      <vt:lpstr>Times New Roman</vt:lpstr>
      <vt:lpstr>Wingdings</vt:lpstr>
      <vt:lpstr>Gallery</vt:lpstr>
      <vt:lpstr>Menu Assignment </vt:lpstr>
      <vt:lpstr>Hotel Trinity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 Assignment </dc:title>
  <dc:creator>Abul Lutfor Kalam (2016944)</dc:creator>
  <cp:lastModifiedBy>Abul Lutfor Kalam (2016944)</cp:lastModifiedBy>
  <cp:revision>2</cp:revision>
  <dcterms:created xsi:type="dcterms:W3CDTF">2022-02-23T22:00:50Z</dcterms:created>
  <dcterms:modified xsi:type="dcterms:W3CDTF">2022-02-23T22:12:32Z</dcterms:modified>
</cp:coreProperties>
</file>