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5"/>
  </p:notesMasterIdLst>
  <p:sldIdLst>
    <p:sldId id="256" r:id="rId2"/>
    <p:sldId id="257" r:id="rId3"/>
    <p:sldId id="258" r:id="rId4"/>
  </p:sldIdLst>
  <p:sldSz cx="7559675" cy="106918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ferSingleView="1">
    <p:restoredLeft sz="16000" autoAdjust="0"/>
    <p:restoredTop sz="94660"/>
  </p:normalViewPr>
  <p:slideViewPr>
    <p:cSldViewPr snapToGrid="0">
      <p:cViewPr varScale="1">
        <p:scale>
          <a:sx n="75" d="100"/>
          <a:sy n="75" d="100"/>
        </p:scale>
        <p:origin x="392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3D1DA8-CECF-4D7B-AA55-78C46C1114C8}" type="datetimeFigureOut">
              <a:rPr lang="en-GB" smtClean="0"/>
              <a:t>02/08/2019</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44B226-0AD1-48DD-A813-01510EE997E6}" type="slidenum">
              <a:rPr lang="en-GB" smtClean="0"/>
              <a:t>‹#›</a:t>
            </a:fld>
            <a:endParaRPr lang="en-GB"/>
          </a:p>
        </p:txBody>
      </p:sp>
    </p:spTree>
    <p:extLst>
      <p:ext uri="{BB962C8B-B14F-4D97-AF65-F5344CB8AC3E}">
        <p14:creationId xmlns:p14="http://schemas.microsoft.com/office/powerpoint/2010/main" val="37949394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66976" y="1749795"/>
            <a:ext cx="6425724" cy="3722335"/>
          </a:xfrm>
        </p:spPr>
        <p:txBody>
          <a:bodyPr anchor="b"/>
          <a:lstStyle>
            <a:lvl1pPr algn="ctr">
              <a:defRPr sz="4960"/>
            </a:lvl1pPr>
          </a:lstStyle>
          <a:p>
            <a:r>
              <a:rPr lang="en-US" smtClean="0"/>
              <a:t>Click to edit Master title style</a:t>
            </a:r>
            <a:endParaRPr lang="en-US" dirty="0"/>
          </a:p>
        </p:txBody>
      </p:sp>
      <p:sp>
        <p:nvSpPr>
          <p:cNvPr id="3" name="Subtitle 2"/>
          <p:cNvSpPr>
            <a:spLocks noGrp="1"/>
          </p:cNvSpPr>
          <p:nvPr>
            <p:ph type="subTitle" idx="1"/>
          </p:nvPr>
        </p:nvSpPr>
        <p:spPr>
          <a:xfrm>
            <a:off x="944960" y="5615678"/>
            <a:ext cx="5669756" cy="2581379"/>
          </a:xfrm>
        </p:spPr>
        <p:txBody>
          <a:bodyPr/>
          <a:lstStyle>
            <a:lvl1pPr marL="0" indent="0" algn="ctr">
              <a:buNone/>
              <a:defRPr sz="1984"/>
            </a:lvl1pPr>
            <a:lvl2pPr marL="377967" indent="0" algn="ctr">
              <a:buNone/>
              <a:defRPr sz="1653"/>
            </a:lvl2pPr>
            <a:lvl3pPr marL="755934" indent="0" algn="ctr">
              <a:buNone/>
              <a:defRPr sz="1488"/>
            </a:lvl3pPr>
            <a:lvl4pPr marL="1133902" indent="0" algn="ctr">
              <a:buNone/>
              <a:defRPr sz="1323"/>
            </a:lvl4pPr>
            <a:lvl5pPr marL="1511869" indent="0" algn="ctr">
              <a:buNone/>
              <a:defRPr sz="1323"/>
            </a:lvl5pPr>
            <a:lvl6pPr marL="1889836" indent="0" algn="ctr">
              <a:buNone/>
              <a:defRPr sz="1323"/>
            </a:lvl6pPr>
            <a:lvl7pPr marL="2267803" indent="0" algn="ctr">
              <a:buNone/>
              <a:defRPr sz="1323"/>
            </a:lvl7pPr>
            <a:lvl8pPr marL="2645771" indent="0" algn="ctr">
              <a:buNone/>
              <a:defRPr sz="1323"/>
            </a:lvl8pPr>
            <a:lvl9pPr marL="3023738" indent="0" algn="ctr">
              <a:buNone/>
              <a:defRPr sz="1323"/>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B5E5510-ADDD-4807-A03C-57026AD727F8}" type="datetime1">
              <a:rPr lang="en-GB" smtClean="0"/>
              <a:t>02/08/2019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B925E1-4CC5-4AC2-9CA2-BC3283B1F37F}" type="slidenum">
              <a:rPr lang="en-GB" smtClean="0"/>
              <a:t>‹#›</a:t>
            </a:fld>
            <a:endParaRPr lang="en-GB"/>
          </a:p>
        </p:txBody>
      </p:sp>
    </p:spTree>
    <p:extLst>
      <p:ext uri="{BB962C8B-B14F-4D97-AF65-F5344CB8AC3E}">
        <p14:creationId xmlns:p14="http://schemas.microsoft.com/office/powerpoint/2010/main" val="30087444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27FBFA9-71B3-4D61-B936-1A0ADB670B37}" type="datetime1">
              <a:rPr lang="en-GB" smtClean="0"/>
              <a:t>02/08/2019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B925E1-4CC5-4AC2-9CA2-BC3283B1F37F}" type="slidenum">
              <a:rPr lang="en-GB" smtClean="0"/>
              <a:t>‹#›</a:t>
            </a:fld>
            <a:endParaRPr lang="en-GB"/>
          </a:p>
        </p:txBody>
      </p:sp>
    </p:spTree>
    <p:extLst>
      <p:ext uri="{BB962C8B-B14F-4D97-AF65-F5344CB8AC3E}">
        <p14:creationId xmlns:p14="http://schemas.microsoft.com/office/powerpoint/2010/main" val="29005240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15791" y="2665532"/>
            <a:ext cx="6520220" cy="4447496"/>
          </a:xfrm>
        </p:spPr>
        <p:txBody>
          <a:bodyPr anchor="b"/>
          <a:lstStyle>
            <a:lvl1pPr>
              <a:defRPr sz="4960"/>
            </a:lvl1pPr>
          </a:lstStyle>
          <a:p>
            <a:r>
              <a:rPr lang="en-US" smtClean="0"/>
              <a:t>Click to edit Master title style</a:t>
            </a:r>
            <a:endParaRPr lang="en-US" dirty="0"/>
          </a:p>
        </p:txBody>
      </p:sp>
      <p:sp>
        <p:nvSpPr>
          <p:cNvPr id="3" name="Text Placeholder 2"/>
          <p:cNvSpPr>
            <a:spLocks noGrp="1"/>
          </p:cNvSpPr>
          <p:nvPr>
            <p:ph type="body" idx="1"/>
          </p:nvPr>
        </p:nvSpPr>
        <p:spPr>
          <a:xfrm>
            <a:off x="515791" y="7155103"/>
            <a:ext cx="6520220" cy="2338833"/>
          </a:xfrm>
        </p:spPr>
        <p:txBody>
          <a:bodyPr/>
          <a:lstStyle>
            <a:lvl1pPr marL="0" indent="0">
              <a:buNone/>
              <a:defRPr sz="1984">
                <a:solidFill>
                  <a:schemeClr val="tx1"/>
                </a:solidFill>
              </a:defRPr>
            </a:lvl1pPr>
            <a:lvl2pPr marL="377967" indent="0">
              <a:buNone/>
              <a:defRPr sz="1653">
                <a:solidFill>
                  <a:schemeClr val="tx1">
                    <a:tint val="75000"/>
                  </a:schemeClr>
                </a:solidFill>
              </a:defRPr>
            </a:lvl2pPr>
            <a:lvl3pPr marL="755934" indent="0">
              <a:buNone/>
              <a:defRPr sz="1488">
                <a:solidFill>
                  <a:schemeClr val="tx1">
                    <a:tint val="75000"/>
                  </a:schemeClr>
                </a:solidFill>
              </a:defRPr>
            </a:lvl3pPr>
            <a:lvl4pPr marL="1133902" indent="0">
              <a:buNone/>
              <a:defRPr sz="1323">
                <a:solidFill>
                  <a:schemeClr val="tx1">
                    <a:tint val="75000"/>
                  </a:schemeClr>
                </a:solidFill>
              </a:defRPr>
            </a:lvl4pPr>
            <a:lvl5pPr marL="1511869" indent="0">
              <a:buNone/>
              <a:defRPr sz="1323">
                <a:solidFill>
                  <a:schemeClr val="tx1">
                    <a:tint val="75000"/>
                  </a:schemeClr>
                </a:solidFill>
              </a:defRPr>
            </a:lvl5pPr>
            <a:lvl6pPr marL="1889836" indent="0">
              <a:buNone/>
              <a:defRPr sz="1323">
                <a:solidFill>
                  <a:schemeClr val="tx1">
                    <a:tint val="75000"/>
                  </a:schemeClr>
                </a:solidFill>
              </a:defRPr>
            </a:lvl6pPr>
            <a:lvl7pPr marL="2267803" indent="0">
              <a:buNone/>
              <a:defRPr sz="1323">
                <a:solidFill>
                  <a:schemeClr val="tx1">
                    <a:tint val="75000"/>
                  </a:schemeClr>
                </a:solidFill>
              </a:defRPr>
            </a:lvl7pPr>
            <a:lvl8pPr marL="2645771" indent="0">
              <a:buNone/>
              <a:defRPr sz="1323">
                <a:solidFill>
                  <a:schemeClr val="tx1">
                    <a:tint val="75000"/>
                  </a:schemeClr>
                </a:solidFill>
              </a:defRPr>
            </a:lvl8pPr>
            <a:lvl9pPr marL="3023738" indent="0">
              <a:buNone/>
              <a:defRPr sz="1323">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2083826-3938-46F7-A223-EE8A5FF5A2BC}" type="datetime1">
              <a:rPr lang="en-GB" smtClean="0"/>
              <a:t>02/08/2019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B925E1-4CC5-4AC2-9CA2-BC3283B1F37F}" type="slidenum">
              <a:rPr lang="en-GB" smtClean="0"/>
              <a:t>‹#›</a:t>
            </a:fld>
            <a:endParaRPr lang="en-GB"/>
          </a:p>
        </p:txBody>
      </p:sp>
    </p:spTree>
    <p:extLst>
      <p:ext uri="{BB962C8B-B14F-4D97-AF65-F5344CB8AC3E}">
        <p14:creationId xmlns:p14="http://schemas.microsoft.com/office/powerpoint/2010/main" val="38967692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519728" y="2846200"/>
            <a:ext cx="3212862" cy="678385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827085" y="2846200"/>
            <a:ext cx="3212862" cy="678385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F0DC6F4-369F-43EA-B222-553E46DF1085}" type="datetime1">
              <a:rPr lang="en-GB" smtClean="0"/>
              <a:t>02/08/2019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B925E1-4CC5-4AC2-9CA2-BC3283B1F37F}" type="slidenum">
              <a:rPr lang="en-GB" smtClean="0"/>
              <a:t>‹#›</a:t>
            </a:fld>
            <a:endParaRPr lang="en-GB"/>
          </a:p>
        </p:txBody>
      </p:sp>
    </p:spTree>
    <p:extLst>
      <p:ext uri="{BB962C8B-B14F-4D97-AF65-F5344CB8AC3E}">
        <p14:creationId xmlns:p14="http://schemas.microsoft.com/office/powerpoint/2010/main" val="1838136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20712" y="569242"/>
            <a:ext cx="6520220" cy="206659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520713" y="2620980"/>
            <a:ext cx="3198096" cy="1284502"/>
          </a:xfrm>
        </p:spPr>
        <p:txBody>
          <a:bodyPr anchor="b"/>
          <a:lstStyle>
            <a:lvl1pPr marL="0" indent="0">
              <a:buNone/>
              <a:defRPr sz="1984" b="1"/>
            </a:lvl1pPr>
            <a:lvl2pPr marL="377967" indent="0">
              <a:buNone/>
              <a:defRPr sz="1653" b="1"/>
            </a:lvl2pPr>
            <a:lvl3pPr marL="755934" indent="0">
              <a:buNone/>
              <a:defRPr sz="1488" b="1"/>
            </a:lvl3pPr>
            <a:lvl4pPr marL="1133902" indent="0">
              <a:buNone/>
              <a:defRPr sz="1323" b="1"/>
            </a:lvl4pPr>
            <a:lvl5pPr marL="1511869" indent="0">
              <a:buNone/>
              <a:defRPr sz="1323" b="1"/>
            </a:lvl5pPr>
            <a:lvl6pPr marL="1889836" indent="0">
              <a:buNone/>
              <a:defRPr sz="1323" b="1"/>
            </a:lvl6pPr>
            <a:lvl7pPr marL="2267803" indent="0">
              <a:buNone/>
              <a:defRPr sz="1323" b="1"/>
            </a:lvl7pPr>
            <a:lvl8pPr marL="2645771" indent="0">
              <a:buNone/>
              <a:defRPr sz="1323" b="1"/>
            </a:lvl8pPr>
            <a:lvl9pPr marL="3023738" indent="0">
              <a:buNone/>
              <a:defRPr sz="1323" b="1"/>
            </a:lvl9pPr>
          </a:lstStyle>
          <a:p>
            <a:pPr lvl="0"/>
            <a:r>
              <a:rPr lang="en-US" smtClean="0"/>
              <a:t>Edit Master text styles</a:t>
            </a:r>
          </a:p>
        </p:txBody>
      </p:sp>
      <p:sp>
        <p:nvSpPr>
          <p:cNvPr id="4" name="Content Placeholder 3"/>
          <p:cNvSpPr>
            <a:spLocks noGrp="1"/>
          </p:cNvSpPr>
          <p:nvPr>
            <p:ph sz="half" idx="2"/>
          </p:nvPr>
        </p:nvSpPr>
        <p:spPr>
          <a:xfrm>
            <a:off x="520713" y="3905482"/>
            <a:ext cx="3198096" cy="574437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827086" y="2620980"/>
            <a:ext cx="3213847" cy="1284502"/>
          </a:xfrm>
        </p:spPr>
        <p:txBody>
          <a:bodyPr anchor="b"/>
          <a:lstStyle>
            <a:lvl1pPr marL="0" indent="0">
              <a:buNone/>
              <a:defRPr sz="1984" b="1"/>
            </a:lvl1pPr>
            <a:lvl2pPr marL="377967" indent="0">
              <a:buNone/>
              <a:defRPr sz="1653" b="1"/>
            </a:lvl2pPr>
            <a:lvl3pPr marL="755934" indent="0">
              <a:buNone/>
              <a:defRPr sz="1488" b="1"/>
            </a:lvl3pPr>
            <a:lvl4pPr marL="1133902" indent="0">
              <a:buNone/>
              <a:defRPr sz="1323" b="1"/>
            </a:lvl4pPr>
            <a:lvl5pPr marL="1511869" indent="0">
              <a:buNone/>
              <a:defRPr sz="1323" b="1"/>
            </a:lvl5pPr>
            <a:lvl6pPr marL="1889836" indent="0">
              <a:buNone/>
              <a:defRPr sz="1323" b="1"/>
            </a:lvl6pPr>
            <a:lvl7pPr marL="2267803" indent="0">
              <a:buNone/>
              <a:defRPr sz="1323" b="1"/>
            </a:lvl7pPr>
            <a:lvl8pPr marL="2645771" indent="0">
              <a:buNone/>
              <a:defRPr sz="1323" b="1"/>
            </a:lvl8pPr>
            <a:lvl9pPr marL="3023738" indent="0">
              <a:buNone/>
              <a:defRPr sz="1323" b="1"/>
            </a:lvl9pPr>
          </a:lstStyle>
          <a:p>
            <a:pPr lvl="0"/>
            <a:r>
              <a:rPr lang="en-US" smtClean="0"/>
              <a:t>Edit Master text styles</a:t>
            </a:r>
          </a:p>
        </p:txBody>
      </p:sp>
      <p:sp>
        <p:nvSpPr>
          <p:cNvPr id="6" name="Content Placeholder 5"/>
          <p:cNvSpPr>
            <a:spLocks noGrp="1"/>
          </p:cNvSpPr>
          <p:nvPr>
            <p:ph sz="quarter" idx="4"/>
          </p:nvPr>
        </p:nvSpPr>
        <p:spPr>
          <a:xfrm>
            <a:off x="3827086" y="3905482"/>
            <a:ext cx="3213847" cy="574437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19F1736-3CD2-4103-BE4E-D6A3823A8364}" type="datetime1">
              <a:rPr lang="en-GB" smtClean="0"/>
              <a:t>02/08/2019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8B925E1-4CC5-4AC2-9CA2-BC3283B1F37F}" type="slidenum">
              <a:rPr lang="en-GB" smtClean="0"/>
              <a:t>‹#›</a:t>
            </a:fld>
            <a:endParaRPr lang="en-GB"/>
          </a:p>
        </p:txBody>
      </p:sp>
    </p:spTree>
    <p:extLst>
      <p:ext uri="{BB962C8B-B14F-4D97-AF65-F5344CB8AC3E}">
        <p14:creationId xmlns:p14="http://schemas.microsoft.com/office/powerpoint/2010/main" val="35308257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62AD1EF-1C12-44AE-A72A-A13B515A793B}" type="datetime1">
              <a:rPr lang="en-GB" smtClean="0"/>
              <a:t>02/08/2019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8B925E1-4CC5-4AC2-9CA2-BC3283B1F37F}" type="slidenum">
              <a:rPr lang="en-GB" smtClean="0"/>
              <a:t>‹#›</a:t>
            </a:fld>
            <a:endParaRPr lang="en-GB"/>
          </a:p>
        </p:txBody>
      </p:sp>
    </p:spTree>
    <p:extLst>
      <p:ext uri="{BB962C8B-B14F-4D97-AF65-F5344CB8AC3E}">
        <p14:creationId xmlns:p14="http://schemas.microsoft.com/office/powerpoint/2010/main" val="18830599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632152-37E9-427D-8E2B-ACF92B3DD4F8}" type="datetime1">
              <a:rPr lang="en-GB" smtClean="0"/>
              <a:t>02/08/2019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8B925E1-4CC5-4AC2-9CA2-BC3283B1F37F}" type="slidenum">
              <a:rPr lang="en-GB" smtClean="0"/>
              <a:t>‹#›</a:t>
            </a:fld>
            <a:endParaRPr lang="en-GB"/>
          </a:p>
        </p:txBody>
      </p:sp>
    </p:spTree>
    <p:extLst>
      <p:ext uri="{BB962C8B-B14F-4D97-AF65-F5344CB8AC3E}">
        <p14:creationId xmlns:p14="http://schemas.microsoft.com/office/powerpoint/2010/main" val="2356434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0712" y="712788"/>
            <a:ext cx="2438192" cy="2494756"/>
          </a:xfrm>
        </p:spPr>
        <p:txBody>
          <a:bodyPr anchor="b"/>
          <a:lstStyle>
            <a:lvl1pPr>
              <a:defRPr sz="2645"/>
            </a:lvl1pPr>
          </a:lstStyle>
          <a:p>
            <a:r>
              <a:rPr lang="en-US" smtClean="0"/>
              <a:t>Click to edit Master title style</a:t>
            </a:r>
            <a:endParaRPr lang="en-US" dirty="0"/>
          </a:p>
        </p:txBody>
      </p:sp>
      <p:sp>
        <p:nvSpPr>
          <p:cNvPr id="3" name="Content Placeholder 2"/>
          <p:cNvSpPr>
            <a:spLocks noGrp="1"/>
          </p:cNvSpPr>
          <p:nvPr>
            <p:ph idx="1"/>
          </p:nvPr>
        </p:nvSpPr>
        <p:spPr>
          <a:xfrm>
            <a:off x="3213847" y="1539425"/>
            <a:ext cx="3827085" cy="7598117"/>
          </a:xfrm>
        </p:spPr>
        <p:txBody>
          <a:bodyPr/>
          <a:lstStyle>
            <a:lvl1pPr>
              <a:defRPr sz="2645"/>
            </a:lvl1pPr>
            <a:lvl2pPr>
              <a:defRPr sz="2315"/>
            </a:lvl2pPr>
            <a:lvl3pPr>
              <a:defRPr sz="1984"/>
            </a:lvl3pPr>
            <a:lvl4pPr>
              <a:defRPr sz="1653"/>
            </a:lvl4pPr>
            <a:lvl5pPr>
              <a:defRPr sz="1653"/>
            </a:lvl5pPr>
            <a:lvl6pPr>
              <a:defRPr sz="1653"/>
            </a:lvl6pPr>
            <a:lvl7pPr>
              <a:defRPr sz="1653"/>
            </a:lvl7pPr>
            <a:lvl8pPr>
              <a:defRPr sz="1653"/>
            </a:lvl8pPr>
            <a:lvl9pPr>
              <a:defRPr sz="1653"/>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20712" y="3207544"/>
            <a:ext cx="2438192" cy="5942372"/>
          </a:xfrm>
        </p:spPr>
        <p:txBody>
          <a:bodyPr/>
          <a:lstStyle>
            <a:lvl1pPr marL="0" indent="0">
              <a:buNone/>
              <a:defRPr sz="1323"/>
            </a:lvl1pPr>
            <a:lvl2pPr marL="377967" indent="0">
              <a:buNone/>
              <a:defRPr sz="1157"/>
            </a:lvl2pPr>
            <a:lvl3pPr marL="755934" indent="0">
              <a:buNone/>
              <a:defRPr sz="992"/>
            </a:lvl3pPr>
            <a:lvl4pPr marL="1133902" indent="0">
              <a:buNone/>
              <a:defRPr sz="827"/>
            </a:lvl4pPr>
            <a:lvl5pPr marL="1511869" indent="0">
              <a:buNone/>
              <a:defRPr sz="827"/>
            </a:lvl5pPr>
            <a:lvl6pPr marL="1889836" indent="0">
              <a:buNone/>
              <a:defRPr sz="827"/>
            </a:lvl6pPr>
            <a:lvl7pPr marL="2267803" indent="0">
              <a:buNone/>
              <a:defRPr sz="827"/>
            </a:lvl7pPr>
            <a:lvl8pPr marL="2645771" indent="0">
              <a:buNone/>
              <a:defRPr sz="827"/>
            </a:lvl8pPr>
            <a:lvl9pPr marL="3023738" indent="0">
              <a:buNone/>
              <a:defRPr sz="827"/>
            </a:lvl9pPr>
          </a:lstStyle>
          <a:p>
            <a:pPr lvl="0"/>
            <a:r>
              <a:rPr lang="en-US" smtClean="0"/>
              <a:t>Edit Master text styles</a:t>
            </a:r>
          </a:p>
        </p:txBody>
      </p:sp>
      <p:sp>
        <p:nvSpPr>
          <p:cNvPr id="5" name="Date Placeholder 4"/>
          <p:cNvSpPr>
            <a:spLocks noGrp="1"/>
          </p:cNvSpPr>
          <p:nvPr>
            <p:ph type="dt" sz="half" idx="10"/>
          </p:nvPr>
        </p:nvSpPr>
        <p:spPr/>
        <p:txBody>
          <a:bodyPr/>
          <a:lstStyle/>
          <a:p>
            <a:fld id="{CC6BCB54-E417-4D3A-8BEB-6538C875B1A9}" type="datetime1">
              <a:rPr lang="en-GB" smtClean="0"/>
              <a:t>02/08/2019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B925E1-4CC5-4AC2-9CA2-BC3283B1F37F}" type="slidenum">
              <a:rPr lang="en-GB" smtClean="0"/>
              <a:t>‹#›</a:t>
            </a:fld>
            <a:endParaRPr lang="en-GB"/>
          </a:p>
        </p:txBody>
      </p:sp>
    </p:spTree>
    <p:extLst>
      <p:ext uri="{BB962C8B-B14F-4D97-AF65-F5344CB8AC3E}">
        <p14:creationId xmlns:p14="http://schemas.microsoft.com/office/powerpoint/2010/main" val="28177123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0712" y="712788"/>
            <a:ext cx="2438192" cy="2494756"/>
          </a:xfrm>
        </p:spPr>
        <p:txBody>
          <a:bodyPr anchor="b"/>
          <a:lstStyle>
            <a:lvl1pPr>
              <a:defRPr sz="2645"/>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213847" y="1539425"/>
            <a:ext cx="3827085" cy="7598117"/>
          </a:xfrm>
        </p:spPr>
        <p:txBody>
          <a:bodyPr anchor="t"/>
          <a:lstStyle>
            <a:lvl1pPr marL="0" indent="0">
              <a:buNone/>
              <a:defRPr sz="2645"/>
            </a:lvl1pPr>
            <a:lvl2pPr marL="377967" indent="0">
              <a:buNone/>
              <a:defRPr sz="2315"/>
            </a:lvl2pPr>
            <a:lvl3pPr marL="755934" indent="0">
              <a:buNone/>
              <a:defRPr sz="1984"/>
            </a:lvl3pPr>
            <a:lvl4pPr marL="1133902" indent="0">
              <a:buNone/>
              <a:defRPr sz="1653"/>
            </a:lvl4pPr>
            <a:lvl5pPr marL="1511869" indent="0">
              <a:buNone/>
              <a:defRPr sz="1653"/>
            </a:lvl5pPr>
            <a:lvl6pPr marL="1889836" indent="0">
              <a:buNone/>
              <a:defRPr sz="1653"/>
            </a:lvl6pPr>
            <a:lvl7pPr marL="2267803" indent="0">
              <a:buNone/>
              <a:defRPr sz="1653"/>
            </a:lvl7pPr>
            <a:lvl8pPr marL="2645771" indent="0">
              <a:buNone/>
              <a:defRPr sz="1653"/>
            </a:lvl8pPr>
            <a:lvl9pPr marL="3023738" indent="0">
              <a:buNone/>
              <a:defRPr sz="1653"/>
            </a:lvl9pPr>
          </a:lstStyle>
          <a:p>
            <a:r>
              <a:rPr lang="en-US" smtClean="0"/>
              <a:t>Click icon to add picture</a:t>
            </a:r>
            <a:endParaRPr lang="en-US" dirty="0"/>
          </a:p>
        </p:txBody>
      </p:sp>
      <p:sp>
        <p:nvSpPr>
          <p:cNvPr id="4" name="Text Placeholder 3"/>
          <p:cNvSpPr>
            <a:spLocks noGrp="1"/>
          </p:cNvSpPr>
          <p:nvPr>
            <p:ph type="body" sz="half" idx="2"/>
          </p:nvPr>
        </p:nvSpPr>
        <p:spPr>
          <a:xfrm>
            <a:off x="520712" y="3207544"/>
            <a:ext cx="2438192" cy="5942372"/>
          </a:xfrm>
        </p:spPr>
        <p:txBody>
          <a:bodyPr/>
          <a:lstStyle>
            <a:lvl1pPr marL="0" indent="0">
              <a:buNone/>
              <a:defRPr sz="1323"/>
            </a:lvl1pPr>
            <a:lvl2pPr marL="377967" indent="0">
              <a:buNone/>
              <a:defRPr sz="1157"/>
            </a:lvl2pPr>
            <a:lvl3pPr marL="755934" indent="0">
              <a:buNone/>
              <a:defRPr sz="992"/>
            </a:lvl3pPr>
            <a:lvl4pPr marL="1133902" indent="0">
              <a:buNone/>
              <a:defRPr sz="827"/>
            </a:lvl4pPr>
            <a:lvl5pPr marL="1511869" indent="0">
              <a:buNone/>
              <a:defRPr sz="827"/>
            </a:lvl5pPr>
            <a:lvl6pPr marL="1889836" indent="0">
              <a:buNone/>
              <a:defRPr sz="827"/>
            </a:lvl6pPr>
            <a:lvl7pPr marL="2267803" indent="0">
              <a:buNone/>
              <a:defRPr sz="827"/>
            </a:lvl7pPr>
            <a:lvl8pPr marL="2645771" indent="0">
              <a:buNone/>
              <a:defRPr sz="827"/>
            </a:lvl8pPr>
            <a:lvl9pPr marL="3023738" indent="0">
              <a:buNone/>
              <a:defRPr sz="827"/>
            </a:lvl9pPr>
          </a:lstStyle>
          <a:p>
            <a:pPr lvl="0"/>
            <a:r>
              <a:rPr lang="en-US" smtClean="0"/>
              <a:t>Edit Master text styles</a:t>
            </a:r>
          </a:p>
        </p:txBody>
      </p:sp>
      <p:sp>
        <p:nvSpPr>
          <p:cNvPr id="5" name="Date Placeholder 4"/>
          <p:cNvSpPr>
            <a:spLocks noGrp="1"/>
          </p:cNvSpPr>
          <p:nvPr>
            <p:ph type="dt" sz="half" idx="10"/>
          </p:nvPr>
        </p:nvSpPr>
        <p:spPr/>
        <p:txBody>
          <a:bodyPr/>
          <a:lstStyle/>
          <a:p>
            <a:fld id="{FE4DECF1-A7AE-41A9-AB10-3F46600EFED9}" type="datetime1">
              <a:rPr lang="en-GB" smtClean="0"/>
              <a:t>02/08/2019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B925E1-4CC5-4AC2-9CA2-BC3283B1F37F}" type="slidenum">
              <a:rPr lang="en-GB" smtClean="0"/>
              <a:t>‹#›</a:t>
            </a:fld>
            <a:endParaRPr lang="en-GB"/>
          </a:p>
        </p:txBody>
      </p:sp>
    </p:spTree>
    <p:extLst>
      <p:ext uri="{BB962C8B-B14F-4D97-AF65-F5344CB8AC3E}">
        <p14:creationId xmlns:p14="http://schemas.microsoft.com/office/powerpoint/2010/main" val="7298021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BE75C93-A4F4-42DF-85B0-6B830B22CE5D}" type="datetime1">
              <a:rPr lang="en-GB" smtClean="0"/>
              <a:t>02/08/2019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B925E1-4CC5-4AC2-9CA2-BC3283B1F37F}" type="slidenum">
              <a:rPr lang="en-GB" smtClean="0"/>
              <a:t>‹#›</a:t>
            </a:fld>
            <a:endParaRPr lang="en-GB"/>
          </a:p>
        </p:txBody>
      </p:sp>
    </p:spTree>
    <p:extLst>
      <p:ext uri="{BB962C8B-B14F-4D97-AF65-F5344CB8AC3E}">
        <p14:creationId xmlns:p14="http://schemas.microsoft.com/office/powerpoint/2010/main" val="15591663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409893" y="569240"/>
            <a:ext cx="1630055" cy="9060817"/>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19728" y="569240"/>
            <a:ext cx="4795669" cy="9060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49B0995-1E3B-4EBA-86D5-44738F36BD1B}" type="datetime1">
              <a:rPr lang="en-GB" smtClean="0"/>
              <a:t>02/08/2019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B925E1-4CC5-4AC2-9CA2-BC3283B1F37F}" type="slidenum">
              <a:rPr lang="en-GB" smtClean="0"/>
              <a:t>‹#›</a:t>
            </a:fld>
            <a:endParaRPr lang="en-GB"/>
          </a:p>
        </p:txBody>
      </p:sp>
    </p:spTree>
    <p:extLst>
      <p:ext uri="{BB962C8B-B14F-4D97-AF65-F5344CB8AC3E}">
        <p14:creationId xmlns:p14="http://schemas.microsoft.com/office/powerpoint/2010/main" val="24960514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19728" y="569242"/>
            <a:ext cx="6520220" cy="206659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19728" y="2846200"/>
            <a:ext cx="6520220" cy="6783857"/>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19728" y="9909729"/>
            <a:ext cx="1700927" cy="569240"/>
          </a:xfrm>
          <a:prstGeom prst="rect">
            <a:avLst/>
          </a:prstGeom>
        </p:spPr>
        <p:txBody>
          <a:bodyPr vert="horz" lIns="91440" tIns="45720" rIns="91440" bIns="45720" rtlCol="0" anchor="ctr"/>
          <a:lstStyle>
            <a:lvl1pPr algn="l">
              <a:defRPr sz="992">
                <a:solidFill>
                  <a:schemeClr val="tx1">
                    <a:tint val="75000"/>
                  </a:schemeClr>
                </a:solidFill>
              </a:defRPr>
            </a:lvl1pPr>
          </a:lstStyle>
          <a:p>
            <a:fld id="{E1B2151F-DF6E-4ABA-9683-E08BB0C89E7B}" type="datetime1">
              <a:rPr lang="en-GB" smtClean="0"/>
              <a:t>02/08/2019</a:t>
            </a:fld>
            <a:endParaRPr lang="en-GB"/>
          </a:p>
        </p:txBody>
      </p:sp>
      <p:sp>
        <p:nvSpPr>
          <p:cNvPr id="5" name="Footer Placeholder 4"/>
          <p:cNvSpPr>
            <a:spLocks noGrp="1"/>
          </p:cNvSpPr>
          <p:nvPr>
            <p:ph type="ftr" sz="quarter" idx="3"/>
          </p:nvPr>
        </p:nvSpPr>
        <p:spPr>
          <a:xfrm>
            <a:off x="2504143" y="9909729"/>
            <a:ext cx="2551390" cy="569240"/>
          </a:xfrm>
          <a:prstGeom prst="rect">
            <a:avLst/>
          </a:prstGeom>
        </p:spPr>
        <p:txBody>
          <a:bodyPr vert="horz" lIns="91440" tIns="45720" rIns="91440" bIns="45720" rtlCol="0" anchor="ctr"/>
          <a:lstStyle>
            <a:lvl1pPr algn="ctr">
              <a:defRPr sz="992">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39020" y="9909729"/>
            <a:ext cx="1700927" cy="569240"/>
          </a:xfrm>
          <a:prstGeom prst="rect">
            <a:avLst/>
          </a:prstGeom>
        </p:spPr>
        <p:txBody>
          <a:bodyPr vert="horz" lIns="91440" tIns="45720" rIns="91440" bIns="45720" rtlCol="0" anchor="ctr"/>
          <a:lstStyle>
            <a:lvl1pPr algn="r">
              <a:defRPr sz="992">
                <a:solidFill>
                  <a:schemeClr val="tx1">
                    <a:tint val="75000"/>
                  </a:schemeClr>
                </a:solidFill>
              </a:defRPr>
            </a:lvl1pPr>
          </a:lstStyle>
          <a:p>
            <a:fld id="{E8B925E1-4CC5-4AC2-9CA2-BC3283B1F37F}" type="slidenum">
              <a:rPr lang="en-GB" smtClean="0"/>
              <a:t>‹#›</a:t>
            </a:fld>
            <a:endParaRPr lang="en-GB"/>
          </a:p>
        </p:txBody>
      </p:sp>
      <p:sp>
        <p:nvSpPr>
          <p:cNvPr id="7" name="hl" descr=" "/>
          <p:cNvSpPr txBox="1"/>
          <p:nvPr userDrawn="1"/>
        </p:nvSpPr>
        <p:spPr>
          <a:xfrm>
            <a:off x="0" y="0"/>
            <a:ext cx="7559675"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10371772"/>
            <a:ext cx="7559675"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414210039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755934" rtl="0" eaLnBrk="1" latinLnBrk="0" hangingPunct="1">
        <a:lnSpc>
          <a:spcPct val="90000"/>
        </a:lnSpc>
        <a:spcBef>
          <a:spcPct val="0"/>
        </a:spcBef>
        <a:buNone/>
        <a:defRPr sz="3637" kern="1200">
          <a:solidFill>
            <a:schemeClr val="tx1"/>
          </a:solidFill>
          <a:latin typeface="+mj-lt"/>
          <a:ea typeface="+mj-ea"/>
          <a:cs typeface="+mj-cs"/>
        </a:defRPr>
      </a:lvl1pPr>
    </p:titleStyle>
    <p:bodyStyle>
      <a:lvl1pPr marL="188984" indent="-188984" algn="l" defTabSz="755934" rtl="0" eaLnBrk="1" latinLnBrk="0" hangingPunct="1">
        <a:lnSpc>
          <a:spcPct val="90000"/>
        </a:lnSpc>
        <a:spcBef>
          <a:spcPts val="827"/>
        </a:spcBef>
        <a:buFont typeface="Arial" panose="020B0604020202020204" pitchFamily="34" charset="0"/>
        <a:buChar char="•"/>
        <a:defRPr sz="2315" kern="1200">
          <a:solidFill>
            <a:schemeClr val="tx1"/>
          </a:solidFill>
          <a:latin typeface="+mn-lt"/>
          <a:ea typeface="+mn-ea"/>
          <a:cs typeface="+mn-cs"/>
        </a:defRPr>
      </a:lvl1pPr>
      <a:lvl2pPr marL="566951" indent="-188984" algn="l" defTabSz="755934" rtl="0" eaLnBrk="1" latinLnBrk="0" hangingPunct="1">
        <a:lnSpc>
          <a:spcPct val="90000"/>
        </a:lnSpc>
        <a:spcBef>
          <a:spcPts val="413"/>
        </a:spcBef>
        <a:buFont typeface="Arial" panose="020B0604020202020204" pitchFamily="34" charset="0"/>
        <a:buChar char="•"/>
        <a:defRPr sz="1984" kern="1200">
          <a:solidFill>
            <a:schemeClr val="tx1"/>
          </a:solidFill>
          <a:latin typeface="+mn-lt"/>
          <a:ea typeface="+mn-ea"/>
          <a:cs typeface="+mn-cs"/>
        </a:defRPr>
      </a:lvl2pPr>
      <a:lvl3pPr marL="944918" indent="-188984" algn="l" defTabSz="755934" rtl="0" eaLnBrk="1" latinLnBrk="0" hangingPunct="1">
        <a:lnSpc>
          <a:spcPct val="90000"/>
        </a:lnSpc>
        <a:spcBef>
          <a:spcPts val="413"/>
        </a:spcBef>
        <a:buFont typeface="Arial" panose="020B0604020202020204" pitchFamily="34" charset="0"/>
        <a:buChar char="•"/>
        <a:defRPr sz="1653" kern="1200">
          <a:solidFill>
            <a:schemeClr val="tx1"/>
          </a:solidFill>
          <a:latin typeface="+mn-lt"/>
          <a:ea typeface="+mn-ea"/>
          <a:cs typeface="+mn-cs"/>
        </a:defRPr>
      </a:lvl3pPr>
      <a:lvl4pPr marL="1322885"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4pPr>
      <a:lvl5pPr marL="1700853"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p:bodyStyle>
    <p:otherStyle>
      <a:defPPr>
        <a:defRPr lang="en-US"/>
      </a:defPPr>
      <a:lvl1pPr marL="0" algn="l" defTabSz="755934" rtl="0" eaLnBrk="1" latinLnBrk="0" hangingPunct="1">
        <a:defRPr sz="1488" kern="1200">
          <a:solidFill>
            <a:schemeClr val="tx1"/>
          </a:solidFill>
          <a:latin typeface="+mn-lt"/>
          <a:ea typeface="+mn-ea"/>
          <a:cs typeface="+mn-cs"/>
        </a:defRPr>
      </a:lvl1pPr>
      <a:lvl2pPr marL="377967" algn="l" defTabSz="755934" rtl="0" eaLnBrk="1" latinLnBrk="0" hangingPunct="1">
        <a:defRPr sz="1488" kern="1200">
          <a:solidFill>
            <a:schemeClr val="tx1"/>
          </a:solidFill>
          <a:latin typeface="+mn-lt"/>
          <a:ea typeface="+mn-ea"/>
          <a:cs typeface="+mn-cs"/>
        </a:defRPr>
      </a:lvl2pPr>
      <a:lvl3pPr marL="755934" algn="l" defTabSz="755934" rtl="0" eaLnBrk="1" latinLnBrk="0" hangingPunct="1">
        <a:defRPr sz="1488" kern="1200">
          <a:solidFill>
            <a:schemeClr val="tx1"/>
          </a:solidFill>
          <a:latin typeface="+mn-lt"/>
          <a:ea typeface="+mn-ea"/>
          <a:cs typeface="+mn-cs"/>
        </a:defRPr>
      </a:lvl3pPr>
      <a:lvl4pPr marL="1133902" algn="l" defTabSz="755934" rtl="0" eaLnBrk="1" latinLnBrk="0" hangingPunct="1">
        <a:defRPr sz="1488" kern="1200">
          <a:solidFill>
            <a:schemeClr val="tx1"/>
          </a:solidFill>
          <a:latin typeface="+mn-lt"/>
          <a:ea typeface="+mn-ea"/>
          <a:cs typeface="+mn-cs"/>
        </a:defRPr>
      </a:lvl4pPr>
      <a:lvl5pPr marL="1511869" algn="l" defTabSz="755934" rtl="0" eaLnBrk="1" latinLnBrk="0" hangingPunct="1">
        <a:defRPr sz="1488" kern="1200">
          <a:solidFill>
            <a:schemeClr val="tx1"/>
          </a:solidFill>
          <a:latin typeface="+mn-lt"/>
          <a:ea typeface="+mn-ea"/>
          <a:cs typeface="+mn-cs"/>
        </a:defRPr>
      </a:lvl5pPr>
      <a:lvl6pPr marL="1889836" algn="l" defTabSz="755934" rtl="0" eaLnBrk="1" latinLnBrk="0" hangingPunct="1">
        <a:defRPr sz="1488" kern="1200">
          <a:solidFill>
            <a:schemeClr val="tx1"/>
          </a:solidFill>
          <a:latin typeface="+mn-lt"/>
          <a:ea typeface="+mn-ea"/>
          <a:cs typeface="+mn-cs"/>
        </a:defRPr>
      </a:lvl6pPr>
      <a:lvl7pPr marL="2267803" algn="l" defTabSz="755934" rtl="0" eaLnBrk="1" latinLnBrk="0" hangingPunct="1">
        <a:defRPr sz="1488" kern="1200">
          <a:solidFill>
            <a:schemeClr val="tx1"/>
          </a:solidFill>
          <a:latin typeface="+mn-lt"/>
          <a:ea typeface="+mn-ea"/>
          <a:cs typeface="+mn-cs"/>
        </a:defRPr>
      </a:lvl7pPr>
      <a:lvl8pPr marL="2645771" algn="l" defTabSz="755934" rtl="0" eaLnBrk="1" latinLnBrk="0" hangingPunct="1">
        <a:defRPr sz="1488" kern="1200">
          <a:solidFill>
            <a:schemeClr val="tx1"/>
          </a:solidFill>
          <a:latin typeface="+mn-lt"/>
          <a:ea typeface="+mn-ea"/>
          <a:cs typeface="+mn-cs"/>
        </a:defRPr>
      </a:lvl8pPr>
      <a:lvl9pPr marL="3023738" algn="l" defTabSz="755934" rtl="0" eaLnBrk="1" latinLnBrk="0" hangingPunct="1">
        <a:defRPr sz="148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9"/>
          <p:cNvSpPr txBox="1"/>
          <p:nvPr/>
        </p:nvSpPr>
        <p:spPr>
          <a:xfrm>
            <a:off x="481330" y="854551"/>
            <a:ext cx="5711825" cy="344170"/>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15000"/>
              </a:lnSpc>
              <a:spcAft>
                <a:spcPts val="1000"/>
              </a:spcAft>
            </a:pPr>
            <a:r>
              <a:rPr lang="en-GB" sz="1200" b="1" dirty="0">
                <a:ln>
                  <a:noFill/>
                </a:ln>
                <a:effectLst/>
                <a:latin typeface="Gill Sans MT" panose="020B0502020104020203" pitchFamily="34" charset="0"/>
                <a:ea typeface="Calibri" panose="020F0502020204030204" pitchFamily="34" charset="0"/>
                <a:cs typeface="Times New Roman" panose="02020603050405020304" pitchFamily="18" charset="0"/>
              </a:rPr>
              <a:t>PCDA / </a:t>
            </a:r>
            <a:r>
              <a:rPr lang="en-GB" sz="1200" b="1">
                <a:ln>
                  <a:noFill/>
                </a:ln>
                <a:effectLst/>
                <a:latin typeface="Gill Sans MT" panose="020B0502020104020203" pitchFamily="34" charset="0"/>
                <a:ea typeface="Calibri" panose="020F0502020204030204" pitchFamily="34" charset="0"/>
                <a:cs typeface="Times New Roman" panose="02020603050405020304" pitchFamily="18" charset="0"/>
              </a:rPr>
              <a:t>DHEP </a:t>
            </a:r>
            <a:r>
              <a:rPr lang="en-GB" sz="1200" b="1" smtClean="0">
                <a:ln>
                  <a:noFill/>
                </a:ln>
                <a:effectLst/>
                <a:latin typeface="Gill Sans MT" panose="020B0502020104020203" pitchFamily="34" charset="0"/>
                <a:ea typeface="Calibri" panose="020F0502020204030204" pitchFamily="34" charset="0"/>
                <a:cs typeface="Times New Roman" panose="02020603050405020304" pitchFamily="18" charset="0"/>
              </a:rPr>
              <a:t>Induction.</a:t>
            </a:r>
            <a:r>
              <a:rPr lang="en-GB" sz="1100" dirty="0">
                <a:ln>
                  <a:noFill/>
                </a:ln>
                <a:effectLst/>
                <a:latin typeface="Calibri" panose="020F0502020204030204"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 Box 10"/>
          <p:cNvSpPr txBox="1"/>
          <p:nvPr/>
        </p:nvSpPr>
        <p:spPr>
          <a:xfrm>
            <a:off x="492760" y="1451451"/>
            <a:ext cx="6585585" cy="8385810"/>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15000"/>
              </a:lnSpc>
              <a:spcAft>
                <a:spcPts val="1000"/>
              </a:spcAft>
            </a:pPr>
            <a:r>
              <a:rPr lang="en-GB" sz="1200" b="1" dirty="0">
                <a:effectLst/>
                <a:latin typeface="Gill Sans MT" panose="020B0502020104020203" pitchFamily="34" charset="0"/>
                <a:ea typeface="Calibri" panose="020F0502020204030204" pitchFamily="34" charset="0"/>
                <a:cs typeface="Times New Roman" panose="02020603050405020304" pitchFamily="18" charset="0"/>
              </a:rPr>
              <a:t>Introduction.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dirty="0">
                <a:effectLst/>
                <a:latin typeface="Gill Sans MT" panose="020B0502020104020203" pitchFamily="34" charset="0"/>
                <a:ea typeface="Calibri" panose="020F0502020204030204" pitchFamily="34" charset="0"/>
                <a:cs typeface="Times New Roman" panose="02020603050405020304" pitchFamily="18" charset="0"/>
              </a:rPr>
              <a:t>Welcome </a:t>
            </a:r>
            <a:r>
              <a:rPr lang="en-GB" sz="1200" dirty="0" smtClean="0">
                <a:effectLst/>
                <a:latin typeface="Gill Sans MT" panose="020B0502020104020203" pitchFamily="34" charset="0"/>
                <a:ea typeface="Calibri" panose="020F0502020204030204" pitchFamily="34" charset="0"/>
                <a:cs typeface="Times New Roman" panose="02020603050405020304" pitchFamily="18" charset="0"/>
              </a:rPr>
              <a:t>to South Wales Police</a:t>
            </a:r>
            <a:r>
              <a:rPr lang="en-GB" sz="1200" dirty="0">
                <a:effectLst/>
                <a:latin typeface="Gill Sans MT" panose="020B0502020104020203"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dirty="0">
                <a:effectLst/>
                <a:latin typeface="Gill Sans MT" panose="020B0502020104020203" pitchFamily="34" charset="0"/>
                <a:ea typeface="Calibri" panose="020F0502020204030204" pitchFamily="34" charset="0"/>
                <a:cs typeface="Times New Roman" panose="02020603050405020304" pitchFamily="18" charset="0"/>
              </a:rPr>
              <a:t>The purpose of this induction package is to provide you with the information you require to help you succeed as you start your chosen career as a police officer. I hope that you find this induction useful, and would welcome your feedback.</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b="1" dirty="0">
                <a:effectLst/>
                <a:latin typeface="Gill Sans MT" panose="020B0502020104020203" pitchFamily="34" charset="0"/>
                <a:ea typeface="Calibri" panose="020F0502020204030204" pitchFamily="34" charset="0"/>
                <a:cs typeface="Times New Roman" panose="02020603050405020304" pitchFamily="18" charset="0"/>
              </a:rPr>
              <a:t>Details of the Course.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dirty="0">
                <a:effectLst/>
                <a:latin typeface="Gill Sans MT" panose="020B0502020104020203" pitchFamily="34" charset="0"/>
                <a:ea typeface="Calibri" panose="020F0502020204030204" pitchFamily="34" charset="0"/>
                <a:cs typeface="Times New Roman" panose="02020603050405020304" pitchFamily="18" charset="0"/>
              </a:rPr>
              <a:t>You have started your career as a police officer as part of either the new Police Constable Degree Apprenticeship (PCDA) or Degree Holder Entry Programme (DHEP). These new entry routes into policing represent a major step change in the education and professional development of police officers. The public has a right to expect that the decisions and powers used by the police are consistent, fair and undertaken by properly equipped and qualified professionals.  As police officers you will make decisions that will affect the public and so it is only right that you should be appropriately educated and qualified to carry out your role.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dirty="0">
                <a:effectLst/>
                <a:latin typeface="Gill Sans MT" panose="020B0502020104020203" pitchFamily="34" charset="0"/>
                <a:ea typeface="Calibri" panose="020F0502020204030204" pitchFamily="34" charset="0"/>
                <a:cs typeface="Times New Roman" panose="02020603050405020304" pitchFamily="18" charset="0"/>
              </a:rPr>
              <a:t>On successful completion of your specific programme you will attain a professional, recognised qualification which will reflect the complexity of the role you will perform and the knowledge, skills and attributes required to carry out that role effectively. In order to achieve this, it is essential that you apply yourselves fully and commit to all aspects of your education and training. To progress to the next stage of your respective programme there will be a requirement for you to successfully complete both written and practical assessments as well as displaying the attitudes and behaviours appropriate to your new role as a police officer.  Whilst you will be given all the necessary support you require to assist you from both the training staff and also academic staff from our chosen Higher Education Institute, should you fail to meet the standards required this may result in a failure to progress to the next stage of the programme and the commencement of unsatisfactory performance procedures under Police Regulations.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dirty="0">
                <a:effectLst/>
                <a:latin typeface="Gill Sans MT" panose="020B0502020104020203" pitchFamily="34" charset="0"/>
                <a:ea typeface="Calibri" panose="020F0502020204030204" pitchFamily="34" charset="0"/>
                <a:cs typeface="Times New Roman" panose="02020603050405020304" pitchFamily="18" charset="0"/>
              </a:rPr>
              <a:t>The classroom based part of the first year of your course will take place at the South Wales Police training establishment and will be delivered by police officers and police staff trainers from both South Wales and Gwent Police.  All trainers are highly experienced in policing and have the knowledge and understanding of the police officer role to assist you in your studies and development.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dirty="0">
                <a:effectLst/>
                <a:latin typeface="Gill Sans MT" panose="020B0502020104020203" pitchFamily="34" charset="0"/>
                <a:ea typeface="Calibri" panose="020F0502020204030204" pitchFamily="34" charset="0"/>
                <a:cs typeface="Times New Roman" panose="02020603050405020304" pitchFamily="18" charset="0"/>
              </a:rPr>
              <a:t>Understandably, you will no doubt, have many queries in relation to your training and how you will learn to become a police officer. Remember, that your class trainers will be on hand to answer your questions and deal with any queries or issues you may have.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dirty="0">
                <a:effectLst/>
                <a:latin typeface="Gill Sans MT" panose="020B0502020104020203" pitchFamily="34" charset="0"/>
                <a:ea typeface="Calibri" panose="020F0502020204030204" pitchFamily="34" charset="0"/>
                <a:cs typeface="Times New Roman" panose="02020603050405020304" pitchFamily="18" charset="0"/>
              </a:rPr>
              <a:t>You will no doubt, have many queries around how you will be taught to become a police officer. The initial learning programme you are about to undertake is 26 weeks long and has been designed to</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Slide Number Placeholder 5"/>
          <p:cNvSpPr>
            <a:spLocks noGrp="1"/>
          </p:cNvSpPr>
          <p:nvPr>
            <p:ph type="sldNum" sz="quarter" idx="12"/>
          </p:nvPr>
        </p:nvSpPr>
        <p:spPr/>
        <p:txBody>
          <a:bodyPr/>
          <a:lstStyle/>
          <a:p>
            <a:fld id="{E8B925E1-4CC5-4AC2-9CA2-BC3283B1F37F}" type="slidenum">
              <a:rPr lang="en-GB" smtClean="0"/>
              <a:t>1</a:t>
            </a:fld>
            <a:endParaRPr lang="en-GB"/>
          </a:p>
        </p:txBody>
      </p:sp>
      <p:pic>
        <p:nvPicPr>
          <p:cNvPr id="12" name="Picture 1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15819" y="477446"/>
            <a:ext cx="1024128" cy="1138098"/>
          </a:xfrm>
          <a:prstGeom prst="rect">
            <a:avLst/>
          </a:prstGeom>
        </p:spPr>
      </p:pic>
      <p:pic>
        <p:nvPicPr>
          <p:cNvPr id="13" name="Picture 1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35839" y="451652"/>
            <a:ext cx="893290" cy="1163891"/>
          </a:xfrm>
          <a:prstGeom prst="rect">
            <a:avLst/>
          </a:prstGeom>
        </p:spPr>
      </p:pic>
    </p:spTree>
    <p:extLst>
      <p:ext uri="{BB962C8B-B14F-4D97-AF65-F5344CB8AC3E}">
        <p14:creationId xmlns:p14="http://schemas.microsoft.com/office/powerpoint/2010/main" val="25255273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E8B925E1-4CC5-4AC2-9CA2-BC3283B1F37F}" type="slidenum">
              <a:rPr lang="en-GB" smtClean="0"/>
              <a:t>2</a:t>
            </a:fld>
            <a:endParaRPr lang="en-GB"/>
          </a:p>
        </p:txBody>
      </p:sp>
      <p:sp>
        <p:nvSpPr>
          <p:cNvPr id="5" name="Text Box 11"/>
          <p:cNvSpPr txBox="1"/>
          <p:nvPr/>
        </p:nvSpPr>
        <p:spPr>
          <a:xfrm>
            <a:off x="487045" y="730726"/>
            <a:ext cx="6585585" cy="9230360"/>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15000"/>
              </a:lnSpc>
              <a:spcAft>
                <a:spcPts val="1000"/>
              </a:spcAft>
            </a:pPr>
            <a:r>
              <a:rPr lang="en-GB" sz="1200" dirty="0">
                <a:effectLst/>
                <a:latin typeface="Gill Sans MT" panose="020B0502020104020203" pitchFamily="34" charset="0"/>
                <a:ea typeface="Calibri" panose="020F0502020204030204" pitchFamily="34" charset="0"/>
                <a:cs typeface="Times New Roman" panose="02020603050405020304" pitchFamily="18" charset="0"/>
              </a:rPr>
              <a:t>help you maximise your learning potential both academically and practically and start developing your operational policing skills.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dirty="0">
                <a:effectLst/>
                <a:latin typeface="Gill Sans MT" panose="020B0502020104020203" pitchFamily="34" charset="0"/>
                <a:ea typeface="Calibri" panose="020F0502020204030204" pitchFamily="34" charset="0"/>
                <a:cs typeface="Times New Roman" panose="02020603050405020304" pitchFamily="18" charset="0"/>
              </a:rPr>
              <a:t>The first week of your course has been designed as an introduction to the role, including some very important inputs that will ensure that you can conduct the role safely and in line with the high standards expected of a police officer.  As previously mentioned, it is important that you display the appropriate attitudes and behaviours throughout your training programme and beyond in line with the police service’s Code of Ethics and you will receive a full input in relation to this during week one of your course. You will be issued with your uniform and receive instructions on how to wear it and the standard of appearance expected of you.</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dirty="0">
                <a:effectLst/>
                <a:latin typeface="Gill Sans MT" panose="020B0502020104020203"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dirty="0">
                <a:effectLst/>
                <a:latin typeface="Gill Sans MT" panose="020B0502020104020203" pitchFamily="34" charset="0"/>
                <a:ea typeface="Calibri" panose="020F0502020204030204" pitchFamily="34" charset="0"/>
                <a:cs typeface="Times New Roman" panose="02020603050405020304" pitchFamily="18" charset="0"/>
              </a:rPr>
              <a:t>As the week progresses, you will discuss as a group your needs, concerns and expectations of both your training and also the role you have chosen to undertake, before  discovering your own learning style to help you with your studies.  You will receive inputs in relation to professional standards and data protection where you will become aware of the police service code of ethics and its requirements of you as a police officer. Following this training you will be given access to some of your force’s I.T. systems. Finally, and importantly, during the first week of your training, you will be attested and sworn in as a police officer in the presence of a Magistrate.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dirty="0">
                <a:effectLst/>
                <a:latin typeface="Gill Sans MT" panose="020B0502020104020203"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dirty="0">
                <a:effectLst/>
                <a:latin typeface="Gill Sans MT" panose="020B0502020104020203" pitchFamily="34" charset="0"/>
                <a:ea typeface="Calibri" panose="020F0502020204030204" pitchFamily="34" charset="0"/>
                <a:cs typeface="Times New Roman" panose="02020603050405020304" pitchFamily="18" charset="0"/>
              </a:rPr>
              <a:t>Following on from the first week, the classroom sessions have been developed to teach you the relevant legislation but also ensure that you are engaged through group work, scenarios and self-directed study. You will undertake fitness training, first aid training and personal safety training where you will learn self-defence and restraint skills appropriate to your role. You will also receive training in understanding the Welsh language legislation that applies to all police forces in Wales as well as training in basic Welsh language greetings and pronunciations.  If you already have any proficiency in the Welsh language, please make your course trainer aware of this. Should you have any issues that you are concerned about, you will have the opportunity to discuss these during scheduled tutorial sessions with your trainers or at any other time during your course.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dirty="0">
                <a:effectLst/>
                <a:latin typeface="Gill Sans MT" panose="020B0502020104020203"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dirty="0">
                <a:effectLst/>
                <a:latin typeface="Gill Sans MT" panose="020B0502020104020203" pitchFamily="34" charset="0"/>
                <a:ea typeface="Calibri" panose="020F0502020204030204" pitchFamily="34" charset="0"/>
                <a:cs typeface="Times New Roman" panose="02020603050405020304" pitchFamily="18" charset="0"/>
              </a:rPr>
              <a:t>A recognised part of modern police training is the e-learning package. These packages are mandated by the College of Policing and you will be required to complete them during your classroom learning phase. Your trainers will supply you with a list of the relevant packages and advise you regarding completion deadlines. As these packages are mandatory your completion of them is essential prior to your operational tutor phase.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dirty="0">
                <a:effectLst/>
                <a:latin typeface="Gill Sans MT" panose="020B0502020104020203"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dirty="0">
                <a:effectLst/>
                <a:latin typeface="Gill Sans MT" panose="020B0502020104020203" pitchFamily="34" charset="0"/>
                <a:ea typeface="Calibri" panose="020F0502020204030204" pitchFamily="34" charset="0"/>
                <a:cs typeface="Times New Roman" panose="02020603050405020304" pitchFamily="18" charset="0"/>
              </a:rPr>
              <a:t>Following the classroom based training, you will commence a period of tutoring at an operational police station. The purpose of this phase is to introduce you to operational policing whilst being coached and mentored by a competent tutor who is an experienced operational officer. Successful completion of the tutor phase will allow you to be granted Independent Patrol Status.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087894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E8B925E1-4CC5-4AC2-9CA2-BC3283B1F37F}" type="slidenum">
              <a:rPr lang="en-GB" smtClean="0"/>
              <a:t>3</a:t>
            </a:fld>
            <a:endParaRPr lang="en-GB"/>
          </a:p>
        </p:txBody>
      </p:sp>
      <p:sp>
        <p:nvSpPr>
          <p:cNvPr id="5" name="Text Box 11"/>
          <p:cNvSpPr txBox="1"/>
          <p:nvPr/>
        </p:nvSpPr>
        <p:spPr>
          <a:xfrm>
            <a:off x="487045" y="730726"/>
            <a:ext cx="6585585" cy="9230360"/>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15000"/>
              </a:lnSpc>
              <a:spcAft>
                <a:spcPts val="1000"/>
              </a:spcAft>
            </a:pPr>
            <a:r>
              <a:rPr lang="en-GB" sz="1200" dirty="0">
                <a:effectLst/>
                <a:latin typeface="Gill Sans MT" panose="020B0502020104020203" pitchFamily="34" charset="0"/>
                <a:ea typeface="Calibri" panose="020F0502020204030204" pitchFamily="34" charset="0"/>
                <a:cs typeface="Times New Roman" panose="02020603050405020304" pitchFamily="18" charset="0"/>
              </a:rPr>
              <a:t>help you maximise your learning potential both academically and practically and start developing your operational policing skills.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dirty="0">
                <a:effectLst/>
                <a:latin typeface="Gill Sans MT" panose="020B0502020104020203" pitchFamily="34" charset="0"/>
                <a:ea typeface="Calibri" panose="020F0502020204030204" pitchFamily="34" charset="0"/>
                <a:cs typeface="Times New Roman" panose="02020603050405020304" pitchFamily="18" charset="0"/>
              </a:rPr>
              <a:t>The first week of your course has been designed as an introduction to the role, including some very important inputs that will ensure that you can conduct the role safely and in line with the high standards expected of a police officer.  As previously mentioned, it is important that you display the appropriate attitudes and behaviours throughout your training programme and beyond in line with the police service’s Code of Ethics and you will receive a full input in relation to this during week one of your course. You will be issued with your uniform and receive instructions on how to wear it and the standard of appearance expected of you.</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dirty="0">
                <a:effectLst/>
                <a:latin typeface="Gill Sans MT" panose="020B0502020104020203"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dirty="0">
                <a:effectLst/>
                <a:latin typeface="Gill Sans MT" panose="020B0502020104020203" pitchFamily="34" charset="0"/>
                <a:ea typeface="Calibri" panose="020F0502020204030204" pitchFamily="34" charset="0"/>
                <a:cs typeface="Times New Roman" panose="02020603050405020304" pitchFamily="18" charset="0"/>
              </a:rPr>
              <a:t>As the week progresses, you will discuss as a group your needs, concerns and expectations of both your training and also the role you have chosen to undertake, before  discovering your own learning style to help you with your studies.  You will receive inputs in relation to professional standards and data protection where you will become aware of the police service code of ethics and its requirements of you as a police officer. Following this training you will be given access to some of your force’s I.T. systems. Finally, and importantly, during the first week of your training, you will be attested and sworn in as a police officer in the presence of a Magistrate.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dirty="0">
                <a:effectLst/>
                <a:latin typeface="Gill Sans MT" panose="020B0502020104020203"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dirty="0">
                <a:effectLst/>
                <a:latin typeface="Gill Sans MT" panose="020B0502020104020203" pitchFamily="34" charset="0"/>
                <a:ea typeface="Calibri" panose="020F0502020204030204" pitchFamily="34" charset="0"/>
                <a:cs typeface="Times New Roman" panose="02020603050405020304" pitchFamily="18" charset="0"/>
              </a:rPr>
              <a:t>Following on from the first week, the classroom sessions have been developed to teach you the relevant legislation but also ensure that you are engaged through group work, scenarios and self-directed study. You will undertake fitness training, first aid training and personal safety training where you will learn self-defence and restraint skills appropriate to your role. You will also receive training in understanding the Welsh language legislation that applies to all police forces in Wales as well as training in basic Welsh language greetings and pronunciations.  If you already have any proficiency in the Welsh language, please make your course trainer aware of this. Should you have any issues that you are concerned about, you will have the opportunity to discuss these during scheduled tutorial sessions with your trainers or at any other time during your course.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dirty="0">
                <a:effectLst/>
                <a:latin typeface="Gill Sans MT" panose="020B0502020104020203"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dirty="0">
                <a:effectLst/>
                <a:latin typeface="Gill Sans MT" panose="020B0502020104020203" pitchFamily="34" charset="0"/>
                <a:ea typeface="Calibri" panose="020F0502020204030204" pitchFamily="34" charset="0"/>
                <a:cs typeface="Times New Roman" panose="02020603050405020304" pitchFamily="18" charset="0"/>
              </a:rPr>
              <a:t>A recognised part of modern police training is the e-learning package. These packages are mandated by the College of Policing and you will be required to complete them during your classroom learning phase. Your trainers will supply you with a list of the relevant packages and advise you regarding completion deadlines. As these packages are mandatory your completion of them is essential prior to your operational tutor phase.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dirty="0">
                <a:effectLst/>
                <a:latin typeface="Gill Sans MT" panose="020B0502020104020203"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dirty="0">
                <a:effectLst/>
                <a:latin typeface="Gill Sans MT" panose="020B0502020104020203" pitchFamily="34" charset="0"/>
                <a:ea typeface="Calibri" panose="020F0502020204030204" pitchFamily="34" charset="0"/>
                <a:cs typeface="Times New Roman" panose="02020603050405020304" pitchFamily="18" charset="0"/>
              </a:rPr>
              <a:t>Following the classroom based training, you will commence a period of tutoring at an operational police station. The purpose of this phase is to introduce you to operational policing whilst being coached and mentored by a competent tutor who is an experienced operational officer. Successful completion of the tutor phase will allow you to be granted Independent Patrol Status.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3042918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15</TotalTime>
  <Words>776</Words>
  <Application>Microsoft Office PowerPoint</Application>
  <PresentationFormat>Custom</PresentationFormat>
  <Paragraphs>33</Paragraphs>
  <Slides>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vt:i4>
      </vt:variant>
    </vt:vector>
  </HeadingPairs>
  <TitlesOfParts>
    <vt:vector size="10" baseType="lpstr">
      <vt:lpstr>Arial</vt:lpstr>
      <vt:lpstr>Calibri</vt:lpstr>
      <vt:lpstr>Calibri Light</vt:lpstr>
      <vt:lpstr>Gill Sans MT</vt:lpstr>
      <vt:lpstr>Microsoft Sans Serif</vt:lpstr>
      <vt:lpstr>Times New Roman</vt:lpstr>
      <vt:lpstr>Office Theme</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Saltmarsh,Moli swp57460</dc:creator>
  <cp:lastModifiedBy>Bevan,Dafydd swp3684</cp:lastModifiedBy>
  <cp:revision>8</cp:revision>
  <dcterms:created xsi:type="dcterms:W3CDTF">2019-08-01T13:17:52Z</dcterms:created>
  <dcterms:modified xsi:type="dcterms:W3CDTF">2019-08-02T07:05:17Z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d7f696b2-1c5a-4f1c-862c-c137b35e4354</vt:lpwstr>
  </property>
  <property fmtid="{D5CDD505-2E9C-101B-9397-08002B2CF9AE}" pid="3" name="Classification">
    <vt:lpwstr>OFFICIAL</vt:lpwstr>
  </property>
  <property fmtid="{D5CDD505-2E9C-101B-9397-08002B2CF9AE}" pid="4" name="Visibility">
    <vt:lpwstr>NOT VISIBLE</vt:lpwstr>
  </property>
</Properties>
</file>