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il mediu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 /><Relationship Id="rId7" Type="http://schemas.openxmlformats.org/officeDocument/2006/relationships/tableStyles" Target="tableStyle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theme" Target="theme/theme1.xml" /><Relationship Id="rId5" Type="http://schemas.openxmlformats.org/officeDocument/2006/relationships/viewProps" Target="viewProps.xml" /><Relationship Id="rId4" Type="http://schemas.openxmlformats.org/officeDocument/2006/relationships/presProps" Target="presProp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ante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o-RO"/>
          </a:p>
        </p:txBody>
      </p:sp>
      <p:sp>
        <p:nvSpPr>
          <p:cNvPr id="3" name="Substituent dată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B61DC8-D9E4-B545-9E09-CDF8C7FEE80B}" type="datetimeFigureOut">
              <a:rPr lang="ro-RO" smtClean="0"/>
              <a:t>21.02.2023</a:t>
            </a:fld>
            <a:endParaRPr lang="ro-RO"/>
          </a:p>
        </p:txBody>
      </p:sp>
      <p:sp>
        <p:nvSpPr>
          <p:cNvPr id="4" name="Substituent imagine diapozitiv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o-RO"/>
          </a:p>
        </p:txBody>
      </p:sp>
      <p:sp>
        <p:nvSpPr>
          <p:cNvPr id="5" name="Substituent note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5AA296-8FDE-2047-A9B0-4EE133A85BFD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604034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imagine diapozitiv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ubstituent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dirty="0">
                <a:effectLst/>
              </a:rPr>
              <a:t>单人间 一张大号床 150 x 200 厘米（59 x 78 英寸） 双人间 一张特大号床 180 x 200 厘米（70 x 78 英寸） 双人房 两张单人床 120 x 200 厘米（47 x 78 英寸）</a:t>
            </a:r>
            <a:endParaRPr lang="ro-RO" dirty="0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5AA296-8FDE-2047-A9B0-4EE133A85BFD}" type="slidenum">
              <a:rPr lang="ro-RO" smtClean="0"/>
              <a:t>1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7074630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710ACA04-4C6F-F254-6FA9-1AC970CA93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8B5478A0-8FC3-A672-B5A6-88F9250833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Faceți clic pentru a edita stilul de subtitlu coordonator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68AC15A9-B8EF-973A-1661-3BA6366999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67721-963B-BD40-8D96-5FA79E1229E6}" type="datetimeFigureOut">
              <a:rPr lang="ro-RO" smtClean="0"/>
              <a:t>21.02.2023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9E9F5035-9796-0880-1051-EFAF10440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D55907EC-E57A-BC6F-B100-E3CF227B16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F20165-5784-EF43-ADF1-CC9B1E0F9AC2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4679692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64CBD964-7E4B-E150-48DF-B420436BB5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620EE671-0D70-7825-6391-F137826C28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18E2F076-F354-F032-5BCB-475706A75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67721-963B-BD40-8D96-5FA79E1229E6}" type="datetimeFigureOut">
              <a:rPr lang="ro-RO" smtClean="0"/>
              <a:t>21.02.2023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F5B8F28A-86EF-CC8E-360E-001E7285D7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CDDF1031-E074-212F-674E-C3076443D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F20165-5784-EF43-ADF1-CC9B1E0F9AC2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353002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72E6893C-F2E1-3872-8C97-983062A843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72AD303E-9182-DD8A-132B-2123414CE6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D1E6BAD7-BDD0-3D90-8DE1-EE4710BE9A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67721-963B-BD40-8D96-5FA79E1229E6}" type="datetimeFigureOut">
              <a:rPr lang="ro-RO" smtClean="0"/>
              <a:t>21.02.2023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0EE0CA22-97B1-FF96-E3E6-A05935EF9C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388E601C-10FA-A8E1-E473-3CC5A25BC7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F20165-5784-EF43-ADF1-CC9B1E0F9AC2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803496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BBD1371C-7405-FB87-B53D-48B3303CBF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ADBD407F-6BC4-A72D-4354-FDFAD2D65F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D5E43F0C-FBBF-DAA4-67DF-D10B8F7531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56CD5C4B-86CB-451A-3872-8A1288172D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67721-963B-BD40-8D96-5FA79E1229E6}" type="datetimeFigureOut">
              <a:rPr lang="ro-RO" smtClean="0"/>
              <a:t>21.02.2023</a:t>
            </a:fld>
            <a:endParaRPr lang="ro-RO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094083D2-F817-4406-F05F-0A69DE342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42ECE778-AA83-DCE4-4109-8CF091D5EF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F20165-5784-EF43-ADF1-CC9B1E0F9AC2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5885291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B79DF254-9C1F-4E1E-D708-4EDFB9AFE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708EDAE9-951E-3063-6861-5B83463E6C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56D79E87-070A-39F4-40AF-D600F76EBB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text 4">
            <a:extLst>
              <a:ext uri="{FF2B5EF4-FFF2-40B4-BE49-F238E27FC236}">
                <a16:creationId xmlns:a16="http://schemas.microsoft.com/office/drawing/2014/main" id="{F3D4713A-7324-0BC6-8635-017DA6E0A0A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6" name="Substituent conținut 5">
            <a:extLst>
              <a:ext uri="{FF2B5EF4-FFF2-40B4-BE49-F238E27FC236}">
                <a16:creationId xmlns:a16="http://schemas.microsoft.com/office/drawing/2014/main" id="{1D81F318-E173-A093-25B4-78E4B6F613B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7" name="Substituent dată 6">
            <a:extLst>
              <a:ext uri="{FF2B5EF4-FFF2-40B4-BE49-F238E27FC236}">
                <a16:creationId xmlns:a16="http://schemas.microsoft.com/office/drawing/2014/main" id="{0E4C78A3-C445-4D72-9495-47BEFE1514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67721-963B-BD40-8D96-5FA79E1229E6}" type="datetimeFigureOut">
              <a:rPr lang="ro-RO" smtClean="0"/>
              <a:t>21.02.2023</a:t>
            </a:fld>
            <a:endParaRPr lang="ro-RO"/>
          </a:p>
        </p:txBody>
      </p:sp>
      <p:sp>
        <p:nvSpPr>
          <p:cNvPr id="8" name="Substituent subsol 7">
            <a:extLst>
              <a:ext uri="{FF2B5EF4-FFF2-40B4-BE49-F238E27FC236}">
                <a16:creationId xmlns:a16="http://schemas.microsoft.com/office/drawing/2014/main" id="{54CB00E7-F92B-D2A4-D6B1-7BC48951CE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Substituent număr diapozitiv 8">
            <a:extLst>
              <a:ext uri="{FF2B5EF4-FFF2-40B4-BE49-F238E27FC236}">
                <a16:creationId xmlns:a16="http://schemas.microsoft.com/office/drawing/2014/main" id="{CFA10FEC-3858-121E-5233-69B0C51E46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F20165-5784-EF43-ADF1-CC9B1E0F9AC2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8960301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45381805-CF65-D71A-73A9-E709762092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dată 2">
            <a:extLst>
              <a:ext uri="{FF2B5EF4-FFF2-40B4-BE49-F238E27FC236}">
                <a16:creationId xmlns:a16="http://schemas.microsoft.com/office/drawing/2014/main" id="{FD814D71-8A9D-8057-4FE0-E0481C1C91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67721-963B-BD40-8D96-5FA79E1229E6}" type="datetimeFigureOut">
              <a:rPr lang="ro-RO" smtClean="0"/>
              <a:t>21.02.2023</a:t>
            </a:fld>
            <a:endParaRPr lang="ro-RO"/>
          </a:p>
        </p:txBody>
      </p:sp>
      <p:sp>
        <p:nvSpPr>
          <p:cNvPr id="4" name="Substituent subsol 3">
            <a:extLst>
              <a:ext uri="{FF2B5EF4-FFF2-40B4-BE49-F238E27FC236}">
                <a16:creationId xmlns:a16="http://schemas.microsoft.com/office/drawing/2014/main" id="{9092503B-5D46-22F7-C76B-267C4CAAC0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ubstituent număr diapozitiv 4">
            <a:extLst>
              <a:ext uri="{FF2B5EF4-FFF2-40B4-BE49-F238E27FC236}">
                <a16:creationId xmlns:a16="http://schemas.microsoft.com/office/drawing/2014/main" id="{746B6706-C3C7-C322-2DAE-41ECD99A68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F20165-5784-EF43-ADF1-CC9B1E0F9AC2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4205544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dată 1">
            <a:extLst>
              <a:ext uri="{FF2B5EF4-FFF2-40B4-BE49-F238E27FC236}">
                <a16:creationId xmlns:a16="http://schemas.microsoft.com/office/drawing/2014/main" id="{44026C79-A157-5126-AE9F-79CD78D16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67721-963B-BD40-8D96-5FA79E1229E6}" type="datetimeFigureOut">
              <a:rPr lang="ro-RO" smtClean="0"/>
              <a:t>21.02.2023</a:t>
            </a:fld>
            <a:endParaRPr lang="ro-RO"/>
          </a:p>
        </p:txBody>
      </p:sp>
      <p:sp>
        <p:nvSpPr>
          <p:cNvPr id="3" name="Substituent subsol 2">
            <a:extLst>
              <a:ext uri="{FF2B5EF4-FFF2-40B4-BE49-F238E27FC236}">
                <a16:creationId xmlns:a16="http://schemas.microsoft.com/office/drawing/2014/main" id="{A022A553-E891-6BBC-97A4-B3025BBA38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ubstituent număr diapozitiv 3">
            <a:extLst>
              <a:ext uri="{FF2B5EF4-FFF2-40B4-BE49-F238E27FC236}">
                <a16:creationId xmlns:a16="http://schemas.microsoft.com/office/drawing/2014/main" id="{8A9D7922-3EDE-06FA-7073-697B1F79D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F20165-5784-EF43-ADF1-CC9B1E0F9AC2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7574260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E6B71DDF-3D39-6C35-A00D-E6EC196A54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57267C73-CA3F-EBC1-71D3-20445BEA83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279E49A8-2CC0-F31E-3D76-6ABB0CA482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01E43DFC-510C-2A91-8011-B52AC4A4B1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67721-963B-BD40-8D96-5FA79E1229E6}" type="datetimeFigureOut">
              <a:rPr lang="ro-RO" smtClean="0"/>
              <a:t>21.02.2023</a:t>
            </a:fld>
            <a:endParaRPr lang="ro-RO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3DBDD0B5-6EE2-0A4A-705D-4AA3A47E5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700AE153-D185-5EAE-44B1-63E56FB3AF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F20165-5784-EF43-ADF1-CC9B1E0F9AC2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68928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FD256D34-9B5D-C9AD-8051-A10A77B73F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imagine 2">
            <a:extLst>
              <a:ext uri="{FF2B5EF4-FFF2-40B4-BE49-F238E27FC236}">
                <a16:creationId xmlns:a16="http://schemas.microsoft.com/office/drawing/2014/main" id="{DC719EC7-6E66-D35B-2366-E8ADDB9990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o-RO"/>
          </a:p>
        </p:txBody>
      </p:sp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1A37417A-409A-71AE-A2E9-973774748E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1D777B55-704A-073A-2EEC-46A9A02141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67721-963B-BD40-8D96-5FA79E1229E6}" type="datetimeFigureOut">
              <a:rPr lang="ro-RO" smtClean="0"/>
              <a:t>21.02.2023</a:t>
            </a:fld>
            <a:endParaRPr lang="ro-RO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EC15FE6D-98A3-4625-2207-08F85D873F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FFA28DD0-6BB2-6017-6BA3-DCFC5FAEC9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F20165-5784-EF43-ADF1-CC9B1E0F9AC2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8486795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32A6FC3C-972A-0110-3BFD-9F98D9D0FF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vertical 2">
            <a:extLst>
              <a:ext uri="{FF2B5EF4-FFF2-40B4-BE49-F238E27FC236}">
                <a16:creationId xmlns:a16="http://schemas.microsoft.com/office/drawing/2014/main" id="{E3651506-FCD7-ABE3-A07F-F0944D5891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723383D0-68FF-B43B-90E0-AB8340EE1C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67721-963B-BD40-8D96-5FA79E1229E6}" type="datetimeFigureOut">
              <a:rPr lang="ro-RO" smtClean="0"/>
              <a:t>21.02.2023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63153E27-01D7-E1CD-C598-F457F1453B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6C0142E4-0714-F64C-B329-49DB50E1ED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F20165-5784-EF43-ADF1-CC9B1E0F9AC2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741363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vertical 1">
            <a:extLst>
              <a:ext uri="{FF2B5EF4-FFF2-40B4-BE49-F238E27FC236}">
                <a16:creationId xmlns:a16="http://schemas.microsoft.com/office/drawing/2014/main" id="{B409D01C-9DBF-6E3D-7393-356A74B0EFA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vertical 2">
            <a:extLst>
              <a:ext uri="{FF2B5EF4-FFF2-40B4-BE49-F238E27FC236}">
                <a16:creationId xmlns:a16="http://schemas.microsoft.com/office/drawing/2014/main" id="{A9F16B0D-2DB7-312C-0300-C72A2053E96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929694AD-4C1A-9248-79C3-091512D83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67721-963B-BD40-8D96-5FA79E1229E6}" type="datetimeFigureOut">
              <a:rPr lang="ro-RO" smtClean="0"/>
              <a:t>21.02.2023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1EEA6BEE-7E0A-233D-F220-483728CBDC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0618DEAD-3546-9783-09A3-7D0FD4EAFC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F20165-5784-EF43-ADF1-CC9B1E0F9AC2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8029150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titlu 1">
            <a:extLst>
              <a:ext uri="{FF2B5EF4-FFF2-40B4-BE49-F238E27FC236}">
                <a16:creationId xmlns:a16="http://schemas.microsoft.com/office/drawing/2014/main" id="{8DC02638-56C1-4D00-0FE8-76ABE60ED7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A56898DC-7047-5671-27BA-3CC94E36B9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54BD5984-3428-378C-FB7F-6781704632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A67721-963B-BD40-8D96-5FA79E1229E6}" type="datetimeFigureOut">
              <a:rPr lang="ro-RO" smtClean="0"/>
              <a:t>21.02.2023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C2DAF907-3D76-9373-FB6A-DC0D55B6A2E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B503DF4C-40E7-7857-A201-2C9F31DC3DD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F20165-5784-EF43-ADF1-CC9B1E0F9AC2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136087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o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 /><Relationship Id="rId3" Type="http://schemas.openxmlformats.org/officeDocument/2006/relationships/image" Target="../media/image1.jpeg" /><Relationship Id="rId7" Type="http://schemas.openxmlformats.org/officeDocument/2006/relationships/image" Target="../media/image5.jpe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5.xml" /><Relationship Id="rId6" Type="http://schemas.openxmlformats.org/officeDocument/2006/relationships/image" Target="../media/image4.jpeg" /><Relationship Id="rId5" Type="http://schemas.openxmlformats.org/officeDocument/2006/relationships/image" Target="../media/image3.jpeg" /><Relationship Id="rId4" Type="http://schemas.openxmlformats.org/officeDocument/2006/relationships/image" Target="../media/image2.jpeg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ine 4">
            <a:extLst>
              <a:ext uri="{FF2B5EF4-FFF2-40B4-BE49-F238E27FC236}">
                <a16:creationId xmlns:a16="http://schemas.microsoft.com/office/drawing/2014/main" id="{0110A5BE-39CA-C4B8-E037-8753CA692B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590" y="92892"/>
            <a:ext cx="3352192" cy="1988588"/>
          </a:xfrm>
          <a:prstGeom prst="rect">
            <a:avLst/>
          </a:prstGeom>
        </p:spPr>
      </p:pic>
      <p:pic>
        <p:nvPicPr>
          <p:cNvPr id="5" name="Imagine 5">
            <a:extLst>
              <a:ext uri="{FF2B5EF4-FFF2-40B4-BE49-F238E27FC236}">
                <a16:creationId xmlns:a16="http://schemas.microsoft.com/office/drawing/2014/main" id="{ABA5F147-B7A8-37C1-6296-671583D105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92774" y="77081"/>
            <a:ext cx="3619943" cy="2659904"/>
          </a:xfrm>
          <a:prstGeom prst="rect">
            <a:avLst/>
          </a:prstGeom>
        </p:spPr>
      </p:pic>
      <p:sp>
        <p:nvSpPr>
          <p:cNvPr id="6" name="CasetăText 5">
            <a:extLst>
              <a:ext uri="{FF2B5EF4-FFF2-40B4-BE49-F238E27FC236}">
                <a16:creationId xmlns:a16="http://schemas.microsoft.com/office/drawing/2014/main" id="{386C146A-7A36-870C-8F61-9DA1FAC7E7D7}"/>
              </a:ext>
            </a:extLst>
          </p:cNvPr>
          <p:cNvSpPr txBox="1"/>
          <p:nvPr/>
        </p:nvSpPr>
        <p:spPr>
          <a:xfrm rot="10800000" flipV="1">
            <a:off x="5654281" y="3543716"/>
            <a:ext cx="20279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solidFill>
                  <a:srgbClr val="FF0000"/>
                </a:solidFill>
              </a:rPr>
              <a:t>会员价
Huìyuán jià</a:t>
            </a:r>
            <a:endParaRPr lang="ro-RO" b="1" dirty="0">
              <a:solidFill>
                <a:srgbClr val="FF0000"/>
              </a:solidFill>
            </a:endParaRPr>
          </a:p>
        </p:txBody>
      </p:sp>
      <p:sp>
        <p:nvSpPr>
          <p:cNvPr id="8" name="CasetăText 7">
            <a:extLst>
              <a:ext uri="{FF2B5EF4-FFF2-40B4-BE49-F238E27FC236}">
                <a16:creationId xmlns:a16="http://schemas.microsoft.com/office/drawing/2014/main" id="{8D31FAC9-A2AD-FDFA-CD9C-0A0E08C7737A}"/>
              </a:ext>
            </a:extLst>
          </p:cNvPr>
          <p:cNvSpPr txBox="1"/>
          <p:nvPr/>
        </p:nvSpPr>
        <p:spPr>
          <a:xfrm>
            <a:off x="2876550" y="3508474"/>
            <a:ext cx="17192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solidFill>
                  <a:srgbClr val="FF0000"/>
                </a:solidFill>
              </a:rPr>
              <a:t>标准价格
Biāozhǔn jiàgé</a:t>
            </a:r>
            <a:endParaRPr lang="ro-RO" b="1" dirty="0">
              <a:solidFill>
                <a:srgbClr val="FF0000"/>
              </a:solidFill>
            </a:endParaRPr>
          </a:p>
        </p:txBody>
      </p:sp>
      <p:sp>
        <p:nvSpPr>
          <p:cNvPr id="9" name="CasetăText 8">
            <a:extLst>
              <a:ext uri="{FF2B5EF4-FFF2-40B4-BE49-F238E27FC236}">
                <a16:creationId xmlns:a16="http://schemas.microsoft.com/office/drawing/2014/main" id="{E1138B6D-F61E-440C-168F-580679051E88}"/>
              </a:ext>
            </a:extLst>
          </p:cNvPr>
          <p:cNvSpPr txBox="1"/>
          <p:nvPr/>
        </p:nvSpPr>
        <p:spPr>
          <a:xfrm flipV="1">
            <a:off x="6537720" y="2883932"/>
            <a:ext cx="1719264" cy="8131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endParaRPr lang="ro-RO" b="1" i="1" dirty="0"/>
          </a:p>
        </p:txBody>
      </p:sp>
      <p:sp>
        <p:nvSpPr>
          <p:cNvPr id="11" name="CasetăText 10">
            <a:extLst>
              <a:ext uri="{FF2B5EF4-FFF2-40B4-BE49-F238E27FC236}">
                <a16:creationId xmlns:a16="http://schemas.microsoft.com/office/drawing/2014/main" id="{257DD4B9-9D6E-6C62-102D-7E00937FD68E}"/>
              </a:ext>
            </a:extLst>
          </p:cNvPr>
          <p:cNvSpPr txBox="1"/>
          <p:nvPr/>
        </p:nvSpPr>
        <p:spPr>
          <a:xfrm>
            <a:off x="502444" y="2782669"/>
            <a:ext cx="1828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</a:rPr>
              <a:t>房价
Fángjià</a:t>
            </a:r>
            <a:endParaRPr lang="ro-RO" b="1" dirty="0">
              <a:solidFill>
                <a:srgbClr val="FF0000"/>
              </a:solidFill>
            </a:endParaRPr>
          </a:p>
        </p:txBody>
      </p:sp>
      <p:sp>
        <p:nvSpPr>
          <p:cNvPr id="17" name="CasetăText 16">
            <a:extLst>
              <a:ext uri="{FF2B5EF4-FFF2-40B4-BE49-F238E27FC236}">
                <a16:creationId xmlns:a16="http://schemas.microsoft.com/office/drawing/2014/main" id="{76B3EF24-6DA3-AFB7-D27A-A0A5617A643E}"/>
              </a:ext>
            </a:extLst>
          </p:cNvPr>
          <p:cNvSpPr txBox="1"/>
          <p:nvPr/>
        </p:nvSpPr>
        <p:spPr>
          <a:xfrm>
            <a:off x="502445" y="3508474"/>
            <a:ext cx="14859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solidFill>
                  <a:srgbClr val="FF0000"/>
                </a:solidFill>
              </a:rPr>
              <a:t>房型
Fángxíng</a:t>
            </a:r>
            <a:endParaRPr lang="ro-RO" b="1" dirty="0">
              <a:solidFill>
                <a:srgbClr val="FF0000"/>
              </a:solidFill>
            </a:endParaRPr>
          </a:p>
        </p:txBody>
      </p:sp>
      <p:sp>
        <p:nvSpPr>
          <p:cNvPr id="20" name="CasetăText 19">
            <a:extLst>
              <a:ext uri="{FF2B5EF4-FFF2-40B4-BE49-F238E27FC236}">
                <a16:creationId xmlns:a16="http://schemas.microsoft.com/office/drawing/2014/main" id="{7859B3E7-EA6F-763D-5D62-DBAF0EDE73F4}"/>
              </a:ext>
            </a:extLst>
          </p:cNvPr>
          <p:cNvSpPr txBox="1"/>
          <p:nvPr/>
        </p:nvSpPr>
        <p:spPr>
          <a:xfrm rot="10800000" flipV="1">
            <a:off x="-5364" y="4300640"/>
            <a:ext cx="60579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1张特大床
1 Zhāng tèdà chuáng</a:t>
            </a:r>
            <a:endParaRPr lang="ro-RO" dirty="0"/>
          </a:p>
        </p:txBody>
      </p:sp>
      <p:sp>
        <p:nvSpPr>
          <p:cNvPr id="21" name="CasetăText 20">
            <a:extLst>
              <a:ext uri="{FF2B5EF4-FFF2-40B4-BE49-F238E27FC236}">
                <a16:creationId xmlns:a16="http://schemas.microsoft.com/office/drawing/2014/main" id="{96A9C157-EE90-2BE8-9E14-691E46171655}"/>
              </a:ext>
            </a:extLst>
          </p:cNvPr>
          <p:cNvSpPr txBox="1"/>
          <p:nvPr/>
        </p:nvSpPr>
        <p:spPr>
          <a:xfrm>
            <a:off x="-5365" y="4896863"/>
            <a:ext cx="67186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2张单人床
2 Zhāng dān rén chuáng</a:t>
            </a:r>
            <a:endParaRPr lang="ro-RO" dirty="0"/>
          </a:p>
        </p:txBody>
      </p:sp>
      <p:sp>
        <p:nvSpPr>
          <p:cNvPr id="22" name="CasetăText 21">
            <a:extLst>
              <a:ext uri="{FF2B5EF4-FFF2-40B4-BE49-F238E27FC236}">
                <a16:creationId xmlns:a16="http://schemas.microsoft.com/office/drawing/2014/main" id="{B8B64266-E9E7-BDA1-8696-1752DB5839C3}"/>
              </a:ext>
            </a:extLst>
          </p:cNvPr>
          <p:cNvSpPr txBox="1"/>
          <p:nvPr/>
        </p:nvSpPr>
        <p:spPr>
          <a:xfrm>
            <a:off x="-5365" y="5464326"/>
            <a:ext cx="65377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豪华行政套房
Háohuá xíngzhèng tàofáng</a:t>
            </a:r>
            <a:endParaRPr lang="ro-RO" dirty="0"/>
          </a:p>
        </p:txBody>
      </p:sp>
      <p:sp>
        <p:nvSpPr>
          <p:cNvPr id="23" name="CasetăText 22">
            <a:extLst>
              <a:ext uri="{FF2B5EF4-FFF2-40B4-BE49-F238E27FC236}">
                <a16:creationId xmlns:a16="http://schemas.microsoft.com/office/drawing/2014/main" id="{A321B5CC-B4B3-CA61-A3DE-B5A30A3E80DB}"/>
              </a:ext>
            </a:extLst>
          </p:cNvPr>
          <p:cNvSpPr txBox="1"/>
          <p:nvPr/>
        </p:nvSpPr>
        <p:spPr>
          <a:xfrm rot="10800000" flipV="1">
            <a:off x="-36923" y="6101534"/>
            <a:ext cx="63376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特大号床套房
Tèdà hào chuáng tàofáng</a:t>
            </a:r>
            <a:endParaRPr lang="ro-RO" dirty="0"/>
          </a:p>
        </p:txBody>
      </p:sp>
      <p:graphicFrame>
        <p:nvGraphicFramePr>
          <p:cNvPr id="24" name="Tabel 24">
            <a:extLst>
              <a:ext uri="{FF2B5EF4-FFF2-40B4-BE49-F238E27FC236}">
                <a16:creationId xmlns:a16="http://schemas.microsoft.com/office/drawing/2014/main" id="{7DCA03C2-829B-8C06-3D79-7B7587F9482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4116667"/>
              </p:ext>
            </p:extLst>
          </p:nvPr>
        </p:nvGraphicFramePr>
        <p:xfrm>
          <a:off x="831499" y="2502541"/>
          <a:ext cx="8127999" cy="334952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3137083053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1030344136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531860281"/>
                    </a:ext>
                  </a:extLst>
                </a:gridCol>
              </a:tblGrid>
              <a:tr h="1116509">
                <a:tc>
                  <a:txBody>
                    <a:bodyPr/>
                    <a:lstStyle/>
                    <a:p>
                      <a:endParaRPr lang="ro-RO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ro-RO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ro-RO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5163251"/>
                  </a:ext>
                </a:extLst>
              </a:tr>
              <a:tr h="1116509">
                <a:tc>
                  <a:txBody>
                    <a:bodyPr/>
                    <a:lstStyle/>
                    <a:p>
                      <a:endParaRPr lang="ro-RO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ro-RO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ro-RO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0833258"/>
                  </a:ext>
                </a:extLst>
              </a:tr>
              <a:tr h="1116509">
                <a:tc>
                  <a:txBody>
                    <a:bodyPr/>
                    <a:lstStyle/>
                    <a:p>
                      <a:endParaRPr lang="ro-RO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ro-RO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ro-RO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4057994"/>
                  </a:ext>
                </a:extLst>
              </a:tr>
            </a:tbl>
          </a:graphicData>
        </a:graphic>
      </p:graphicFrame>
      <p:sp>
        <p:nvSpPr>
          <p:cNvPr id="36" name="CasetăText 35">
            <a:extLst>
              <a:ext uri="{FF2B5EF4-FFF2-40B4-BE49-F238E27FC236}">
                <a16:creationId xmlns:a16="http://schemas.microsoft.com/office/drawing/2014/main" id="{78BF8B12-2545-8548-FA4D-55BB23DBD47A}"/>
              </a:ext>
            </a:extLst>
          </p:cNvPr>
          <p:cNvSpPr txBox="1"/>
          <p:nvPr/>
        </p:nvSpPr>
        <p:spPr>
          <a:xfrm rot="10800000" flipH="1" flipV="1">
            <a:off x="3055025" y="4405299"/>
            <a:ext cx="16360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solidFill>
                  <a:schemeClr val="bg2">
                    <a:lumMod val="10000"/>
                  </a:schemeClr>
                </a:solidFill>
              </a:rPr>
              <a:t>¥ 1050                           </a:t>
            </a:r>
            <a:endParaRPr lang="ro-RO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8" name="CasetăText 37">
            <a:extLst>
              <a:ext uri="{FF2B5EF4-FFF2-40B4-BE49-F238E27FC236}">
                <a16:creationId xmlns:a16="http://schemas.microsoft.com/office/drawing/2014/main" id="{D7E3C1C1-D679-0D74-3835-4A579A08849D}"/>
              </a:ext>
            </a:extLst>
          </p:cNvPr>
          <p:cNvSpPr txBox="1"/>
          <p:nvPr/>
        </p:nvSpPr>
        <p:spPr>
          <a:xfrm>
            <a:off x="5654280" y="4381993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¥ 950</a:t>
            </a:r>
            <a:endParaRPr lang="ro-RO" b="1" dirty="0"/>
          </a:p>
        </p:txBody>
      </p:sp>
      <p:sp>
        <p:nvSpPr>
          <p:cNvPr id="39" name="CasetăText 38">
            <a:extLst>
              <a:ext uri="{FF2B5EF4-FFF2-40B4-BE49-F238E27FC236}">
                <a16:creationId xmlns:a16="http://schemas.microsoft.com/office/drawing/2014/main" id="{9497089F-B97E-2820-281A-1D51BDBE9BDA}"/>
              </a:ext>
            </a:extLst>
          </p:cNvPr>
          <p:cNvSpPr txBox="1"/>
          <p:nvPr/>
        </p:nvSpPr>
        <p:spPr>
          <a:xfrm>
            <a:off x="3131925" y="6360123"/>
            <a:ext cx="20246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¥ 1250</a:t>
            </a:r>
            <a:endParaRPr lang="ro-RO" b="1" dirty="0"/>
          </a:p>
        </p:txBody>
      </p:sp>
      <p:sp>
        <p:nvSpPr>
          <p:cNvPr id="41" name="CasetăText 40">
            <a:extLst>
              <a:ext uri="{FF2B5EF4-FFF2-40B4-BE49-F238E27FC236}">
                <a16:creationId xmlns:a16="http://schemas.microsoft.com/office/drawing/2014/main" id="{273DBC68-F812-2CC7-0B5E-FBEEDE198A82}"/>
              </a:ext>
            </a:extLst>
          </p:cNvPr>
          <p:cNvSpPr txBox="1"/>
          <p:nvPr/>
        </p:nvSpPr>
        <p:spPr>
          <a:xfrm flipH="1">
            <a:off x="3131925" y="5154921"/>
            <a:ext cx="48056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solidFill>
                  <a:schemeClr val="bg2">
                    <a:lumMod val="10000"/>
                  </a:schemeClr>
                </a:solidFill>
              </a:rPr>
              <a:t>¥ 1050                           </a:t>
            </a:r>
            <a:endParaRPr lang="ro-RO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3" name="CasetăText 42">
            <a:extLst>
              <a:ext uri="{FF2B5EF4-FFF2-40B4-BE49-F238E27FC236}">
                <a16:creationId xmlns:a16="http://schemas.microsoft.com/office/drawing/2014/main" id="{123DC901-7ECA-8ACD-CBEE-F4F7F49E611D}"/>
              </a:ext>
            </a:extLst>
          </p:cNvPr>
          <p:cNvSpPr txBox="1"/>
          <p:nvPr/>
        </p:nvSpPr>
        <p:spPr>
          <a:xfrm rot="10800000" flipV="1">
            <a:off x="5598012" y="5071711"/>
            <a:ext cx="23395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¥ 950</a:t>
            </a:r>
            <a:endParaRPr lang="ro-RO" b="1" dirty="0"/>
          </a:p>
        </p:txBody>
      </p:sp>
      <p:sp>
        <p:nvSpPr>
          <p:cNvPr id="46" name="CasetăText 45">
            <a:extLst>
              <a:ext uri="{FF2B5EF4-FFF2-40B4-BE49-F238E27FC236}">
                <a16:creationId xmlns:a16="http://schemas.microsoft.com/office/drawing/2014/main" id="{A9EC1B32-7C2F-ED17-9594-CADEA2FA03D5}"/>
              </a:ext>
            </a:extLst>
          </p:cNvPr>
          <p:cNvSpPr txBox="1"/>
          <p:nvPr/>
        </p:nvSpPr>
        <p:spPr>
          <a:xfrm>
            <a:off x="5604862" y="6410940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¥ 1100</a:t>
            </a:r>
            <a:endParaRPr lang="ro-RO" b="1" dirty="0"/>
          </a:p>
        </p:txBody>
      </p:sp>
      <p:sp>
        <p:nvSpPr>
          <p:cNvPr id="47" name="CasetăText 46">
            <a:extLst>
              <a:ext uri="{FF2B5EF4-FFF2-40B4-BE49-F238E27FC236}">
                <a16:creationId xmlns:a16="http://schemas.microsoft.com/office/drawing/2014/main" id="{6B947DF3-DE85-1700-797A-970209FD8DB7}"/>
              </a:ext>
            </a:extLst>
          </p:cNvPr>
          <p:cNvSpPr txBox="1"/>
          <p:nvPr/>
        </p:nvSpPr>
        <p:spPr>
          <a:xfrm>
            <a:off x="3094722" y="5713261"/>
            <a:ext cx="15010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¥2100</a:t>
            </a:r>
            <a:endParaRPr lang="ro-RO" b="1" dirty="0"/>
          </a:p>
        </p:txBody>
      </p:sp>
      <p:sp>
        <p:nvSpPr>
          <p:cNvPr id="48" name="CasetăText 47">
            <a:extLst>
              <a:ext uri="{FF2B5EF4-FFF2-40B4-BE49-F238E27FC236}">
                <a16:creationId xmlns:a16="http://schemas.microsoft.com/office/drawing/2014/main" id="{9DA43CF7-9071-5C8D-B840-C5E37A318E1A}"/>
              </a:ext>
            </a:extLst>
          </p:cNvPr>
          <p:cNvSpPr txBox="1"/>
          <p:nvPr/>
        </p:nvSpPr>
        <p:spPr>
          <a:xfrm>
            <a:off x="5518390" y="5665425"/>
            <a:ext cx="20279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¥ 2000</a:t>
            </a:r>
            <a:endParaRPr lang="ro-RO" b="1" dirty="0"/>
          </a:p>
        </p:txBody>
      </p:sp>
      <p:sp>
        <p:nvSpPr>
          <p:cNvPr id="50" name="CasetăText 49">
            <a:extLst>
              <a:ext uri="{FF2B5EF4-FFF2-40B4-BE49-F238E27FC236}">
                <a16:creationId xmlns:a16="http://schemas.microsoft.com/office/drawing/2014/main" id="{B3D7E334-AFDF-A1AC-51E7-ED110078968A}"/>
              </a:ext>
            </a:extLst>
          </p:cNvPr>
          <p:cNvSpPr txBox="1"/>
          <p:nvPr/>
        </p:nvSpPr>
        <p:spPr>
          <a:xfrm rot="10800000" flipV="1">
            <a:off x="4144257" y="572739"/>
            <a:ext cx="55995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u="sng" dirty="0">
                <a:solidFill>
                  <a:srgbClr val="FF0000"/>
                </a:solidFill>
              </a:rPr>
              <a:t>广东大酒店
Guǎngdōng dà jiǔdiàn</a:t>
            </a:r>
            <a:endParaRPr lang="ro-RO" b="1" u="sng" dirty="0">
              <a:solidFill>
                <a:srgbClr val="FF0000"/>
              </a:solidFill>
            </a:endParaRPr>
          </a:p>
        </p:txBody>
      </p:sp>
      <p:pic>
        <p:nvPicPr>
          <p:cNvPr id="51" name="Imagine 51">
            <a:extLst>
              <a:ext uri="{FF2B5EF4-FFF2-40B4-BE49-F238E27FC236}">
                <a16:creationId xmlns:a16="http://schemas.microsoft.com/office/drawing/2014/main" id="{74BB97C4-52B1-70BB-F85A-9A7644E0637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10613" y="3038425"/>
            <a:ext cx="1748885" cy="1368024"/>
          </a:xfrm>
          <a:prstGeom prst="rect">
            <a:avLst/>
          </a:prstGeom>
        </p:spPr>
      </p:pic>
      <p:pic>
        <p:nvPicPr>
          <p:cNvPr id="52" name="Imagine 52">
            <a:extLst>
              <a:ext uri="{FF2B5EF4-FFF2-40B4-BE49-F238E27FC236}">
                <a16:creationId xmlns:a16="http://schemas.microsoft.com/office/drawing/2014/main" id="{275593E4-A848-880E-C139-E5B6A06E7E3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0424" y="3050373"/>
            <a:ext cx="2498131" cy="1368024"/>
          </a:xfrm>
          <a:prstGeom prst="rect">
            <a:avLst/>
          </a:prstGeom>
        </p:spPr>
      </p:pic>
      <p:pic>
        <p:nvPicPr>
          <p:cNvPr id="53" name="Imagine 53">
            <a:extLst>
              <a:ext uri="{FF2B5EF4-FFF2-40B4-BE49-F238E27FC236}">
                <a16:creationId xmlns:a16="http://schemas.microsoft.com/office/drawing/2014/main" id="{FC7D039A-3ECC-AA48-4ECB-3266E0B2F7D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78044" y="4595854"/>
            <a:ext cx="4471597" cy="1689408"/>
          </a:xfrm>
          <a:prstGeom prst="rect">
            <a:avLst/>
          </a:prstGeom>
        </p:spPr>
      </p:pic>
      <p:sp>
        <p:nvSpPr>
          <p:cNvPr id="54" name="CasetăText 53">
            <a:extLst>
              <a:ext uri="{FF2B5EF4-FFF2-40B4-BE49-F238E27FC236}">
                <a16:creationId xmlns:a16="http://schemas.microsoft.com/office/drawing/2014/main" id="{17EA00DA-87EC-94D2-980F-3F9A831AC52A}"/>
              </a:ext>
            </a:extLst>
          </p:cNvPr>
          <p:cNvSpPr txBox="1"/>
          <p:nvPr/>
        </p:nvSpPr>
        <p:spPr>
          <a:xfrm>
            <a:off x="5139928" y="2520553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ro-RO" dirty="0"/>
          </a:p>
        </p:txBody>
      </p:sp>
      <p:pic>
        <p:nvPicPr>
          <p:cNvPr id="55" name="Imagine 55">
            <a:extLst>
              <a:ext uri="{FF2B5EF4-FFF2-40B4-BE49-F238E27FC236}">
                <a16:creationId xmlns:a16="http://schemas.microsoft.com/office/drawing/2014/main" id="{9AAA4B8B-6FB1-DD06-9DD8-B33A3CA6C9B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6168" y="1754955"/>
            <a:ext cx="5051742" cy="988383"/>
          </a:xfrm>
          <a:prstGeom prst="rect">
            <a:avLst/>
          </a:prstGeom>
        </p:spPr>
      </p:pic>
      <p:sp>
        <p:nvSpPr>
          <p:cNvPr id="56" name="CasetăText 55">
            <a:extLst>
              <a:ext uri="{FF2B5EF4-FFF2-40B4-BE49-F238E27FC236}">
                <a16:creationId xmlns:a16="http://schemas.microsoft.com/office/drawing/2014/main" id="{F633D839-93B8-6891-6C8A-BD001AD7F62F}"/>
              </a:ext>
            </a:extLst>
          </p:cNvPr>
          <p:cNvSpPr txBox="1"/>
          <p:nvPr/>
        </p:nvSpPr>
        <p:spPr>
          <a:xfrm rot="10800000" flipV="1">
            <a:off x="7210613" y="6233459"/>
            <a:ext cx="68464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i="1" dirty="0">
                <a:solidFill>
                  <a:srgbClr val="FF0000"/>
                </a:solidFill>
              </a:rPr>
              <a:t>联系方式：+86 2365437898
Liánxì fāngshì:+86 2365437898</a:t>
            </a:r>
            <a:endParaRPr lang="ro-RO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0706921"/>
      </p:ext>
    </p:extLst>
  </p:cSld>
  <p:clrMapOvr>
    <a:masterClrMapping/>
  </p:clrMapOvr>
</p:sld>
</file>

<file path=ppt/theme/theme1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Ecran lat</PresentationFormat>
  <Slides>1</Slides>
  <Notes>1</Notes>
  <HiddenSlides>0</HiddenSlide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</vt:i4>
      </vt:variant>
    </vt:vector>
  </HeadingPairs>
  <TitlesOfParts>
    <vt:vector size="2" baseType="lpstr">
      <vt:lpstr>Temă Office</vt:lpstr>
      <vt:lpstr>Prezentare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Prezentare PowerPoint</dc:title>
  <dc:creator>mariaioanamaria11@yahoo.com</dc:creator>
  <cp:lastModifiedBy>mariaioanamaria11@yahoo.com</cp:lastModifiedBy>
  <cp:revision>1</cp:revision>
  <dcterms:created xsi:type="dcterms:W3CDTF">2023-02-21T15:49:31Z</dcterms:created>
  <dcterms:modified xsi:type="dcterms:W3CDTF">2023-02-21T16:54:37Z</dcterms:modified>
</cp:coreProperties>
</file>