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Lst>
  <p:sldIdLst>
    <p:sldId id="273" r:id="rId2"/>
    <p:sldId id="261" r:id="rId3"/>
    <p:sldId id="259" r:id="rId4"/>
    <p:sldId id="263" r:id="rId5"/>
    <p:sldId id="269" r:id="rId6"/>
    <p:sldId id="274" r:id="rId7"/>
    <p:sldId id="267" r:id="rId8"/>
    <p:sldId id="260" r:id="rId9"/>
    <p:sldId id="27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75F351-D97D-3DCE-0D08-7017D8700BEE}" v="341" dt="2024-03-28T11:32:01.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Newman (2103306)" userId="S::2103306@student.uwtsd.ac.uk::918f6200-65ab-4285-8d11-92e9c2cb654d" providerId="AD" clId="Web-{95A46E05-6355-50E2-1BFE-D090F089176C}"/>
    <pc:docChg chg="modSld sldOrd">
      <pc:chgData name="Courtney Newman (2103306)" userId="S::2103306@student.uwtsd.ac.uk::918f6200-65ab-4285-8d11-92e9c2cb654d" providerId="AD" clId="Web-{95A46E05-6355-50E2-1BFE-D090F089176C}" dt="2024-03-12T13:10:13.619" v="57"/>
      <pc:docMkLst>
        <pc:docMk/>
      </pc:docMkLst>
      <pc:sldChg chg="modSp">
        <pc:chgData name="Courtney Newman (2103306)" userId="S::2103306@student.uwtsd.ac.uk::918f6200-65ab-4285-8d11-92e9c2cb654d" providerId="AD" clId="Web-{95A46E05-6355-50E2-1BFE-D090F089176C}" dt="2024-03-12T12:54:40.977" v="4" actId="20577"/>
        <pc:sldMkLst>
          <pc:docMk/>
          <pc:sldMk cId="371276528" sldId="260"/>
        </pc:sldMkLst>
        <pc:spChg chg="mod">
          <ac:chgData name="Courtney Newman (2103306)" userId="S::2103306@student.uwtsd.ac.uk::918f6200-65ab-4285-8d11-92e9c2cb654d" providerId="AD" clId="Web-{95A46E05-6355-50E2-1BFE-D090F089176C}" dt="2024-03-12T12:54:40.977" v="4" actId="20577"/>
          <ac:spMkLst>
            <pc:docMk/>
            <pc:sldMk cId="371276528" sldId="260"/>
            <ac:spMk id="29" creationId="{ADE9476C-6181-BF5E-A124-7B3917E6E343}"/>
          </ac:spMkLst>
        </pc:spChg>
      </pc:sldChg>
      <pc:sldChg chg="ord">
        <pc:chgData name="Courtney Newman (2103306)" userId="S::2103306@student.uwtsd.ac.uk::918f6200-65ab-4285-8d11-92e9c2cb654d" providerId="AD" clId="Web-{95A46E05-6355-50E2-1BFE-D090F089176C}" dt="2024-03-12T13:05:51.047" v="55"/>
        <pc:sldMkLst>
          <pc:docMk/>
          <pc:sldMk cId="1247527737" sldId="263"/>
        </pc:sldMkLst>
      </pc:sldChg>
      <pc:sldChg chg="ord">
        <pc:chgData name="Courtney Newman (2103306)" userId="S::2103306@student.uwtsd.ac.uk::918f6200-65ab-4285-8d11-92e9c2cb654d" providerId="AD" clId="Web-{95A46E05-6355-50E2-1BFE-D090F089176C}" dt="2024-03-12T13:10:13.619" v="57"/>
        <pc:sldMkLst>
          <pc:docMk/>
          <pc:sldMk cId="2802403055" sldId="264"/>
        </pc:sldMkLst>
      </pc:sldChg>
      <pc:sldChg chg="modSp">
        <pc:chgData name="Courtney Newman (2103306)" userId="S::2103306@student.uwtsd.ac.uk::918f6200-65ab-4285-8d11-92e9c2cb654d" providerId="AD" clId="Web-{95A46E05-6355-50E2-1BFE-D090F089176C}" dt="2024-03-12T12:56:47.544" v="26" actId="20577"/>
        <pc:sldMkLst>
          <pc:docMk/>
          <pc:sldMk cId="4181145044" sldId="265"/>
        </pc:sldMkLst>
        <pc:spChg chg="mod">
          <ac:chgData name="Courtney Newman (2103306)" userId="S::2103306@student.uwtsd.ac.uk::918f6200-65ab-4285-8d11-92e9c2cb654d" providerId="AD" clId="Web-{95A46E05-6355-50E2-1BFE-D090F089176C}" dt="2024-03-12T12:56:47.544" v="26" actId="20577"/>
          <ac:spMkLst>
            <pc:docMk/>
            <pc:sldMk cId="4181145044" sldId="265"/>
            <ac:spMk id="29" creationId="{06DD1008-FE49-B087-4A03-299697D8381E}"/>
          </ac:spMkLst>
        </pc:spChg>
      </pc:sldChg>
      <pc:sldChg chg="modSp">
        <pc:chgData name="Courtney Newman (2103306)" userId="S::2103306@student.uwtsd.ac.uk::918f6200-65ab-4285-8d11-92e9c2cb654d" providerId="AD" clId="Web-{95A46E05-6355-50E2-1BFE-D090F089176C}" dt="2024-03-12T13:04:03.981" v="54" actId="20577"/>
        <pc:sldMkLst>
          <pc:docMk/>
          <pc:sldMk cId="2266226135" sldId="267"/>
        </pc:sldMkLst>
        <pc:spChg chg="mod">
          <ac:chgData name="Courtney Newman (2103306)" userId="S::2103306@student.uwtsd.ac.uk::918f6200-65ab-4285-8d11-92e9c2cb654d" providerId="AD" clId="Web-{95A46E05-6355-50E2-1BFE-D090F089176C}" dt="2024-03-12T13:04:03.981" v="54" actId="20577"/>
          <ac:spMkLst>
            <pc:docMk/>
            <pc:sldMk cId="2266226135" sldId="267"/>
            <ac:spMk id="32" creationId="{7F283A8A-A041-428B-956A-92F2AF092B50}"/>
          </ac:spMkLst>
        </pc:spChg>
      </pc:sldChg>
    </pc:docChg>
  </pc:docChgLst>
  <pc:docChgLst>
    <pc:chgData name="Courtney Newman (2103306)" userId="S::2103306@student.uwtsd.ac.uk::918f6200-65ab-4285-8d11-92e9c2cb654d" providerId="AD" clId="Web-{C454833F-1282-31A2-CF15-50A016F50CD9}"/>
    <pc:docChg chg="addSld">
      <pc:chgData name="Courtney Newman (2103306)" userId="S::2103306@student.uwtsd.ac.uk::918f6200-65ab-4285-8d11-92e9c2cb654d" providerId="AD" clId="Web-{C454833F-1282-31A2-CF15-50A016F50CD9}" dt="2024-01-30T11:43:06.911" v="9"/>
      <pc:docMkLst>
        <pc:docMk/>
      </pc:docMkLst>
      <pc:sldChg chg="add replId">
        <pc:chgData name="Courtney Newman (2103306)" userId="S::2103306@student.uwtsd.ac.uk::918f6200-65ab-4285-8d11-92e9c2cb654d" providerId="AD" clId="Web-{C454833F-1282-31A2-CF15-50A016F50CD9}" dt="2024-01-30T11:42:18.205" v="0"/>
        <pc:sldMkLst>
          <pc:docMk/>
          <pc:sldMk cId="1247527737" sldId="263"/>
        </pc:sldMkLst>
      </pc:sldChg>
      <pc:sldChg chg="add replId">
        <pc:chgData name="Courtney Newman (2103306)" userId="S::2103306@student.uwtsd.ac.uk::918f6200-65ab-4285-8d11-92e9c2cb654d" providerId="AD" clId="Web-{C454833F-1282-31A2-CF15-50A016F50CD9}" dt="2024-01-30T11:42:27.050" v="1"/>
        <pc:sldMkLst>
          <pc:docMk/>
          <pc:sldMk cId="2802403055" sldId="264"/>
        </pc:sldMkLst>
      </pc:sldChg>
      <pc:sldChg chg="add replId">
        <pc:chgData name="Courtney Newman (2103306)" userId="S::2103306@student.uwtsd.ac.uk::918f6200-65ab-4285-8d11-92e9c2cb654d" providerId="AD" clId="Web-{C454833F-1282-31A2-CF15-50A016F50CD9}" dt="2024-01-30T11:42:32.206" v="2"/>
        <pc:sldMkLst>
          <pc:docMk/>
          <pc:sldMk cId="4181145044" sldId="265"/>
        </pc:sldMkLst>
      </pc:sldChg>
      <pc:sldChg chg="add replId">
        <pc:chgData name="Courtney Newman (2103306)" userId="S::2103306@student.uwtsd.ac.uk::918f6200-65ab-4285-8d11-92e9c2cb654d" providerId="AD" clId="Web-{C454833F-1282-31A2-CF15-50A016F50CD9}" dt="2024-01-30T11:42:36.972" v="3"/>
        <pc:sldMkLst>
          <pc:docMk/>
          <pc:sldMk cId="1851136605" sldId="266"/>
        </pc:sldMkLst>
      </pc:sldChg>
      <pc:sldChg chg="add replId">
        <pc:chgData name="Courtney Newman (2103306)" userId="S::2103306@student.uwtsd.ac.uk::918f6200-65ab-4285-8d11-92e9c2cb654d" providerId="AD" clId="Web-{C454833F-1282-31A2-CF15-50A016F50CD9}" dt="2024-01-30T11:42:41.801" v="4"/>
        <pc:sldMkLst>
          <pc:docMk/>
          <pc:sldMk cId="2266226135" sldId="267"/>
        </pc:sldMkLst>
      </pc:sldChg>
      <pc:sldChg chg="add replId">
        <pc:chgData name="Courtney Newman (2103306)" userId="S::2103306@student.uwtsd.ac.uk::918f6200-65ab-4285-8d11-92e9c2cb654d" providerId="AD" clId="Web-{C454833F-1282-31A2-CF15-50A016F50CD9}" dt="2024-01-30T11:42:46.192" v="5"/>
        <pc:sldMkLst>
          <pc:docMk/>
          <pc:sldMk cId="807891414" sldId="268"/>
        </pc:sldMkLst>
      </pc:sldChg>
      <pc:sldChg chg="add replId">
        <pc:chgData name="Courtney Newman (2103306)" userId="S::2103306@student.uwtsd.ac.uk::918f6200-65ab-4285-8d11-92e9c2cb654d" providerId="AD" clId="Web-{C454833F-1282-31A2-CF15-50A016F50CD9}" dt="2024-01-30T11:42:50.286" v="6"/>
        <pc:sldMkLst>
          <pc:docMk/>
          <pc:sldMk cId="2231829695" sldId="269"/>
        </pc:sldMkLst>
      </pc:sldChg>
      <pc:sldChg chg="add replId">
        <pc:chgData name="Courtney Newman (2103306)" userId="S::2103306@student.uwtsd.ac.uk::918f6200-65ab-4285-8d11-92e9c2cb654d" providerId="AD" clId="Web-{C454833F-1282-31A2-CF15-50A016F50CD9}" dt="2024-01-30T11:42:55.114" v="7"/>
        <pc:sldMkLst>
          <pc:docMk/>
          <pc:sldMk cId="2413335515" sldId="270"/>
        </pc:sldMkLst>
      </pc:sldChg>
      <pc:sldChg chg="add replId">
        <pc:chgData name="Courtney Newman (2103306)" userId="S::2103306@student.uwtsd.ac.uk::918f6200-65ab-4285-8d11-92e9c2cb654d" providerId="AD" clId="Web-{C454833F-1282-31A2-CF15-50A016F50CD9}" dt="2024-01-30T11:43:00.927" v="8"/>
        <pc:sldMkLst>
          <pc:docMk/>
          <pc:sldMk cId="2161433701" sldId="271"/>
        </pc:sldMkLst>
      </pc:sldChg>
      <pc:sldChg chg="add replId">
        <pc:chgData name="Courtney Newman (2103306)" userId="S::2103306@student.uwtsd.ac.uk::918f6200-65ab-4285-8d11-92e9c2cb654d" providerId="AD" clId="Web-{C454833F-1282-31A2-CF15-50A016F50CD9}" dt="2024-01-30T11:43:06.911" v="9"/>
        <pc:sldMkLst>
          <pc:docMk/>
          <pc:sldMk cId="1515587772" sldId="272"/>
        </pc:sldMkLst>
      </pc:sldChg>
    </pc:docChg>
  </pc:docChgLst>
  <pc:docChgLst>
    <pc:chgData name="Courtney Newman (2103306)" userId="S::2103306@student.uwtsd.ac.uk::918f6200-65ab-4285-8d11-92e9c2cb654d" providerId="AD" clId="Web-{237BDFCE-0021-0407-0945-54C5B9339ABA}"/>
    <pc:docChg chg="modSld sldOrd">
      <pc:chgData name="Courtney Newman (2103306)" userId="S::2103306@student.uwtsd.ac.uk::918f6200-65ab-4285-8d11-92e9c2cb654d" providerId="AD" clId="Web-{237BDFCE-0021-0407-0945-54C5B9339ABA}" dt="2024-03-12T14:35:43.148" v="69" actId="14100"/>
      <pc:docMkLst>
        <pc:docMk/>
      </pc:docMkLst>
      <pc:sldChg chg="modSp ord">
        <pc:chgData name="Courtney Newman (2103306)" userId="S::2103306@student.uwtsd.ac.uk::918f6200-65ab-4285-8d11-92e9c2cb654d" providerId="AD" clId="Web-{237BDFCE-0021-0407-0945-54C5B9339ABA}" dt="2024-03-12T14:32:29.387" v="46" actId="20577"/>
        <pc:sldMkLst>
          <pc:docMk/>
          <pc:sldMk cId="1247527737" sldId="263"/>
        </pc:sldMkLst>
        <pc:spChg chg="mod">
          <ac:chgData name="Courtney Newman (2103306)" userId="S::2103306@student.uwtsd.ac.uk::918f6200-65ab-4285-8d11-92e9c2cb654d" providerId="AD" clId="Web-{237BDFCE-0021-0407-0945-54C5B9339ABA}" dt="2024-03-12T14:32:29.387" v="46" actId="20577"/>
          <ac:spMkLst>
            <pc:docMk/>
            <pc:sldMk cId="1247527737" sldId="263"/>
            <ac:spMk id="29" creationId="{F6EBED71-E188-D2DF-C58D-35D0D06B0E3C}"/>
          </ac:spMkLst>
        </pc:spChg>
      </pc:sldChg>
      <pc:sldChg chg="addSp delSp modSp">
        <pc:chgData name="Courtney Newman (2103306)" userId="S::2103306@student.uwtsd.ac.uk::918f6200-65ab-4285-8d11-92e9c2cb654d" providerId="AD" clId="Web-{237BDFCE-0021-0407-0945-54C5B9339ABA}" dt="2024-03-12T14:35:43.148" v="69" actId="14100"/>
        <pc:sldMkLst>
          <pc:docMk/>
          <pc:sldMk cId="4181145044" sldId="265"/>
        </pc:sldMkLst>
        <pc:spChg chg="add mod">
          <ac:chgData name="Courtney Newman (2103306)" userId="S::2103306@student.uwtsd.ac.uk::918f6200-65ab-4285-8d11-92e9c2cb654d" providerId="AD" clId="Web-{237BDFCE-0021-0407-0945-54C5B9339ABA}" dt="2024-03-12T14:35:43.148" v="69" actId="14100"/>
          <ac:spMkLst>
            <pc:docMk/>
            <pc:sldMk cId="4181145044" sldId="265"/>
            <ac:spMk id="17" creationId="{5DFE6431-066D-4C67-A5FB-5EB928467087}"/>
          </ac:spMkLst>
        </pc:spChg>
        <pc:spChg chg="mod">
          <ac:chgData name="Courtney Newman (2103306)" userId="S::2103306@student.uwtsd.ac.uk::918f6200-65ab-4285-8d11-92e9c2cb654d" providerId="AD" clId="Web-{237BDFCE-0021-0407-0945-54C5B9339ABA}" dt="2024-03-12T14:33:54.314" v="61" actId="20577"/>
          <ac:spMkLst>
            <pc:docMk/>
            <pc:sldMk cId="4181145044" sldId="265"/>
            <ac:spMk id="29" creationId="{06DD1008-FE49-B087-4A03-299697D8381E}"/>
          </ac:spMkLst>
        </pc:spChg>
        <pc:spChg chg="del">
          <ac:chgData name="Courtney Newman (2103306)" userId="S::2103306@student.uwtsd.ac.uk::918f6200-65ab-4285-8d11-92e9c2cb654d" providerId="AD" clId="Web-{237BDFCE-0021-0407-0945-54C5B9339ABA}" dt="2024-03-12T14:33:56.392" v="62"/>
          <ac:spMkLst>
            <pc:docMk/>
            <pc:sldMk cId="4181145044" sldId="265"/>
            <ac:spMk id="32" creationId="{E64C02B4-6DC4-26D9-4400-914D949A978A}"/>
          </ac:spMkLst>
        </pc:spChg>
        <pc:graphicFrameChg chg="add del mod ord modGraphic">
          <ac:chgData name="Courtney Newman (2103306)" userId="S::2103306@student.uwtsd.ac.uk::918f6200-65ab-4285-8d11-92e9c2cb654d" providerId="AD" clId="Web-{237BDFCE-0021-0407-0945-54C5B9339ABA}" dt="2024-03-12T14:35:16.256" v="64"/>
          <ac:graphicFrameMkLst>
            <pc:docMk/>
            <pc:sldMk cId="4181145044" sldId="265"/>
            <ac:graphicFrameMk id="2" creationId="{DC7497C6-6879-EFE4-9D9D-A0230080AD4D}"/>
          </ac:graphicFrameMkLst>
        </pc:graphicFrameChg>
      </pc:sldChg>
      <pc:sldChg chg="modSp">
        <pc:chgData name="Courtney Newman (2103306)" userId="S::2103306@student.uwtsd.ac.uk::918f6200-65ab-4285-8d11-92e9c2cb654d" providerId="AD" clId="Web-{237BDFCE-0021-0407-0945-54C5B9339ABA}" dt="2024-03-12T14:03:19.586" v="31" actId="20577"/>
        <pc:sldMkLst>
          <pc:docMk/>
          <pc:sldMk cId="2266226135" sldId="267"/>
        </pc:sldMkLst>
        <pc:spChg chg="mod">
          <ac:chgData name="Courtney Newman (2103306)" userId="S::2103306@student.uwtsd.ac.uk::918f6200-65ab-4285-8d11-92e9c2cb654d" providerId="AD" clId="Web-{237BDFCE-0021-0407-0945-54C5B9339ABA}" dt="2024-03-12T14:03:19.586" v="31" actId="20577"/>
          <ac:spMkLst>
            <pc:docMk/>
            <pc:sldMk cId="2266226135" sldId="267"/>
            <ac:spMk id="32" creationId="{7F283A8A-A041-428B-956A-92F2AF092B50}"/>
          </ac:spMkLst>
        </pc:spChg>
      </pc:sldChg>
    </pc:docChg>
  </pc:docChgLst>
  <pc:docChgLst>
    <pc:chgData name="Courtney Newman (2103306)" userId="S::2103306@student.uwtsd.ac.uk::918f6200-65ab-4285-8d11-92e9c2cb654d" providerId="AD" clId="Web-{4D0171CE-6685-066A-C0BC-112C7BD39B48}"/>
    <pc:docChg chg="modSld">
      <pc:chgData name="Courtney Newman (2103306)" userId="S::2103306@student.uwtsd.ac.uk::918f6200-65ab-4285-8d11-92e9c2cb654d" providerId="AD" clId="Web-{4D0171CE-6685-066A-C0BC-112C7BD39B48}" dt="2024-03-21T15:38:19.702" v="6" actId="1076"/>
      <pc:docMkLst>
        <pc:docMk/>
      </pc:docMkLst>
      <pc:sldChg chg="modSp">
        <pc:chgData name="Courtney Newman (2103306)" userId="S::2103306@student.uwtsd.ac.uk::918f6200-65ab-4285-8d11-92e9c2cb654d" providerId="AD" clId="Web-{4D0171CE-6685-066A-C0BC-112C7BD39B48}" dt="2024-03-21T15:38:19.702" v="6" actId="1076"/>
        <pc:sldMkLst>
          <pc:docMk/>
          <pc:sldMk cId="1247527737" sldId="263"/>
        </pc:sldMkLst>
        <pc:spChg chg="mod">
          <ac:chgData name="Courtney Newman (2103306)" userId="S::2103306@student.uwtsd.ac.uk::918f6200-65ab-4285-8d11-92e9c2cb654d" providerId="AD" clId="Web-{4D0171CE-6685-066A-C0BC-112C7BD39B48}" dt="2024-03-21T15:38:19.702" v="6" actId="1076"/>
          <ac:spMkLst>
            <pc:docMk/>
            <pc:sldMk cId="1247527737" sldId="263"/>
            <ac:spMk id="32" creationId="{1B76EC5A-7910-0629-50D0-0D2429520C60}"/>
          </ac:spMkLst>
        </pc:spChg>
      </pc:sldChg>
    </pc:docChg>
  </pc:docChgLst>
  <pc:docChgLst>
    <pc:chgData name="Courtney Newman (2103306)" userId="S::2103306@student.uwtsd.ac.uk::918f6200-65ab-4285-8d11-92e9c2cb654d" providerId="AD" clId="Web-{B793EE37-90B2-489B-79C6-F63373561E67}"/>
    <pc:docChg chg="addSld modSld">
      <pc:chgData name="Courtney Newman (2103306)" userId="S::2103306@student.uwtsd.ac.uk::918f6200-65ab-4285-8d11-92e9c2cb654d" providerId="AD" clId="Web-{B793EE37-90B2-489B-79C6-F63373561E67}" dt="2024-02-01T14:33:49.682" v="18" actId="20577"/>
      <pc:docMkLst>
        <pc:docMk/>
      </pc:docMkLst>
      <pc:sldChg chg="modSp">
        <pc:chgData name="Courtney Newman (2103306)" userId="S::2103306@student.uwtsd.ac.uk::918f6200-65ab-4285-8d11-92e9c2cb654d" providerId="AD" clId="Web-{B793EE37-90B2-489B-79C6-F63373561E67}" dt="2024-02-01T14:33:49.682" v="18" actId="20577"/>
        <pc:sldMkLst>
          <pc:docMk/>
          <pc:sldMk cId="2413335515" sldId="270"/>
        </pc:sldMkLst>
        <pc:spChg chg="mod">
          <ac:chgData name="Courtney Newman (2103306)" userId="S::2103306@student.uwtsd.ac.uk::918f6200-65ab-4285-8d11-92e9c2cb654d" providerId="AD" clId="Web-{B793EE37-90B2-489B-79C6-F63373561E67}" dt="2024-02-01T14:33:49.682" v="18" actId="20577"/>
          <ac:spMkLst>
            <pc:docMk/>
            <pc:sldMk cId="2413335515" sldId="270"/>
            <ac:spMk id="29" creationId="{066BCF2E-B130-144C-6984-484C91036DBD}"/>
          </ac:spMkLst>
        </pc:spChg>
      </pc:sldChg>
      <pc:sldChg chg="add replId">
        <pc:chgData name="Courtney Newman (2103306)" userId="S::2103306@student.uwtsd.ac.uk::918f6200-65ab-4285-8d11-92e9c2cb654d" providerId="AD" clId="Web-{B793EE37-90B2-489B-79C6-F63373561E67}" dt="2024-02-01T14:30:44.623" v="0"/>
        <pc:sldMkLst>
          <pc:docMk/>
          <pc:sldMk cId="1135463786" sldId="277"/>
        </pc:sldMkLst>
      </pc:sldChg>
    </pc:docChg>
  </pc:docChgLst>
  <pc:docChgLst>
    <pc:chgData name="Courtney Newman (2103306)" userId="S::2103306@student.uwtsd.ac.uk::918f6200-65ab-4285-8d11-92e9c2cb654d" providerId="AD" clId="Web-{30C9B388-5CAB-4C7F-E9C1-83625D8E6B34}"/>
    <pc:docChg chg="addSld modSld sldOrd">
      <pc:chgData name="Courtney Newman (2103306)" userId="S::2103306@student.uwtsd.ac.uk::918f6200-65ab-4285-8d11-92e9c2cb654d" providerId="AD" clId="Web-{30C9B388-5CAB-4C7F-E9C1-83625D8E6B34}" dt="2024-01-30T14:24:19.297" v="77"/>
      <pc:docMkLst>
        <pc:docMk/>
      </pc:docMkLst>
      <pc:sldChg chg="ord">
        <pc:chgData name="Courtney Newman (2103306)" userId="S::2103306@student.uwtsd.ac.uk::918f6200-65ab-4285-8d11-92e9c2cb654d" providerId="AD" clId="Web-{30C9B388-5CAB-4C7F-E9C1-83625D8E6B34}" dt="2024-01-30T13:22:35.902" v="64"/>
        <pc:sldMkLst>
          <pc:docMk/>
          <pc:sldMk cId="371276528" sldId="260"/>
        </pc:sldMkLst>
      </pc:sldChg>
      <pc:sldChg chg="addSp modSp ord">
        <pc:chgData name="Courtney Newman (2103306)" userId="S::2103306@student.uwtsd.ac.uk::918f6200-65ab-4285-8d11-92e9c2cb654d" providerId="AD" clId="Web-{30C9B388-5CAB-4C7F-E9C1-83625D8E6B34}" dt="2024-01-30T14:24:19.297" v="77"/>
        <pc:sldMkLst>
          <pc:docMk/>
          <pc:sldMk cId="1177822284" sldId="261"/>
        </pc:sldMkLst>
        <pc:spChg chg="add mod">
          <ac:chgData name="Courtney Newman (2103306)" userId="S::2103306@student.uwtsd.ac.uk::918f6200-65ab-4285-8d11-92e9c2cb654d" providerId="AD" clId="Web-{30C9B388-5CAB-4C7F-E9C1-83625D8E6B34}" dt="2024-01-30T12:51:38.377" v="4" actId="20577"/>
          <ac:spMkLst>
            <pc:docMk/>
            <pc:sldMk cId="1177822284" sldId="261"/>
            <ac:spMk id="2" creationId="{9F4DFC21-69E1-5F7F-5D6D-7CC15C104540}"/>
          </ac:spMkLst>
        </pc:spChg>
        <pc:spChg chg="mod">
          <ac:chgData name="Courtney Newman (2103306)" userId="S::2103306@student.uwtsd.ac.uk::918f6200-65ab-4285-8d11-92e9c2cb654d" providerId="AD" clId="Web-{30C9B388-5CAB-4C7F-E9C1-83625D8E6B34}" dt="2024-01-30T12:55:08.867" v="31" actId="20577"/>
          <ac:spMkLst>
            <pc:docMk/>
            <pc:sldMk cId="1177822284" sldId="261"/>
            <ac:spMk id="29" creationId="{DD1296F3-4BE2-C38B-B1C1-DDC586EFAC9B}"/>
          </ac:spMkLst>
        </pc:spChg>
      </pc:sldChg>
      <pc:sldChg chg="modSp">
        <pc:chgData name="Courtney Newman (2103306)" userId="S::2103306@student.uwtsd.ac.uk::918f6200-65ab-4285-8d11-92e9c2cb654d" providerId="AD" clId="Web-{30C9B388-5CAB-4C7F-E9C1-83625D8E6B34}" dt="2024-01-30T13:22:15.807" v="62" actId="20577"/>
        <pc:sldMkLst>
          <pc:docMk/>
          <pc:sldMk cId="4212347708" sldId="262"/>
        </pc:sldMkLst>
        <pc:spChg chg="mod">
          <ac:chgData name="Courtney Newman (2103306)" userId="S::2103306@student.uwtsd.ac.uk::918f6200-65ab-4285-8d11-92e9c2cb654d" providerId="AD" clId="Web-{30C9B388-5CAB-4C7F-E9C1-83625D8E6B34}" dt="2024-01-30T13:22:15.807" v="62" actId="20577"/>
          <ac:spMkLst>
            <pc:docMk/>
            <pc:sldMk cId="4212347708" sldId="262"/>
            <ac:spMk id="29" creationId="{D36B92EA-828E-E987-3824-87A7FA38226A}"/>
          </ac:spMkLst>
        </pc:spChg>
      </pc:sldChg>
      <pc:sldChg chg="ord">
        <pc:chgData name="Courtney Newman (2103306)" userId="S::2103306@student.uwtsd.ac.uk::918f6200-65ab-4285-8d11-92e9c2cb654d" providerId="AD" clId="Web-{30C9B388-5CAB-4C7F-E9C1-83625D8E6B34}" dt="2024-01-30T12:53:38.411" v="7"/>
        <pc:sldMkLst>
          <pc:docMk/>
          <pc:sldMk cId="2231829695" sldId="269"/>
        </pc:sldMkLst>
      </pc:sldChg>
      <pc:sldChg chg="add ord replId">
        <pc:chgData name="Courtney Newman (2103306)" userId="S::2103306@student.uwtsd.ac.uk::918f6200-65ab-4285-8d11-92e9c2cb654d" providerId="AD" clId="Web-{30C9B388-5CAB-4C7F-E9C1-83625D8E6B34}" dt="2024-01-30T12:51:00.501" v="1"/>
        <pc:sldMkLst>
          <pc:docMk/>
          <pc:sldMk cId="3634198796" sldId="273"/>
        </pc:sldMkLst>
      </pc:sldChg>
      <pc:sldChg chg="add ord replId">
        <pc:chgData name="Courtney Newman (2103306)" userId="S::2103306@student.uwtsd.ac.uk::918f6200-65ab-4285-8d11-92e9c2cb654d" providerId="AD" clId="Web-{30C9B388-5CAB-4C7F-E9C1-83625D8E6B34}" dt="2024-01-30T12:53:15.755" v="6"/>
        <pc:sldMkLst>
          <pc:docMk/>
          <pc:sldMk cId="3315576165" sldId="274"/>
        </pc:sldMkLst>
      </pc:sldChg>
      <pc:sldChg chg="modSp add ord replId">
        <pc:chgData name="Courtney Newman (2103306)" userId="S::2103306@student.uwtsd.ac.uk::918f6200-65ab-4285-8d11-92e9c2cb654d" providerId="AD" clId="Web-{30C9B388-5CAB-4C7F-E9C1-83625D8E6B34}" dt="2024-01-30T13:23:06.623" v="76" actId="20577"/>
        <pc:sldMkLst>
          <pc:docMk/>
          <pc:sldMk cId="2805764312" sldId="275"/>
        </pc:sldMkLst>
        <pc:spChg chg="mod">
          <ac:chgData name="Courtney Newman (2103306)" userId="S::2103306@student.uwtsd.ac.uk::918f6200-65ab-4285-8d11-92e9c2cb654d" providerId="AD" clId="Web-{30C9B388-5CAB-4C7F-E9C1-83625D8E6B34}" dt="2024-01-30T13:23:06.623" v="76" actId="20577"/>
          <ac:spMkLst>
            <pc:docMk/>
            <pc:sldMk cId="2805764312" sldId="275"/>
            <ac:spMk id="2" creationId="{5ED5F79A-F467-F8F6-F0D5-DFF104B0BBF3}"/>
          </ac:spMkLst>
        </pc:spChg>
      </pc:sldChg>
    </pc:docChg>
  </pc:docChgLst>
  <pc:docChgLst>
    <pc:chgData name="Courtney Newman (2103306)" userId="S::2103306@student.uwtsd.ac.uk::918f6200-65ab-4285-8d11-92e9c2cb654d" providerId="AD" clId="Web-{F20FAA68-A208-56D4-5E48-1EAB29433608}"/>
    <pc:docChg chg="modSld">
      <pc:chgData name="Courtney Newman (2103306)" userId="S::2103306@student.uwtsd.ac.uk::918f6200-65ab-4285-8d11-92e9c2cb654d" providerId="AD" clId="Web-{F20FAA68-A208-56D4-5E48-1EAB29433608}" dt="2024-02-01T14:55:32.725" v="10" actId="20577"/>
      <pc:docMkLst>
        <pc:docMk/>
      </pc:docMkLst>
      <pc:sldChg chg="modSp">
        <pc:chgData name="Courtney Newman (2103306)" userId="S::2103306@student.uwtsd.ac.uk::918f6200-65ab-4285-8d11-92e9c2cb654d" providerId="AD" clId="Web-{F20FAA68-A208-56D4-5E48-1EAB29433608}" dt="2024-02-01T14:55:32.725" v="10" actId="20577"/>
        <pc:sldMkLst>
          <pc:docMk/>
          <pc:sldMk cId="2651985735" sldId="259"/>
        </pc:sldMkLst>
        <pc:spChg chg="mod">
          <ac:chgData name="Courtney Newman (2103306)" userId="S::2103306@student.uwtsd.ac.uk::918f6200-65ab-4285-8d11-92e9c2cb654d" providerId="AD" clId="Web-{F20FAA68-A208-56D4-5E48-1EAB29433608}" dt="2024-02-01T14:55:32.725" v="10" actId="20577"/>
          <ac:spMkLst>
            <pc:docMk/>
            <pc:sldMk cId="2651985735" sldId="259"/>
            <ac:spMk id="2" creationId="{78437D78-66B9-46A5-A04F-FAC5151B5031}"/>
          </ac:spMkLst>
        </pc:spChg>
      </pc:sldChg>
      <pc:sldChg chg="modSp">
        <pc:chgData name="Courtney Newman (2103306)" userId="S::2103306@student.uwtsd.ac.uk::918f6200-65ab-4285-8d11-92e9c2cb654d" providerId="AD" clId="Web-{F20FAA68-A208-56D4-5E48-1EAB29433608}" dt="2024-02-01T14:39:52.274" v="0" actId="20577"/>
        <pc:sldMkLst>
          <pc:docMk/>
          <pc:sldMk cId="1177822284" sldId="261"/>
        </pc:sldMkLst>
        <pc:spChg chg="mod">
          <ac:chgData name="Courtney Newman (2103306)" userId="S::2103306@student.uwtsd.ac.uk::918f6200-65ab-4285-8d11-92e9c2cb654d" providerId="AD" clId="Web-{F20FAA68-A208-56D4-5E48-1EAB29433608}" dt="2024-02-01T14:39:52.274" v="0" actId="20577"/>
          <ac:spMkLst>
            <pc:docMk/>
            <pc:sldMk cId="1177822284" sldId="261"/>
            <ac:spMk id="29" creationId="{DD1296F3-4BE2-C38B-B1C1-DDC586EFAC9B}"/>
          </ac:spMkLst>
        </pc:spChg>
      </pc:sldChg>
    </pc:docChg>
  </pc:docChgLst>
  <pc:docChgLst>
    <pc:chgData name="Courtney Newman (2103306)" userId="S::2103306@student.uwtsd.ac.uk::918f6200-65ab-4285-8d11-92e9c2cb654d" providerId="AD" clId="Web-{7F8E5224-6972-0E1D-6F76-8E4483380E94}"/>
    <pc:docChg chg="delSld sldOrd">
      <pc:chgData name="Courtney Newman (2103306)" userId="S::2103306@student.uwtsd.ac.uk::918f6200-65ab-4285-8d11-92e9c2cb654d" providerId="AD" clId="Web-{7F8E5224-6972-0E1D-6F76-8E4483380E94}" dt="2024-03-21T01:39:38.358" v="1"/>
      <pc:docMkLst>
        <pc:docMk/>
      </pc:docMkLst>
      <pc:sldChg chg="ord">
        <pc:chgData name="Courtney Newman (2103306)" userId="S::2103306@student.uwtsd.ac.uk::918f6200-65ab-4285-8d11-92e9c2cb654d" providerId="AD" clId="Web-{7F8E5224-6972-0E1D-6F76-8E4483380E94}" dt="2024-03-21T01:39:38.358" v="1"/>
        <pc:sldMkLst>
          <pc:docMk/>
          <pc:sldMk cId="2802403055" sldId="264"/>
        </pc:sldMkLst>
      </pc:sldChg>
      <pc:sldChg chg="del">
        <pc:chgData name="Courtney Newman (2103306)" userId="S::2103306@student.uwtsd.ac.uk::918f6200-65ab-4285-8d11-92e9c2cb654d" providerId="AD" clId="Web-{7F8E5224-6972-0E1D-6F76-8E4483380E94}" dt="2024-03-21T01:39:23.717" v="0"/>
        <pc:sldMkLst>
          <pc:docMk/>
          <pc:sldMk cId="1851136605" sldId="266"/>
        </pc:sldMkLst>
      </pc:sldChg>
    </pc:docChg>
  </pc:docChgLst>
  <pc:docChgLst>
    <pc:chgData name="Ian Showell" userId="S::i.showell@uwtsd.ac.uk::f3cd7420-3bbb-401b-bd2c-cb0386a61dfb" providerId="AD" clId="Web-{441BA750-752B-D30C-6DDE-C2D6964DED6B}"/>
    <pc:docChg chg="sldOrd">
      <pc:chgData name="Ian Showell" userId="S::i.showell@uwtsd.ac.uk::f3cd7420-3bbb-401b-bd2c-cb0386a61dfb" providerId="AD" clId="Web-{441BA750-752B-D30C-6DDE-C2D6964DED6B}" dt="2024-03-21T12:04:30.741" v="1"/>
      <pc:docMkLst>
        <pc:docMk/>
      </pc:docMkLst>
      <pc:sldChg chg="ord">
        <pc:chgData name="Ian Showell" userId="S::i.showell@uwtsd.ac.uk::f3cd7420-3bbb-401b-bd2c-cb0386a61dfb" providerId="AD" clId="Web-{441BA750-752B-D30C-6DDE-C2D6964DED6B}" dt="2024-03-21T12:04:30.741" v="1"/>
        <pc:sldMkLst>
          <pc:docMk/>
          <pc:sldMk cId="1247527737" sldId="263"/>
        </pc:sldMkLst>
      </pc:sldChg>
    </pc:docChg>
  </pc:docChgLst>
  <pc:docChgLst>
    <pc:chgData name="Courtney Newman (2103306)" userId="S::2103306@student.uwtsd.ac.uk::918f6200-65ab-4285-8d11-92e9c2cb654d" providerId="AD" clId="Web-{4DB5B3C0-562B-D27B-716D-BBCF9173CFF3}"/>
    <pc:docChg chg="addSld delSld modSld sldOrd">
      <pc:chgData name="Courtney Newman (2103306)" userId="S::2103306@student.uwtsd.ac.uk::918f6200-65ab-4285-8d11-92e9c2cb654d" providerId="AD" clId="Web-{4DB5B3C0-562B-D27B-716D-BBCF9173CFF3}" dt="2024-03-21T13:28:39.748" v="940" actId="20577"/>
      <pc:docMkLst>
        <pc:docMk/>
      </pc:docMkLst>
      <pc:sldChg chg="ord">
        <pc:chgData name="Courtney Newman (2103306)" userId="S::2103306@student.uwtsd.ac.uk::918f6200-65ab-4285-8d11-92e9c2cb654d" providerId="AD" clId="Web-{4DB5B3C0-562B-D27B-716D-BBCF9173CFF3}" dt="2024-03-21T10:31:55.581" v="419"/>
        <pc:sldMkLst>
          <pc:docMk/>
          <pc:sldMk cId="109857222" sldId="256"/>
        </pc:sldMkLst>
      </pc:sldChg>
      <pc:sldChg chg="modSp">
        <pc:chgData name="Courtney Newman (2103306)" userId="S::2103306@student.uwtsd.ac.uk::918f6200-65ab-4285-8d11-92e9c2cb654d" providerId="AD" clId="Web-{4DB5B3C0-562B-D27B-716D-BBCF9173CFF3}" dt="2024-03-21T10:41:33.011" v="458" actId="20577"/>
        <pc:sldMkLst>
          <pc:docMk/>
          <pc:sldMk cId="371276528" sldId="260"/>
        </pc:sldMkLst>
        <pc:spChg chg="mod">
          <ac:chgData name="Courtney Newman (2103306)" userId="S::2103306@student.uwtsd.ac.uk::918f6200-65ab-4285-8d11-92e9c2cb654d" providerId="AD" clId="Web-{4DB5B3C0-562B-D27B-716D-BBCF9173CFF3}" dt="2024-03-21T09:41:20.168" v="51" actId="1076"/>
          <ac:spMkLst>
            <pc:docMk/>
            <pc:sldMk cId="371276528" sldId="260"/>
            <ac:spMk id="29" creationId="{ADE9476C-6181-BF5E-A124-7B3917E6E343}"/>
          </ac:spMkLst>
        </pc:spChg>
        <pc:spChg chg="mod">
          <ac:chgData name="Courtney Newman (2103306)" userId="S::2103306@student.uwtsd.ac.uk::918f6200-65ab-4285-8d11-92e9c2cb654d" providerId="AD" clId="Web-{4DB5B3C0-562B-D27B-716D-BBCF9173CFF3}" dt="2024-03-21T10:41:33.011" v="458" actId="20577"/>
          <ac:spMkLst>
            <pc:docMk/>
            <pc:sldMk cId="371276528" sldId="260"/>
            <ac:spMk id="32" creationId="{9E943F73-1F01-19BD-7C56-28F70FDBCFBE}"/>
          </ac:spMkLst>
        </pc:spChg>
      </pc:sldChg>
      <pc:sldChg chg="addSp delSp modSp">
        <pc:chgData name="Courtney Newman (2103306)" userId="S::2103306@student.uwtsd.ac.uk::918f6200-65ab-4285-8d11-92e9c2cb654d" providerId="AD" clId="Web-{4DB5B3C0-562B-D27B-716D-BBCF9173CFF3}" dt="2024-03-21T13:28:39.748" v="940" actId="20577"/>
        <pc:sldMkLst>
          <pc:docMk/>
          <pc:sldMk cId="1247527737" sldId="263"/>
        </pc:sldMkLst>
        <pc:spChg chg="add del">
          <ac:chgData name="Courtney Newman (2103306)" userId="S::2103306@student.uwtsd.ac.uk::918f6200-65ab-4285-8d11-92e9c2cb654d" providerId="AD" clId="Web-{4DB5B3C0-562B-D27B-716D-BBCF9173CFF3}" dt="2024-03-21T12:58:00.264" v="486"/>
          <ac:spMkLst>
            <pc:docMk/>
            <pc:sldMk cId="1247527737" sldId="263"/>
            <ac:spMk id="2" creationId="{452BCF66-2F15-4077-E6D5-3DC1430A50AE}"/>
          </ac:spMkLst>
        </pc:spChg>
        <pc:spChg chg="add mod">
          <ac:chgData name="Courtney Newman (2103306)" userId="S::2103306@student.uwtsd.ac.uk::918f6200-65ab-4285-8d11-92e9c2cb654d" providerId="AD" clId="Web-{4DB5B3C0-562B-D27B-716D-BBCF9173CFF3}" dt="2024-03-21T12:59:03.875" v="493" actId="20577"/>
          <ac:spMkLst>
            <pc:docMk/>
            <pc:sldMk cId="1247527737" sldId="263"/>
            <ac:spMk id="3" creationId="{266AD463-ACFE-C27C-EF12-861E5C7362EF}"/>
          </ac:spMkLst>
        </pc:spChg>
        <pc:spChg chg="mod">
          <ac:chgData name="Courtney Newman (2103306)" userId="S::2103306@student.uwtsd.ac.uk::918f6200-65ab-4285-8d11-92e9c2cb654d" providerId="AD" clId="Web-{4DB5B3C0-562B-D27B-716D-BBCF9173CFF3}" dt="2024-03-21T10:28:22.832" v="379" actId="20577"/>
          <ac:spMkLst>
            <pc:docMk/>
            <pc:sldMk cId="1247527737" sldId="263"/>
            <ac:spMk id="29" creationId="{F6EBED71-E188-D2DF-C58D-35D0D06B0E3C}"/>
          </ac:spMkLst>
        </pc:spChg>
        <pc:spChg chg="mod">
          <ac:chgData name="Courtney Newman (2103306)" userId="S::2103306@student.uwtsd.ac.uk::918f6200-65ab-4285-8d11-92e9c2cb654d" providerId="AD" clId="Web-{4DB5B3C0-562B-D27B-716D-BBCF9173CFF3}" dt="2024-03-21T13:28:39.748" v="940" actId="20577"/>
          <ac:spMkLst>
            <pc:docMk/>
            <pc:sldMk cId="1247527737" sldId="263"/>
            <ac:spMk id="32" creationId="{1B76EC5A-7910-0629-50D0-0D2429520C60}"/>
          </ac:spMkLst>
        </pc:spChg>
      </pc:sldChg>
      <pc:sldChg chg="modSp">
        <pc:chgData name="Courtney Newman (2103306)" userId="S::2103306@student.uwtsd.ac.uk::918f6200-65ab-4285-8d11-92e9c2cb654d" providerId="AD" clId="Web-{4DB5B3C0-562B-D27B-716D-BBCF9173CFF3}" dt="2024-03-21T12:21:46.822" v="477" actId="20577"/>
        <pc:sldMkLst>
          <pc:docMk/>
          <pc:sldMk cId="2802403055" sldId="264"/>
        </pc:sldMkLst>
        <pc:spChg chg="mod">
          <ac:chgData name="Courtney Newman (2103306)" userId="S::2103306@student.uwtsd.ac.uk::918f6200-65ab-4285-8d11-92e9c2cb654d" providerId="AD" clId="Web-{4DB5B3C0-562B-D27B-716D-BBCF9173CFF3}" dt="2024-03-21T12:21:46.822" v="477" actId="20577"/>
          <ac:spMkLst>
            <pc:docMk/>
            <pc:sldMk cId="2802403055" sldId="264"/>
            <ac:spMk id="29" creationId="{0F6691D0-C7F6-4BBB-3B78-22B7FF097E0A}"/>
          </ac:spMkLst>
        </pc:spChg>
      </pc:sldChg>
      <pc:sldChg chg="del">
        <pc:chgData name="Courtney Newman (2103306)" userId="S::2103306@student.uwtsd.ac.uk::918f6200-65ab-4285-8d11-92e9c2cb654d" providerId="AD" clId="Web-{4DB5B3C0-562B-D27B-716D-BBCF9173CFF3}" dt="2024-03-21T10:45:04.729" v="459"/>
        <pc:sldMkLst>
          <pc:docMk/>
          <pc:sldMk cId="4181145044" sldId="265"/>
        </pc:sldMkLst>
      </pc:sldChg>
      <pc:sldChg chg="modSp">
        <pc:chgData name="Courtney Newman (2103306)" userId="S::2103306@student.uwtsd.ac.uk::918f6200-65ab-4285-8d11-92e9c2cb654d" providerId="AD" clId="Web-{4DB5B3C0-562B-D27B-716D-BBCF9173CFF3}" dt="2024-03-21T09:35:37.253" v="39" actId="20577"/>
        <pc:sldMkLst>
          <pc:docMk/>
          <pc:sldMk cId="2266226135" sldId="267"/>
        </pc:sldMkLst>
        <pc:spChg chg="mod">
          <ac:chgData name="Courtney Newman (2103306)" userId="S::2103306@student.uwtsd.ac.uk::918f6200-65ab-4285-8d11-92e9c2cb654d" providerId="AD" clId="Web-{4DB5B3C0-562B-D27B-716D-BBCF9173CFF3}" dt="2024-03-21T09:35:37.253" v="39" actId="20577"/>
          <ac:spMkLst>
            <pc:docMk/>
            <pc:sldMk cId="2266226135" sldId="267"/>
            <ac:spMk id="32" creationId="{7F283A8A-A041-428B-956A-92F2AF092B50}"/>
          </ac:spMkLst>
        </pc:spChg>
      </pc:sldChg>
      <pc:sldChg chg="modSp">
        <pc:chgData name="Courtney Newman (2103306)" userId="S::2103306@student.uwtsd.ac.uk::918f6200-65ab-4285-8d11-92e9c2cb654d" providerId="AD" clId="Web-{4DB5B3C0-562B-D27B-716D-BBCF9173CFF3}" dt="2024-03-21T10:39:09.189" v="455" actId="20577"/>
        <pc:sldMkLst>
          <pc:docMk/>
          <pc:sldMk cId="807891414" sldId="268"/>
        </pc:sldMkLst>
        <pc:spChg chg="mod">
          <ac:chgData name="Courtney Newman (2103306)" userId="S::2103306@student.uwtsd.ac.uk::918f6200-65ab-4285-8d11-92e9c2cb654d" providerId="AD" clId="Web-{4DB5B3C0-562B-D27B-716D-BBCF9173CFF3}" dt="2024-03-21T10:39:09.189" v="455" actId="20577"/>
          <ac:spMkLst>
            <pc:docMk/>
            <pc:sldMk cId="807891414" sldId="268"/>
            <ac:spMk id="29" creationId="{DA55F564-AE6A-481C-BD12-4033AB9C0529}"/>
          </ac:spMkLst>
        </pc:spChg>
      </pc:sldChg>
      <pc:sldChg chg="modSp">
        <pc:chgData name="Courtney Newman (2103306)" userId="S::2103306@student.uwtsd.ac.uk::918f6200-65ab-4285-8d11-92e9c2cb654d" providerId="AD" clId="Web-{4DB5B3C0-562B-D27B-716D-BBCF9173CFF3}" dt="2024-03-21T12:45:34.082" v="484" actId="20577"/>
        <pc:sldMkLst>
          <pc:docMk/>
          <pc:sldMk cId="2231829695" sldId="269"/>
        </pc:sldMkLst>
        <pc:spChg chg="mod">
          <ac:chgData name="Courtney Newman (2103306)" userId="S::2103306@student.uwtsd.ac.uk::918f6200-65ab-4285-8d11-92e9c2cb654d" providerId="AD" clId="Web-{4DB5B3C0-562B-D27B-716D-BBCF9173CFF3}" dt="2024-03-21T12:45:34.082" v="484" actId="20577"/>
          <ac:spMkLst>
            <pc:docMk/>
            <pc:sldMk cId="2231829695" sldId="269"/>
            <ac:spMk id="2" creationId="{720FCFB3-0C1D-0F9F-EFBE-E2AACEDE527D}"/>
          </ac:spMkLst>
        </pc:spChg>
      </pc:sldChg>
      <pc:sldChg chg="add replId">
        <pc:chgData name="Courtney Newman (2103306)" userId="S::2103306@student.uwtsd.ac.uk::918f6200-65ab-4285-8d11-92e9c2cb654d" providerId="AD" clId="Web-{4DB5B3C0-562B-D27B-716D-BBCF9173CFF3}" dt="2024-03-21T10:28:02.393" v="370"/>
        <pc:sldMkLst>
          <pc:docMk/>
          <pc:sldMk cId="1976991567" sldId="278"/>
        </pc:sldMkLst>
      </pc:sldChg>
      <pc:sldChg chg="new del">
        <pc:chgData name="Courtney Newman (2103306)" userId="S::2103306@student.uwtsd.ac.uk::918f6200-65ab-4285-8d11-92e9c2cb654d" providerId="AD" clId="Web-{4DB5B3C0-562B-D27B-716D-BBCF9173CFF3}" dt="2024-03-21T10:27:57.017" v="369"/>
        <pc:sldMkLst>
          <pc:docMk/>
          <pc:sldMk cId="3346245571" sldId="278"/>
        </pc:sldMkLst>
      </pc:sldChg>
    </pc:docChg>
  </pc:docChgLst>
  <pc:docChgLst>
    <pc:chgData name="Courtney Newman (2103306)" userId="S::2103306@student.uwtsd.ac.uk::918f6200-65ab-4285-8d11-92e9c2cb654d" providerId="AD" clId="Web-{ABC35589-29EB-6950-0B04-414FF2D22D9E}"/>
    <pc:docChg chg="addSld delSld modSld sldOrd">
      <pc:chgData name="Courtney Newman (2103306)" userId="S::2103306@student.uwtsd.ac.uk::918f6200-65ab-4285-8d11-92e9c2cb654d" providerId="AD" clId="Web-{ABC35589-29EB-6950-0B04-414FF2D22D9E}" dt="2024-02-01T03:27:49.095" v="489"/>
      <pc:docMkLst>
        <pc:docMk/>
      </pc:docMkLst>
      <pc:sldChg chg="modSp">
        <pc:chgData name="Courtney Newman (2103306)" userId="S::2103306@student.uwtsd.ac.uk::918f6200-65ab-4285-8d11-92e9c2cb654d" providerId="AD" clId="Web-{ABC35589-29EB-6950-0B04-414FF2D22D9E}" dt="2024-02-01T03:05:43.466" v="480" actId="20577"/>
        <pc:sldMkLst>
          <pc:docMk/>
          <pc:sldMk cId="1177822284" sldId="261"/>
        </pc:sldMkLst>
        <pc:spChg chg="mod">
          <ac:chgData name="Courtney Newman (2103306)" userId="S::2103306@student.uwtsd.ac.uk::918f6200-65ab-4285-8d11-92e9c2cb654d" providerId="AD" clId="Web-{ABC35589-29EB-6950-0B04-414FF2D22D9E}" dt="2024-02-01T02:04:29.659" v="113" actId="1076"/>
          <ac:spMkLst>
            <pc:docMk/>
            <pc:sldMk cId="1177822284" sldId="261"/>
            <ac:spMk id="2" creationId="{9F4DFC21-69E1-5F7F-5D6D-7CC15C104540}"/>
          </ac:spMkLst>
        </pc:spChg>
        <pc:spChg chg="mod">
          <ac:chgData name="Courtney Newman (2103306)" userId="S::2103306@student.uwtsd.ac.uk::918f6200-65ab-4285-8d11-92e9c2cb654d" providerId="AD" clId="Web-{ABC35589-29EB-6950-0B04-414FF2D22D9E}" dt="2024-02-01T02:03:07.719" v="109" actId="20577"/>
          <ac:spMkLst>
            <pc:docMk/>
            <pc:sldMk cId="1177822284" sldId="261"/>
            <ac:spMk id="29" creationId="{DD1296F3-4BE2-C38B-B1C1-DDC586EFAC9B}"/>
          </ac:spMkLst>
        </pc:spChg>
        <pc:spChg chg="mod">
          <ac:chgData name="Courtney Newman (2103306)" userId="S::2103306@student.uwtsd.ac.uk::918f6200-65ab-4285-8d11-92e9c2cb654d" providerId="AD" clId="Web-{ABC35589-29EB-6950-0B04-414FF2D22D9E}" dt="2024-02-01T03:05:43.466" v="480" actId="20577"/>
          <ac:spMkLst>
            <pc:docMk/>
            <pc:sldMk cId="1177822284" sldId="261"/>
            <ac:spMk id="32" creationId="{60BF283C-3692-81A7-7657-460474BF8E0E}"/>
          </ac:spMkLst>
        </pc:spChg>
      </pc:sldChg>
      <pc:sldChg chg="modSp ord">
        <pc:chgData name="Courtney Newman (2103306)" userId="S::2103306@student.uwtsd.ac.uk::918f6200-65ab-4285-8d11-92e9c2cb654d" providerId="AD" clId="Web-{ABC35589-29EB-6950-0B04-414FF2D22D9E}" dt="2024-02-01T03:27:38.861" v="487"/>
        <pc:sldMkLst>
          <pc:docMk/>
          <pc:sldMk cId="4212347708" sldId="262"/>
        </pc:sldMkLst>
        <pc:spChg chg="mod">
          <ac:chgData name="Courtney Newman (2103306)" userId="S::2103306@student.uwtsd.ac.uk::918f6200-65ab-4285-8d11-92e9c2cb654d" providerId="AD" clId="Web-{ABC35589-29EB-6950-0B04-414FF2D22D9E}" dt="2024-02-01T01:30:38.944" v="67" actId="20577"/>
          <ac:spMkLst>
            <pc:docMk/>
            <pc:sldMk cId="4212347708" sldId="262"/>
            <ac:spMk id="29" creationId="{D36B92EA-828E-E987-3824-87A7FA38226A}"/>
          </ac:spMkLst>
        </pc:spChg>
        <pc:spChg chg="mod">
          <ac:chgData name="Courtney Newman (2103306)" userId="S::2103306@student.uwtsd.ac.uk::918f6200-65ab-4285-8d11-92e9c2cb654d" providerId="AD" clId="Web-{ABC35589-29EB-6950-0B04-414FF2D22D9E}" dt="2024-02-01T01:31:12.132" v="74" actId="20577"/>
          <ac:spMkLst>
            <pc:docMk/>
            <pc:sldMk cId="4212347708" sldId="262"/>
            <ac:spMk id="32" creationId="{F246AA62-0F0B-0CF2-9731-66E131C2226A}"/>
          </ac:spMkLst>
        </pc:spChg>
      </pc:sldChg>
      <pc:sldChg chg="modSp ord">
        <pc:chgData name="Courtney Newman (2103306)" userId="S::2103306@student.uwtsd.ac.uk::918f6200-65ab-4285-8d11-92e9c2cb654d" providerId="AD" clId="Web-{ABC35589-29EB-6950-0B04-414FF2D22D9E}" dt="2024-02-01T01:21:07.149" v="62"/>
        <pc:sldMkLst>
          <pc:docMk/>
          <pc:sldMk cId="1851136605" sldId="266"/>
        </pc:sldMkLst>
        <pc:spChg chg="mod">
          <ac:chgData name="Courtney Newman (2103306)" userId="S::2103306@student.uwtsd.ac.uk::918f6200-65ab-4285-8d11-92e9c2cb654d" providerId="AD" clId="Web-{ABC35589-29EB-6950-0B04-414FF2D22D9E}" dt="2024-02-01T01:20:34.164" v="60" actId="20577"/>
          <ac:spMkLst>
            <pc:docMk/>
            <pc:sldMk cId="1851136605" sldId="266"/>
            <ac:spMk id="29" creationId="{78432AB4-78AB-9970-415B-E2645445F249}"/>
          </ac:spMkLst>
        </pc:spChg>
      </pc:sldChg>
      <pc:sldChg chg="modSp ord">
        <pc:chgData name="Courtney Newman (2103306)" userId="S::2103306@student.uwtsd.ac.uk::918f6200-65ab-4285-8d11-92e9c2cb654d" providerId="AD" clId="Web-{ABC35589-29EB-6950-0B04-414FF2D22D9E}" dt="2024-02-01T03:27:34.032" v="486"/>
        <pc:sldMkLst>
          <pc:docMk/>
          <pc:sldMk cId="2231829695" sldId="269"/>
        </pc:sldMkLst>
        <pc:spChg chg="mod">
          <ac:chgData name="Courtney Newman (2103306)" userId="S::2103306@student.uwtsd.ac.uk::918f6200-65ab-4285-8d11-92e9c2cb654d" providerId="AD" clId="Web-{ABC35589-29EB-6950-0B04-414FF2D22D9E}" dt="2024-02-01T01:32:23.243" v="80" actId="20577"/>
          <ac:spMkLst>
            <pc:docMk/>
            <pc:sldMk cId="2231829695" sldId="269"/>
            <ac:spMk id="29" creationId="{2787417F-BC0F-2B96-E74E-21956257A2DC}"/>
          </ac:spMkLst>
        </pc:spChg>
      </pc:sldChg>
      <pc:sldChg chg="modSp ord">
        <pc:chgData name="Courtney Newman (2103306)" userId="S::2103306@student.uwtsd.ac.uk::918f6200-65ab-4285-8d11-92e9c2cb654d" providerId="AD" clId="Web-{ABC35589-29EB-6950-0B04-414FF2D22D9E}" dt="2024-02-01T03:27:11.204" v="484"/>
        <pc:sldMkLst>
          <pc:docMk/>
          <pc:sldMk cId="2413335515" sldId="270"/>
        </pc:sldMkLst>
        <pc:spChg chg="mod">
          <ac:chgData name="Courtney Newman (2103306)" userId="S::2103306@student.uwtsd.ac.uk::918f6200-65ab-4285-8d11-92e9c2cb654d" providerId="AD" clId="Web-{ABC35589-29EB-6950-0B04-414FF2D22D9E}" dt="2024-02-01T01:19:33.116" v="51" actId="20577"/>
          <ac:spMkLst>
            <pc:docMk/>
            <pc:sldMk cId="2413335515" sldId="270"/>
            <ac:spMk id="29" creationId="{066BCF2E-B130-144C-6984-484C91036DBD}"/>
          </ac:spMkLst>
        </pc:spChg>
      </pc:sldChg>
      <pc:sldChg chg="modSp ord">
        <pc:chgData name="Courtney Newman (2103306)" userId="S::2103306@student.uwtsd.ac.uk::918f6200-65ab-4285-8d11-92e9c2cb654d" providerId="AD" clId="Web-{ABC35589-29EB-6950-0B04-414FF2D22D9E}" dt="2024-02-01T01:30:47.553" v="70" actId="20577"/>
        <pc:sldMkLst>
          <pc:docMk/>
          <pc:sldMk cId="2161433701" sldId="271"/>
        </pc:sldMkLst>
        <pc:spChg chg="mod">
          <ac:chgData name="Courtney Newman (2103306)" userId="S::2103306@student.uwtsd.ac.uk::918f6200-65ab-4285-8d11-92e9c2cb654d" providerId="AD" clId="Web-{ABC35589-29EB-6950-0B04-414FF2D22D9E}" dt="2024-02-01T01:07:24.541" v="8" actId="20577"/>
          <ac:spMkLst>
            <pc:docMk/>
            <pc:sldMk cId="2161433701" sldId="271"/>
            <ac:spMk id="29" creationId="{CE6EDCED-2000-C6C9-7AE5-08089812B04F}"/>
          </ac:spMkLst>
        </pc:spChg>
        <pc:spChg chg="mod">
          <ac:chgData name="Courtney Newman (2103306)" userId="S::2103306@student.uwtsd.ac.uk::918f6200-65ab-4285-8d11-92e9c2cb654d" providerId="AD" clId="Web-{ABC35589-29EB-6950-0B04-414FF2D22D9E}" dt="2024-02-01T01:30:47.553" v="70" actId="20577"/>
          <ac:spMkLst>
            <pc:docMk/>
            <pc:sldMk cId="2161433701" sldId="271"/>
            <ac:spMk id="32" creationId="{045F4B2C-71A7-2C99-B664-4C42EFD2206F}"/>
          </ac:spMkLst>
        </pc:spChg>
      </pc:sldChg>
      <pc:sldChg chg="modSp add ord replId">
        <pc:chgData name="Courtney Newman (2103306)" userId="S::2103306@student.uwtsd.ac.uk::918f6200-65ab-4285-8d11-92e9c2cb654d" providerId="AD" clId="Web-{ABC35589-29EB-6950-0B04-414FF2D22D9E}" dt="2024-02-01T03:27:22.985" v="485"/>
        <pc:sldMkLst>
          <pc:docMk/>
          <pc:sldMk cId="1121656699" sldId="275"/>
        </pc:sldMkLst>
        <pc:spChg chg="mod">
          <ac:chgData name="Courtney Newman (2103306)" userId="S::2103306@student.uwtsd.ac.uk::918f6200-65ab-4285-8d11-92e9c2cb654d" providerId="AD" clId="Web-{ABC35589-29EB-6950-0B04-414FF2D22D9E}" dt="2024-02-01T02:02:58.703" v="106" actId="20577"/>
          <ac:spMkLst>
            <pc:docMk/>
            <pc:sldMk cId="1121656699" sldId="275"/>
            <ac:spMk id="29" creationId="{0C772B06-E617-5F3F-24E3-9FFCD184C69F}"/>
          </ac:spMkLst>
        </pc:spChg>
      </pc:sldChg>
      <pc:sldChg chg="del">
        <pc:chgData name="Courtney Newman (2103306)" userId="S::2103306@student.uwtsd.ac.uk::918f6200-65ab-4285-8d11-92e9c2cb654d" providerId="AD" clId="Web-{ABC35589-29EB-6950-0B04-414FF2D22D9E}" dt="2024-02-01T01:21:02.149" v="61"/>
        <pc:sldMkLst>
          <pc:docMk/>
          <pc:sldMk cId="2805764312" sldId="275"/>
        </pc:sldMkLst>
      </pc:sldChg>
      <pc:sldChg chg="modSp add ord replId">
        <pc:chgData name="Courtney Newman (2103306)" userId="S::2103306@student.uwtsd.ac.uk::918f6200-65ab-4285-8d11-92e9c2cb654d" providerId="AD" clId="Web-{ABC35589-29EB-6950-0B04-414FF2D22D9E}" dt="2024-02-01T03:27:49.095" v="489"/>
        <pc:sldMkLst>
          <pc:docMk/>
          <pc:sldMk cId="3792278192" sldId="276"/>
        </pc:sldMkLst>
        <pc:spChg chg="mod">
          <ac:chgData name="Courtney Newman (2103306)" userId="S::2103306@student.uwtsd.ac.uk::918f6200-65ab-4285-8d11-92e9c2cb654d" providerId="AD" clId="Web-{ABC35589-29EB-6950-0B04-414FF2D22D9E}" dt="2024-02-01T01:35:04.621" v="98" actId="20577"/>
          <ac:spMkLst>
            <pc:docMk/>
            <pc:sldMk cId="3792278192" sldId="276"/>
            <ac:spMk id="29" creationId="{AC8EA5D5-282D-EA83-71BC-193770F999DB}"/>
          </ac:spMkLst>
        </pc:spChg>
      </pc:sldChg>
      <pc:sldChg chg="modSp add replId">
        <pc:chgData name="Courtney Newman (2103306)" userId="S::2103306@student.uwtsd.ac.uk::918f6200-65ab-4285-8d11-92e9c2cb654d" providerId="AD" clId="Web-{ABC35589-29EB-6950-0B04-414FF2D22D9E}" dt="2024-02-01T02:32:57.183" v="319" actId="20577"/>
        <pc:sldMkLst>
          <pc:docMk/>
          <pc:sldMk cId="614178414" sldId="277"/>
        </pc:sldMkLst>
        <pc:spChg chg="mod">
          <ac:chgData name="Courtney Newman (2103306)" userId="S::2103306@student.uwtsd.ac.uk::918f6200-65ab-4285-8d11-92e9c2cb654d" providerId="AD" clId="Web-{ABC35589-29EB-6950-0B04-414FF2D22D9E}" dt="2024-02-01T02:32:57.183" v="319" actId="20577"/>
          <ac:spMkLst>
            <pc:docMk/>
            <pc:sldMk cId="614178414" sldId="277"/>
            <ac:spMk id="32" creationId="{33158D2A-F5FA-BA02-2CC9-FDFF53406F6D}"/>
          </ac:spMkLst>
        </pc:spChg>
      </pc:sldChg>
    </pc:docChg>
  </pc:docChgLst>
  <pc:docChgLst>
    <pc:chgData name="Courtney Newman (2103306)" userId="S::2103306@student.uwtsd.ac.uk::918f6200-65ab-4285-8d11-92e9c2cb654d" providerId="AD" clId="Web-{3094D6DB-1049-1273-7F8A-530BA19A3340}"/>
    <pc:docChg chg="delSld modSld sldOrd">
      <pc:chgData name="Courtney Newman (2103306)" userId="S::2103306@student.uwtsd.ac.uk::918f6200-65ab-4285-8d11-92e9c2cb654d" providerId="AD" clId="Web-{3094D6DB-1049-1273-7F8A-530BA19A3340}" dt="2024-03-21T14:53:48.220" v="583"/>
      <pc:docMkLst>
        <pc:docMk/>
      </pc:docMkLst>
      <pc:sldChg chg="del">
        <pc:chgData name="Courtney Newman (2103306)" userId="S::2103306@student.uwtsd.ac.uk::918f6200-65ab-4285-8d11-92e9c2cb654d" providerId="AD" clId="Web-{3094D6DB-1049-1273-7F8A-530BA19A3340}" dt="2024-03-21T14:47:09.818" v="574"/>
        <pc:sldMkLst>
          <pc:docMk/>
          <pc:sldMk cId="109857222" sldId="256"/>
        </pc:sldMkLst>
      </pc:sldChg>
      <pc:sldChg chg="del">
        <pc:chgData name="Courtney Newman (2103306)" userId="S::2103306@student.uwtsd.ac.uk::918f6200-65ab-4285-8d11-92e9c2cb654d" providerId="AD" clId="Web-{3094D6DB-1049-1273-7F8A-530BA19A3340}" dt="2024-03-21T14:47:12.021" v="575"/>
        <pc:sldMkLst>
          <pc:docMk/>
          <pc:sldMk cId="1893328687" sldId="258"/>
        </pc:sldMkLst>
      </pc:sldChg>
      <pc:sldChg chg="modSp">
        <pc:chgData name="Courtney Newman (2103306)" userId="S::2103306@student.uwtsd.ac.uk::918f6200-65ab-4285-8d11-92e9c2cb654d" providerId="AD" clId="Web-{3094D6DB-1049-1273-7F8A-530BA19A3340}" dt="2024-03-21T14:46:44.723" v="572" actId="14100"/>
        <pc:sldMkLst>
          <pc:docMk/>
          <pc:sldMk cId="1247527737" sldId="263"/>
        </pc:sldMkLst>
        <pc:spChg chg="mod">
          <ac:chgData name="Courtney Newman (2103306)" userId="S::2103306@student.uwtsd.ac.uk::918f6200-65ab-4285-8d11-92e9c2cb654d" providerId="AD" clId="Web-{3094D6DB-1049-1273-7F8A-530BA19A3340}" dt="2024-03-21T14:46:44.723" v="572" actId="14100"/>
          <ac:spMkLst>
            <pc:docMk/>
            <pc:sldMk cId="1247527737" sldId="263"/>
            <ac:spMk id="32" creationId="{1B76EC5A-7910-0629-50D0-0D2429520C60}"/>
          </ac:spMkLst>
        </pc:spChg>
      </pc:sldChg>
      <pc:sldChg chg="del">
        <pc:chgData name="Courtney Newman (2103306)" userId="S::2103306@student.uwtsd.ac.uk::918f6200-65ab-4285-8d11-92e9c2cb654d" providerId="AD" clId="Web-{3094D6DB-1049-1273-7F8A-530BA19A3340}" dt="2024-03-21T14:53:48.220" v="583"/>
        <pc:sldMkLst>
          <pc:docMk/>
          <pc:sldMk cId="2802403055" sldId="264"/>
        </pc:sldMkLst>
      </pc:sldChg>
      <pc:sldChg chg="del">
        <pc:chgData name="Courtney Newman (2103306)" userId="S::2103306@student.uwtsd.ac.uk::918f6200-65ab-4285-8d11-92e9c2cb654d" providerId="AD" clId="Web-{3094D6DB-1049-1273-7F8A-530BA19A3340}" dt="2024-03-21T14:53:28.001" v="582"/>
        <pc:sldMkLst>
          <pc:docMk/>
          <pc:sldMk cId="807891414" sldId="268"/>
        </pc:sldMkLst>
      </pc:sldChg>
      <pc:sldChg chg="ord">
        <pc:chgData name="Courtney Newman (2103306)" userId="S::2103306@student.uwtsd.ac.uk::918f6200-65ab-4285-8d11-92e9c2cb654d" providerId="AD" clId="Web-{3094D6DB-1049-1273-7F8A-530BA19A3340}" dt="2024-03-21T14:36:27.998" v="230"/>
        <pc:sldMkLst>
          <pc:docMk/>
          <pc:sldMk cId="2231829695" sldId="269"/>
        </pc:sldMkLst>
      </pc:sldChg>
      <pc:sldChg chg="del">
        <pc:chgData name="Courtney Newman (2103306)" userId="S::2103306@student.uwtsd.ac.uk::918f6200-65ab-4285-8d11-92e9c2cb654d" providerId="AD" clId="Web-{3094D6DB-1049-1273-7F8A-530BA19A3340}" dt="2024-03-21T14:47:08.412" v="573"/>
        <pc:sldMkLst>
          <pc:docMk/>
          <pc:sldMk cId="1515587772" sldId="272"/>
        </pc:sldMkLst>
      </pc:sldChg>
      <pc:sldChg chg="modSp">
        <pc:chgData name="Courtney Newman (2103306)" userId="S::2103306@student.uwtsd.ac.uk::918f6200-65ab-4285-8d11-92e9c2cb654d" providerId="AD" clId="Web-{3094D6DB-1049-1273-7F8A-530BA19A3340}" dt="2024-03-21T14:53:26.141" v="581" actId="20577"/>
        <pc:sldMkLst>
          <pc:docMk/>
          <pc:sldMk cId="3634198796" sldId="273"/>
        </pc:sldMkLst>
        <pc:spChg chg="mod">
          <ac:chgData name="Courtney Newman (2103306)" userId="S::2103306@student.uwtsd.ac.uk::918f6200-65ab-4285-8d11-92e9c2cb654d" providerId="AD" clId="Web-{3094D6DB-1049-1273-7F8A-530BA19A3340}" dt="2024-03-21T14:53:26.141" v="581" actId="20577"/>
          <ac:spMkLst>
            <pc:docMk/>
            <pc:sldMk cId="3634198796" sldId="273"/>
            <ac:spMk id="2" creationId="{256E7BFC-819E-2643-B30A-48739C6C9244}"/>
          </ac:spMkLst>
        </pc:spChg>
      </pc:sldChg>
      <pc:sldChg chg="del">
        <pc:chgData name="Courtney Newman (2103306)" userId="S::2103306@student.uwtsd.ac.uk::918f6200-65ab-4285-8d11-92e9c2cb654d" providerId="AD" clId="Web-{3094D6DB-1049-1273-7F8A-530BA19A3340}" dt="2024-03-21T14:36:25.451" v="229"/>
        <pc:sldMkLst>
          <pc:docMk/>
          <pc:sldMk cId="1121656699" sldId="275"/>
        </pc:sldMkLst>
      </pc:sldChg>
      <pc:sldChg chg="del">
        <pc:chgData name="Courtney Newman (2103306)" userId="S::2103306@student.uwtsd.ac.uk::918f6200-65ab-4285-8d11-92e9c2cb654d" providerId="AD" clId="Web-{3094D6DB-1049-1273-7F8A-530BA19A3340}" dt="2024-03-21T14:36:32.077" v="231"/>
        <pc:sldMkLst>
          <pc:docMk/>
          <pc:sldMk cId="3792278192" sldId="276"/>
        </pc:sldMkLst>
      </pc:sldChg>
      <pc:sldChg chg="del">
        <pc:chgData name="Courtney Newman (2103306)" userId="S::2103306@student.uwtsd.ac.uk::918f6200-65ab-4285-8d11-92e9c2cb654d" providerId="AD" clId="Web-{3094D6DB-1049-1273-7F8A-530BA19A3340}" dt="2024-03-21T14:36:45.015" v="232"/>
        <pc:sldMkLst>
          <pc:docMk/>
          <pc:sldMk cId="1135463786" sldId="277"/>
        </pc:sldMkLst>
      </pc:sldChg>
    </pc:docChg>
  </pc:docChgLst>
  <pc:docChgLst>
    <pc:chgData name="Courtney Newman (2103306)" userId="S::2103306@student.uwtsd.ac.uk::918f6200-65ab-4285-8d11-92e9c2cb654d" providerId="AD" clId="Web-{E2A5DA2A-6897-7918-BD1C-8EDE8CECA7CB}"/>
    <pc:docChg chg="delSld">
      <pc:chgData name="Courtney Newman (2103306)" userId="S::2103306@student.uwtsd.ac.uk::918f6200-65ab-4285-8d11-92e9c2cb654d" providerId="AD" clId="Web-{E2A5DA2A-6897-7918-BD1C-8EDE8CECA7CB}" dt="2024-03-21T01:54:08.887" v="0"/>
      <pc:docMkLst>
        <pc:docMk/>
      </pc:docMkLst>
      <pc:sldChg chg="del">
        <pc:chgData name="Courtney Newman (2103306)" userId="S::2103306@student.uwtsd.ac.uk::918f6200-65ab-4285-8d11-92e9c2cb654d" providerId="AD" clId="Web-{E2A5DA2A-6897-7918-BD1C-8EDE8CECA7CB}" dt="2024-03-21T01:54:08.887" v="0"/>
        <pc:sldMkLst>
          <pc:docMk/>
          <pc:sldMk cId="4212347708" sldId="262"/>
        </pc:sldMkLst>
      </pc:sldChg>
    </pc:docChg>
  </pc:docChgLst>
  <pc:docChgLst>
    <pc:chgData name="Courtney Newman (2103306)" userId="S::2103306@student.uwtsd.ac.uk::918f6200-65ab-4285-8d11-92e9c2cb654d" providerId="AD" clId="Web-{7EE91616-17D5-4005-8F5B-4F130A5ACA2A}"/>
    <pc:docChg chg="addSld delSld modSld sldOrd addMainMaster delMainMaster">
      <pc:chgData name="Courtney Newman (2103306)" userId="S::2103306@student.uwtsd.ac.uk::918f6200-65ab-4285-8d11-92e9c2cb654d" providerId="AD" clId="Web-{7EE91616-17D5-4005-8F5B-4F130A5ACA2A}" dt="2024-01-30T02:17:38.765" v="71"/>
      <pc:docMkLst>
        <pc:docMk/>
      </pc:docMkLst>
      <pc:sldChg chg="addSp delSp modSp mod setBg modClrScheme chgLayout">
        <pc:chgData name="Courtney Newman (2103306)" userId="S::2103306@student.uwtsd.ac.uk::918f6200-65ab-4285-8d11-92e9c2cb654d" providerId="AD" clId="Web-{7EE91616-17D5-4005-8F5B-4F130A5ACA2A}" dt="2024-01-30T01:38:40.772" v="25"/>
        <pc:sldMkLst>
          <pc:docMk/>
          <pc:sldMk cId="109857222" sldId="256"/>
        </pc:sldMkLst>
        <pc:spChg chg="mod">
          <ac:chgData name="Courtney Newman (2103306)" userId="S::2103306@student.uwtsd.ac.uk::918f6200-65ab-4285-8d11-92e9c2cb654d" providerId="AD" clId="Web-{7EE91616-17D5-4005-8F5B-4F130A5ACA2A}" dt="2024-01-30T01:38:40.772" v="25"/>
          <ac:spMkLst>
            <pc:docMk/>
            <pc:sldMk cId="109857222" sldId="256"/>
            <ac:spMk id="2" creationId="{00000000-0000-0000-0000-000000000000}"/>
          </ac:spMkLst>
        </pc:spChg>
        <pc:spChg chg="mod">
          <ac:chgData name="Courtney Newman (2103306)" userId="S::2103306@student.uwtsd.ac.uk::918f6200-65ab-4285-8d11-92e9c2cb654d" providerId="AD" clId="Web-{7EE91616-17D5-4005-8F5B-4F130A5ACA2A}" dt="2024-01-30T01:38:40.772" v="25"/>
          <ac:spMkLst>
            <pc:docMk/>
            <pc:sldMk cId="109857222" sldId="256"/>
            <ac:spMk id="3" creationId="{00000000-0000-0000-0000-000000000000}"/>
          </ac:spMkLst>
        </pc:spChg>
        <pc:spChg chg="add del">
          <ac:chgData name="Courtney Newman (2103306)" userId="S::2103306@student.uwtsd.ac.uk::918f6200-65ab-4285-8d11-92e9c2cb654d" providerId="AD" clId="Web-{7EE91616-17D5-4005-8F5B-4F130A5ACA2A}" dt="2024-01-29T17:20:49.733" v="1"/>
          <ac:spMkLst>
            <pc:docMk/>
            <pc:sldMk cId="109857222" sldId="256"/>
            <ac:spMk id="9" creationId="{0B243D86-12F0-453D-A6EB-74BDD2269252}"/>
          </ac:spMkLst>
        </pc:spChg>
        <pc:spChg chg="add del">
          <ac:chgData name="Courtney Newman (2103306)" userId="S::2103306@student.uwtsd.ac.uk::918f6200-65ab-4285-8d11-92e9c2cb654d" providerId="AD" clId="Web-{7EE91616-17D5-4005-8F5B-4F130A5ACA2A}" dt="2024-01-29T17:21:39.594" v="3"/>
          <ac:spMkLst>
            <pc:docMk/>
            <pc:sldMk cId="109857222" sldId="256"/>
            <ac:spMk id="14" creationId="{0760E4C7-47B8-4356-ABCA-CC9C79E2D2B6}"/>
          </ac:spMkLst>
        </pc:spChg>
        <pc:spChg chg="add del">
          <ac:chgData name="Courtney Newman (2103306)" userId="S::2103306@student.uwtsd.ac.uk::918f6200-65ab-4285-8d11-92e9c2cb654d" providerId="AD" clId="Web-{7EE91616-17D5-4005-8F5B-4F130A5ACA2A}" dt="2024-01-29T17:21:39.594" v="3"/>
          <ac:spMkLst>
            <pc:docMk/>
            <pc:sldMk cId="109857222" sldId="256"/>
            <ac:spMk id="16" creationId="{CEB96CAC-5A33-8303-9C73-1B3220A5D3FA}"/>
          </ac:spMkLst>
        </pc:spChg>
        <pc:spChg chg="add del">
          <ac:chgData name="Courtney Newman (2103306)" userId="S::2103306@student.uwtsd.ac.uk::918f6200-65ab-4285-8d11-92e9c2cb654d" providerId="AD" clId="Web-{7EE91616-17D5-4005-8F5B-4F130A5ACA2A}" dt="2024-01-29T17:22:47.955" v="13"/>
          <ac:spMkLst>
            <pc:docMk/>
            <pc:sldMk cId="109857222" sldId="256"/>
            <ac:spMk id="18" creationId="{0B243D86-12F0-453D-A6EB-74BDD2269252}"/>
          </ac:spMkLst>
        </pc:spChg>
        <pc:spChg chg="add del">
          <ac:chgData name="Courtney Newman (2103306)" userId="S::2103306@student.uwtsd.ac.uk::918f6200-65ab-4285-8d11-92e9c2cb654d" providerId="AD" clId="Web-{7EE91616-17D5-4005-8F5B-4F130A5ACA2A}" dt="2024-01-29T17:22:32.330" v="8"/>
          <ac:spMkLst>
            <pc:docMk/>
            <pc:sldMk cId="109857222" sldId="256"/>
            <ac:spMk id="25" creationId="{7A18C9FB-EC4C-4DAE-8F7D-C6E5AF607958}"/>
          </ac:spMkLst>
        </pc:spChg>
        <pc:spChg chg="add del">
          <ac:chgData name="Courtney Newman (2103306)" userId="S::2103306@student.uwtsd.ac.uk::918f6200-65ab-4285-8d11-92e9c2cb654d" providerId="AD" clId="Web-{7EE91616-17D5-4005-8F5B-4F130A5ACA2A}" dt="2024-01-29T17:22:32.330" v="8"/>
          <ac:spMkLst>
            <pc:docMk/>
            <pc:sldMk cId="109857222" sldId="256"/>
            <ac:spMk id="27" creationId="{A9896C11-F8DF-437A-B349-8AFD602DC0CA}"/>
          </ac:spMkLst>
        </pc:spChg>
        <pc:spChg chg="add del">
          <ac:chgData name="Courtney Newman (2103306)" userId="S::2103306@student.uwtsd.ac.uk::918f6200-65ab-4285-8d11-92e9c2cb654d" providerId="AD" clId="Web-{7EE91616-17D5-4005-8F5B-4F130A5ACA2A}" dt="2024-01-29T17:22:37.564" v="10"/>
          <ac:spMkLst>
            <pc:docMk/>
            <pc:sldMk cId="109857222" sldId="256"/>
            <ac:spMk id="29" creationId="{DCB8EB4B-AFE9-41E8-95B0-F246E5740491}"/>
          </ac:spMkLst>
        </pc:spChg>
        <pc:spChg chg="add del">
          <ac:chgData name="Courtney Newman (2103306)" userId="S::2103306@student.uwtsd.ac.uk::918f6200-65ab-4285-8d11-92e9c2cb654d" providerId="AD" clId="Web-{7EE91616-17D5-4005-8F5B-4F130A5ACA2A}" dt="2024-01-29T17:22:37.564" v="10"/>
          <ac:spMkLst>
            <pc:docMk/>
            <pc:sldMk cId="109857222" sldId="256"/>
            <ac:spMk id="30" creationId="{D4F87819-B70D-4927-B657-7D175613F950}"/>
          </ac:spMkLst>
        </pc:spChg>
        <pc:spChg chg="add del">
          <ac:chgData name="Courtney Newman (2103306)" userId="S::2103306@student.uwtsd.ac.uk::918f6200-65ab-4285-8d11-92e9c2cb654d" providerId="AD" clId="Web-{7EE91616-17D5-4005-8F5B-4F130A5ACA2A}" dt="2024-01-29T17:22:37.564" v="10"/>
          <ac:spMkLst>
            <pc:docMk/>
            <pc:sldMk cId="109857222" sldId="256"/>
            <ac:spMk id="31" creationId="{DCB3820D-C773-4632-9F79-C890E1B2B50D}"/>
          </ac:spMkLst>
        </pc:spChg>
        <pc:spChg chg="add del">
          <ac:chgData name="Courtney Newman (2103306)" userId="S::2103306@student.uwtsd.ac.uk::918f6200-65ab-4285-8d11-92e9c2cb654d" providerId="AD" clId="Web-{7EE91616-17D5-4005-8F5B-4F130A5ACA2A}" dt="2024-01-29T17:22:47.862" v="12"/>
          <ac:spMkLst>
            <pc:docMk/>
            <pc:sldMk cId="109857222" sldId="256"/>
            <ac:spMk id="33" creationId="{BE229233-9672-4675-99B7-6CBCEF1CD415}"/>
          </ac:spMkLst>
        </pc:spChg>
        <pc:spChg chg="add del">
          <ac:chgData name="Courtney Newman (2103306)" userId="S::2103306@student.uwtsd.ac.uk::918f6200-65ab-4285-8d11-92e9c2cb654d" providerId="AD" clId="Web-{7EE91616-17D5-4005-8F5B-4F130A5ACA2A}" dt="2024-01-29T17:22:47.862" v="12"/>
          <ac:spMkLst>
            <pc:docMk/>
            <pc:sldMk cId="109857222" sldId="256"/>
            <ac:spMk id="34" creationId="{EC5FF010-B53C-46BE-BEEF-AF926A00F67F}"/>
          </ac:spMkLst>
        </pc:spChg>
        <pc:spChg chg="add del">
          <ac:chgData name="Courtney Newman (2103306)" userId="S::2103306@student.uwtsd.ac.uk::918f6200-65ab-4285-8d11-92e9c2cb654d" providerId="AD" clId="Web-{7EE91616-17D5-4005-8F5B-4F130A5ACA2A}" dt="2024-01-29T17:22:47.862" v="12"/>
          <ac:spMkLst>
            <pc:docMk/>
            <pc:sldMk cId="109857222" sldId="256"/>
            <ac:spMk id="35" creationId="{8509AD9C-1F43-4138-A72B-8CA988EDD475}"/>
          </ac:spMkLst>
        </pc:spChg>
        <pc:spChg chg="add del">
          <ac:chgData name="Courtney Newman (2103306)" userId="S::2103306@student.uwtsd.ac.uk::918f6200-65ab-4285-8d11-92e9c2cb654d" providerId="AD" clId="Web-{7EE91616-17D5-4005-8F5B-4F130A5ACA2A}" dt="2024-01-30T01:32:35.071" v="18"/>
          <ac:spMkLst>
            <pc:docMk/>
            <pc:sldMk cId="109857222" sldId="256"/>
            <ac:spMk id="37" creationId="{ECD84B89-83B1-AA44-B9BE-C68A3A346981}"/>
          </ac:spMkLst>
        </pc:spChg>
        <pc:spChg chg="add del">
          <ac:chgData name="Courtney Newman (2103306)" userId="S::2103306@student.uwtsd.ac.uk::918f6200-65ab-4285-8d11-92e9c2cb654d" providerId="AD" clId="Web-{7EE91616-17D5-4005-8F5B-4F130A5ACA2A}" dt="2024-01-30T01:32:35.071" v="18"/>
          <ac:spMkLst>
            <pc:docMk/>
            <pc:sldMk cId="109857222" sldId="256"/>
            <ac:spMk id="38" creationId="{DF3B9D9F-2555-4B2E-AD17-056B66596D5A}"/>
          </ac:spMkLst>
        </pc:spChg>
        <pc:spChg chg="add del">
          <ac:chgData name="Courtney Newman (2103306)" userId="S::2103306@student.uwtsd.ac.uk::918f6200-65ab-4285-8d11-92e9c2cb654d" providerId="AD" clId="Web-{7EE91616-17D5-4005-8F5B-4F130A5ACA2A}" dt="2024-01-30T01:32:35.009" v="17"/>
          <ac:spMkLst>
            <pc:docMk/>
            <pc:sldMk cId="109857222" sldId="256"/>
            <ac:spMk id="43" creationId="{82950D9A-4705-4314-961A-4F88B2CE412D}"/>
          </ac:spMkLst>
        </pc:spChg>
        <pc:spChg chg="add del">
          <ac:chgData name="Courtney Newman (2103306)" userId="S::2103306@student.uwtsd.ac.uk::918f6200-65ab-4285-8d11-92e9c2cb654d" providerId="AD" clId="Web-{7EE91616-17D5-4005-8F5B-4F130A5ACA2A}" dt="2024-01-30T01:34:26.576" v="21"/>
          <ac:spMkLst>
            <pc:docMk/>
            <pc:sldMk cId="109857222" sldId="256"/>
            <ac:spMk id="49" creationId="{9B37791B-B040-4694-BFDC-8DD132D86E8E}"/>
          </ac:spMkLst>
        </pc:spChg>
        <pc:spChg chg="add del">
          <ac:chgData name="Courtney Newman (2103306)" userId="S::2103306@student.uwtsd.ac.uk::918f6200-65ab-4285-8d11-92e9c2cb654d" providerId="AD" clId="Web-{7EE91616-17D5-4005-8F5B-4F130A5ACA2A}" dt="2024-01-30T01:34:26.514" v="20"/>
          <ac:spMkLst>
            <pc:docMk/>
            <pc:sldMk cId="109857222" sldId="256"/>
            <ac:spMk id="56" creationId="{CE3C5560-7A9C-489F-9148-18C5E1D0F0B2}"/>
          </ac:spMkLst>
        </pc:spChg>
        <pc:spChg chg="add del">
          <ac:chgData name="Courtney Newman (2103306)" userId="S::2103306@student.uwtsd.ac.uk::918f6200-65ab-4285-8d11-92e9c2cb654d" providerId="AD" clId="Web-{7EE91616-17D5-4005-8F5B-4F130A5ACA2A}" dt="2024-01-30T01:34:26.514" v="20"/>
          <ac:spMkLst>
            <pc:docMk/>
            <pc:sldMk cId="109857222" sldId="256"/>
            <ac:spMk id="58" creationId="{C5CB530E-515E-412C-9DF1-5F8FFBD6F383}"/>
          </ac:spMkLst>
        </pc:spChg>
        <pc:spChg chg="add del">
          <ac:chgData name="Courtney Newman (2103306)" userId="S::2103306@student.uwtsd.ac.uk::918f6200-65ab-4285-8d11-92e9c2cb654d" providerId="AD" clId="Web-{7EE91616-17D5-4005-8F5B-4F130A5ACA2A}" dt="2024-01-30T01:34:26.514" v="20"/>
          <ac:spMkLst>
            <pc:docMk/>
            <pc:sldMk cId="109857222" sldId="256"/>
            <ac:spMk id="60" creationId="{712D4376-A578-4FF1-94FC-245E7A6A489F}"/>
          </ac:spMkLst>
        </pc:spChg>
        <pc:spChg chg="add del">
          <ac:chgData name="Courtney Newman (2103306)" userId="S::2103306@student.uwtsd.ac.uk::918f6200-65ab-4285-8d11-92e9c2cb654d" providerId="AD" clId="Web-{7EE91616-17D5-4005-8F5B-4F130A5ACA2A}" dt="2024-01-30T01:34:26.514" v="20"/>
          <ac:spMkLst>
            <pc:docMk/>
            <pc:sldMk cId="109857222" sldId="256"/>
            <ac:spMk id="62" creationId="{AEA7509D-F04F-40CB-A0B3-EEF16499CC9F}"/>
          </ac:spMkLst>
        </pc:spChg>
        <pc:spChg chg="add del">
          <ac:chgData name="Courtney Newman (2103306)" userId="S::2103306@student.uwtsd.ac.uk::918f6200-65ab-4285-8d11-92e9c2cb654d" providerId="AD" clId="Web-{7EE91616-17D5-4005-8F5B-4F130A5ACA2A}" dt="2024-01-30T01:36:20.517" v="22"/>
          <ac:spMkLst>
            <pc:docMk/>
            <pc:sldMk cId="109857222" sldId="256"/>
            <ac:spMk id="72" creationId="{729F2144-48B7-4730-955E-365ECED3ABE0}"/>
          </ac:spMkLst>
        </pc:spChg>
        <pc:spChg chg="add del">
          <ac:chgData name="Courtney Newman (2103306)" userId="S::2103306@student.uwtsd.ac.uk::918f6200-65ab-4285-8d11-92e9c2cb654d" providerId="AD" clId="Web-{7EE91616-17D5-4005-8F5B-4F130A5ACA2A}" dt="2024-01-30T01:36:20.517" v="22"/>
          <ac:spMkLst>
            <pc:docMk/>
            <pc:sldMk cId="109857222" sldId="256"/>
            <ac:spMk id="73" creationId="{E765FF50-D2F9-4A4F-86ED-F101E172BA93}"/>
          </ac:spMkLst>
        </pc:spChg>
        <pc:spChg chg="add del">
          <ac:chgData name="Courtney Newman (2103306)" userId="S::2103306@student.uwtsd.ac.uk::918f6200-65ab-4285-8d11-92e9c2cb654d" providerId="AD" clId="Web-{7EE91616-17D5-4005-8F5B-4F130A5ACA2A}" dt="2024-01-30T01:38:40.772" v="25"/>
          <ac:spMkLst>
            <pc:docMk/>
            <pc:sldMk cId="109857222" sldId="256"/>
            <ac:spMk id="80" creationId="{DE61FBD7-E37C-4B38-BE44-A6D4978D7486}"/>
          </ac:spMkLst>
        </pc:spChg>
        <pc:spChg chg="add del">
          <ac:chgData name="Courtney Newman (2103306)" userId="S::2103306@student.uwtsd.ac.uk::918f6200-65ab-4285-8d11-92e9c2cb654d" providerId="AD" clId="Web-{7EE91616-17D5-4005-8F5B-4F130A5ACA2A}" dt="2024-01-30T01:38:40.772" v="25"/>
          <ac:spMkLst>
            <pc:docMk/>
            <pc:sldMk cId="109857222" sldId="256"/>
            <ac:spMk id="82" creationId="{2B028756-0FA5-471F-B25F-B44FA1553127}"/>
          </ac:spMkLst>
        </pc:spChg>
        <pc:spChg chg="add del">
          <ac:chgData name="Courtney Newman (2103306)" userId="S::2103306@student.uwtsd.ac.uk::918f6200-65ab-4285-8d11-92e9c2cb654d" providerId="AD" clId="Web-{7EE91616-17D5-4005-8F5B-4F130A5ACA2A}" dt="2024-01-30T01:38:40.772" v="25"/>
          <ac:spMkLst>
            <pc:docMk/>
            <pc:sldMk cId="109857222" sldId="256"/>
            <ac:spMk id="84" creationId="{8E6613BA-415A-4A35-90E0-E031E5096F16}"/>
          </ac:spMkLst>
        </pc:spChg>
        <pc:spChg chg="add del">
          <ac:chgData name="Courtney Newman (2103306)" userId="S::2103306@student.uwtsd.ac.uk::918f6200-65ab-4285-8d11-92e9c2cb654d" providerId="AD" clId="Web-{7EE91616-17D5-4005-8F5B-4F130A5ACA2A}" dt="2024-01-30T01:38:40.772" v="25"/>
          <ac:spMkLst>
            <pc:docMk/>
            <pc:sldMk cId="109857222" sldId="256"/>
            <ac:spMk id="86" creationId="{9486F58F-79DD-440F-A9DF-0D68BD4FFCD2}"/>
          </ac:spMkLst>
        </pc:spChg>
        <pc:spChg chg="add del">
          <ac:chgData name="Courtney Newman (2103306)" userId="S::2103306@student.uwtsd.ac.uk::918f6200-65ab-4285-8d11-92e9c2cb654d" providerId="AD" clId="Web-{7EE91616-17D5-4005-8F5B-4F130A5ACA2A}" dt="2024-01-30T01:38:40.709" v="24"/>
          <ac:spMkLst>
            <pc:docMk/>
            <pc:sldMk cId="109857222" sldId="256"/>
            <ac:spMk id="91" creationId="{CA22F210-7186-4074-94C5-FAD2C2EB15B2}"/>
          </ac:spMkLst>
        </pc:spChg>
        <pc:spChg chg="add del">
          <ac:chgData name="Courtney Newman (2103306)" userId="S::2103306@student.uwtsd.ac.uk::918f6200-65ab-4285-8d11-92e9c2cb654d" providerId="AD" clId="Web-{7EE91616-17D5-4005-8F5B-4F130A5ACA2A}" dt="2024-01-30T01:38:40.709" v="24"/>
          <ac:spMkLst>
            <pc:docMk/>
            <pc:sldMk cId="109857222" sldId="256"/>
            <ac:spMk id="93" creationId="{7ED93057-B056-4D1D-B0DA-F1619DAAF5A1}"/>
          </ac:spMkLst>
        </pc:spChg>
        <pc:spChg chg="add del">
          <ac:chgData name="Courtney Newman (2103306)" userId="S::2103306@student.uwtsd.ac.uk::918f6200-65ab-4285-8d11-92e9c2cb654d" providerId="AD" clId="Web-{7EE91616-17D5-4005-8F5B-4F130A5ACA2A}" dt="2024-01-30T01:38:40.709" v="24"/>
          <ac:spMkLst>
            <pc:docMk/>
            <pc:sldMk cId="109857222" sldId="256"/>
            <ac:spMk id="95" creationId="{F5B41592-BC5E-4AE2-8CA7-91C73FD8F744}"/>
          </ac:spMkLst>
        </pc:spChg>
        <pc:spChg chg="add del">
          <ac:chgData name="Courtney Newman (2103306)" userId="S::2103306@student.uwtsd.ac.uk::918f6200-65ab-4285-8d11-92e9c2cb654d" providerId="AD" clId="Web-{7EE91616-17D5-4005-8F5B-4F130A5ACA2A}" dt="2024-01-30T01:38:40.709" v="24"/>
          <ac:spMkLst>
            <pc:docMk/>
            <pc:sldMk cId="109857222" sldId="256"/>
            <ac:spMk id="97" creationId="{CB574A3D-9991-4D4A-91DF-0D0DE47DB31E}"/>
          </ac:spMkLst>
        </pc:spChg>
        <pc:spChg chg="add del">
          <ac:chgData name="Courtney Newman (2103306)" userId="S::2103306@student.uwtsd.ac.uk::918f6200-65ab-4285-8d11-92e9c2cb654d" providerId="AD" clId="Web-{7EE91616-17D5-4005-8F5B-4F130A5ACA2A}" dt="2024-01-30T01:38:40.709" v="24"/>
          <ac:spMkLst>
            <pc:docMk/>
            <pc:sldMk cId="109857222" sldId="256"/>
            <ac:spMk id="99" creationId="{D5A56255-4961-41E1-887B-7319F23C909E}"/>
          </ac:spMkLst>
        </pc:spChg>
        <pc:spChg chg="add">
          <ac:chgData name="Courtney Newman (2103306)" userId="S::2103306@student.uwtsd.ac.uk::918f6200-65ab-4285-8d11-92e9c2cb654d" providerId="AD" clId="Web-{7EE91616-17D5-4005-8F5B-4F130A5ACA2A}" dt="2024-01-30T01:38:40.772" v="25"/>
          <ac:spMkLst>
            <pc:docMk/>
            <pc:sldMk cId="109857222" sldId="256"/>
            <ac:spMk id="101" creationId="{9B37791B-B040-4694-BFDC-8DD132D86E8E}"/>
          </ac:spMkLst>
        </pc:spChg>
        <pc:grpChg chg="add del">
          <ac:chgData name="Courtney Newman (2103306)" userId="S::2103306@student.uwtsd.ac.uk::918f6200-65ab-4285-8d11-92e9c2cb654d" providerId="AD" clId="Web-{7EE91616-17D5-4005-8F5B-4F130A5ACA2A}" dt="2024-01-30T01:34:26.576" v="21"/>
          <ac:grpSpMkLst>
            <pc:docMk/>
            <pc:sldMk cId="109857222" sldId="256"/>
            <ac:grpSpMk id="50" creationId="{564DEED3-BC52-4F15-8426-D33275CB0111}"/>
          </ac:grpSpMkLst>
        </pc:grpChg>
        <pc:grpChg chg="add">
          <ac:chgData name="Courtney Newman (2103306)" userId="S::2103306@student.uwtsd.ac.uk::918f6200-65ab-4285-8d11-92e9c2cb654d" providerId="AD" clId="Web-{7EE91616-17D5-4005-8F5B-4F130A5ACA2A}" dt="2024-01-30T01:38:40.772" v="25"/>
          <ac:grpSpMkLst>
            <pc:docMk/>
            <pc:sldMk cId="109857222" sldId="256"/>
            <ac:grpSpMk id="102" creationId="{A7900967-84CA-47B4-9F1C-E787BAC1496A}"/>
          </ac:grpSpMkLst>
        </pc:grpChg>
        <pc:picChg chg="add del">
          <ac:chgData name="Courtney Newman (2103306)" userId="S::2103306@student.uwtsd.ac.uk::918f6200-65ab-4285-8d11-92e9c2cb654d" providerId="AD" clId="Web-{7EE91616-17D5-4005-8F5B-4F130A5ACA2A}" dt="2024-01-29T17:20:49.733" v="1"/>
          <ac:picMkLst>
            <pc:docMk/>
            <pc:sldMk cId="109857222" sldId="256"/>
            <ac:picMk id="4" creationId="{645803DC-8F53-F5CB-1467-58558A664584}"/>
          </ac:picMkLst>
        </pc:picChg>
        <pc:picChg chg="add del">
          <ac:chgData name="Courtney Newman (2103306)" userId="S::2103306@student.uwtsd.ac.uk::918f6200-65ab-4285-8d11-92e9c2cb654d" providerId="AD" clId="Web-{7EE91616-17D5-4005-8F5B-4F130A5ACA2A}" dt="2024-01-29T17:21:39.594" v="3"/>
          <ac:picMkLst>
            <pc:docMk/>
            <pc:sldMk cId="109857222" sldId="256"/>
            <ac:picMk id="15" creationId="{B8B4BC3D-4AB3-3E7F-2F86-2A5F4D6C594C}"/>
          </ac:picMkLst>
        </pc:picChg>
        <pc:picChg chg="add mod ord">
          <ac:chgData name="Courtney Newman (2103306)" userId="S::2103306@student.uwtsd.ac.uk::918f6200-65ab-4285-8d11-92e9c2cb654d" providerId="AD" clId="Web-{7EE91616-17D5-4005-8F5B-4F130A5ACA2A}" dt="2024-01-30T01:38:40.772" v="25"/>
          <ac:picMkLst>
            <pc:docMk/>
            <pc:sldMk cId="109857222" sldId="256"/>
            <ac:picMk id="19" creationId="{645803DC-8F53-F5CB-1467-58558A664584}"/>
          </ac:picMkLst>
        </pc:picChg>
        <pc:picChg chg="add del">
          <ac:chgData name="Courtney Newman (2103306)" userId="S::2103306@student.uwtsd.ac.uk::918f6200-65ab-4285-8d11-92e9c2cb654d" providerId="AD" clId="Web-{7EE91616-17D5-4005-8F5B-4F130A5ACA2A}" dt="2024-01-30T01:34:26.514" v="20"/>
          <ac:picMkLst>
            <pc:docMk/>
            <pc:sldMk cId="109857222" sldId="256"/>
            <ac:picMk id="66" creationId="{508BEF50-7B1E-49A4-BC19-5F4F1D755E64}"/>
          </ac:picMkLst>
        </pc:picChg>
        <pc:picChg chg="add del">
          <ac:chgData name="Courtney Newman (2103306)" userId="S::2103306@student.uwtsd.ac.uk::918f6200-65ab-4285-8d11-92e9c2cb654d" providerId="AD" clId="Web-{7EE91616-17D5-4005-8F5B-4F130A5ACA2A}" dt="2024-01-30T01:34:26.514" v="20"/>
          <ac:picMkLst>
            <pc:docMk/>
            <pc:sldMk cId="109857222" sldId="256"/>
            <ac:picMk id="68" creationId="{3FBAD350-5664-4811-A208-657FB882D350}"/>
          </ac:picMkLst>
        </pc:picChg>
        <pc:picChg chg="add del">
          <ac:chgData name="Courtney Newman (2103306)" userId="S::2103306@student.uwtsd.ac.uk::918f6200-65ab-4285-8d11-92e9c2cb654d" providerId="AD" clId="Web-{7EE91616-17D5-4005-8F5B-4F130A5ACA2A}" dt="2024-01-30T01:34:26.514" v="20"/>
          <ac:picMkLst>
            <pc:docMk/>
            <pc:sldMk cId="109857222" sldId="256"/>
            <ac:picMk id="70" creationId="{C39ADB8F-D187-49D7-BDCF-C1B6DC727068}"/>
          </ac:picMkLst>
        </pc:picChg>
        <pc:picChg chg="add del">
          <ac:chgData name="Courtney Newman (2103306)" userId="S::2103306@student.uwtsd.ac.uk::918f6200-65ab-4285-8d11-92e9c2cb654d" providerId="AD" clId="Web-{7EE91616-17D5-4005-8F5B-4F130A5ACA2A}" dt="2024-01-30T01:36:20.517" v="22"/>
          <ac:picMkLst>
            <pc:docMk/>
            <pc:sldMk cId="109857222" sldId="256"/>
            <ac:picMk id="74" creationId="{FFECA84E-1776-4B03-9261-CF74A291DF06}"/>
          </ac:picMkLst>
        </pc:picChg>
        <pc:picChg chg="add del">
          <ac:chgData name="Courtney Newman (2103306)" userId="S::2103306@student.uwtsd.ac.uk::918f6200-65ab-4285-8d11-92e9c2cb654d" providerId="AD" clId="Web-{7EE91616-17D5-4005-8F5B-4F130A5ACA2A}" dt="2024-01-30T01:36:20.517" v="22"/>
          <ac:picMkLst>
            <pc:docMk/>
            <pc:sldMk cId="109857222" sldId="256"/>
            <ac:picMk id="75" creationId="{2BFFF490-82EC-4000-BB36-A67FD39E3AD1}"/>
          </ac:picMkLst>
        </pc:picChg>
        <pc:cxnChg chg="add del">
          <ac:chgData name="Courtney Newman (2103306)" userId="S::2103306@student.uwtsd.ac.uk::918f6200-65ab-4285-8d11-92e9c2cb654d" providerId="AD" clId="Web-{7EE91616-17D5-4005-8F5B-4F130A5ACA2A}" dt="2024-01-29T17:20:49.733" v="1"/>
          <ac:cxnSpMkLst>
            <pc:docMk/>
            <pc:sldMk cId="109857222" sldId="256"/>
            <ac:cxnSpMk id="11" creationId="{B0AA360F-DECB-4836-8FB6-22C4BC3FB02D}"/>
          </ac:cxnSpMkLst>
        </pc:cxnChg>
        <pc:cxnChg chg="add del">
          <ac:chgData name="Courtney Newman (2103306)" userId="S::2103306@student.uwtsd.ac.uk::918f6200-65ab-4285-8d11-92e9c2cb654d" providerId="AD" clId="Web-{7EE91616-17D5-4005-8F5B-4F130A5ACA2A}" dt="2024-01-29T17:21:39.594" v="3"/>
          <ac:cxnSpMkLst>
            <pc:docMk/>
            <pc:sldMk cId="109857222" sldId="256"/>
            <ac:cxnSpMk id="13" creationId="{7454BE46-239F-BB50-4643-61FF5943B7F9}"/>
          </ac:cxnSpMkLst>
        </pc:cxnChg>
        <pc:cxnChg chg="add del">
          <ac:chgData name="Courtney Newman (2103306)" userId="S::2103306@student.uwtsd.ac.uk::918f6200-65ab-4285-8d11-92e9c2cb654d" providerId="AD" clId="Web-{7EE91616-17D5-4005-8F5B-4F130A5ACA2A}" dt="2024-01-29T17:22:47.955" v="13"/>
          <ac:cxnSpMkLst>
            <pc:docMk/>
            <pc:sldMk cId="109857222" sldId="256"/>
            <ac:cxnSpMk id="20" creationId="{B0AA360F-DECB-4836-8FB6-22C4BC3FB02D}"/>
          </ac:cxnSpMkLst>
        </pc:cxnChg>
        <pc:cxnChg chg="add del">
          <ac:chgData name="Courtney Newman (2103306)" userId="S::2103306@student.uwtsd.ac.uk::918f6200-65ab-4285-8d11-92e9c2cb654d" providerId="AD" clId="Web-{7EE91616-17D5-4005-8F5B-4F130A5ACA2A}" dt="2024-01-30T01:32:35.009" v="17"/>
          <ac:cxnSpMkLst>
            <pc:docMk/>
            <pc:sldMk cId="109857222" sldId="256"/>
            <ac:cxnSpMk id="45" creationId="{13AC671C-E66F-43C5-A66A-C477339DD232}"/>
          </ac:cxnSpMkLst>
        </pc:cxnChg>
        <pc:cxnChg chg="add del">
          <ac:chgData name="Courtney Newman (2103306)" userId="S::2103306@student.uwtsd.ac.uk::918f6200-65ab-4285-8d11-92e9c2cb654d" providerId="AD" clId="Web-{7EE91616-17D5-4005-8F5B-4F130A5ACA2A}" dt="2024-01-30T01:32:35.009" v="17"/>
          <ac:cxnSpMkLst>
            <pc:docMk/>
            <pc:sldMk cId="109857222" sldId="256"/>
            <ac:cxnSpMk id="47" creationId="{EEE10AC2-20ED-4628-9A8E-14F8437B55CB}"/>
          </ac:cxnSpMkLst>
        </pc:cxnChg>
        <pc:cxnChg chg="add del">
          <ac:chgData name="Courtney Newman (2103306)" userId="S::2103306@student.uwtsd.ac.uk::918f6200-65ab-4285-8d11-92e9c2cb654d" providerId="AD" clId="Web-{7EE91616-17D5-4005-8F5B-4F130A5ACA2A}" dt="2024-01-30T01:34:26.514" v="20"/>
          <ac:cxnSpMkLst>
            <pc:docMk/>
            <pc:sldMk cId="109857222" sldId="256"/>
            <ac:cxnSpMk id="64" creationId="{56020367-4FD5-4596-8E10-C5F095CD8DBF}"/>
          </ac:cxnSpMkLst>
        </pc:cxnChg>
      </pc:sldChg>
      <pc:sldChg chg="new del">
        <pc:chgData name="Courtney Newman (2103306)" userId="S::2103306@student.uwtsd.ac.uk::918f6200-65ab-4285-8d11-92e9c2cb654d" providerId="AD" clId="Web-{7EE91616-17D5-4005-8F5B-4F130A5ACA2A}" dt="2024-01-29T17:22:12.626" v="6"/>
        <pc:sldMkLst>
          <pc:docMk/>
          <pc:sldMk cId="732351049" sldId="257"/>
        </pc:sldMkLst>
      </pc:sldChg>
      <pc:sldChg chg="addSp delSp modSp new del mod setBg">
        <pc:chgData name="Courtney Newman (2103306)" userId="S::2103306@student.uwtsd.ac.uk::918f6200-65ab-4285-8d11-92e9c2cb654d" providerId="AD" clId="Web-{7EE91616-17D5-4005-8F5B-4F130A5ACA2A}" dt="2024-01-30T02:12:06.350" v="44"/>
        <pc:sldMkLst>
          <pc:docMk/>
          <pc:sldMk cId="1389994204" sldId="257"/>
        </pc:sldMkLst>
        <pc:spChg chg="mod">
          <ac:chgData name="Courtney Newman (2103306)" userId="S::2103306@student.uwtsd.ac.uk::918f6200-65ab-4285-8d11-92e9c2cb654d" providerId="AD" clId="Web-{7EE91616-17D5-4005-8F5B-4F130A5ACA2A}" dt="2024-01-30T02:10:11.171" v="38"/>
          <ac:spMkLst>
            <pc:docMk/>
            <pc:sldMk cId="1389994204" sldId="257"/>
            <ac:spMk id="2" creationId="{975D189A-3F3A-F723-FF61-AA221C381501}"/>
          </ac:spMkLst>
        </pc:spChg>
        <pc:spChg chg="del">
          <ac:chgData name="Courtney Newman (2103306)" userId="S::2103306@student.uwtsd.ac.uk::918f6200-65ab-4285-8d11-92e9c2cb654d" providerId="AD" clId="Web-{7EE91616-17D5-4005-8F5B-4F130A5ACA2A}" dt="2024-01-30T02:10:11.171" v="38"/>
          <ac:spMkLst>
            <pc:docMk/>
            <pc:sldMk cId="1389994204" sldId="257"/>
            <ac:spMk id="3" creationId="{799F972A-A18B-E2ED-C9E7-D3A99AF25F92}"/>
          </ac:spMkLst>
        </pc:spChg>
        <pc:spChg chg="add">
          <ac:chgData name="Courtney Newman (2103306)" userId="S::2103306@student.uwtsd.ac.uk::918f6200-65ab-4285-8d11-92e9c2cb654d" providerId="AD" clId="Web-{7EE91616-17D5-4005-8F5B-4F130A5ACA2A}" dt="2024-01-30T02:10:11.171" v="38"/>
          <ac:spMkLst>
            <pc:docMk/>
            <pc:sldMk cId="1389994204" sldId="257"/>
            <ac:spMk id="10" creationId="{9B37791B-B040-4694-BFDC-8DD132D86E8E}"/>
          </ac:spMkLst>
        </pc:spChg>
        <pc:grpChg chg="add">
          <ac:chgData name="Courtney Newman (2103306)" userId="S::2103306@student.uwtsd.ac.uk::918f6200-65ab-4285-8d11-92e9c2cb654d" providerId="AD" clId="Web-{7EE91616-17D5-4005-8F5B-4F130A5ACA2A}" dt="2024-01-30T02:10:11.171" v="38"/>
          <ac:grpSpMkLst>
            <pc:docMk/>
            <pc:sldMk cId="1389994204" sldId="257"/>
            <ac:grpSpMk id="12" creationId="{564DEED3-BC52-4F15-8426-D33275CB0111}"/>
          </ac:grpSpMkLst>
        </pc:grpChg>
        <pc:picChg chg="add mod">
          <ac:chgData name="Courtney Newman (2103306)" userId="S::2103306@student.uwtsd.ac.uk::918f6200-65ab-4285-8d11-92e9c2cb654d" providerId="AD" clId="Web-{7EE91616-17D5-4005-8F5B-4F130A5ACA2A}" dt="2024-01-30T02:10:11.171" v="38"/>
          <ac:picMkLst>
            <pc:docMk/>
            <pc:sldMk cId="1389994204" sldId="257"/>
            <ac:picMk id="5" creationId="{B9E1B7C0-2F3A-755F-C6A0-BE2B7331A21E}"/>
          </ac:picMkLst>
        </pc:picChg>
      </pc:sldChg>
      <pc:sldChg chg="new del">
        <pc:chgData name="Courtney Newman (2103306)" userId="S::2103306@student.uwtsd.ac.uk::918f6200-65ab-4285-8d11-92e9c2cb654d" providerId="AD" clId="Web-{7EE91616-17D5-4005-8F5B-4F130A5ACA2A}" dt="2024-01-30T01:30:55.928" v="15"/>
        <pc:sldMkLst>
          <pc:docMk/>
          <pc:sldMk cId="1424837360" sldId="257"/>
        </pc:sldMkLst>
      </pc:sldChg>
      <pc:sldChg chg="addSp delSp modSp new mod ord setBg">
        <pc:chgData name="Courtney Newman (2103306)" userId="S::2103306@student.uwtsd.ac.uk::918f6200-65ab-4285-8d11-92e9c2cb654d" providerId="AD" clId="Web-{7EE91616-17D5-4005-8F5B-4F130A5ACA2A}" dt="2024-01-30T02:09:26.904" v="35"/>
        <pc:sldMkLst>
          <pc:docMk/>
          <pc:sldMk cId="1893328687" sldId="258"/>
        </pc:sldMkLst>
        <pc:spChg chg="mod">
          <ac:chgData name="Courtney Newman (2103306)" userId="S::2103306@student.uwtsd.ac.uk::918f6200-65ab-4285-8d11-92e9c2cb654d" providerId="AD" clId="Web-{7EE91616-17D5-4005-8F5B-4F130A5ACA2A}" dt="2024-01-30T02:09:26.904" v="35"/>
          <ac:spMkLst>
            <pc:docMk/>
            <pc:sldMk cId="1893328687" sldId="258"/>
            <ac:spMk id="2" creationId="{E1C727AD-EA88-D3D1-33A0-806CFE584511}"/>
          </ac:spMkLst>
        </pc:spChg>
        <pc:spChg chg="mod">
          <ac:chgData name="Courtney Newman (2103306)" userId="S::2103306@student.uwtsd.ac.uk::918f6200-65ab-4285-8d11-92e9c2cb654d" providerId="AD" clId="Web-{7EE91616-17D5-4005-8F5B-4F130A5ACA2A}" dt="2024-01-30T02:09:26.904" v="35"/>
          <ac:spMkLst>
            <pc:docMk/>
            <pc:sldMk cId="1893328687" sldId="258"/>
            <ac:spMk id="3" creationId="{804AA572-7AFC-A5EC-152D-EDCE06348941}"/>
          </ac:spMkLst>
        </pc:spChg>
        <pc:spChg chg="add del">
          <ac:chgData name="Courtney Newman (2103306)" userId="S::2103306@student.uwtsd.ac.uk::918f6200-65ab-4285-8d11-92e9c2cb654d" providerId="AD" clId="Web-{7EE91616-17D5-4005-8F5B-4F130A5ACA2A}" dt="2024-01-30T02:08:02.823" v="31"/>
          <ac:spMkLst>
            <pc:docMk/>
            <pc:sldMk cId="1893328687" sldId="258"/>
            <ac:spMk id="10" creationId="{9B37791B-B040-4694-BFDC-8DD132D86E8E}"/>
          </ac:spMkLst>
        </pc:spChg>
        <pc:spChg chg="add del">
          <ac:chgData name="Courtney Newman (2103306)" userId="S::2103306@student.uwtsd.ac.uk::918f6200-65ab-4285-8d11-92e9c2cb654d" providerId="AD" clId="Web-{7EE91616-17D5-4005-8F5B-4F130A5ACA2A}" dt="2024-01-30T02:08:35.355" v="33"/>
          <ac:spMkLst>
            <pc:docMk/>
            <pc:sldMk cId="1893328687" sldId="258"/>
            <ac:spMk id="16" creationId="{9B37791B-B040-4694-BFDC-8DD132D86E8E}"/>
          </ac:spMkLst>
        </pc:spChg>
        <pc:spChg chg="add del">
          <ac:chgData name="Courtney Newman (2103306)" userId="S::2103306@student.uwtsd.ac.uk::918f6200-65ab-4285-8d11-92e9c2cb654d" providerId="AD" clId="Web-{7EE91616-17D5-4005-8F5B-4F130A5ACA2A}" dt="2024-01-30T02:09:26.904" v="35"/>
          <ac:spMkLst>
            <pc:docMk/>
            <pc:sldMk cId="1893328687" sldId="258"/>
            <ac:spMk id="19" creationId="{9B37791B-B040-4694-BFDC-8DD132D86E8E}"/>
          </ac:spMkLst>
        </pc:spChg>
        <pc:spChg chg="add">
          <ac:chgData name="Courtney Newman (2103306)" userId="S::2103306@student.uwtsd.ac.uk::918f6200-65ab-4285-8d11-92e9c2cb654d" providerId="AD" clId="Web-{7EE91616-17D5-4005-8F5B-4F130A5ACA2A}" dt="2024-01-30T02:09:26.904" v="35"/>
          <ac:spMkLst>
            <pc:docMk/>
            <pc:sldMk cId="1893328687" sldId="258"/>
            <ac:spMk id="25" creationId="{9B37791B-B040-4694-BFDC-8DD132D86E8E}"/>
          </ac:spMkLst>
        </pc:spChg>
        <pc:grpChg chg="add del">
          <ac:chgData name="Courtney Newman (2103306)" userId="S::2103306@student.uwtsd.ac.uk::918f6200-65ab-4285-8d11-92e9c2cb654d" providerId="AD" clId="Web-{7EE91616-17D5-4005-8F5B-4F130A5ACA2A}" dt="2024-01-30T02:08:02.823" v="31"/>
          <ac:grpSpMkLst>
            <pc:docMk/>
            <pc:sldMk cId="1893328687" sldId="258"/>
            <ac:grpSpMk id="12" creationId="{4252769E-B9F0-4068-A645-5BBEF16E9C28}"/>
          </ac:grpSpMkLst>
        </pc:grpChg>
        <pc:grpChg chg="add del">
          <ac:chgData name="Courtney Newman (2103306)" userId="S::2103306@student.uwtsd.ac.uk::918f6200-65ab-4285-8d11-92e9c2cb654d" providerId="AD" clId="Web-{7EE91616-17D5-4005-8F5B-4F130A5ACA2A}" dt="2024-01-30T02:08:35.355" v="33"/>
          <ac:grpSpMkLst>
            <pc:docMk/>
            <pc:sldMk cId="1893328687" sldId="258"/>
            <ac:grpSpMk id="17" creationId="{4252769E-B9F0-4068-A645-5BBEF16E9C28}"/>
          </ac:grpSpMkLst>
        </pc:grpChg>
        <pc:grpChg chg="add del">
          <ac:chgData name="Courtney Newman (2103306)" userId="S::2103306@student.uwtsd.ac.uk::918f6200-65ab-4285-8d11-92e9c2cb654d" providerId="AD" clId="Web-{7EE91616-17D5-4005-8F5B-4F130A5ACA2A}" dt="2024-01-30T02:09:26.904" v="35"/>
          <ac:grpSpMkLst>
            <pc:docMk/>
            <pc:sldMk cId="1893328687" sldId="258"/>
            <ac:grpSpMk id="20" creationId="{564DEED3-BC52-4F15-8426-D33275CB0111}"/>
          </ac:grpSpMkLst>
        </pc:grpChg>
        <pc:grpChg chg="add">
          <ac:chgData name="Courtney Newman (2103306)" userId="S::2103306@student.uwtsd.ac.uk::918f6200-65ab-4285-8d11-92e9c2cb654d" providerId="AD" clId="Web-{7EE91616-17D5-4005-8F5B-4F130A5ACA2A}" dt="2024-01-30T02:09:26.904" v="35"/>
          <ac:grpSpMkLst>
            <pc:docMk/>
            <pc:sldMk cId="1893328687" sldId="258"/>
            <ac:grpSpMk id="27" creationId="{4252769E-B9F0-4068-A645-5BBEF16E9C28}"/>
          </ac:grpSpMkLst>
        </pc:grpChg>
        <pc:picChg chg="add mod ord">
          <ac:chgData name="Courtney Newman (2103306)" userId="S::2103306@student.uwtsd.ac.uk::918f6200-65ab-4285-8d11-92e9c2cb654d" providerId="AD" clId="Web-{7EE91616-17D5-4005-8F5B-4F130A5ACA2A}" dt="2024-01-30T02:09:26.904" v="35"/>
          <ac:picMkLst>
            <pc:docMk/>
            <pc:sldMk cId="1893328687" sldId="258"/>
            <ac:picMk id="5" creationId="{E2CAABC8-3B64-8082-200F-3C582FA0D03D}"/>
          </ac:picMkLst>
        </pc:picChg>
      </pc:sldChg>
      <pc:sldChg chg="addSp delSp modSp new del mod setBg">
        <pc:chgData name="Courtney Newman (2103306)" userId="S::2103306@student.uwtsd.ac.uk::918f6200-65ab-4285-8d11-92e9c2cb654d" providerId="AD" clId="Web-{7EE91616-17D5-4005-8F5B-4F130A5ACA2A}" dt="2024-01-30T02:11:50.814" v="43"/>
        <pc:sldMkLst>
          <pc:docMk/>
          <pc:sldMk cId="1302240151" sldId="259"/>
        </pc:sldMkLst>
        <pc:spChg chg="mod">
          <ac:chgData name="Courtney Newman (2103306)" userId="S::2103306@student.uwtsd.ac.uk::918f6200-65ab-4285-8d11-92e9c2cb654d" providerId="AD" clId="Web-{7EE91616-17D5-4005-8F5B-4F130A5ACA2A}" dt="2024-01-30T02:11:33.767" v="41"/>
          <ac:spMkLst>
            <pc:docMk/>
            <pc:sldMk cId="1302240151" sldId="259"/>
            <ac:spMk id="2" creationId="{7AAB18D6-2498-460D-70E6-E56B0D5F63F8}"/>
          </ac:spMkLst>
        </pc:spChg>
        <pc:spChg chg="mod ord">
          <ac:chgData name="Courtney Newman (2103306)" userId="S::2103306@student.uwtsd.ac.uk::918f6200-65ab-4285-8d11-92e9c2cb654d" providerId="AD" clId="Web-{7EE91616-17D5-4005-8F5B-4F130A5ACA2A}" dt="2024-01-30T02:11:33.767" v="41"/>
          <ac:spMkLst>
            <pc:docMk/>
            <pc:sldMk cId="1302240151" sldId="259"/>
            <ac:spMk id="3" creationId="{A47DD395-6C89-F7B3-CB36-C7AC647D8256}"/>
          </ac:spMkLst>
        </pc:spChg>
        <pc:spChg chg="add">
          <ac:chgData name="Courtney Newman (2103306)" userId="S::2103306@student.uwtsd.ac.uk::918f6200-65ab-4285-8d11-92e9c2cb654d" providerId="AD" clId="Web-{7EE91616-17D5-4005-8F5B-4F130A5ACA2A}" dt="2024-01-30T02:11:33.767" v="41"/>
          <ac:spMkLst>
            <pc:docMk/>
            <pc:sldMk cId="1302240151" sldId="259"/>
            <ac:spMk id="10" creationId="{B95B9BA8-1D69-4796-85F5-B6D0BD52354B}"/>
          </ac:spMkLst>
        </pc:spChg>
        <pc:picChg chg="add del mod">
          <ac:chgData name="Courtney Newman (2103306)" userId="S::2103306@student.uwtsd.ac.uk::918f6200-65ab-4285-8d11-92e9c2cb654d" providerId="AD" clId="Web-{7EE91616-17D5-4005-8F5B-4F130A5ACA2A}" dt="2024-01-30T02:11:41.986" v="42"/>
          <ac:picMkLst>
            <pc:docMk/>
            <pc:sldMk cId="1302240151" sldId="259"/>
            <ac:picMk id="5" creationId="{068D0455-2C6D-D389-C890-2EAA07C453A5}"/>
          </ac:picMkLst>
        </pc:picChg>
      </pc:sldChg>
      <pc:sldChg chg="addSp delSp modSp new mod setBg">
        <pc:chgData name="Courtney Newman (2103306)" userId="S::2103306@student.uwtsd.ac.uk::918f6200-65ab-4285-8d11-92e9c2cb654d" providerId="AD" clId="Web-{7EE91616-17D5-4005-8F5B-4F130A5ACA2A}" dt="2024-01-30T02:17:16.249" v="68" actId="14100"/>
        <pc:sldMkLst>
          <pc:docMk/>
          <pc:sldMk cId="2651985735" sldId="259"/>
        </pc:sldMkLst>
        <pc:spChg chg="add del mod">
          <ac:chgData name="Courtney Newman (2103306)" userId="S::2103306@student.uwtsd.ac.uk::918f6200-65ab-4285-8d11-92e9c2cb654d" providerId="AD" clId="Web-{7EE91616-17D5-4005-8F5B-4F130A5ACA2A}" dt="2024-01-30T02:16:46.264" v="62"/>
          <ac:spMkLst>
            <pc:docMk/>
            <pc:sldMk cId="2651985735" sldId="259"/>
            <ac:spMk id="2" creationId="{AC50EDCF-D7B8-8409-C04A-8B438F1442AC}"/>
          </ac:spMkLst>
        </pc:spChg>
        <pc:spChg chg="del">
          <ac:chgData name="Courtney Newman (2103306)" userId="S::2103306@student.uwtsd.ac.uk::918f6200-65ab-4285-8d11-92e9c2cb654d" providerId="AD" clId="Web-{7EE91616-17D5-4005-8F5B-4F130A5ACA2A}" dt="2024-01-30T02:14:24.307" v="50"/>
          <ac:spMkLst>
            <pc:docMk/>
            <pc:sldMk cId="2651985735" sldId="259"/>
            <ac:spMk id="3" creationId="{6EF3DADB-DCFF-2975-F5E2-C663800E36F5}"/>
          </ac:spMkLst>
        </pc:spChg>
        <pc:spChg chg="add del">
          <ac:chgData name="Courtney Newman (2103306)" userId="S::2103306@student.uwtsd.ac.uk::918f6200-65ab-4285-8d11-92e9c2cb654d" providerId="AD" clId="Web-{7EE91616-17D5-4005-8F5B-4F130A5ACA2A}" dt="2024-01-30T02:14:50.167" v="55"/>
          <ac:spMkLst>
            <pc:docMk/>
            <pc:sldMk cId="2651985735" sldId="259"/>
            <ac:spMk id="8" creationId="{B89C7A4D-35DA-690B-A132-7DA4AF4D1649}"/>
          </ac:spMkLst>
        </pc:spChg>
        <pc:spChg chg="add del">
          <ac:chgData name="Courtney Newman (2103306)" userId="S::2103306@student.uwtsd.ac.uk::918f6200-65ab-4285-8d11-92e9c2cb654d" providerId="AD" clId="Web-{7EE91616-17D5-4005-8F5B-4F130A5ACA2A}" dt="2024-01-30T02:16:18.513" v="59"/>
          <ac:spMkLst>
            <pc:docMk/>
            <pc:sldMk cId="2651985735" sldId="259"/>
            <ac:spMk id="9" creationId="{9B37791B-B040-4694-BFDC-8DD132D86E8E}"/>
          </ac:spMkLst>
        </pc:spChg>
        <pc:spChg chg="add del">
          <ac:chgData name="Courtney Newman (2103306)" userId="S::2103306@student.uwtsd.ac.uk::918f6200-65ab-4285-8d11-92e9c2cb654d" providerId="AD" clId="Web-{7EE91616-17D5-4005-8F5B-4F130A5ACA2A}" dt="2024-01-30T02:14:50.167" v="55"/>
          <ac:spMkLst>
            <pc:docMk/>
            <pc:sldMk cId="2651985735" sldId="259"/>
            <ac:spMk id="11" creationId="{B95B9BA8-1D69-4796-85F5-B6D0BD52354B}"/>
          </ac:spMkLst>
        </pc:spChg>
        <pc:spChg chg="add del">
          <ac:chgData name="Courtney Newman (2103306)" userId="S::2103306@student.uwtsd.ac.uk::918f6200-65ab-4285-8d11-92e9c2cb654d" providerId="AD" clId="Web-{7EE91616-17D5-4005-8F5B-4F130A5ACA2A}" dt="2024-01-30T02:15:21.808" v="57"/>
          <ac:spMkLst>
            <pc:docMk/>
            <pc:sldMk cId="2651985735" sldId="259"/>
            <ac:spMk id="15" creationId="{801843F1-9A50-4D34-96E0-A5E4E744383F}"/>
          </ac:spMkLst>
        </pc:spChg>
        <pc:spChg chg="add del">
          <ac:chgData name="Courtney Newman (2103306)" userId="S::2103306@student.uwtsd.ac.uk::918f6200-65ab-4285-8d11-92e9c2cb654d" providerId="AD" clId="Web-{7EE91616-17D5-4005-8F5B-4F130A5ACA2A}" dt="2024-01-30T02:15:21.808" v="57"/>
          <ac:spMkLst>
            <pc:docMk/>
            <pc:sldMk cId="2651985735" sldId="259"/>
            <ac:spMk id="17" creationId="{B95B9BA8-1D69-4796-85F5-B6D0BD52354B}"/>
          </ac:spMkLst>
        </pc:spChg>
        <pc:spChg chg="add del">
          <ac:chgData name="Courtney Newman (2103306)" userId="S::2103306@student.uwtsd.ac.uk::918f6200-65ab-4285-8d11-92e9c2cb654d" providerId="AD" clId="Web-{7EE91616-17D5-4005-8F5B-4F130A5ACA2A}" dt="2024-01-30T02:15:21.808" v="57"/>
          <ac:spMkLst>
            <pc:docMk/>
            <pc:sldMk cId="2651985735" sldId="259"/>
            <ac:spMk id="18" creationId="{D891F8D6-850A-4554-AF0F-FC18D0F9D59A}"/>
          </ac:spMkLst>
        </pc:spChg>
        <pc:spChg chg="add del">
          <ac:chgData name="Courtney Newman (2103306)" userId="S::2103306@student.uwtsd.ac.uk::918f6200-65ab-4285-8d11-92e9c2cb654d" providerId="AD" clId="Web-{7EE91616-17D5-4005-8F5B-4F130A5ACA2A}" dt="2024-01-30T02:15:21.808" v="57"/>
          <ac:spMkLst>
            <pc:docMk/>
            <pc:sldMk cId="2651985735" sldId="259"/>
            <ac:spMk id="19" creationId="{1A0617F0-1211-AD0B-CE99-397D71E7AA28}"/>
          </ac:spMkLst>
        </pc:spChg>
        <pc:spChg chg="add del">
          <ac:chgData name="Courtney Newman (2103306)" userId="S::2103306@student.uwtsd.ac.uk::918f6200-65ab-4285-8d11-92e9c2cb654d" providerId="AD" clId="Web-{7EE91616-17D5-4005-8F5B-4F130A5ACA2A}" dt="2024-01-30T02:16:46.248" v="61"/>
          <ac:spMkLst>
            <pc:docMk/>
            <pc:sldMk cId="2651985735" sldId="259"/>
            <ac:spMk id="24" creationId="{9B37791B-B040-4694-BFDC-8DD132D86E8E}"/>
          </ac:spMkLst>
        </pc:spChg>
        <pc:spChg chg="add del">
          <ac:chgData name="Courtney Newman (2103306)" userId="S::2103306@student.uwtsd.ac.uk::918f6200-65ab-4285-8d11-92e9c2cb654d" providerId="AD" clId="Web-{7EE91616-17D5-4005-8F5B-4F130A5ACA2A}" dt="2024-01-30T02:16:46.248" v="61"/>
          <ac:spMkLst>
            <pc:docMk/>
            <pc:sldMk cId="2651985735" sldId="259"/>
            <ac:spMk id="25" creationId="{3233E20F-E4BD-4A57-891E-213F818C4E1C}"/>
          </ac:spMkLst>
        </pc:spChg>
        <pc:spChg chg="add del">
          <ac:chgData name="Courtney Newman (2103306)" userId="S::2103306@student.uwtsd.ac.uk::918f6200-65ab-4285-8d11-92e9c2cb654d" providerId="AD" clId="Web-{7EE91616-17D5-4005-8F5B-4F130A5ACA2A}" dt="2024-01-30T02:16:46.248" v="61"/>
          <ac:spMkLst>
            <pc:docMk/>
            <pc:sldMk cId="2651985735" sldId="259"/>
            <ac:spMk id="26" creationId="{7C5B3933-E1FD-4A72-AFB7-D9D0AD987568}"/>
          </ac:spMkLst>
        </pc:spChg>
        <pc:spChg chg="add">
          <ac:chgData name="Courtney Newman (2103306)" userId="S::2103306@student.uwtsd.ac.uk::918f6200-65ab-4285-8d11-92e9c2cb654d" providerId="AD" clId="Web-{7EE91616-17D5-4005-8F5B-4F130A5ACA2A}" dt="2024-01-30T02:16:46.264" v="62"/>
          <ac:spMkLst>
            <pc:docMk/>
            <pc:sldMk cId="2651985735" sldId="259"/>
            <ac:spMk id="28" creationId="{B95B9BA8-1D69-4796-85F5-B6D0BD52354B}"/>
          </ac:spMkLst>
        </pc:spChg>
        <pc:spChg chg="add mod">
          <ac:chgData name="Courtney Newman (2103306)" userId="S::2103306@student.uwtsd.ac.uk::918f6200-65ab-4285-8d11-92e9c2cb654d" providerId="AD" clId="Web-{7EE91616-17D5-4005-8F5B-4F130A5ACA2A}" dt="2024-01-30T02:16:59.530" v="65" actId="14100"/>
          <ac:spMkLst>
            <pc:docMk/>
            <pc:sldMk cId="2651985735" sldId="259"/>
            <ac:spMk id="29" creationId="{AC50EDCF-D7B8-8409-C04A-8B438F1442AC}"/>
          </ac:spMkLst>
        </pc:spChg>
        <pc:spChg chg="add">
          <ac:chgData name="Courtney Newman (2103306)" userId="S::2103306@student.uwtsd.ac.uk::918f6200-65ab-4285-8d11-92e9c2cb654d" providerId="AD" clId="Web-{7EE91616-17D5-4005-8F5B-4F130A5ACA2A}" dt="2024-01-30T02:16:46.264" v="62"/>
          <ac:spMkLst>
            <pc:docMk/>
            <pc:sldMk cId="2651985735" sldId="259"/>
            <ac:spMk id="30" creationId="{340822D1-9EEA-4ECF-9360-D9AF87950D47}"/>
          </ac:spMkLst>
        </pc:spChg>
        <pc:spChg chg="add">
          <ac:chgData name="Courtney Newman (2103306)" userId="S::2103306@student.uwtsd.ac.uk::918f6200-65ab-4285-8d11-92e9c2cb654d" providerId="AD" clId="Web-{7EE91616-17D5-4005-8F5B-4F130A5ACA2A}" dt="2024-01-30T02:16:46.264" v="62"/>
          <ac:spMkLst>
            <pc:docMk/>
            <pc:sldMk cId="2651985735" sldId="259"/>
            <ac:spMk id="31" creationId="{DC292A62-7F34-4E30-BE04-48164A1DAF7B}"/>
          </ac:spMkLst>
        </pc:spChg>
        <pc:spChg chg="add mod">
          <ac:chgData name="Courtney Newman (2103306)" userId="S::2103306@student.uwtsd.ac.uk::918f6200-65ab-4285-8d11-92e9c2cb654d" providerId="AD" clId="Web-{7EE91616-17D5-4005-8F5B-4F130A5ACA2A}" dt="2024-01-30T02:17:16.249" v="68" actId="14100"/>
          <ac:spMkLst>
            <pc:docMk/>
            <pc:sldMk cId="2651985735" sldId="259"/>
            <ac:spMk id="32" creationId="{722B46BC-02E1-2BA5-D1FA-DAC080594337}"/>
          </ac:spMkLst>
        </pc:spChg>
        <pc:grpChg chg="add del">
          <ac:chgData name="Courtney Newman (2103306)" userId="S::2103306@student.uwtsd.ac.uk::918f6200-65ab-4285-8d11-92e9c2cb654d" providerId="AD" clId="Web-{7EE91616-17D5-4005-8F5B-4F130A5ACA2A}" dt="2024-01-30T02:14:50.167" v="55"/>
          <ac:grpSpMkLst>
            <pc:docMk/>
            <pc:sldMk cId="2651985735" sldId="259"/>
            <ac:grpSpMk id="13" creationId="{EE5D87AC-5CCC-4E1F-8B25-D3A6053029C8}"/>
          </ac:grpSpMkLst>
        </pc:grpChg>
        <pc:grpChg chg="add del">
          <ac:chgData name="Courtney Newman (2103306)" userId="S::2103306@student.uwtsd.ac.uk::918f6200-65ab-4285-8d11-92e9c2cb654d" providerId="AD" clId="Web-{7EE91616-17D5-4005-8F5B-4F130A5ACA2A}" dt="2024-01-30T02:16:18.513" v="59"/>
          <ac:grpSpMkLst>
            <pc:docMk/>
            <pc:sldMk cId="2651985735" sldId="259"/>
            <ac:grpSpMk id="21" creationId="{564DEED3-BC52-4F15-8426-D33275CB0111}"/>
          </ac:grpSpMkLst>
        </pc:grpChg>
        <pc:picChg chg="add mod ord">
          <ac:chgData name="Courtney Newman (2103306)" userId="S::2103306@student.uwtsd.ac.uk::918f6200-65ab-4285-8d11-92e9c2cb654d" providerId="AD" clId="Web-{7EE91616-17D5-4005-8F5B-4F130A5ACA2A}" dt="2024-01-30T02:16:46.264" v="62"/>
          <ac:picMkLst>
            <pc:docMk/>
            <pc:sldMk cId="2651985735" sldId="259"/>
            <ac:picMk id="4" creationId="{BB014367-ED0C-9518-435A-81DB633E3B7A}"/>
          </ac:picMkLst>
        </pc:picChg>
      </pc:sldChg>
      <pc:sldChg chg="addSp modSp new del">
        <pc:chgData name="Courtney Newman (2103306)" userId="S::2103306@student.uwtsd.ac.uk::918f6200-65ab-4285-8d11-92e9c2cb654d" providerId="AD" clId="Web-{7EE91616-17D5-4005-8F5B-4F130A5ACA2A}" dt="2024-01-30T02:12:45.070" v="48"/>
        <pc:sldMkLst>
          <pc:docMk/>
          <pc:sldMk cId="2688682425" sldId="259"/>
        </pc:sldMkLst>
        <pc:picChg chg="add mod">
          <ac:chgData name="Courtney Newman (2103306)" userId="S::2103306@student.uwtsd.ac.uk::918f6200-65ab-4285-8d11-92e9c2cb654d" providerId="AD" clId="Web-{7EE91616-17D5-4005-8F5B-4F130A5ACA2A}" dt="2024-01-30T02:12:22.850" v="47" actId="1076"/>
          <ac:picMkLst>
            <pc:docMk/>
            <pc:sldMk cId="2688682425" sldId="259"/>
            <ac:picMk id="4" creationId="{5F92B448-66CD-7246-D869-4D385F551F05}"/>
          </ac:picMkLst>
        </pc:picChg>
      </pc:sldChg>
      <pc:sldChg chg="add replId">
        <pc:chgData name="Courtney Newman (2103306)" userId="S::2103306@student.uwtsd.ac.uk::918f6200-65ab-4285-8d11-92e9c2cb654d" providerId="AD" clId="Web-{7EE91616-17D5-4005-8F5B-4F130A5ACA2A}" dt="2024-01-30T02:17:27.046" v="69"/>
        <pc:sldMkLst>
          <pc:docMk/>
          <pc:sldMk cId="371276528" sldId="260"/>
        </pc:sldMkLst>
      </pc:sldChg>
      <pc:sldChg chg="add replId">
        <pc:chgData name="Courtney Newman (2103306)" userId="S::2103306@student.uwtsd.ac.uk::918f6200-65ab-4285-8d11-92e9c2cb654d" providerId="AD" clId="Web-{7EE91616-17D5-4005-8F5B-4F130A5ACA2A}" dt="2024-01-30T02:17:32.593" v="70"/>
        <pc:sldMkLst>
          <pc:docMk/>
          <pc:sldMk cId="1177822284" sldId="261"/>
        </pc:sldMkLst>
      </pc:sldChg>
      <pc:sldChg chg="add replId">
        <pc:chgData name="Courtney Newman (2103306)" userId="S::2103306@student.uwtsd.ac.uk::918f6200-65ab-4285-8d11-92e9c2cb654d" providerId="AD" clId="Web-{7EE91616-17D5-4005-8F5B-4F130A5ACA2A}" dt="2024-01-30T02:17:38.765" v="71"/>
        <pc:sldMkLst>
          <pc:docMk/>
          <pc:sldMk cId="4212347708" sldId="262"/>
        </pc:sldMkLst>
      </pc:sldChg>
      <pc:sldMasterChg chg="add del addSldLayout delSldLayout">
        <pc:chgData name="Courtney Newman (2103306)" userId="S::2103306@student.uwtsd.ac.uk::918f6200-65ab-4285-8d11-92e9c2cb654d" providerId="AD" clId="Web-{7EE91616-17D5-4005-8F5B-4F130A5ACA2A}" dt="2024-01-29T17:21:39.657" v="4"/>
        <pc:sldMasterMkLst>
          <pc:docMk/>
          <pc:sldMasterMk cId="2460954070" sldId="2147483660"/>
        </pc:sldMasterMkLst>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2385387890" sldId="2147483661"/>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949138452" sldId="2147483662"/>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2591524520" sldId="2147483663"/>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1203092039" sldId="2147483664"/>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3733172339" sldId="2147483665"/>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3210312558" sldId="2147483666"/>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3146388984" sldId="2147483667"/>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3171841454" sldId="2147483668"/>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1718958274" sldId="2147483669"/>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2202905451" sldId="2147483670"/>
          </pc:sldLayoutMkLst>
        </pc:sldLayoutChg>
        <pc:sldLayoutChg chg="add del">
          <pc:chgData name="Courtney Newman (2103306)" userId="S::2103306@student.uwtsd.ac.uk::918f6200-65ab-4285-8d11-92e9c2cb654d" providerId="AD" clId="Web-{7EE91616-17D5-4005-8F5B-4F130A5ACA2A}" dt="2024-01-29T17:21:39.657" v="4"/>
          <pc:sldLayoutMkLst>
            <pc:docMk/>
            <pc:sldMasterMk cId="2460954070" sldId="2147483660"/>
            <pc:sldLayoutMk cId="3479445657" sldId="2147483671"/>
          </pc:sldLayoutMkLst>
        </pc:sldLayoutChg>
      </pc:sldMasterChg>
      <pc:sldMasterChg chg="add del addSldLayout delSldLayout">
        <pc:chgData name="Courtney Newman (2103306)" userId="S::2103306@student.uwtsd.ac.uk::918f6200-65ab-4285-8d11-92e9c2cb654d" providerId="AD" clId="Web-{7EE91616-17D5-4005-8F5B-4F130A5ACA2A}" dt="2024-01-29T17:22:47.955" v="13"/>
        <pc:sldMasterMkLst>
          <pc:docMk/>
          <pc:sldMasterMk cId="446988979" sldId="2147483685"/>
        </pc:sldMasterMkLst>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219978203" sldId="2147483674"/>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2715244020" sldId="2147483675"/>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3213219442" sldId="2147483676"/>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2129571793" sldId="2147483677"/>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480796806" sldId="2147483678"/>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3417002998" sldId="2147483679"/>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1469525531" sldId="2147483680"/>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3483589059" sldId="2147483681"/>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2443672974" sldId="2147483682"/>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973138987" sldId="2147483683"/>
          </pc:sldLayoutMkLst>
        </pc:sldLayoutChg>
        <pc:sldLayoutChg chg="add del">
          <pc:chgData name="Courtney Newman (2103306)" userId="S::2103306@student.uwtsd.ac.uk::918f6200-65ab-4285-8d11-92e9c2cb654d" providerId="AD" clId="Web-{7EE91616-17D5-4005-8F5B-4F130A5ACA2A}" dt="2024-01-29T17:22:47.955" v="13"/>
          <pc:sldLayoutMkLst>
            <pc:docMk/>
            <pc:sldMasterMk cId="446988979" sldId="2147483685"/>
            <pc:sldLayoutMk cId="1497968891" sldId="2147483684"/>
          </pc:sldLayoutMkLst>
        </pc:sldLayoutChg>
      </pc:sldMasterChg>
      <pc:sldMasterChg chg="add del addSldLayout delSldLayout">
        <pc:chgData name="Courtney Newman (2103306)" userId="S::2103306@student.uwtsd.ac.uk::918f6200-65ab-4285-8d11-92e9c2cb654d" providerId="AD" clId="Web-{7EE91616-17D5-4005-8F5B-4F130A5ACA2A}" dt="2024-01-29T17:21:39.594" v="3"/>
        <pc:sldMasterMkLst>
          <pc:docMk/>
          <pc:sldMasterMk cId="620838013" sldId="2147483685"/>
        </pc:sldMasterMkLst>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2987484482" sldId="2147483674"/>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4095614996" sldId="2147483675"/>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3308004924" sldId="2147483676"/>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566013175" sldId="2147483677"/>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2671308370" sldId="2147483678"/>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2575235193" sldId="2147483679"/>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3847633706" sldId="2147483680"/>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1788030153" sldId="2147483681"/>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3726180552" sldId="2147483682"/>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2787174809" sldId="2147483683"/>
          </pc:sldLayoutMkLst>
        </pc:sldLayoutChg>
        <pc:sldLayoutChg chg="add del">
          <pc:chgData name="Courtney Newman (2103306)" userId="S::2103306@student.uwtsd.ac.uk::918f6200-65ab-4285-8d11-92e9c2cb654d" providerId="AD" clId="Web-{7EE91616-17D5-4005-8F5B-4F130A5ACA2A}" dt="2024-01-29T17:21:39.594" v="3"/>
          <pc:sldLayoutMkLst>
            <pc:docMk/>
            <pc:sldMasterMk cId="620838013" sldId="2147483685"/>
            <pc:sldLayoutMk cId="3637474584" sldId="2147483684"/>
          </pc:sldLayoutMkLst>
        </pc:sldLayoutChg>
      </pc:sldMasterChg>
      <pc:sldMasterChg chg="add del addSldLayout delSldLayout">
        <pc:chgData name="Courtney Newman (2103306)" userId="S::2103306@student.uwtsd.ac.uk::918f6200-65ab-4285-8d11-92e9c2cb654d" providerId="AD" clId="Web-{7EE91616-17D5-4005-8F5B-4F130A5ACA2A}" dt="2024-01-29T17:22:32.330" v="8"/>
        <pc:sldMasterMkLst>
          <pc:docMk/>
          <pc:sldMasterMk cId="2839443260" sldId="2147483686"/>
        </pc:sldMasterMkLst>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691001007" sldId="2147483687"/>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900950412" sldId="2147483688"/>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276889826" sldId="2147483689"/>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1308947359" sldId="2147483690"/>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114794952" sldId="2147483691"/>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811625260" sldId="2147483692"/>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641460988" sldId="2147483693"/>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418513404" sldId="2147483694"/>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559736803" sldId="2147483695"/>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1963767485" sldId="2147483696"/>
          </pc:sldLayoutMkLst>
        </pc:sldLayoutChg>
        <pc:sldLayoutChg chg="add del">
          <pc:chgData name="Courtney Newman (2103306)" userId="S::2103306@student.uwtsd.ac.uk::918f6200-65ab-4285-8d11-92e9c2cb654d" providerId="AD" clId="Web-{7EE91616-17D5-4005-8F5B-4F130A5ACA2A}" dt="2024-01-29T17:22:32.330" v="8"/>
          <pc:sldLayoutMkLst>
            <pc:docMk/>
            <pc:sldMasterMk cId="2839443260" sldId="2147483686"/>
            <pc:sldLayoutMk cId="2049796856" sldId="2147483697"/>
          </pc:sldLayoutMkLst>
        </pc:sldLayoutChg>
      </pc:sldMasterChg>
      <pc:sldMasterChg chg="add del addSldLayout delSldLayout">
        <pc:chgData name="Courtney Newman (2103306)" userId="S::2103306@student.uwtsd.ac.uk::918f6200-65ab-4285-8d11-92e9c2cb654d" providerId="AD" clId="Web-{7EE91616-17D5-4005-8F5B-4F130A5ACA2A}" dt="2024-01-29T17:22:37.564" v="10"/>
        <pc:sldMasterMkLst>
          <pc:docMk/>
          <pc:sldMasterMk cId="3121190022" sldId="2147483722"/>
        </pc:sldMasterMkLst>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1332390652" sldId="2147483711"/>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3861424855" sldId="2147483712"/>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3652067672" sldId="2147483713"/>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775679534" sldId="2147483714"/>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1048756918" sldId="2147483715"/>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846291987" sldId="2147483716"/>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2796010418" sldId="2147483717"/>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3595292489" sldId="2147483718"/>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526290397" sldId="2147483719"/>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3696439554" sldId="2147483720"/>
          </pc:sldLayoutMkLst>
        </pc:sldLayoutChg>
        <pc:sldLayoutChg chg="add del">
          <pc:chgData name="Courtney Newman (2103306)" userId="S::2103306@student.uwtsd.ac.uk::918f6200-65ab-4285-8d11-92e9c2cb654d" providerId="AD" clId="Web-{7EE91616-17D5-4005-8F5B-4F130A5ACA2A}" dt="2024-01-29T17:22:37.564" v="10"/>
          <pc:sldLayoutMkLst>
            <pc:docMk/>
            <pc:sldMasterMk cId="3121190022" sldId="2147483722"/>
            <pc:sldLayoutMk cId="1479052162" sldId="2147483721"/>
          </pc:sldLayoutMkLst>
        </pc:sldLayoutChg>
      </pc:sldMasterChg>
      <pc:sldMasterChg chg="add del addSldLayout delSldLayout">
        <pc:chgData name="Courtney Newman (2103306)" userId="S::2103306@student.uwtsd.ac.uk::918f6200-65ab-4285-8d11-92e9c2cb654d" providerId="AD" clId="Web-{7EE91616-17D5-4005-8F5B-4F130A5ACA2A}" dt="2024-01-29T17:22:47.862" v="12"/>
        <pc:sldMasterMkLst>
          <pc:docMk/>
          <pc:sldMasterMk cId="3752850748" sldId="2147483735"/>
        </pc:sldMasterMkLst>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2864306052" sldId="2147483724"/>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396371214" sldId="2147483725"/>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3780493179" sldId="2147483726"/>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112542056" sldId="2147483727"/>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1114684662" sldId="2147483728"/>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2912135916" sldId="2147483729"/>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3463891499" sldId="2147483730"/>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3007466217" sldId="2147483731"/>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469253637" sldId="2147483732"/>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1880223177" sldId="2147483733"/>
          </pc:sldLayoutMkLst>
        </pc:sldLayoutChg>
        <pc:sldLayoutChg chg="add del">
          <pc:chgData name="Courtney Newman (2103306)" userId="S::2103306@student.uwtsd.ac.uk::918f6200-65ab-4285-8d11-92e9c2cb654d" providerId="AD" clId="Web-{7EE91616-17D5-4005-8F5B-4F130A5ACA2A}" dt="2024-01-29T17:22:47.862" v="12"/>
          <pc:sldLayoutMkLst>
            <pc:docMk/>
            <pc:sldMasterMk cId="3752850748" sldId="2147483735"/>
            <pc:sldLayoutMk cId="2839263632" sldId="2147483734"/>
          </pc:sldLayoutMkLst>
        </pc:sldLayoutChg>
      </pc:sldMasterChg>
      <pc:sldMasterChg chg="add del addSldLayout delSldLayout">
        <pc:chgData name="Courtney Newman (2103306)" userId="S::2103306@student.uwtsd.ac.uk::918f6200-65ab-4285-8d11-92e9c2cb654d" providerId="AD" clId="Web-{7EE91616-17D5-4005-8F5B-4F130A5ACA2A}" dt="2024-01-30T01:32:35.071" v="18"/>
        <pc:sldMasterMkLst>
          <pc:docMk/>
          <pc:sldMasterMk cId="3272610995" sldId="2147483748"/>
        </pc:sldMasterMkLst>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3311685452" sldId="2147483737"/>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2031785856" sldId="2147483738"/>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2735678666" sldId="2147483739"/>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626740707" sldId="2147483740"/>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946748851" sldId="2147483741"/>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2578154322" sldId="2147483742"/>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2132395690" sldId="2147483743"/>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86997406" sldId="2147483744"/>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137586097" sldId="2147483745"/>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3445732503" sldId="2147483746"/>
          </pc:sldLayoutMkLst>
        </pc:sldLayoutChg>
        <pc:sldLayoutChg chg="add del">
          <pc:chgData name="Courtney Newman (2103306)" userId="S::2103306@student.uwtsd.ac.uk::918f6200-65ab-4285-8d11-92e9c2cb654d" providerId="AD" clId="Web-{7EE91616-17D5-4005-8F5B-4F130A5ACA2A}" dt="2024-01-30T01:32:35.071" v="18"/>
          <pc:sldLayoutMkLst>
            <pc:docMk/>
            <pc:sldMasterMk cId="3272610995" sldId="2147483748"/>
            <pc:sldLayoutMk cId="3470359406" sldId="2147483747"/>
          </pc:sldLayoutMkLst>
        </pc:sldLayoutChg>
      </pc:sldMasterChg>
      <pc:sldMasterChg chg="add del addSldLayout delSldLayout">
        <pc:chgData name="Courtney Newman (2103306)" userId="S::2103306@student.uwtsd.ac.uk::918f6200-65ab-4285-8d11-92e9c2cb654d" providerId="AD" clId="Web-{7EE91616-17D5-4005-8F5B-4F130A5ACA2A}" dt="2024-01-30T01:34:26.576" v="21"/>
        <pc:sldMasterMkLst>
          <pc:docMk/>
          <pc:sldMasterMk cId="3523814881" sldId="2147483824"/>
        </pc:sldMasterMkLst>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095738558" sldId="2147483813"/>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903860348" sldId="2147483814"/>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1338157626" sldId="2147483815"/>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4214022480" sldId="2147483816"/>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36338021" sldId="2147483817"/>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797507980" sldId="2147483818"/>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735439304" sldId="2147483819"/>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793530921" sldId="2147483820"/>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313969243" sldId="2147483821"/>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104883214" sldId="2147483822"/>
          </pc:sldLayoutMkLst>
        </pc:sldLayoutChg>
        <pc:sldLayoutChg chg="add del">
          <pc:chgData name="Courtney Newman (2103306)" userId="S::2103306@student.uwtsd.ac.uk::918f6200-65ab-4285-8d11-92e9c2cb654d" providerId="AD" clId="Web-{7EE91616-17D5-4005-8F5B-4F130A5ACA2A}" dt="2024-01-30T01:34:26.576" v="21"/>
          <pc:sldLayoutMkLst>
            <pc:docMk/>
            <pc:sldMasterMk cId="3523814881" sldId="2147483824"/>
            <pc:sldLayoutMk cId="2765322728" sldId="2147483823"/>
          </pc:sldLayoutMkLst>
        </pc:sldLayoutChg>
      </pc:sldMasterChg>
      <pc:sldMasterChg chg="add del addSldLayout delSldLayout">
        <pc:chgData name="Courtney Newman (2103306)" userId="S::2103306@student.uwtsd.ac.uk::918f6200-65ab-4285-8d11-92e9c2cb654d" providerId="AD" clId="Web-{7EE91616-17D5-4005-8F5B-4F130A5ACA2A}" dt="2024-01-30T01:34:26.514" v="20"/>
        <pc:sldMasterMkLst>
          <pc:docMk/>
          <pc:sldMasterMk cId="114873635" sldId="2147483825"/>
        </pc:sldMasterMkLst>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3894513259" sldId="2147483826"/>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608002180" sldId="2147483827"/>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2618082710" sldId="2147483828"/>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1701273108" sldId="2147483829"/>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3282992954" sldId="2147483830"/>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3211660586" sldId="2147483831"/>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2752831305" sldId="2147483832"/>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3134085212" sldId="2147483833"/>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2145259370" sldId="2147483834"/>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383987291" sldId="2147483835"/>
          </pc:sldLayoutMkLst>
        </pc:sldLayoutChg>
        <pc:sldLayoutChg chg="add del">
          <pc:chgData name="Courtney Newman (2103306)" userId="S::2103306@student.uwtsd.ac.uk::918f6200-65ab-4285-8d11-92e9c2cb654d" providerId="AD" clId="Web-{7EE91616-17D5-4005-8F5B-4F130A5ACA2A}" dt="2024-01-30T01:34:26.514" v="20"/>
          <pc:sldLayoutMkLst>
            <pc:docMk/>
            <pc:sldMasterMk cId="114873635" sldId="2147483825"/>
            <pc:sldLayoutMk cId="2070086720" sldId="2147483836"/>
          </pc:sldLayoutMkLst>
        </pc:sldLayoutChg>
      </pc:sldMasterChg>
      <pc:sldMasterChg chg="add addSldLayout">
        <pc:chgData name="Courtney Newman (2103306)" userId="S::2103306@student.uwtsd.ac.uk::918f6200-65ab-4285-8d11-92e9c2cb654d" providerId="AD" clId="Web-{7EE91616-17D5-4005-8F5B-4F130A5ACA2A}" dt="2024-01-30T01:32:35.071" v="18"/>
        <pc:sldMasterMkLst>
          <pc:docMk/>
          <pc:sldMasterMk cId="3523814881" sldId="2147483825"/>
        </pc:sldMasterMkLst>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735439304" sldId="2147483826"/>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793530921" sldId="2147483827"/>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313969243" sldId="2147483828"/>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104883214" sldId="2147483829"/>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765322728" sldId="2147483830"/>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095738558" sldId="2147483831"/>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797507980" sldId="2147483832"/>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903860348" sldId="2147483833"/>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1338157626" sldId="2147483834"/>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4214022480" sldId="2147483835"/>
          </pc:sldLayoutMkLst>
        </pc:sldLayoutChg>
        <pc:sldLayoutChg chg="add">
          <pc:chgData name="Courtney Newman (2103306)" userId="S::2103306@student.uwtsd.ac.uk::918f6200-65ab-4285-8d11-92e9c2cb654d" providerId="AD" clId="Web-{7EE91616-17D5-4005-8F5B-4F130A5ACA2A}" dt="2024-01-30T01:32:35.071" v="18"/>
          <pc:sldLayoutMkLst>
            <pc:docMk/>
            <pc:sldMasterMk cId="3523814881" sldId="2147483825"/>
            <pc:sldLayoutMk cId="236338021" sldId="2147483836"/>
          </pc:sldLayoutMkLst>
        </pc:sldLayoutChg>
      </pc:sldMasterChg>
      <pc:sldMasterChg chg="add del addSldLayout delSldLayout">
        <pc:chgData name="Courtney Newman (2103306)" userId="S::2103306@student.uwtsd.ac.uk::918f6200-65ab-4285-8d11-92e9c2cb654d" providerId="AD" clId="Web-{7EE91616-17D5-4005-8F5B-4F130A5ACA2A}" dt="2024-01-30T01:32:35.009" v="17"/>
        <pc:sldMasterMkLst>
          <pc:docMk/>
          <pc:sldMasterMk cId="444928604" sldId="2147483850"/>
        </pc:sldMasterMkLst>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1522530545" sldId="2147483839"/>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877806346" sldId="2147483840"/>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263868717" sldId="2147483841"/>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120683434" sldId="2147483842"/>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481749039" sldId="2147483843"/>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2128035934" sldId="2147483844"/>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454572454" sldId="2147483845"/>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1400391529" sldId="2147483846"/>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426191338" sldId="2147483847"/>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1077121983" sldId="2147483848"/>
          </pc:sldLayoutMkLst>
        </pc:sldLayoutChg>
        <pc:sldLayoutChg chg="add del">
          <pc:chgData name="Courtney Newman (2103306)" userId="S::2103306@student.uwtsd.ac.uk::918f6200-65ab-4285-8d11-92e9c2cb654d" providerId="AD" clId="Web-{7EE91616-17D5-4005-8F5B-4F130A5ACA2A}" dt="2024-01-30T01:32:35.009" v="17"/>
          <pc:sldLayoutMkLst>
            <pc:docMk/>
            <pc:sldMasterMk cId="444928604" sldId="2147483850"/>
            <pc:sldLayoutMk cId="1337459946" sldId="2147483849"/>
          </pc:sldLayoutMkLst>
        </pc:sldLayoutChg>
      </pc:sldMasterChg>
      <pc:sldMasterChg chg="add del addSldLayout delSldLayout">
        <pc:chgData name="Courtney Newman (2103306)" userId="S::2103306@student.uwtsd.ac.uk::918f6200-65ab-4285-8d11-92e9c2cb654d" providerId="AD" clId="Web-{7EE91616-17D5-4005-8F5B-4F130A5ACA2A}" dt="2024-01-30T01:38:40.772" v="25"/>
        <pc:sldMasterMkLst>
          <pc:docMk/>
          <pc:sldMasterMk cId="194343890" sldId="2147483926"/>
        </pc:sldMasterMkLst>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232231198" sldId="2147483915"/>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2402449921" sldId="2147483916"/>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183051933" sldId="2147483917"/>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479724782" sldId="2147483918"/>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1264663907" sldId="2147483919"/>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1576756927" sldId="2147483920"/>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2060615234" sldId="2147483921"/>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238874617" sldId="2147483922"/>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4099477474" sldId="2147483923"/>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1723124067" sldId="2147483924"/>
          </pc:sldLayoutMkLst>
        </pc:sldLayoutChg>
        <pc:sldLayoutChg chg="add del">
          <pc:chgData name="Courtney Newman (2103306)" userId="S::2103306@student.uwtsd.ac.uk::918f6200-65ab-4285-8d11-92e9c2cb654d" providerId="AD" clId="Web-{7EE91616-17D5-4005-8F5B-4F130A5ACA2A}" dt="2024-01-30T01:38:40.772" v="25"/>
          <pc:sldLayoutMkLst>
            <pc:docMk/>
            <pc:sldMasterMk cId="194343890" sldId="2147483926"/>
            <pc:sldLayoutMk cId="3666534084" sldId="2147483925"/>
          </pc:sldLayoutMkLst>
        </pc:sldLayoutChg>
      </pc:sldMasterChg>
      <pc:sldMasterChg chg="add addSldLayout">
        <pc:chgData name="Courtney Newman (2103306)" userId="S::2103306@student.uwtsd.ac.uk::918f6200-65ab-4285-8d11-92e9c2cb654d" providerId="AD" clId="Web-{7EE91616-17D5-4005-8F5B-4F130A5ACA2A}" dt="2024-01-30T01:38:40.772" v="25"/>
        <pc:sldMasterMkLst>
          <pc:docMk/>
          <pc:sldMasterMk cId="3137334831" sldId="2147483989"/>
        </pc:sldMasterMkLst>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3225610772" sldId="2147483978"/>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3578107117" sldId="2147483979"/>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1843525876" sldId="2147483980"/>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3433028479" sldId="2147483981"/>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1065616945" sldId="2147483982"/>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3666373722" sldId="2147483983"/>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2265314108" sldId="2147483984"/>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2942943137" sldId="2147483985"/>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3398584720" sldId="2147483986"/>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2293261454" sldId="2147483987"/>
          </pc:sldLayoutMkLst>
        </pc:sldLayoutChg>
        <pc:sldLayoutChg chg="add">
          <pc:chgData name="Courtney Newman (2103306)" userId="S::2103306@student.uwtsd.ac.uk::918f6200-65ab-4285-8d11-92e9c2cb654d" providerId="AD" clId="Web-{7EE91616-17D5-4005-8F5B-4F130A5ACA2A}" dt="2024-01-30T01:38:40.772" v="25"/>
          <pc:sldLayoutMkLst>
            <pc:docMk/>
            <pc:sldMasterMk cId="3137334831" sldId="2147483989"/>
            <pc:sldLayoutMk cId="4079135125" sldId="2147483988"/>
          </pc:sldLayoutMkLst>
        </pc:sldLayoutChg>
      </pc:sldMasterChg>
      <pc:sldMasterChg chg="add del addSldLayout delSldLayout">
        <pc:chgData name="Courtney Newman (2103306)" userId="S::2103306@student.uwtsd.ac.uk::918f6200-65ab-4285-8d11-92e9c2cb654d" providerId="AD" clId="Web-{7EE91616-17D5-4005-8F5B-4F130A5ACA2A}" dt="2024-01-30T01:38:40.709" v="24"/>
        <pc:sldMasterMkLst>
          <pc:docMk/>
          <pc:sldMasterMk cId="3560987354" sldId="2147483989"/>
        </pc:sldMasterMkLst>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3427053914" sldId="2147483978"/>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3765451000" sldId="2147483979"/>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1487274651" sldId="2147483980"/>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2303490594" sldId="2147483981"/>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2611181321" sldId="2147483982"/>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1269499297" sldId="2147483983"/>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1204296365" sldId="2147483984"/>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3917336212" sldId="2147483985"/>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4066271812" sldId="2147483986"/>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371100128" sldId="2147483987"/>
          </pc:sldLayoutMkLst>
        </pc:sldLayoutChg>
        <pc:sldLayoutChg chg="add del">
          <pc:chgData name="Courtney Newman (2103306)" userId="S::2103306@student.uwtsd.ac.uk::918f6200-65ab-4285-8d11-92e9c2cb654d" providerId="AD" clId="Web-{7EE91616-17D5-4005-8F5B-4F130A5ACA2A}" dt="2024-01-30T01:38:40.709" v="24"/>
          <pc:sldLayoutMkLst>
            <pc:docMk/>
            <pc:sldMasterMk cId="3560987354" sldId="2147483989"/>
            <pc:sldLayoutMk cId="3837206136" sldId="2147483988"/>
          </pc:sldLayoutMkLst>
        </pc:sldLayoutChg>
      </pc:sldMasterChg>
    </pc:docChg>
  </pc:docChgLst>
  <pc:docChgLst>
    <pc:chgData name="Courtney Newman (2103306)" userId="S::2103306@student.uwtsd.ac.uk::918f6200-65ab-4285-8d11-92e9c2cb654d" providerId="AD" clId="Web-{1775F351-D97D-3DCE-0D08-7017D8700BEE}"/>
    <pc:docChg chg="modSld">
      <pc:chgData name="Courtney Newman (2103306)" userId="S::2103306@student.uwtsd.ac.uk::918f6200-65ab-4285-8d11-92e9c2cb654d" providerId="AD" clId="Web-{1775F351-D97D-3DCE-0D08-7017D8700BEE}" dt="2024-03-28T11:32:01.575" v="203" actId="20577"/>
      <pc:docMkLst>
        <pc:docMk/>
      </pc:docMkLst>
      <pc:sldChg chg="modSp">
        <pc:chgData name="Courtney Newman (2103306)" userId="S::2103306@student.uwtsd.ac.uk::918f6200-65ab-4285-8d11-92e9c2cb654d" providerId="AD" clId="Web-{1775F351-D97D-3DCE-0D08-7017D8700BEE}" dt="2024-03-28T11:32:01.575" v="203" actId="20577"/>
        <pc:sldMkLst>
          <pc:docMk/>
          <pc:sldMk cId="2651985735" sldId="259"/>
        </pc:sldMkLst>
        <pc:spChg chg="mod">
          <ac:chgData name="Courtney Newman (2103306)" userId="S::2103306@student.uwtsd.ac.uk::918f6200-65ab-4285-8d11-92e9c2cb654d" providerId="AD" clId="Web-{1775F351-D97D-3DCE-0D08-7017D8700BEE}" dt="2024-03-28T11:32:01.575" v="203" actId="20577"/>
          <ac:spMkLst>
            <pc:docMk/>
            <pc:sldMk cId="2651985735" sldId="259"/>
            <ac:spMk id="2" creationId="{78437D78-66B9-46A5-A04F-FAC5151B5031}"/>
          </ac:spMkLst>
        </pc:spChg>
      </pc:sldChg>
      <pc:sldChg chg="modSp">
        <pc:chgData name="Courtney Newman (2103306)" userId="S::2103306@student.uwtsd.ac.uk::918f6200-65ab-4285-8d11-92e9c2cb654d" providerId="AD" clId="Web-{1775F351-D97D-3DCE-0D08-7017D8700BEE}" dt="2024-03-28T11:26:50.689" v="127" actId="20577"/>
        <pc:sldMkLst>
          <pc:docMk/>
          <pc:sldMk cId="1177822284" sldId="261"/>
        </pc:sldMkLst>
        <pc:spChg chg="mod">
          <ac:chgData name="Courtney Newman (2103306)" userId="S::2103306@student.uwtsd.ac.uk::918f6200-65ab-4285-8d11-92e9c2cb654d" providerId="AD" clId="Web-{1775F351-D97D-3DCE-0D08-7017D8700BEE}" dt="2024-03-28T11:26:50.689" v="127" actId="20577"/>
          <ac:spMkLst>
            <pc:docMk/>
            <pc:sldMk cId="1177822284" sldId="261"/>
            <ac:spMk id="2" creationId="{9F4DFC21-69E1-5F7F-5D6D-7CC15C104540}"/>
          </ac:spMkLst>
        </pc:spChg>
      </pc:sldChg>
      <pc:sldChg chg="modSp">
        <pc:chgData name="Courtney Newman (2103306)" userId="S::2103306@student.uwtsd.ac.uk::918f6200-65ab-4285-8d11-92e9c2cb654d" providerId="AD" clId="Web-{1775F351-D97D-3DCE-0D08-7017D8700BEE}" dt="2024-03-28T11:17:16.686" v="16" actId="20577"/>
        <pc:sldMkLst>
          <pc:docMk/>
          <pc:sldMk cId="1247527737" sldId="263"/>
        </pc:sldMkLst>
        <pc:spChg chg="mod">
          <ac:chgData name="Courtney Newman (2103306)" userId="S::2103306@student.uwtsd.ac.uk::918f6200-65ab-4285-8d11-92e9c2cb654d" providerId="AD" clId="Web-{1775F351-D97D-3DCE-0D08-7017D8700BEE}" dt="2024-03-28T11:17:16.686" v="16" actId="20577"/>
          <ac:spMkLst>
            <pc:docMk/>
            <pc:sldMk cId="1247527737" sldId="263"/>
            <ac:spMk id="32" creationId="{1B76EC5A-7910-0629-50D0-0D2429520C60}"/>
          </ac:spMkLst>
        </pc:spChg>
      </pc:sldChg>
      <pc:sldChg chg="modSp">
        <pc:chgData name="Courtney Newman (2103306)" userId="S::2103306@student.uwtsd.ac.uk::918f6200-65ab-4285-8d11-92e9c2cb654d" providerId="AD" clId="Web-{1775F351-D97D-3DCE-0D08-7017D8700BEE}" dt="2024-03-28T11:14:07.336" v="12" actId="20577"/>
        <pc:sldMkLst>
          <pc:docMk/>
          <pc:sldMk cId="3315576165" sldId="274"/>
        </pc:sldMkLst>
        <pc:spChg chg="mod">
          <ac:chgData name="Courtney Newman (2103306)" userId="S::2103306@student.uwtsd.ac.uk::918f6200-65ab-4285-8d11-92e9c2cb654d" providerId="AD" clId="Web-{1775F351-D97D-3DCE-0D08-7017D8700BEE}" dt="2024-03-28T11:14:07.336" v="12" actId="20577"/>
          <ac:spMkLst>
            <pc:docMk/>
            <pc:sldMk cId="3315576165" sldId="274"/>
            <ac:spMk id="2" creationId="{252FBCAD-C2F1-5B0F-0ADC-138A7AD5BD9C}"/>
          </ac:spMkLst>
        </pc:spChg>
      </pc:sldChg>
    </pc:docChg>
  </pc:docChgLst>
  <pc:docChgLst>
    <pc:chgData name="Courtney Newman (2103306)" userId="S::2103306@student.uwtsd.ac.uk::918f6200-65ab-4285-8d11-92e9c2cb654d" providerId="AD" clId="Web-{5854D8B2-A6D0-082B-ED72-5EBC65D510E8}"/>
    <pc:docChg chg="modSld sldOrd">
      <pc:chgData name="Courtney Newman (2103306)" userId="S::2103306@student.uwtsd.ac.uk::918f6200-65ab-4285-8d11-92e9c2cb654d" providerId="AD" clId="Web-{5854D8B2-A6D0-082B-ED72-5EBC65D510E8}" dt="2024-02-01T00:37:51.045" v="29"/>
      <pc:docMkLst>
        <pc:docMk/>
      </pc:docMkLst>
      <pc:sldChg chg="modSp ord">
        <pc:chgData name="Courtney Newman (2103306)" userId="S::2103306@student.uwtsd.ac.uk::918f6200-65ab-4285-8d11-92e9c2cb654d" providerId="AD" clId="Web-{5854D8B2-A6D0-082B-ED72-5EBC65D510E8}" dt="2024-02-01T00:36:56.435" v="24"/>
        <pc:sldMkLst>
          <pc:docMk/>
          <pc:sldMk cId="2651985735" sldId="259"/>
        </pc:sldMkLst>
        <pc:spChg chg="mod">
          <ac:chgData name="Courtney Newman (2103306)" userId="S::2103306@student.uwtsd.ac.uk::918f6200-65ab-4285-8d11-92e9c2cb654d" providerId="AD" clId="Web-{5854D8B2-A6D0-082B-ED72-5EBC65D510E8}" dt="2024-02-01T00:36:44.450" v="23" actId="20577"/>
          <ac:spMkLst>
            <pc:docMk/>
            <pc:sldMk cId="2651985735" sldId="259"/>
            <ac:spMk id="29" creationId="{AC50EDCF-D7B8-8409-C04A-8B438F1442AC}"/>
          </ac:spMkLst>
        </pc:spChg>
      </pc:sldChg>
      <pc:sldChg chg="ord">
        <pc:chgData name="Courtney Newman (2103306)" userId="S::2103306@student.uwtsd.ac.uk::918f6200-65ab-4285-8d11-92e9c2cb654d" providerId="AD" clId="Web-{5854D8B2-A6D0-082B-ED72-5EBC65D510E8}" dt="2024-02-01T00:36:58.794" v="25"/>
        <pc:sldMkLst>
          <pc:docMk/>
          <pc:sldMk cId="1177822284" sldId="261"/>
        </pc:sldMkLst>
      </pc:sldChg>
      <pc:sldChg chg="ord">
        <pc:chgData name="Courtney Newman (2103306)" userId="S::2103306@student.uwtsd.ac.uk::918f6200-65ab-4285-8d11-92e9c2cb654d" providerId="AD" clId="Web-{5854D8B2-A6D0-082B-ED72-5EBC65D510E8}" dt="2024-02-01T00:37:51.045" v="29"/>
        <pc:sldMkLst>
          <pc:docMk/>
          <pc:sldMk cId="4212347708" sldId="262"/>
        </pc:sldMkLst>
      </pc:sldChg>
      <pc:sldChg chg="ord">
        <pc:chgData name="Courtney Newman (2103306)" userId="S::2103306@student.uwtsd.ac.uk::918f6200-65ab-4285-8d11-92e9c2cb654d" providerId="AD" clId="Web-{5854D8B2-A6D0-082B-ED72-5EBC65D510E8}" dt="2024-02-01T00:37:14.826" v="26"/>
        <pc:sldMkLst>
          <pc:docMk/>
          <pc:sldMk cId="1515587772" sldId="272"/>
        </pc:sldMkLst>
      </pc:sldChg>
    </pc:docChg>
  </pc:docChgLst>
  <pc:docChgLst>
    <pc:chgData name="Courtney Newman (2103306)" userId="S::2103306@student.uwtsd.ac.uk::918f6200-65ab-4285-8d11-92e9c2cb654d" providerId="AD" clId="Web-{64159A6E-2B81-503B-F210-CE4224E04BE4}"/>
    <pc:docChg chg="delSld modSld">
      <pc:chgData name="Courtney Newman (2103306)" userId="S::2103306@student.uwtsd.ac.uk::918f6200-65ab-4285-8d11-92e9c2cb654d" providerId="AD" clId="Web-{64159A6E-2B81-503B-F210-CE4224E04BE4}" dt="2024-02-01T09:52:07.186" v="377" actId="20577"/>
      <pc:docMkLst>
        <pc:docMk/>
      </pc:docMkLst>
      <pc:sldChg chg="addSp modSp">
        <pc:chgData name="Courtney Newman (2103306)" userId="S::2103306@student.uwtsd.ac.uk::918f6200-65ab-4285-8d11-92e9c2cb654d" providerId="AD" clId="Web-{64159A6E-2B81-503B-F210-CE4224E04BE4}" dt="2024-02-01T09:52:07.186" v="377" actId="20577"/>
        <pc:sldMkLst>
          <pc:docMk/>
          <pc:sldMk cId="2651985735" sldId="259"/>
        </pc:sldMkLst>
        <pc:spChg chg="add mod">
          <ac:chgData name="Courtney Newman (2103306)" userId="S::2103306@student.uwtsd.ac.uk::918f6200-65ab-4285-8d11-92e9c2cb654d" providerId="AD" clId="Web-{64159A6E-2B81-503B-F210-CE4224E04BE4}" dt="2024-02-01T09:19:45.408" v="156" actId="20577"/>
          <ac:spMkLst>
            <pc:docMk/>
            <pc:sldMk cId="2651985735" sldId="259"/>
            <ac:spMk id="2" creationId="{78437D78-66B9-46A5-A04F-FAC5151B5031}"/>
          </ac:spMkLst>
        </pc:spChg>
        <pc:spChg chg="mod">
          <ac:chgData name="Courtney Newman (2103306)" userId="S::2103306@student.uwtsd.ac.uk::918f6200-65ab-4285-8d11-92e9c2cb654d" providerId="AD" clId="Web-{64159A6E-2B81-503B-F210-CE4224E04BE4}" dt="2024-02-01T09:52:07.186" v="377" actId="20577"/>
          <ac:spMkLst>
            <pc:docMk/>
            <pc:sldMk cId="2651985735" sldId="259"/>
            <ac:spMk id="32" creationId="{722B46BC-02E1-2BA5-D1FA-DAC080594337}"/>
          </ac:spMkLst>
        </pc:spChg>
      </pc:sldChg>
      <pc:sldChg chg="del">
        <pc:chgData name="Courtney Newman (2103306)" userId="S::2103306@student.uwtsd.ac.uk::918f6200-65ab-4285-8d11-92e9c2cb654d" providerId="AD" clId="Web-{64159A6E-2B81-503B-F210-CE4224E04BE4}" dt="2024-02-01T08:39:15.522" v="0"/>
        <pc:sldMkLst>
          <pc:docMk/>
          <pc:sldMk cId="614178414" sldId="277"/>
        </pc:sldMkLst>
      </pc:sldChg>
    </pc:docChg>
  </pc:docChgLst>
  <pc:docChgLst>
    <pc:chgData name="Courtney Newman (2103306)" userId="S::2103306@student.uwtsd.ac.uk::918f6200-65ab-4285-8d11-92e9c2cb654d" providerId="AD" clId="Web-{436508B4-E8CD-E6BA-46CE-FEDC417791CC}"/>
    <pc:docChg chg="delSld modSld sldOrd">
      <pc:chgData name="Courtney Newman (2103306)" userId="S::2103306@student.uwtsd.ac.uk::918f6200-65ab-4285-8d11-92e9c2cb654d" providerId="AD" clId="Web-{436508B4-E8CD-E6BA-46CE-FEDC417791CC}" dt="2024-02-08T05:18:29.906" v="577" actId="20577"/>
      <pc:docMkLst>
        <pc:docMk/>
      </pc:docMkLst>
      <pc:sldChg chg="modSp">
        <pc:chgData name="Courtney Newman (2103306)" userId="S::2103306@student.uwtsd.ac.uk::918f6200-65ab-4285-8d11-92e9c2cb654d" providerId="AD" clId="Web-{436508B4-E8CD-E6BA-46CE-FEDC417791CC}" dt="2024-02-08T05:07:49.759" v="574" actId="20577"/>
        <pc:sldMkLst>
          <pc:docMk/>
          <pc:sldMk cId="109857222" sldId="256"/>
        </pc:sldMkLst>
        <pc:spChg chg="mod">
          <ac:chgData name="Courtney Newman (2103306)" userId="S::2103306@student.uwtsd.ac.uk::918f6200-65ab-4285-8d11-92e9c2cb654d" providerId="AD" clId="Web-{436508B4-E8CD-E6BA-46CE-FEDC417791CC}" dt="2024-02-08T05:07:49.759" v="574" actId="20577"/>
          <ac:spMkLst>
            <pc:docMk/>
            <pc:sldMk cId="109857222" sldId="256"/>
            <ac:spMk id="2" creationId="{00000000-0000-0000-0000-000000000000}"/>
          </ac:spMkLst>
        </pc:spChg>
      </pc:sldChg>
      <pc:sldChg chg="modSp">
        <pc:chgData name="Courtney Newman (2103306)" userId="S::2103306@student.uwtsd.ac.uk::918f6200-65ab-4285-8d11-92e9c2cb654d" providerId="AD" clId="Web-{436508B4-E8CD-E6BA-46CE-FEDC417791CC}" dt="2024-02-08T03:43:35.956" v="515" actId="20577"/>
        <pc:sldMkLst>
          <pc:docMk/>
          <pc:sldMk cId="4212347708" sldId="262"/>
        </pc:sldMkLst>
        <pc:spChg chg="mod">
          <ac:chgData name="Courtney Newman (2103306)" userId="S::2103306@student.uwtsd.ac.uk::918f6200-65ab-4285-8d11-92e9c2cb654d" providerId="AD" clId="Web-{436508B4-E8CD-E6BA-46CE-FEDC417791CC}" dt="2024-02-08T03:43:35.956" v="515" actId="20577"/>
          <ac:spMkLst>
            <pc:docMk/>
            <pc:sldMk cId="4212347708" sldId="262"/>
            <ac:spMk id="32" creationId="{F246AA62-0F0B-0CF2-9731-66E131C2226A}"/>
          </ac:spMkLst>
        </pc:spChg>
      </pc:sldChg>
      <pc:sldChg chg="modSp">
        <pc:chgData name="Courtney Newman (2103306)" userId="S::2103306@student.uwtsd.ac.uk::918f6200-65ab-4285-8d11-92e9c2cb654d" providerId="AD" clId="Web-{436508B4-E8CD-E6BA-46CE-FEDC417791CC}" dt="2024-02-07T09:58:36.849" v="7" actId="20577"/>
        <pc:sldMkLst>
          <pc:docMk/>
          <pc:sldMk cId="2266226135" sldId="267"/>
        </pc:sldMkLst>
        <pc:spChg chg="mod">
          <ac:chgData name="Courtney Newman (2103306)" userId="S::2103306@student.uwtsd.ac.uk::918f6200-65ab-4285-8d11-92e9c2cb654d" providerId="AD" clId="Web-{436508B4-E8CD-E6BA-46CE-FEDC417791CC}" dt="2024-02-07T09:58:36.849" v="7" actId="20577"/>
          <ac:spMkLst>
            <pc:docMk/>
            <pc:sldMk cId="2266226135" sldId="267"/>
            <ac:spMk id="29" creationId="{B3EF3E2E-FA7F-4A82-71FC-1BB6734F0909}"/>
          </ac:spMkLst>
        </pc:spChg>
      </pc:sldChg>
      <pc:sldChg chg="addSp delSp modSp ord">
        <pc:chgData name="Courtney Newman (2103306)" userId="S::2103306@student.uwtsd.ac.uk::918f6200-65ab-4285-8d11-92e9c2cb654d" providerId="AD" clId="Web-{436508B4-E8CD-E6BA-46CE-FEDC417791CC}" dt="2024-02-08T03:45:16.568" v="537" actId="20577"/>
        <pc:sldMkLst>
          <pc:docMk/>
          <pc:sldMk cId="2231829695" sldId="269"/>
        </pc:sldMkLst>
        <pc:spChg chg="add del mod">
          <ac:chgData name="Courtney Newman (2103306)" userId="S::2103306@student.uwtsd.ac.uk::918f6200-65ab-4285-8d11-92e9c2cb654d" providerId="AD" clId="Web-{436508B4-E8CD-E6BA-46CE-FEDC417791CC}" dt="2024-02-08T03:45:16.568" v="537" actId="20577"/>
          <ac:spMkLst>
            <pc:docMk/>
            <pc:sldMk cId="2231829695" sldId="269"/>
            <ac:spMk id="2" creationId="{720FCFB3-0C1D-0F9F-EFBE-E2AACEDE527D}"/>
          </ac:spMkLst>
        </pc:spChg>
        <pc:spChg chg="mod">
          <ac:chgData name="Courtney Newman (2103306)" userId="S::2103306@student.uwtsd.ac.uk::918f6200-65ab-4285-8d11-92e9c2cb654d" providerId="AD" clId="Web-{436508B4-E8CD-E6BA-46CE-FEDC417791CC}" dt="2024-02-08T03:42:41.736" v="471" actId="20577"/>
          <ac:spMkLst>
            <pc:docMk/>
            <pc:sldMk cId="2231829695" sldId="269"/>
            <ac:spMk id="32" creationId="{5EF488D6-37B8-F8E9-728E-E45461437DC0}"/>
          </ac:spMkLst>
        </pc:spChg>
      </pc:sldChg>
      <pc:sldChg chg="del">
        <pc:chgData name="Courtney Newman (2103306)" userId="S::2103306@student.uwtsd.ac.uk::918f6200-65ab-4285-8d11-92e9c2cb654d" providerId="AD" clId="Web-{436508B4-E8CD-E6BA-46CE-FEDC417791CC}" dt="2024-02-07T22:33:16.051" v="8"/>
        <pc:sldMkLst>
          <pc:docMk/>
          <pc:sldMk cId="2413335515" sldId="270"/>
        </pc:sldMkLst>
      </pc:sldChg>
      <pc:sldChg chg="del">
        <pc:chgData name="Courtney Newman (2103306)" userId="S::2103306@student.uwtsd.ac.uk::918f6200-65ab-4285-8d11-92e9c2cb654d" providerId="AD" clId="Web-{436508B4-E8CD-E6BA-46CE-FEDC417791CC}" dt="2024-02-08T05:05:15.357" v="538"/>
        <pc:sldMkLst>
          <pc:docMk/>
          <pc:sldMk cId="2161433701" sldId="271"/>
        </pc:sldMkLst>
      </pc:sldChg>
      <pc:sldChg chg="ord">
        <pc:chgData name="Courtney Newman (2103306)" userId="S::2103306@student.uwtsd.ac.uk::918f6200-65ab-4285-8d11-92e9c2cb654d" providerId="AD" clId="Web-{436508B4-E8CD-E6BA-46CE-FEDC417791CC}" dt="2024-02-08T03:43:08.971" v="474"/>
        <pc:sldMkLst>
          <pc:docMk/>
          <pc:sldMk cId="1121656699" sldId="275"/>
        </pc:sldMkLst>
      </pc:sldChg>
      <pc:sldChg chg="modSp">
        <pc:chgData name="Courtney Newman (2103306)" userId="S::2103306@student.uwtsd.ac.uk::918f6200-65ab-4285-8d11-92e9c2cb654d" providerId="AD" clId="Web-{436508B4-E8CD-E6BA-46CE-FEDC417791CC}" dt="2024-02-08T05:18:29.906" v="577" actId="20577"/>
        <pc:sldMkLst>
          <pc:docMk/>
          <pc:sldMk cId="1135463786" sldId="277"/>
        </pc:sldMkLst>
        <pc:spChg chg="mod">
          <ac:chgData name="Courtney Newman (2103306)" userId="S::2103306@student.uwtsd.ac.uk::918f6200-65ab-4285-8d11-92e9c2cb654d" providerId="AD" clId="Web-{436508B4-E8CD-E6BA-46CE-FEDC417791CC}" dt="2024-02-08T05:18:29.906" v="577" actId="20577"/>
          <ac:spMkLst>
            <pc:docMk/>
            <pc:sldMk cId="1135463786" sldId="277"/>
            <ac:spMk id="32" creationId="{FDF55990-46D4-DC15-BB3A-882B1E16CC8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25610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78107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43525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3302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65616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079135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66373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65314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42943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93261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98584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3/28/2024</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3137334831"/>
      </p:ext>
    </p:extLst>
  </p:cSld>
  <p:clrMap bg1="dk1" tx1="lt1" bg2="dk2" tx2="lt2" accent1="accent1" accent2="accent2" accent3="accent3" accent4="accent4" accent5="accent5" accent6="accent6" hlink="hlink" folHlink="folHlink"/>
  <p:sldLayoutIdLst>
    <p:sldLayoutId id="2147483978" r:id="rId1"/>
    <p:sldLayoutId id="2147483979" r:id="rId2"/>
    <p:sldLayoutId id="2147483980" r:id="rId3"/>
    <p:sldLayoutId id="2147483981" r:id="rId4"/>
    <p:sldLayoutId id="2147483982" r:id="rId5"/>
    <p:sldLayoutId id="2147483988" r:id="rId6"/>
    <p:sldLayoutId id="2147483983" r:id="rId7"/>
    <p:sldLayoutId id="2147483984" r:id="rId8"/>
    <p:sldLayoutId id="2147483985" r:id="rId9"/>
    <p:sldLayoutId id="2147483987" r:id="rId10"/>
    <p:sldLayoutId id="21474839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victorianchildren.org/victorian-children-in-victorian-time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schoolshistory.org.uk/topics/british-history/industrial-revolution/workhouse/" TargetMode="External"/><Relationship Id="rId4" Type="http://schemas.openxmlformats.org/officeDocument/2006/relationships/hyperlink" Target="https://www.historic-uk.com/HistoryUK/HistoryofBritain/Victorian-Workhous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welcometoportsmouth.co.uk/john%20pounds.html#:~:text=John%20Pounds%20%281766-1839%29%20a%20Portsmouth%20cobbler%2C%20began%20teaching,children%20and%20started%20a%20ragged%20school%20in%20Edinburgh."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infed.org/mobi/ragged-schools-and-the-development-of-youth-work-and-informal-education/" TargetMode="External"/><Relationship Id="rId5" Type="http://schemas.openxmlformats.org/officeDocument/2006/relationships/hyperlink" Target="https://www.hiddenlives.org.uk/articles/raggedschool.html#:~:text=During%20the%20day%20there%20were%20set%20times%20for,the%20girls%20learned%20knitting%2C%20sewing%2C%20housework%20and%20washing." TargetMode="External"/><Relationship Id="rId4" Type="http://schemas.openxmlformats.org/officeDocument/2006/relationships/hyperlink" Target="https://raggeduniversity.co.uk/2012/08/08/history-ragged-schools-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997EEF-9A9D-470E-C498-21B24C696A7F}"/>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BDA0B40-8D89-3928-97B5-7877F4334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sthetic liquid watercolor and ink">
            <a:extLst>
              <a:ext uri="{FF2B5EF4-FFF2-40B4-BE49-F238E27FC236}">
                <a16:creationId xmlns:a16="http://schemas.microsoft.com/office/drawing/2014/main" id="{EA781C3E-6298-C20F-22CD-82588E658F4C}"/>
              </a:ext>
            </a:extLst>
          </p:cNvPr>
          <p:cNvPicPr>
            <a:picLocks noChangeAspect="1"/>
          </p:cNvPicPr>
          <p:nvPr/>
        </p:nvPicPr>
        <p:blipFill rotWithShape="1">
          <a:blip r:embed="rId2">
            <a:alphaModFix amt="80000"/>
          </a:blip>
          <a:srcRect t="7779" b="10921"/>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27" name="Group 26">
            <a:extLst>
              <a:ext uri="{FF2B5EF4-FFF2-40B4-BE49-F238E27FC236}">
                <a16:creationId xmlns:a16="http://schemas.microsoft.com/office/drawing/2014/main" id="{ADE758FA-9B79-E342-0824-A024699BEC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8" name="Freeform: Shape 27">
              <a:extLst>
                <a:ext uri="{FF2B5EF4-FFF2-40B4-BE49-F238E27FC236}">
                  <a16:creationId xmlns:a16="http://schemas.microsoft.com/office/drawing/2014/main" id="{B0AAF294-6F75-C92D-9DF3-B74F6E2A1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60C9E947-09C9-7FCC-F925-CA8CC16E3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56E7BFC-819E-2643-B30A-48739C6C9244}"/>
              </a:ext>
            </a:extLst>
          </p:cNvPr>
          <p:cNvSpPr>
            <a:spLocks noGrp="1"/>
          </p:cNvSpPr>
          <p:nvPr>
            <p:ph type="title"/>
          </p:nvPr>
        </p:nvSpPr>
        <p:spPr>
          <a:xfrm>
            <a:off x="762000" y="933451"/>
            <a:ext cx="5334000" cy="2576512"/>
          </a:xfrm>
        </p:spPr>
        <p:txBody>
          <a:bodyPr vert="horz" lIns="91440" tIns="45720" rIns="91440" bIns="45720" rtlCol="0" anchor="b" anchorCtr="0">
            <a:normAutofit/>
          </a:bodyPr>
          <a:lstStyle/>
          <a:p>
            <a:r>
              <a:rPr lang="en-US" sz="8000" dirty="0">
                <a:solidFill>
                  <a:srgbClr val="FFFFFF"/>
                </a:solidFill>
              </a:rPr>
              <a:t>1840s</a:t>
            </a:r>
          </a:p>
        </p:txBody>
      </p:sp>
      <p:sp>
        <p:nvSpPr>
          <p:cNvPr id="3" name="Text Placeholder 2">
            <a:extLst>
              <a:ext uri="{FF2B5EF4-FFF2-40B4-BE49-F238E27FC236}">
                <a16:creationId xmlns:a16="http://schemas.microsoft.com/office/drawing/2014/main" id="{AE81FDD3-A736-3146-4475-B9BAB9C48628}"/>
              </a:ext>
            </a:extLst>
          </p:cNvPr>
          <p:cNvSpPr>
            <a:spLocks noGrp="1"/>
          </p:cNvSpPr>
          <p:nvPr>
            <p:ph type="body" idx="1"/>
          </p:nvPr>
        </p:nvSpPr>
        <p:spPr>
          <a:xfrm>
            <a:off x="762000" y="3809999"/>
            <a:ext cx="8382000" cy="1338471"/>
          </a:xfrm>
        </p:spPr>
        <p:txBody>
          <a:bodyPr vert="horz" lIns="91440" tIns="45720" rIns="91440" bIns="45720" rtlCol="0">
            <a:normAutofit/>
          </a:bodyPr>
          <a:lstStyle/>
          <a:p>
            <a:endParaRPr lang="en-US">
              <a:solidFill>
                <a:srgbClr val="FFFFFF"/>
              </a:solidFill>
            </a:endParaRPr>
          </a:p>
        </p:txBody>
      </p:sp>
    </p:spTree>
    <p:extLst>
      <p:ext uri="{BB962C8B-B14F-4D97-AF65-F5344CB8AC3E}">
        <p14:creationId xmlns:p14="http://schemas.microsoft.com/office/powerpoint/2010/main" val="3634198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A5885-C64E-4E67-046D-41BB804B142F}"/>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F1F6FD9-D7FD-9A9A-AA08-009E093A5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DD1296F3-4BE2-C38B-B1C1-DDC586EFAC9B}"/>
              </a:ext>
            </a:extLst>
          </p:cNvPr>
          <p:cNvSpPr>
            <a:spLocks noGrp="1"/>
          </p:cNvSpPr>
          <p:nvPr>
            <p:ph type="title"/>
          </p:nvPr>
        </p:nvSpPr>
        <p:spPr>
          <a:xfrm>
            <a:off x="4572002" y="237471"/>
            <a:ext cx="7467598" cy="1624055"/>
          </a:xfrm>
        </p:spPr>
        <p:txBody>
          <a:bodyPr anchor="b">
            <a:normAutofit/>
          </a:bodyPr>
          <a:lstStyle/>
          <a:p>
            <a:r>
              <a:rPr lang="en-GB"/>
              <a:t>What was life like for young people in the 1840s</a:t>
            </a:r>
          </a:p>
        </p:txBody>
      </p:sp>
      <p:pic>
        <p:nvPicPr>
          <p:cNvPr id="4" name="Content Placeholder 3" descr="Aesthetic liquid watercolor and ink">
            <a:extLst>
              <a:ext uri="{FF2B5EF4-FFF2-40B4-BE49-F238E27FC236}">
                <a16:creationId xmlns:a16="http://schemas.microsoft.com/office/drawing/2014/main" id="{07228801-DE86-6446-BA19-855E498DB13C}"/>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14AAA3EC-6622-B008-0032-D4A09D436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A2D1E0D1-9A70-B3AF-7814-8714DA0A7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60BF283C-3692-81A7-7657-460474BF8E0E}"/>
              </a:ext>
            </a:extLst>
          </p:cNvPr>
          <p:cNvSpPr>
            <a:spLocks noGrp="1"/>
          </p:cNvSpPr>
          <p:nvPr>
            <p:ph idx="1"/>
          </p:nvPr>
        </p:nvSpPr>
        <p:spPr>
          <a:xfrm>
            <a:off x="4642340" y="2121876"/>
            <a:ext cx="7397260" cy="4654061"/>
          </a:xfrm>
        </p:spPr>
        <p:txBody>
          <a:bodyPr vert="horz" lIns="91440" tIns="45720" rIns="91440" bIns="45720" rtlCol="0" anchor="t">
            <a:normAutofit/>
          </a:bodyPr>
          <a:lstStyle/>
          <a:p>
            <a:pPr marL="0" indent="0">
              <a:buNone/>
            </a:pPr>
            <a:r>
              <a:rPr lang="en-US" sz="2400"/>
              <a:t>Life was different for both the poor and the wealthy.</a:t>
            </a:r>
          </a:p>
          <a:p>
            <a:pPr marL="0" indent="0">
              <a:buNone/>
            </a:pPr>
            <a:r>
              <a:rPr lang="en-US" sz="2400"/>
              <a:t>The children who were born into wealthy families were often brought up by a nanny and had very little contact with their parents whereas the children who were in poor families had to help their parents care for their family in order to survive.</a:t>
            </a:r>
          </a:p>
          <a:p>
            <a:pPr marL="0" indent="0">
              <a:buNone/>
            </a:pPr>
            <a:r>
              <a:rPr lang="en-US" sz="2400"/>
              <a:t>The poor children had to work jobs such as work in the mines, work in factories or even chimney sweeps and many trades within the drapery sector however, the wealthy children were taught by their nannie how to be polite and to have manners. The child's parents would tell the nannie what they wanted their child or children to be taught and the nannie would teach them.</a:t>
            </a:r>
          </a:p>
          <a:p>
            <a:pPr marL="0" indent="0">
              <a:buNone/>
            </a:pPr>
            <a:endParaRPr lang="en-US" sz="2400"/>
          </a:p>
          <a:p>
            <a:pPr marL="0" indent="0">
              <a:buNone/>
            </a:pPr>
            <a:endParaRPr lang="en-US"/>
          </a:p>
        </p:txBody>
      </p:sp>
      <p:sp>
        <p:nvSpPr>
          <p:cNvPr id="2" name="TextBox 1">
            <a:extLst>
              <a:ext uri="{FF2B5EF4-FFF2-40B4-BE49-F238E27FC236}">
                <a16:creationId xmlns:a16="http://schemas.microsoft.com/office/drawing/2014/main" id="{9F4DFC21-69E1-5F7F-5D6D-7CC15C104540}"/>
              </a:ext>
            </a:extLst>
          </p:cNvPr>
          <p:cNvSpPr txBox="1"/>
          <p:nvPr/>
        </p:nvSpPr>
        <p:spPr>
          <a:xfrm>
            <a:off x="386860" y="307730"/>
            <a:ext cx="2535115"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4"/>
              </a:rPr>
              <a:t>V</a:t>
            </a:r>
            <a:r>
              <a:rPr lang="en-GB" dirty="0">
                <a:latin typeface="Calibri"/>
                <a:ea typeface="+mn-lt"/>
                <a:cs typeface="+mn-lt"/>
                <a:hlinkClick r:id="rId4"/>
              </a:rPr>
              <a:t>ictorian Children in Victorian Times and How They Lived</a:t>
            </a:r>
            <a:r>
              <a:rPr lang="en-GB" dirty="0">
                <a:latin typeface="Calibri"/>
                <a:ea typeface="+mn-lt"/>
                <a:cs typeface="+mn-lt"/>
              </a:rPr>
              <a:t> - this source was </a:t>
            </a:r>
            <a:r>
              <a:rPr lang="en-GB" sz="1600" dirty="0">
                <a:latin typeface="Calibri"/>
                <a:ea typeface="+mn-lt"/>
                <a:cs typeface="+mn-lt"/>
              </a:rPr>
              <a:t>Published By Paxton Price on: Dec 11, 2012. The sources used to form this article came from The BBC, The London Museum and Mandy Burrow.</a:t>
            </a:r>
          </a:p>
          <a:p>
            <a:br>
              <a:rPr lang="en-US" dirty="0"/>
            </a:br>
            <a:endParaRPr lang="en-US">
              <a:latin typeface="Arial"/>
              <a:cs typeface="Arial"/>
            </a:endParaRPr>
          </a:p>
        </p:txBody>
      </p:sp>
    </p:spTree>
    <p:extLst>
      <p:ext uri="{BB962C8B-B14F-4D97-AF65-F5344CB8AC3E}">
        <p14:creationId xmlns:p14="http://schemas.microsoft.com/office/powerpoint/2010/main" val="117782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AC50EDCF-D7B8-8409-C04A-8B438F1442AC}"/>
              </a:ext>
            </a:extLst>
          </p:cNvPr>
          <p:cNvSpPr>
            <a:spLocks noGrp="1"/>
          </p:cNvSpPr>
          <p:nvPr>
            <p:ph type="title"/>
          </p:nvPr>
        </p:nvSpPr>
        <p:spPr>
          <a:xfrm>
            <a:off x="4572002" y="237471"/>
            <a:ext cx="7467598" cy="1624055"/>
          </a:xfrm>
        </p:spPr>
        <p:txBody>
          <a:bodyPr anchor="b">
            <a:normAutofit/>
          </a:bodyPr>
          <a:lstStyle/>
          <a:p>
            <a:r>
              <a:rPr lang="en-GB"/>
              <a:t>The Work House </a:t>
            </a:r>
          </a:p>
        </p:txBody>
      </p:sp>
      <p:pic>
        <p:nvPicPr>
          <p:cNvPr id="4" name="Content Placeholder 3" descr="Aesthetic liquid watercolor and ink">
            <a:extLst>
              <a:ext uri="{FF2B5EF4-FFF2-40B4-BE49-F238E27FC236}">
                <a16:creationId xmlns:a16="http://schemas.microsoft.com/office/drawing/2014/main" id="{BB014367-ED0C-9518-435A-81DB633E3B7A}"/>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722B46BC-02E1-2BA5-D1FA-DAC080594337}"/>
              </a:ext>
            </a:extLst>
          </p:cNvPr>
          <p:cNvSpPr>
            <a:spLocks noGrp="1"/>
          </p:cNvSpPr>
          <p:nvPr>
            <p:ph idx="1"/>
          </p:nvPr>
        </p:nvSpPr>
        <p:spPr>
          <a:xfrm>
            <a:off x="4642340" y="2121876"/>
            <a:ext cx="7397260" cy="4548554"/>
          </a:xfrm>
        </p:spPr>
        <p:txBody>
          <a:bodyPr vert="horz" lIns="91440" tIns="45720" rIns="91440" bIns="45720" rtlCol="0" anchor="t">
            <a:normAutofit/>
          </a:bodyPr>
          <a:lstStyle/>
          <a:p>
            <a:pPr marL="0" indent="0">
              <a:buNone/>
            </a:pPr>
            <a:r>
              <a:rPr lang="en-US" sz="2000"/>
              <a:t>The workhouses were intended for the poor and to provide them with housing and work.</a:t>
            </a:r>
          </a:p>
          <a:p>
            <a:pPr marL="0" indent="0">
              <a:buNone/>
            </a:pPr>
            <a:r>
              <a:rPr lang="en-US" sz="2000"/>
              <a:t>The conditions of the workhouses were not pleasant and were often harsh.</a:t>
            </a:r>
          </a:p>
          <a:p>
            <a:pPr marL="0" indent="0">
              <a:buNone/>
            </a:pPr>
            <a:r>
              <a:rPr lang="en-US" sz="2000"/>
              <a:t>If families entered the workhouse together, they would be separated, this would include the children also being separated. </a:t>
            </a:r>
          </a:p>
          <a:p>
            <a:pPr marL="0" indent="0">
              <a:buNone/>
            </a:pPr>
            <a:r>
              <a:rPr lang="en-US" sz="2000"/>
              <a:t>However, families were able to meet at certain time in the week and only for a certain number of hours.</a:t>
            </a:r>
          </a:p>
          <a:p>
            <a:pPr marL="0" indent="0">
              <a:buNone/>
            </a:pPr>
            <a:r>
              <a:rPr lang="en-US" sz="2000"/>
              <a:t>Those who were in the workhouse were also given a uniform to wear and had to wear this for the duration they were there for they also had a basic diet of gruel, cheese and bread. </a:t>
            </a:r>
          </a:p>
          <a:p>
            <a:pPr marL="0" indent="0">
              <a:buNone/>
            </a:pPr>
            <a:r>
              <a:rPr lang="en-US" sz="2000"/>
              <a:t>Children were able to receive an education </a:t>
            </a:r>
          </a:p>
          <a:p>
            <a:pPr marL="0" indent="0">
              <a:buNone/>
            </a:pPr>
            <a:endParaRPr lang="en-US"/>
          </a:p>
        </p:txBody>
      </p:sp>
      <p:sp>
        <p:nvSpPr>
          <p:cNvPr id="2" name="TextBox 1">
            <a:extLst>
              <a:ext uri="{FF2B5EF4-FFF2-40B4-BE49-F238E27FC236}">
                <a16:creationId xmlns:a16="http://schemas.microsoft.com/office/drawing/2014/main" id="{78437D78-66B9-46A5-A04F-FAC5151B5031}"/>
              </a:ext>
            </a:extLst>
          </p:cNvPr>
          <p:cNvSpPr txBox="1"/>
          <p:nvPr/>
        </p:nvSpPr>
        <p:spPr>
          <a:xfrm>
            <a:off x="483576" y="527538"/>
            <a:ext cx="2930769"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4"/>
              </a:rPr>
              <a:t>the information for this </a:t>
            </a:r>
            <a:r>
              <a:rPr lang="en-GB" dirty="0">
                <a:ea typeface="+mn-lt"/>
                <a:cs typeface="+mn-lt"/>
              </a:rPr>
              <a:t>slide came from:</a:t>
            </a:r>
            <a:endParaRPr lang="en-US" dirty="0"/>
          </a:p>
          <a:p>
            <a:endParaRPr lang="en-GB" dirty="0">
              <a:ea typeface="+mn-lt"/>
              <a:cs typeface="+mn-lt"/>
            </a:endParaRPr>
          </a:p>
          <a:p>
            <a:r>
              <a:rPr lang="en-GB" dirty="0">
                <a:latin typeface="Calibri"/>
                <a:ea typeface="+mn-lt"/>
                <a:cs typeface="+mn-lt"/>
                <a:hlinkClick r:id="rId4"/>
              </a:rPr>
              <a:t>TheVictorianWorkhouse -Historic UK (historic-uk.com)</a:t>
            </a:r>
            <a:r>
              <a:rPr lang="en-GB" dirty="0">
                <a:latin typeface="Calibri"/>
                <a:ea typeface="+mn-lt"/>
                <a:cs typeface="+mn-lt"/>
              </a:rPr>
              <a:t> - this article was written by</a:t>
            </a:r>
            <a:r>
              <a:rPr lang="en-GB" sz="2000" dirty="0">
                <a:latin typeface="Calibri"/>
                <a:ea typeface="+mn-lt"/>
                <a:cs typeface="+mn-lt"/>
              </a:rPr>
              <a:t> </a:t>
            </a:r>
            <a:r>
              <a:rPr lang="en-GB" sz="1600" i="1" dirty="0">
                <a:latin typeface="Calibri"/>
                <a:ea typeface="+mn-lt"/>
                <a:cs typeface="+mn-lt"/>
              </a:rPr>
              <a:t>Jessica Brain who is a freelance writer specialising in history. This article was </a:t>
            </a:r>
          </a:p>
          <a:p>
            <a:r>
              <a:rPr lang="en-GB" sz="1600" dirty="0">
                <a:latin typeface="Calibri"/>
                <a:ea typeface="+mn-lt"/>
                <a:cs typeface="+mn-lt"/>
              </a:rPr>
              <a:t>Published on 8th August 2019.</a:t>
            </a:r>
            <a:endParaRPr lang="en-GB" sz="1600">
              <a:latin typeface="Calibri"/>
              <a:cs typeface="Calibri"/>
            </a:endParaRPr>
          </a:p>
          <a:p>
            <a:endParaRPr lang="en-GB" dirty="0"/>
          </a:p>
          <a:p>
            <a:endParaRPr lang="en-GB"/>
          </a:p>
          <a:p>
            <a:r>
              <a:rPr lang="en-GB" dirty="0">
                <a:ea typeface="+mn-lt"/>
                <a:cs typeface="+mn-lt"/>
                <a:hlinkClick r:id="rId5"/>
              </a:rPr>
              <a:t>Workhouses | Schoolshistory.org.uk</a:t>
            </a:r>
            <a:endParaRPr lang="en-GB" dirty="0"/>
          </a:p>
        </p:txBody>
      </p:sp>
    </p:spTree>
    <p:extLst>
      <p:ext uri="{BB962C8B-B14F-4D97-AF65-F5344CB8AC3E}">
        <p14:creationId xmlns:p14="http://schemas.microsoft.com/office/powerpoint/2010/main" val="2651985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D348F3-04D5-C3E1-D2AD-5CF21819B13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A5C41A-2B80-7683-D524-5C79A3939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F6EBED71-E188-D2DF-C58D-35D0D06B0E3C}"/>
              </a:ext>
            </a:extLst>
          </p:cNvPr>
          <p:cNvSpPr>
            <a:spLocks noGrp="1"/>
          </p:cNvSpPr>
          <p:nvPr>
            <p:ph type="title"/>
          </p:nvPr>
        </p:nvSpPr>
        <p:spPr>
          <a:xfrm>
            <a:off x="4428437" y="303732"/>
            <a:ext cx="7467598" cy="1624055"/>
          </a:xfrm>
        </p:spPr>
        <p:txBody>
          <a:bodyPr anchor="b">
            <a:normAutofit/>
          </a:bodyPr>
          <a:lstStyle/>
          <a:p>
            <a:r>
              <a:rPr lang="en-GB"/>
              <a:t>John Pounds </a:t>
            </a:r>
          </a:p>
        </p:txBody>
      </p:sp>
      <p:pic>
        <p:nvPicPr>
          <p:cNvPr id="4" name="Content Placeholder 3" descr="Aesthetic liquid watercolor and ink">
            <a:extLst>
              <a:ext uri="{FF2B5EF4-FFF2-40B4-BE49-F238E27FC236}">
                <a16:creationId xmlns:a16="http://schemas.microsoft.com/office/drawing/2014/main" id="{89AE4098-B510-5482-3DE5-9476CFF162E4}"/>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0723F16E-16F7-5575-6FFD-737AC635D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A4DBA8AB-A545-E550-E7C3-5D5648396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1B76EC5A-7910-0629-50D0-0D2429520C60}"/>
              </a:ext>
            </a:extLst>
          </p:cNvPr>
          <p:cNvSpPr>
            <a:spLocks noGrp="1"/>
          </p:cNvSpPr>
          <p:nvPr>
            <p:ph idx="1"/>
          </p:nvPr>
        </p:nvSpPr>
        <p:spPr>
          <a:xfrm>
            <a:off x="4702121" y="2048541"/>
            <a:ext cx="7373516" cy="4594385"/>
          </a:xfrm>
        </p:spPr>
        <p:txBody>
          <a:bodyPr vert="horz" lIns="91440" tIns="45720" rIns="91440" bIns="45720" rtlCol="0" anchor="t">
            <a:noAutofit/>
          </a:bodyPr>
          <a:lstStyle/>
          <a:p>
            <a:pPr marL="0" indent="0">
              <a:buNone/>
            </a:pPr>
            <a:r>
              <a:rPr lang="en-US" sz="2000" dirty="0"/>
              <a:t>John pounds was a cobbler in </a:t>
            </a:r>
            <a:r>
              <a:rPr lang="en-US" sz="2000" err="1"/>
              <a:t>portsmouth</a:t>
            </a:r>
            <a:r>
              <a:rPr lang="en-US" sz="2000" dirty="0"/>
              <a:t>. </a:t>
            </a:r>
          </a:p>
          <a:p>
            <a:pPr marL="0" indent="0">
              <a:buNone/>
            </a:pPr>
            <a:r>
              <a:rPr lang="en-US" sz="2000" dirty="0"/>
              <a:t>In 1818 he began teaching the poor children without any fees. </a:t>
            </a:r>
          </a:p>
          <a:p>
            <a:pPr marL="0" indent="0">
              <a:buNone/>
            </a:pPr>
            <a:r>
              <a:rPr lang="en-US" sz="2000" dirty="0"/>
              <a:t>John also had a son. He allowed his son and his sons friends to play in his workshop  and in return he would teach them how to read and write and to do simple arithmetic. He would also teach them general knowledge such as history or weather.  over time more and more children joined him In his workshop for lessons and </a:t>
            </a:r>
            <a:r>
              <a:rPr lang="en-US" sz="2000" dirty="0" err="1"/>
              <a:t>churchs</a:t>
            </a:r>
            <a:r>
              <a:rPr lang="en-US" sz="2000" dirty="0"/>
              <a:t> and local charities would donate materials for them to use.</a:t>
            </a:r>
          </a:p>
          <a:p>
            <a:pPr marL="0" indent="0">
              <a:buNone/>
            </a:pPr>
            <a:r>
              <a:rPr lang="en-US" sz="2000" dirty="0"/>
              <a:t>Unfortunately he died in 1839. Due </a:t>
            </a:r>
            <a:r>
              <a:rPr lang="en-US" sz="2000" dirty="0">
                <a:solidFill>
                  <a:srgbClr val="FFFFFF"/>
                </a:solidFill>
                <a:latin typeface="Arial Nova Cond"/>
                <a:ea typeface="Verdana"/>
              </a:rPr>
              <a:t>to his work social and education reformers called </a:t>
            </a:r>
            <a:r>
              <a:rPr lang="en-US" sz="2000" dirty="0" err="1">
                <a:solidFill>
                  <a:srgbClr val="FFFFFF"/>
                </a:solidFill>
                <a:latin typeface="Arial Nova Cond"/>
                <a:ea typeface="Verdana"/>
              </a:rPr>
              <a:t>charles</a:t>
            </a:r>
            <a:r>
              <a:rPr lang="en-US" sz="2000" dirty="0">
                <a:solidFill>
                  <a:srgbClr val="FFFFFF"/>
                </a:solidFill>
                <a:latin typeface="Arial Nova Cond"/>
                <a:ea typeface="Verdana"/>
              </a:rPr>
              <a:t> dickens, lord </a:t>
            </a:r>
            <a:r>
              <a:rPr lang="en-US" sz="2000" dirty="0" err="1">
                <a:solidFill>
                  <a:srgbClr val="FFFFFF"/>
                </a:solidFill>
                <a:latin typeface="Arial Nova Cond"/>
                <a:ea typeface="Verdana"/>
              </a:rPr>
              <a:t>shaftesbury</a:t>
            </a:r>
            <a:r>
              <a:rPr lang="en-US" sz="2000" dirty="0">
                <a:solidFill>
                  <a:srgbClr val="FFFFFF"/>
                </a:solidFill>
                <a:latin typeface="Arial Nova Cond"/>
                <a:ea typeface="Verdana"/>
              </a:rPr>
              <a:t> and </a:t>
            </a:r>
            <a:r>
              <a:rPr lang="en-US" sz="2000" dirty="0" err="1">
                <a:solidFill>
                  <a:srgbClr val="FFFFFF"/>
                </a:solidFill>
                <a:latin typeface="Arial Nova Cond"/>
                <a:ea typeface="Verdana"/>
              </a:rPr>
              <a:t>angela</a:t>
            </a:r>
            <a:r>
              <a:rPr lang="en-US" sz="2000" dirty="0">
                <a:solidFill>
                  <a:srgbClr val="FFFFFF"/>
                </a:solidFill>
                <a:latin typeface="Arial Nova Cond"/>
                <a:ea typeface="Verdana"/>
              </a:rPr>
              <a:t> </a:t>
            </a:r>
            <a:r>
              <a:rPr lang="en-US" sz="2000" dirty="0" err="1">
                <a:solidFill>
                  <a:srgbClr val="FFFFFF"/>
                </a:solidFill>
                <a:latin typeface="Arial Nova Cond"/>
                <a:ea typeface="Verdana"/>
              </a:rPr>
              <a:t>coutts</a:t>
            </a:r>
            <a:r>
              <a:rPr lang="en-US" sz="2000" dirty="0">
                <a:solidFill>
                  <a:srgbClr val="FFFFFF"/>
                </a:solidFill>
                <a:latin typeface="Arial Nova Cond"/>
                <a:ea typeface="Verdana"/>
              </a:rPr>
              <a:t> and others supported the work he did and were able  put a ragged schools movement in 1852 through parliament. Allowing a formation of a committee in the house of commons to investigate education and improving conditions. and reduction of juvenile crime</a:t>
            </a:r>
            <a:r>
              <a:rPr lang="en-US" sz="2000" dirty="0">
                <a:solidFill>
                  <a:srgbClr val="474747"/>
                </a:solidFill>
                <a:latin typeface="Verdana"/>
                <a:ea typeface="Verdana"/>
              </a:rPr>
              <a:t> </a:t>
            </a:r>
          </a:p>
          <a:p>
            <a:pPr marL="0" indent="0">
              <a:buNone/>
            </a:pPr>
            <a:endParaRPr lang="en-US" sz="2000" dirty="0"/>
          </a:p>
          <a:p>
            <a:pPr marL="0" indent="0">
              <a:buNone/>
            </a:pPr>
            <a:endParaRPr lang="en-US" sz="2000" dirty="0"/>
          </a:p>
          <a:p>
            <a:pPr marL="0" indent="0">
              <a:buNone/>
            </a:pPr>
            <a:endParaRPr lang="en-US" dirty="0"/>
          </a:p>
          <a:p>
            <a:pPr marL="0" indent="0">
              <a:buNone/>
            </a:pPr>
            <a:endParaRPr lang="en-US" dirty="0"/>
          </a:p>
          <a:p>
            <a:pPr marL="0" indent="0">
              <a:buNone/>
            </a:pPr>
            <a:endParaRPr lang="en-US" dirty="0"/>
          </a:p>
        </p:txBody>
      </p:sp>
      <p:sp>
        <p:nvSpPr>
          <p:cNvPr id="3" name="TextBox 2">
            <a:extLst>
              <a:ext uri="{FF2B5EF4-FFF2-40B4-BE49-F238E27FC236}">
                <a16:creationId xmlns:a16="http://schemas.microsoft.com/office/drawing/2014/main" id="{266AD463-ACFE-C27C-EF12-861E5C7362EF}"/>
              </a:ext>
            </a:extLst>
          </p:cNvPr>
          <p:cNvSpPr txBox="1"/>
          <p:nvPr/>
        </p:nvSpPr>
        <p:spPr>
          <a:xfrm>
            <a:off x="2913" y="538491"/>
            <a:ext cx="3796865" cy="26961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2400" dirty="0">
                <a:latin typeface="Arial"/>
                <a:cs typeface="Arial"/>
                <a:hlinkClick r:id="rId4"/>
              </a:rPr>
              <a:t>Explore the extraordinary story of John Pounds the Educational Reformer born in Portsmouth (welcometoportsmouth.co.uk)</a:t>
            </a:r>
            <a:endParaRPr lang="en-US" sz="2400">
              <a:latin typeface="Arial"/>
              <a:cs typeface="Arial"/>
            </a:endParaRPr>
          </a:p>
          <a:p>
            <a:pPr algn="l"/>
            <a:endParaRPr lang="en-GB" dirty="0"/>
          </a:p>
        </p:txBody>
      </p:sp>
    </p:spTree>
    <p:extLst>
      <p:ext uri="{BB962C8B-B14F-4D97-AF65-F5344CB8AC3E}">
        <p14:creationId xmlns:p14="http://schemas.microsoft.com/office/powerpoint/2010/main" val="1247527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87D5E8-36BD-7E71-93A2-94F9B9FBA73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0BA5FEF-1D1B-03C2-02ED-55ED85B78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2787417F-BC0F-2B96-E74E-21956257A2DC}"/>
              </a:ext>
            </a:extLst>
          </p:cNvPr>
          <p:cNvSpPr>
            <a:spLocks noGrp="1"/>
          </p:cNvSpPr>
          <p:nvPr>
            <p:ph type="title"/>
          </p:nvPr>
        </p:nvSpPr>
        <p:spPr>
          <a:xfrm>
            <a:off x="4572002" y="237471"/>
            <a:ext cx="7467598" cy="1624055"/>
          </a:xfrm>
        </p:spPr>
        <p:txBody>
          <a:bodyPr anchor="b">
            <a:normAutofit/>
          </a:bodyPr>
          <a:lstStyle/>
          <a:p>
            <a:r>
              <a:rPr lang="en-GB"/>
              <a:t>Ragged schools </a:t>
            </a:r>
          </a:p>
        </p:txBody>
      </p:sp>
      <p:pic>
        <p:nvPicPr>
          <p:cNvPr id="4" name="Content Placeholder 3" descr="Aesthetic liquid watercolor and ink">
            <a:extLst>
              <a:ext uri="{FF2B5EF4-FFF2-40B4-BE49-F238E27FC236}">
                <a16:creationId xmlns:a16="http://schemas.microsoft.com/office/drawing/2014/main" id="{0FCEE202-BA3A-3242-78F3-3352AA6E1200}"/>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D7D3ADE4-22C6-5761-2794-7B92F7441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E3200689-D9BF-3BE0-7C8B-424704DF4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5EF488D6-37B8-F8E9-728E-E45461437DC0}"/>
              </a:ext>
            </a:extLst>
          </p:cNvPr>
          <p:cNvSpPr>
            <a:spLocks noGrp="1"/>
          </p:cNvSpPr>
          <p:nvPr>
            <p:ph idx="1"/>
          </p:nvPr>
        </p:nvSpPr>
        <p:spPr>
          <a:xfrm>
            <a:off x="4642340" y="2121876"/>
            <a:ext cx="7397260" cy="4548554"/>
          </a:xfrm>
        </p:spPr>
        <p:txBody>
          <a:bodyPr vert="horz" lIns="91440" tIns="45720" rIns="91440" bIns="45720" rtlCol="0" anchor="t">
            <a:noAutofit/>
          </a:bodyPr>
          <a:lstStyle/>
          <a:p>
            <a:pPr marL="0" indent="0">
              <a:buNone/>
            </a:pPr>
            <a:r>
              <a:rPr lang="en-US" sz="2200"/>
              <a:t>Ragged schools provided free education to children. They would often provide clothing, food and shelter to those who needed it and had very little money.</a:t>
            </a:r>
          </a:p>
          <a:p>
            <a:pPr marL="0" indent="0">
              <a:buNone/>
            </a:pPr>
            <a:r>
              <a:rPr lang="en-US" sz="2200"/>
              <a:t>Day to day life at these schools came with a strict timetable of when things commenced throughout the day. The timetable included their mealtimes, schooling, learning of trades such as gardening, housework and times to be able to play. The children also had times of prayer and to learn about religion The day would start at 6am and end at 7pm. </a:t>
            </a:r>
          </a:p>
          <a:p>
            <a:pPr marL="0" indent="0">
              <a:buNone/>
            </a:pPr>
            <a:r>
              <a:rPr lang="en-US" sz="2200"/>
              <a:t>The children would learn tailoring, gardening and shoemaking which were done by the boys and the girls would learn to knit, sew and household chores. Children would also receive a basic education outside of these trades.</a:t>
            </a:r>
          </a:p>
        </p:txBody>
      </p:sp>
      <p:sp>
        <p:nvSpPr>
          <p:cNvPr id="2" name="TextBox 1">
            <a:extLst>
              <a:ext uri="{FF2B5EF4-FFF2-40B4-BE49-F238E27FC236}">
                <a16:creationId xmlns:a16="http://schemas.microsoft.com/office/drawing/2014/main" id="{720FCFB3-0C1D-0F9F-EFBE-E2AACEDE527D}"/>
              </a:ext>
            </a:extLst>
          </p:cNvPr>
          <p:cNvSpPr txBox="1"/>
          <p:nvPr/>
        </p:nvSpPr>
        <p:spPr>
          <a:xfrm>
            <a:off x="337369" y="387115"/>
            <a:ext cx="31372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4"/>
              </a:rPr>
              <a:t>Education History: A Brief History of Ragged Schools (raggeduniversity.co.uk)</a:t>
            </a:r>
            <a:endParaRPr lang="en-US" dirty="0"/>
          </a:p>
          <a:p>
            <a:endParaRPr lang="en-GB">
              <a:ea typeface="+mn-lt"/>
              <a:cs typeface="+mn-lt"/>
            </a:endParaRPr>
          </a:p>
          <a:p>
            <a:r>
              <a:rPr lang="en-GB" dirty="0">
                <a:ea typeface="+mn-lt"/>
                <a:cs typeface="+mn-lt"/>
                <a:hlinkClick r:id="rId5"/>
              </a:rPr>
              <a:t>Hidden Lives Revealed - Ragged Schools, Industrial Schools and Reformatories</a:t>
            </a:r>
          </a:p>
          <a:p>
            <a:endParaRPr lang="en-GB" dirty="0"/>
          </a:p>
          <a:p>
            <a:r>
              <a:rPr lang="en-GB" dirty="0">
                <a:ea typeface="+mn-lt"/>
                <a:cs typeface="+mn-lt"/>
                <a:hlinkClick r:id="rId6"/>
              </a:rPr>
              <a:t>Ragged schools and the development of youth work and informal education – infed.org:</a:t>
            </a:r>
            <a:endParaRPr lang="en-GB"/>
          </a:p>
        </p:txBody>
      </p:sp>
    </p:spTree>
    <p:extLst>
      <p:ext uri="{BB962C8B-B14F-4D97-AF65-F5344CB8AC3E}">
        <p14:creationId xmlns:p14="http://schemas.microsoft.com/office/powerpoint/2010/main" val="2231829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A97989-533A-1C41-803F-45F415AFB4FD}"/>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BDFF99B-4176-E160-6C86-9F8317F55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sthetic liquid watercolor and ink">
            <a:extLst>
              <a:ext uri="{FF2B5EF4-FFF2-40B4-BE49-F238E27FC236}">
                <a16:creationId xmlns:a16="http://schemas.microsoft.com/office/drawing/2014/main" id="{91F891B1-A330-0D33-DDAE-F0E6B9185F31}"/>
              </a:ext>
            </a:extLst>
          </p:cNvPr>
          <p:cNvPicPr>
            <a:picLocks noChangeAspect="1"/>
          </p:cNvPicPr>
          <p:nvPr/>
        </p:nvPicPr>
        <p:blipFill rotWithShape="1">
          <a:blip r:embed="rId2">
            <a:alphaModFix amt="80000"/>
          </a:blip>
          <a:srcRect t="7779" b="10921"/>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27" name="Group 26">
            <a:extLst>
              <a:ext uri="{FF2B5EF4-FFF2-40B4-BE49-F238E27FC236}">
                <a16:creationId xmlns:a16="http://schemas.microsoft.com/office/drawing/2014/main" id="{4DFC351C-6C35-3D33-801E-E80E98358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8" name="Freeform: Shape 27">
              <a:extLst>
                <a:ext uri="{FF2B5EF4-FFF2-40B4-BE49-F238E27FC236}">
                  <a16:creationId xmlns:a16="http://schemas.microsoft.com/office/drawing/2014/main" id="{CD8B6531-3D07-C0B8-30EB-44EB81131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5EFD3C62-C342-D1E7-1985-056DCDD53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52FBCAD-C2F1-5B0F-0ADC-138A7AD5BD9C}"/>
              </a:ext>
            </a:extLst>
          </p:cNvPr>
          <p:cNvSpPr>
            <a:spLocks noGrp="1"/>
          </p:cNvSpPr>
          <p:nvPr>
            <p:ph type="title"/>
          </p:nvPr>
        </p:nvSpPr>
        <p:spPr>
          <a:xfrm>
            <a:off x="762000" y="933451"/>
            <a:ext cx="5334000" cy="2576512"/>
          </a:xfrm>
        </p:spPr>
        <p:txBody>
          <a:bodyPr vert="horz" lIns="91440" tIns="45720" rIns="91440" bIns="45720" rtlCol="0" anchor="b" anchorCtr="0">
            <a:normAutofit fontScale="90000"/>
          </a:bodyPr>
          <a:lstStyle/>
          <a:p>
            <a:r>
              <a:rPr lang="en-US" sz="8000" dirty="0">
                <a:solidFill>
                  <a:srgbClr val="FFFFFF"/>
                </a:solidFill>
              </a:rPr>
              <a:t>The 1840 compared to life now </a:t>
            </a:r>
          </a:p>
        </p:txBody>
      </p:sp>
      <p:sp>
        <p:nvSpPr>
          <p:cNvPr id="3" name="Text Placeholder 2">
            <a:extLst>
              <a:ext uri="{FF2B5EF4-FFF2-40B4-BE49-F238E27FC236}">
                <a16:creationId xmlns:a16="http://schemas.microsoft.com/office/drawing/2014/main" id="{712A88ED-B141-7228-0153-D0E594D7A135}"/>
              </a:ext>
            </a:extLst>
          </p:cNvPr>
          <p:cNvSpPr>
            <a:spLocks noGrp="1"/>
          </p:cNvSpPr>
          <p:nvPr>
            <p:ph type="body" idx="1"/>
          </p:nvPr>
        </p:nvSpPr>
        <p:spPr>
          <a:xfrm>
            <a:off x="762000" y="3809999"/>
            <a:ext cx="8382000" cy="1338471"/>
          </a:xfrm>
        </p:spPr>
        <p:txBody>
          <a:bodyPr vert="horz" lIns="91440" tIns="45720" rIns="91440" bIns="45720" rtlCol="0">
            <a:normAutofit/>
          </a:bodyPr>
          <a:lstStyle/>
          <a:p>
            <a:endParaRPr lang="en-US">
              <a:solidFill>
                <a:srgbClr val="FFFFFF"/>
              </a:solidFill>
            </a:endParaRPr>
          </a:p>
        </p:txBody>
      </p:sp>
    </p:spTree>
    <p:extLst>
      <p:ext uri="{BB962C8B-B14F-4D97-AF65-F5344CB8AC3E}">
        <p14:creationId xmlns:p14="http://schemas.microsoft.com/office/powerpoint/2010/main" val="3315576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7C4C4F-E1FE-D2B6-54B0-A8A0A3C2D288}"/>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D5F35D4-EB9D-29E0-4749-52600896BB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B3EF3E2E-FA7F-4A82-71FC-1BB6734F0909}"/>
              </a:ext>
            </a:extLst>
          </p:cNvPr>
          <p:cNvSpPr>
            <a:spLocks noGrp="1"/>
          </p:cNvSpPr>
          <p:nvPr>
            <p:ph type="title"/>
          </p:nvPr>
        </p:nvSpPr>
        <p:spPr>
          <a:xfrm>
            <a:off x="4572002" y="237471"/>
            <a:ext cx="7467598" cy="1624055"/>
          </a:xfrm>
        </p:spPr>
        <p:txBody>
          <a:bodyPr anchor="b">
            <a:normAutofit/>
          </a:bodyPr>
          <a:lstStyle/>
          <a:p>
            <a:r>
              <a:rPr lang="en-GB"/>
              <a:t>Safeguarding </a:t>
            </a:r>
          </a:p>
        </p:txBody>
      </p:sp>
      <p:pic>
        <p:nvPicPr>
          <p:cNvPr id="4" name="Content Placeholder 3" descr="Aesthetic liquid watercolor and ink">
            <a:extLst>
              <a:ext uri="{FF2B5EF4-FFF2-40B4-BE49-F238E27FC236}">
                <a16:creationId xmlns:a16="http://schemas.microsoft.com/office/drawing/2014/main" id="{9B4BB620-8A94-D540-2BD5-8A6B1882430C}"/>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2BD6C2B3-7D66-959F-4416-84906778F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4F4E8EEF-039F-A53F-7164-F464964E6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7F283A8A-A041-428B-956A-92F2AF092B50}"/>
              </a:ext>
            </a:extLst>
          </p:cNvPr>
          <p:cNvSpPr>
            <a:spLocks noGrp="1"/>
          </p:cNvSpPr>
          <p:nvPr>
            <p:ph idx="1"/>
          </p:nvPr>
        </p:nvSpPr>
        <p:spPr>
          <a:xfrm>
            <a:off x="4509818" y="1856833"/>
            <a:ext cx="7397260" cy="4548554"/>
          </a:xfrm>
        </p:spPr>
        <p:txBody>
          <a:bodyPr vert="horz" lIns="91440" tIns="45720" rIns="91440" bIns="45720" rtlCol="0" anchor="t">
            <a:normAutofit/>
          </a:bodyPr>
          <a:lstStyle/>
          <a:p>
            <a:pPr marL="0" indent="0">
              <a:buNone/>
            </a:pPr>
            <a:r>
              <a:rPr lang="en-US"/>
              <a:t>In the 1840s safeguarding was not considered during this time period until the 1880s.</a:t>
            </a:r>
          </a:p>
          <a:p>
            <a:pPr marL="0" indent="0">
              <a:buNone/>
            </a:pPr>
            <a:endParaRPr lang="en-US"/>
          </a:p>
        </p:txBody>
      </p:sp>
    </p:spTree>
    <p:extLst>
      <p:ext uri="{BB962C8B-B14F-4D97-AF65-F5344CB8AC3E}">
        <p14:creationId xmlns:p14="http://schemas.microsoft.com/office/powerpoint/2010/main" val="2266226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576AF9-8250-46AA-1938-F51814191D4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E589F78-2B6A-69C6-8951-406742C5D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ADE9476C-6181-BF5E-A124-7B3917E6E343}"/>
              </a:ext>
            </a:extLst>
          </p:cNvPr>
          <p:cNvSpPr>
            <a:spLocks noGrp="1"/>
          </p:cNvSpPr>
          <p:nvPr>
            <p:ph type="title"/>
          </p:nvPr>
        </p:nvSpPr>
        <p:spPr>
          <a:xfrm>
            <a:off x="4572002" y="212071"/>
            <a:ext cx="7467598" cy="925555"/>
          </a:xfrm>
        </p:spPr>
        <p:txBody>
          <a:bodyPr anchor="b">
            <a:normAutofit/>
          </a:bodyPr>
          <a:lstStyle/>
          <a:p>
            <a:r>
              <a:rPr lang="en-GB"/>
              <a:t>Education </a:t>
            </a:r>
          </a:p>
        </p:txBody>
      </p:sp>
      <p:pic>
        <p:nvPicPr>
          <p:cNvPr id="4" name="Content Placeholder 3" descr="Aesthetic liquid watercolor and ink">
            <a:extLst>
              <a:ext uri="{FF2B5EF4-FFF2-40B4-BE49-F238E27FC236}">
                <a16:creationId xmlns:a16="http://schemas.microsoft.com/office/drawing/2014/main" id="{1CE03924-81D1-75C8-EDE7-07FA867B5C76}"/>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D1B9A0C9-44A8-A755-BB21-AC19AFD78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FBA9DBC6-3050-3925-E026-A8F503DB8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9E943F73-1F01-19BD-7C56-28F70FDBCFBE}"/>
              </a:ext>
            </a:extLst>
          </p:cNvPr>
          <p:cNvSpPr>
            <a:spLocks noGrp="1"/>
          </p:cNvSpPr>
          <p:nvPr>
            <p:ph idx="1"/>
          </p:nvPr>
        </p:nvSpPr>
        <p:spPr>
          <a:xfrm>
            <a:off x="4643997" y="1391350"/>
            <a:ext cx="6998039" cy="5196254"/>
          </a:xfrm>
        </p:spPr>
        <p:txBody>
          <a:bodyPr vert="horz" lIns="91440" tIns="45720" rIns="91440" bIns="45720" rtlCol="0" anchor="t">
            <a:normAutofit fontScale="92500" lnSpcReduction="10000"/>
          </a:bodyPr>
          <a:lstStyle/>
          <a:p>
            <a:r>
              <a:rPr lang="en-US"/>
              <a:t>In the 1840s there was ragged schools, Sunday schools and children were also able to receive education in the workhouse. </a:t>
            </a:r>
          </a:p>
          <a:p>
            <a:r>
              <a:rPr lang="en-US"/>
              <a:t>Education was structured differently back then to now. Education nowadays we can learn how to speak different languages, learn sports and so much more, whereas education back then was very minimal depending on where it took place. </a:t>
            </a:r>
          </a:p>
          <a:p>
            <a:r>
              <a:rPr lang="en-US"/>
              <a:t>Children were able to learn to write and read but were also able to learn trade work such as tailoring, gardening or even shoemaking. Children were also able to learn many more skills. This type of education took place at ragged schools</a:t>
            </a:r>
          </a:p>
        </p:txBody>
      </p:sp>
    </p:spTree>
    <p:extLst>
      <p:ext uri="{BB962C8B-B14F-4D97-AF65-F5344CB8AC3E}">
        <p14:creationId xmlns:p14="http://schemas.microsoft.com/office/powerpoint/2010/main" val="371276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D348F3-04D5-C3E1-D2AD-5CF21819B13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A5C41A-2B80-7683-D524-5C79A3939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F6EBED71-E188-D2DF-C58D-35D0D06B0E3C}"/>
              </a:ext>
            </a:extLst>
          </p:cNvPr>
          <p:cNvSpPr>
            <a:spLocks noGrp="1"/>
          </p:cNvSpPr>
          <p:nvPr>
            <p:ph type="title"/>
          </p:nvPr>
        </p:nvSpPr>
        <p:spPr>
          <a:xfrm>
            <a:off x="4428437" y="303732"/>
            <a:ext cx="7467598" cy="1624055"/>
          </a:xfrm>
        </p:spPr>
        <p:txBody>
          <a:bodyPr anchor="b">
            <a:normAutofit/>
          </a:bodyPr>
          <a:lstStyle/>
          <a:p>
            <a:r>
              <a:rPr lang="en-GB"/>
              <a:t>Social care </a:t>
            </a:r>
          </a:p>
        </p:txBody>
      </p:sp>
      <p:pic>
        <p:nvPicPr>
          <p:cNvPr id="4" name="Content Placeholder 3" descr="Aesthetic liquid watercolor and ink">
            <a:extLst>
              <a:ext uri="{FF2B5EF4-FFF2-40B4-BE49-F238E27FC236}">
                <a16:creationId xmlns:a16="http://schemas.microsoft.com/office/drawing/2014/main" id="{89AE4098-B510-5482-3DE5-9476CFF162E4}"/>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0723F16E-16F7-5575-6FFD-737AC635D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A4DBA8AB-A545-E550-E7C3-5D5648396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1B76EC5A-7910-0629-50D0-0D2429520C60}"/>
              </a:ext>
            </a:extLst>
          </p:cNvPr>
          <p:cNvSpPr>
            <a:spLocks noGrp="1"/>
          </p:cNvSpPr>
          <p:nvPr>
            <p:ph idx="1"/>
          </p:nvPr>
        </p:nvSpPr>
        <p:spPr>
          <a:xfrm>
            <a:off x="4642340" y="2121876"/>
            <a:ext cx="7397260" cy="4548554"/>
          </a:xfrm>
        </p:spPr>
        <p:txBody>
          <a:bodyPr>
            <a:normAutofit/>
          </a:bodyPr>
          <a:lstStyle/>
          <a:p>
            <a:endParaRPr lang="en-US"/>
          </a:p>
        </p:txBody>
      </p:sp>
    </p:spTree>
    <p:extLst>
      <p:ext uri="{BB962C8B-B14F-4D97-AF65-F5344CB8AC3E}">
        <p14:creationId xmlns:p14="http://schemas.microsoft.com/office/powerpoint/2010/main" val="1976991567"/>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TornVTI</vt:lpstr>
      <vt:lpstr>1840s</vt:lpstr>
      <vt:lpstr>What was life like for young people in the 1840s</vt:lpstr>
      <vt:lpstr>The Work House </vt:lpstr>
      <vt:lpstr>John Pounds </vt:lpstr>
      <vt:lpstr>Ragged schools </vt:lpstr>
      <vt:lpstr>The 1840 compared to life now </vt:lpstr>
      <vt:lpstr>Safeguarding </vt:lpstr>
      <vt:lpstr>Education </vt:lpstr>
      <vt:lpstr>Social care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335</cp:revision>
  <dcterms:created xsi:type="dcterms:W3CDTF">2024-01-29T17:18:38Z</dcterms:created>
  <dcterms:modified xsi:type="dcterms:W3CDTF">2024-03-28T11:32:03Z</dcterms:modified>
</cp:coreProperties>
</file>