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59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69"/>
    <p:restoredTop sz="96405"/>
  </p:normalViewPr>
  <p:slideViewPr>
    <p:cSldViewPr snapToGrid="0" snapToObjects="1">
      <p:cViewPr varScale="1">
        <p:scale>
          <a:sx n="138" d="100"/>
          <a:sy n="138" d="100"/>
        </p:scale>
        <p:origin x="14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1D76A-4111-FD47-B6ED-E0DD5BB518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Group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FCB28E-7D4D-6B45-B762-B7B8A659E6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M5X00400</a:t>
            </a:r>
          </a:p>
          <a:p>
            <a:r>
              <a:rPr lang="en-US" dirty="0"/>
              <a:t>Sam </a:t>
            </a:r>
            <a:r>
              <a:rPr lang="en-US" dirty="0" err="1"/>
              <a:t>Melmoth</a:t>
            </a:r>
            <a:endParaRPr lang="en-US" dirty="0"/>
          </a:p>
          <a:p>
            <a:r>
              <a:rPr lang="en-US" dirty="0"/>
              <a:t>1809093</a:t>
            </a:r>
          </a:p>
        </p:txBody>
      </p:sp>
    </p:spTree>
    <p:extLst>
      <p:ext uri="{BB962C8B-B14F-4D97-AF65-F5344CB8AC3E}">
        <p14:creationId xmlns:p14="http://schemas.microsoft.com/office/powerpoint/2010/main" val="1767540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3A44B-CB67-1F4B-BBF2-A3C38920B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  <a:br>
              <a:rPr lang="en-US" dirty="0"/>
            </a:br>
            <a:r>
              <a:rPr lang="en-US" sz="2000" dirty="0"/>
              <a:t>Contents: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97ECD-E2A0-AC46-AFC8-C27D923E50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Introduction</a:t>
            </a:r>
          </a:p>
          <a:p>
            <a:pPr>
              <a:lnSpc>
                <a:spcPct val="150000"/>
              </a:lnSpc>
            </a:pPr>
            <a:r>
              <a:rPr lang="en-US" dirty="0"/>
              <a:t>Design </a:t>
            </a:r>
          </a:p>
          <a:p>
            <a:pPr>
              <a:lnSpc>
                <a:spcPct val="150000"/>
              </a:lnSpc>
            </a:pPr>
            <a:r>
              <a:rPr lang="en-US" dirty="0"/>
              <a:t>Planning </a:t>
            </a:r>
          </a:p>
          <a:p>
            <a:pPr>
              <a:lnSpc>
                <a:spcPct val="150000"/>
              </a:lnSpc>
            </a:pPr>
            <a:r>
              <a:rPr lang="en-US" dirty="0"/>
              <a:t>Installation</a:t>
            </a:r>
          </a:p>
          <a:p>
            <a:pPr>
              <a:lnSpc>
                <a:spcPct val="150000"/>
              </a:lnSpc>
            </a:pPr>
            <a:r>
              <a:rPr lang="en-US" dirty="0"/>
              <a:t>Production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732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E439A-C3FB-6A4A-8B20-405A776CB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4E560-093D-9A4B-9C90-B06384EB8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Reasons for project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Improve efficiency in production procedure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Ease of use for operators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Increased manufacture of wear plates  </a:t>
            </a:r>
          </a:p>
        </p:txBody>
      </p:sp>
    </p:spTree>
    <p:extLst>
      <p:ext uri="{BB962C8B-B14F-4D97-AF65-F5344CB8AC3E}">
        <p14:creationId xmlns:p14="http://schemas.microsoft.com/office/powerpoint/2010/main" val="2836461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99E3D-49B2-FE4D-BCA2-26E7DCE59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DE034-7B6C-A54F-BE9A-FF6EC5076C5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u="sng" dirty="0"/>
              <a:t>Old</a:t>
            </a:r>
            <a:r>
              <a:rPr lang="en-US" u="sng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Processes are spread out over the department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Movement of components is a waste of time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Components are heavy and hard to move</a:t>
            </a:r>
          </a:p>
          <a:p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8B26DDA-8420-454B-B792-2D7DB02E38E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u="sng" dirty="0"/>
              <a:t>New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Implementation of single piece flow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All processes will be concentrated in a single cell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Lifting apparatuses will be added to service all stations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Aim to reduce time wastage and unnecessary movement between stations </a:t>
            </a:r>
          </a:p>
        </p:txBody>
      </p:sp>
    </p:spTree>
    <p:extLst>
      <p:ext uri="{BB962C8B-B14F-4D97-AF65-F5344CB8AC3E}">
        <p14:creationId xmlns:p14="http://schemas.microsoft.com/office/powerpoint/2010/main" val="1347349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88A6D-B82A-E24D-A118-0B563F3F5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</a:t>
            </a:r>
          </a:p>
        </p:txBody>
      </p:sp>
      <p:pic>
        <p:nvPicPr>
          <p:cNvPr id="5" name="Picture 4" descr="C:\Users\sammelmoth\Pictures\colwear cell.PNG">
            <a:extLst>
              <a:ext uri="{FF2B5EF4-FFF2-40B4-BE49-F238E27FC236}">
                <a16:creationId xmlns:a16="http://schemas.microsoft.com/office/drawing/2014/main" id="{AA141B8F-C059-F349-89CE-FED5B20BB4F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66" y="1536970"/>
            <a:ext cx="9844391" cy="49319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1133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76D93-1153-A346-B10A-4EA4DD557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566AB-A2F2-8D4F-B19C-492475923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Planning Techniques 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The project was planned out on a Gant chart 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Utilized Microsoft projects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The deadline for the project was before the board visit 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This allowed us to spread out the contractors so they did not get in each </a:t>
            </a:r>
            <a:r>
              <a:rPr lang="en-US" sz="1400"/>
              <a:t>others way </a:t>
            </a:r>
            <a:endParaRPr lang="en-US" sz="1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704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DCA4C-0845-0443-ABBA-EED05249C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272BB-5E79-194A-84D4-83A8752CC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installation phase consisted of:</a:t>
            </a:r>
          </a:p>
          <a:p>
            <a:r>
              <a:rPr lang="en-US" sz="1600" dirty="0"/>
              <a:t>Emptying and cleaning the area </a:t>
            </a:r>
          </a:p>
          <a:p>
            <a:r>
              <a:rPr lang="en-US" sz="1600" dirty="0"/>
              <a:t>Filling in holes and levelling the floor </a:t>
            </a:r>
          </a:p>
          <a:p>
            <a:r>
              <a:rPr lang="en-US" sz="1600" dirty="0"/>
              <a:t>Painting the area </a:t>
            </a:r>
          </a:p>
          <a:p>
            <a:r>
              <a:rPr lang="en-US" sz="1600" dirty="0"/>
              <a:t>Assembling racking for plate and powder storage</a:t>
            </a:r>
          </a:p>
          <a:p>
            <a:r>
              <a:rPr lang="en-US" sz="1600" dirty="0"/>
              <a:t>Move install and connect the powder mixer</a:t>
            </a:r>
          </a:p>
          <a:p>
            <a:r>
              <a:rPr lang="en-US" sz="1600" dirty="0"/>
              <a:t>Lower and fix in place an isolation cage over the mixer for safety</a:t>
            </a:r>
          </a:p>
          <a:p>
            <a:endParaRPr lang="en-US" sz="1600" dirty="0"/>
          </a:p>
          <a:p>
            <a:r>
              <a:rPr lang="en-US" sz="1600" dirty="0"/>
              <a:t>The whole installation was completed in a week</a:t>
            </a:r>
          </a:p>
          <a:p>
            <a:r>
              <a:rPr lang="en-US" sz="1600" dirty="0"/>
              <a:t>No need for down time as the area wasn’t in use for production. </a:t>
            </a:r>
          </a:p>
        </p:txBody>
      </p:sp>
    </p:spTree>
    <p:extLst>
      <p:ext uri="{BB962C8B-B14F-4D97-AF65-F5344CB8AC3E}">
        <p14:creationId xmlns:p14="http://schemas.microsoft.com/office/powerpoint/2010/main" val="3487779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892BE-5924-AB47-907B-E3D0296CF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0DE7AC-91E0-5C43-A161-2009E53DD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Benefits of new design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Operators no longer have to carry heavy components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All parts for the wear plates are in one cell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Single piece flow reduces waste and this cuts down on process time 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Heavier plates can be manufactured now the new lifting equipment is available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A single operator can produce plates with the help of the lifting equipment saving on labor costs </a:t>
            </a:r>
          </a:p>
          <a:p>
            <a:pPr marL="0" indent="0">
              <a:buNone/>
            </a:pPr>
            <a:r>
              <a:rPr lang="en-US" sz="1400" b="1" dirty="0"/>
              <a:t> </a:t>
            </a:r>
            <a:r>
              <a:rPr lang="en-US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491478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881</TotalTime>
  <Words>271</Words>
  <Application>Microsoft Macintosh PowerPoint</Application>
  <PresentationFormat>Widescreen</PresentationFormat>
  <Paragraphs>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Group Project</vt:lpstr>
      <vt:lpstr>Overview Contents:</vt:lpstr>
      <vt:lpstr>Introduction</vt:lpstr>
      <vt:lpstr>Design </vt:lpstr>
      <vt:lpstr>Design </vt:lpstr>
      <vt:lpstr>Planning </vt:lpstr>
      <vt:lpstr>Installation </vt:lpstr>
      <vt:lpstr>Production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Project</dc:title>
  <dc:creator>Microsoft Office User</dc:creator>
  <cp:lastModifiedBy>Microsoft Office User</cp:lastModifiedBy>
  <cp:revision>11</cp:revision>
  <dcterms:created xsi:type="dcterms:W3CDTF">2020-05-17T18:27:40Z</dcterms:created>
  <dcterms:modified xsi:type="dcterms:W3CDTF">2020-05-18T09:09:21Z</dcterms:modified>
</cp:coreProperties>
</file>