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303" r:id="rId5"/>
    <p:sldId id="388" r:id="rId6"/>
    <p:sldId id="360" r:id="rId7"/>
    <p:sldId id="381" r:id="rId8"/>
    <p:sldId id="362" r:id="rId9"/>
    <p:sldId id="385" r:id="rId10"/>
    <p:sldId id="386" r:id="rId11"/>
    <p:sldId id="382" r:id="rId12"/>
    <p:sldId id="363" r:id="rId13"/>
    <p:sldId id="383" r:id="rId14"/>
    <p:sldId id="364" r:id="rId15"/>
    <p:sldId id="365" r:id="rId16"/>
    <p:sldId id="384" r:id="rId17"/>
    <p:sldId id="366" r:id="rId18"/>
    <p:sldId id="367" r:id="rId19"/>
    <p:sldId id="387" r:id="rId20"/>
    <p:sldId id="368" r:id="rId21"/>
    <p:sldId id="369" r:id="rId22"/>
    <p:sldId id="370" r:id="rId23"/>
    <p:sldId id="373" r:id="rId24"/>
    <p:sldId id="371" r:id="rId25"/>
    <p:sldId id="374" r:id="rId26"/>
    <p:sldId id="376" r:id="rId27"/>
    <p:sldId id="356" r:id="rId28"/>
    <p:sldId id="372" r:id="rId29"/>
    <p:sldId id="390" r:id="rId30"/>
    <p:sldId id="378" r:id="rId31"/>
    <p:sldId id="377" r:id="rId32"/>
    <p:sldId id="391" r:id="rId33"/>
    <p:sldId id="338" r:id="rId34"/>
    <p:sldId id="379" r:id="rId35"/>
    <p:sldId id="361" r:id="rId36"/>
    <p:sldId id="380" r:id="rId3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74125" autoAdjust="0"/>
  </p:normalViewPr>
  <p:slideViewPr>
    <p:cSldViewPr snapToGrid="0">
      <p:cViewPr varScale="1">
        <p:scale>
          <a:sx n="51" d="100"/>
          <a:sy n="51" d="100"/>
        </p:scale>
        <p:origin x="1968" y="9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190f37f41a7255b1" providerId="Windows Live" clId="Web-{91F95EB6-9004-467C-A6AD-A784E684318E}"/>
    <pc:docChg chg="addSld modSld">
      <pc:chgData name="Guest User" userId="190f37f41a7255b1" providerId="Windows Live" clId="Web-{91F95EB6-9004-467C-A6AD-A784E684318E}" dt="2019-03-14T12:23:40.030" v="2941" actId="20577"/>
      <pc:docMkLst>
        <pc:docMk/>
      </pc:docMkLst>
      <pc:sldChg chg="modSp">
        <pc:chgData name="Guest User" userId="190f37f41a7255b1" providerId="Windows Live" clId="Web-{91F95EB6-9004-467C-A6AD-A784E684318E}" dt="2019-03-14T10:56:54.264" v="12" actId="20577"/>
        <pc:sldMkLst>
          <pc:docMk/>
          <pc:sldMk cId="3193330590" sldId="303"/>
        </pc:sldMkLst>
        <pc:spChg chg="mod">
          <ac:chgData name="Guest User" userId="190f37f41a7255b1" providerId="Windows Live" clId="Web-{91F95EB6-9004-467C-A6AD-A784E684318E}" dt="2019-03-14T10:56:54.264" v="12" actId="20577"/>
          <ac:spMkLst>
            <pc:docMk/>
            <pc:sldMk cId="3193330590" sldId="303"/>
            <ac:spMk id="2" creationId="{00000000-0000-0000-0000-000000000000}"/>
          </ac:spMkLst>
        </pc:spChg>
      </pc:sldChg>
      <pc:sldChg chg="modSp modNotes">
        <pc:chgData name="Guest User" userId="190f37f41a7255b1" providerId="Windows Live" clId="Web-{91F95EB6-9004-467C-A6AD-A784E684318E}" dt="2019-03-14T12:16:49.797" v="2274"/>
        <pc:sldMkLst>
          <pc:docMk/>
          <pc:sldMk cId="1971739644" sldId="360"/>
        </pc:sldMkLst>
        <pc:spChg chg="mod">
          <ac:chgData name="Guest User" userId="190f37f41a7255b1" providerId="Windows Live" clId="Web-{91F95EB6-9004-467C-A6AD-A784E684318E}" dt="2019-03-14T10:57:18.139" v="17" actId="14100"/>
          <ac:spMkLst>
            <pc:docMk/>
            <pc:sldMk cId="1971739644" sldId="360"/>
            <ac:spMk id="9" creationId="{00000000-0000-0000-0000-000000000000}"/>
          </ac:spMkLst>
        </pc:spChg>
      </pc:sldChg>
      <pc:sldChg chg="modSp add replId modNotes">
        <pc:chgData name="Guest User" userId="190f37f41a7255b1" providerId="Windows Live" clId="Web-{91F95EB6-9004-467C-A6AD-A784E684318E}" dt="2019-03-14T11:36:31.757" v="1056" actId="20577"/>
        <pc:sldMkLst>
          <pc:docMk/>
          <pc:sldMk cId="3088822554" sldId="362"/>
        </pc:sldMkLst>
        <pc:spChg chg="mod">
          <ac:chgData name="Guest User" userId="190f37f41a7255b1" providerId="Windows Live" clId="Web-{91F95EB6-9004-467C-A6AD-A784E684318E}" dt="2019-03-14T10:59:17.873" v="65" actId="20577"/>
          <ac:spMkLst>
            <pc:docMk/>
            <pc:sldMk cId="3088822554" sldId="362"/>
            <ac:spMk id="2" creationId="{00000000-0000-0000-0000-000000000000}"/>
          </ac:spMkLst>
        </pc:spChg>
        <pc:spChg chg="mod">
          <ac:chgData name="Guest User" userId="190f37f41a7255b1" providerId="Windows Live" clId="Web-{91F95EB6-9004-467C-A6AD-A784E684318E}" dt="2019-03-14T11:03:48.029" v="333" actId="20577"/>
          <ac:spMkLst>
            <pc:docMk/>
            <pc:sldMk cId="3088822554" sldId="362"/>
            <ac:spMk id="9" creationId="{00000000-0000-0000-0000-000000000000}"/>
          </ac:spMkLst>
        </pc:spChg>
        <pc:spChg chg="mod">
          <ac:chgData name="Guest User" userId="190f37f41a7255b1" providerId="Windows Live" clId="Web-{91F95EB6-9004-467C-A6AD-A784E684318E}" dt="2019-03-14T11:36:31.757" v="1056" actId="20577"/>
          <ac:spMkLst>
            <pc:docMk/>
            <pc:sldMk cId="3088822554" sldId="362"/>
            <ac:spMk id="13" creationId="{00000000-0000-0000-0000-000000000000}"/>
          </ac:spMkLst>
        </pc:spChg>
      </pc:sldChg>
      <pc:sldChg chg="modSp add replId modNotes">
        <pc:chgData name="Guest User" userId="190f37f41a7255b1" providerId="Windows Live" clId="Web-{91F95EB6-9004-467C-A6AD-A784E684318E}" dt="2019-03-14T11:36:02.195" v="1033" actId="20577"/>
        <pc:sldMkLst>
          <pc:docMk/>
          <pc:sldMk cId="620474472" sldId="363"/>
        </pc:sldMkLst>
        <pc:spChg chg="mod">
          <ac:chgData name="Guest User" userId="190f37f41a7255b1" providerId="Windows Live" clId="Web-{91F95EB6-9004-467C-A6AD-A784E684318E}" dt="2019-03-14T10:59:31.170" v="90" actId="20577"/>
          <ac:spMkLst>
            <pc:docMk/>
            <pc:sldMk cId="620474472" sldId="363"/>
            <ac:spMk id="2" creationId="{00000000-0000-0000-0000-000000000000}"/>
          </ac:spMkLst>
        </pc:spChg>
        <pc:spChg chg="mod">
          <ac:chgData name="Guest User" userId="190f37f41a7255b1" providerId="Windows Live" clId="Web-{91F95EB6-9004-467C-A6AD-A784E684318E}" dt="2019-03-14T11:04:14.154" v="358" actId="20577"/>
          <ac:spMkLst>
            <pc:docMk/>
            <pc:sldMk cId="620474472" sldId="363"/>
            <ac:spMk id="9" creationId="{00000000-0000-0000-0000-000000000000}"/>
          </ac:spMkLst>
        </pc:spChg>
        <pc:spChg chg="mod">
          <ac:chgData name="Guest User" userId="190f37f41a7255b1" providerId="Windows Live" clId="Web-{91F95EB6-9004-467C-A6AD-A784E684318E}" dt="2019-03-14T11:36:02.195" v="1033" actId="20577"/>
          <ac:spMkLst>
            <pc:docMk/>
            <pc:sldMk cId="620474472" sldId="363"/>
            <ac:spMk id="13" creationId="{00000000-0000-0000-0000-000000000000}"/>
          </ac:spMkLst>
        </pc:spChg>
      </pc:sldChg>
      <pc:sldChg chg="modSp add replId modNotes">
        <pc:chgData name="Guest User" userId="190f37f41a7255b1" providerId="Windows Live" clId="Web-{91F95EB6-9004-467C-A6AD-A784E684318E}" dt="2019-03-14T11:51:35.332" v="1285" actId="20577"/>
        <pc:sldMkLst>
          <pc:docMk/>
          <pc:sldMk cId="2560045439" sldId="364"/>
        </pc:sldMkLst>
        <pc:spChg chg="mod">
          <ac:chgData name="Guest User" userId="190f37f41a7255b1" providerId="Windows Live" clId="Web-{91F95EB6-9004-467C-A6AD-A784E684318E}" dt="2019-03-14T10:59:48.889" v="133" actId="20577"/>
          <ac:spMkLst>
            <pc:docMk/>
            <pc:sldMk cId="2560045439" sldId="364"/>
            <ac:spMk id="2" creationId="{00000000-0000-0000-0000-000000000000}"/>
          </ac:spMkLst>
        </pc:spChg>
        <pc:spChg chg="mod">
          <ac:chgData name="Guest User" userId="190f37f41a7255b1" providerId="Windows Live" clId="Web-{91F95EB6-9004-467C-A6AD-A784E684318E}" dt="2019-03-14T11:04:43.528" v="382" actId="20577"/>
          <ac:spMkLst>
            <pc:docMk/>
            <pc:sldMk cId="2560045439" sldId="364"/>
            <ac:spMk id="9" creationId="{00000000-0000-0000-0000-000000000000}"/>
          </ac:spMkLst>
        </pc:spChg>
        <pc:spChg chg="mod">
          <ac:chgData name="Guest User" userId="190f37f41a7255b1" providerId="Windows Live" clId="Web-{91F95EB6-9004-467C-A6AD-A784E684318E}" dt="2019-03-14T11:51:35.332" v="1285" actId="20577"/>
          <ac:spMkLst>
            <pc:docMk/>
            <pc:sldMk cId="2560045439" sldId="364"/>
            <ac:spMk id="13" creationId="{00000000-0000-0000-0000-000000000000}"/>
          </ac:spMkLst>
        </pc:spChg>
      </pc:sldChg>
      <pc:sldChg chg="modSp add replId modNotes">
        <pc:chgData name="Guest User" userId="190f37f41a7255b1" providerId="Windows Live" clId="Web-{91F95EB6-9004-467C-A6AD-A784E684318E}" dt="2019-03-14T12:23:40.030" v="2940" actId="20577"/>
        <pc:sldMkLst>
          <pc:docMk/>
          <pc:sldMk cId="2228802139" sldId="365"/>
        </pc:sldMkLst>
        <pc:spChg chg="mod">
          <ac:chgData name="Guest User" userId="190f37f41a7255b1" providerId="Windows Live" clId="Web-{91F95EB6-9004-467C-A6AD-A784E684318E}" dt="2019-03-14T11:02:46.435" v="286" actId="20577"/>
          <ac:spMkLst>
            <pc:docMk/>
            <pc:sldMk cId="2228802139" sldId="365"/>
            <ac:spMk id="2" creationId="{00000000-0000-0000-0000-000000000000}"/>
          </ac:spMkLst>
        </pc:spChg>
        <pc:spChg chg="mod">
          <ac:chgData name="Guest User" userId="190f37f41a7255b1" providerId="Windows Live" clId="Web-{91F95EB6-9004-467C-A6AD-A784E684318E}" dt="2019-03-14T11:05:34.825" v="399" actId="20577"/>
          <ac:spMkLst>
            <pc:docMk/>
            <pc:sldMk cId="2228802139" sldId="365"/>
            <ac:spMk id="9" creationId="{00000000-0000-0000-0000-000000000000}"/>
          </ac:spMkLst>
        </pc:spChg>
        <pc:spChg chg="mod">
          <ac:chgData name="Guest User" userId="190f37f41a7255b1" providerId="Windows Live" clId="Web-{91F95EB6-9004-467C-A6AD-A784E684318E}" dt="2019-03-14T12:23:40.030" v="2940" actId="20577"/>
          <ac:spMkLst>
            <pc:docMk/>
            <pc:sldMk cId="2228802139" sldId="365"/>
            <ac:spMk id="13" creationId="{00000000-0000-0000-0000-000000000000}"/>
          </ac:spMkLst>
        </pc:spChg>
      </pc:sldChg>
      <pc:sldChg chg="modSp add replId modNotes">
        <pc:chgData name="Guest User" userId="190f37f41a7255b1" providerId="Windows Live" clId="Web-{91F95EB6-9004-467C-A6AD-A784E684318E}" dt="2019-03-14T12:06:55.267" v="2016"/>
        <pc:sldMkLst>
          <pc:docMk/>
          <pc:sldMk cId="2191751661" sldId="366"/>
        </pc:sldMkLst>
        <pc:spChg chg="mod">
          <ac:chgData name="Guest User" userId="190f37f41a7255b1" providerId="Windows Live" clId="Web-{91F95EB6-9004-467C-A6AD-A784E684318E}" dt="2019-03-14T11:02:27.888" v="247" actId="20577"/>
          <ac:spMkLst>
            <pc:docMk/>
            <pc:sldMk cId="2191751661" sldId="366"/>
            <ac:spMk id="2" creationId="{00000000-0000-0000-0000-000000000000}"/>
          </ac:spMkLst>
        </pc:spChg>
        <pc:spChg chg="mod">
          <ac:chgData name="Guest User" userId="190f37f41a7255b1" providerId="Windows Live" clId="Web-{91F95EB6-9004-467C-A6AD-A784E684318E}" dt="2019-03-14T11:06:26.060" v="421" actId="20577"/>
          <ac:spMkLst>
            <pc:docMk/>
            <pc:sldMk cId="2191751661" sldId="366"/>
            <ac:spMk id="9" creationId="{00000000-0000-0000-0000-000000000000}"/>
          </ac:spMkLst>
        </pc:spChg>
        <pc:spChg chg="mod">
          <ac:chgData name="Guest User" userId="190f37f41a7255b1" providerId="Windows Live" clId="Web-{91F95EB6-9004-467C-A6AD-A784E684318E}" dt="2019-03-14T11:58:38.738" v="1596" actId="20577"/>
          <ac:spMkLst>
            <pc:docMk/>
            <pc:sldMk cId="2191751661" sldId="366"/>
            <ac:spMk id="13" creationId="{00000000-0000-0000-0000-000000000000}"/>
          </ac:spMkLst>
        </pc:spChg>
      </pc:sldChg>
      <pc:sldChg chg="modSp add replId modNotes">
        <pc:chgData name="Guest User" userId="190f37f41a7255b1" providerId="Windows Live" clId="Web-{91F95EB6-9004-467C-A6AD-A784E684318E}" dt="2019-03-14T12:21:27.780" v="2602"/>
        <pc:sldMkLst>
          <pc:docMk/>
          <pc:sldMk cId="2225281568" sldId="367"/>
        </pc:sldMkLst>
        <pc:spChg chg="mod">
          <ac:chgData name="Guest User" userId="190f37f41a7255b1" providerId="Windows Live" clId="Web-{91F95EB6-9004-467C-A6AD-A784E684318E}" dt="2019-03-14T11:02:09.654" v="170" actId="20577"/>
          <ac:spMkLst>
            <pc:docMk/>
            <pc:sldMk cId="2225281568" sldId="367"/>
            <ac:spMk id="2" creationId="{00000000-0000-0000-0000-000000000000}"/>
          </ac:spMkLst>
        </pc:spChg>
        <pc:spChg chg="mod">
          <ac:chgData name="Guest User" userId="190f37f41a7255b1" providerId="Windows Live" clId="Web-{91F95EB6-9004-467C-A6AD-A784E684318E}" dt="2019-03-14T11:07:03.591" v="451" actId="20577"/>
          <ac:spMkLst>
            <pc:docMk/>
            <pc:sldMk cId="2225281568" sldId="367"/>
            <ac:spMk id="9" creationId="{00000000-0000-0000-0000-000000000000}"/>
          </ac:spMkLst>
        </pc:spChg>
        <pc:spChg chg="mod">
          <ac:chgData name="Guest User" userId="190f37f41a7255b1" providerId="Windows Live" clId="Web-{91F95EB6-9004-467C-A6AD-A784E684318E}" dt="2019-03-14T12:18:05.062" v="2341" actId="20577"/>
          <ac:spMkLst>
            <pc:docMk/>
            <pc:sldMk cId="2225281568" sldId="367"/>
            <ac:spMk id="13" creationId="{00000000-0000-0000-0000-000000000000}"/>
          </ac:spMkLst>
        </pc:spChg>
      </pc:sldChg>
    </pc:docChg>
  </pc:docChgLst>
  <pc:docChgLst>
    <pc:chgData name="Guest User" userId="190f37f41a7255b1" providerId="Windows Live" clId="Web-{9FB8D0A5-036D-437D-8E9F-8B5A28E33966}"/>
    <pc:docChg chg="addSld delSld modSld sldOrd">
      <pc:chgData name="Guest User" userId="190f37f41a7255b1" providerId="Windows Live" clId="Web-{9FB8D0A5-036D-437D-8E9F-8B5A28E33966}" dt="2019-03-14T13:26:10.399" v="2101"/>
      <pc:docMkLst>
        <pc:docMk/>
      </pc:docMkLst>
      <pc:sldChg chg="del">
        <pc:chgData name="Guest User" userId="190f37f41a7255b1" providerId="Windows Live" clId="Web-{9FB8D0A5-036D-437D-8E9F-8B5A28E33966}" dt="2019-03-14T13:23:32.162" v="1880"/>
        <pc:sldMkLst>
          <pc:docMk/>
          <pc:sldMk cId="3724731515" sldId="359"/>
        </pc:sldMkLst>
      </pc:sldChg>
      <pc:sldChg chg="modNotes">
        <pc:chgData name="Guest User" userId="190f37f41a7255b1" providerId="Windows Live" clId="Web-{9FB8D0A5-036D-437D-8E9F-8B5A28E33966}" dt="2019-03-14T13:12:50.870" v="1418"/>
        <pc:sldMkLst>
          <pc:docMk/>
          <pc:sldMk cId="1971739644" sldId="360"/>
        </pc:sldMkLst>
      </pc:sldChg>
      <pc:sldChg chg="modSp add replId modNotes">
        <pc:chgData name="Guest User" userId="190f37f41a7255b1" providerId="Windows Live" clId="Web-{9FB8D0A5-036D-437D-8E9F-8B5A28E33966}" dt="2019-03-14T12:30:22.163" v="173"/>
        <pc:sldMkLst>
          <pc:docMk/>
          <pc:sldMk cId="3974573171" sldId="368"/>
        </pc:sldMkLst>
        <pc:spChg chg="mod">
          <ac:chgData name="Guest User" userId="190f37f41a7255b1" providerId="Windows Live" clId="Web-{9FB8D0A5-036D-437D-8E9F-8B5A28E33966}" dt="2019-03-14T12:29:06.881" v="39" actId="20577"/>
          <ac:spMkLst>
            <pc:docMk/>
            <pc:sldMk cId="3974573171" sldId="368"/>
            <ac:spMk id="2" creationId="{00000000-0000-0000-0000-000000000000}"/>
          </ac:spMkLst>
        </pc:spChg>
        <pc:spChg chg="mod">
          <ac:chgData name="Guest User" userId="190f37f41a7255b1" providerId="Windows Live" clId="Web-{9FB8D0A5-036D-437D-8E9F-8B5A28E33966}" dt="2019-03-14T12:29:24.444" v="68" actId="20577"/>
          <ac:spMkLst>
            <pc:docMk/>
            <pc:sldMk cId="3974573171" sldId="368"/>
            <ac:spMk id="9" creationId="{00000000-0000-0000-0000-000000000000}"/>
          </ac:spMkLst>
        </pc:spChg>
        <pc:spChg chg="mod">
          <ac:chgData name="Guest User" userId="190f37f41a7255b1" providerId="Windows Live" clId="Web-{9FB8D0A5-036D-437D-8E9F-8B5A28E33966}" dt="2019-03-14T12:30:06.287" v="169" actId="20577"/>
          <ac:spMkLst>
            <pc:docMk/>
            <pc:sldMk cId="3974573171" sldId="368"/>
            <ac:spMk id="13" creationId="{00000000-0000-0000-0000-000000000000}"/>
          </ac:spMkLst>
        </pc:spChg>
      </pc:sldChg>
      <pc:sldChg chg="addSp modSp add replId">
        <pc:chgData name="Guest User" userId="190f37f41a7255b1" providerId="Windows Live" clId="Web-{9FB8D0A5-036D-437D-8E9F-8B5A28E33966}" dt="2019-03-14T13:04:30.814" v="794" actId="20577"/>
        <pc:sldMkLst>
          <pc:docMk/>
          <pc:sldMk cId="3108897405" sldId="369"/>
        </pc:sldMkLst>
        <pc:spChg chg="mod">
          <ac:chgData name="Guest User" userId="190f37f41a7255b1" providerId="Windows Live" clId="Web-{9FB8D0A5-036D-437D-8E9F-8B5A28E33966}" dt="2019-03-14T12:58:09.339" v="218" actId="20577"/>
          <ac:spMkLst>
            <pc:docMk/>
            <pc:sldMk cId="3108897405" sldId="369"/>
            <ac:spMk id="2" creationId="{00000000-0000-0000-0000-000000000000}"/>
          </ac:spMkLst>
        </pc:spChg>
        <pc:spChg chg="add mod">
          <ac:chgData name="Guest User" userId="190f37f41a7255b1" providerId="Windows Live" clId="Web-{9FB8D0A5-036D-437D-8E9F-8B5A28E33966}" dt="2019-03-14T13:04:30.814" v="794" actId="20577"/>
          <ac:spMkLst>
            <pc:docMk/>
            <pc:sldMk cId="3108897405" sldId="369"/>
            <ac:spMk id="3" creationId="{5513124E-350B-4010-AC58-C5E66CA7E140}"/>
          </ac:spMkLst>
        </pc:spChg>
        <pc:spChg chg="mod">
          <ac:chgData name="Guest User" userId="190f37f41a7255b1" providerId="Windows Live" clId="Web-{9FB8D0A5-036D-437D-8E9F-8B5A28E33966}" dt="2019-03-14T12:30:49.428" v="189" actId="20577"/>
          <ac:spMkLst>
            <pc:docMk/>
            <pc:sldMk cId="3108897405" sldId="369"/>
            <ac:spMk id="9" creationId="{00000000-0000-0000-0000-000000000000}"/>
          </ac:spMkLst>
        </pc:spChg>
        <pc:spChg chg="mod">
          <ac:chgData name="Guest User" userId="190f37f41a7255b1" providerId="Windows Live" clId="Web-{9FB8D0A5-036D-437D-8E9F-8B5A28E33966}" dt="2019-03-14T12:30:56.725" v="214" actId="20577"/>
          <ac:spMkLst>
            <pc:docMk/>
            <pc:sldMk cId="3108897405" sldId="369"/>
            <ac:spMk id="13" creationId="{00000000-0000-0000-0000-000000000000}"/>
          </ac:spMkLst>
        </pc:spChg>
      </pc:sldChg>
      <pc:sldChg chg="modSp add replId">
        <pc:chgData name="Guest User" userId="190f37f41a7255b1" providerId="Windows Live" clId="Web-{9FB8D0A5-036D-437D-8E9F-8B5A28E33966}" dt="2019-03-14T13:05:45.128" v="861" actId="20577"/>
        <pc:sldMkLst>
          <pc:docMk/>
          <pc:sldMk cId="3626363219" sldId="370"/>
        </pc:sldMkLst>
        <pc:spChg chg="mod">
          <ac:chgData name="Guest User" userId="190f37f41a7255b1" providerId="Windows Live" clId="Web-{9FB8D0A5-036D-437D-8E9F-8B5A28E33966}" dt="2019-03-14T13:05:45.128" v="861" actId="20577"/>
          <ac:spMkLst>
            <pc:docMk/>
            <pc:sldMk cId="3626363219" sldId="370"/>
            <ac:spMk id="3" creationId="{5513124E-350B-4010-AC58-C5E66CA7E140}"/>
          </ac:spMkLst>
        </pc:spChg>
        <pc:spChg chg="mod">
          <ac:chgData name="Guest User" userId="190f37f41a7255b1" providerId="Windows Live" clId="Web-{9FB8D0A5-036D-437D-8E9F-8B5A28E33966}" dt="2019-03-14T13:00:59.248" v="498" actId="20577"/>
          <ac:spMkLst>
            <pc:docMk/>
            <pc:sldMk cId="3626363219" sldId="370"/>
            <ac:spMk id="9" creationId="{00000000-0000-0000-0000-000000000000}"/>
          </ac:spMkLst>
        </pc:spChg>
      </pc:sldChg>
      <pc:sldChg chg="modSp add replId modNotes">
        <pc:chgData name="Guest User" userId="190f37f41a7255b1" providerId="Windows Live" clId="Web-{9FB8D0A5-036D-437D-8E9F-8B5A28E33966}" dt="2019-03-14T13:09:04.585" v="1290"/>
        <pc:sldMkLst>
          <pc:docMk/>
          <pc:sldMk cId="2429295426" sldId="371"/>
        </pc:sldMkLst>
        <pc:spChg chg="mod">
          <ac:chgData name="Guest User" userId="190f37f41a7255b1" providerId="Windows Live" clId="Web-{9FB8D0A5-036D-437D-8E9F-8B5A28E33966}" dt="2019-03-14T13:06:33.676" v="929" actId="20577"/>
          <ac:spMkLst>
            <pc:docMk/>
            <pc:sldMk cId="2429295426" sldId="371"/>
            <ac:spMk id="2" creationId="{00000000-0000-0000-0000-000000000000}"/>
          </ac:spMkLst>
        </pc:spChg>
        <pc:spChg chg="mod">
          <ac:chgData name="Guest User" userId="190f37f41a7255b1" providerId="Windows Live" clId="Web-{9FB8D0A5-036D-437D-8E9F-8B5A28E33966}" dt="2019-03-14T13:08:55.366" v="1283" actId="20577"/>
          <ac:spMkLst>
            <pc:docMk/>
            <pc:sldMk cId="2429295426" sldId="371"/>
            <ac:spMk id="3" creationId="{5513124E-350B-4010-AC58-C5E66CA7E140}"/>
          </ac:spMkLst>
        </pc:spChg>
        <pc:spChg chg="mod">
          <ac:chgData name="Guest User" userId="190f37f41a7255b1" providerId="Windows Live" clId="Web-{9FB8D0A5-036D-437D-8E9F-8B5A28E33966}" dt="2019-03-14T13:06:47.395" v="948" actId="20577"/>
          <ac:spMkLst>
            <pc:docMk/>
            <pc:sldMk cId="2429295426" sldId="371"/>
            <ac:spMk id="9" creationId="{00000000-0000-0000-0000-000000000000}"/>
          </ac:spMkLst>
        </pc:spChg>
      </pc:sldChg>
      <pc:sldChg chg="modSp add ord replId">
        <pc:chgData name="Guest User" userId="190f37f41a7255b1" providerId="Windows Live" clId="Web-{9FB8D0A5-036D-437D-8E9F-8B5A28E33966}" dt="2019-03-14T13:21:36.972" v="1877"/>
        <pc:sldMkLst>
          <pc:docMk/>
          <pc:sldMk cId="3537704510" sldId="372"/>
        </pc:sldMkLst>
        <pc:spChg chg="mod">
          <ac:chgData name="Guest User" userId="190f37f41a7255b1" providerId="Windows Live" clId="Web-{9FB8D0A5-036D-437D-8E9F-8B5A28E33966}" dt="2019-03-14T13:09:44.882" v="1300" actId="20577"/>
          <ac:spMkLst>
            <pc:docMk/>
            <pc:sldMk cId="3537704510" sldId="372"/>
            <ac:spMk id="2" creationId="{00000000-0000-0000-0000-000000000000}"/>
          </ac:spMkLst>
        </pc:spChg>
        <pc:spChg chg="mod">
          <ac:chgData name="Guest User" userId="190f37f41a7255b1" providerId="Windows Live" clId="Web-{9FB8D0A5-036D-437D-8E9F-8B5A28E33966}" dt="2019-03-14T13:10:56.305" v="1373" actId="20577"/>
          <ac:spMkLst>
            <pc:docMk/>
            <pc:sldMk cId="3537704510" sldId="372"/>
            <ac:spMk id="3" creationId="{5513124E-350B-4010-AC58-C5E66CA7E140}"/>
          </ac:spMkLst>
        </pc:spChg>
        <pc:spChg chg="mod">
          <ac:chgData name="Guest User" userId="190f37f41a7255b1" providerId="Windows Live" clId="Web-{9FB8D0A5-036D-437D-8E9F-8B5A28E33966}" dt="2019-03-14T13:11:31.978" v="1412" actId="20577"/>
          <ac:spMkLst>
            <pc:docMk/>
            <pc:sldMk cId="3537704510" sldId="372"/>
            <ac:spMk id="9" creationId="{00000000-0000-0000-0000-000000000000}"/>
          </ac:spMkLst>
        </pc:spChg>
      </pc:sldChg>
      <pc:sldChg chg="modSp add replId">
        <pc:chgData name="Guest User" userId="190f37f41a7255b1" providerId="Windows Live" clId="Web-{9FB8D0A5-036D-437D-8E9F-8B5A28E33966}" dt="2019-03-14T13:20:16.080" v="1872" actId="20577"/>
        <pc:sldMkLst>
          <pc:docMk/>
          <pc:sldMk cId="3539902477" sldId="373"/>
        </pc:sldMkLst>
        <pc:spChg chg="mod">
          <ac:chgData name="Guest User" userId="190f37f41a7255b1" providerId="Windows Live" clId="Web-{9FB8D0A5-036D-437D-8E9F-8B5A28E33966}" dt="2019-03-14T13:14:42.887" v="1498" actId="20577"/>
          <ac:spMkLst>
            <pc:docMk/>
            <pc:sldMk cId="3539902477" sldId="373"/>
            <ac:spMk id="2" creationId="{00000000-0000-0000-0000-000000000000}"/>
          </ac:spMkLst>
        </pc:spChg>
        <pc:spChg chg="mod">
          <ac:chgData name="Guest User" userId="190f37f41a7255b1" providerId="Windows Live" clId="Web-{9FB8D0A5-036D-437D-8E9F-8B5A28E33966}" dt="2019-03-14T13:20:16.080" v="1872" actId="20577"/>
          <ac:spMkLst>
            <pc:docMk/>
            <pc:sldMk cId="3539902477" sldId="373"/>
            <ac:spMk id="3" creationId="{5513124E-350B-4010-AC58-C5E66CA7E140}"/>
          </ac:spMkLst>
        </pc:spChg>
        <pc:spChg chg="mod">
          <ac:chgData name="Guest User" userId="190f37f41a7255b1" providerId="Windows Live" clId="Web-{9FB8D0A5-036D-437D-8E9F-8B5A28E33966}" dt="2019-03-14T13:15:29.466" v="1513" actId="20577"/>
          <ac:spMkLst>
            <pc:docMk/>
            <pc:sldMk cId="3539902477" sldId="373"/>
            <ac:spMk id="9" creationId="{00000000-0000-0000-0000-000000000000}"/>
          </ac:spMkLst>
        </pc:spChg>
      </pc:sldChg>
      <pc:sldChg chg="add ord replId">
        <pc:chgData name="Guest User" userId="190f37f41a7255b1" providerId="Windows Live" clId="Web-{9FB8D0A5-036D-437D-8E9F-8B5A28E33966}" dt="2019-03-14T13:21:46.644" v="1878"/>
        <pc:sldMkLst>
          <pc:docMk/>
          <pc:sldMk cId="1554950787" sldId="374"/>
        </pc:sldMkLst>
      </pc:sldChg>
      <pc:sldChg chg="add ord replId">
        <pc:chgData name="Guest User" userId="190f37f41a7255b1" providerId="Windows Live" clId="Web-{9FB8D0A5-036D-437D-8E9F-8B5A28E33966}" dt="2019-03-14T13:23:08.396" v="1879"/>
        <pc:sldMkLst>
          <pc:docMk/>
          <pc:sldMk cId="496365950" sldId="375"/>
        </pc:sldMkLst>
      </pc:sldChg>
      <pc:sldChg chg="modSp add replId modNotes">
        <pc:chgData name="Guest User" userId="190f37f41a7255b1" providerId="Windows Live" clId="Web-{9FB8D0A5-036D-437D-8E9F-8B5A28E33966}" dt="2019-03-14T13:26:10.399" v="2101"/>
        <pc:sldMkLst>
          <pc:docMk/>
          <pc:sldMk cId="4238145307" sldId="376"/>
        </pc:sldMkLst>
        <pc:spChg chg="mod">
          <ac:chgData name="Guest User" userId="190f37f41a7255b1" providerId="Windows Live" clId="Web-{9FB8D0A5-036D-437D-8E9F-8B5A28E33966}" dt="2019-03-14T13:24:51.726" v="1948" actId="20577"/>
          <ac:spMkLst>
            <pc:docMk/>
            <pc:sldMk cId="4238145307" sldId="376"/>
            <ac:spMk id="2" creationId="{00000000-0000-0000-0000-000000000000}"/>
          </ac:spMkLst>
        </pc:spChg>
        <pc:spChg chg="mod">
          <ac:chgData name="Guest User" userId="190f37f41a7255b1" providerId="Windows Live" clId="Web-{9FB8D0A5-036D-437D-8E9F-8B5A28E33966}" dt="2019-03-14T13:25:57.836" v="2098" actId="20577"/>
          <ac:spMkLst>
            <pc:docMk/>
            <pc:sldMk cId="4238145307" sldId="376"/>
            <ac:spMk id="3" creationId="{5513124E-350B-4010-AC58-C5E66CA7E140}"/>
          </ac:spMkLst>
        </pc:spChg>
        <pc:spChg chg="mod">
          <ac:chgData name="Guest User" userId="190f37f41a7255b1" providerId="Windows Live" clId="Web-{9FB8D0A5-036D-437D-8E9F-8B5A28E33966}" dt="2019-03-14T13:25:06.368" v="1975" actId="20577"/>
          <ac:spMkLst>
            <pc:docMk/>
            <pc:sldMk cId="4238145307" sldId="376"/>
            <ac:spMk id="9" creationId="{00000000-0000-0000-0000-000000000000}"/>
          </ac:spMkLst>
        </pc:spChg>
      </pc:sldChg>
    </pc:docChg>
  </pc:docChgLst>
  <pc:docChgLst>
    <pc:chgData name="Guest User" userId="190f37f41a7255b1" providerId="Windows Live" clId="Web-{D9D93505-FE8C-44FA-A3A1-BC7067F393C0}"/>
    <pc:docChg chg="addSld modSld">
      <pc:chgData name="Guest User" userId="190f37f41a7255b1" providerId="Windows Live" clId="Web-{D9D93505-FE8C-44FA-A3A1-BC7067F393C0}" dt="2019-03-17T21:05:21.544" v="549" actId="20577"/>
      <pc:docMkLst>
        <pc:docMk/>
      </pc:docMkLst>
      <pc:sldChg chg="modNotes">
        <pc:chgData name="Guest User" userId="190f37f41a7255b1" providerId="Windows Live" clId="Web-{D9D93505-FE8C-44FA-A3A1-BC7067F393C0}" dt="2019-03-17T20:44:21.700" v="263"/>
        <pc:sldMkLst>
          <pc:docMk/>
          <pc:sldMk cId="3974573171" sldId="368"/>
        </pc:sldMkLst>
      </pc:sldChg>
      <pc:sldChg chg="modNotes">
        <pc:chgData name="Guest User" userId="190f37f41a7255b1" providerId="Windows Live" clId="Web-{D9D93505-FE8C-44FA-A3A1-BC7067F393C0}" dt="2019-03-17T20:48:49.703" v="346"/>
        <pc:sldMkLst>
          <pc:docMk/>
          <pc:sldMk cId="2429295426" sldId="371"/>
        </pc:sldMkLst>
      </pc:sldChg>
      <pc:sldChg chg="addSp delSp modSp">
        <pc:chgData name="Guest User" userId="190f37f41a7255b1" providerId="Windows Live" clId="Web-{D9D93505-FE8C-44FA-A3A1-BC7067F393C0}" dt="2019-03-17T21:05:21.544" v="548" actId="20577"/>
        <pc:sldMkLst>
          <pc:docMk/>
          <pc:sldMk cId="1618807772" sldId="385"/>
        </pc:sldMkLst>
        <pc:spChg chg="mod">
          <ac:chgData name="Guest User" userId="190f37f41a7255b1" providerId="Windows Live" clId="Web-{D9D93505-FE8C-44FA-A3A1-BC7067F393C0}" dt="2019-03-17T21:04:54.419" v="535" actId="20577"/>
          <ac:spMkLst>
            <pc:docMk/>
            <pc:sldMk cId="1618807772" sldId="385"/>
            <ac:spMk id="10" creationId="{9540915F-5013-459F-8A13-F8EBA8106347}"/>
          </ac:spMkLst>
        </pc:spChg>
        <pc:spChg chg="mod">
          <ac:chgData name="Guest User" userId="190f37f41a7255b1" providerId="Windows Live" clId="Web-{D9D93505-FE8C-44FA-A3A1-BC7067F393C0}" dt="2019-03-17T21:05:21.544" v="548" actId="20577"/>
          <ac:spMkLst>
            <pc:docMk/>
            <pc:sldMk cId="1618807772" sldId="385"/>
            <ac:spMk id="11" creationId="{82D2B4D3-C139-4D89-8D98-4AB7C8A91F97}"/>
          </ac:spMkLst>
        </pc:spChg>
        <pc:graphicFrameChg chg="add del mod modGraphic">
          <ac:chgData name="Guest User" userId="190f37f41a7255b1" providerId="Windows Live" clId="Web-{D9D93505-FE8C-44FA-A3A1-BC7067F393C0}" dt="2019-03-17T21:04:17.277" v="524"/>
          <ac:graphicFrameMkLst>
            <pc:docMk/>
            <pc:sldMk cId="1618807772" sldId="385"/>
            <ac:graphicFrameMk id="3" creationId="{C408721C-1BD9-4C87-BDDB-B04B6B94338B}"/>
          </ac:graphicFrameMkLst>
        </pc:graphicFrameChg>
        <pc:graphicFrameChg chg="add del mod">
          <ac:chgData name="Guest User" userId="190f37f41a7255b1" providerId="Windows Live" clId="Web-{D9D93505-FE8C-44FA-A3A1-BC7067F393C0}" dt="2019-03-17T21:02:02.760" v="516"/>
          <ac:graphicFrameMkLst>
            <pc:docMk/>
            <pc:sldMk cId="1618807772" sldId="385"/>
            <ac:graphicFrameMk id="4" creationId="{C5EABBE8-9523-4128-B226-105238EA7AFB}"/>
          </ac:graphicFrameMkLst>
        </pc:graphicFrameChg>
      </pc:sldChg>
      <pc:sldChg chg="addSp modSp add replId modNotes">
        <pc:chgData name="Guest User" userId="190f37f41a7255b1" providerId="Windows Live" clId="Web-{D9D93505-FE8C-44FA-A3A1-BC7067F393C0}" dt="2019-03-17T20:54:44.520" v="511"/>
        <pc:sldMkLst>
          <pc:docMk/>
          <pc:sldMk cId="2968121821" sldId="387"/>
        </pc:sldMkLst>
        <pc:spChg chg="add mod">
          <ac:chgData name="Guest User" userId="190f37f41a7255b1" providerId="Windows Live" clId="Web-{D9D93505-FE8C-44FA-A3A1-BC7067F393C0}" dt="2019-03-17T20:44:03.731" v="261" actId="20577"/>
          <ac:spMkLst>
            <pc:docMk/>
            <pc:sldMk cId="2968121821" sldId="387"/>
            <ac:spMk id="3" creationId="{D777FCA1-FB0A-43F9-86A7-4CAF6B73BCCC}"/>
          </ac:spMkLst>
        </pc:spChg>
        <pc:spChg chg="mod">
          <ac:chgData name="Guest User" userId="190f37f41a7255b1" providerId="Windows Live" clId="Web-{D9D93505-FE8C-44FA-A3A1-BC7067F393C0}" dt="2019-03-17T20:40:35.259" v="32" actId="20577"/>
          <ac:spMkLst>
            <pc:docMk/>
            <pc:sldMk cId="2968121821" sldId="387"/>
            <ac:spMk id="9" creationId="{00000000-0000-0000-0000-000000000000}"/>
          </ac:spMkLst>
        </pc:spChg>
        <pc:spChg chg="mod">
          <ac:chgData name="Guest User" userId="190f37f41a7255b1" providerId="Windows Live" clId="Web-{D9D93505-FE8C-44FA-A3A1-BC7067F393C0}" dt="2019-03-17T20:41:58.542" v="177" actId="14100"/>
          <ac:spMkLst>
            <pc:docMk/>
            <pc:sldMk cId="2968121821" sldId="387"/>
            <ac:spMk id="13" creationId="{00000000-0000-0000-0000-000000000000}"/>
          </ac:spMkLst>
        </pc:spChg>
      </pc:sldChg>
    </pc:docChg>
  </pc:docChgLst>
  <pc:docChgLst>
    <pc:chgData name="Guest User" userId="190f37f41a7255b1" providerId="Windows Live" clId="Web-{461D3F38-5214-41C8-BD66-84093F3243F4}"/>
    <pc:docChg chg="modSld">
      <pc:chgData name="Guest User" userId="190f37f41a7255b1" providerId="Windows Live" clId="Web-{461D3F38-5214-41C8-BD66-84093F3243F4}" dt="2019-03-24T15:02:06.668" v="279" actId="14100"/>
      <pc:docMkLst>
        <pc:docMk/>
      </pc:docMkLst>
      <pc:sldChg chg="addSp delSp modSp">
        <pc:chgData name="Guest User" userId="190f37f41a7255b1" providerId="Windows Live" clId="Web-{461D3F38-5214-41C8-BD66-84093F3243F4}" dt="2019-03-24T15:02:06.668" v="279" actId="14100"/>
        <pc:sldMkLst>
          <pc:docMk/>
          <pc:sldMk cId="3724731515" sldId="338"/>
        </pc:sldMkLst>
        <pc:spChg chg="add del mod">
          <ac:chgData name="Guest User" userId="190f37f41a7255b1" providerId="Windows Live" clId="Web-{461D3F38-5214-41C8-BD66-84093F3243F4}" dt="2019-03-24T15:02:01.387" v="278"/>
          <ac:spMkLst>
            <pc:docMk/>
            <pc:sldMk cId="3724731515" sldId="338"/>
            <ac:spMk id="8" creationId="{8FE65BCB-D8D0-4FA1-AF9F-9C75E78AECE3}"/>
          </ac:spMkLst>
        </pc:spChg>
        <pc:picChg chg="del">
          <ac:chgData name="Guest User" userId="190f37f41a7255b1" providerId="Windows Live" clId="Web-{461D3F38-5214-41C8-BD66-84093F3243F4}" dt="2019-03-24T14:50:05.021" v="196"/>
          <ac:picMkLst>
            <pc:docMk/>
            <pc:sldMk cId="3724731515" sldId="338"/>
            <ac:picMk id="2" creationId="{00000000-0000-0000-0000-000000000000}"/>
          </ac:picMkLst>
        </pc:picChg>
        <pc:picChg chg="add mod">
          <ac:chgData name="Guest User" userId="190f37f41a7255b1" providerId="Windows Live" clId="Web-{461D3F38-5214-41C8-BD66-84093F3243F4}" dt="2019-03-24T15:02:06.668" v="279" actId="14100"/>
          <ac:picMkLst>
            <pc:docMk/>
            <pc:sldMk cId="3724731515" sldId="338"/>
            <ac:picMk id="3" creationId="{BFD1B43C-3567-4A5A-B254-3139EDB460BC}"/>
          </ac:picMkLst>
        </pc:picChg>
      </pc:sldChg>
      <pc:sldChg chg="addSp delSp modSp">
        <pc:chgData name="Guest User" userId="190f37f41a7255b1" providerId="Windows Live" clId="Web-{461D3F38-5214-41C8-BD66-84093F3243F4}" dt="2019-03-24T14:53:06.523" v="222"/>
        <pc:sldMkLst>
          <pc:docMk/>
          <pc:sldMk cId="3088822554" sldId="362"/>
        </pc:sldMkLst>
        <pc:spChg chg="add del mod">
          <ac:chgData name="Guest User" userId="190f37f41a7255b1" providerId="Windows Live" clId="Web-{461D3F38-5214-41C8-BD66-84093F3243F4}" dt="2019-03-24T14:53:06.523" v="222"/>
          <ac:spMkLst>
            <pc:docMk/>
            <pc:sldMk cId="3088822554" sldId="362"/>
            <ac:spMk id="5" creationId="{D5CE839E-F856-42F3-846E-669993ED8E81}"/>
          </ac:spMkLst>
        </pc:spChg>
        <pc:picChg chg="add mod">
          <ac:chgData name="Guest User" userId="190f37f41a7255b1" providerId="Windows Live" clId="Web-{461D3F38-5214-41C8-BD66-84093F3243F4}" dt="2019-03-24T14:53:00.273" v="221" actId="1076"/>
          <ac:picMkLst>
            <pc:docMk/>
            <pc:sldMk cId="3088822554" sldId="362"/>
            <ac:picMk id="3" creationId="{76CA7D82-0723-4186-A1F8-5336F38818A8}"/>
          </ac:picMkLst>
        </pc:picChg>
      </pc:sldChg>
      <pc:sldChg chg="addSp delSp modSp">
        <pc:chgData name="Guest User" userId="190f37f41a7255b1" providerId="Windows Live" clId="Web-{461D3F38-5214-41C8-BD66-84093F3243F4}" dt="2019-03-24T14:56:49.650" v="245" actId="14100"/>
        <pc:sldMkLst>
          <pc:docMk/>
          <pc:sldMk cId="620474472" sldId="363"/>
        </pc:sldMkLst>
        <pc:spChg chg="add del mod">
          <ac:chgData name="Guest User" userId="190f37f41a7255b1" providerId="Windows Live" clId="Web-{461D3F38-5214-41C8-BD66-84093F3243F4}" dt="2019-03-24T14:56:46.618" v="244"/>
          <ac:spMkLst>
            <pc:docMk/>
            <pc:sldMk cId="620474472" sldId="363"/>
            <ac:spMk id="5" creationId="{A27532E9-FC5C-44E0-83FF-CD7F006BCF69}"/>
          </ac:spMkLst>
        </pc:spChg>
        <pc:spChg chg="mod">
          <ac:chgData name="Guest User" userId="190f37f41a7255b1" providerId="Windows Live" clId="Web-{461D3F38-5214-41C8-BD66-84093F3243F4}" dt="2019-03-24T14:41:50.345" v="104" actId="20577"/>
          <ac:spMkLst>
            <pc:docMk/>
            <pc:sldMk cId="620474472" sldId="363"/>
            <ac:spMk id="13" creationId="{00000000-0000-0000-0000-000000000000}"/>
          </ac:spMkLst>
        </pc:spChg>
        <pc:picChg chg="add mod">
          <ac:chgData name="Guest User" userId="190f37f41a7255b1" providerId="Windows Live" clId="Web-{461D3F38-5214-41C8-BD66-84093F3243F4}" dt="2019-03-24T14:56:49.650" v="245" actId="14100"/>
          <ac:picMkLst>
            <pc:docMk/>
            <pc:sldMk cId="620474472" sldId="363"/>
            <ac:picMk id="3" creationId="{48F8117C-FCD4-443A-AB8C-4BE495188100}"/>
          </ac:picMkLst>
        </pc:picChg>
      </pc:sldChg>
      <pc:sldChg chg="addSp delSp modSp modNotes">
        <pc:chgData name="Guest User" userId="190f37f41a7255b1" providerId="Windows Live" clId="Web-{461D3F38-5214-41C8-BD66-84093F3243F4}" dt="2019-03-24T14:58:25.713" v="252"/>
        <pc:sldMkLst>
          <pc:docMk/>
          <pc:sldMk cId="2560045439" sldId="364"/>
        </pc:sldMkLst>
        <pc:spChg chg="add del mod">
          <ac:chgData name="Guest User" userId="190f37f41a7255b1" providerId="Windows Live" clId="Web-{461D3F38-5214-41C8-BD66-84093F3243F4}" dt="2019-03-24T14:58:25.713" v="252"/>
          <ac:spMkLst>
            <pc:docMk/>
            <pc:sldMk cId="2560045439" sldId="364"/>
            <ac:spMk id="5" creationId="{16FE2DE8-D9A0-4BD7-BA76-C0CDF8A2207C}"/>
          </ac:spMkLst>
        </pc:spChg>
        <pc:picChg chg="add mod">
          <ac:chgData name="Guest User" userId="190f37f41a7255b1" providerId="Windows Live" clId="Web-{461D3F38-5214-41C8-BD66-84093F3243F4}" dt="2019-03-24T14:58:16.150" v="251" actId="1076"/>
          <ac:picMkLst>
            <pc:docMk/>
            <pc:sldMk cId="2560045439" sldId="364"/>
            <ac:picMk id="3" creationId="{2321058F-5F5E-4225-B0A3-554CF27705A9}"/>
          </ac:picMkLst>
        </pc:picChg>
      </pc:sldChg>
      <pc:sldChg chg="addSp delSp modSp">
        <pc:chgData name="Guest User" userId="190f37f41a7255b1" providerId="Windows Live" clId="Web-{461D3F38-5214-41C8-BD66-84093F3243F4}" dt="2019-03-24T15:00:29.292" v="267" actId="14100"/>
        <pc:sldMkLst>
          <pc:docMk/>
          <pc:sldMk cId="3974573171" sldId="368"/>
        </pc:sldMkLst>
        <pc:spChg chg="add del mod">
          <ac:chgData name="Guest User" userId="190f37f41a7255b1" providerId="Windows Live" clId="Web-{461D3F38-5214-41C8-BD66-84093F3243F4}" dt="2019-03-24T15:00:13.386" v="264"/>
          <ac:spMkLst>
            <pc:docMk/>
            <pc:sldMk cId="3974573171" sldId="368"/>
            <ac:spMk id="5" creationId="{33DD4EA1-C67F-40F8-B012-DC5408679450}"/>
          </ac:spMkLst>
        </pc:spChg>
        <pc:spChg chg="add del mod">
          <ac:chgData name="Guest User" userId="190f37f41a7255b1" providerId="Windows Live" clId="Web-{461D3F38-5214-41C8-BD66-84093F3243F4}" dt="2019-03-24T15:00:19.824" v="265"/>
          <ac:spMkLst>
            <pc:docMk/>
            <pc:sldMk cId="3974573171" sldId="368"/>
            <ac:spMk id="10" creationId="{7B5AE816-ED04-42D1-BF33-CE8C4F28E1F5}"/>
          </ac:spMkLst>
        </pc:spChg>
        <pc:picChg chg="add mod">
          <ac:chgData name="Guest User" userId="190f37f41a7255b1" providerId="Windows Live" clId="Web-{461D3F38-5214-41C8-BD66-84093F3243F4}" dt="2019-03-24T15:00:22.964" v="266" actId="1076"/>
          <ac:picMkLst>
            <pc:docMk/>
            <pc:sldMk cId="3974573171" sldId="368"/>
            <ac:picMk id="3" creationId="{416539C3-FAD3-4312-B53D-5D878AA43E4D}"/>
          </ac:picMkLst>
        </pc:picChg>
        <pc:picChg chg="add mod">
          <ac:chgData name="Guest User" userId="190f37f41a7255b1" providerId="Windows Live" clId="Web-{461D3F38-5214-41C8-BD66-84093F3243F4}" dt="2019-03-24T15:00:29.292" v="267" actId="14100"/>
          <ac:picMkLst>
            <pc:docMk/>
            <pc:sldMk cId="3974573171" sldId="368"/>
            <ac:picMk id="7" creationId="{9DED8E35-CC46-466D-8E91-ACD74CC81E24}"/>
          </ac:picMkLst>
        </pc:picChg>
      </pc:sldChg>
      <pc:sldChg chg="modSp">
        <pc:chgData name="Guest User" userId="190f37f41a7255b1" providerId="Windows Live" clId="Web-{461D3F38-5214-41C8-BD66-84093F3243F4}" dt="2019-03-24T14:47:18.816" v="189" actId="20577"/>
        <pc:sldMkLst>
          <pc:docMk/>
          <pc:sldMk cId="3108897405" sldId="369"/>
        </pc:sldMkLst>
        <pc:spChg chg="mod">
          <ac:chgData name="Guest User" userId="190f37f41a7255b1" providerId="Windows Live" clId="Web-{461D3F38-5214-41C8-BD66-84093F3243F4}" dt="2019-03-24T14:47:18.816" v="189" actId="20577"/>
          <ac:spMkLst>
            <pc:docMk/>
            <pc:sldMk cId="3108897405" sldId="369"/>
            <ac:spMk id="3" creationId="{5513124E-350B-4010-AC58-C5E66CA7E140}"/>
          </ac:spMkLst>
        </pc:spChg>
      </pc:sldChg>
      <pc:sldChg chg="modNotes">
        <pc:chgData name="Guest User" userId="190f37f41a7255b1" providerId="Windows Live" clId="Web-{461D3F38-5214-41C8-BD66-84093F3243F4}" dt="2019-03-24T14:48:08.848" v="192"/>
        <pc:sldMkLst>
          <pc:docMk/>
          <pc:sldMk cId="2429295426" sldId="371"/>
        </pc:sldMkLst>
      </pc:sldChg>
      <pc:sldChg chg="delSp">
        <pc:chgData name="Guest User" userId="190f37f41a7255b1" providerId="Windows Live" clId="Web-{461D3F38-5214-41C8-BD66-84093F3243F4}" dt="2019-03-24T14:49:30.302" v="193"/>
        <pc:sldMkLst>
          <pc:docMk/>
          <pc:sldMk cId="57625851" sldId="377"/>
        </pc:sldMkLst>
        <pc:picChg chg="del">
          <ac:chgData name="Guest User" userId="190f37f41a7255b1" providerId="Windows Live" clId="Web-{461D3F38-5214-41C8-BD66-84093F3243F4}" dt="2019-03-24T14:49:30.302" v="193"/>
          <ac:picMkLst>
            <pc:docMk/>
            <pc:sldMk cId="57625851" sldId="377"/>
            <ac:picMk id="2" creationId="{00000000-0000-0000-0000-000000000000}"/>
          </ac:picMkLst>
        </pc:picChg>
      </pc:sldChg>
      <pc:sldChg chg="modSp">
        <pc:chgData name="Guest User" userId="190f37f41a7255b1" providerId="Windows Live" clId="Web-{461D3F38-5214-41C8-BD66-84093F3243F4}" dt="2019-03-24T14:50:37.568" v="198" actId="14100"/>
        <pc:sldMkLst>
          <pc:docMk/>
          <pc:sldMk cId="695346968" sldId="379"/>
        </pc:sldMkLst>
        <pc:spChg chg="mod">
          <ac:chgData name="Guest User" userId="190f37f41a7255b1" providerId="Windows Live" clId="Web-{461D3F38-5214-41C8-BD66-84093F3243F4}" dt="2019-03-24T14:50:33.943" v="197" actId="1076"/>
          <ac:spMkLst>
            <pc:docMk/>
            <pc:sldMk cId="695346968" sldId="379"/>
            <ac:spMk id="5" creationId="{00000000-0000-0000-0000-000000000000}"/>
          </ac:spMkLst>
        </pc:spChg>
        <pc:spChg chg="mod">
          <ac:chgData name="Guest User" userId="190f37f41a7255b1" providerId="Windows Live" clId="Web-{461D3F38-5214-41C8-BD66-84093F3243F4}" dt="2019-03-24T14:50:37.568" v="198" actId="14100"/>
          <ac:spMkLst>
            <pc:docMk/>
            <pc:sldMk cId="695346968" sldId="379"/>
            <ac:spMk id="6" creationId="{00000000-0000-0000-0000-000000000000}"/>
          </ac:spMkLst>
        </pc:spChg>
      </pc:sldChg>
      <pc:sldChg chg="modNotes">
        <pc:chgData name="Guest User" userId="190f37f41a7255b1" providerId="Windows Live" clId="Web-{461D3F38-5214-41C8-BD66-84093F3243F4}" dt="2019-03-24T14:51:17.381" v="215"/>
        <pc:sldMkLst>
          <pc:docMk/>
          <pc:sldMk cId="1873929971" sldId="380"/>
        </pc:sldMkLst>
      </pc:sldChg>
      <pc:sldChg chg="modSp">
        <pc:chgData name="Guest User" userId="190f37f41a7255b1" providerId="Windows Live" clId="Web-{461D3F38-5214-41C8-BD66-84093F3243F4}" dt="2019-03-24T14:41:16.344" v="96" actId="20577"/>
        <pc:sldMkLst>
          <pc:docMk/>
          <pc:sldMk cId="4005750368" sldId="382"/>
        </pc:sldMkLst>
        <pc:spChg chg="mod">
          <ac:chgData name="Guest User" userId="190f37f41a7255b1" providerId="Windows Live" clId="Web-{461D3F38-5214-41C8-BD66-84093F3243F4}" dt="2019-03-24T14:41:16.344" v="96" actId="20577"/>
          <ac:spMkLst>
            <pc:docMk/>
            <pc:sldMk cId="4005750368" sldId="382"/>
            <ac:spMk id="13" creationId="{00000000-0000-0000-0000-000000000000}"/>
          </ac:spMkLst>
        </pc:spChg>
      </pc:sldChg>
      <pc:sldChg chg="modSp modNotes">
        <pc:chgData name="Guest User" userId="190f37f41a7255b1" providerId="Windows Live" clId="Web-{461D3F38-5214-41C8-BD66-84093F3243F4}" dt="2019-03-24T14:43:30.299" v="184"/>
        <pc:sldMkLst>
          <pc:docMk/>
          <pc:sldMk cId="2642769399" sldId="383"/>
        </pc:sldMkLst>
        <pc:spChg chg="mod">
          <ac:chgData name="Guest User" userId="190f37f41a7255b1" providerId="Windows Live" clId="Web-{461D3F38-5214-41C8-BD66-84093F3243F4}" dt="2019-03-24T14:42:50.158" v="108" actId="20577"/>
          <ac:spMkLst>
            <pc:docMk/>
            <pc:sldMk cId="2642769399" sldId="383"/>
            <ac:spMk id="13" creationId="{00000000-0000-0000-0000-000000000000}"/>
          </ac:spMkLst>
        </pc:spChg>
      </pc:sldChg>
      <pc:sldChg chg="addSp modSp">
        <pc:chgData name="Guest User" userId="190f37f41a7255b1" providerId="Windows Live" clId="Web-{461D3F38-5214-41C8-BD66-84093F3243F4}" dt="2019-03-24T14:54:45.992" v="226" actId="14100"/>
        <pc:sldMkLst>
          <pc:docMk/>
          <pc:sldMk cId="1618807772" sldId="385"/>
        </pc:sldMkLst>
        <pc:picChg chg="add mod">
          <ac:chgData name="Guest User" userId="190f37f41a7255b1" providerId="Windows Live" clId="Web-{461D3F38-5214-41C8-BD66-84093F3243F4}" dt="2019-03-24T14:54:45.992" v="226" actId="14100"/>
          <ac:picMkLst>
            <pc:docMk/>
            <pc:sldMk cId="1618807772" sldId="385"/>
            <ac:picMk id="4" creationId="{2C6B6AD4-1BFA-49B0-9C62-5DBF6EC325A8}"/>
          </ac:picMkLst>
        </pc:picChg>
      </pc:sldChg>
      <pc:sldChg chg="addSp delSp modSp">
        <pc:chgData name="Guest User" userId="190f37f41a7255b1" providerId="Windows Live" clId="Web-{461D3F38-5214-41C8-BD66-84093F3243F4}" dt="2019-03-24T14:55:50.993" v="235"/>
        <pc:sldMkLst>
          <pc:docMk/>
          <pc:sldMk cId="3593235890" sldId="386"/>
        </pc:sldMkLst>
        <pc:spChg chg="mod">
          <ac:chgData name="Guest User" userId="190f37f41a7255b1" providerId="Windows Live" clId="Web-{461D3F38-5214-41C8-BD66-84093F3243F4}" dt="2019-03-24T14:40:37.193" v="79" actId="1076"/>
          <ac:spMkLst>
            <pc:docMk/>
            <pc:sldMk cId="3593235890" sldId="386"/>
            <ac:spMk id="4" creationId="{92F44488-4BB7-4251-8339-78C02C9A60F1}"/>
          </ac:spMkLst>
        </pc:spChg>
        <pc:spChg chg="add del mod">
          <ac:chgData name="Guest User" userId="190f37f41a7255b1" providerId="Windows Live" clId="Web-{461D3F38-5214-41C8-BD66-84093F3243F4}" dt="2019-03-24T14:55:50.993" v="235"/>
          <ac:spMkLst>
            <pc:docMk/>
            <pc:sldMk cId="3593235890" sldId="386"/>
            <ac:spMk id="6" creationId="{CB9684A9-6314-4713-90F9-FFB79C40742E}"/>
          </ac:spMkLst>
        </pc:spChg>
        <pc:picChg chg="add mod">
          <ac:chgData name="Guest User" userId="190f37f41a7255b1" providerId="Windows Live" clId="Web-{461D3F38-5214-41C8-BD66-84093F3243F4}" dt="2019-03-24T14:55:47.555" v="234" actId="1076"/>
          <ac:picMkLst>
            <pc:docMk/>
            <pc:sldMk cId="3593235890" sldId="386"/>
            <ac:picMk id="3" creationId="{CC5D3906-B55F-4C75-BE05-21CD90D2C4F3}"/>
          </ac:picMkLst>
        </pc:picChg>
      </pc:sldChg>
      <pc:sldChg chg="modSp">
        <pc:chgData name="Guest User" userId="190f37f41a7255b1" providerId="Windows Live" clId="Web-{461D3F38-5214-41C8-BD66-84093F3243F4}" dt="2019-03-24T14:49:54.333" v="195" actId="14100"/>
        <pc:sldMkLst>
          <pc:docMk/>
          <pc:sldMk cId="1477464009" sldId="391"/>
        </pc:sldMkLst>
        <pc:spChg chg="mod">
          <ac:chgData name="Guest User" userId="190f37f41a7255b1" providerId="Windows Live" clId="Web-{461D3F38-5214-41C8-BD66-84093F3243F4}" dt="2019-03-24T14:49:48.724" v="194" actId="1076"/>
          <ac:spMkLst>
            <pc:docMk/>
            <pc:sldMk cId="1477464009" sldId="391"/>
            <ac:spMk id="5" creationId="{00000000-0000-0000-0000-000000000000}"/>
          </ac:spMkLst>
        </pc:spChg>
        <pc:spChg chg="mod">
          <ac:chgData name="Guest User" userId="190f37f41a7255b1" providerId="Windows Live" clId="Web-{461D3F38-5214-41C8-BD66-84093F3243F4}" dt="2019-03-24T14:49:54.333" v="195" actId="14100"/>
          <ac:spMkLst>
            <pc:docMk/>
            <pc:sldMk cId="1477464009" sldId="391"/>
            <ac:spMk id="6" creationId="{00000000-0000-0000-0000-000000000000}"/>
          </ac:spMkLst>
        </pc:spChg>
      </pc:sldChg>
    </pc:docChg>
  </pc:docChgLst>
  <pc:docChgLst>
    <pc:chgData name="Guest User" userId="190f37f41a7255b1" providerId="Windows Live" clId="Web-{9E0D64E3-C3B5-44CB-BFAE-0EA47FB8DAA9}"/>
    <pc:docChg chg="addSld delSld modSld sldOrd">
      <pc:chgData name="Guest User" userId="190f37f41a7255b1" providerId="Windows Live" clId="Web-{9E0D64E3-C3B5-44CB-BFAE-0EA47FB8DAA9}" dt="2019-03-15T14:41:26.195" v="1401" actId="20577"/>
      <pc:docMkLst>
        <pc:docMk/>
      </pc:docMkLst>
      <pc:sldChg chg="modSp ord">
        <pc:chgData name="Guest User" userId="190f37f41a7255b1" providerId="Windows Live" clId="Web-{9E0D64E3-C3B5-44CB-BFAE-0EA47FB8DAA9}" dt="2019-03-15T14:10:41.062" v="390"/>
        <pc:sldMkLst>
          <pc:docMk/>
          <pc:sldMk cId="3885277075" sldId="356"/>
        </pc:sldMkLst>
        <pc:spChg chg="mod">
          <ac:chgData name="Guest User" userId="190f37f41a7255b1" providerId="Windows Live" clId="Web-{9E0D64E3-C3B5-44CB-BFAE-0EA47FB8DAA9}" dt="2019-03-15T14:10:00.311" v="388" actId="14100"/>
          <ac:spMkLst>
            <pc:docMk/>
            <pc:sldMk cId="3885277075" sldId="356"/>
            <ac:spMk id="6" creationId="{00000000-0000-0000-0000-000000000000}"/>
          </ac:spMkLst>
        </pc:spChg>
      </pc:sldChg>
      <pc:sldChg chg="modSp">
        <pc:chgData name="Guest User" userId="190f37f41a7255b1" providerId="Windows Live" clId="Web-{9E0D64E3-C3B5-44CB-BFAE-0EA47FB8DAA9}" dt="2019-03-15T14:36:17.441" v="1322" actId="20577"/>
        <pc:sldMkLst>
          <pc:docMk/>
          <pc:sldMk cId="1971739644" sldId="361"/>
        </pc:sldMkLst>
        <pc:spChg chg="mod">
          <ac:chgData name="Guest User" userId="190f37f41a7255b1" providerId="Windows Live" clId="Web-{9E0D64E3-C3B5-44CB-BFAE-0EA47FB8DAA9}" dt="2019-03-15T14:36:17.441" v="1322" actId="20577"/>
          <ac:spMkLst>
            <pc:docMk/>
            <pc:sldMk cId="1971739644" sldId="361"/>
            <ac:spMk id="2" creationId="{00000000-0000-0000-0000-000000000000}"/>
          </ac:spMkLst>
        </pc:spChg>
      </pc:sldChg>
      <pc:sldChg chg="modSp">
        <pc:chgData name="Guest User" userId="190f37f41a7255b1" providerId="Windows Live" clId="Web-{9E0D64E3-C3B5-44CB-BFAE-0EA47FB8DAA9}" dt="2019-03-15T13:45:45.808" v="6" actId="20577"/>
        <pc:sldMkLst>
          <pc:docMk/>
          <pc:sldMk cId="3088822554" sldId="362"/>
        </pc:sldMkLst>
        <pc:spChg chg="mod">
          <ac:chgData name="Guest User" userId="190f37f41a7255b1" providerId="Windows Live" clId="Web-{9E0D64E3-C3B5-44CB-BFAE-0EA47FB8DAA9}" dt="2019-03-15T13:45:45.808" v="6" actId="20577"/>
          <ac:spMkLst>
            <pc:docMk/>
            <pc:sldMk cId="3088822554" sldId="362"/>
            <ac:spMk id="2" creationId="{00000000-0000-0000-0000-000000000000}"/>
          </ac:spMkLst>
        </pc:spChg>
      </pc:sldChg>
      <pc:sldChg chg="modSp">
        <pc:chgData name="Guest User" userId="190f37f41a7255b1" providerId="Windows Live" clId="Web-{9E0D64E3-C3B5-44CB-BFAE-0EA47FB8DAA9}" dt="2019-03-15T13:45:53.261" v="10" actId="20577"/>
        <pc:sldMkLst>
          <pc:docMk/>
          <pc:sldMk cId="620474472" sldId="363"/>
        </pc:sldMkLst>
        <pc:spChg chg="mod">
          <ac:chgData name="Guest User" userId="190f37f41a7255b1" providerId="Windows Live" clId="Web-{9E0D64E3-C3B5-44CB-BFAE-0EA47FB8DAA9}" dt="2019-03-15T13:45:53.261" v="10" actId="20577"/>
          <ac:spMkLst>
            <pc:docMk/>
            <pc:sldMk cId="620474472" sldId="363"/>
            <ac:spMk id="2" creationId="{00000000-0000-0000-0000-000000000000}"/>
          </ac:spMkLst>
        </pc:spChg>
      </pc:sldChg>
      <pc:sldChg chg="modSp">
        <pc:chgData name="Guest User" userId="190f37f41a7255b1" providerId="Windows Live" clId="Web-{9E0D64E3-C3B5-44CB-BFAE-0EA47FB8DAA9}" dt="2019-03-15T13:45:59.543" v="15" actId="20577"/>
        <pc:sldMkLst>
          <pc:docMk/>
          <pc:sldMk cId="2560045439" sldId="364"/>
        </pc:sldMkLst>
        <pc:spChg chg="mod">
          <ac:chgData name="Guest User" userId="190f37f41a7255b1" providerId="Windows Live" clId="Web-{9E0D64E3-C3B5-44CB-BFAE-0EA47FB8DAA9}" dt="2019-03-15T13:45:59.543" v="15" actId="20577"/>
          <ac:spMkLst>
            <pc:docMk/>
            <pc:sldMk cId="2560045439" sldId="364"/>
            <ac:spMk id="2" creationId="{00000000-0000-0000-0000-000000000000}"/>
          </ac:spMkLst>
        </pc:spChg>
      </pc:sldChg>
      <pc:sldChg chg="modSp">
        <pc:chgData name="Guest User" userId="190f37f41a7255b1" providerId="Windows Live" clId="Web-{9E0D64E3-C3B5-44CB-BFAE-0EA47FB8DAA9}" dt="2019-03-15T13:46:20.231" v="24" actId="20577"/>
        <pc:sldMkLst>
          <pc:docMk/>
          <pc:sldMk cId="2228802139" sldId="365"/>
        </pc:sldMkLst>
        <pc:spChg chg="mod">
          <ac:chgData name="Guest User" userId="190f37f41a7255b1" providerId="Windows Live" clId="Web-{9E0D64E3-C3B5-44CB-BFAE-0EA47FB8DAA9}" dt="2019-03-15T13:46:20.231" v="24" actId="20577"/>
          <ac:spMkLst>
            <pc:docMk/>
            <pc:sldMk cId="2228802139" sldId="365"/>
            <ac:spMk id="2" creationId="{00000000-0000-0000-0000-000000000000}"/>
          </ac:spMkLst>
        </pc:spChg>
      </pc:sldChg>
      <pc:sldChg chg="modSp">
        <pc:chgData name="Guest User" userId="190f37f41a7255b1" providerId="Windows Live" clId="Web-{9E0D64E3-C3B5-44CB-BFAE-0EA47FB8DAA9}" dt="2019-03-15T13:46:23.449" v="26" actId="20577"/>
        <pc:sldMkLst>
          <pc:docMk/>
          <pc:sldMk cId="2191751661" sldId="366"/>
        </pc:sldMkLst>
        <pc:spChg chg="mod">
          <ac:chgData name="Guest User" userId="190f37f41a7255b1" providerId="Windows Live" clId="Web-{9E0D64E3-C3B5-44CB-BFAE-0EA47FB8DAA9}" dt="2019-03-15T13:46:23.449" v="26" actId="20577"/>
          <ac:spMkLst>
            <pc:docMk/>
            <pc:sldMk cId="2191751661" sldId="366"/>
            <ac:spMk id="2" creationId="{00000000-0000-0000-0000-000000000000}"/>
          </ac:spMkLst>
        </pc:spChg>
      </pc:sldChg>
      <pc:sldChg chg="modSp">
        <pc:chgData name="Guest User" userId="190f37f41a7255b1" providerId="Windows Live" clId="Web-{9E0D64E3-C3B5-44CB-BFAE-0EA47FB8DAA9}" dt="2019-03-15T13:46:30.153" v="31" actId="20577"/>
        <pc:sldMkLst>
          <pc:docMk/>
          <pc:sldMk cId="2225281568" sldId="367"/>
        </pc:sldMkLst>
        <pc:spChg chg="mod">
          <ac:chgData name="Guest User" userId="190f37f41a7255b1" providerId="Windows Live" clId="Web-{9E0D64E3-C3B5-44CB-BFAE-0EA47FB8DAA9}" dt="2019-03-15T13:46:30.153" v="31" actId="20577"/>
          <ac:spMkLst>
            <pc:docMk/>
            <pc:sldMk cId="2225281568" sldId="367"/>
            <ac:spMk id="2" creationId="{00000000-0000-0000-0000-000000000000}"/>
          </ac:spMkLst>
        </pc:spChg>
      </pc:sldChg>
      <pc:sldChg chg="modSp">
        <pc:chgData name="Guest User" userId="190f37f41a7255b1" providerId="Windows Live" clId="Web-{9E0D64E3-C3B5-44CB-BFAE-0EA47FB8DAA9}" dt="2019-03-15T13:46:50.622" v="38" actId="20577"/>
        <pc:sldMkLst>
          <pc:docMk/>
          <pc:sldMk cId="3974573171" sldId="368"/>
        </pc:sldMkLst>
        <pc:spChg chg="mod">
          <ac:chgData name="Guest User" userId="190f37f41a7255b1" providerId="Windows Live" clId="Web-{9E0D64E3-C3B5-44CB-BFAE-0EA47FB8DAA9}" dt="2019-03-15T13:46:50.622" v="38" actId="20577"/>
          <ac:spMkLst>
            <pc:docMk/>
            <pc:sldMk cId="3974573171" sldId="368"/>
            <ac:spMk id="2" creationId="{00000000-0000-0000-0000-000000000000}"/>
          </ac:spMkLst>
        </pc:spChg>
      </pc:sldChg>
      <pc:sldChg chg="modSp">
        <pc:chgData name="Guest User" userId="190f37f41a7255b1" providerId="Windows Live" clId="Web-{9E0D64E3-C3B5-44CB-BFAE-0EA47FB8DAA9}" dt="2019-03-15T13:47:00.840" v="41" actId="20577"/>
        <pc:sldMkLst>
          <pc:docMk/>
          <pc:sldMk cId="3108897405" sldId="369"/>
        </pc:sldMkLst>
        <pc:spChg chg="mod">
          <ac:chgData name="Guest User" userId="190f37f41a7255b1" providerId="Windows Live" clId="Web-{9E0D64E3-C3B5-44CB-BFAE-0EA47FB8DAA9}" dt="2019-03-15T13:47:00.840" v="41" actId="20577"/>
          <ac:spMkLst>
            <pc:docMk/>
            <pc:sldMk cId="3108897405" sldId="369"/>
            <ac:spMk id="2" creationId="{00000000-0000-0000-0000-000000000000}"/>
          </ac:spMkLst>
        </pc:spChg>
      </pc:sldChg>
      <pc:sldChg chg="modSp">
        <pc:chgData name="Guest User" userId="190f37f41a7255b1" providerId="Windows Live" clId="Web-{9E0D64E3-C3B5-44CB-BFAE-0EA47FB8DAA9}" dt="2019-03-15T13:47:13.372" v="50" actId="20577"/>
        <pc:sldMkLst>
          <pc:docMk/>
          <pc:sldMk cId="3626363219" sldId="370"/>
        </pc:sldMkLst>
        <pc:spChg chg="mod">
          <ac:chgData name="Guest User" userId="190f37f41a7255b1" providerId="Windows Live" clId="Web-{9E0D64E3-C3B5-44CB-BFAE-0EA47FB8DAA9}" dt="2019-03-15T13:47:13.372" v="50" actId="20577"/>
          <ac:spMkLst>
            <pc:docMk/>
            <pc:sldMk cId="3626363219" sldId="370"/>
            <ac:spMk id="2" creationId="{00000000-0000-0000-0000-000000000000}"/>
          </ac:spMkLst>
        </pc:spChg>
      </pc:sldChg>
      <pc:sldChg chg="addSp delSp modSp modNotes">
        <pc:chgData name="Guest User" userId="190f37f41a7255b1" providerId="Windows Live" clId="Web-{9E0D64E3-C3B5-44CB-BFAE-0EA47FB8DAA9}" dt="2019-03-15T14:05:42.949" v="194" actId="20577"/>
        <pc:sldMkLst>
          <pc:docMk/>
          <pc:sldMk cId="2429295426" sldId="371"/>
        </pc:sldMkLst>
        <pc:spChg chg="add del mod">
          <ac:chgData name="Guest User" userId="190f37f41a7255b1" providerId="Windows Live" clId="Web-{9E0D64E3-C3B5-44CB-BFAE-0EA47FB8DAA9}" dt="2019-03-15T14:04:46.057" v="177" actId="20577"/>
          <ac:spMkLst>
            <pc:docMk/>
            <pc:sldMk cId="2429295426" sldId="371"/>
            <ac:spMk id="2" creationId="{00000000-0000-0000-0000-000000000000}"/>
          </ac:spMkLst>
        </pc:spChg>
        <pc:spChg chg="mod">
          <ac:chgData name="Guest User" userId="190f37f41a7255b1" providerId="Windows Live" clId="Web-{9E0D64E3-C3B5-44CB-BFAE-0EA47FB8DAA9}" dt="2019-03-15T14:05:42.949" v="194" actId="20577"/>
          <ac:spMkLst>
            <pc:docMk/>
            <pc:sldMk cId="2429295426" sldId="371"/>
            <ac:spMk id="3" creationId="{5513124E-350B-4010-AC58-C5E66CA7E140}"/>
          </ac:spMkLst>
        </pc:spChg>
        <pc:spChg chg="add del mod">
          <ac:chgData name="Guest User" userId="190f37f41a7255b1" providerId="Windows Live" clId="Web-{9E0D64E3-C3B5-44CB-BFAE-0EA47FB8DAA9}" dt="2019-03-15T14:04:22.994" v="158"/>
          <ac:spMkLst>
            <pc:docMk/>
            <pc:sldMk cId="2429295426" sldId="371"/>
            <ac:spMk id="5" creationId="{00EBB8E3-4451-4C6D-9543-58C78565A79F}"/>
          </ac:spMkLst>
        </pc:spChg>
        <pc:spChg chg="add del">
          <ac:chgData name="Guest User" userId="190f37f41a7255b1" providerId="Windows Live" clId="Web-{9E0D64E3-C3B5-44CB-BFAE-0EA47FB8DAA9}" dt="2019-03-15T14:04:19.932" v="157"/>
          <ac:spMkLst>
            <pc:docMk/>
            <pc:sldMk cId="2429295426" sldId="371"/>
            <ac:spMk id="6" creationId="{BB4BD42B-0C73-468A-B353-C5C04FEDB4CE}"/>
          </ac:spMkLst>
        </pc:spChg>
        <pc:spChg chg="mod">
          <ac:chgData name="Guest User" userId="190f37f41a7255b1" providerId="Windows Live" clId="Web-{9E0D64E3-C3B5-44CB-BFAE-0EA47FB8DAA9}" dt="2019-03-15T14:05:27.464" v="189" actId="20577"/>
          <ac:spMkLst>
            <pc:docMk/>
            <pc:sldMk cId="2429295426" sldId="371"/>
            <ac:spMk id="9" creationId="{00000000-0000-0000-0000-000000000000}"/>
          </ac:spMkLst>
        </pc:spChg>
      </pc:sldChg>
      <pc:sldChg chg="modSp">
        <pc:chgData name="Guest User" userId="190f37f41a7255b1" providerId="Windows Live" clId="Web-{9E0D64E3-C3B5-44CB-BFAE-0EA47FB8DAA9}" dt="2019-03-15T14:08:34.451" v="325" actId="20577"/>
        <pc:sldMkLst>
          <pc:docMk/>
          <pc:sldMk cId="3537704510" sldId="372"/>
        </pc:sldMkLst>
        <pc:spChg chg="mod">
          <ac:chgData name="Guest User" userId="190f37f41a7255b1" providerId="Windows Live" clId="Web-{9E0D64E3-C3B5-44CB-BFAE-0EA47FB8DAA9}" dt="2019-03-15T14:07:32.466" v="285" actId="20577"/>
          <ac:spMkLst>
            <pc:docMk/>
            <pc:sldMk cId="3537704510" sldId="372"/>
            <ac:spMk id="2" creationId="{00000000-0000-0000-0000-000000000000}"/>
          </ac:spMkLst>
        </pc:spChg>
        <pc:spChg chg="mod">
          <ac:chgData name="Guest User" userId="190f37f41a7255b1" providerId="Windows Live" clId="Web-{9E0D64E3-C3B5-44CB-BFAE-0EA47FB8DAA9}" dt="2019-03-15T14:08:34.451" v="325" actId="20577"/>
          <ac:spMkLst>
            <pc:docMk/>
            <pc:sldMk cId="3537704510" sldId="372"/>
            <ac:spMk id="3" creationId="{5513124E-350B-4010-AC58-C5E66CA7E140}"/>
          </ac:spMkLst>
        </pc:spChg>
        <pc:spChg chg="mod">
          <ac:chgData name="Guest User" userId="190f37f41a7255b1" providerId="Windows Live" clId="Web-{9E0D64E3-C3B5-44CB-BFAE-0EA47FB8DAA9}" dt="2019-03-15T14:08:25.341" v="324" actId="20577"/>
          <ac:spMkLst>
            <pc:docMk/>
            <pc:sldMk cId="3537704510" sldId="372"/>
            <ac:spMk id="9" creationId="{00000000-0000-0000-0000-000000000000}"/>
          </ac:spMkLst>
        </pc:spChg>
      </pc:sldChg>
      <pc:sldChg chg="modSp">
        <pc:chgData name="Guest User" userId="190f37f41a7255b1" providerId="Windows Live" clId="Web-{9E0D64E3-C3B5-44CB-BFAE-0EA47FB8DAA9}" dt="2019-03-15T13:49:21.748" v="57" actId="20577"/>
        <pc:sldMkLst>
          <pc:docMk/>
          <pc:sldMk cId="3539902477" sldId="373"/>
        </pc:sldMkLst>
        <pc:spChg chg="mod">
          <ac:chgData name="Guest User" userId="190f37f41a7255b1" providerId="Windows Live" clId="Web-{9E0D64E3-C3B5-44CB-BFAE-0EA47FB8DAA9}" dt="2019-03-15T13:49:21.748" v="57" actId="20577"/>
          <ac:spMkLst>
            <pc:docMk/>
            <pc:sldMk cId="3539902477" sldId="373"/>
            <ac:spMk id="2" creationId="{00000000-0000-0000-0000-000000000000}"/>
          </ac:spMkLst>
        </pc:spChg>
      </pc:sldChg>
      <pc:sldChg chg="modSp">
        <pc:chgData name="Guest User" userId="190f37f41a7255b1" providerId="Windows Live" clId="Web-{9E0D64E3-C3B5-44CB-BFAE-0EA47FB8DAA9}" dt="2019-03-15T14:06:25.434" v="225" actId="20577"/>
        <pc:sldMkLst>
          <pc:docMk/>
          <pc:sldMk cId="1554950787" sldId="374"/>
        </pc:sldMkLst>
        <pc:spChg chg="mod">
          <ac:chgData name="Guest User" userId="190f37f41a7255b1" providerId="Windows Live" clId="Web-{9E0D64E3-C3B5-44CB-BFAE-0EA47FB8DAA9}" dt="2019-03-15T14:06:11.433" v="219" actId="20577"/>
          <ac:spMkLst>
            <pc:docMk/>
            <pc:sldMk cId="1554950787" sldId="374"/>
            <ac:spMk id="4" creationId="{00000000-0000-0000-0000-000000000000}"/>
          </ac:spMkLst>
        </pc:spChg>
        <pc:spChg chg="mod">
          <ac:chgData name="Guest User" userId="190f37f41a7255b1" providerId="Windows Live" clId="Web-{9E0D64E3-C3B5-44CB-BFAE-0EA47FB8DAA9}" dt="2019-03-15T14:06:25.434" v="225" actId="20577"/>
          <ac:spMkLst>
            <pc:docMk/>
            <pc:sldMk cId="1554950787" sldId="374"/>
            <ac:spMk id="6" creationId="{00000000-0000-0000-0000-000000000000}"/>
          </ac:spMkLst>
        </pc:spChg>
      </pc:sldChg>
      <pc:sldChg chg="del">
        <pc:chgData name="Guest User" userId="190f37f41a7255b1" providerId="Windows Live" clId="Web-{9E0D64E3-C3B5-44CB-BFAE-0EA47FB8DAA9}" dt="2019-03-15T13:49:55.124" v="59"/>
        <pc:sldMkLst>
          <pc:docMk/>
          <pc:sldMk cId="496365950" sldId="375"/>
        </pc:sldMkLst>
      </pc:sldChg>
      <pc:sldChg chg="modSp ord">
        <pc:chgData name="Guest User" userId="190f37f41a7255b1" providerId="Windows Live" clId="Web-{9E0D64E3-C3B5-44CB-BFAE-0EA47FB8DAA9}" dt="2019-03-15T14:10:20.890" v="389"/>
        <pc:sldMkLst>
          <pc:docMk/>
          <pc:sldMk cId="4238145307" sldId="376"/>
        </pc:sldMkLst>
        <pc:spChg chg="mod">
          <ac:chgData name="Guest User" userId="190f37f41a7255b1" providerId="Windows Live" clId="Web-{9E0D64E3-C3B5-44CB-BFAE-0EA47FB8DAA9}" dt="2019-03-15T14:09:07.670" v="361" actId="20577"/>
          <ac:spMkLst>
            <pc:docMk/>
            <pc:sldMk cId="4238145307" sldId="376"/>
            <ac:spMk id="2" creationId="{00000000-0000-0000-0000-000000000000}"/>
          </ac:spMkLst>
        </pc:spChg>
        <pc:spChg chg="mod">
          <ac:chgData name="Guest User" userId="190f37f41a7255b1" providerId="Windows Live" clId="Web-{9E0D64E3-C3B5-44CB-BFAE-0EA47FB8DAA9}" dt="2019-03-15T14:09:49.780" v="387" actId="20577"/>
          <ac:spMkLst>
            <pc:docMk/>
            <pc:sldMk cId="4238145307" sldId="376"/>
            <ac:spMk id="9" creationId="{00000000-0000-0000-0000-000000000000}"/>
          </ac:spMkLst>
        </pc:spChg>
      </pc:sldChg>
      <pc:sldChg chg="modSp add replId modNotes">
        <pc:chgData name="Guest User" userId="190f37f41a7255b1" providerId="Windows Live" clId="Web-{9E0D64E3-C3B5-44CB-BFAE-0EA47FB8DAA9}" dt="2019-03-15T14:23:20.931" v="804" actId="20577"/>
        <pc:sldMkLst>
          <pc:docMk/>
          <pc:sldMk cId="57625851" sldId="377"/>
        </pc:sldMkLst>
        <pc:spChg chg="mod">
          <ac:chgData name="Guest User" userId="190f37f41a7255b1" providerId="Windows Live" clId="Web-{9E0D64E3-C3B5-44CB-BFAE-0EA47FB8DAA9}" dt="2019-03-15T14:16:57.910" v="454" actId="20577"/>
          <ac:spMkLst>
            <pc:docMk/>
            <pc:sldMk cId="57625851" sldId="377"/>
            <ac:spMk id="4" creationId="{00000000-0000-0000-0000-000000000000}"/>
          </ac:spMkLst>
        </pc:spChg>
        <pc:spChg chg="mod">
          <ac:chgData name="Guest User" userId="190f37f41a7255b1" providerId="Windows Live" clId="Web-{9E0D64E3-C3B5-44CB-BFAE-0EA47FB8DAA9}" dt="2019-03-15T14:19:13.912" v="579" actId="20577"/>
          <ac:spMkLst>
            <pc:docMk/>
            <pc:sldMk cId="57625851" sldId="377"/>
            <ac:spMk id="5" creationId="{00000000-0000-0000-0000-000000000000}"/>
          </ac:spMkLst>
        </pc:spChg>
        <pc:spChg chg="mod">
          <ac:chgData name="Guest User" userId="190f37f41a7255b1" providerId="Windows Live" clId="Web-{9E0D64E3-C3B5-44CB-BFAE-0EA47FB8DAA9}" dt="2019-03-15T14:23:20.931" v="804" actId="20577"/>
          <ac:spMkLst>
            <pc:docMk/>
            <pc:sldMk cId="57625851" sldId="377"/>
            <ac:spMk id="6" creationId="{00000000-0000-0000-0000-000000000000}"/>
          </ac:spMkLst>
        </pc:spChg>
        <pc:picChg chg="mod">
          <ac:chgData name="Guest User" userId="190f37f41a7255b1" providerId="Windows Live" clId="Web-{9E0D64E3-C3B5-44CB-BFAE-0EA47FB8DAA9}" dt="2019-03-15T14:18:58.927" v="574" actId="1076"/>
          <ac:picMkLst>
            <pc:docMk/>
            <pc:sldMk cId="57625851" sldId="377"/>
            <ac:picMk id="2" creationId="{00000000-0000-0000-0000-000000000000}"/>
          </ac:picMkLst>
        </pc:picChg>
      </pc:sldChg>
      <pc:sldChg chg="modSp add replId">
        <pc:chgData name="Guest User" userId="190f37f41a7255b1" providerId="Windows Live" clId="Web-{9E0D64E3-C3B5-44CB-BFAE-0EA47FB8DAA9}" dt="2019-03-15T14:23:04.743" v="801" actId="20577"/>
        <pc:sldMkLst>
          <pc:docMk/>
          <pc:sldMk cId="659253060" sldId="378"/>
        </pc:sldMkLst>
        <pc:spChg chg="mod">
          <ac:chgData name="Guest User" userId="190f37f41a7255b1" providerId="Windows Live" clId="Web-{9E0D64E3-C3B5-44CB-BFAE-0EA47FB8DAA9}" dt="2019-03-15T14:22:30.915" v="796" actId="14100"/>
          <ac:spMkLst>
            <pc:docMk/>
            <pc:sldMk cId="659253060" sldId="378"/>
            <ac:spMk id="4" creationId="{00000000-0000-0000-0000-000000000000}"/>
          </ac:spMkLst>
        </pc:spChg>
        <pc:spChg chg="mod">
          <ac:chgData name="Guest User" userId="190f37f41a7255b1" providerId="Windows Live" clId="Web-{9E0D64E3-C3B5-44CB-BFAE-0EA47FB8DAA9}" dt="2019-03-15T14:22:44.524" v="798" actId="1076"/>
          <ac:spMkLst>
            <pc:docMk/>
            <pc:sldMk cId="659253060" sldId="378"/>
            <ac:spMk id="5" creationId="{00000000-0000-0000-0000-000000000000}"/>
          </ac:spMkLst>
        </pc:spChg>
        <pc:spChg chg="mod">
          <ac:chgData name="Guest User" userId="190f37f41a7255b1" providerId="Windows Live" clId="Web-{9E0D64E3-C3B5-44CB-BFAE-0EA47FB8DAA9}" dt="2019-03-15T14:23:04.743" v="801" actId="20577"/>
          <ac:spMkLst>
            <pc:docMk/>
            <pc:sldMk cId="659253060" sldId="378"/>
            <ac:spMk id="6" creationId="{00000000-0000-0000-0000-000000000000}"/>
          </ac:spMkLst>
        </pc:spChg>
      </pc:sldChg>
      <pc:sldChg chg="modSp add replId modNotes">
        <pc:chgData name="Guest User" userId="190f37f41a7255b1" providerId="Windows Live" clId="Web-{9E0D64E3-C3B5-44CB-BFAE-0EA47FB8DAA9}" dt="2019-03-15T14:29:25.373" v="1067"/>
        <pc:sldMkLst>
          <pc:docMk/>
          <pc:sldMk cId="695346968" sldId="379"/>
        </pc:sldMkLst>
        <pc:spChg chg="mod">
          <ac:chgData name="Guest User" userId="190f37f41a7255b1" providerId="Windows Live" clId="Web-{9E0D64E3-C3B5-44CB-BFAE-0EA47FB8DAA9}" dt="2019-03-15T14:25:58.152" v="961" actId="20577"/>
          <ac:spMkLst>
            <pc:docMk/>
            <pc:sldMk cId="695346968" sldId="379"/>
            <ac:spMk id="5" creationId="{00000000-0000-0000-0000-000000000000}"/>
          </ac:spMkLst>
        </pc:spChg>
        <pc:spChg chg="mod">
          <ac:chgData name="Guest User" userId="190f37f41a7255b1" providerId="Windows Live" clId="Web-{9E0D64E3-C3B5-44CB-BFAE-0EA47FB8DAA9}" dt="2019-03-15T14:25:42.714" v="944" actId="20577"/>
          <ac:spMkLst>
            <pc:docMk/>
            <pc:sldMk cId="695346968" sldId="379"/>
            <ac:spMk id="6" creationId="{00000000-0000-0000-0000-000000000000}"/>
          </ac:spMkLst>
        </pc:spChg>
      </pc:sldChg>
      <pc:sldChg chg="modSp add replId modNotes">
        <pc:chgData name="Guest User" userId="190f37f41a7255b1" providerId="Windows Live" clId="Web-{9E0D64E3-C3B5-44CB-BFAE-0EA47FB8DAA9}" dt="2019-03-15T14:37:10.066" v="1336" actId="20577"/>
        <pc:sldMkLst>
          <pc:docMk/>
          <pc:sldMk cId="1873929971" sldId="380"/>
        </pc:sldMkLst>
        <pc:spChg chg="mod">
          <ac:chgData name="Guest User" userId="190f37f41a7255b1" providerId="Windows Live" clId="Web-{9E0D64E3-C3B5-44CB-BFAE-0EA47FB8DAA9}" dt="2019-03-15T14:36:24.972" v="1327" actId="20577"/>
          <ac:spMkLst>
            <pc:docMk/>
            <pc:sldMk cId="1873929971" sldId="380"/>
            <ac:spMk id="2" creationId="{00000000-0000-0000-0000-000000000000}"/>
          </ac:spMkLst>
        </pc:spChg>
        <pc:spChg chg="mod">
          <ac:chgData name="Guest User" userId="190f37f41a7255b1" providerId="Windows Live" clId="Web-{9E0D64E3-C3B5-44CB-BFAE-0EA47FB8DAA9}" dt="2019-03-15T14:37:10.066" v="1336" actId="20577"/>
          <ac:spMkLst>
            <pc:docMk/>
            <pc:sldMk cId="1873929971" sldId="380"/>
            <ac:spMk id="3" creationId="{00000000-0000-0000-0000-000000000000}"/>
          </ac:spMkLst>
        </pc:spChg>
        <pc:spChg chg="mod">
          <ac:chgData name="Guest User" userId="190f37f41a7255b1" providerId="Windows Live" clId="Web-{9E0D64E3-C3B5-44CB-BFAE-0EA47FB8DAA9}" dt="2019-03-15T14:30:14.483" v="1107" actId="20577"/>
          <ac:spMkLst>
            <pc:docMk/>
            <pc:sldMk cId="1873929971" sldId="380"/>
            <ac:spMk id="6" creationId="{00000000-0000-0000-0000-000000000000}"/>
          </ac:spMkLst>
        </pc:spChg>
      </pc:sldChg>
      <pc:sldChg chg="modSp add replId">
        <pc:chgData name="Guest User" userId="190f37f41a7255b1" providerId="Windows Live" clId="Web-{9E0D64E3-C3B5-44CB-BFAE-0EA47FB8DAA9}" dt="2019-03-15T14:38:58.208" v="1350" actId="20577"/>
        <pc:sldMkLst>
          <pc:docMk/>
          <pc:sldMk cId="950137718" sldId="381"/>
        </pc:sldMkLst>
        <pc:spChg chg="mod">
          <ac:chgData name="Guest User" userId="190f37f41a7255b1" providerId="Windows Live" clId="Web-{9E0D64E3-C3B5-44CB-BFAE-0EA47FB8DAA9}" dt="2019-03-15T14:38:29.302" v="1339" actId="20577"/>
          <ac:spMkLst>
            <pc:docMk/>
            <pc:sldMk cId="950137718" sldId="381"/>
            <ac:spMk id="9" creationId="{00000000-0000-0000-0000-000000000000}"/>
          </ac:spMkLst>
        </pc:spChg>
        <pc:spChg chg="mod">
          <ac:chgData name="Guest User" userId="190f37f41a7255b1" providerId="Windows Live" clId="Web-{9E0D64E3-C3B5-44CB-BFAE-0EA47FB8DAA9}" dt="2019-03-15T14:38:58.208" v="1350" actId="20577"/>
          <ac:spMkLst>
            <pc:docMk/>
            <pc:sldMk cId="950137718" sldId="381"/>
            <ac:spMk id="13" creationId="{00000000-0000-0000-0000-000000000000}"/>
          </ac:spMkLst>
        </pc:spChg>
      </pc:sldChg>
      <pc:sldChg chg="modSp add replId">
        <pc:chgData name="Guest User" userId="190f37f41a7255b1" providerId="Windows Live" clId="Web-{9E0D64E3-C3B5-44CB-BFAE-0EA47FB8DAA9}" dt="2019-03-15T14:39:54.647" v="1365" actId="20577"/>
        <pc:sldMkLst>
          <pc:docMk/>
          <pc:sldMk cId="4005750368" sldId="382"/>
        </pc:sldMkLst>
        <pc:spChg chg="mod">
          <ac:chgData name="Guest User" userId="190f37f41a7255b1" providerId="Windows Live" clId="Web-{9E0D64E3-C3B5-44CB-BFAE-0EA47FB8DAA9}" dt="2019-03-15T14:39:46.459" v="1354" actId="20577"/>
          <ac:spMkLst>
            <pc:docMk/>
            <pc:sldMk cId="4005750368" sldId="382"/>
            <ac:spMk id="9" creationId="{00000000-0000-0000-0000-000000000000}"/>
          </ac:spMkLst>
        </pc:spChg>
        <pc:spChg chg="mod">
          <ac:chgData name="Guest User" userId="190f37f41a7255b1" providerId="Windows Live" clId="Web-{9E0D64E3-C3B5-44CB-BFAE-0EA47FB8DAA9}" dt="2019-03-15T14:39:54.647" v="1365" actId="20577"/>
          <ac:spMkLst>
            <pc:docMk/>
            <pc:sldMk cId="4005750368" sldId="382"/>
            <ac:spMk id="13" creationId="{00000000-0000-0000-0000-000000000000}"/>
          </ac:spMkLst>
        </pc:spChg>
      </pc:sldChg>
      <pc:sldChg chg="modSp add replId">
        <pc:chgData name="Guest User" userId="190f37f41a7255b1" providerId="Windows Live" clId="Web-{9E0D64E3-C3B5-44CB-BFAE-0EA47FB8DAA9}" dt="2019-03-15T14:40:50.429" v="1385" actId="20577"/>
        <pc:sldMkLst>
          <pc:docMk/>
          <pc:sldMk cId="2642769399" sldId="383"/>
        </pc:sldMkLst>
        <pc:spChg chg="mod">
          <ac:chgData name="Guest User" userId="190f37f41a7255b1" providerId="Windows Live" clId="Web-{9E0D64E3-C3B5-44CB-BFAE-0EA47FB8DAA9}" dt="2019-03-15T14:40:22.381" v="1376" actId="20577"/>
          <ac:spMkLst>
            <pc:docMk/>
            <pc:sldMk cId="2642769399" sldId="383"/>
            <ac:spMk id="9" creationId="{00000000-0000-0000-0000-000000000000}"/>
          </ac:spMkLst>
        </pc:spChg>
        <pc:spChg chg="mod">
          <ac:chgData name="Guest User" userId="190f37f41a7255b1" providerId="Windows Live" clId="Web-{9E0D64E3-C3B5-44CB-BFAE-0EA47FB8DAA9}" dt="2019-03-15T14:40:50.429" v="1385" actId="20577"/>
          <ac:spMkLst>
            <pc:docMk/>
            <pc:sldMk cId="2642769399" sldId="383"/>
            <ac:spMk id="13" creationId="{00000000-0000-0000-0000-000000000000}"/>
          </ac:spMkLst>
        </pc:spChg>
      </pc:sldChg>
      <pc:sldChg chg="modSp add replId">
        <pc:chgData name="Guest User" userId="190f37f41a7255b1" providerId="Windows Live" clId="Web-{9E0D64E3-C3B5-44CB-BFAE-0EA47FB8DAA9}" dt="2019-03-15T14:41:24.038" v="1399" actId="20577"/>
        <pc:sldMkLst>
          <pc:docMk/>
          <pc:sldMk cId="1002843154" sldId="384"/>
        </pc:sldMkLst>
        <pc:spChg chg="mod">
          <ac:chgData name="Guest User" userId="190f37f41a7255b1" providerId="Windows Live" clId="Web-{9E0D64E3-C3B5-44CB-BFAE-0EA47FB8DAA9}" dt="2019-03-15T14:41:16.226" v="1394" actId="20577"/>
          <ac:spMkLst>
            <pc:docMk/>
            <pc:sldMk cId="1002843154" sldId="384"/>
            <ac:spMk id="9" creationId="{00000000-0000-0000-0000-000000000000}"/>
          </ac:spMkLst>
        </pc:spChg>
        <pc:spChg chg="mod">
          <ac:chgData name="Guest User" userId="190f37f41a7255b1" providerId="Windows Live" clId="Web-{9E0D64E3-C3B5-44CB-BFAE-0EA47FB8DAA9}" dt="2019-03-15T14:41:24.038" v="1399" actId="20577"/>
          <ac:spMkLst>
            <pc:docMk/>
            <pc:sldMk cId="1002843154" sldId="384"/>
            <ac:spMk id="13" creationId="{00000000-0000-0000-0000-000000000000}"/>
          </ac:spMkLst>
        </pc:spChg>
      </pc:sldChg>
    </pc:docChg>
  </pc:docChgLst>
  <pc:docChgLst>
    <pc:chgData name="Guest User" userId="190f37f41a7255b1" providerId="Windows Live" clId="Web-{B8CBC9BD-22B6-4FBD-8CB5-8835B5412461}"/>
    <pc:docChg chg="addSld modSld">
      <pc:chgData name="Guest User" userId="190f37f41a7255b1" providerId="Windows Live" clId="Web-{B8CBC9BD-22B6-4FBD-8CB5-8835B5412461}" dt="2019-03-16T16:02:58.848" v="5107"/>
      <pc:docMkLst>
        <pc:docMk/>
      </pc:docMkLst>
      <pc:sldChg chg="modNotes">
        <pc:chgData name="Guest User" userId="190f37f41a7255b1" providerId="Windows Live" clId="Web-{B8CBC9BD-22B6-4FBD-8CB5-8835B5412461}" dt="2019-03-16T15:44:58.779" v="3872"/>
        <pc:sldMkLst>
          <pc:docMk/>
          <pc:sldMk cId="1971739644" sldId="361"/>
        </pc:sldMkLst>
      </pc:sldChg>
      <pc:sldChg chg="modSp modNotes">
        <pc:chgData name="Guest User" userId="190f37f41a7255b1" providerId="Windows Live" clId="Web-{B8CBC9BD-22B6-4FBD-8CB5-8835B5412461}" dt="2019-03-16T15:37:57.245" v="3458"/>
        <pc:sldMkLst>
          <pc:docMk/>
          <pc:sldMk cId="3088822554" sldId="362"/>
        </pc:sldMkLst>
        <pc:spChg chg="mod">
          <ac:chgData name="Guest User" userId="190f37f41a7255b1" providerId="Windows Live" clId="Web-{B8CBC9BD-22B6-4FBD-8CB5-8835B5412461}" dt="2019-03-16T13:41:33.030" v="1884" actId="20577"/>
          <ac:spMkLst>
            <pc:docMk/>
            <pc:sldMk cId="3088822554" sldId="362"/>
            <ac:spMk id="13" creationId="{00000000-0000-0000-0000-000000000000}"/>
          </ac:spMkLst>
        </pc:spChg>
      </pc:sldChg>
      <pc:sldChg chg="modNotes">
        <pc:chgData name="Guest User" userId="190f37f41a7255b1" providerId="Windows Live" clId="Web-{B8CBC9BD-22B6-4FBD-8CB5-8835B5412461}" dt="2019-03-16T15:44:29.653" v="3871"/>
        <pc:sldMkLst>
          <pc:docMk/>
          <pc:sldMk cId="620474472" sldId="363"/>
        </pc:sldMkLst>
      </pc:sldChg>
      <pc:sldChg chg="modNotes">
        <pc:chgData name="Guest User" userId="190f37f41a7255b1" providerId="Windows Live" clId="Web-{B8CBC9BD-22B6-4FBD-8CB5-8835B5412461}" dt="2019-03-16T16:02:58.848" v="5107"/>
        <pc:sldMkLst>
          <pc:docMk/>
          <pc:sldMk cId="3537704510" sldId="372"/>
        </pc:sldMkLst>
      </pc:sldChg>
      <pc:sldChg chg="modNotes">
        <pc:chgData name="Guest User" userId="190f37f41a7255b1" providerId="Windows Live" clId="Web-{B8CBC9BD-22B6-4FBD-8CB5-8835B5412461}" dt="2019-03-16T16:00:33.863" v="5041"/>
        <pc:sldMkLst>
          <pc:docMk/>
          <pc:sldMk cId="57625851" sldId="377"/>
        </pc:sldMkLst>
      </pc:sldChg>
      <pc:sldChg chg="modSp modNotes">
        <pc:chgData name="Guest User" userId="190f37f41a7255b1" providerId="Windows Live" clId="Web-{B8CBC9BD-22B6-4FBD-8CB5-8835B5412461}" dt="2019-03-16T13:35:33.938" v="1843"/>
        <pc:sldMkLst>
          <pc:docMk/>
          <pc:sldMk cId="950137718" sldId="381"/>
        </pc:sldMkLst>
        <pc:spChg chg="mod">
          <ac:chgData name="Guest User" userId="190f37f41a7255b1" providerId="Windows Live" clId="Web-{B8CBC9BD-22B6-4FBD-8CB5-8835B5412461}" dt="2019-03-16T12:18:20.700" v="358" actId="20577"/>
          <ac:spMkLst>
            <pc:docMk/>
            <pc:sldMk cId="950137718" sldId="381"/>
            <ac:spMk id="13" creationId="{00000000-0000-0000-0000-000000000000}"/>
          </ac:spMkLst>
        </pc:spChg>
      </pc:sldChg>
      <pc:sldChg chg="modSp">
        <pc:chgData name="Guest User" userId="190f37f41a7255b1" providerId="Windows Live" clId="Web-{B8CBC9BD-22B6-4FBD-8CB5-8835B5412461}" dt="2019-03-16T12:37:13.443" v="1321" actId="20577"/>
        <pc:sldMkLst>
          <pc:docMk/>
          <pc:sldMk cId="4005750368" sldId="382"/>
        </pc:sldMkLst>
        <pc:spChg chg="mod">
          <ac:chgData name="Guest User" userId="190f37f41a7255b1" providerId="Windows Live" clId="Web-{B8CBC9BD-22B6-4FBD-8CB5-8835B5412461}" dt="2019-03-16T12:37:13.443" v="1321" actId="20577"/>
          <ac:spMkLst>
            <pc:docMk/>
            <pc:sldMk cId="4005750368" sldId="382"/>
            <ac:spMk id="13" creationId="{00000000-0000-0000-0000-000000000000}"/>
          </ac:spMkLst>
        </pc:spChg>
      </pc:sldChg>
      <pc:sldChg chg="modSp">
        <pc:chgData name="Guest User" userId="190f37f41a7255b1" providerId="Windows Live" clId="Web-{B8CBC9BD-22B6-4FBD-8CB5-8835B5412461}" dt="2019-03-16T12:37:07.021" v="1318" actId="20577"/>
        <pc:sldMkLst>
          <pc:docMk/>
          <pc:sldMk cId="2642769399" sldId="383"/>
        </pc:sldMkLst>
        <pc:spChg chg="mod">
          <ac:chgData name="Guest User" userId="190f37f41a7255b1" providerId="Windows Live" clId="Web-{B8CBC9BD-22B6-4FBD-8CB5-8835B5412461}" dt="2019-03-16T12:37:07.021" v="1318" actId="20577"/>
          <ac:spMkLst>
            <pc:docMk/>
            <pc:sldMk cId="2642769399" sldId="383"/>
            <ac:spMk id="13" creationId="{00000000-0000-0000-0000-000000000000}"/>
          </ac:spMkLst>
        </pc:spChg>
      </pc:sldChg>
      <pc:sldChg chg="modSp">
        <pc:chgData name="Guest User" userId="190f37f41a7255b1" providerId="Windows Live" clId="Web-{B8CBC9BD-22B6-4FBD-8CB5-8835B5412461}" dt="2019-03-16T12:45:25.509" v="1696" actId="20577"/>
        <pc:sldMkLst>
          <pc:docMk/>
          <pc:sldMk cId="1002843154" sldId="384"/>
        </pc:sldMkLst>
        <pc:spChg chg="mod">
          <ac:chgData name="Guest User" userId="190f37f41a7255b1" providerId="Windows Live" clId="Web-{B8CBC9BD-22B6-4FBD-8CB5-8835B5412461}" dt="2019-03-16T12:45:25.509" v="1696" actId="20577"/>
          <ac:spMkLst>
            <pc:docMk/>
            <pc:sldMk cId="1002843154" sldId="384"/>
            <ac:spMk id="13" creationId="{00000000-0000-0000-0000-000000000000}"/>
          </ac:spMkLst>
        </pc:spChg>
      </pc:sldChg>
      <pc:sldChg chg="addSp modSp add replId">
        <pc:chgData name="Guest User" userId="190f37f41a7255b1" providerId="Windows Live" clId="Web-{B8CBC9BD-22B6-4FBD-8CB5-8835B5412461}" dt="2019-03-16T13:56:02.103" v="2103"/>
        <pc:sldMkLst>
          <pc:docMk/>
          <pc:sldMk cId="1618807772" sldId="385"/>
        </pc:sldMkLst>
        <pc:spChg chg="add mod">
          <ac:chgData name="Guest User" userId="190f37f41a7255b1" providerId="Windows Live" clId="Web-{B8CBC9BD-22B6-4FBD-8CB5-8835B5412461}" dt="2019-03-16T13:55:28.150" v="2096" actId="1076"/>
          <ac:spMkLst>
            <pc:docMk/>
            <pc:sldMk cId="1618807772" sldId="385"/>
            <ac:spMk id="5" creationId="{65DF282A-29F2-44E3-A8DE-518D25F91B75}"/>
          </ac:spMkLst>
        </pc:spChg>
        <pc:spChg chg="add mod">
          <ac:chgData name="Guest User" userId="190f37f41a7255b1" providerId="Windows Live" clId="Web-{B8CBC9BD-22B6-4FBD-8CB5-8835B5412461}" dt="2019-03-16T13:55:39.900" v="2097" actId="1076"/>
          <ac:spMkLst>
            <pc:docMk/>
            <pc:sldMk cId="1618807772" sldId="385"/>
            <ac:spMk id="8" creationId="{925005B5-F751-4D33-94BD-0EEA84971EF5}"/>
          </ac:spMkLst>
        </pc:spChg>
        <pc:spChg chg="mod">
          <ac:chgData name="Guest User" userId="190f37f41a7255b1" providerId="Windows Live" clId="Web-{B8CBC9BD-22B6-4FBD-8CB5-8835B5412461}" dt="2019-03-16T13:43:38.920" v="1926" actId="20577"/>
          <ac:spMkLst>
            <pc:docMk/>
            <pc:sldMk cId="1618807772" sldId="385"/>
            <ac:spMk id="9" creationId="{00000000-0000-0000-0000-000000000000}"/>
          </ac:spMkLst>
        </pc:spChg>
        <pc:spChg chg="add mod">
          <ac:chgData name="Guest User" userId="190f37f41a7255b1" providerId="Windows Live" clId="Web-{B8CBC9BD-22B6-4FBD-8CB5-8835B5412461}" dt="2019-03-16T13:55:54.165" v="2101"/>
          <ac:spMkLst>
            <pc:docMk/>
            <pc:sldMk cId="1618807772" sldId="385"/>
            <ac:spMk id="10" creationId="{9540915F-5013-459F-8A13-F8EBA8106347}"/>
          </ac:spMkLst>
        </pc:spChg>
        <pc:spChg chg="add mod">
          <ac:chgData name="Guest User" userId="190f37f41a7255b1" providerId="Windows Live" clId="Web-{B8CBC9BD-22B6-4FBD-8CB5-8835B5412461}" dt="2019-03-16T13:56:02.103" v="2103"/>
          <ac:spMkLst>
            <pc:docMk/>
            <pc:sldMk cId="1618807772" sldId="385"/>
            <ac:spMk id="11" creationId="{82D2B4D3-C139-4D89-8D98-4AB7C8A91F97}"/>
          </ac:spMkLst>
        </pc:spChg>
        <pc:spChg chg="mod">
          <ac:chgData name="Guest User" userId="190f37f41a7255b1" providerId="Windows Live" clId="Web-{B8CBC9BD-22B6-4FBD-8CB5-8835B5412461}" dt="2019-03-16T13:51:18.698" v="2010" actId="20577"/>
          <ac:spMkLst>
            <pc:docMk/>
            <pc:sldMk cId="1618807772" sldId="385"/>
            <ac:spMk id="13" creationId="{00000000-0000-0000-0000-000000000000}"/>
          </ac:spMkLst>
        </pc:spChg>
        <pc:graphicFrameChg chg="add mod modGraphic">
          <ac:chgData name="Guest User" userId="190f37f41a7255b1" providerId="Windows Live" clId="Web-{B8CBC9BD-22B6-4FBD-8CB5-8835B5412461}" dt="2019-03-16T13:48:56.746" v="2003"/>
          <ac:graphicFrameMkLst>
            <pc:docMk/>
            <pc:sldMk cId="1618807772" sldId="385"/>
            <ac:graphicFrameMk id="3" creationId="{C408721C-1BD9-4C87-BDDB-B04B6B94338B}"/>
          </ac:graphicFrameMkLst>
        </pc:graphicFrameChg>
      </pc:sldChg>
      <pc:sldChg chg="addSp delSp modSp add replId modNotes">
        <pc:chgData name="Guest User" userId="190f37f41a7255b1" providerId="Windows Live" clId="Web-{B8CBC9BD-22B6-4FBD-8CB5-8835B5412461}" dt="2019-03-16T15:30:40.836" v="2754"/>
        <pc:sldMkLst>
          <pc:docMk/>
          <pc:sldMk cId="3593235890" sldId="386"/>
        </pc:sldMkLst>
        <pc:spChg chg="add mod">
          <ac:chgData name="Guest User" userId="190f37f41a7255b1" providerId="Windows Live" clId="Web-{B8CBC9BD-22B6-4FBD-8CB5-8835B5412461}" dt="2019-03-16T15:25:07.724" v="2371" actId="20577"/>
          <ac:spMkLst>
            <pc:docMk/>
            <pc:sldMk cId="3593235890" sldId="386"/>
            <ac:spMk id="4" creationId="{92F44488-4BB7-4251-8339-78C02C9A60F1}"/>
          </ac:spMkLst>
        </pc:spChg>
        <pc:spChg chg="del">
          <ac:chgData name="Guest User" userId="190f37f41a7255b1" providerId="Windows Live" clId="Web-{B8CBC9BD-22B6-4FBD-8CB5-8835B5412461}" dt="2019-03-16T14:03:05.350" v="2153"/>
          <ac:spMkLst>
            <pc:docMk/>
            <pc:sldMk cId="3593235890" sldId="386"/>
            <ac:spMk id="5" creationId="{65DF282A-29F2-44E3-A8DE-518D25F91B75}"/>
          </ac:spMkLst>
        </pc:spChg>
        <pc:spChg chg="del">
          <ac:chgData name="Guest User" userId="190f37f41a7255b1" providerId="Windows Live" clId="Web-{B8CBC9BD-22B6-4FBD-8CB5-8835B5412461}" dt="2019-03-16T14:03:08.881" v="2154"/>
          <ac:spMkLst>
            <pc:docMk/>
            <pc:sldMk cId="3593235890" sldId="386"/>
            <ac:spMk id="8" creationId="{925005B5-F751-4D33-94BD-0EEA84971EF5}"/>
          </ac:spMkLst>
        </pc:spChg>
        <pc:spChg chg="mod">
          <ac:chgData name="Guest User" userId="190f37f41a7255b1" providerId="Windows Live" clId="Web-{B8CBC9BD-22B6-4FBD-8CB5-8835B5412461}" dt="2019-03-16T15:24:34.708" v="2316" actId="20577"/>
          <ac:spMkLst>
            <pc:docMk/>
            <pc:sldMk cId="3593235890" sldId="386"/>
            <ac:spMk id="9" creationId="{00000000-0000-0000-0000-000000000000}"/>
          </ac:spMkLst>
        </pc:spChg>
        <pc:spChg chg="del">
          <ac:chgData name="Guest User" userId="190f37f41a7255b1" providerId="Windows Live" clId="Web-{B8CBC9BD-22B6-4FBD-8CB5-8835B5412461}" dt="2019-03-16T14:02:49.709" v="2152"/>
          <ac:spMkLst>
            <pc:docMk/>
            <pc:sldMk cId="3593235890" sldId="386"/>
            <ac:spMk id="10" creationId="{9540915F-5013-459F-8A13-F8EBA8106347}"/>
          </ac:spMkLst>
        </pc:spChg>
        <pc:spChg chg="del">
          <ac:chgData name="Guest User" userId="190f37f41a7255b1" providerId="Windows Live" clId="Web-{B8CBC9BD-22B6-4FBD-8CB5-8835B5412461}" dt="2019-03-16T14:02:43.788" v="2151"/>
          <ac:spMkLst>
            <pc:docMk/>
            <pc:sldMk cId="3593235890" sldId="386"/>
            <ac:spMk id="11" creationId="{82D2B4D3-C139-4D89-8D98-4AB7C8A91F97}"/>
          </ac:spMkLst>
        </pc:spChg>
        <pc:graphicFrameChg chg="del">
          <ac:chgData name="Guest User" userId="190f37f41a7255b1" providerId="Windows Live" clId="Web-{B8CBC9BD-22B6-4FBD-8CB5-8835B5412461}" dt="2019-03-16T14:02:41.803" v="2150"/>
          <ac:graphicFrameMkLst>
            <pc:docMk/>
            <pc:sldMk cId="3593235890" sldId="386"/>
            <ac:graphicFrameMk id="3" creationId="{C408721C-1BD9-4C87-BDDB-B04B6B94338B}"/>
          </ac:graphicFrameMkLst>
        </pc:graphicFrameChg>
      </pc:sldChg>
    </pc:docChg>
  </pc:docChgLst>
  <pc:docChgLst>
    <pc:chgData name="Guest User" userId="190f37f41a7255b1" providerId="Windows Live" clId="Web-{CA1E4BAA-DD53-42C3-80A8-794FEF3B1872}"/>
    <pc:docChg chg="addSld delSld modSld">
      <pc:chgData name="Guest User" userId="190f37f41a7255b1" providerId="Windows Live" clId="Web-{CA1E4BAA-DD53-42C3-80A8-794FEF3B1872}" dt="2019-03-23T15:40:20.142" v="1946"/>
      <pc:docMkLst>
        <pc:docMk/>
      </pc:docMkLst>
      <pc:sldChg chg="modNotes">
        <pc:chgData name="Guest User" userId="190f37f41a7255b1" providerId="Windows Live" clId="Web-{CA1E4BAA-DD53-42C3-80A8-794FEF3B1872}" dt="2019-03-23T14:43:08.768" v="488"/>
        <pc:sldMkLst>
          <pc:docMk/>
          <pc:sldMk cId="3193330590" sldId="303"/>
        </pc:sldMkLst>
      </pc:sldChg>
      <pc:sldChg chg="modNotes">
        <pc:chgData name="Guest User" userId="190f37f41a7255b1" providerId="Windows Live" clId="Web-{CA1E4BAA-DD53-42C3-80A8-794FEF3B1872}" dt="2019-03-23T14:48:04.348" v="809"/>
        <pc:sldMkLst>
          <pc:docMk/>
          <pc:sldMk cId="1971739644" sldId="360"/>
        </pc:sldMkLst>
      </pc:sldChg>
      <pc:sldChg chg="modSp">
        <pc:chgData name="Guest User" userId="190f37f41a7255b1" providerId="Windows Live" clId="Web-{CA1E4BAA-DD53-42C3-80A8-794FEF3B1872}" dt="2019-03-23T14:49:21.162" v="820" actId="20577"/>
        <pc:sldMkLst>
          <pc:docMk/>
          <pc:sldMk cId="3088822554" sldId="362"/>
        </pc:sldMkLst>
        <pc:spChg chg="mod">
          <ac:chgData name="Guest User" userId="190f37f41a7255b1" providerId="Windows Live" clId="Web-{CA1E4BAA-DD53-42C3-80A8-794FEF3B1872}" dt="2019-03-23T14:49:21.162" v="820" actId="20577"/>
          <ac:spMkLst>
            <pc:docMk/>
            <pc:sldMk cId="3088822554" sldId="362"/>
            <ac:spMk id="13" creationId="{00000000-0000-0000-0000-000000000000}"/>
          </ac:spMkLst>
        </pc:spChg>
      </pc:sldChg>
      <pc:sldChg chg="modSp modNotes">
        <pc:chgData name="Guest User" userId="190f37f41a7255b1" providerId="Windows Live" clId="Web-{CA1E4BAA-DD53-42C3-80A8-794FEF3B1872}" dt="2019-03-23T15:07:39.749" v="1466"/>
        <pc:sldMkLst>
          <pc:docMk/>
          <pc:sldMk cId="2560045439" sldId="364"/>
        </pc:sldMkLst>
        <pc:spChg chg="mod">
          <ac:chgData name="Guest User" userId="190f37f41a7255b1" providerId="Windows Live" clId="Web-{CA1E4BAA-DD53-42C3-80A8-794FEF3B1872}" dt="2019-03-23T14:57:38.682" v="1194" actId="20577"/>
          <ac:spMkLst>
            <pc:docMk/>
            <pc:sldMk cId="2560045439" sldId="364"/>
            <ac:spMk id="13" creationId="{00000000-0000-0000-0000-000000000000}"/>
          </ac:spMkLst>
        </pc:spChg>
      </pc:sldChg>
      <pc:sldChg chg="modNotes">
        <pc:chgData name="Guest User" userId="190f37f41a7255b1" providerId="Windows Live" clId="Web-{CA1E4BAA-DD53-42C3-80A8-794FEF3B1872}" dt="2019-03-23T15:08:36.031" v="1531"/>
        <pc:sldMkLst>
          <pc:docMk/>
          <pc:sldMk cId="2228802139" sldId="365"/>
        </pc:sldMkLst>
      </pc:sldChg>
      <pc:sldChg chg="modNotes">
        <pc:chgData name="Guest User" userId="190f37f41a7255b1" providerId="Windows Live" clId="Web-{CA1E4BAA-DD53-42C3-80A8-794FEF3B1872}" dt="2019-03-23T15:09:33.172" v="1533"/>
        <pc:sldMkLst>
          <pc:docMk/>
          <pc:sldMk cId="3108897405" sldId="369"/>
        </pc:sldMkLst>
      </pc:sldChg>
      <pc:sldChg chg="modNotes">
        <pc:chgData name="Guest User" userId="190f37f41a7255b1" providerId="Windows Live" clId="Web-{CA1E4BAA-DD53-42C3-80A8-794FEF3B1872}" dt="2019-03-23T15:18:59.490" v="1542"/>
        <pc:sldMkLst>
          <pc:docMk/>
          <pc:sldMk cId="2429295426" sldId="371"/>
        </pc:sldMkLst>
      </pc:sldChg>
      <pc:sldChg chg="modNotes">
        <pc:chgData name="Guest User" userId="190f37f41a7255b1" providerId="Windows Live" clId="Web-{CA1E4BAA-DD53-42C3-80A8-794FEF3B1872}" dt="2019-03-23T15:09:53.047" v="1535"/>
        <pc:sldMkLst>
          <pc:docMk/>
          <pc:sldMk cId="3539902477" sldId="373"/>
        </pc:sldMkLst>
      </pc:sldChg>
      <pc:sldChg chg="modSp">
        <pc:chgData name="Guest User" userId="190f37f41a7255b1" providerId="Windows Live" clId="Web-{CA1E4BAA-DD53-42C3-80A8-794FEF3B1872}" dt="2019-03-23T15:19:16.318" v="1543" actId="20577"/>
        <pc:sldMkLst>
          <pc:docMk/>
          <pc:sldMk cId="1554950787" sldId="374"/>
        </pc:sldMkLst>
        <pc:spChg chg="mod">
          <ac:chgData name="Guest User" userId="190f37f41a7255b1" providerId="Windows Live" clId="Web-{CA1E4BAA-DD53-42C3-80A8-794FEF3B1872}" dt="2019-03-23T15:19:16.318" v="1543" actId="20577"/>
          <ac:spMkLst>
            <pc:docMk/>
            <pc:sldMk cId="1554950787" sldId="374"/>
            <ac:spMk id="5" creationId="{00000000-0000-0000-0000-000000000000}"/>
          </ac:spMkLst>
        </pc:spChg>
      </pc:sldChg>
      <pc:sldChg chg="modNotes">
        <pc:chgData name="Guest User" userId="190f37f41a7255b1" providerId="Windows Live" clId="Web-{CA1E4BAA-DD53-42C3-80A8-794FEF3B1872}" dt="2019-03-23T15:19:48.787" v="1564"/>
        <pc:sldMkLst>
          <pc:docMk/>
          <pc:sldMk cId="4238145307" sldId="376"/>
        </pc:sldMkLst>
      </pc:sldChg>
      <pc:sldChg chg="modNotes">
        <pc:chgData name="Guest User" userId="190f37f41a7255b1" providerId="Windows Live" clId="Web-{CA1E4BAA-DD53-42C3-80A8-794FEF3B1872}" dt="2019-03-23T15:22:19.210" v="1727"/>
        <pc:sldMkLst>
          <pc:docMk/>
          <pc:sldMk cId="659253060" sldId="378"/>
        </pc:sldMkLst>
      </pc:sldChg>
      <pc:sldChg chg="modNotes">
        <pc:chgData name="Guest User" userId="190f37f41a7255b1" providerId="Windows Live" clId="Web-{CA1E4BAA-DD53-42C3-80A8-794FEF3B1872}" dt="2019-03-23T15:40:20.142" v="1946"/>
        <pc:sldMkLst>
          <pc:docMk/>
          <pc:sldMk cId="1873929971" sldId="380"/>
        </pc:sldMkLst>
      </pc:sldChg>
      <pc:sldChg chg="modNotes">
        <pc:chgData name="Guest User" userId="190f37f41a7255b1" providerId="Windows Live" clId="Web-{CA1E4BAA-DD53-42C3-80A8-794FEF3B1872}" dt="2019-03-23T14:48:30.755" v="811"/>
        <pc:sldMkLst>
          <pc:docMk/>
          <pc:sldMk cId="950137718" sldId="381"/>
        </pc:sldMkLst>
      </pc:sldChg>
      <pc:sldChg chg="modNotes">
        <pc:chgData name="Guest User" userId="190f37f41a7255b1" providerId="Windows Live" clId="Web-{CA1E4BAA-DD53-42C3-80A8-794FEF3B1872}" dt="2019-03-23T14:55:57.462" v="1191"/>
        <pc:sldMkLst>
          <pc:docMk/>
          <pc:sldMk cId="1618807772" sldId="385"/>
        </pc:sldMkLst>
      </pc:sldChg>
      <pc:sldChg chg="modSp add modNotes">
        <pc:chgData name="Guest User" userId="190f37f41a7255b1" providerId="Windows Live" clId="Web-{CA1E4BAA-DD53-42C3-80A8-794FEF3B1872}" dt="2019-03-23T14:47:19.301" v="804"/>
        <pc:sldMkLst>
          <pc:docMk/>
          <pc:sldMk cId="990003614" sldId="388"/>
        </pc:sldMkLst>
        <pc:spChg chg="mod">
          <ac:chgData name="Guest User" userId="190f37f41a7255b1" providerId="Windows Live" clId="Web-{CA1E4BAA-DD53-42C3-80A8-794FEF3B1872}" dt="2019-03-23T13:26:19.294" v="19" actId="20577"/>
          <ac:spMkLst>
            <pc:docMk/>
            <pc:sldMk cId="990003614" sldId="388"/>
            <ac:spMk id="57346" creationId="{00000000-0000-0000-0000-000000000000}"/>
          </ac:spMkLst>
        </pc:spChg>
      </pc:sldChg>
      <pc:sldChg chg="add del">
        <pc:chgData name="Guest User" userId="190f37f41a7255b1" providerId="Windows Live" clId="Web-{CA1E4BAA-DD53-42C3-80A8-794FEF3B1872}" dt="2019-03-23T14:42:47.111" v="486"/>
        <pc:sldMkLst>
          <pc:docMk/>
          <pc:sldMk cId="2722302380" sldId="389"/>
        </pc:sldMkLst>
      </pc:sldChg>
      <pc:sldChg chg="add replId">
        <pc:chgData name="Guest User" userId="190f37f41a7255b1" providerId="Windows Live" clId="Web-{CA1E4BAA-DD53-42C3-80A8-794FEF3B1872}" dt="2019-03-23T14:42:38.299" v="485"/>
        <pc:sldMkLst>
          <pc:docMk/>
          <pc:sldMk cId="1579373006" sldId="390"/>
        </pc:sldMkLst>
      </pc:sldChg>
      <pc:sldChg chg="delSp modSp add replId">
        <pc:chgData name="Guest User" userId="190f37f41a7255b1" providerId="Windows Live" clId="Web-{CA1E4BAA-DD53-42C3-80A8-794FEF3B1872}" dt="2019-03-23T15:38:25.235" v="1899" actId="20577"/>
        <pc:sldMkLst>
          <pc:docMk/>
          <pc:sldMk cId="1477464009" sldId="391"/>
        </pc:sldMkLst>
        <pc:spChg chg="mod">
          <ac:chgData name="Guest User" userId="190f37f41a7255b1" providerId="Windows Live" clId="Web-{CA1E4BAA-DD53-42C3-80A8-794FEF3B1872}" dt="2019-03-23T15:38:25.235" v="1899" actId="20577"/>
          <ac:spMkLst>
            <pc:docMk/>
            <pc:sldMk cId="1477464009" sldId="391"/>
            <ac:spMk id="5" creationId="{00000000-0000-0000-0000-000000000000}"/>
          </ac:spMkLst>
        </pc:spChg>
        <pc:spChg chg="mod">
          <ac:chgData name="Guest User" userId="190f37f41a7255b1" providerId="Windows Live" clId="Web-{CA1E4BAA-DD53-42C3-80A8-794FEF3B1872}" dt="2019-03-23T15:25:43.572" v="1747" actId="20577"/>
          <ac:spMkLst>
            <pc:docMk/>
            <pc:sldMk cId="1477464009" sldId="391"/>
            <ac:spMk id="6" creationId="{00000000-0000-0000-0000-000000000000}"/>
          </ac:spMkLst>
        </pc:spChg>
        <pc:picChg chg="del">
          <ac:chgData name="Guest User" userId="190f37f41a7255b1" providerId="Windows Live" clId="Web-{CA1E4BAA-DD53-42C3-80A8-794FEF3B1872}" dt="2019-03-23T15:25:48.806" v="1748"/>
          <ac:picMkLst>
            <pc:docMk/>
            <pc:sldMk cId="1477464009" sldId="391"/>
            <ac:picMk id="2" creationId="{00000000-0000-0000-0000-000000000000}"/>
          </ac:picMkLst>
        </pc:picChg>
      </pc:sldChg>
      <pc:sldMasterChg chg="addSldLayout">
        <pc:chgData name="Guest User" userId="190f37f41a7255b1" providerId="Windows Live" clId="Web-{CA1E4BAA-DD53-42C3-80A8-794FEF3B1872}" dt="2019-03-23T13:25:38.086" v="0"/>
        <pc:sldMasterMkLst>
          <pc:docMk/>
          <pc:sldMasterMk cId="637017333" sldId="2147483648"/>
        </pc:sldMasterMkLst>
        <pc:sldLayoutChg chg="add">
          <pc:chgData name="Guest User" userId="190f37f41a7255b1" providerId="Windows Live" clId="Web-{CA1E4BAA-DD53-42C3-80A8-794FEF3B1872}" dt="2019-03-23T13:25:38.086" v="0"/>
          <pc:sldLayoutMkLst>
            <pc:docMk/>
            <pc:sldMasterMk cId="637017333" sldId="2147483648"/>
            <pc:sldLayoutMk cId="2308924541" sldId="214748366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24/03/2019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24/03/2019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cs typeface="Calibri"/>
            </a:endParaRPr>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899931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a:t>
            </a:fld>
            <a:endParaRPr lang="en-US"/>
          </a:p>
        </p:txBody>
      </p:sp>
    </p:spTree>
    <p:extLst>
      <p:ext uri="{BB962C8B-B14F-4D97-AF65-F5344CB8AC3E}">
        <p14:creationId xmlns:p14="http://schemas.microsoft.com/office/powerpoint/2010/main" val="1108603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4</a:t>
            </a:fld>
            <a:endParaRPr lang="en-US"/>
          </a:p>
        </p:txBody>
      </p:sp>
    </p:spTree>
    <p:extLst>
      <p:ext uri="{BB962C8B-B14F-4D97-AF65-F5344CB8AC3E}">
        <p14:creationId xmlns:p14="http://schemas.microsoft.com/office/powerpoint/2010/main" val="2177426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5</a:t>
            </a:fld>
            <a:endParaRPr lang="en-US"/>
          </a:p>
        </p:txBody>
      </p:sp>
    </p:spTree>
    <p:extLst>
      <p:ext uri="{BB962C8B-B14F-4D97-AF65-F5344CB8AC3E}">
        <p14:creationId xmlns:p14="http://schemas.microsoft.com/office/powerpoint/2010/main" val="2835074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6</a:t>
            </a:fld>
            <a:endParaRPr lang="en-US"/>
          </a:p>
        </p:txBody>
      </p:sp>
    </p:spTree>
    <p:extLst>
      <p:ext uri="{BB962C8B-B14F-4D97-AF65-F5344CB8AC3E}">
        <p14:creationId xmlns:p14="http://schemas.microsoft.com/office/powerpoint/2010/main" val="2611777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7</a:t>
            </a:fld>
            <a:endParaRPr lang="en-US"/>
          </a:p>
        </p:txBody>
      </p:sp>
    </p:spTree>
    <p:extLst>
      <p:ext uri="{BB962C8B-B14F-4D97-AF65-F5344CB8AC3E}">
        <p14:creationId xmlns:p14="http://schemas.microsoft.com/office/powerpoint/2010/main" val="2781537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200" kern="1200">
              <a:latin typeface="+mn-lt"/>
              <a:cs typeface="Calibri"/>
            </a:endParaRPr>
          </a:p>
          <a:p>
            <a:pPr>
              <a:buFont typeface="Arial" pitchFamily="34" charset="0"/>
              <a:buChar char="•"/>
            </a:pPr>
            <a:endParaRPr lang="en-GB" baseline="0"/>
          </a:p>
        </p:txBody>
      </p:sp>
      <p:sp>
        <p:nvSpPr>
          <p:cNvPr id="4" name="Slide Number Placeholder 3"/>
          <p:cNvSpPr>
            <a:spLocks noGrp="1"/>
          </p:cNvSpPr>
          <p:nvPr>
            <p:ph type="sldNum" sz="quarter" idx="10"/>
          </p:nvPr>
        </p:nvSpPr>
        <p:spPr/>
        <p:txBody>
          <a:bodyPr/>
          <a:lstStyle/>
          <a:p>
            <a:fld id="{AB911E23-5E08-44A2-B5F0-2402F0DB9BB7}" type="slidenum">
              <a:rPr lang="en-US" smtClean="0"/>
              <a:pPr/>
              <a:t>8</a:t>
            </a:fld>
            <a:endParaRPr lang="en-US"/>
          </a:p>
        </p:txBody>
      </p:sp>
    </p:spTree>
    <p:extLst>
      <p:ext uri="{BB962C8B-B14F-4D97-AF65-F5344CB8AC3E}">
        <p14:creationId xmlns:p14="http://schemas.microsoft.com/office/powerpoint/2010/main" val="4036881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cs typeface="Calibri"/>
            </a:endParaRPr>
          </a:p>
          <a:p>
            <a:pPr>
              <a:buFont typeface="Arial" pitchFamily="34" charset="0"/>
              <a:buChar cha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9</a:t>
            </a:fld>
            <a:endParaRPr lang="en-US"/>
          </a:p>
        </p:txBody>
      </p:sp>
    </p:spTree>
    <p:extLst>
      <p:ext uri="{BB962C8B-B14F-4D97-AF65-F5344CB8AC3E}">
        <p14:creationId xmlns:p14="http://schemas.microsoft.com/office/powerpoint/2010/main" val="904781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10</a:t>
            </a:fld>
            <a:endParaRPr lang="en-US"/>
          </a:p>
        </p:txBody>
      </p:sp>
    </p:spTree>
    <p:extLst>
      <p:ext uri="{BB962C8B-B14F-4D97-AF65-F5344CB8AC3E}">
        <p14:creationId xmlns:p14="http://schemas.microsoft.com/office/powerpoint/2010/main" val="40447991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11</a:t>
            </a:fld>
            <a:endParaRPr lang="en-US"/>
          </a:p>
        </p:txBody>
      </p:sp>
    </p:spTree>
    <p:extLst>
      <p:ext uri="{BB962C8B-B14F-4D97-AF65-F5344CB8AC3E}">
        <p14:creationId xmlns:p14="http://schemas.microsoft.com/office/powerpoint/2010/main" val="764190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a:buChar char="•"/>
              <a:tabLst/>
              <a:defRP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12</a:t>
            </a:fld>
            <a:endParaRPr lang="en-US"/>
          </a:p>
        </p:txBody>
      </p:sp>
    </p:spTree>
    <p:extLst>
      <p:ext uri="{BB962C8B-B14F-4D97-AF65-F5344CB8AC3E}">
        <p14:creationId xmlns:p14="http://schemas.microsoft.com/office/powerpoint/2010/main" val="1156250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a:p>
        </p:txBody>
      </p:sp>
    </p:spTree>
    <p:extLst>
      <p:ext uri="{BB962C8B-B14F-4D97-AF65-F5344CB8AC3E}">
        <p14:creationId xmlns:p14="http://schemas.microsoft.com/office/powerpoint/2010/main" val="603048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defRPr/>
            </a:pPr>
            <a:r>
              <a:rPr lang="en-GB">
                <a:cs typeface="Calibri"/>
              </a:rPr>
              <a:t> - NHS GP's when working with drug addicts for the first time, are assigned peer mentors from others who have worked with this particular group for many years Clutterbuck, P.91.  Also evident in matrix structures, where someone from Legal might mentor a peer in Training for example.</a:t>
            </a:r>
          </a:p>
          <a:p>
            <a:pPr>
              <a:buFont typeface="Arial" pitchFamily="34" charset="0"/>
              <a:buChar char="•"/>
            </a:pPr>
            <a:r>
              <a:rPr lang="en-GB">
                <a:cs typeface="Calibri"/>
              </a:rPr>
              <a:t>Where two people have polarised management styles, but respect each other's approaches, they could enter in to peer mentoring to have a well-rounded approach.</a:t>
            </a:r>
            <a:endParaRPr lang="en-GB" baseline="0">
              <a:cs typeface="Calibri"/>
            </a:endParaRPr>
          </a:p>
          <a:p>
            <a:pPr>
              <a:buFont typeface="Arial" pitchFamily="34" charset="0"/>
              <a:buChar char="•"/>
            </a:pPr>
            <a:r>
              <a:rPr lang="en-GB">
                <a:cs typeface="Calibri"/>
              </a:rPr>
              <a:t>In South Wales Police, Black Police Association, Christian Police Association, Female PA, ASN, Gay staff network  - mentoring within and outside their own specific group</a:t>
            </a:r>
          </a:p>
          <a:p>
            <a:pPr>
              <a:buFont typeface="Arial" pitchFamily="34" charset="0"/>
              <a:buChar char="•"/>
            </a:pPr>
            <a:endParaRPr lang="en-GB">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14</a:t>
            </a:fld>
            <a:endParaRPr lang="en-US"/>
          </a:p>
        </p:txBody>
      </p:sp>
    </p:spTree>
    <p:extLst>
      <p:ext uri="{BB962C8B-B14F-4D97-AF65-F5344CB8AC3E}">
        <p14:creationId xmlns:p14="http://schemas.microsoft.com/office/powerpoint/2010/main" val="2830854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a:p>
        </p:txBody>
      </p:sp>
    </p:spTree>
    <p:extLst>
      <p:ext uri="{BB962C8B-B14F-4D97-AF65-F5344CB8AC3E}">
        <p14:creationId xmlns:p14="http://schemas.microsoft.com/office/powerpoint/2010/main" val="694584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cs typeface="Calibri"/>
            </a:endParaRPr>
          </a:p>
          <a:p>
            <a:endParaRPr lang="en-GB" dirty="0">
              <a:cs typeface="Calibri"/>
            </a:endParaRPr>
          </a:p>
          <a:p>
            <a:endParaRPr lang="en-GB" dirty="0">
              <a:cs typeface="Calibri"/>
            </a:endParaRPr>
          </a:p>
          <a:p>
            <a:pPr>
              <a:buFont typeface="Arial" pitchFamily="34" charset="0"/>
              <a:buChar cha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16</a:t>
            </a:fld>
            <a:endParaRPr lang="en-US"/>
          </a:p>
        </p:txBody>
      </p:sp>
    </p:spTree>
    <p:extLst>
      <p:ext uri="{BB962C8B-B14F-4D97-AF65-F5344CB8AC3E}">
        <p14:creationId xmlns:p14="http://schemas.microsoft.com/office/powerpoint/2010/main" val="17555886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defRPr/>
            </a:pPr>
            <a:endParaRPr lang="en-GB">
              <a:cs typeface="Calibri"/>
            </a:endParaRPr>
          </a:p>
          <a:p>
            <a:endParaRPr lang="en-GB">
              <a:cs typeface="Calibri"/>
            </a:endParaRPr>
          </a:p>
          <a:p>
            <a:endParaRPr lang="en-GB">
              <a:cs typeface="Calibri"/>
            </a:endParaRPr>
          </a:p>
          <a:p>
            <a:endParaRPr lang="en-GB" dirty="0">
              <a:cs typeface="Calibri"/>
            </a:endParaRPr>
          </a:p>
          <a:p>
            <a:pPr>
              <a:buFont typeface="Arial" pitchFamily="34" charset="0"/>
              <a:buChar char="•"/>
            </a:pPr>
            <a:endParaRPr lang="en-GB">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17</a:t>
            </a:fld>
            <a:endParaRPr lang="en-US"/>
          </a:p>
        </p:txBody>
      </p:sp>
    </p:spTree>
    <p:extLst>
      <p:ext uri="{BB962C8B-B14F-4D97-AF65-F5344CB8AC3E}">
        <p14:creationId xmlns:p14="http://schemas.microsoft.com/office/powerpoint/2010/main" val="780162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defRPr/>
            </a:pPr>
            <a:endParaRPr lang="en-GB">
              <a:cs typeface="Calibri"/>
            </a:endParaRPr>
          </a:p>
          <a:p>
            <a:endParaRPr lang="en-GB">
              <a:cs typeface="Calibri"/>
            </a:endParaRPr>
          </a:p>
          <a:p>
            <a:endParaRPr lang="en-GB">
              <a:cs typeface="Calibri"/>
            </a:endParaRPr>
          </a:p>
          <a:p>
            <a:endParaRPr lang="en-GB" dirty="0">
              <a:cs typeface="Calibri"/>
            </a:endParaRPr>
          </a:p>
          <a:p>
            <a:endParaRPr lang="en-GB" dirty="0">
              <a:cs typeface="Calibri"/>
            </a:endParaRPr>
          </a:p>
          <a:p>
            <a:pPr>
              <a:buFont typeface="Arial" pitchFamily="34" charset="0"/>
              <a:buChar char="•"/>
            </a:pPr>
            <a:endParaRPr lang="en-GB">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18</a:t>
            </a:fld>
            <a:endParaRPr lang="en-US"/>
          </a:p>
        </p:txBody>
      </p:sp>
    </p:spTree>
    <p:extLst>
      <p:ext uri="{BB962C8B-B14F-4D97-AF65-F5344CB8AC3E}">
        <p14:creationId xmlns:p14="http://schemas.microsoft.com/office/powerpoint/2010/main" val="3206730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defRPr/>
            </a:pPr>
            <a:endParaRPr lang="en-GB" dirty="0">
              <a:cs typeface="Calibri"/>
            </a:endParaRPr>
          </a:p>
          <a:p>
            <a:pPr>
              <a:buFont typeface="Arial" pitchFamily="34" charset="0"/>
              <a:buChar cha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a:p>
        </p:txBody>
      </p:sp>
    </p:spTree>
    <p:extLst>
      <p:ext uri="{BB962C8B-B14F-4D97-AF65-F5344CB8AC3E}">
        <p14:creationId xmlns:p14="http://schemas.microsoft.com/office/powerpoint/2010/main" val="40776062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defRPr/>
            </a:pPr>
            <a:endParaRPr lang="en-GB">
              <a:cs typeface="Calibri"/>
            </a:endParaRPr>
          </a:p>
          <a:p>
            <a:pPr marL="171450" indent="-171450">
              <a:buFont typeface="Arial"/>
              <a:buChar char="•"/>
            </a:pPr>
            <a:endParaRPr lang="en-GB" dirty="0">
              <a:cs typeface="Calibri"/>
            </a:endParaRPr>
          </a:p>
          <a:p>
            <a:endParaRPr lang="en-GB" dirty="0">
              <a:cs typeface="Calibri"/>
            </a:endParaRPr>
          </a:p>
          <a:p>
            <a:pPr>
              <a:buFont typeface="Arial" pitchFamily="34" charset="0"/>
              <a:buChar char="•"/>
            </a:pPr>
            <a:endParaRPr lang="en-GB">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a:p>
        </p:txBody>
      </p:sp>
    </p:spTree>
    <p:extLst>
      <p:ext uri="{BB962C8B-B14F-4D97-AF65-F5344CB8AC3E}">
        <p14:creationId xmlns:p14="http://schemas.microsoft.com/office/powerpoint/2010/main" val="27619815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pPr>
              <a:buFont typeface="Arial" pitchFamily="34" charset="0"/>
              <a:buChar cha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21</a:t>
            </a:fld>
            <a:endParaRPr lang="en-US"/>
          </a:p>
        </p:txBody>
      </p:sp>
    </p:spTree>
    <p:extLst>
      <p:ext uri="{BB962C8B-B14F-4D97-AF65-F5344CB8AC3E}">
        <p14:creationId xmlns:p14="http://schemas.microsoft.com/office/powerpoint/2010/main" val="36155832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4412473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GB" dirty="0">
              <a:cs typeface="Calibri"/>
            </a:endParaRPr>
          </a:p>
          <a:p>
            <a:endParaRPr lang="en-GB" dirty="0">
              <a:cs typeface="Calibri"/>
            </a:endParaRPr>
          </a:p>
          <a:p>
            <a:endParaRPr lang="en-GB" dirty="0">
              <a:cs typeface="Calibri"/>
            </a:endParaRPr>
          </a:p>
          <a:p>
            <a:pPr>
              <a:buFont typeface="Arial" pitchFamily="34" charset="0"/>
              <a:buChar cha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23</a:t>
            </a:fld>
            <a:endParaRPr lang="en-US"/>
          </a:p>
        </p:txBody>
      </p:sp>
    </p:spTree>
    <p:extLst>
      <p:ext uri="{BB962C8B-B14F-4D97-AF65-F5344CB8AC3E}">
        <p14:creationId xmlns:p14="http://schemas.microsoft.com/office/powerpoint/2010/main" val="10554579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24</a:t>
            </a:fld>
            <a:endParaRPr lang="en-US"/>
          </a:p>
        </p:txBody>
      </p:sp>
    </p:spTree>
    <p:extLst>
      <p:ext uri="{BB962C8B-B14F-4D97-AF65-F5344CB8AC3E}">
        <p14:creationId xmlns:p14="http://schemas.microsoft.com/office/powerpoint/2010/main" val="17232290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25</a:t>
            </a:fld>
            <a:endParaRPr lang="en-US"/>
          </a:p>
        </p:txBody>
      </p:sp>
    </p:spTree>
    <p:extLst>
      <p:ext uri="{BB962C8B-B14F-4D97-AF65-F5344CB8AC3E}">
        <p14:creationId xmlns:p14="http://schemas.microsoft.com/office/powerpoint/2010/main" val="8709142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26</a:t>
            </a:fld>
            <a:endParaRPr lang="en-US"/>
          </a:p>
        </p:txBody>
      </p:sp>
    </p:spTree>
    <p:extLst>
      <p:ext uri="{BB962C8B-B14F-4D97-AF65-F5344CB8AC3E}">
        <p14:creationId xmlns:p14="http://schemas.microsoft.com/office/powerpoint/2010/main" val="6937742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0782148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7163200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13283877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36526510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18393797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32</a:t>
            </a:fld>
            <a:endParaRPr lang="en-US"/>
          </a:p>
        </p:txBody>
      </p:sp>
    </p:spTree>
    <p:extLst>
      <p:ext uri="{BB962C8B-B14F-4D97-AF65-F5344CB8AC3E}">
        <p14:creationId xmlns:p14="http://schemas.microsoft.com/office/powerpoint/2010/main" val="11086038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endParaRPr lang="en-GB" dirty="0">
              <a:cs typeface="Calibri"/>
            </a:endParaRPr>
          </a:p>
        </p:txBody>
      </p:sp>
      <p:sp>
        <p:nvSpPr>
          <p:cNvPr id="4" name="Slide Number Placeholder 3"/>
          <p:cNvSpPr>
            <a:spLocks noGrp="1"/>
          </p:cNvSpPr>
          <p:nvPr>
            <p:ph type="sldNum" sz="quarter" idx="10"/>
          </p:nvPr>
        </p:nvSpPr>
        <p:spPr/>
        <p:txBody>
          <a:bodyPr/>
          <a:lstStyle/>
          <a:p>
            <a:fld id="{AB911E23-5E08-44A2-B5F0-2402F0DB9BB7}" type="slidenum">
              <a:rPr lang="en-US" smtClean="0"/>
              <a:pPr/>
              <a:t>33</a:t>
            </a:fld>
            <a:endParaRPr lang="en-US"/>
          </a:p>
        </p:txBody>
      </p:sp>
    </p:spTree>
    <p:extLst>
      <p:ext uri="{BB962C8B-B14F-4D97-AF65-F5344CB8AC3E}">
        <p14:creationId xmlns:p14="http://schemas.microsoft.com/office/powerpoint/2010/main" val="17348854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2308924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24/03/2019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s://creativecommons.org/licenses/by-nd/3.0/"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hyperlink" Target="https://creativecommons.org/licenses/by-nd/3.0/"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hyperlink" Target="https://creativecommons.org/licenses/by-nc/3.0/" TargetMode="External"/><Relationship Id="rId5" Type="http://schemas.openxmlformats.org/officeDocument/2006/relationships/image" Target="../media/image12.jpeg"/><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2.xml"/><Relationship Id="rId1" Type="http://schemas.openxmlformats.org/officeDocument/2006/relationships/video" Target="https://www.youtube.com/embed/l1SM9NxxmJo?feature=oembed" TargetMode="External"/><Relationship Id="rId4" Type="http://schemas.openxmlformats.org/officeDocument/2006/relationships/image" Target="../media/image14.jpeg"/></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hyperlink" Target="https://creativecommons.org/licenses/by-nc-nd/3.0/"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i="1">
                <a:solidFill>
                  <a:schemeClr val="bg1"/>
                </a:solidFill>
              </a:rPr>
              <a:t>5ICM – Week 2</a:t>
            </a:r>
            <a:endParaRPr lang="en-GB">
              <a:solidFill>
                <a:schemeClr val="bg1"/>
              </a:solidFill>
            </a:endParaRPr>
          </a:p>
        </p:txBody>
      </p:sp>
      <p:sp>
        <p:nvSpPr>
          <p:cNvPr id="5" name="Subtitle 4"/>
          <p:cNvSpPr>
            <a:spLocks noGrp="1"/>
          </p:cNvSpPr>
          <p:nvPr>
            <p:ph type="subTitle" idx="1"/>
          </p:nvPr>
        </p:nvSpPr>
        <p:spPr/>
        <p:txBody>
          <a:bodyPr>
            <a:normAutofit/>
          </a:bodyPr>
          <a:lstStyle/>
          <a:p>
            <a:r>
              <a:rPr lang="en-GB" sz="4000" i="1">
                <a:solidFill>
                  <a:schemeClr val="accent6"/>
                </a:solidFill>
              </a:rPr>
              <a:t>The Nature and Benefits of Coaching &amp;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a:r>
              <a:rPr lang="en-US" altLang="en-US" sz="3200" dirty="0"/>
              <a:t>Overview of last week:</a:t>
            </a:r>
          </a:p>
        </p:txBody>
      </p:sp>
      <p:graphicFrame>
        <p:nvGraphicFramePr>
          <p:cNvPr id="7" name="Tijdelijke aanduiding voor tabel 6"/>
          <p:cNvGraphicFramePr>
            <a:graphicFrameLocks noGrp="1"/>
          </p:cNvGraphicFramePr>
          <p:nvPr>
            <p:ph type="tbl" sz="quarter" idx="16"/>
            <p:extLst/>
          </p:nvPr>
        </p:nvGraphicFramePr>
        <p:xfrm>
          <a:off x="483568" y="2470388"/>
          <a:ext cx="8310562" cy="262280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GB" sz="2000" b="1" noProof="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6"/>
                    </a:solidFill>
                  </a:tcPr>
                </a:tc>
                <a:tc>
                  <a:txBody>
                    <a:bodyPr/>
                    <a:lstStyle/>
                    <a:p>
                      <a:r>
                        <a:rPr lang="en-GB" sz="1700" b="0" noProof="0">
                          <a:solidFill>
                            <a:schemeClr val="tx1"/>
                          </a:solidFill>
                        </a:rPr>
                        <a:t>Explain the </a:t>
                      </a:r>
                      <a:r>
                        <a:rPr lang="en-GB" sz="1800" kern="1200">
                          <a:solidFill>
                            <a:schemeClr val="tx1"/>
                          </a:solidFill>
                          <a:effectLst/>
                          <a:latin typeface="+mn-lt"/>
                          <a:ea typeface="+mn-ea"/>
                          <a:cs typeface="+mn-cs"/>
                        </a:rPr>
                        <a:t>differences and similarities between the concepts of coaching and mentoring.</a:t>
                      </a:r>
                      <a:endParaRPr lang="en-GB" sz="1700" b="0" noProof="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GB" sz="2000" b="1" noProof="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tx1"/>
                          </a:solidFill>
                          <a:effectLst/>
                          <a:latin typeface="+mn-lt"/>
                          <a:ea typeface="+mn-ea"/>
                          <a:cs typeface="+mn-cs"/>
                        </a:rPr>
                        <a:t>Identify</a:t>
                      </a:r>
                      <a:r>
                        <a:rPr lang="en-GB" sz="1800" kern="1200" baseline="0">
                          <a:solidFill>
                            <a:schemeClr val="tx1"/>
                          </a:solidFill>
                          <a:effectLst/>
                          <a:latin typeface="+mn-lt"/>
                          <a:ea typeface="+mn-ea"/>
                          <a:cs typeface="+mn-cs"/>
                        </a:rPr>
                        <a:t> different models </a:t>
                      </a:r>
                      <a:r>
                        <a:rPr lang="en-GB" sz="1800" kern="1200">
                          <a:solidFill>
                            <a:schemeClr val="tx1"/>
                          </a:solidFill>
                          <a:effectLst/>
                          <a:latin typeface="+mn-lt"/>
                          <a:ea typeface="+mn-ea"/>
                          <a:cs typeface="+mn-cs"/>
                        </a:rPr>
                        <a:t>of coaching.</a:t>
                      </a:r>
                      <a:endParaRPr lang="en-GB" sz="1600">
                        <a:effectLst/>
                      </a:endParaRPr>
                    </a:p>
                    <a:p>
                      <a:endParaRPr lang="en-GB" sz="1700" b="0" noProof="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1"/>
                  </a:ext>
                </a:extLst>
              </a:tr>
              <a:tr h="871538">
                <a:tc>
                  <a:txBody>
                    <a:bodyPr/>
                    <a:lstStyle/>
                    <a:p>
                      <a:pPr algn="ctr"/>
                      <a:r>
                        <a:rPr lang="en-GB" sz="2000" b="1" noProof="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tx1"/>
                          </a:solidFill>
                          <a:effectLst/>
                          <a:latin typeface="+mn-lt"/>
                          <a:ea typeface="+mn-ea"/>
                          <a:cs typeface="+mn-cs"/>
                        </a:rPr>
                        <a:t>Understand the benefits of coaching and mentoring to different stakeholder groups </a:t>
                      </a:r>
                      <a:endParaRPr lang="en-GB" sz="1700" b="0" noProof="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a:t>The aim of this session is to understand the nature, purpose and benefits of coaching and mentoring in organisations.</a:t>
            </a:r>
          </a:p>
          <a:p>
            <a:endParaRPr lang="en-GB"/>
          </a:p>
          <a:p>
            <a:r>
              <a:rPr lang="en-GB"/>
              <a:t>At the end of this session you will be able to:</a:t>
            </a:r>
          </a:p>
        </p:txBody>
      </p:sp>
    </p:spTree>
    <p:extLst>
      <p:ext uri="{BB962C8B-B14F-4D97-AF65-F5344CB8AC3E}">
        <p14:creationId xmlns:p14="http://schemas.microsoft.com/office/powerpoint/2010/main" val="990003614"/>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a:t>Overview of today</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a:t>Latter part of Activity 1</a:t>
            </a:r>
          </a:p>
        </p:txBody>
      </p:sp>
      <p:sp>
        <p:nvSpPr>
          <p:cNvPr id="13" name="Vertical Text Placeholder 2"/>
          <p:cNvSpPr>
            <a:spLocks noGrp="1"/>
          </p:cNvSpPr>
          <p:nvPr>
            <p:ph type="body" orient="vert" idx="1"/>
          </p:nvPr>
        </p:nvSpPr>
        <p:spPr>
          <a:xfrm>
            <a:off x="405584" y="2060848"/>
            <a:ext cx="8318832" cy="3456384"/>
          </a:xfrm>
        </p:spPr>
        <p:txBody>
          <a:bodyPr>
            <a:normAutofit fontScale="92500"/>
          </a:bodyPr>
          <a:lstStyle/>
          <a:p>
            <a:r>
              <a:rPr lang="en-GB"/>
              <a:t>Three different types of Coaching &amp; Mentoring</a:t>
            </a:r>
          </a:p>
          <a:p>
            <a:r>
              <a:rPr lang="en-GB"/>
              <a:t>Evaluate the role of the Line Manager</a:t>
            </a:r>
          </a:p>
          <a:p>
            <a:r>
              <a:rPr lang="en-GB"/>
              <a:t>Three factors for successful implementation</a:t>
            </a:r>
          </a:p>
          <a:p>
            <a:r>
              <a:rPr lang="en-GB"/>
              <a:t>Anything else you feel we need to cover for Activity 1</a:t>
            </a:r>
          </a:p>
          <a:p>
            <a:endParaRPr lang="en-GB" b="1" u="sng"/>
          </a:p>
        </p:txBody>
      </p:sp>
    </p:spTree>
    <p:extLst>
      <p:ext uri="{BB962C8B-B14F-4D97-AF65-F5344CB8AC3E}">
        <p14:creationId xmlns:p14="http://schemas.microsoft.com/office/powerpoint/2010/main" val="1971739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Coaching Type 1</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dirty="0"/>
              <a:t>Performance Coaching Definition</a:t>
            </a:r>
          </a:p>
        </p:txBody>
      </p:sp>
      <p:sp>
        <p:nvSpPr>
          <p:cNvPr id="13" name="Vertical Text Placeholder 2"/>
          <p:cNvSpPr>
            <a:spLocks noGrp="1"/>
          </p:cNvSpPr>
          <p:nvPr>
            <p:ph type="body" orient="vert" idx="1"/>
          </p:nvPr>
        </p:nvSpPr>
        <p:spPr>
          <a:xfrm>
            <a:off x="319320" y="2032093"/>
            <a:ext cx="8318832" cy="3456384"/>
          </a:xfrm>
        </p:spPr>
        <p:txBody>
          <a:bodyPr vert="horz" lIns="91440" tIns="108000" rIns="72000" bIns="72000" rtlCol="0" anchor="t">
            <a:normAutofit/>
          </a:bodyPr>
          <a:lstStyle/>
          <a:p>
            <a:pPr marL="0" indent="0">
              <a:buNone/>
            </a:pPr>
            <a:r>
              <a:rPr lang="en-GB" dirty="0"/>
              <a:t>"Real performance is going beyond what is expected; it is setting one's own highest standards, invariably standards that surpass what others demand or expect. It is, of course an expression of one's potential....That is what I coach for" </a:t>
            </a:r>
            <a:r>
              <a:rPr lang="en-GB" b="1" dirty="0"/>
              <a:t>John Whitmore (2012)</a:t>
            </a:r>
          </a:p>
          <a:p>
            <a:endParaRPr lang="en-US"/>
          </a:p>
          <a:p>
            <a:endParaRPr lang="en-GB" b="1" u="sng"/>
          </a:p>
        </p:txBody>
      </p:sp>
    </p:spTree>
    <p:extLst>
      <p:ext uri="{BB962C8B-B14F-4D97-AF65-F5344CB8AC3E}">
        <p14:creationId xmlns:p14="http://schemas.microsoft.com/office/powerpoint/2010/main" val="950137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Coaching Type 1</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a:t>Performance Coaching</a:t>
            </a:r>
          </a:p>
        </p:txBody>
      </p:sp>
      <p:sp>
        <p:nvSpPr>
          <p:cNvPr id="13" name="Vertical Text Placeholder 2"/>
          <p:cNvSpPr>
            <a:spLocks noGrp="1"/>
          </p:cNvSpPr>
          <p:nvPr>
            <p:ph type="body" orient="vert" idx="1"/>
          </p:nvPr>
        </p:nvSpPr>
        <p:spPr>
          <a:xfrm>
            <a:off x="319320" y="2032093"/>
            <a:ext cx="8318832" cy="3456384"/>
          </a:xfrm>
        </p:spPr>
        <p:txBody>
          <a:bodyPr vert="horz" lIns="91440" tIns="108000" rIns="72000" bIns="72000" rtlCol="0" anchor="t">
            <a:normAutofit fontScale="92500" lnSpcReduction="20000"/>
          </a:bodyPr>
          <a:lstStyle/>
          <a:p>
            <a:pPr marL="0" indent="0">
              <a:buNone/>
            </a:pPr>
            <a:r>
              <a:rPr lang="en-GB"/>
              <a:t>- Goal focused coaching </a:t>
            </a:r>
            <a:endParaRPr lang="en-US"/>
          </a:p>
          <a:p>
            <a:pPr marL="0" indent="0">
              <a:buNone/>
            </a:pPr>
            <a:r>
              <a:rPr lang="en-GB" dirty="0"/>
              <a:t>- Skill/Will matrix</a:t>
            </a:r>
          </a:p>
          <a:p>
            <a:pPr marL="0" indent="0">
              <a:buNone/>
            </a:pPr>
            <a:r>
              <a:rPr lang="en-GB" dirty="0"/>
              <a:t>-</a:t>
            </a:r>
            <a:r>
              <a:rPr lang="en-GB" b="1"/>
              <a:t> GROW/OSCAR</a:t>
            </a:r>
          </a:p>
          <a:p>
            <a:pPr marL="0" indent="0">
              <a:buNone/>
            </a:pPr>
            <a:r>
              <a:rPr lang="en-GB"/>
              <a:t>-</a:t>
            </a:r>
            <a:r>
              <a:rPr lang="en-GB" b="1"/>
              <a:t> Performance wheel</a:t>
            </a:r>
          </a:p>
          <a:p>
            <a:pPr marL="0" indent="0">
              <a:buNone/>
            </a:pPr>
            <a:r>
              <a:rPr lang="en-GB" dirty="0"/>
              <a:t>- AID Feedback</a:t>
            </a:r>
          </a:p>
          <a:p>
            <a:pPr marL="0" indent="0">
              <a:buNone/>
            </a:pPr>
            <a:r>
              <a:rPr lang="en-GB" dirty="0"/>
              <a:t>- Big Problem</a:t>
            </a:r>
          </a:p>
          <a:p>
            <a:pPr marL="0" indent="0">
              <a:buNone/>
            </a:pPr>
            <a:r>
              <a:rPr lang="en-GB" dirty="0"/>
              <a:t>- </a:t>
            </a:r>
            <a:r>
              <a:rPr lang="en-GB" b="1" dirty="0"/>
              <a:t>Skilled helper</a:t>
            </a:r>
          </a:p>
          <a:p>
            <a:endParaRPr lang="en-US"/>
          </a:p>
          <a:p>
            <a:endParaRPr lang="en-GB" b="1" u="sng"/>
          </a:p>
        </p:txBody>
      </p:sp>
      <p:pic>
        <p:nvPicPr>
          <p:cNvPr id="3" name="Picture 3" descr="A close up of a sign&#10;&#10;Description generated with very high confidence">
            <a:extLst>
              <a:ext uri="{FF2B5EF4-FFF2-40B4-BE49-F238E27FC236}">
                <a16:creationId xmlns:a16="http://schemas.microsoft.com/office/drawing/2014/main" id="{76CA7D82-0723-4186-A1F8-5336F38818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96476" y="2368759"/>
            <a:ext cx="2695575" cy="2695575"/>
          </a:xfrm>
          <a:prstGeom prst="rect">
            <a:avLst/>
          </a:prstGeom>
        </p:spPr>
      </p:pic>
    </p:spTree>
    <p:extLst>
      <p:ext uri="{BB962C8B-B14F-4D97-AF65-F5344CB8AC3E}">
        <p14:creationId xmlns:p14="http://schemas.microsoft.com/office/powerpoint/2010/main" val="3088822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Coaching Type 1</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a:t>Skill/Will Matrix – Landsberg (2012)</a:t>
            </a:r>
            <a:endParaRPr lang="en-GB" dirty="0"/>
          </a:p>
        </p:txBody>
      </p:sp>
      <p:sp>
        <p:nvSpPr>
          <p:cNvPr id="13" name="Vertical Text Placeholder 2"/>
          <p:cNvSpPr>
            <a:spLocks noGrp="1"/>
          </p:cNvSpPr>
          <p:nvPr>
            <p:ph type="body" orient="vert" idx="1"/>
          </p:nvPr>
        </p:nvSpPr>
        <p:spPr>
          <a:xfrm>
            <a:off x="319320" y="2032093"/>
            <a:ext cx="8318832" cy="3456384"/>
          </a:xfrm>
        </p:spPr>
        <p:txBody>
          <a:bodyPr vert="horz" lIns="91440" tIns="108000" rIns="72000" bIns="72000" rtlCol="0" anchor="t">
            <a:normAutofit/>
          </a:bodyPr>
          <a:lstStyle/>
          <a:p>
            <a:pPr marL="0" indent="0">
              <a:buNone/>
            </a:pPr>
            <a:endParaRPr lang="en-GB" dirty="0"/>
          </a:p>
          <a:p>
            <a:pPr marL="0" indent="0">
              <a:buNone/>
            </a:pPr>
            <a:endParaRPr lang="en-US"/>
          </a:p>
        </p:txBody>
      </p:sp>
      <p:graphicFrame>
        <p:nvGraphicFramePr>
          <p:cNvPr id="3" name="Table 3">
            <a:extLst>
              <a:ext uri="{FF2B5EF4-FFF2-40B4-BE49-F238E27FC236}">
                <a16:creationId xmlns:a16="http://schemas.microsoft.com/office/drawing/2014/main" id="{C408721C-1BD9-4C87-BDDB-B04B6B94338B}"/>
              </a:ext>
            </a:extLst>
          </p:cNvPr>
          <p:cNvGraphicFramePr>
            <a:graphicFrameLocks noGrp="1"/>
          </p:cNvGraphicFramePr>
          <p:nvPr>
            <p:extLst>
              <p:ext uri="{D42A27DB-BD31-4B8C-83A1-F6EECF244321}">
                <p14:modId xmlns:p14="http://schemas.microsoft.com/office/powerpoint/2010/main" val="3136952174"/>
              </p:ext>
            </p:extLst>
          </p:nvPr>
        </p:nvGraphicFramePr>
        <p:xfrm>
          <a:off x="1524000" y="2458528"/>
          <a:ext cx="5476773" cy="1828992"/>
        </p:xfrm>
        <a:graphic>
          <a:graphicData uri="http://schemas.openxmlformats.org/drawingml/2006/table">
            <a:tbl>
              <a:tblPr firstRow="1" lastRow="1" bandRow="1">
                <a:tableStyleId>{5940675A-B579-460E-94D1-54222C63F5DA}</a:tableStyleId>
              </a:tblPr>
              <a:tblGrid>
                <a:gridCol w="2916454">
                  <a:extLst>
                    <a:ext uri="{9D8B030D-6E8A-4147-A177-3AD203B41FA5}">
                      <a16:colId xmlns:a16="http://schemas.microsoft.com/office/drawing/2014/main" val="336253050"/>
                    </a:ext>
                  </a:extLst>
                </a:gridCol>
                <a:gridCol w="2560319">
                  <a:extLst>
                    <a:ext uri="{9D8B030D-6E8A-4147-A177-3AD203B41FA5}">
                      <a16:colId xmlns:a16="http://schemas.microsoft.com/office/drawing/2014/main" val="2959622894"/>
                    </a:ext>
                  </a:extLst>
                </a:gridCol>
              </a:tblGrid>
              <a:tr h="924025">
                <a:tc>
                  <a:txBody>
                    <a:bodyPr/>
                    <a:lstStyle/>
                    <a:p>
                      <a:r>
                        <a:rPr lang="en-US" sz="2800" dirty="0"/>
                        <a:t>Guide </a:t>
                      </a:r>
                      <a:endParaRPr lang="en-US"/>
                    </a:p>
                  </a:txBody>
                  <a:tcPr/>
                </a:tc>
                <a:tc>
                  <a:txBody>
                    <a:bodyPr/>
                    <a:lstStyle/>
                    <a:p>
                      <a:r>
                        <a:rPr lang="en-US" sz="2800" dirty="0"/>
                        <a:t>Delegate</a:t>
                      </a:r>
                      <a:endParaRPr lang="en-US"/>
                    </a:p>
                  </a:txBody>
                  <a:tcPr/>
                </a:tc>
                <a:extLst>
                  <a:ext uri="{0D108BD9-81ED-4DB2-BD59-A6C34878D82A}">
                    <a16:rowId xmlns:a16="http://schemas.microsoft.com/office/drawing/2014/main" val="2038135772"/>
                  </a:ext>
                </a:extLst>
              </a:tr>
              <a:tr h="904967">
                <a:tc>
                  <a:txBody>
                    <a:bodyPr/>
                    <a:lstStyle/>
                    <a:p>
                      <a:r>
                        <a:rPr lang="en-US" sz="2800" dirty="0"/>
                        <a:t>Direct</a:t>
                      </a:r>
                      <a:endParaRPr lang="en-US"/>
                    </a:p>
                  </a:txBody>
                  <a:tcPr/>
                </a:tc>
                <a:tc>
                  <a:txBody>
                    <a:bodyPr/>
                    <a:lstStyle/>
                    <a:p>
                      <a:r>
                        <a:rPr lang="en-US" sz="2800" dirty="0"/>
                        <a:t>Excite</a:t>
                      </a:r>
                      <a:endParaRPr lang="en-US"/>
                    </a:p>
                  </a:txBody>
                  <a:tcPr/>
                </a:tc>
                <a:extLst>
                  <a:ext uri="{0D108BD9-81ED-4DB2-BD59-A6C34878D82A}">
                    <a16:rowId xmlns:a16="http://schemas.microsoft.com/office/drawing/2014/main" val="3883373301"/>
                  </a:ext>
                </a:extLst>
              </a:tr>
            </a:tbl>
          </a:graphicData>
        </a:graphic>
      </p:graphicFrame>
      <p:sp>
        <p:nvSpPr>
          <p:cNvPr id="5" name="TextBox 4">
            <a:extLst>
              <a:ext uri="{FF2B5EF4-FFF2-40B4-BE49-F238E27FC236}">
                <a16:creationId xmlns:a16="http://schemas.microsoft.com/office/drawing/2014/main" id="{65DF282A-29F2-44E3-A8DE-518D25F91B75}"/>
              </a:ext>
            </a:extLst>
          </p:cNvPr>
          <p:cNvSpPr txBox="1"/>
          <p:nvPr/>
        </p:nvSpPr>
        <p:spPr>
          <a:xfrm>
            <a:off x="1805797" y="4595003"/>
            <a:ext cx="1794295"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Low Skill</a:t>
            </a:r>
            <a:endParaRPr lang="en-US" b="1" dirty="0"/>
          </a:p>
        </p:txBody>
      </p:sp>
      <p:sp>
        <p:nvSpPr>
          <p:cNvPr id="8" name="TextBox 7">
            <a:extLst>
              <a:ext uri="{FF2B5EF4-FFF2-40B4-BE49-F238E27FC236}">
                <a16:creationId xmlns:a16="http://schemas.microsoft.com/office/drawing/2014/main" id="{925005B5-F751-4D33-94BD-0EEA84971EF5}"/>
              </a:ext>
            </a:extLst>
          </p:cNvPr>
          <p:cNvSpPr txBox="1"/>
          <p:nvPr/>
        </p:nvSpPr>
        <p:spPr>
          <a:xfrm>
            <a:off x="4566248" y="4595002"/>
            <a:ext cx="1736786"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High Skill</a:t>
            </a:r>
            <a:endParaRPr lang="en-US" b="1" dirty="0"/>
          </a:p>
        </p:txBody>
      </p:sp>
      <p:sp>
        <p:nvSpPr>
          <p:cNvPr id="10" name="TextBox 9">
            <a:extLst>
              <a:ext uri="{FF2B5EF4-FFF2-40B4-BE49-F238E27FC236}">
                <a16:creationId xmlns:a16="http://schemas.microsoft.com/office/drawing/2014/main" id="{9540915F-5013-459F-8A13-F8EBA8106347}"/>
              </a:ext>
            </a:extLst>
          </p:cNvPr>
          <p:cNvSpPr txBox="1"/>
          <p:nvPr/>
        </p:nvSpPr>
        <p:spPr>
          <a:xfrm rot="-5460000">
            <a:off x="147476" y="3977384"/>
            <a:ext cx="1708031"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Low Will</a:t>
            </a:r>
          </a:p>
        </p:txBody>
      </p:sp>
      <p:sp>
        <p:nvSpPr>
          <p:cNvPr id="11" name="TextBox 10">
            <a:extLst>
              <a:ext uri="{FF2B5EF4-FFF2-40B4-BE49-F238E27FC236}">
                <a16:creationId xmlns:a16="http://schemas.microsoft.com/office/drawing/2014/main" id="{82D2B4D3-C139-4D89-8D98-4AB7C8A91F97}"/>
              </a:ext>
            </a:extLst>
          </p:cNvPr>
          <p:cNvSpPr txBox="1"/>
          <p:nvPr/>
        </p:nvSpPr>
        <p:spPr>
          <a:xfrm rot="16140000">
            <a:off x="281796" y="2539039"/>
            <a:ext cx="1506748"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High Will</a:t>
            </a:r>
          </a:p>
        </p:txBody>
      </p:sp>
      <p:pic>
        <p:nvPicPr>
          <p:cNvPr id="4" name="Picture 5" descr="A close up of a logo&#10;&#10;Description generated with high confidence">
            <a:extLst>
              <a:ext uri="{FF2B5EF4-FFF2-40B4-BE49-F238E27FC236}">
                <a16:creationId xmlns:a16="http://schemas.microsoft.com/office/drawing/2014/main" id="{2C6B6AD4-1BFA-49B0-9C62-5DBF6EC325A8}"/>
              </a:ext>
            </a:extLst>
          </p:cNvPr>
          <p:cNvPicPr>
            <a:picLocks noChangeAspect="1"/>
          </p:cNvPicPr>
          <p:nvPr/>
        </p:nvPicPr>
        <p:blipFill>
          <a:blip r:embed="rId3"/>
          <a:stretch>
            <a:fillRect/>
          </a:stretch>
        </p:blipFill>
        <p:spPr>
          <a:xfrm>
            <a:off x="6406551" y="4283015"/>
            <a:ext cx="2743200" cy="1397480"/>
          </a:xfrm>
          <a:prstGeom prst="rect">
            <a:avLst/>
          </a:prstGeom>
        </p:spPr>
      </p:pic>
    </p:spTree>
    <p:extLst>
      <p:ext uri="{BB962C8B-B14F-4D97-AF65-F5344CB8AC3E}">
        <p14:creationId xmlns:p14="http://schemas.microsoft.com/office/powerpoint/2010/main" val="1618807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Coaching Type 1</a:t>
            </a:r>
          </a:p>
        </p:txBody>
      </p:sp>
      <p:sp>
        <p:nvSpPr>
          <p:cNvPr id="9" name="Vertical Text Placeholder 8"/>
          <p:cNvSpPr>
            <a:spLocks noGrp="1"/>
          </p:cNvSpPr>
          <p:nvPr>
            <p:ph type="body" orient="vert" idx="13"/>
          </p:nvPr>
        </p:nvSpPr>
        <p:spPr>
          <a:xfrm>
            <a:off x="176109" y="980729"/>
            <a:ext cx="8662285" cy="1036623"/>
          </a:xfrm>
        </p:spPr>
        <p:txBody>
          <a:bodyPr/>
          <a:lstStyle/>
          <a:p>
            <a:pPr>
              <a:buNone/>
            </a:pPr>
            <a:r>
              <a:rPr lang="en-GB"/>
              <a:t>Big Problem  Stephen Palmer, Christine Dunkley</a:t>
            </a:r>
            <a:endParaRPr lang="en-GB" dirty="0"/>
          </a:p>
          <a:p>
            <a:pPr>
              <a:buNone/>
            </a:pPr>
            <a:r>
              <a:rPr lang="en-GB"/>
              <a:t>(2010)</a:t>
            </a:r>
            <a:endParaRPr lang="en-GB" dirty="0"/>
          </a:p>
        </p:txBody>
      </p:sp>
      <p:sp>
        <p:nvSpPr>
          <p:cNvPr id="13" name="Vertical Text Placeholder 2"/>
          <p:cNvSpPr>
            <a:spLocks noGrp="1"/>
          </p:cNvSpPr>
          <p:nvPr>
            <p:ph type="body" orient="vert" idx="1"/>
          </p:nvPr>
        </p:nvSpPr>
        <p:spPr>
          <a:xfrm>
            <a:off x="319320" y="2032093"/>
            <a:ext cx="8318832" cy="3456384"/>
          </a:xfrm>
        </p:spPr>
        <p:txBody>
          <a:bodyPr vert="horz" lIns="91440" tIns="108000" rIns="72000" bIns="72000" rtlCol="0" anchor="t">
            <a:normAutofit/>
          </a:bodyPr>
          <a:lstStyle/>
          <a:p>
            <a:pPr marL="0" indent="0">
              <a:buNone/>
            </a:pPr>
            <a:endParaRPr lang="en-GB" dirty="0"/>
          </a:p>
          <a:p>
            <a:pPr marL="0" indent="0">
              <a:buNone/>
            </a:pPr>
            <a:endParaRPr lang="en-US"/>
          </a:p>
        </p:txBody>
      </p:sp>
      <p:sp>
        <p:nvSpPr>
          <p:cNvPr id="4" name="Vertical Text Placeholder 2">
            <a:extLst>
              <a:ext uri="{FF2B5EF4-FFF2-40B4-BE49-F238E27FC236}">
                <a16:creationId xmlns:a16="http://schemas.microsoft.com/office/drawing/2014/main" id="{92F44488-4BB7-4251-8339-78C02C9A60F1}"/>
              </a:ext>
            </a:extLst>
          </p:cNvPr>
          <p:cNvSpPr txBox="1">
            <a:spLocks/>
          </p:cNvSpPr>
          <p:nvPr/>
        </p:nvSpPr>
        <p:spPr>
          <a:xfrm>
            <a:off x="520603" y="2492169"/>
            <a:ext cx="8318832" cy="3456384"/>
          </a:xfrm>
          <a:prstGeom prst="rect">
            <a:avLst/>
          </a:prstGeom>
        </p:spPr>
        <p:txBody>
          <a:bodyPr vert="horz" lIns="91440" tIns="108000" rIns="72000" bIns="7200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Behaviour is incompatible with goals</a:t>
            </a:r>
          </a:p>
          <a:p>
            <a:r>
              <a:rPr lang="en-GB" dirty="0"/>
              <a:t>Example</a:t>
            </a:r>
          </a:p>
          <a:p>
            <a:r>
              <a:rPr lang="en-GB" dirty="0"/>
              <a:t>Dealing with big problem</a:t>
            </a:r>
          </a:p>
          <a:p>
            <a:endParaRPr lang="en-GB" b="1" u="sng"/>
          </a:p>
        </p:txBody>
      </p:sp>
      <p:pic>
        <p:nvPicPr>
          <p:cNvPr id="3" name="Picture 4" descr="A drawing of a cartoon character&#10;&#10;Description generated with high confidence">
            <a:extLst>
              <a:ext uri="{FF2B5EF4-FFF2-40B4-BE49-F238E27FC236}">
                <a16:creationId xmlns:a16="http://schemas.microsoft.com/office/drawing/2014/main" id="{CC5D3906-B55F-4C75-BE05-21CD90D2C4F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45192" y="3228065"/>
            <a:ext cx="2743200" cy="2184662"/>
          </a:xfrm>
          <a:prstGeom prst="rect">
            <a:avLst/>
          </a:prstGeom>
        </p:spPr>
      </p:pic>
    </p:spTree>
    <p:extLst>
      <p:ext uri="{BB962C8B-B14F-4D97-AF65-F5344CB8AC3E}">
        <p14:creationId xmlns:p14="http://schemas.microsoft.com/office/powerpoint/2010/main" val="3593235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Coaching Type 2</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dirty="0"/>
              <a:t>Career Coaching Definition</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pPr marL="0" indent="0">
              <a:buNone/>
            </a:pPr>
            <a:r>
              <a:rPr lang="en-GB" sz="2400" dirty="0"/>
              <a:t>"Career management is the (conscious or unconscious) art of manging one's relationship to work over a lifetime. Career coaches add value by maximising insights that are intrapersonal, and market based, and by turning those insights into action strategies. Career coaches bring the advantage of insight, information and planned action to the pursuit of goals.."</a:t>
            </a:r>
          </a:p>
          <a:p>
            <a:pPr marL="0" indent="0">
              <a:buNone/>
            </a:pPr>
            <a:r>
              <a:rPr lang="en-GB" sz="2400" b="1" dirty="0"/>
              <a:t>Cox, </a:t>
            </a:r>
            <a:r>
              <a:rPr lang="en-GB" sz="2400" b="1" dirty="0" err="1"/>
              <a:t>Bachkirova</a:t>
            </a:r>
            <a:r>
              <a:rPr lang="en-GB" sz="2400" b="1" dirty="0"/>
              <a:t>, Clutterbuck; (2018)</a:t>
            </a:r>
          </a:p>
        </p:txBody>
      </p:sp>
    </p:spTree>
    <p:extLst>
      <p:ext uri="{BB962C8B-B14F-4D97-AF65-F5344CB8AC3E}">
        <p14:creationId xmlns:p14="http://schemas.microsoft.com/office/powerpoint/2010/main" val="4005750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Coaching Type 2</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a:t>Career Coaching</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fontScale="85000" lnSpcReduction="20000"/>
          </a:bodyPr>
          <a:lstStyle/>
          <a:p>
            <a:r>
              <a:rPr lang="en-GB" dirty="0"/>
              <a:t>GROW/OSCAR/ACHIEVE</a:t>
            </a:r>
            <a:endParaRPr lang="en-US" dirty="0"/>
          </a:p>
          <a:p>
            <a:r>
              <a:rPr lang="en-GB" dirty="0"/>
              <a:t>10 Steps</a:t>
            </a:r>
          </a:p>
          <a:p>
            <a:r>
              <a:rPr lang="en-GB" dirty="0"/>
              <a:t>Instant pay off coaching</a:t>
            </a:r>
          </a:p>
          <a:p>
            <a:r>
              <a:rPr lang="en-GB" dirty="0"/>
              <a:t>Flawed thinking patterns</a:t>
            </a:r>
          </a:p>
          <a:p>
            <a:r>
              <a:rPr lang="en-GB" dirty="0"/>
              <a:t>NLP Language</a:t>
            </a:r>
          </a:p>
          <a:p>
            <a:r>
              <a:rPr lang="en-GB" dirty="0"/>
              <a:t>Personality Types</a:t>
            </a:r>
          </a:p>
          <a:p>
            <a:r>
              <a:rPr lang="en-GB" dirty="0"/>
              <a:t>Coaching conversations</a:t>
            </a:r>
          </a:p>
          <a:p>
            <a:r>
              <a:rPr lang="en-GB" dirty="0"/>
              <a:t>Handling difficult conversations</a:t>
            </a:r>
          </a:p>
          <a:p>
            <a:endParaRPr lang="en-GB" b="1" u="sng"/>
          </a:p>
        </p:txBody>
      </p:sp>
      <p:pic>
        <p:nvPicPr>
          <p:cNvPr id="3" name="Picture 3">
            <a:extLst>
              <a:ext uri="{FF2B5EF4-FFF2-40B4-BE49-F238E27FC236}">
                <a16:creationId xmlns:a16="http://schemas.microsoft.com/office/drawing/2014/main" id="{48F8117C-FCD4-443A-AB8C-4BE49518810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45192" y="2082848"/>
            <a:ext cx="2743200" cy="2850454"/>
          </a:xfrm>
          <a:prstGeom prst="rect">
            <a:avLst/>
          </a:prstGeom>
        </p:spPr>
      </p:pic>
    </p:spTree>
    <p:extLst>
      <p:ext uri="{BB962C8B-B14F-4D97-AF65-F5344CB8AC3E}">
        <p14:creationId xmlns:p14="http://schemas.microsoft.com/office/powerpoint/2010/main" val="620474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Coaching Type 3</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dirty="0"/>
              <a:t>Executive Coaching Definition </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pPr marL="0" indent="0">
              <a:buNone/>
            </a:pPr>
            <a:r>
              <a:rPr lang="en-GB" sz="2400" dirty="0"/>
              <a:t>"Executive coaching is a term used broadly to cover work with executives from middle management upwards or sometimes even with those in junior roles who are deemed to have high potential.  It is used most effectively with individuals who have significant responsibility for the current and future success of an organization and who have the potential to develop and change" </a:t>
            </a:r>
            <a:endParaRPr lang="en-GB"/>
          </a:p>
          <a:p>
            <a:pPr marL="0" indent="0">
              <a:buNone/>
            </a:pPr>
            <a:r>
              <a:rPr lang="en-GB" sz="2400" b="1" dirty="0"/>
              <a:t>Cox, </a:t>
            </a:r>
            <a:r>
              <a:rPr lang="en-GB" sz="2400" b="1" dirty="0" err="1"/>
              <a:t>Bachkirova</a:t>
            </a:r>
            <a:r>
              <a:rPr lang="en-GB" sz="2400" b="1" dirty="0"/>
              <a:t>, Clutterbuck; (2018)</a:t>
            </a:r>
            <a:endParaRPr lang="en-GB" b="1" dirty="0"/>
          </a:p>
          <a:p>
            <a:endParaRPr lang="en-GB"/>
          </a:p>
          <a:p>
            <a:pPr marL="0" indent="0">
              <a:buNone/>
            </a:pPr>
            <a:endParaRPr lang="en-GB"/>
          </a:p>
          <a:p>
            <a:endParaRPr lang="en-GB"/>
          </a:p>
          <a:p>
            <a:endParaRPr lang="en-GB" b="1" u="sng"/>
          </a:p>
        </p:txBody>
      </p:sp>
    </p:spTree>
    <p:extLst>
      <p:ext uri="{BB962C8B-B14F-4D97-AF65-F5344CB8AC3E}">
        <p14:creationId xmlns:p14="http://schemas.microsoft.com/office/powerpoint/2010/main" val="2642769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Coaching Type 3</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a:t>Executive Coaching</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fontScale="85000" lnSpcReduction="20000"/>
          </a:bodyPr>
          <a:lstStyle/>
          <a:p>
            <a:r>
              <a:rPr lang="en-GB"/>
              <a:t>Motivation</a:t>
            </a:r>
          </a:p>
          <a:p>
            <a:r>
              <a:rPr lang="en-GB"/>
              <a:t>Coaching culture</a:t>
            </a:r>
          </a:p>
          <a:p>
            <a:r>
              <a:rPr lang="en-GB" b="1"/>
              <a:t>Empowerment - 7 powerful questions</a:t>
            </a:r>
          </a:p>
          <a:p>
            <a:r>
              <a:rPr lang="en-GB"/>
              <a:t>Socratic questioning</a:t>
            </a:r>
          </a:p>
          <a:p>
            <a:r>
              <a:rPr lang="en-GB"/>
              <a:t>Meta programs</a:t>
            </a:r>
          </a:p>
          <a:p>
            <a:r>
              <a:rPr lang="en-GB"/>
              <a:t>Meta cognitive programmes</a:t>
            </a:r>
          </a:p>
          <a:p>
            <a:r>
              <a:rPr lang="en-GB"/>
              <a:t>Re-framing</a:t>
            </a:r>
          </a:p>
          <a:p>
            <a:r>
              <a:rPr lang="en-GB"/>
              <a:t>Coaching supervision</a:t>
            </a:r>
          </a:p>
          <a:p>
            <a:endParaRPr lang="en-GB"/>
          </a:p>
          <a:p>
            <a:pPr marL="0" indent="0">
              <a:buNone/>
            </a:pPr>
            <a:endParaRPr lang="en-GB"/>
          </a:p>
          <a:p>
            <a:endParaRPr lang="en-GB"/>
          </a:p>
          <a:p>
            <a:endParaRPr lang="en-GB" b="1" u="sng"/>
          </a:p>
        </p:txBody>
      </p:sp>
      <p:pic>
        <p:nvPicPr>
          <p:cNvPr id="3" name="Picture 3" descr="A close up of a toy&#10;&#10;Description generated with high confidence">
            <a:extLst>
              <a:ext uri="{FF2B5EF4-FFF2-40B4-BE49-F238E27FC236}">
                <a16:creationId xmlns:a16="http://schemas.microsoft.com/office/drawing/2014/main" id="{2321058F-5F5E-4225-B0A3-554CF27705A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73947" y="3262942"/>
            <a:ext cx="2743200" cy="2057400"/>
          </a:xfrm>
          <a:prstGeom prst="rect">
            <a:avLst/>
          </a:prstGeom>
        </p:spPr>
      </p:pic>
    </p:spTree>
    <p:extLst>
      <p:ext uri="{BB962C8B-B14F-4D97-AF65-F5344CB8AC3E}">
        <p14:creationId xmlns:p14="http://schemas.microsoft.com/office/powerpoint/2010/main" val="2560045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Mentoring Type 1</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a:t>Online Mentoring</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r>
              <a:rPr lang="en-GB"/>
              <a:t>Fits with the modern flexible work place (working from home, flexible hours, geographical coverage).</a:t>
            </a:r>
          </a:p>
          <a:p>
            <a:r>
              <a:rPr lang="en-GB"/>
              <a:t>Utilise latest technology – Skype</a:t>
            </a:r>
          </a:p>
          <a:p>
            <a:r>
              <a:rPr lang="en-GB"/>
              <a:t>International Mentoring a key benefit</a:t>
            </a:r>
          </a:p>
          <a:p>
            <a:endParaRPr lang="en-GB" b="1" u="sng"/>
          </a:p>
        </p:txBody>
      </p:sp>
    </p:spTree>
    <p:extLst>
      <p:ext uri="{BB962C8B-B14F-4D97-AF65-F5344CB8AC3E}">
        <p14:creationId xmlns:p14="http://schemas.microsoft.com/office/powerpoint/2010/main" val="2228802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Mentoring Type 2</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dirty="0"/>
              <a:t>Peer Mentoring Definition</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r>
              <a:rPr lang="en-GB" sz="2800" dirty="0"/>
              <a:t>"Peer mentoring... mentoring between peers, though by no means as widespread in formal structures as traditional mentoring is increasingly common.... lets-work-on-what-matters-at-the-moment, relationship usually involves a strong sense of friendship and may have very ill-defined goals"</a:t>
            </a:r>
            <a:r>
              <a:rPr lang="en-GB" sz="2800" b="1" dirty="0"/>
              <a:t> Clutterbuck (2014)</a:t>
            </a:r>
          </a:p>
          <a:p>
            <a:endParaRPr lang="en-GB" b="1" u="sng"/>
          </a:p>
        </p:txBody>
      </p:sp>
    </p:spTree>
    <p:extLst>
      <p:ext uri="{BB962C8B-B14F-4D97-AF65-F5344CB8AC3E}">
        <p14:creationId xmlns:p14="http://schemas.microsoft.com/office/powerpoint/2010/main" val="1002843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Mentoring Type 2</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a:t>Peer Mentoring</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r>
              <a:rPr lang="en-GB"/>
              <a:t>Less common</a:t>
            </a:r>
          </a:p>
          <a:p>
            <a:r>
              <a:rPr lang="en-GB"/>
              <a:t>Based on knowledge gap rather than hierarchy differentiation</a:t>
            </a:r>
          </a:p>
          <a:p>
            <a:r>
              <a:rPr lang="en-GB"/>
              <a:t>No gap - but a mutual appreciation of knowledge sharing</a:t>
            </a:r>
          </a:p>
          <a:p>
            <a:r>
              <a:rPr lang="en-GB"/>
              <a:t>Good to bridge cultural differences</a:t>
            </a:r>
          </a:p>
          <a:p>
            <a:endParaRPr lang="en-GB" b="1" u="sng"/>
          </a:p>
        </p:txBody>
      </p:sp>
    </p:spTree>
    <p:extLst>
      <p:ext uri="{BB962C8B-B14F-4D97-AF65-F5344CB8AC3E}">
        <p14:creationId xmlns:p14="http://schemas.microsoft.com/office/powerpoint/2010/main" val="2191751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2.1 Mentoring Type 3</a:t>
            </a:r>
          </a:p>
        </p:txBody>
      </p:sp>
      <p:sp>
        <p:nvSpPr>
          <p:cNvPr id="9" name="Vertical Text Placeholder 8"/>
          <p:cNvSpPr>
            <a:spLocks noGrp="1"/>
          </p:cNvSpPr>
          <p:nvPr>
            <p:ph type="body" orient="vert" idx="13"/>
          </p:nvPr>
        </p:nvSpPr>
        <p:spPr>
          <a:xfrm>
            <a:off x="406146" y="980729"/>
            <a:ext cx="8317230" cy="979114"/>
          </a:xfrm>
        </p:spPr>
        <p:txBody>
          <a:bodyPr/>
          <a:lstStyle/>
          <a:p>
            <a:pPr>
              <a:buNone/>
            </a:pPr>
            <a:endParaRPr lang="en-GB"/>
          </a:p>
          <a:p>
            <a:pPr>
              <a:buNone/>
            </a:pPr>
            <a:r>
              <a:rPr lang="en-GB"/>
              <a:t>Line Manager Mentoring</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r>
              <a:rPr lang="en-GB"/>
              <a:t>More common</a:t>
            </a:r>
          </a:p>
          <a:p>
            <a:r>
              <a:rPr lang="en-GB"/>
              <a:t>Formal or informal</a:t>
            </a:r>
          </a:p>
          <a:p>
            <a:r>
              <a:rPr lang="en-GB"/>
              <a:t>7 Types of Mentoring assistance (</a:t>
            </a:r>
            <a:r>
              <a:rPr lang="en-GB" err="1"/>
              <a:t>M.Landsberg</a:t>
            </a:r>
            <a:r>
              <a:rPr lang="en-GB"/>
              <a:t>, 2002)</a:t>
            </a:r>
          </a:p>
          <a:p>
            <a:endParaRPr lang="en-GB"/>
          </a:p>
          <a:p>
            <a:endParaRPr lang="en-GB"/>
          </a:p>
          <a:p>
            <a:endParaRPr lang="en-GB" b="1" u="sng"/>
          </a:p>
        </p:txBody>
      </p:sp>
    </p:spTree>
    <p:extLst>
      <p:ext uri="{BB962C8B-B14F-4D97-AF65-F5344CB8AC3E}">
        <p14:creationId xmlns:p14="http://schemas.microsoft.com/office/powerpoint/2010/main" val="2225281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2.2 The Role of the Line Manager</a:t>
            </a:r>
          </a:p>
        </p:txBody>
      </p:sp>
      <p:sp>
        <p:nvSpPr>
          <p:cNvPr id="9" name="Vertical Text Placeholder 8"/>
          <p:cNvSpPr>
            <a:spLocks noGrp="1"/>
          </p:cNvSpPr>
          <p:nvPr>
            <p:ph type="body" orient="vert" idx="13"/>
          </p:nvPr>
        </p:nvSpPr>
        <p:spPr>
          <a:xfrm>
            <a:off x="406146" y="980729"/>
            <a:ext cx="8317230" cy="979114"/>
          </a:xfrm>
        </p:spPr>
        <p:txBody>
          <a:bodyPr/>
          <a:lstStyle/>
          <a:p>
            <a:pPr>
              <a:buNone/>
            </a:pPr>
            <a:r>
              <a:rPr lang="en-GB" dirty="0"/>
              <a:t>Can use a coaching approach for the following:</a:t>
            </a:r>
          </a:p>
        </p:txBody>
      </p:sp>
      <p:sp>
        <p:nvSpPr>
          <p:cNvPr id="13" name="Vertical Text Placeholder 2"/>
          <p:cNvSpPr>
            <a:spLocks noGrp="1"/>
          </p:cNvSpPr>
          <p:nvPr>
            <p:ph type="body" orient="vert" idx="1"/>
          </p:nvPr>
        </p:nvSpPr>
        <p:spPr>
          <a:xfrm>
            <a:off x="405584" y="2060848"/>
            <a:ext cx="3962493" cy="3168837"/>
          </a:xfrm>
        </p:spPr>
        <p:txBody>
          <a:bodyPr vert="horz" lIns="91440" tIns="108000" rIns="72000" bIns="72000" rtlCol="0" anchor="t">
            <a:normAutofit lnSpcReduction="10000"/>
          </a:bodyPr>
          <a:lstStyle/>
          <a:p>
            <a:r>
              <a:rPr lang="en-GB" sz="2400" dirty="0"/>
              <a:t>Motivating staff</a:t>
            </a:r>
          </a:p>
          <a:p>
            <a:r>
              <a:rPr lang="en-GB" sz="2400" dirty="0"/>
              <a:t>Delegating</a:t>
            </a:r>
          </a:p>
          <a:p>
            <a:r>
              <a:rPr lang="en-GB" sz="2400" dirty="0"/>
              <a:t>Problem solving</a:t>
            </a:r>
          </a:p>
          <a:p>
            <a:r>
              <a:rPr lang="en-GB" sz="2400" dirty="0"/>
              <a:t>Relationship issues</a:t>
            </a:r>
          </a:p>
          <a:p>
            <a:r>
              <a:rPr lang="en-GB" sz="2400" dirty="0"/>
              <a:t>Team Building</a:t>
            </a:r>
          </a:p>
          <a:p>
            <a:r>
              <a:rPr lang="en-GB" sz="2400" dirty="0"/>
              <a:t>Appraisals &amp; assessments</a:t>
            </a:r>
          </a:p>
          <a:p>
            <a:r>
              <a:rPr lang="en-GB" sz="2400" dirty="0"/>
              <a:t>Task performance </a:t>
            </a:r>
            <a:endParaRPr lang="en-GB" dirty="0"/>
          </a:p>
          <a:p>
            <a:pPr marL="0" indent="0">
              <a:buNone/>
            </a:pPr>
            <a:endParaRPr lang="en-GB" sz="2400" dirty="0"/>
          </a:p>
          <a:p>
            <a:endParaRPr lang="en-GB"/>
          </a:p>
          <a:p>
            <a:endParaRPr lang="en-GB"/>
          </a:p>
          <a:p>
            <a:endParaRPr lang="en-GB" b="1" u="sng"/>
          </a:p>
        </p:txBody>
      </p:sp>
      <p:sp>
        <p:nvSpPr>
          <p:cNvPr id="3" name="Vertical Text Placeholder 2">
            <a:extLst>
              <a:ext uri="{FF2B5EF4-FFF2-40B4-BE49-F238E27FC236}">
                <a16:creationId xmlns:a16="http://schemas.microsoft.com/office/drawing/2014/main" id="{D777FCA1-FB0A-43F9-86A7-4CAF6B73BCCC}"/>
              </a:ext>
            </a:extLst>
          </p:cNvPr>
          <p:cNvSpPr txBox="1">
            <a:spLocks/>
          </p:cNvSpPr>
          <p:nvPr/>
        </p:nvSpPr>
        <p:spPr>
          <a:xfrm>
            <a:off x="3827395" y="2060848"/>
            <a:ext cx="3962493" cy="3168837"/>
          </a:xfrm>
          <a:prstGeom prst="rect">
            <a:avLst/>
          </a:prstGeom>
        </p:spPr>
        <p:txBody>
          <a:bodyPr vert="horz" lIns="91440" tIns="108000" rIns="72000" bIns="7200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Planning &amp; reviewing</a:t>
            </a:r>
          </a:p>
          <a:p>
            <a:r>
              <a:rPr lang="en-GB" sz="2400" dirty="0"/>
              <a:t>Staff development</a:t>
            </a:r>
          </a:p>
          <a:p>
            <a:r>
              <a:rPr lang="en-GB" sz="2400" dirty="0"/>
              <a:t>Team working</a:t>
            </a:r>
          </a:p>
          <a:p>
            <a:r>
              <a:rPr lang="en-GB" sz="2400" dirty="0"/>
              <a:t>Self-coaching</a:t>
            </a:r>
          </a:p>
          <a:p>
            <a:pPr marL="0" indent="0">
              <a:buNone/>
            </a:pPr>
            <a:endParaRPr lang="en-GB" sz="2400" dirty="0"/>
          </a:p>
          <a:p>
            <a:endParaRPr lang="en-GB"/>
          </a:p>
          <a:p>
            <a:endParaRPr lang="en-GB"/>
          </a:p>
          <a:p>
            <a:endParaRPr lang="en-GB" b="1" u="sng"/>
          </a:p>
        </p:txBody>
      </p:sp>
    </p:spTree>
    <p:extLst>
      <p:ext uri="{BB962C8B-B14F-4D97-AF65-F5344CB8AC3E}">
        <p14:creationId xmlns:p14="http://schemas.microsoft.com/office/powerpoint/2010/main" val="2968121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2.2 The Role of the Line Manager</a:t>
            </a:r>
          </a:p>
        </p:txBody>
      </p:sp>
      <p:sp>
        <p:nvSpPr>
          <p:cNvPr id="9" name="Vertical Text Placeholder 8"/>
          <p:cNvSpPr>
            <a:spLocks noGrp="1"/>
          </p:cNvSpPr>
          <p:nvPr>
            <p:ph type="body" orient="vert" idx="13"/>
          </p:nvPr>
        </p:nvSpPr>
        <p:spPr>
          <a:xfrm>
            <a:off x="406146" y="980729"/>
            <a:ext cx="8317230" cy="979114"/>
          </a:xfrm>
        </p:spPr>
        <p:txBody>
          <a:bodyPr/>
          <a:lstStyle/>
          <a:p>
            <a:pPr>
              <a:buNone/>
            </a:pPr>
            <a:r>
              <a:rPr lang="en-GB"/>
              <a:t>Soft skills required</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r>
              <a:rPr lang="en-GB"/>
              <a:t>Questioning</a:t>
            </a:r>
          </a:p>
          <a:p>
            <a:r>
              <a:rPr lang="en-GB"/>
              <a:t>Listening</a:t>
            </a:r>
          </a:p>
          <a:p>
            <a:r>
              <a:rPr lang="en-GB"/>
              <a:t>Eliciting feedback</a:t>
            </a:r>
          </a:p>
          <a:p>
            <a:r>
              <a:rPr lang="en-GB"/>
              <a:t>Providing feedback</a:t>
            </a:r>
          </a:p>
          <a:p>
            <a:r>
              <a:rPr lang="en-GB"/>
              <a:t>Managing difficult conversations</a:t>
            </a:r>
          </a:p>
          <a:p>
            <a:endParaRPr lang="en-GB"/>
          </a:p>
          <a:p>
            <a:endParaRPr lang="en-GB"/>
          </a:p>
          <a:p>
            <a:endParaRPr lang="en-GB" b="1" u="sng"/>
          </a:p>
        </p:txBody>
      </p:sp>
      <p:pic>
        <p:nvPicPr>
          <p:cNvPr id="3" name="Picture 3" descr="A close up of a logo&#10;&#10;Description generated with high confidence">
            <a:extLst>
              <a:ext uri="{FF2B5EF4-FFF2-40B4-BE49-F238E27FC236}">
                <a16:creationId xmlns:a16="http://schemas.microsoft.com/office/drawing/2014/main" id="{416539C3-FAD3-4312-B53D-5D878AA43E4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948023" y="1956758"/>
            <a:ext cx="2743200" cy="2743200"/>
          </a:xfrm>
          <a:prstGeom prst="rect">
            <a:avLst/>
          </a:prstGeom>
        </p:spPr>
      </p:pic>
      <p:pic>
        <p:nvPicPr>
          <p:cNvPr id="7" name="Picture 7" descr="A close up of a logo&#10;&#10;Description generated with very high confidence">
            <a:extLst>
              <a:ext uri="{FF2B5EF4-FFF2-40B4-BE49-F238E27FC236}">
                <a16:creationId xmlns:a16="http://schemas.microsoft.com/office/drawing/2014/main" id="{9DED8E35-CC46-466D-8E91-ACD74CC81E2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457735" y="2252357"/>
            <a:ext cx="2382040" cy="2382040"/>
          </a:xfrm>
          <a:prstGeom prst="rect">
            <a:avLst/>
          </a:prstGeom>
        </p:spPr>
      </p:pic>
    </p:spTree>
    <p:extLst>
      <p:ext uri="{BB962C8B-B14F-4D97-AF65-F5344CB8AC3E}">
        <p14:creationId xmlns:p14="http://schemas.microsoft.com/office/powerpoint/2010/main" val="3974573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2.2 The Role of the Line Manager</a:t>
            </a:r>
            <a:endParaRPr lang="en-US" dirty="0"/>
          </a:p>
        </p:txBody>
      </p:sp>
      <p:sp>
        <p:nvSpPr>
          <p:cNvPr id="9" name="Vertical Text Placeholder 8"/>
          <p:cNvSpPr>
            <a:spLocks noGrp="1"/>
          </p:cNvSpPr>
          <p:nvPr>
            <p:ph type="body" orient="vert" idx="13"/>
          </p:nvPr>
        </p:nvSpPr>
        <p:spPr>
          <a:xfrm>
            <a:off x="406146" y="980729"/>
            <a:ext cx="8317230" cy="979114"/>
          </a:xfrm>
        </p:spPr>
        <p:txBody>
          <a:bodyPr/>
          <a:lstStyle/>
          <a:p>
            <a:pPr>
              <a:buNone/>
            </a:pPr>
            <a:r>
              <a:rPr lang="en-GB"/>
              <a:t>Advantages</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endParaRPr lang="en-GB"/>
          </a:p>
          <a:p>
            <a:endParaRPr lang="en-GB"/>
          </a:p>
          <a:p>
            <a:endParaRPr lang="en-GB"/>
          </a:p>
          <a:p>
            <a:endParaRPr lang="en-GB" b="1" u="sng"/>
          </a:p>
        </p:txBody>
      </p:sp>
      <p:sp>
        <p:nvSpPr>
          <p:cNvPr id="3" name="Vertical Text Placeholder 2">
            <a:extLst>
              <a:ext uri="{FF2B5EF4-FFF2-40B4-BE49-F238E27FC236}">
                <a16:creationId xmlns:a16="http://schemas.microsoft.com/office/drawing/2014/main" id="{5513124E-350B-4010-AC58-C5E66CA7E140}"/>
              </a:ext>
            </a:extLst>
          </p:cNvPr>
          <p:cNvSpPr txBox="1">
            <a:spLocks/>
          </p:cNvSpPr>
          <p:nvPr/>
        </p:nvSpPr>
        <p:spPr>
          <a:xfrm>
            <a:off x="557984" y="2213248"/>
            <a:ext cx="8318832" cy="3456384"/>
          </a:xfrm>
          <a:prstGeom prst="rect">
            <a:avLst/>
          </a:prstGeom>
        </p:spPr>
        <p:txBody>
          <a:bodyPr vert="horz" lIns="91440" tIns="108000" rIns="72000" bIns="72000" rtlCol="0" anchor="t">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Industry specific knowledge</a:t>
            </a:r>
          </a:p>
          <a:p>
            <a:r>
              <a:rPr lang="en-GB" dirty="0"/>
              <a:t>In-house policy knowledge</a:t>
            </a:r>
          </a:p>
          <a:p>
            <a:r>
              <a:rPr lang="en-GB" dirty="0"/>
              <a:t>Support networks</a:t>
            </a:r>
          </a:p>
          <a:p>
            <a:r>
              <a:rPr lang="en-GB" dirty="0"/>
              <a:t>Authority to make supportive decisions</a:t>
            </a:r>
          </a:p>
          <a:p>
            <a:r>
              <a:rPr lang="en-GB" dirty="0"/>
              <a:t>Awareness of </a:t>
            </a:r>
            <a:r>
              <a:rPr lang="en-GB" dirty="0" err="1"/>
              <a:t>Coachee</a:t>
            </a:r>
            <a:r>
              <a:rPr lang="en-GB" dirty="0"/>
              <a:t>/mentee's will/skill</a:t>
            </a:r>
          </a:p>
          <a:p>
            <a:r>
              <a:rPr lang="en-GB" dirty="0"/>
              <a:t>Motivation will tap into discretionary effort</a:t>
            </a:r>
          </a:p>
          <a:p>
            <a:endParaRPr lang="en-GB"/>
          </a:p>
          <a:p>
            <a:endParaRPr lang="en-GB"/>
          </a:p>
          <a:p>
            <a:endParaRPr lang="en-GB" b="1" u="sng"/>
          </a:p>
        </p:txBody>
      </p:sp>
    </p:spTree>
    <p:extLst>
      <p:ext uri="{BB962C8B-B14F-4D97-AF65-F5344CB8AC3E}">
        <p14:creationId xmlns:p14="http://schemas.microsoft.com/office/powerpoint/2010/main" val="3108897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2.2 The Role of the Line Manager</a:t>
            </a:r>
            <a:endParaRPr lang="en-US" dirty="0"/>
          </a:p>
        </p:txBody>
      </p:sp>
      <p:sp>
        <p:nvSpPr>
          <p:cNvPr id="9" name="Vertical Text Placeholder 8"/>
          <p:cNvSpPr>
            <a:spLocks noGrp="1"/>
          </p:cNvSpPr>
          <p:nvPr>
            <p:ph type="body" orient="vert" idx="13"/>
          </p:nvPr>
        </p:nvSpPr>
        <p:spPr>
          <a:xfrm>
            <a:off x="406146" y="980729"/>
            <a:ext cx="8317230" cy="979114"/>
          </a:xfrm>
        </p:spPr>
        <p:txBody>
          <a:bodyPr/>
          <a:lstStyle/>
          <a:p>
            <a:pPr>
              <a:buNone/>
            </a:pPr>
            <a:r>
              <a:rPr lang="en-GB"/>
              <a:t>Disadvantages</a:t>
            </a:r>
            <a:endParaRPr lang="en-GB" dirty="0"/>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endParaRPr lang="en-GB"/>
          </a:p>
          <a:p>
            <a:endParaRPr lang="en-GB"/>
          </a:p>
          <a:p>
            <a:endParaRPr lang="en-GB"/>
          </a:p>
          <a:p>
            <a:endParaRPr lang="en-GB" b="1" u="sng"/>
          </a:p>
        </p:txBody>
      </p:sp>
      <p:sp>
        <p:nvSpPr>
          <p:cNvPr id="3" name="Vertical Text Placeholder 2">
            <a:extLst>
              <a:ext uri="{FF2B5EF4-FFF2-40B4-BE49-F238E27FC236}">
                <a16:creationId xmlns:a16="http://schemas.microsoft.com/office/drawing/2014/main" id="{5513124E-350B-4010-AC58-C5E66CA7E140}"/>
              </a:ext>
            </a:extLst>
          </p:cNvPr>
          <p:cNvSpPr txBox="1">
            <a:spLocks/>
          </p:cNvSpPr>
          <p:nvPr/>
        </p:nvSpPr>
        <p:spPr>
          <a:xfrm>
            <a:off x="557984" y="2213248"/>
            <a:ext cx="8318832" cy="3456384"/>
          </a:xfrm>
          <a:prstGeom prst="rect">
            <a:avLst/>
          </a:prstGeom>
        </p:spPr>
        <p:txBody>
          <a:bodyPr vert="horz" lIns="91440" tIns="108000" rIns="72000" bIns="7200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t>Could be a strained relationship</a:t>
            </a:r>
            <a:endParaRPr lang="en-GB" dirty="0"/>
          </a:p>
          <a:p>
            <a:r>
              <a:rPr lang="en-GB"/>
              <a:t>Insular / restrictive</a:t>
            </a:r>
            <a:endParaRPr lang="en-GB" dirty="0"/>
          </a:p>
          <a:p>
            <a:r>
              <a:rPr lang="en-GB"/>
              <a:t>Coachee/Mentee reluctant to open up to Line Manager on sensitive issues</a:t>
            </a:r>
            <a:endParaRPr lang="en-GB" dirty="0"/>
          </a:p>
          <a:p>
            <a:r>
              <a:rPr lang="en-GB"/>
              <a:t>Business objectives take precedent</a:t>
            </a:r>
            <a:endParaRPr lang="en-GB" dirty="0"/>
          </a:p>
          <a:p>
            <a:endParaRPr lang="en-GB" dirty="0"/>
          </a:p>
          <a:p>
            <a:endParaRPr lang="en-GB" dirty="0"/>
          </a:p>
          <a:p>
            <a:endParaRPr lang="en-GB"/>
          </a:p>
          <a:p>
            <a:endParaRPr lang="en-GB"/>
          </a:p>
          <a:p>
            <a:endParaRPr lang="en-GB" b="1" u="sng"/>
          </a:p>
        </p:txBody>
      </p:sp>
    </p:spTree>
    <p:extLst>
      <p:ext uri="{BB962C8B-B14F-4D97-AF65-F5344CB8AC3E}">
        <p14:creationId xmlns:p14="http://schemas.microsoft.com/office/powerpoint/2010/main" val="3626363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2.2 Support for Line Manger</a:t>
            </a:r>
          </a:p>
        </p:txBody>
      </p:sp>
      <p:sp>
        <p:nvSpPr>
          <p:cNvPr id="9" name="Vertical Text Placeholder 8"/>
          <p:cNvSpPr>
            <a:spLocks noGrp="1"/>
          </p:cNvSpPr>
          <p:nvPr>
            <p:ph type="body" orient="vert" idx="13"/>
          </p:nvPr>
        </p:nvSpPr>
        <p:spPr>
          <a:xfrm>
            <a:off x="406146" y="980729"/>
            <a:ext cx="8317230" cy="979114"/>
          </a:xfrm>
        </p:spPr>
        <p:txBody>
          <a:bodyPr/>
          <a:lstStyle/>
          <a:p>
            <a:pPr>
              <a:buNone/>
            </a:pPr>
            <a:r>
              <a:rPr lang="en-GB"/>
              <a:t>Training</a:t>
            </a:r>
            <a:endParaRPr lang="en-US"/>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endParaRPr lang="en-GB"/>
          </a:p>
          <a:p>
            <a:endParaRPr lang="en-GB"/>
          </a:p>
          <a:p>
            <a:endParaRPr lang="en-GB"/>
          </a:p>
          <a:p>
            <a:endParaRPr lang="en-GB" b="1" u="sng"/>
          </a:p>
        </p:txBody>
      </p:sp>
      <p:sp>
        <p:nvSpPr>
          <p:cNvPr id="3" name="Vertical Text Placeholder 2">
            <a:extLst>
              <a:ext uri="{FF2B5EF4-FFF2-40B4-BE49-F238E27FC236}">
                <a16:creationId xmlns:a16="http://schemas.microsoft.com/office/drawing/2014/main" id="{5513124E-350B-4010-AC58-C5E66CA7E140}"/>
              </a:ext>
            </a:extLst>
          </p:cNvPr>
          <p:cNvSpPr txBox="1">
            <a:spLocks/>
          </p:cNvSpPr>
          <p:nvPr/>
        </p:nvSpPr>
        <p:spPr>
          <a:xfrm>
            <a:off x="557984" y="2213248"/>
            <a:ext cx="8318832" cy="3456384"/>
          </a:xfrm>
          <a:prstGeom prst="rect">
            <a:avLst/>
          </a:prstGeom>
        </p:spPr>
        <p:txBody>
          <a:bodyPr vert="horz" lIns="91440" tIns="108000" rIns="72000" bIns="7200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t>Training in soft skills</a:t>
            </a:r>
            <a:endParaRPr lang="en-GB" dirty="0"/>
          </a:p>
          <a:p>
            <a:r>
              <a:rPr lang="en-GB"/>
              <a:t>Coaching / Mentoring supervision</a:t>
            </a:r>
            <a:endParaRPr lang="en-GB" dirty="0"/>
          </a:p>
          <a:p>
            <a:r>
              <a:rPr lang="en-GB"/>
              <a:t>Understanding the legal implications</a:t>
            </a:r>
            <a:endParaRPr lang="en-GB" dirty="0"/>
          </a:p>
          <a:p>
            <a:r>
              <a:rPr lang="en-GB"/>
              <a:t>Creating a coaching culture to support this as a learning activity</a:t>
            </a:r>
            <a:endParaRPr lang="en-GB" dirty="0"/>
          </a:p>
          <a:p>
            <a:endParaRPr lang="en-GB" dirty="0"/>
          </a:p>
          <a:p>
            <a:endParaRPr lang="en-GB" dirty="0"/>
          </a:p>
          <a:p>
            <a:endParaRPr lang="en-GB" dirty="0"/>
          </a:p>
          <a:p>
            <a:endParaRPr lang="en-GB" dirty="0"/>
          </a:p>
          <a:p>
            <a:endParaRPr lang="en-GB"/>
          </a:p>
          <a:p>
            <a:endParaRPr lang="en-GB"/>
          </a:p>
          <a:p>
            <a:endParaRPr lang="en-GB" b="1" u="sng"/>
          </a:p>
        </p:txBody>
      </p:sp>
    </p:spTree>
    <p:extLst>
      <p:ext uri="{BB962C8B-B14F-4D97-AF65-F5344CB8AC3E}">
        <p14:creationId xmlns:p14="http://schemas.microsoft.com/office/powerpoint/2010/main" val="3539902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2.2 Support for the Line Manager</a:t>
            </a:r>
          </a:p>
        </p:txBody>
      </p:sp>
      <p:sp>
        <p:nvSpPr>
          <p:cNvPr id="9" name="Vertical Text Placeholder 8"/>
          <p:cNvSpPr>
            <a:spLocks noGrp="1"/>
          </p:cNvSpPr>
          <p:nvPr>
            <p:ph type="body" orient="vert" idx="13"/>
          </p:nvPr>
        </p:nvSpPr>
        <p:spPr>
          <a:xfrm>
            <a:off x="406146" y="980729"/>
            <a:ext cx="8317230" cy="979114"/>
          </a:xfrm>
        </p:spPr>
        <p:txBody>
          <a:bodyPr/>
          <a:lstStyle/>
          <a:p>
            <a:pPr>
              <a:buNone/>
            </a:pPr>
            <a:r>
              <a:rPr lang="en-GB" dirty="0"/>
              <a:t>Motivation is key …...  </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endParaRPr lang="en-GB"/>
          </a:p>
          <a:p>
            <a:endParaRPr lang="en-GB"/>
          </a:p>
          <a:p>
            <a:endParaRPr lang="en-GB"/>
          </a:p>
          <a:p>
            <a:endParaRPr lang="en-GB" b="1" u="sng"/>
          </a:p>
        </p:txBody>
      </p:sp>
      <p:sp>
        <p:nvSpPr>
          <p:cNvPr id="3" name="Vertical Text Placeholder 2">
            <a:extLst>
              <a:ext uri="{FF2B5EF4-FFF2-40B4-BE49-F238E27FC236}">
                <a16:creationId xmlns:a16="http://schemas.microsoft.com/office/drawing/2014/main" id="{5513124E-350B-4010-AC58-C5E66CA7E140}"/>
              </a:ext>
            </a:extLst>
          </p:cNvPr>
          <p:cNvSpPr txBox="1">
            <a:spLocks/>
          </p:cNvSpPr>
          <p:nvPr/>
        </p:nvSpPr>
        <p:spPr>
          <a:xfrm>
            <a:off x="557984" y="2213248"/>
            <a:ext cx="8318832" cy="3456384"/>
          </a:xfrm>
          <a:prstGeom prst="rect">
            <a:avLst/>
          </a:prstGeom>
        </p:spPr>
        <p:txBody>
          <a:bodyPr vert="horz" lIns="91440" tIns="108000" rIns="72000" bIns="7200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Social media is awash with the following..</a:t>
            </a:r>
          </a:p>
          <a:p>
            <a:r>
              <a:rPr lang="en-GB" dirty="0"/>
              <a:t>What about motivation resonates with you?- Maslow's hierarchy of needs</a:t>
            </a:r>
          </a:p>
          <a:p>
            <a:pPr marL="0" indent="0">
              <a:buNone/>
            </a:pPr>
            <a:r>
              <a:rPr lang="en-GB" dirty="0"/>
              <a:t>   - </a:t>
            </a:r>
            <a:r>
              <a:rPr lang="en-GB" dirty="0" err="1"/>
              <a:t>J.Adams</a:t>
            </a:r>
            <a:r>
              <a:rPr lang="en-GB" dirty="0"/>
              <a:t> Equity Theory</a:t>
            </a:r>
          </a:p>
          <a:p>
            <a:pPr marL="0" indent="0">
              <a:buNone/>
            </a:pPr>
            <a:r>
              <a:rPr lang="en-GB" dirty="0"/>
              <a:t>   - Guest's Discretionary effort theory</a:t>
            </a:r>
          </a:p>
          <a:p>
            <a:endParaRPr lang="en-GB" dirty="0"/>
          </a:p>
          <a:p>
            <a:endParaRPr lang="en-GB" dirty="0"/>
          </a:p>
          <a:p>
            <a:endParaRPr lang="en-GB"/>
          </a:p>
          <a:p>
            <a:endParaRPr lang="en-GB"/>
          </a:p>
          <a:p>
            <a:endParaRPr lang="en-GB" b="1" u="sng"/>
          </a:p>
        </p:txBody>
      </p:sp>
    </p:spTree>
    <p:extLst>
      <p:ext uri="{BB962C8B-B14F-4D97-AF65-F5344CB8AC3E}">
        <p14:creationId xmlns:p14="http://schemas.microsoft.com/office/powerpoint/2010/main" val="24292954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dirty="0"/>
              <a:t> 2.2 Support for the Line Manager</a:t>
            </a:r>
          </a:p>
        </p:txBody>
      </p:sp>
      <p:sp>
        <p:nvSpPr>
          <p:cNvPr id="5" name="Vertical Text Placeholder 4"/>
          <p:cNvSpPr>
            <a:spLocks noGrp="1"/>
          </p:cNvSpPr>
          <p:nvPr>
            <p:ph type="body" orient="vert" idx="1"/>
          </p:nvPr>
        </p:nvSpPr>
        <p:spPr/>
        <p:txBody>
          <a:bodyPr vert="horz" lIns="91440" tIns="108000" rIns="72000" bIns="72000" rtlCol="0" anchor="t">
            <a:normAutofit/>
          </a:bodyPr>
          <a:lstStyle/>
          <a:p>
            <a:r>
              <a:rPr lang="en-GB" sz="3600"/>
              <a:t>Good team work</a:t>
            </a:r>
          </a:p>
          <a:p>
            <a:r>
              <a:rPr lang="en-GB" sz="3600"/>
              <a:t>Wanting to go the extra mile</a:t>
            </a:r>
          </a:p>
          <a:p>
            <a:r>
              <a:rPr lang="en-GB" sz="3600"/>
              <a:t>Supportive culture</a:t>
            </a:r>
          </a:p>
          <a:p>
            <a:r>
              <a:rPr lang="en-GB" sz="3600"/>
              <a:t>Information sharing</a:t>
            </a:r>
          </a:p>
          <a:p>
            <a:r>
              <a:rPr lang="en-GB" sz="3600"/>
              <a:t>Tolerance of mistakes</a:t>
            </a:r>
          </a:p>
          <a:p>
            <a:endParaRPr lang="en-GB" sz="2400"/>
          </a:p>
        </p:txBody>
      </p:sp>
      <p:sp>
        <p:nvSpPr>
          <p:cNvPr id="6" name="Vertical Text Placeholder 5"/>
          <p:cNvSpPr>
            <a:spLocks noGrp="1"/>
          </p:cNvSpPr>
          <p:nvPr>
            <p:ph type="body" orient="vert" idx="13"/>
          </p:nvPr>
        </p:nvSpPr>
        <p:spPr>
          <a:xfrm>
            <a:off x="388137" y="1216932"/>
            <a:ext cx="8288476" cy="513514"/>
          </a:xfrm>
        </p:spPr>
        <p:txBody>
          <a:bodyPr/>
          <a:lstStyle/>
          <a:p>
            <a:pPr marL="0" indent="0">
              <a:buNone/>
            </a:pPr>
            <a:r>
              <a:rPr lang="en-GB" sz="2400" dirty="0"/>
              <a:t>Discretionary effort ….</a:t>
            </a:r>
          </a:p>
        </p:txBody>
      </p:sp>
      <p:pic>
        <p:nvPicPr>
          <p:cNvPr id="2" name="Picture 1"/>
          <p:cNvPicPr>
            <a:picLocks noChangeAspect="1"/>
          </p:cNvPicPr>
          <p:nvPr/>
        </p:nvPicPr>
        <p:blipFill>
          <a:blip r:embed="rId3" cstate="print"/>
          <a:stretch>
            <a:fillRect/>
          </a:stretch>
        </p:blipFill>
        <p:spPr>
          <a:xfrm>
            <a:off x="6804248" y="3690372"/>
            <a:ext cx="2171303" cy="1861684"/>
          </a:xfrm>
          <a:prstGeom prst="rect">
            <a:avLst/>
          </a:prstGeom>
        </p:spPr>
      </p:pic>
    </p:spTree>
    <p:extLst>
      <p:ext uri="{BB962C8B-B14F-4D97-AF65-F5344CB8AC3E}">
        <p14:creationId xmlns:p14="http://schemas.microsoft.com/office/powerpoint/2010/main" val="1554950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2.2 Support for the Line Manager</a:t>
            </a:r>
          </a:p>
        </p:txBody>
      </p:sp>
      <p:sp>
        <p:nvSpPr>
          <p:cNvPr id="9" name="Vertical Text Placeholder 8"/>
          <p:cNvSpPr>
            <a:spLocks noGrp="1"/>
          </p:cNvSpPr>
          <p:nvPr>
            <p:ph type="body" orient="vert" idx="13"/>
          </p:nvPr>
        </p:nvSpPr>
        <p:spPr>
          <a:xfrm>
            <a:off x="406146" y="980729"/>
            <a:ext cx="8317230" cy="979114"/>
          </a:xfrm>
        </p:spPr>
        <p:txBody>
          <a:bodyPr/>
          <a:lstStyle/>
          <a:p>
            <a:pPr>
              <a:buNone/>
            </a:pPr>
            <a:r>
              <a:rPr lang="en-GB" dirty="0"/>
              <a:t>Handling those difficult conversations</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endParaRPr lang="en-GB"/>
          </a:p>
          <a:p>
            <a:endParaRPr lang="en-GB"/>
          </a:p>
          <a:p>
            <a:endParaRPr lang="en-GB"/>
          </a:p>
          <a:p>
            <a:endParaRPr lang="en-GB" b="1" u="sng"/>
          </a:p>
        </p:txBody>
      </p:sp>
      <p:sp>
        <p:nvSpPr>
          <p:cNvPr id="3" name="Vertical Text Placeholder 2">
            <a:extLst>
              <a:ext uri="{FF2B5EF4-FFF2-40B4-BE49-F238E27FC236}">
                <a16:creationId xmlns:a16="http://schemas.microsoft.com/office/drawing/2014/main" id="{5513124E-350B-4010-AC58-C5E66CA7E140}"/>
              </a:ext>
            </a:extLst>
          </p:cNvPr>
          <p:cNvSpPr txBox="1">
            <a:spLocks/>
          </p:cNvSpPr>
          <p:nvPr/>
        </p:nvSpPr>
        <p:spPr>
          <a:xfrm>
            <a:off x="557984" y="2213248"/>
            <a:ext cx="8318832" cy="3456384"/>
          </a:xfrm>
          <a:prstGeom prst="rect">
            <a:avLst/>
          </a:prstGeom>
        </p:spPr>
        <p:txBody>
          <a:bodyPr vert="horz" lIns="91440" tIns="108000" rIns="72000" bIns="7200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t>Building rapport</a:t>
            </a:r>
            <a:endParaRPr lang="en-GB" dirty="0"/>
          </a:p>
          <a:p>
            <a:r>
              <a:rPr lang="en-GB"/>
              <a:t>Comfortable with silences</a:t>
            </a:r>
            <a:endParaRPr lang="en-GB" dirty="0"/>
          </a:p>
          <a:p>
            <a:r>
              <a:rPr lang="en-GB"/>
              <a:t>Appreciating another's model of the world</a:t>
            </a:r>
            <a:endParaRPr lang="en-GB" dirty="0"/>
          </a:p>
          <a:p>
            <a:r>
              <a:rPr lang="en-GB"/>
              <a:t>NLP Principals</a:t>
            </a:r>
            <a:endParaRPr lang="en-GB" dirty="0"/>
          </a:p>
          <a:p>
            <a:endParaRPr lang="en-GB" dirty="0"/>
          </a:p>
          <a:p>
            <a:endParaRPr lang="en-GB" dirty="0"/>
          </a:p>
          <a:p>
            <a:endParaRPr lang="en-GB" dirty="0"/>
          </a:p>
          <a:p>
            <a:endParaRPr lang="en-GB"/>
          </a:p>
          <a:p>
            <a:endParaRPr lang="en-GB"/>
          </a:p>
          <a:p>
            <a:endParaRPr lang="en-GB" b="1" u="sng"/>
          </a:p>
        </p:txBody>
      </p:sp>
    </p:spTree>
    <p:extLst>
      <p:ext uri="{BB962C8B-B14F-4D97-AF65-F5344CB8AC3E}">
        <p14:creationId xmlns:p14="http://schemas.microsoft.com/office/powerpoint/2010/main" val="42381453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a:xfrm>
            <a:off x="405584" y="569012"/>
            <a:ext cx="8318832" cy="3930559"/>
          </a:xfrm>
        </p:spPr>
        <p:txBody>
          <a:bodyPr/>
          <a:lstStyle/>
          <a:p>
            <a:r>
              <a:rPr lang="en-GB"/>
              <a:t> </a:t>
            </a:r>
          </a:p>
        </p:txBody>
      </p:sp>
      <p:sp>
        <p:nvSpPr>
          <p:cNvPr id="5" name="Slide Number Placeholder 4"/>
          <p:cNvSpPr>
            <a:spLocks noGrp="1"/>
          </p:cNvSpPr>
          <p:nvPr>
            <p:ph type="sldNum" sz="quarter" idx="4294967295"/>
          </p:nvPr>
        </p:nvSpPr>
        <p:spPr>
          <a:xfrm>
            <a:off x="8498532" y="-603448"/>
            <a:ext cx="262944" cy="216000"/>
          </a:xfrm>
          <a:prstGeom prst="rect">
            <a:avLst/>
          </a:prstGeom>
        </p:spPr>
        <p:txBody>
          <a:bodyPr/>
          <a:lstStyle/>
          <a:p>
            <a:fld id="{4FE0908C-D037-4276-B023-3DE644EA2E36}" type="slidenum">
              <a:rPr lang="en-US" smtClean="0"/>
              <a:pPr/>
              <a:t>24</a:t>
            </a:fld>
            <a:endParaRPr lang="en-US"/>
          </a:p>
        </p:txBody>
      </p:sp>
      <p:sp>
        <p:nvSpPr>
          <p:cNvPr id="6" name="Vertical Text Placeholder 5"/>
          <p:cNvSpPr>
            <a:spLocks noGrp="1"/>
          </p:cNvSpPr>
          <p:nvPr>
            <p:ph type="body" orient="vert" idx="13"/>
          </p:nvPr>
        </p:nvSpPr>
        <p:spPr>
          <a:xfrm>
            <a:off x="377392" y="125323"/>
            <a:ext cx="8374738" cy="542269"/>
          </a:xfrm>
        </p:spPr>
        <p:txBody>
          <a:bodyPr/>
          <a:lstStyle/>
          <a:p>
            <a:pPr marL="0" indent="0">
              <a:buNone/>
            </a:pPr>
            <a:r>
              <a:rPr lang="en-GB"/>
              <a:t>Locus of Control – Julian </a:t>
            </a:r>
            <a:r>
              <a:rPr lang="en-GB" err="1"/>
              <a:t>Rotter</a:t>
            </a:r>
            <a:endParaRPr lang="en-GB"/>
          </a:p>
        </p:txBody>
      </p:sp>
      <p:sp>
        <p:nvSpPr>
          <p:cNvPr id="7" name="Left-Right Arrow 6"/>
          <p:cNvSpPr/>
          <p:nvPr/>
        </p:nvSpPr>
        <p:spPr>
          <a:xfrm>
            <a:off x="2714612" y="768265"/>
            <a:ext cx="3571900" cy="1285884"/>
          </a:xfrm>
          <a:prstGeom prst="leftRightArrow">
            <a:avLst/>
          </a:prstGeom>
          <a:ln/>
        </p:spPr>
        <p:style>
          <a:lnRef idx="0">
            <a:schemeClr val="accent5"/>
          </a:lnRef>
          <a:fillRef idx="3">
            <a:schemeClr val="accent5"/>
          </a:fillRef>
          <a:effectRef idx="3">
            <a:schemeClr val="accent5"/>
          </a:effectRef>
          <a:fontRef idx="minor">
            <a:schemeClr val="lt1"/>
          </a:fontRef>
        </p:style>
        <p:txBody>
          <a:bodyPr rtlCol="0" anchor="ctr"/>
          <a:lstStyle/>
          <a:p>
            <a:pPr algn="ctr"/>
            <a:r>
              <a:rPr lang="en-GB"/>
              <a:t>Locus of Control</a:t>
            </a:r>
          </a:p>
        </p:txBody>
      </p:sp>
      <p:sp>
        <p:nvSpPr>
          <p:cNvPr id="8" name="TextBox 7"/>
          <p:cNvSpPr txBox="1"/>
          <p:nvPr/>
        </p:nvSpPr>
        <p:spPr>
          <a:xfrm>
            <a:off x="500034" y="625389"/>
            <a:ext cx="2000264" cy="369332"/>
          </a:xfrm>
          <a:prstGeom prst="rect">
            <a:avLst/>
          </a:prstGeom>
          <a:noFill/>
        </p:spPr>
        <p:txBody>
          <a:bodyPr wrap="square" rtlCol="0">
            <a:spAutoFit/>
          </a:bodyPr>
          <a:lstStyle/>
          <a:p>
            <a:pPr algn="ctr"/>
            <a:r>
              <a:rPr lang="en-GB" b="1"/>
              <a:t>Internal </a:t>
            </a:r>
          </a:p>
        </p:txBody>
      </p:sp>
      <p:sp>
        <p:nvSpPr>
          <p:cNvPr id="9" name="TextBox 8"/>
          <p:cNvSpPr txBox="1"/>
          <p:nvPr/>
        </p:nvSpPr>
        <p:spPr>
          <a:xfrm>
            <a:off x="6357950" y="625389"/>
            <a:ext cx="2428892" cy="1200329"/>
          </a:xfrm>
          <a:prstGeom prst="rect">
            <a:avLst/>
          </a:prstGeom>
          <a:noFill/>
        </p:spPr>
        <p:txBody>
          <a:bodyPr wrap="square" rtlCol="0">
            <a:spAutoFit/>
          </a:bodyPr>
          <a:lstStyle/>
          <a:p>
            <a:pPr algn="ctr"/>
            <a:r>
              <a:rPr lang="en-GB" b="1"/>
              <a:t>External</a:t>
            </a:r>
          </a:p>
          <a:p>
            <a:pPr algn="ctr"/>
            <a:r>
              <a:rPr lang="en-GB"/>
              <a:t>The consequences of my behaviour are outside of my control</a:t>
            </a:r>
          </a:p>
        </p:txBody>
      </p:sp>
      <p:sp>
        <p:nvSpPr>
          <p:cNvPr id="10" name="Down Arrow 9"/>
          <p:cNvSpPr/>
          <p:nvPr/>
        </p:nvSpPr>
        <p:spPr>
          <a:xfrm>
            <a:off x="1071538" y="2054149"/>
            <a:ext cx="857256" cy="1857388"/>
          </a:xfrm>
          <a:prstGeom prst="downArrow">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1" name="Down Arrow 10"/>
          <p:cNvSpPr/>
          <p:nvPr/>
        </p:nvSpPr>
        <p:spPr>
          <a:xfrm>
            <a:off x="7215206" y="1982711"/>
            <a:ext cx="857256" cy="1857388"/>
          </a:xfrm>
          <a:prstGeom prst="downArrow">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13" name="TextBox 12"/>
          <p:cNvSpPr txBox="1"/>
          <p:nvPr/>
        </p:nvSpPr>
        <p:spPr>
          <a:xfrm>
            <a:off x="142844" y="3982975"/>
            <a:ext cx="4714908" cy="1754326"/>
          </a:xfrm>
          <a:prstGeom prst="rect">
            <a:avLst/>
          </a:prstGeom>
          <a:noFill/>
        </p:spPr>
        <p:txBody>
          <a:bodyPr wrap="square" rtlCol="0">
            <a:spAutoFit/>
          </a:bodyPr>
          <a:lstStyle/>
          <a:p>
            <a:pPr>
              <a:buFont typeface="Arial" pitchFamily="34" charset="0"/>
              <a:buChar char="•"/>
            </a:pPr>
            <a:r>
              <a:rPr lang="en-GB"/>
              <a:t> better academic achievement</a:t>
            </a:r>
          </a:p>
          <a:p>
            <a:pPr>
              <a:buFont typeface="Arial" pitchFamily="34" charset="0"/>
              <a:buChar char="•"/>
            </a:pPr>
            <a:r>
              <a:rPr lang="en-GB"/>
              <a:t> better interpersonal relationships</a:t>
            </a:r>
          </a:p>
          <a:p>
            <a:pPr>
              <a:buFont typeface="Arial" pitchFamily="34" charset="0"/>
              <a:buChar char="•"/>
            </a:pPr>
            <a:r>
              <a:rPr lang="en-GB"/>
              <a:t> greater efforts to learn</a:t>
            </a:r>
          </a:p>
          <a:p>
            <a:pPr>
              <a:buFont typeface="Arial" pitchFamily="34" charset="0"/>
              <a:buChar char="•"/>
            </a:pPr>
            <a:r>
              <a:rPr lang="en-GB"/>
              <a:t> positive attitude to exercise</a:t>
            </a:r>
          </a:p>
          <a:p>
            <a:pPr>
              <a:buFont typeface="Arial" pitchFamily="34" charset="0"/>
              <a:buChar char="•"/>
            </a:pPr>
            <a:r>
              <a:rPr lang="en-GB"/>
              <a:t> lower cigarette smoking</a:t>
            </a:r>
          </a:p>
          <a:p>
            <a:pPr>
              <a:buFont typeface="Arial" pitchFamily="34" charset="0"/>
              <a:buChar char="•"/>
            </a:pPr>
            <a:r>
              <a:rPr lang="en-GB"/>
              <a:t> lower hypertension &amp; heart attacks</a:t>
            </a:r>
          </a:p>
        </p:txBody>
      </p:sp>
      <p:sp>
        <p:nvSpPr>
          <p:cNvPr id="15" name="TextBox 14"/>
          <p:cNvSpPr txBox="1"/>
          <p:nvPr/>
        </p:nvSpPr>
        <p:spPr>
          <a:xfrm>
            <a:off x="357158" y="982579"/>
            <a:ext cx="2357454" cy="923330"/>
          </a:xfrm>
          <a:prstGeom prst="rect">
            <a:avLst/>
          </a:prstGeom>
          <a:noFill/>
        </p:spPr>
        <p:txBody>
          <a:bodyPr wrap="square" rtlCol="0">
            <a:spAutoFit/>
          </a:bodyPr>
          <a:lstStyle/>
          <a:p>
            <a:pPr algn="ctr"/>
            <a:r>
              <a:rPr lang="en-GB"/>
              <a:t>I control the consequences of my behaviour</a:t>
            </a:r>
          </a:p>
        </p:txBody>
      </p:sp>
      <p:sp>
        <p:nvSpPr>
          <p:cNvPr id="16" name="TextBox 15"/>
          <p:cNvSpPr txBox="1"/>
          <p:nvPr/>
        </p:nvSpPr>
        <p:spPr>
          <a:xfrm>
            <a:off x="4214810" y="3911537"/>
            <a:ext cx="4714908" cy="1754326"/>
          </a:xfrm>
          <a:prstGeom prst="rect">
            <a:avLst/>
          </a:prstGeom>
          <a:noFill/>
        </p:spPr>
        <p:txBody>
          <a:bodyPr wrap="square" rtlCol="0">
            <a:spAutoFit/>
          </a:bodyPr>
          <a:lstStyle/>
          <a:p>
            <a:pPr algn="r">
              <a:buFont typeface="Arial" pitchFamily="34" charset="0"/>
              <a:buChar char="•"/>
            </a:pPr>
            <a:r>
              <a:rPr lang="en-GB"/>
              <a:t> more resigned to conditions “as they are”</a:t>
            </a:r>
          </a:p>
          <a:p>
            <a:pPr algn="r">
              <a:buFont typeface="Arial" pitchFamily="34" charset="0"/>
              <a:buChar char="•"/>
            </a:pPr>
            <a:r>
              <a:rPr lang="en-GB"/>
              <a:t> lower efforts to deal with health</a:t>
            </a:r>
          </a:p>
          <a:p>
            <a:pPr algn="r">
              <a:buFont typeface="Arial" pitchFamily="34" charset="0"/>
              <a:buChar char="•"/>
            </a:pPr>
            <a:r>
              <a:rPr lang="en-GB"/>
              <a:t> lower levels of psych adjustment but only in non responsive environments</a:t>
            </a:r>
          </a:p>
          <a:p>
            <a:pPr algn="r">
              <a:buFont typeface="Arial" pitchFamily="34" charset="0"/>
              <a:buChar char="•"/>
            </a:pPr>
            <a:r>
              <a:rPr lang="en-GB"/>
              <a:t> negative attitude to exercise</a:t>
            </a:r>
          </a:p>
          <a:p>
            <a:pPr algn="r">
              <a:buFont typeface="Arial" pitchFamily="34" charset="0"/>
              <a:buChar char="•"/>
            </a:pPr>
            <a:r>
              <a:rPr lang="en-GB"/>
              <a:t> greater sense of satisfaction</a:t>
            </a:r>
          </a:p>
        </p:txBody>
      </p:sp>
    </p:spTree>
    <p:extLst>
      <p:ext uri="{BB962C8B-B14F-4D97-AF65-F5344CB8AC3E}">
        <p14:creationId xmlns:p14="http://schemas.microsoft.com/office/powerpoint/2010/main" val="38852770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2.2 Support for the Line Manager </a:t>
            </a:r>
          </a:p>
        </p:txBody>
      </p:sp>
      <p:sp>
        <p:nvSpPr>
          <p:cNvPr id="9" name="Vertical Text Placeholder 8"/>
          <p:cNvSpPr>
            <a:spLocks noGrp="1"/>
          </p:cNvSpPr>
          <p:nvPr>
            <p:ph type="body" orient="vert" idx="13"/>
          </p:nvPr>
        </p:nvSpPr>
        <p:spPr>
          <a:xfrm>
            <a:off x="176108" y="951974"/>
            <a:ext cx="8576022" cy="1122887"/>
          </a:xfrm>
        </p:spPr>
        <p:txBody>
          <a:bodyPr/>
          <a:lstStyle/>
          <a:p>
            <a:pPr>
              <a:buNone/>
            </a:pPr>
            <a:r>
              <a:rPr lang="en-GB" dirty="0"/>
              <a:t>Personal styles impacting on team performance</a:t>
            </a:r>
          </a:p>
        </p:txBody>
      </p:sp>
      <p:sp>
        <p:nvSpPr>
          <p:cNvPr id="13" name="Vertical Text Placeholder 2"/>
          <p:cNvSpPr>
            <a:spLocks noGrp="1"/>
          </p:cNvSpPr>
          <p:nvPr>
            <p:ph type="body" orient="vert" idx="1"/>
          </p:nvPr>
        </p:nvSpPr>
        <p:spPr>
          <a:xfrm>
            <a:off x="405584" y="2060848"/>
            <a:ext cx="8318832" cy="3456384"/>
          </a:xfrm>
        </p:spPr>
        <p:txBody>
          <a:bodyPr vert="horz" lIns="91440" tIns="108000" rIns="72000" bIns="72000" rtlCol="0" anchor="t">
            <a:normAutofit/>
          </a:bodyPr>
          <a:lstStyle/>
          <a:p>
            <a:endParaRPr lang="en-GB"/>
          </a:p>
          <a:p>
            <a:endParaRPr lang="en-GB"/>
          </a:p>
          <a:p>
            <a:endParaRPr lang="en-GB"/>
          </a:p>
          <a:p>
            <a:endParaRPr lang="en-GB" b="1" u="sng"/>
          </a:p>
        </p:txBody>
      </p:sp>
      <p:sp>
        <p:nvSpPr>
          <p:cNvPr id="3" name="Vertical Text Placeholder 2">
            <a:extLst>
              <a:ext uri="{FF2B5EF4-FFF2-40B4-BE49-F238E27FC236}">
                <a16:creationId xmlns:a16="http://schemas.microsoft.com/office/drawing/2014/main" id="{5513124E-350B-4010-AC58-C5E66CA7E140}"/>
              </a:ext>
            </a:extLst>
          </p:cNvPr>
          <p:cNvSpPr txBox="1">
            <a:spLocks/>
          </p:cNvSpPr>
          <p:nvPr/>
        </p:nvSpPr>
        <p:spPr>
          <a:xfrm>
            <a:off x="557984" y="2213248"/>
            <a:ext cx="8318832" cy="3456384"/>
          </a:xfrm>
          <a:prstGeom prst="rect">
            <a:avLst/>
          </a:prstGeom>
        </p:spPr>
        <p:txBody>
          <a:bodyPr vert="horz" lIns="91440" tIns="108000" rIns="72000" bIns="7200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Myer's Briggs</a:t>
            </a:r>
          </a:p>
          <a:p>
            <a:r>
              <a:rPr lang="en-GB" dirty="0"/>
              <a:t>Red/Yellow/Blue/Green</a:t>
            </a:r>
          </a:p>
          <a:p>
            <a:r>
              <a:rPr lang="en-GB" dirty="0"/>
              <a:t>VAKGO</a:t>
            </a:r>
          </a:p>
          <a:p>
            <a:pPr marL="0" indent="0">
              <a:buNone/>
            </a:pPr>
            <a:r>
              <a:rPr lang="en-GB" b="1" dirty="0"/>
              <a:t> Introvert / Extrovert U-Tube Clip</a:t>
            </a:r>
          </a:p>
          <a:p>
            <a:endParaRPr lang="en-GB" dirty="0"/>
          </a:p>
          <a:p>
            <a:endParaRPr lang="en-GB"/>
          </a:p>
          <a:p>
            <a:endParaRPr lang="en-GB"/>
          </a:p>
          <a:p>
            <a:endParaRPr lang="en-GB" b="1" u="sng"/>
          </a:p>
        </p:txBody>
      </p:sp>
    </p:spTree>
    <p:extLst>
      <p:ext uri="{BB962C8B-B14F-4D97-AF65-F5344CB8AC3E}">
        <p14:creationId xmlns:p14="http://schemas.microsoft.com/office/powerpoint/2010/main" val="35377045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lstStyle/>
          <a:p>
            <a:r>
              <a:rPr lang="en-GB" dirty="0"/>
              <a:t>Youtube:  Susain Cain - the Power </a:t>
            </a:r>
            <a:r>
              <a:rPr lang="en-GB"/>
              <a:t>of Introverts </a:t>
            </a:r>
            <a:endParaRPr lang="en-GB" dirty="0"/>
          </a:p>
        </p:txBody>
      </p:sp>
      <p:pic>
        <p:nvPicPr>
          <p:cNvPr id="10" name="Picture 10">
            <a:hlinkClick r:id="" action="ppaction://media"/>
            <a:extLst>
              <a:ext uri="{FF2B5EF4-FFF2-40B4-BE49-F238E27FC236}">
                <a16:creationId xmlns:a16="http://schemas.microsoft.com/office/drawing/2014/main" id="{4701B694-FBA1-4A2F-868F-D93EA07A3612}"/>
              </a:ext>
            </a:extLst>
          </p:cNvPr>
          <p:cNvPicPr>
            <a:picLocks noRot="1" noChangeAspect="1"/>
          </p:cNvPicPr>
          <p:nvPr>
            <a:videoFile r:link="rId1"/>
          </p:nvPr>
        </p:nvPicPr>
        <p:blipFill>
          <a:blip r:embed="rId4"/>
          <a:stretch>
            <a:fillRect/>
          </a:stretch>
        </p:blipFill>
        <p:spPr>
          <a:xfrm>
            <a:off x="2286000" y="2143125"/>
            <a:ext cx="4572000" cy="2571750"/>
          </a:xfrm>
          <a:prstGeom prst="rect">
            <a:avLst/>
          </a:prstGeom>
        </p:spPr>
      </p:pic>
    </p:spTree>
    <p:extLst>
      <p:ext uri="{BB962C8B-B14F-4D97-AF65-F5344CB8AC3E}">
        <p14:creationId xmlns:p14="http://schemas.microsoft.com/office/powerpoint/2010/main" val="15793730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1207" y="263001"/>
            <a:ext cx="8258354" cy="1315528"/>
          </a:xfrm>
        </p:spPr>
        <p:txBody>
          <a:bodyPr/>
          <a:lstStyle/>
          <a:p>
            <a:r>
              <a:rPr lang="en-GB" dirty="0"/>
              <a:t>3.Key Factors for Successful Implementation</a:t>
            </a:r>
          </a:p>
        </p:txBody>
      </p:sp>
      <p:sp>
        <p:nvSpPr>
          <p:cNvPr id="5" name="Vertical Text Placeholder 4"/>
          <p:cNvSpPr>
            <a:spLocks noGrp="1"/>
          </p:cNvSpPr>
          <p:nvPr>
            <p:ph type="body" orient="vert" idx="1"/>
          </p:nvPr>
        </p:nvSpPr>
        <p:spPr>
          <a:xfrm>
            <a:off x="391207" y="1730448"/>
            <a:ext cx="8290078" cy="4246860"/>
          </a:xfrm>
        </p:spPr>
        <p:txBody>
          <a:bodyPr vert="horz" lIns="91440" tIns="108000" rIns="72000" bIns="72000" rtlCol="0" anchor="t">
            <a:normAutofit/>
          </a:bodyPr>
          <a:lstStyle/>
          <a:p>
            <a:r>
              <a:rPr lang="en-GB" sz="3600" dirty="0"/>
              <a:t>SMT support</a:t>
            </a:r>
          </a:p>
          <a:p>
            <a:r>
              <a:rPr lang="en-GB" sz="3600" dirty="0"/>
              <a:t>Aligns with business plan, values and mission statement</a:t>
            </a:r>
          </a:p>
          <a:p>
            <a:r>
              <a:rPr lang="en-GB" sz="3600" dirty="0"/>
              <a:t>Directly linked to performance </a:t>
            </a:r>
          </a:p>
          <a:p>
            <a:pPr marL="0" indent="0">
              <a:buNone/>
            </a:pPr>
            <a:r>
              <a:rPr lang="en-GB" sz="3600" dirty="0"/>
              <a:t>   targets</a:t>
            </a:r>
          </a:p>
          <a:p>
            <a:endParaRPr lang="en-GB" sz="3600" dirty="0"/>
          </a:p>
          <a:p>
            <a:endParaRPr lang="en-GB" sz="3600" dirty="0"/>
          </a:p>
          <a:p>
            <a:endParaRPr lang="en-GB" sz="2400"/>
          </a:p>
        </p:txBody>
      </p:sp>
      <p:sp>
        <p:nvSpPr>
          <p:cNvPr id="6" name="Vertical Text Placeholder 5"/>
          <p:cNvSpPr>
            <a:spLocks noGrp="1"/>
          </p:cNvSpPr>
          <p:nvPr>
            <p:ph type="body" orient="vert" idx="13"/>
          </p:nvPr>
        </p:nvSpPr>
        <p:spPr>
          <a:xfrm>
            <a:off x="388137" y="1231309"/>
            <a:ext cx="8317230" cy="369741"/>
          </a:xfrm>
        </p:spPr>
        <p:txBody>
          <a:bodyPr/>
          <a:lstStyle/>
          <a:p>
            <a:pPr marL="0" indent="0">
              <a:buNone/>
            </a:pPr>
            <a:r>
              <a:rPr lang="en-GB" sz="2400" dirty="0"/>
              <a:t>1. Vertical and Horizontal Integration</a:t>
            </a:r>
          </a:p>
        </p:txBody>
      </p:sp>
      <p:pic>
        <p:nvPicPr>
          <p:cNvPr id="2" name="Picture 1"/>
          <p:cNvPicPr>
            <a:picLocks noChangeAspect="1"/>
          </p:cNvPicPr>
          <p:nvPr/>
        </p:nvPicPr>
        <p:blipFill>
          <a:blip r:embed="rId3" cstate="print"/>
          <a:stretch>
            <a:fillRect/>
          </a:stretch>
        </p:blipFill>
        <p:spPr>
          <a:xfrm>
            <a:off x="6775493" y="3431580"/>
            <a:ext cx="2171303" cy="1861684"/>
          </a:xfrm>
          <a:prstGeom prst="rect">
            <a:avLst/>
          </a:prstGeom>
        </p:spPr>
      </p:pic>
    </p:spTree>
    <p:extLst>
      <p:ext uri="{BB962C8B-B14F-4D97-AF65-F5344CB8AC3E}">
        <p14:creationId xmlns:p14="http://schemas.microsoft.com/office/powerpoint/2010/main" val="6592530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3.Key Factors for Successful Implementation</a:t>
            </a:r>
          </a:p>
        </p:txBody>
      </p:sp>
      <p:sp>
        <p:nvSpPr>
          <p:cNvPr id="5" name="Vertical Text Placeholder 4"/>
          <p:cNvSpPr>
            <a:spLocks noGrp="1"/>
          </p:cNvSpPr>
          <p:nvPr>
            <p:ph type="body" orient="vert" idx="1"/>
          </p:nvPr>
        </p:nvSpPr>
        <p:spPr/>
        <p:txBody>
          <a:bodyPr vert="horz" lIns="91440" tIns="108000" rIns="72000" bIns="72000" rtlCol="0" anchor="t">
            <a:normAutofit/>
          </a:bodyPr>
          <a:lstStyle/>
          <a:p>
            <a:r>
              <a:rPr lang="en-GB" sz="3600" dirty="0"/>
              <a:t>Sets out the standard of expected behaviour</a:t>
            </a:r>
          </a:p>
          <a:p>
            <a:r>
              <a:rPr lang="en-GB" sz="3600" dirty="0"/>
              <a:t>Formalises the process </a:t>
            </a:r>
          </a:p>
          <a:p>
            <a:r>
              <a:rPr lang="en-GB" sz="3600" dirty="0"/>
              <a:t>Demonstrates support from SMT</a:t>
            </a:r>
          </a:p>
          <a:p>
            <a:r>
              <a:rPr lang="en-GB" sz="3600" dirty="0"/>
              <a:t>Legal protection</a:t>
            </a:r>
          </a:p>
          <a:p>
            <a:r>
              <a:rPr lang="en-GB" sz="3600" dirty="0"/>
              <a:t>Tool for holding parties to account</a:t>
            </a:r>
          </a:p>
          <a:p>
            <a:endParaRPr lang="en-GB" sz="3600" dirty="0"/>
          </a:p>
          <a:p>
            <a:endParaRPr lang="en-GB" sz="3600" dirty="0"/>
          </a:p>
          <a:p>
            <a:endParaRPr lang="en-GB" sz="240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2. Coaching Contract</a:t>
            </a:r>
          </a:p>
        </p:txBody>
      </p:sp>
    </p:spTree>
    <p:extLst>
      <p:ext uri="{BB962C8B-B14F-4D97-AF65-F5344CB8AC3E}">
        <p14:creationId xmlns:p14="http://schemas.microsoft.com/office/powerpoint/2010/main" val="576258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3.Key Factors for Successful Implementation</a:t>
            </a:r>
          </a:p>
        </p:txBody>
      </p:sp>
      <p:sp>
        <p:nvSpPr>
          <p:cNvPr id="5" name="Vertical Text Placeholder 4"/>
          <p:cNvSpPr>
            <a:spLocks noGrp="1"/>
          </p:cNvSpPr>
          <p:nvPr>
            <p:ph type="body" orient="vert" idx="1"/>
          </p:nvPr>
        </p:nvSpPr>
        <p:spPr>
          <a:xfrm>
            <a:off x="405584" y="1730447"/>
            <a:ext cx="8318832" cy="3930559"/>
          </a:xfrm>
        </p:spPr>
        <p:txBody>
          <a:bodyPr vert="horz" lIns="91440" tIns="108000" rIns="72000" bIns="72000" rtlCol="0" anchor="t">
            <a:normAutofit/>
          </a:bodyPr>
          <a:lstStyle/>
          <a:p>
            <a:r>
              <a:rPr lang="en-GB" sz="3600"/>
              <a:t>GDPR May 2018</a:t>
            </a:r>
            <a:endParaRPr lang="en-GB" sz="3600" dirty="0"/>
          </a:p>
          <a:p>
            <a:r>
              <a:rPr lang="en-GB" sz="3600"/>
              <a:t>Historically no teeth – Max fine of £500,000 and few at this maximum. </a:t>
            </a:r>
            <a:endParaRPr lang="en-GB" sz="3600" dirty="0"/>
          </a:p>
          <a:p>
            <a:r>
              <a:rPr lang="en-GB" sz="3600"/>
              <a:t>Now max fine of £18 million</a:t>
            </a:r>
            <a:endParaRPr lang="en-GB" sz="3600" dirty="0"/>
          </a:p>
          <a:p>
            <a:r>
              <a:rPr lang="en-GB" sz="3600"/>
              <a:t>No fee for subject access requests</a:t>
            </a:r>
            <a:endParaRPr lang="en-GB" sz="3600" dirty="0"/>
          </a:p>
          <a:p>
            <a:endParaRPr lang="en-GB" sz="3600" dirty="0"/>
          </a:p>
          <a:p>
            <a:endParaRPr lang="en-GB" sz="3600" dirty="0"/>
          </a:p>
          <a:p>
            <a:endParaRPr lang="en-GB" sz="2400"/>
          </a:p>
        </p:txBody>
      </p:sp>
      <p:sp>
        <p:nvSpPr>
          <p:cNvPr id="6" name="Vertical Text Placeholder 5"/>
          <p:cNvSpPr>
            <a:spLocks noGrp="1"/>
          </p:cNvSpPr>
          <p:nvPr>
            <p:ph type="body" orient="vert" idx="13"/>
          </p:nvPr>
        </p:nvSpPr>
        <p:spPr>
          <a:xfrm>
            <a:off x="388137" y="1216932"/>
            <a:ext cx="8288476" cy="499137"/>
          </a:xfrm>
        </p:spPr>
        <p:txBody>
          <a:bodyPr/>
          <a:lstStyle/>
          <a:p>
            <a:pPr marL="0" indent="0">
              <a:buNone/>
            </a:pPr>
            <a:r>
              <a:rPr lang="en-GB" sz="2400"/>
              <a:t>2.  Data Protection</a:t>
            </a:r>
            <a:endParaRPr lang="en-GB" sz="2400" dirty="0"/>
          </a:p>
        </p:txBody>
      </p:sp>
    </p:spTree>
    <p:extLst>
      <p:ext uri="{BB962C8B-B14F-4D97-AF65-F5344CB8AC3E}">
        <p14:creationId xmlns:p14="http://schemas.microsoft.com/office/powerpoint/2010/main" val="14774640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3. Benefits of Coaching &amp; Mentoring</a:t>
            </a:r>
          </a:p>
        </p:txBody>
      </p:sp>
      <p:sp>
        <p:nvSpPr>
          <p:cNvPr id="5" name="Vertical Text Placeholder 4"/>
          <p:cNvSpPr>
            <a:spLocks noGrp="1"/>
          </p:cNvSpPr>
          <p:nvPr>
            <p:ph type="body" orient="vert" idx="1"/>
          </p:nvPr>
        </p:nvSpPr>
        <p:spPr/>
        <p:txBody>
          <a:bodyPr>
            <a:normAutofit/>
          </a:bodyPr>
          <a:lstStyle/>
          <a:p>
            <a:r>
              <a:rPr lang="en-GB" sz="3600"/>
              <a:t>Employees</a:t>
            </a:r>
          </a:p>
          <a:p>
            <a:r>
              <a:rPr lang="en-GB" sz="3600"/>
              <a:t>Coaches/Mentors</a:t>
            </a:r>
          </a:p>
          <a:p>
            <a:r>
              <a:rPr lang="en-GB" sz="3600"/>
              <a:t>Line Managers</a:t>
            </a:r>
          </a:p>
          <a:p>
            <a:r>
              <a:rPr lang="en-GB" sz="3600"/>
              <a:t>Leadership</a:t>
            </a:r>
          </a:p>
          <a:p>
            <a:r>
              <a:rPr lang="en-GB" sz="3600"/>
              <a:t>Organisations</a:t>
            </a:r>
          </a:p>
          <a:p>
            <a:endParaRPr lang="en-GB" sz="240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a:t>Stakeholder groups</a:t>
            </a:r>
          </a:p>
        </p:txBody>
      </p:sp>
      <p:pic>
        <p:nvPicPr>
          <p:cNvPr id="3" name="Picture 6" descr="A close up of a sign&#10;&#10;Description generated with very high confidence">
            <a:extLst>
              <a:ext uri="{FF2B5EF4-FFF2-40B4-BE49-F238E27FC236}">
                <a16:creationId xmlns:a16="http://schemas.microsoft.com/office/drawing/2014/main" id="{BFD1B43C-3567-4A5A-B254-3139EDB460B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26966" y="1789643"/>
            <a:ext cx="2743200" cy="3580637"/>
          </a:xfrm>
          <a:prstGeom prst="rect">
            <a:avLst/>
          </a:prstGeom>
        </p:spPr>
      </p:pic>
    </p:spTree>
    <p:extLst>
      <p:ext uri="{BB962C8B-B14F-4D97-AF65-F5344CB8AC3E}">
        <p14:creationId xmlns:p14="http://schemas.microsoft.com/office/powerpoint/2010/main" val="37247315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3.Key Factors for Successful Implementation</a:t>
            </a:r>
          </a:p>
        </p:txBody>
      </p:sp>
      <p:sp>
        <p:nvSpPr>
          <p:cNvPr id="5" name="Vertical Text Placeholder 4"/>
          <p:cNvSpPr>
            <a:spLocks noGrp="1"/>
          </p:cNvSpPr>
          <p:nvPr>
            <p:ph type="body" orient="vert" idx="1"/>
          </p:nvPr>
        </p:nvSpPr>
        <p:spPr>
          <a:xfrm>
            <a:off x="405584" y="1845466"/>
            <a:ext cx="8318832" cy="3930559"/>
          </a:xfrm>
        </p:spPr>
        <p:txBody>
          <a:bodyPr vert="horz" lIns="91440" tIns="108000" rIns="72000" bIns="72000" rtlCol="0" anchor="t">
            <a:normAutofit/>
          </a:bodyPr>
          <a:lstStyle/>
          <a:p>
            <a:r>
              <a:rPr lang="en-GB" sz="3600" dirty="0"/>
              <a:t>Supports L&amp;D strategy</a:t>
            </a:r>
          </a:p>
          <a:p>
            <a:r>
              <a:rPr lang="en-GB" sz="3600" dirty="0"/>
              <a:t>Any development areas highlighted from the Coaching process are actioned by L&amp;D</a:t>
            </a:r>
          </a:p>
          <a:p>
            <a:r>
              <a:rPr lang="en-GB" sz="3600" dirty="0"/>
              <a:t>Coaching supervision in place</a:t>
            </a:r>
          </a:p>
          <a:p>
            <a:endParaRPr lang="en-GB" sz="3600" dirty="0"/>
          </a:p>
          <a:p>
            <a:endParaRPr lang="en-GB" sz="3600" dirty="0"/>
          </a:p>
          <a:p>
            <a:endParaRPr lang="en-GB" sz="3600" dirty="0"/>
          </a:p>
          <a:p>
            <a:endParaRPr lang="en-GB" sz="2400"/>
          </a:p>
        </p:txBody>
      </p:sp>
      <p:sp>
        <p:nvSpPr>
          <p:cNvPr id="6" name="Vertical Text Placeholder 5"/>
          <p:cNvSpPr>
            <a:spLocks noGrp="1"/>
          </p:cNvSpPr>
          <p:nvPr>
            <p:ph type="body" orient="vert" idx="13"/>
          </p:nvPr>
        </p:nvSpPr>
        <p:spPr>
          <a:xfrm>
            <a:off x="388137" y="1216932"/>
            <a:ext cx="8288476" cy="599778"/>
          </a:xfrm>
        </p:spPr>
        <p:txBody>
          <a:bodyPr/>
          <a:lstStyle/>
          <a:p>
            <a:pPr marL="0" indent="0">
              <a:buNone/>
            </a:pPr>
            <a:r>
              <a:rPr lang="en-GB" sz="2400" dirty="0"/>
              <a:t>3. Wider L&amp;D Benefits</a:t>
            </a:r>
          </a:p>
        </p:txBody>
      </p:sp>
      <p:pic>
        <p:nvPicPr>
          <p:cNvPr id="2" name="Picture 1"/>
          <p:cNvPicPr>
            <a:picLocks noChangeAspect="1"/>
          </p:cNvPicPr>
          <p:nvPr/>
        </p:nvPicPr>
        <p:blipFill>
          <a:blip r:embed="rId3" cstate="print"/>
          <a:stretch>
            <a:fillRect/>
          </a:stretch>
        </p:blipFill>
        <p:spPr>
          <a:xfrm>
            <a:off x="6775493" y="3431580"/>
            <a:ext cx="2171303" cy="1861684"/>
          </a:xfrm>
          <a:prstGeom prst="rect">
            <a:avLst/>
          </a:prstGeom>
        </p:spPr>
      </p:pic>
    </p:spTree>
    <p:extLst>
      <p:ext uri="{BB962C8B-B14F-4D97-AF65-F5344CB8AC3E}">
        <p14:creationId xmlns:p14="http://schemas.microsoft.com/office/powerpoint/2010/main" val="6953469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lstStyle/>
          <a:p>
            <a:r>
              <a:rPr lang="en-GB" dirty="0"/>
              <a:t>Coaching Practice Recap</a:t>
            </a:r>
          </a:p>
        </p:txBody>
      </p:sp>
      <p:sp>
        <p:nvSpPr>
          <p:cNvPr id="3" name="Vertical Text Placeholder 2"/>
          <p:cNvSpPr>
            <a:spLocks noGrp="1"/>
          </p:cNvSpPr>
          <p:nvPr>
            <p:ph type="body" orient="vert" idx="1"/>
          </p:nvPr>
        </p:nvSpPr>
        <p:spPr>
          <a:xfrm>
            <a:off x="467544" y="1298641"/>
            <a:ext cx="8318832" cy="4434615"/>
          </a:xfrm>
        </p:spPr>
        <p:txBody>
          <a:bodyPr>
            <a:noAutofit/>
          </a:bodyPr>
          <a:lstStyle/>
          <a:p>
            <a:r>
              <a:rPr lang="en-GB" sz="1700" dirty="0"/>
              <a:t>Julie has recently been promoted to her first managerial position in HR. She is bright and has little difficulty in grasping the technical aspects of complex assignments.  Clients are impressed by her and following a 360 degree feedback exercise for all managers, as part of a leadership development initiative, junior staff fed back that they sometime find Julie difficult to work with.  Her boss has discussed the feedback with her and she is surprised and upset by it.</a:t>
            </a:r>
          </a:p>
          <a:p>
            <a:r>
              <a:rPr lang="en-GB" sz="1700" dirty="0"/>
              <a:t>You have been asked to coach Julie in relation to this.  </a:t>
            </a:r>
          </a:p>
          <a:p>
            <a:r>
              <a:rPr lang="en-GB" sz="1700" dirty="0"/>
              <a:t>In groups consider:</a:t>
            </a:r>
          </a:p>
          <a:p>
            <a:pPr>
              <a:buFont typeface="Arial" pitchFamily="34" charset="0"/>
              <a:buChar char="•"/>
            </a:pPr>
            <a:r>
              <a:rPr lang="en-GB" sz="1700" dirty="0"/>
              <a:t>How would you plan for your first session?</a:t>
            </a:r>
          </a:p>
          <a:p>
            <a:r>
              <a:rPr lang="en-GB" sz="1700" dirty="0"/>
              <a:t>During the first session Julie demonstrates that she is clearly upset by the feedback.  She also confides that it is important to her to deliver tasks on time and on budget and this means she does not have time to ‘handle people with kid gloves’.</a:t>
            </a:r>
          </a:p>
          <a:p>
            <a:pPr>
              <a:buFont typeface="Arial" pitchFamily="34" charset="0"/>
              <a:buChar char="•"/>
            </a:pPr>
            <a:r>
              <a:rPr lang="en-GB" sz="1700" dirty="0"/>
              <a:t>How would you respond?</a:t>
            </a:r>
          </a:p>
          <a:p>
            <a:endParaRPr lang="en-GB" sz="1700"/>
          </a:p>
          <a:p>
            <a:endParaRPr lang="en-GB" sz="1700" b="1" u="sng"/>
          </a:p>
        </p:txBody>
      </p:sp>
      <p:sp>
        <p:nvSpPr>
          <p:cNvPr id="6" name="Vertical Text Placeholder 5"/>
          <p:cNvSpPr>
            <a:spLocks noGrp="1"/>
          </p:cNvSpPr>
          <p:nvPr>
            <p:ph type="body" orient="vert" idx="13"/>
          </p:nvPr>
        </p:nvSpPr>
        <p:spPr>
          <a:xfrm>
            <a:off x="503242" y="928900"/>
            <a:ext cx="8317230" cy="369741"/>
          </a:xfrm>
        </p:spPr>
        <p:txBody>
          <a:bodyPr/>
          <a:lstStyle/>
          <a:p>
            <a:pPr marL="0" indent="0">
              <a:buNone/>
            </a:pPr>
            <a:r>
              <a:rPr lang="en-GB" sz="2400" dirty="0"/>
              <a:t>Coaching Practice</a:t>
            </a:r>
          </a:p>
        </p:txBody>
      </p:sp>
    </p:spTree>
    <p:extLst>
      <p:ext uri="{BB962C8B-B14F-4D97-AF65-F5344CB8AC3E}">
        <p14:creationId xmlns:p14="http://schemas.microsoft.com/office/powerpoint/2010/main" val="1971739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lstStyle/>
          <a:p>
            <a:r>
              <a:rPr lang="en-GB" dirty="0"/>
              <a:t>3.Research for next week</a:t>
            </a:r>
          </a:p>
        </p:txBody>
      </p:sp>
      <p:sp>
        <p:nvSpPr>
          <p:cNvPr id="3" name="Vertical Text Placeholder 2"/>
          <p:cNvSpPr>
            <a:spLocks noGrp="1"/>
          </p:cNvSpPr>
          <p:nvPr>
            <p:ph type="body" orient="vert" idx="1"/>
          </p:nvPr>
        </p:nvSpPr>
        <p:spPr>
          <a:xfrm>
            <a:off x="496298" y="1298641"/>
            <a:ext cx="8318832" cy="4549634"/>
          </a:xfrm>
        </p:spPr>
        <p:txBody>
          <a:bodyPr vert="horz" lIns="91440" tIns="108000" rIns="72000" bIns="72000" rtlCol="0" anchor="t">
            <a:noAutofit/>
          </a:bodyPr>
          <a:lstStyle/>
          <a:p>
            <a:r>
              <a:rPr lang="en-GB" sz="2400" dirty="0"/>
              <a:t>One case study per person of an organisation that has successfully rolled out a Coaching and or Mentoring programme.</a:t>
            </a:r>
          </a:p>
          <a:p>
            <a:r>
              <a:rPr lang="en-GB" sz="2400" dirty="0"/>
              <a:t>Discuss amongst yourselves who is going to consider</a:t>
            </a:r>
            <a:r>
              <a:rPr lang="en-GB" sz="2400" b="1" dirty="0"/>
              <a:t> public/private/third sector.</a:t>
            </a:r>
          </a:p>
          <a:p>
            <a:r>
              <a:rPr lang="en-GB" sz="2400" dirty="0"/>
              <a:t>Detail to include:</a:t>
            </a:r>
            <a:endParaRPr lang="en-GB" sz="2400" b="1" dirty="0"/>
          </a:p>
          <a:p>
            <a:pPr marL="0" indent="0">
              <a:buNone/>
            </a:pPr>
            <a:r>
              <a:rPr lang="en-GB" sz="2400" dirty="0"/>
              <a:t>-Context of business / organisation</a:t>
            </a:r>
          </a:p>
          <a:p>
            <a:pPr marL="0" indent="0">
              <a:buNone/>
            </a:pPr>
            <a:r>
              <a:rPr lang="en-GB" sz="2400" dirty="0"/>
              <a:t>- Key numbers</a:t>
            </a:r>
          </a:p>
          <a:p>
            <a:pPr marL="0" indent="0">
              <a:buNone/>
            </a:pPr>
            <a:r>
              <a:rPr lang="en-GB" sz="2400" dirty="0"/>
              <a:t>- Challenges &amp; key learning</a:t>
            </a:r>
          </a:p>
          <a:p>
            <a:pPr marL="0" indent="0">
              <a:buNone/>
            </a:pPr>
            <a:r>
              <a:rPr lang="en-GB" sz="2400" dirty="0"/>
              <a:t>- FINANCIALS</a:t>
            </a:r>
          </a:p>
          <a:p>
            <a:pPr marL="0" indent="0">
              <a:buNone/>
            </a:pPr>
            <a:endParaRPr lang="en-GB" sz="2800" dirty="0"/>
          </a:p>
          <a:p>
            <a:endParaRPr lang="en-GB" sz="2800" dirty="0"/>
          </a:p>
        </p:txBody>
      </p:sp>
      <p:sp>
        <p:nvSpPr>
          <p:cNvPr id="6" name="Vertical Text Placeholder 5"/>
          <p:cNvSpPr>
            <a:spLocks noGrp="1"/>
          </p:cNvSpPr>
          <p:nvPr>
            <p:ph type="body" orient="vert" idx="13"/>
          </p:nvPr>
        </p:nvSpPr>
        <p:spPr>
          <a:xfrm>
            <a:off x="503242" y="928900"/>
            <a:ext cx="8317230" cy="369741"/>
          </a:xfrm>
        </p:spPr>
        <p:txBody>
          <a:bodyPr/>
          <a:lstStyle/>
          <a:p>
            <a:pPr marL="0" indent="0">
              <a:buNone/>
            </a:pPr>
            <a:r>
              <a:rPr lang="en-GB" sz="2400" dirty="0"/>
              <a:t>Coaching case studies</a:t>
            </a:r>
          </a:p>
        </p:txBody>
      </p:sp>
    </p:spTree>
    <p:extLst>
      <p:ext uri="{BB962C8B-B14F-4D97-AF65-F5344CB8AC3E}">
        <p14:creationId xmlns:p14="http://schemas.microsoft.com/office/powerpoint/2010/main" val="18739299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880</Words>
  <Application>Microsoft Office PowerPoint</Application>
  <PresentationFormat>On-screen Show (4:3)</PresentationFormat>
  <Paragraphs>343</Paragraphs>
  <Slides>33</Slides>
  <Notes>33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Myriad Pro</vt:lpstr>
      <vt:lpstr>Tahoma</vt:lpstr>
      <vt:lpstr>20140311PresentationUWTSDTemplate</vt:lpstr>
      <vt:lpstr>5ICM – Week 2</vt:lpstr>
      <vt:lpstr>Overview of last week:</vt:lpstr>
      <vt:lpstr>Overview of today</vt:lpstr>
      <vt:lpstr>2.1 Coaching Type 1</vt:lpstr>
      <vt:lpstr>2.1 Coaching Type 1</vt:lpstr>
      <vt:lpstr>2.1 Coaching Type 1</vt:lpstr>
      <vt:lpstr>2.1 Coaching Type 1</vt:lpstr>
      <vt:lpstr>2.1 Coaching Type 2</vt:lpstr>
      <vt:lpstr>2.1 Coaching Type 2</vt:lpstr>
      <vt:lpstr>2.1 Coaching Type 3</vt:lpstr>
      <vt:lpstr>2.1 Coaching Type 3</vt:lpstr>
      <vt:lpstr>2.1 Mentoring Type 1</vt:lpstr>
      <vt:lpstr>2.1 Mentoring Type 2</vt:lpstr>
      <vt:lpstr>2.1 Mentoring Type 2</vt:lpstr>
      <vt:lpstr>2.1 Mentoring Type 3</vt:lpstr>
      <vt:lpstr>2.2 The Role of the Line Manager</vt:lpstr>
      <vt:lpstr>2.2 The Role of the Line Manager</vt:lpstr>
      <vt:lpstr>2.2 The Role of the Line Manager</vt:lpstr>
      <vt:lpstr>2.2 The Role of the Line Manager</vt:lpstr>
      <vt:lpstr>2.2 Support for Line Manger</vt:lpstr>
      <vt:lpstr>2.2 Support for the Line Manager</vt:lpstr>
      <vt:lpstr> 2.2 Support for the Line Manager</vt:lpstr>
      <vt:lpstr>2.2 Support for the Line Manager</vt:lpstr>
      <vt:lpstr>PowerPoint Presentation</vt:lpstr>
      <vt:lpstr>2.2 Support for the Line Manager </vt:lpstr>
      <vt:lpstr>Youtube:  Susain Cain - the Power of Introverts </vt:lpstr>
      <vt:lpstr>3.Key Factors for Successful Implementation</vt:lpstr>
      <vt:lpstr>3.Key Factors for Successful Implementation</vt:lpstr>
      <vt:lpstr>3.Key Factors for Successful Implementation</vt:lpstr>
      <vt:lpstr>3. Benefits of Coaching &amp; Mentoring</vt:lpstr>
      <vt:lpstr>3.Key Factors for Successful Implementation</vt:lpstr>
      <vt:lpstr>Coaching Practice Recap</vt:lpstr>
      <vt:lpstr>3.Research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Rees, Martin J</cp:lastModifiedBy>
  <cp:revision>1295</cp:revision>
  <cp:lastPrinted>2018-02-09T09:39:01Z</cp:lastPrinted>
  <dcterms:created xsi:type="dcterms:W3CDTF">2015-04-14T15:21:28Z</dcterms:created>
  <dcterms:modified xsi:type="dcterms:W3CDTF">2019-03-24T20:17:15Z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