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3" r:id="rId2"/>
  </p:sldMasterIdLst>
  <p:notesMasterIdLst>
    <p:notesMasterId r:id="rId4"/>
  </p:notesMasterIdLst>
  <p:handoutMasterIdLst>
    <p:handoutMasterId r:id="rId5"/>
  </p:handoutMasterIdLst>
  <p:sldIdLst>
    <p:sldId id="256" r:id="rId3"/>
  </p:sldIdLst>
  <p:sldSz cx="10688638" cy="15124113"/>
  <p:notesSz cx="6858000" cy="9144000"/>
  <p:defaultTextStyle>
    <a:defPPr>
      <a:defRPr lang="en-US"/>
    </a:defPPr>
    <a:lvl1pPr marL="0" algn="l" defTabSz="1518341" rtl="0" eaLnBrk="1" latinLnBrk="0" hangingPunct="1">
      <a:defRPr sz="3000" kern="1200">
        <a:solidFill>
          <a:schemeClr val="tx1"/>
        </a:solidFill>
        <a:latin typeface="+mn-lt"/>
        <a:ea typeface="+mn-ea"/>
        <a:cs typeface="+mn-cs"/>
      </a:defRPr>
    </a:lvl1pPr>
    <a:lvl2pPr marL="759171" algn="l" defTabSz="1518341" rtl="0" eaLnBrk="1" latinLnBrk="0" hangingPunct="1">
      <a:defRPr sz="3000" kern="1200">
        <a:solidFill>
          <a:schemeClr val="tx1"/>
        </a:solidFill>
        <a:latin typeface="+mn-lt"/>
        <a:ea typeface="+mn-ea"/>
        <a:cs typeface="+mn-cs"/>
      </a:defRPr>
    </a:lvl2pPr>
    <a:lvl3pPr marL="1518341" algn="l" defTabSz="1518341" rtl="0" eaLnBrk="1" latinLnBrk="0" hangingPunct="1">
      <a:defRPr sz="3000" kern="1200">
        <a:solidFill>
          <a:schemeClr val="tx1"/>
        </a:solidFill>
        <a:latin typeface="+mn-lt"/>
        <a:ea typeface="+mn-ea"/>
        <a:cs typeface="+mn-cs"/>
      </a:defRPr>
    </a:lvl3pPr>
    <a:lvl4pPr marL="2277511" algn="l" defTabSz="1518341" rtl="0" eaLnBrk="1" latinLnBrk="0" hangingPunct="1">
      <a:defRPr sz="3000" kern="1200">
        <a:solidFill>
          <a:schemeClr val="tx1"/>
        </a:solidFill>
        <a:latin typeface="+mn-lt"/>
        <a:ea typeface="+mn-ea"/>
        <a:cs typeface="+mn-cs"/>
      </a:defRPr>
    </a:lvl4pPr>
    <a:lvl5pPr marL="3036682" algn="l" defTabSz="1518341" rtl="0" eaLnBrk="1" latinLnBrk="0" hangingPunct="1">
      <a:defRPr sz="3000" kern="1200">
        <a:solidFill>
          <a:schemeClr val="tx1"/>
        </a:solidFill>
        <a:latin typeface="+mn-lt"/>
        <a:ea typeface="+mn-ea"/>
        <a:cs typeface="+mn-cs"/>
      </a:defRPr>
    </a:lvl5pPr>
    <a:lvl6pPr marL="3795852" algn="l" defTabSz="1518341" rtl="0" eaLnBrk="1" latinLnBrk="0" hangingPunct="1">
      <a:defRPr sz="3000" kern="1200">
        <a:solidFill>
          <a:schemeClr val="tx1"/>
        </a:solidFill>
        <a:latin typeface="+mn-lt"/>
        <a:ea typeface="+mn-ea"/>
        <a:cs typeface="+mn-cs"/>
      </a:defRPr>
    </a:lvl6pPr>
    <a:lvl7pPr marL="4555023" algn="l" defTabSz="1518341" rtl="0" eaLnBrk="1" latinLnBrk="0" hangingPunct="1">
      <a:defRPr sz="3000" kern="1200">
        <a:solidFill>
          <a:schemeClr val="tx1"/>
        </a:solidFill>
        <a:latin typeface="+mn-lt"/>
        <a:ea typeface="+mn-ea"/>
        <a:cs typeface="+mn-cs"/>
      </a:defRPr>
    </a:lvl7pPr>
    <a:lvl8pPr marL="5314194" algn="l" defTabSz="1518341" rtl="0" eaLnBrk="1" latinLnBrk="0" hangingPunct="1">
      <a:defRPr sz="3000" kern="1200">
        <a:solidFill>
          <a:schemeClr val="tx1"/>
        </a:solidFill>
        <a:latin typeface="+mn-lt"/>
        <a:ea typeface="+mn-ea"/>
        <a:cs typeface="+mn-cs"/>
      </a:defRPr>
    </a:lvl8pPr>
    <a:lvl9pPr marL="6073364" algn="l" defTabSz="1518341" rtl="0" eaLnBrk="1" latinLnBrk="0" hangingPunct="1">
      <a:defRPr sz="30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25">
          <p15:clr>
            <a:srgbClr val="A4A3A4"/>
          </p15:clr>
        </p15:guide>
        <p15:guide id="2" orient="horz" pos="132">
          <p15:clr>
            <a:srgbClr val="A4A3A4"/>
          </p15:clr>
        </p15:guide>
        <p15:guide id="3" orient="horz" pos="9262">
          <p15:clr>
            <a:srgbClr val="A4A3A4"/>
          </p15:clr>
        </p15:guide>
        <p15:guide id="4" orient="horz">
          <p15:clr>
            <a:srgbClr val="A4A3A4"/>
          </p15:clr>
        </p15:guide>
        <p15:guide id="5" pos="142">
          <p15:clr>
            <a:srgbClr val="A4A3A4"/>
          </p15:clr>
        </p15:guide>
        <p15:guide id="6" pos="6592">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CDD2DE"/>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658" autoAdjust="0"/>
    <p:restoredTop sz="98387" autoAdjust="0"/>
  </p:normalViewPr>
  <p:slideViewPr>
    <p:cSldViewPr snapToGrid="0" snapToObjects="1" showGuides="1">
      <p:cViewPr varScale="1">
        <p:scale>
          <a:sx n="34" d="100"/>
          <a:sy n="34" d="100"/>
        </p:scale>
        <p:origin x="2472" y="84"/>
      </p:cViewPr>
      <p:guideLst>
        <p:guide orient="horz" pos="1525"/>
        <p:guide orient="horz" pos="132"/>
        <p:guide orient="horz" pos="9262"/>
        <p:guide orient="horz"/>
        <p:guide pos="142"/>
        <p:guide pos="6592"/>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showGuides="1">
      <p:cViewPr varScale="1">
        <p:scale>
          <a:sx n="83" d="100"/>
          <a:sy n="83" d="100"/>
        </p:scale>
        <p:origin x="-2730"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commentAuthors" Target="commentAuthors.xml"/><Relationship Id="rId5" Type="http://schemas.openxmlformats.org/officeDocument/2006/relationships/handoutMaster" Target="handoutMasters/handoutMaster1.xml"/><Relationship Id="rId10" Type="http://schemas.openxmlformats.org/officeDocument/2006/relationships/tableStyles" Target="tableStyles.xml"/><Relationship Id="rId4" Type="http://schemas.openxmlformats.org/officeDocument/2006/relationships/notesMaster" Target="notesMasters/notesMaster1.xml"/><Relationship Id="rId9"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 Id="rId4" Type="http://schemas.openxmlformats.org/officeDocument/2006/relationships/image" Target="../media/image4.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6/8/2021</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26391135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6/8/2021</a:t>
            </a:fld>
            <a:endParaRPr lang="en-US" dirty="0"/>
          </a:p>
        </p:txBody>
      </p:sp>
      <p:sp>
        <p:nvSpPr>
          <p:cNvPr id="4" name="Slide Image Placeholder 3"/>
          <p:cNvSpPr>
            <a:spLocks noGrp="1" noRot="1" noChangeAspect="1"/>
          </p:cNvSpPr>
          <p:nvPr>
            <p:ph type="sldImg" idx="2"/>
          </p:nvPr>
        </p:nvSpPr>
        <p:spPr>
          <a:xfrm>
            <a:off x="2217738" y="685800"/>
            <a:ext cx="2422525"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3109100856"/>
      </p:ext>
    </p:extLst>
  </p:cSld>
  <p:clrMap bg1="lt1" tx1="dk1" bg2="lt2" tx2="dk2" accent1="accent1" accent2="accent2" accent3="accent3" accent4="accent4" accent5="accent5" accent6="accent6" hlink="hlink" folHlink="folHlink"/>
  <p:notesStyle>
    <a:lvl1pPr marL="0" algn="l" defTabSz="1518341" rtl="0" eaLnBrk="1" latinLnBrk="0" hangingPunct="1">
      <a:defRPr sz="2000" kern="1200">
        <a:solidFill>
          <a:schemeClr val="tx1"/>
        </a:solidFill>
        <a:latin typeface="+mn-lt"/>
        <a:ea typeface="+mn-ea"/>
        <a:cs typeface="+mn-cs"/>
      </a:defRPr>
    </a:lvl1pPr>
    <a:lvl2pPr marL="759171" algn="l" defTabSz="1518341" rtl="0" eaLnBrk="1" latinLnBrk="0" hangingPunct="1">
      <a:defRPr sz="2000" kern="1200">
        <a:solidFill>
          <a:schemeClr val="tx1"/>
        </a:solidFill>
        <a:latin typeface="+mn-lt"/>
        <a:ea typeface="+mn-ea"/>
        <a:cs typeface="+mn-cs"/>
      </a:defRPr>
    </a:lvl2pPr>
    <a:lvl3pPr marL="1518341" algn="l" defTabSz="1518341" rtl="0" eaLnBrk="1" latinLnBrk="0" hangingPunct="1">
      <a:defRPr sz="2000" kern="1200">
        <a:solidFill>
          <a:schemeClr val="tx1"/>
        </a:solidFill>
        <a:latin typeface="+mn-lt"/>
        <a:ea typeface="+mn-ea"/>
        <a:cs typeface="+mn-cs"/>
      </a:defRPr>
    </a:lvl3pPr>
    <a:lvl4pPr marL="2277511" algn="l" defTabSz="1518341" rtl="0" eaLnBrk="1" latinLnBrk="0" hangingPunct="1">
      <a:defRPr sz="2000" kern="1200">
        <a:solidFill>
          <a:schemeClr val="tx1"/>
        </a:solidFill>
        <a:latin typeface="+mn-lt"/>
        <a:ea typeface="+mn-ea"/>
        <a:cs typeface="+mn-cs"/>
      </a:defRPr>
    </a:lvl4pPr>
    <a:lvl5pPr marL="3036682" algn="l" defTabSz="1518341" rtl="0" eaLnBrk="1" latinLnBrk="0" hangingPunct="1">
      <a:defRPr sz="2000" kern="1200">
        <a:solidFill>
          <a:schemeClr val="tx1"/>
        </a:solidFill>
        <a:latin typeface="+mn-lt"/>
        <a:ea typeface="+mn-ea"/>
        <a:cs typeface="+mn-cs"/>
      </a:defRPr>
    </a:lvl5pPr>
    <a:lvl6pPr marL="3795852" algn="l" defTabSz="1518341" rtl="0" eaLnBrk="1" latinLnBrk="0" hangingPunct="1">
      <a:defRPr sz="2000" kern="1200">
        <a:solidFill>
          <a:schemeClr val="tx1"/>
        </a:solidFill>
        <a:latin typeface="+mn-lt"/>
        <a:ea typeface="+mn-ea"/>
        <a:cs typeface="+mn-cs"/>
      </a:defRPr>
    </a:lvl6pPr>
    <a:lvl7pPr marL="4555023" algn="l" defTabSz="1518341" rtl="0" eaLnBrk="1" latinLnBrk="0" hangingPunct="1">
      <a:defRPr sz="2000" kern="1200">
        <a:solidFill>
          <a:schemeClr val="tx1"/>
        </a:solidFill>
        <a:latin typeface="+mn-lt"/>
        <a:ea typeface="+mn-ea"/>
        <a:cs typeface="+mn-cs"/>
      </a:defRPr>
    </a:lvl7pPr>
    <a:lvl8pPr marL="5314194" algn="l" defTabSz="1518341" rtl="0" eaLnBrk="1" latinLnBrk="0" hangingPunct="1">
      <a:defRPr sz="2000" kern="1200">
        <a:solidFill>
          <a:schemeClr val="tx1"/>
        </a:solidFill>
        <a:latin typeface="+mn-lt"/>
        <a:ea typeface="+mn-ea"/>
        <a:cs typeface="+mn-cs"/>
      </a:defRPr>
    </a:lvl8pPr>
    <a:lvl9pPr marL="6073364" algn="l" defTabSz="1518341" rtl="0" eaLnBrk="1" latinLnBrk="0" hangingPunct="1">
      <a:defRPr sz="20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26A1A87D-CAF7-4BDC-A0D3-C0DBEDE81619}" type="slidenum">
              <a:rPr lang="en-US" smtClean="0"/>
              <a:pPr/>
              <a:t>1</a:t>
            </a:fld>
            <a:endParaRPr lang="en-US" dirty="0"/>
          </a:p>
        </p:txBody>
      </p:sp>
    </p:spTree>
    <p:extLst>
      <p:ext uri="{BB962C8B-B14F-4D97-AF65-F5344CB8AC3E}">
        <p14:creationId xmlns:p14="http://schemas.microsoft.com/office/powerpoint/2010/main" val="35376560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0194" y="2680394"/>
            <a:ext cx="5048304" cy="317156"/>
          </a:xfrm>
          <a:prstGeom prst="rect">
            <a:avLst/>
          </a:prstGeom>
        </p:spPr>
        <p:txBody>
          <a:bodyPr wrap="square" lIns="79081" tIns="79081" rIns="79081" bIns="79081">
            <a:spAutoFit/>
          </a:bodyPr>
          <a:lstStyle>
            <a:lvl1pPr marL="0" indent="0">
              <a:buNone/>
              <a:defRPr sz="1000">
                <a:solidFill>
                  <a:schemeClr val="accent5">
                    <a:lumMod val="50000"/>
                  </a:schemeClr>
                </a:solidFill>
                <a:latin typeface="Times New Roman" panose="02020603050405020304" pitchFamily="18" charset="0"/>
                <a:cs typeface="Times New Roman" panose="02020603050405020304" pitchFamily="18" charset="0"/>
              </a:defRPr>
            </a:lvl1pPr>
            <a:lvl2pPr marL="514022" indent="-197700">
              <a:defRPr sz="900">
                <a:latin typeface="Trebuchet MS" pitchFamily="34" charset="0"/>
              </a:defRPr>
            </a:lvl2pPr>
            <a:lvl3pPr marL="711722" indent="-197700">
              <a:defRPr sz="900">
                <a:latin typeface="Trebuchet MS" pitchFamily="34" charset="0"/>
              </a:defRPr>
            </a:lvl3pPr>
            <a:lvl4pPr marL="929193" indent="-217471">
              <a:defRPr sz="900">
                <a:latin typeface="Trebuchet MS" pitchFamily="34" charset="0"/>
              </a:defRPr>
            </a:lvl4pPr>
            <a:lvl5pPr marL="1087354" indent="-158161">
              <a:defRPr sz="9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224615" y="2419304"/>
            <a:ext cx="5044319" cy="282763"/>
          </a:xfrm>
          <a:prstGeom prst="rect">
            <a:avLst/>
          </a:prstGeom>
          <a:noFill/>
        </p:spPr>
        <p:txBody>
          <a:bodyPr wrap="square" lIns="31632" tIns="31632" rIns="31632" bIns="31632" anchor="ctr" anchorCtr="0">
            <a:spAutoFit/>
          </a:bodyPr>
          <a:lstStyle>
            <a:lvl1pPr marL="0" indent="0" algn="ctr">
              <a:buNone/>
              <a:defRPr sz="1400" b="1" u="sng" baseline="0">
                <a:solidFill>
                  <a:schemeClr val="accent5">
                    <a:lumMod val="50000"/>
                  </a:schemeClr>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224614" y="6529833"/>
            <a:ext cx="5045552" cy="282763"/>
          </a:xfrm>
          <a:prstGeom prst="rect">
            <a:avLst/>
          </a:prstGeom>
          <a:noFill/>
        </p:spPr>
        <p:txBody>
          <a:bodyPr wrap="square" lIns="31632" tIns="31632" rIns="31632" bIns="31632" anchor="ctr" anchorCtr="0">
            <a:spAutoFit/>
          </a:bodyPr>
          <a:lstStyle>
            <a:lvl1pPr marL="0" indent="0" algn="ctr">
              <a:buNone/>
              <a:defRPr sz="1400" b="1" u="sng" baseline="0">
                <a:solidFill>
                  <a:schemeClr val="accent5">
                    <a:lumMod val="50000"/>
                  </a:schemeClr>
                </a:solidFill>
              </a:defRPr>
            </a:lvl1pPr>
          </a:lstStyle>
          <a:p>
            <a:pPr lvl="0"/>
            <a:r>
              <a:rPr lang="en-US" dirty="0"/>
              <a:t>(click to edit)  OBJECTIVES</a:t>
            </a:r>
          </a:p>
        </p:txBody>
      </p:sp>
      <p:sp>
        <p:nvSpPr>
          <p:cNvPr id="25" name="Text Placeholder 5"/>
          <p:cNvSpPr>
            <a:spLocks noGrp="1"/>
          </p:cNvSpPr>
          <p:nvPr>
            <p:ph type="body" sz="quarter" idx="25" hasCustomPrompt="1"/>
          </p:nvPr>
        </p:nvSpPr>
        <p:spPr>
          <a:xfrm>
            <a:off x="5420479" y="2419304"/>
            <a:ext cx="5044254" cy="282763"/>
          </a:xfrm>
          <a:prstGeom prst="rect">
            <a:avLst/>
          </a:prstGeom>
          <a:noFill/>
        </p:spPr>
        <p:txBody>
          <a:bodyPr wrap="square" lIns="31632" tIns="31632" rIns="31632" bIns="31632" anchor="ctr" anchorCtr="0">
            <a:spAutoFit/>
          </a:bodyPr>
          <a:lstStyle>
            <a:lvl1pPr marL="0" indent="0" algn="ctr">
              <a:buNone/>
              <a:defRPr sz="1400" b="1" u="sng" baseline="0">
                <a:solidFill>
                  <a:schemeClr val="accent5">
                    <a:lumMod val="50000"/>
                  </a:schemeClr>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5420479" y="2680394"/>
            <a:ext cx="5044254" cy="317156"/>
          </a:xfrm>
          <a:prstGeom prst="rect">
            <a:avLst/>
          </a:prstGeom>
        </p:spPr>
        <p:txBody>
          <a:bodyPr wrap="square" lIns="79081" tIns="79081" rIns="79081" bIns="79081">
            <a:spAutoFit/>
          </a:bodyPr>
          <a:lstStyle>
            <a:lvl1pPr marL="0" indent="0">
              <a:buNone/>
              <a:defRPr sz="1000">
                <a:solidFill>
                  <a:schemeClr val="accent5">
                    <a:lumMod val="50000"/>
                  </a:schemeClr>
                </a:solidFill>
                <a:latin typeface="Times New Roman" panose="02020603050405020304" pitchFamily="18" charset="0"/>
                <a:cs typeface="Times New Roman" panose="02020603050405020304" pitchFamily="18" charset="0"/>
              </a:defRPr>
            </a:lvl1pPr>
            <a:lvl2pPr marL="514022" indent="-197700">
              <a:defRPr sz="900">
                <a:latin typeface="Trebuchet MS" pitchFamily="34" charset="0"/>
              </a:defRPr>
            </a:lvl2pPr>
            <a:lvl3pPr marL="711722" indent="-197700">
              <a:defRPr sz="900">
                <a:latin typeface="Trebuchet MS" pitchFamily="34" charset="0"/>
              </a:defRPr>
            </a:lvl3pPr>
            <a:lvl4pPr marL="929193" indent="-217471">
              <a:defRPr sz="900">
                <a:latin typeface="Trebuchet MS" pitchFamily="34" charset="0"/>
              </a:defRPr>
            </a:lvl4pPr>
            <a:lvl5pPr marL="1087354" indent="-158161">
              <a:defRPr sz="9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5420480" y="6537810"/>
            <a:ext cx="5042868" cy="282763"/>
          </a:xfrm>
          <a:prstGeom prst="rect">
            <a:avLst/>
          </a:prstGeom>
          <a:noFill/>
        </p:spPr>
        <p:txBody>
          <a:bodyPr wrap="square" lIns="31632" tIns="31632" rIns="31632" bIns="31632" anchor="ctr" anchorCtr="0">
            <a:spAutoFit/>
          </a:bodyPr>
          <a:lstStyle>
            <a:lvl1pPr marL="0" indent="0" algn="ctr">
              <a:buNone/>
              <a:defRPr sz="1400" b="1" u="sng" baseline="0">
                <a:solidFill>
                  <a:schemeClr val="accent5">
                    <a:lumMod val="50000"/>
                  </a:schemeClr>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5418546" y="6818106"/>
            <a:ext cx="5044801" cy="317156"/>
          </a:xfrm>
          <a:prstGeom prst="rect">
            <a:avLst/>
          </a:prstGeom>
        </p:spPr>
        <p:txBody>
          <a:bodyPr wrap="square" lIns="79081" tIns="79081" rIns="79081" bIns="79081">
            <a:spAutoFit/>
          </a:bodyPr>
          <a:lstStyle>
            <a:lvl1pPr marL="0" indent="0">
              <a:buNone/>
              <a:defRPr sz="1000">
                <a:solidFill>
                  <a:schemeClr val="accent5">
                    <a:lumMod val="50000"/>
                  </a:schemeClr>
                </a:solidFill>
                <a:latin typeface="Times New Roman" panose="02020603050405020304" pitchFamily="18" charset="0"/>
                <a:cs typeface="Times New Roman" panose="02020603050405020304" pitchFamily="18" charset="0"/>
              </a:defRPr>
            </a:lvl1pPr>
            <a:lvl2pPr marL="514022" indent="-197700">
              <a:defRPr sz="900">
                <a:latin typeface="Trebuchet MS" pitchFamily="34" charset="0"/>
              </a:defRPr>
            </a:lvl2pPr>
            <a:lvl3pPr marL="711722" indent="-197700">
              <a:defRPr sz="900">
                <a:latin typeface="Trebuchet MS" pitchFamily="34" charset="0"/>
              </a:defRPr>
            </a:lvl3pPr>
            <a:lvl4pPr marL="929193" indent="-217471">
              <a:defRPr sz="900">
                <a:latin typeface="Trebuchet MS" pitchFamily="34" charset="0"/>
              </a:defRPr>
            </a:lvl4pPr>
            <a:lvl5pPr marL="1087354" indent="-158161">
              <a:defRPr sz="9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5424390" y="11798209"/>
            <a:ext cx="5040343" cy="282763"/>
          </a:xfrm>
          <a:prstGeom prst="rect">
            <a:avLst/>
          </a:prstGeom>
          <a:noFill/>
        </p:spPr>
        <p:txBody>
          <a:bodyPr wrap="square" lIns="31632" tIns="31632" rIns="31632" bIns="31632" anchor="ctr" anchorCtr="0">
            <a:spAutoFit/>
          </a:bodyPr>
          <a:lstStyle>
            <a:lvl1pPr marL="0" indent="0" algn="ctr">
              <a:buNone/>
              <a:defRPr sz="1400" b="1" u="sng" baseline="0">
                <a:solidFill>
                  <a:schemeClr val="accent5">
                    <a:lumMod val="50000"/>
                  </a:schemeClr>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5420480" y="12085572"/>
            <a:ext cx="5042868" cy="317156"/>
          </a:xfrm>
          <a:prstGeom prst="rect">
            <a:avLst/>
          </a:prstGeom>
        </p:spPr>
        <p:txBody>
          <a:bodyPr wrap="square" lIns="79081" tIns="79081" rIns="79081" bIns="79081">
            <a:spAutoFit/>
          </a:bodyPr>
          <a:lstStyle>
            <a:lvl1pPr marL="0" indent="0">
              <a:buNone/>
              <a:defRPr sz="1000">
                <a:solidFill>
                  <a:schemeClr val="accent5">
                    <a:lumMod val="50000"/>
                  </a:schemeClr>
                </a:solidFill>
                <a:latin typeface="Times New Roman" panose="02020603050405020304" pitchFamily="18" charset="0"/>
                <a:cs typeface="Times New Roman" panose="02020603050405020304" pitchFamily="18" charset="0"/>
              </a:defRPr>
            </a:lvl1pPr>
            <a:lvl2pPr marL="514022" indent="-197700">
              <a:defRPr sz="900">
                <a:latin typeface="Trebuchet MS" pitchFamily="34" charset="0"/>
              </a:defRPr>
            </a:lvl2pPr>
            <a:lvl3pPr marL="711722" indent="-197700">
              <a:defRPr sz="900">
                <a:latin typeface="Trebuchet MS" pitchFamily="34" charset="0"/>
              </a:defRPr>
            </a:lvl3pPr>
            <a:lvl4pPr marL="929193" indent="-217471">
              <a:defRPr sz="900">
                <a:latin typeface="Trebuchet MS" pitchFamily="34" charset="0"/>
              </a:defRPr>
            </a:lvl4pPr>
            <a:lvl5pPr marL="1087354" indent="-158161">
              <a:defRPr sz="9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220194" y="6810787"/>
            <a:ext cx="5048739" cy="317156"/>
          </a:xfrm>
          <a:prstGeom prst="rect">
            <a:avLst/>
          </a:prstGeom>
        </p:spPr>
        <p:txBody>
          <a:bodyPr wrap="square" lIns="79081" tIns="79081" rIns="79081" bIns="79081">
            <a:spAutoFit/>
          </a:bodyPr>
          <a:lstStyle>
            <a:lvl1pPr marL="0" indent="0">
              <a:buNone/>
              <a:defRPr sz="1000">
                <a:solidFill>
                  <a:schemeClr val="accent5">
                    <a:lumMod val="50000"/>
                  </a:schemeClr>
                </a:solidFill>
                <a:latin typeface="Times New Roman" panose="02020603050405020304" pitchFamily="18" charset="0"/>
                <a:cs typeface="Times New Roman" panose="02020603050405020304" pitchFamily="18" charset="0"/>
              </a:defRPr>
            </a:lvl1pPr>
            <a:lvl2pPr marL="514022" indent="-197700">
              <a:defRPr sz="900">
                <a:latin typeface="Trebuchet MS" pitchFamily="34" charset="0"/>
              </a:defRPr>
            </a:lvl2pPr>
            <a:lvl3pPr marL="711722" indent="-197700">
              <a:defRPr sz="900">
                <a:latin typeface="Trebuchet MS" pitchFamily="34" charset="0"/>
              </a:defRPr>
            </a:lvl3pPr>
            <a:lvl4pPr marL="929193" indent="-217471">
              <a:defRPr sz="900">
                <a:latin typeface="Trebuchet MS" pitchFamily="34" charset="0"/>
              </a:defRPr>
            </a:lvl4pPr>
            <a:lvl5pPr marL="1087354" indent="-158161">
              <a:defRPr sz="900">
                <a:latin typeface="Trebuchet MS" pitchFamily="34" charset="0"/>
              </a:defRPr>
            </a:lvl5pPr>
          </a:lstStyle>
          <a:p>
            <a:pPr lvl="0"/>
            <a:r>
              <a:rPr lang="en-US" dirty="0"/>
              <a:t>Type in or paste your text here</a:t>
            </a:r>
          </a:p>
        </p:txBody>
      </p:sp>
      <p:sp>
        <p:nvSpPr>
          <p:cNvPr id="76" name="Text Placeholder 76"/>
          <p:cNvSpPr>
            <a:spLocks noGrp="1"/>
          </p:cNvSpPr>
          <p:nvPr>
            <p:ph type="body" sz="quarter" idx="150" hasCustomPrompt="1"/>
          </p:nvPr>
        </p:nvSpPr>
        <p:spPr>
          <a:xfrm>
            <a:off x="1444289" y="1775540"/>
            <a:ext cx="7800061" cy="384274"/>
          </a:xfrm>
          <a:prstGeom prst="rect">
            <a:avLst/>
          </a:prstGeom>
        </p:spPr>
        <p:txBody>
          <a:bodyPr lIns="27322" tIns="13661" rIns="27322" bIns="13661">
            <a:normAutofit/>
          </a:bodyPr>
          <a:lstStyle>
            <a:lvl1pPr marL="0" indent="0" algn="ctr">
              <a:buFontTx/>
              <a:buNone/>
              <a:defRPr sz="2200">
                <a:solidFill>
                  <a:schemeClr val="accent5">
                    <a:lumMod val="50000"/>
                  </a:schemeClr>
                </a:solidFill>
                <a:latin typeface="+mj-lt"/>
              </a:defRPr>
            </a:lvl1pPr>
            <a:lvl2pPr>
              <a:buFontTx/>
              <a:buNone/>
              <a:defRPr sz="2200"/>
            </a:lvl2pPr>
            <a:lvl3pPr>
              <a:buFontTx/>
              <a:buNone/>
              <a:defRPr sz="2200"/>
            </a:lvl3pPr>
            <a:lvl4pPr>
              <a:buFontTx/>
              <a:buNone/>
              <a:defRPr sz="2200"/>
            </a:lvl4pPr>
            <a:lvl5pPr>
              <a:buFontTx/>
              <a:buNone/>
              <a:defRPr sz="2200"/>
            </a:lvl5pPr>
          </a:lstStyle>
          <a:p>
            <a:pPr lvl="0"/>
            <a:r>
              <a:rPr lang="en-US" dirty="0"/>
              <a:t>Click here to add affiliations</a:t>
            </a:r>
          </a:p>
        </p:txBody>
      </p:sp>
      <p:sp>
        <p:nvSpPr>
          <p:cNvPr id="79" name="Text Placeholder 76"/>
          <p:cNvSpPr>
            <a:spLocks noGrp="1"/>
          </p:cNvSpPr>
          <p:nvPr>
            <p:ph type="body" sz="quarter" idx="151" hasCustomPrompt="1"/>
          </p:nvPr>
        </p:nvSpPr>
        <p:spPr>
          <a:xfrm>
            <a:off x="1444289" y="1116786"/>
            <a:ext cx="7800061" cy="658754"/>
          </a:xfrm>
          <a:prstGeom prst="rect">
            <a:avLst/>
          </a:prstGeom>
        </p:spPr>
        <p:txBody>
          <a:bodyPr lIns="27322" tIns="13661" rIns="27322" bIns="13661" anchor="t" anchorCtr="1">
            <a:normAutofit/>
          </a:bodyPr>
          <a:lstStyle>
            <a:lvl1pPr marL="0" indent="0" algn="ctr">
              <a:buFontTx/>
              <a:buNone/>
              <a:defRPr sz="3400">
                <a:solidFill>
                  <a:schemeClr val="accent5">
                    <a:lumMod val="50000"/>
                  </a:schemeClr>
                </a:solidFill>
                <a:latin typeface="+mj-lt"/>
              </a:defRPr>
            </a:lvl1pPr>
            <a:lvl2pPr>
              <a:buFontTx/>
              <a:buNone/>
              <a:defRPr sz="2200"/>
            </a:lvl2pPr>
            <a:lvl3pPr>
              <a:buFontTx/>
              <a:buNone/>
              <a:defRPr sz="2200"/>
            </a:lvl3pPr>
            <a:lvl4pPr>
              <a:buFontTx/>
              <a:buNone/>
              <a:defRPr sz="2200"/>
            </a:lvl4pPr>
            <a:lvl5pPr>
              <a:buFontTx/>
              <a:buNone/>
              <a:defRPr sz="2200"/>
            </a:lvl5pPr>
          </a:lstStyle>
          <a:p>
            <a:pPr lvl="0"/>
            <a:r>
              <a:rPr lang="en-US" dirty="0"/>
              <a:t>Click here to add authors</a:t>
            </a:r>
          </a:p>
        </p:txBody>
      </p:sp>
      <p:sp>
        <p:nvSpPr>
          <p:cNvPr id="80" name="Text Placeholder 76"/>
          <p:cNvSpPr>
            <a:spLocks noGrp="1"/>
          </p:cNvSpPr>
          <p:nvPr>
            <p:ph type="body" sz="quarter" idx="153" hasCustomPrompt="1"/>
          </p:nvPr>
        </p:nvSpPr>
        <p:spPr>
          <a:xfrm>
            <a:off x="1444289" y="174173"/>
            <a:ext cx="7800061" cy="942613"/>
          </a:xfrm>
          <a:prstGeom prst="rect">
            <a:avLst/>
          </a:prstGeom>
        </p:spPr>
        <p:txBody>
          <a:bodyPr lIns="27322" tIns="13661" rIns="27322" bIns="13661" anchor="t" anchorCtr="1">
            <a:normAutofit/>
          </a:bodyPr>
          <a:lstStyle>
            <a:lvl1pPr marL="0" indent="0" algn="ctr">
              <a:buFontTx/>
              <a:buNone/>
              <a:defRPr sz="5000" b="1">
                <a:solidFill>
                  <a:schemeClr val="accent5">
                    <a:lumMod val="50000"/>
                  </a:schemeClr>
                </a:solidFill>
                <a:latin typeface="+mj-lt"/>
              </a:defRPr>
            </a:lvl1pPr>
            <a:lvl2pPr>
              <a:buFontTx/>
              <a:buNone/>
              <a:defRPr sz="2200"/>
            </a:lvl2pPr>
            <a:lvl3pPr>
              <a:buFontTx/>
              <a:buNone/>
              <a:defRPr sz="2200"/>
            </a:lvl3pPr>
            <a:lvl4pPr>
              <a:buFontTx/>
              <a:buNone/>
              <a:defRPr sz="2200"/>
            </a:lvl4pPr>
            <a:lvl5pPr>
              <a:buFontTx/>
              <a:buNone/>
              <a:defRPr sz="2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0193" y="2699602"/>
            <a:ext cx="2449093" cy="317156"/>
          </a:xfrm>
          <a:prstGeom prst="rect">
            <a:avLst/>
          </a:prstGeom>
        </p:spPr>
        <p:txBody>
          <a:bodyPr wrap="square" lIns="79081" tIns="79081" rIns="79081" bIns="79081">
            <a:spAutoFit/>
          </a:bodyPr>
          <a:lstStyle>
            <a:lvl1pPr marL="0" indent="0">
              <a:buNone/>
              <a:defRPr sz="1000">
                <a:solidFill>
                  <a:schemeClr val="accent5">
                    <a:lumMod val="50000"/>
                  </a:schemeClr>
                </a:solidFill>
                <a:latin typeface="Times New Roman" panose="02020603050405020304" pitchFamily="18" charset="0"/>
                <a:cs typeface="Times New Roman" panose="02020603050405020304" pitchFamily="18" charset="0"/>
              </a:defRPr>
            </a:lvl1pPr>
            <a:lvl2pPr marL="514022" indent="-197700">
              <a:defRPr sz="900">
                <a:latin typeface="Trebuchet MS" pitchFamily="34" charset="0"/>
              </a:defRPr>
            </a:lvl2pPr>
            <a:lvl3pPr marL="711722" indent="-197700">
              <a:defRPr sz="900">
                <a:latin typeface="Trebuchet MS" pitchFamily="34" charset="0"/>
              </a:defRPr>
            </a:lvl3pPr>
            <a:lvl4pPr marL="929193" indent="-217471">
              <a:defRPr sz="900">
                <a:latin typeface="Trebuchet MS" pitchFamily="34" charset="0"/>
              </a:defRPr>
            </a:lvl4pPr>
            <a:lvl5pPr marL="1087354" indent="-158161">
              <a:defRPr sz="9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224615" y="2419304"/>
            <a:ext cx="2447160" cy="276668"/>
          </a:xfrm>
          <a:prstGeom prst="rect">
            <a:avLst/>
          </a:prstGeom>
          <a:noFill/>
        </p:spPr>
        <p:txBody>
          <a:bodyPr lIns="31632" tIns="31632" rIns="31632" bIns="31632" anchor="ctr" anchorCtr="0">
            <a:spAutoFit/>
          </a:bodyPr>
          <a:lstStyle>
            <a:lvl1pPr marL="0" indent="0" algn="ctr">
              <a:buNone/>
              <a:defRPr sz="1400" b="1" u="sng" baseline="0">
                <a:solidFill>
                  <a:schemeClr val="accent5">
                    <a:lumMod val="50000"/>
                  </a:schemeClr>
                </a:solidFill>
              </a:defRPr>
            </a:lvl1pPr>
          </a:lstStyle>
          <a:p>
            <a:pPr lvl="0"/>
            <a:r>
              <a:rPr lang="en-US" dirty="0"/>
              <a:t>(click to add) ABSTRACT</a:t>
            </a:r>
          </a:p>
        </p:txBody>
      </p:sp>
      <p:sp>
        <p:nvSpPr>
          <p:cNvPr id="19" name="Text Placeholder 3"/>
          <p:cNvSpPr>
            <a:spLocks noGrp="1"/>
          </p:cNvSpPr>
          <p:nvPr>
            <p:ph type="body" sz="quarter" idx="19" hasCustomPrompt="1"/>
          </p:nvPr>
        </p:nvSpPr>
        <p:spPr>
          <a:xfrm>
            <a:off x="219806" y="6795378"/>
            <a:ext cx="2449479" cy="317156"/>
          </a:xfrm>
          <a:prstGeom prst="rect">
            <a:avLst/>
          </a:prstGeom>
        </p:spPr>
        <p:txBody>
          <a:bodyPr wrap="square" lIns="79081" tIns="79081" rIns="79081" bIns="79081">
            <a:spAutoFit/>
          </a:bodyPr>
          <a:lstStyle>
            <a:lvl1pPr marL="0" indent="0">
              <a:buNone/>
              <a:defRPr sz="1000">
                <a:solidFill>
                  <a:schemeClr val="accent5">
                    <a:lumMod val="50000"/>
                  </a:schemeClr>
                </a:solidFill>
                <a:latin typeface="Times New Roman" panose="02020603050405020304" pitchFamily="18" charset="0"/>
                <a:cs typeface="Times New Roman" panose="02020603050405020304" pitchFamily="18" charset="0"/>
              </a:defRPr>
            </a:lvl1pPr>
            <a:lvl2pPr marL="514022" indent="-197700">
              <a:defRPr sz="900">
                <a:latin typeface="Trebuchet MS" pitchFamily="34" charset="0"/>
              </a:defRPr>
            </a:lvl2pPr>
            <a:lvl3pPr marL="711722" indent="-197700">
              <a:defRPr sz="900">
                <a:latin typeface="Trebuchet MS" pitchFamily="34" charset="0"/>
              </a:defRPr>
            </a:lvl3pPr>
            <a:lvl4pPr marL="929193" indent="-217471">
              <a:defRPr sz="900">
                <a:latin typeface="Trebuchet MS" pitchFamily="34" charset="0"/>
              </a:defRPr>
            </a:lvl4pPr>
            <a:lvl5pPr marL="1087354" indent="-158161">
              <a:defRPr sz="9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224614" y="6529833"/>
            <a:ext cx="2447546" cy="282763"/>
          </a:xfrm>
          <a:prstGeom prst="rect">
            <a:avLst/>
          </a:prstGeom>
          <a:noFill/>
        </p:spPr>
        <p:txBody>
          <a:bodyPr wrap="square" lIns="31632" tIns="31632" rIns="31632" bIns="31632" anchor="ctr" anchorCtr="0">
            <a:spAutoFit/>
          </a:bodyPr>
          <a:lstStyle>
            <a:lvl1pPr marL="0" indent="0" algn="ctr">
              <a:buNone/>
              <a:defRPr sz="1400" b="1" u="sng" baseline="0">
                <a:solidFill>
                  <a:schemeClr val="accent5">
                    <a:lumMod val="50000"/>
                  </a:schemeClr>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2821773" y="2695954"/>
            <a:ext cx="5045865" cy="317156"/>
          </a:xfrm>
          <a:prstGeom prst="rect">
            <a:avLst/>
          </a:prstGeom>
        </p:spPr>
        <p:txBody>
          <a:bodyPr wrap="square" lIns="79081" tIns="79081" rIns="79081" bIns="79081">
            <a:spAutoFit/>
          </a:bodyPr>
          <a:lstStyle>
            <a:lvl1pPr marL="0" indent="0">
              <a:buNone/>
              <a:defRPr sz="1000">
                <a:solidFill>
                  <a:schemeClr val="accent5">
                    <a:lumMod val="50000"/>
                  </a:schemeClr>
                </a:solidFill>
                <a:latin typeface="Times New Roman" panose="02020603050405020304" pitchFamily="18" charset="0"/>
                <a:cs typeface="Times New Roman" panose="02020603050405020304" pitchFamily="18" charset="0"/>
              </a:defRPr>
            </a:lvl1pPr>
            <a:lvl2pPr marL="514022" indent="-197700">
              <a:defRPr sz="900">
                <a:latin typeface="Trebuchet MS" pitchFamily="34" charset="0"/>
              </a:defRPr>
            </a:lvl2pPr>
            <a:lvl3pPr marL="711722" indent="-197700">
              <a:defRPr sz="900">
                <a:latin typeface="Trebuchet MS" pitchFamily="34" charset="0"/>
              </a:defRPr>
            </a:lvl3pPr>
            <a:lvl4pPr marL="929193" indent="-217471">
              <a:defRPr sz="900">
                <a:latin typeface="Trebuchet MS" pitchFamily="34" charset="0"/>
              </a:defRPr>
            </a:lvl4pPr>
            <a:lvl5pPr marL="1087354" indent="-158161">
              <a:defRPr sz="9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2821773" y="2419304"/>
            <a:ext cx="5045866" cy="282763"/>
          </a:xfrm>
          <a:prstGeom prst="rect">
            <a:avLst/>
          </a:prstGeom>
          <a:noFill/>
        </p:spPr>
        <p:txBody>
          <a:bodyPr wrap="square" lIns="31632" tIns="31632" rIns="31632" bIns="31632" anchor="ctr" anchorCtr="0">
            <a:spAutoFit/>
          </a:bodyPr>
          <a:lstStyle>
            <a:lvl1pPr marL="0" indent="0" algn="ctr">
              <a:buNone/>
              <a:defRPr sz="1400" b="1" u="sng" baseline="0">
                <a:solidFill>
                  <a:schemeClr val="accent5">
                    <a:lumMod val="50000"/>
                  </a:schemeClr>
                </a:solidFill>
              </a:defRPr>
            </a:lvl1pPr>
          </a:lstStyle>
          <a:p>
            <a:pPr lvl="0"/>
            <a:r>
              <a:rPr lang="en-US" dirty="0"/>
              <a:t>(header)  MATERIALS &amp; METHODS</a:t>
            </a:r>
          </a:p>
        </p:txBody>
      </p:sp>
      <p:sp>
        <p:nvSpPr>
          <p:cNvPr id="23" name="Text Placeholder 3"/>
          <p:cNvSpPr>
            <a:spLocks noGrp="1"/>
          </p:cNvSpPr>
          <p:nvPr>
            <p:ph type="body" sz="quarter" idx="23" hasCustomPrompt="1"/>
          </p:nvPr>
        </p:nvSpPr>
        <p:spPr>
          <a:xfrm>
            <a:off x="2821773" y="9962931"/>
            <a:ext cx="5045866" cy="317156"/>
          </a:xfrm>
          <a:prstGeom prst="rect">
            <a:avLst/>
          </a:prstGeom>
        </p:spPr>
        <p:txBody>
          <a:bodyPr wrap="square" lIns="79081" tIns="79081" rIns="79081" bIns="79081">
            <a:spAutoFit/>
          </a:bodyPr>
          <a:lstStyle>
            <a:lvl1pPr marL="0" indent="0">
              <a:buNone/>
              <a:defRPr sz="1000">
                <a:solidFill>
                  <a:schemeClr val="accent5">
                    <a:lumMod val="50000"/>
                  </a:schemeClr>
                </a:solidFill>
                <a:latin typeface="Times New Roman" panose="02020603050405020304" pitchFamily="18" charset="0"/>
                <a:cs typeface="Times New Roman" panose="02020603050405020304" pitchFamily="18" charset="0"/>
              </a:defRPr>
            </a:lvl1pPr>
            <a:lvl2pPr marL="514022" indent="-197700">
              <a:defRPr sz="900">
                <a:latin typeface="Trebuchet MS" pitchFamily="34" charset="0"/>
              </a:defRPr>
            </a:lvl2pPr>
            <a:lvl3pPr marL="711722" indent="-197700">
              <a:defRPr sz="900">
                <a:latin typeface="Trebuchet MS" pitchFamily="34" charset="0"/>
              </a:defRPr>
            </a:lvl3pPr>
            <a:lvl4pPr marL="929193" indent="-217471">
              <a:defRPr sz="900">
                <a:latin typeface="Trebuchet MS" pitchFamily="34" charset="0"/>
              </a:defRPr>
            </a:lvl4pPr>
            <a:lvl5pPr marL="1087354" indent="-158161">
              <a:defRPr sz="9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2821773" y="9682635"/>
            <a:ext cx="5045866" cy="282763"/>
          </a:xfrm>
          <a:prstGeom prst="rect">
            <a:avLst/>
          </a:prstGeom>
          <a:noFill/>
        </p:spPr>
        <p:txBody>
          <a:bodyPr wrap="square" lIns="31632" tIns="31632" rIns="31632" bIns="31632" anchor="ctr" anchorCtr="0">
            <a:spAutoFit/>
          </a:bodyPr>
          <a:lstStyle>
            <a:lvl1pPr marL="0" indent="0" algn="ctr">
              <a:buNone/>
              <a:defRPr sz="1400" b="1" u="sng" baseline="0">
                <a:solidFill>
                  <a:schemeClr val="accent5">
                    <a:lumMod val="50000"/>
                  </a:schemeClr>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8018025" y="2419304"/>
            <a:ext cx="2446708" cy="282763"/>
          </a:xfrm>
          <a:prstGeom prst="rect">
            <a:avLst/>
          </a:prstGeom>
          <a:noFill/>
        </p:spPr>
        <p:txBody>
          <a:bodyPr wrap="square" lIns="31632" tIns="31632" rIns="31632" bIns="31632" anchor="ctr" anchorCtr="0">
            <a:spAutoFit/>
          </a:bodyPr>
          <a:lstStyle>
            <a:lvl1pPr marL="0" indent="0" algn="ctr">
              <a:buNone/>
              <a:tabLst/>
              <a:defRPr sz="1400" b="1" u="sng" baseline="0">
                <a:solidFill>
                  <a:schemeClr val="accent5">
                    <a:lumMod val="50000"/>
                  </a:schemeClr>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8018025" y="2699602"/>
            <a:ext cx="2446708" cy="317156"/>
          </a:xfrm>
          <a:prstGeom prst="rect">
            <a:avLst/>
          </a:prstGeom>
        </p:spPr>
        <p:txBody>
          <a:bodyPr wrap="square" lIns="79081" tIns="79081" rIns="79081" bIns="79081">
            <a:spAutoFit/>
          </a:bodyPr>
          <a:lstStyle>
            <a:lvl1pPr marL="0" indent="0">
              <a:buNone/>
              <a:defRPr sz="1000">
                <a:solidFill>
                  <a:schemeClr val="accent5">
                    <a:lumMod val="50000"/>
                  </a:schemeClr>
                </a:solidFill>
                <a:latin typeface="Times New Roman" panose="02020603050405020304" pitchFamily="18" charset="0"/>
                <a:cs typeface="Times New Roman" panose="02020603050405020304" pitchFamily="18" charset="0"/>
              </a:defRPr>
            </a:lvl1pPr>
            <a:lvl2pPr marL="514022" indent="-197700">
              <a:defRPr sz="900">
                <a:latin typeface="Trebuchet MS" pitchFamily="34" charset="0"/>
              </a:defRPr>
            </a:lvl2pPr>
            <a:lvl3pPr marL="711722" indent="-197700">
              <a:defRPr sz="900">
                <a:latin typeface="Trebuchet MS" pitchFamily="34" charset="0"/>
              </a:defRPr>
            </a:lvl3pPr>
            <a:lvl4pPr marL="929193" indent="-217471">
              <a:defRPr sz="900">
                <a:latin typeface="Trebuchet MS" pitchFamily="34" charset="0"/>
              </a:defRPr>
            </a:lvl4pPr>
            <a:lvl5pPr marL="1087354" indent="-158161">
              <a:defRPr sz="9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8016639" y="6557503"/>
            <a:ext cx="2446708" cy="282763"/>
          </a:xfrm>
          <a:prstGeom prst="rect">
            <a:avLst/>
          </a:prstGeom>
          <a:noFill/>
        </p:spPr>
        <p:txBody>
          <a:bodyPr wrap="square" lIns="31632" tIns="31632" rIns="31632" bIns="31632" anchor="ctr" anchorCtr="0">
            <a:spAutoFit/>
          </a:bodyPr>
          <a:lstStyle>
            <a:lvl1pPr marL="0" indent="0" algn="ctr">
              <a:buNone/>
              <a:defRPr sz="1400" b="1" u="sng" baseline="0">
                <a:solidFill>
                  <a:schemeClr val="accent5">
                    <a:lumMod val="50000"/>
                  </a:schemeClr>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8032330" y="6837799"/>
            <a:ext cx="2428950" cy="317156"/>
          </a:xfrm>
          <a:prstGeom prst="rect">
            <a:avLst/>
          </a:prstGeom>
        </p:spPr>
        <p:txBody>
          <a:bodyPr wrap="square" lIns="79081" tIns="79081" rIns="79081" bIns="79081">
            <a:spAutoFit/>
          </a:bodyPr>
          <a:lstStyle>
            <a:lvl1pPr marL="0" indent="0">
              <a:buNone/>
              <a:defRPr sz="1000">
                <a:solidFill>
                  <a:schemeClr val="accent5">
                    <a:lumMod val="50000"/>
                  </a:schemeClr>
                </a:solidFill>
                <a:latin typeface="Times New Roman" panose="02020603050405020304" pitchFamily="18" charset="0"/>
                <a:cs typeface="Times New Roman" panose="02020603050405020304" pitchFamily="18" charset="0"/>
              </a:defRPr>
            </a:lvl1pPr>
            <a:lvl2pPr marL="514022" indent="-197700">
              <a:defRPr sz="900">
                <a:latin typeface="Trebuchet MS" pitchFamily="34" charset="0"/>
              </a:defRPr>
            </a:lvl2pPr>
            <a:lvl3pPr marL="711722" indent="-197700">
              <a:defRPr sz="900">
                <a:latin typeface="Trebuchet MS" pitchFamily="34" charset="0"/>
              </a:defRPr>
            </a:lvl3pPr>
            <a:lvl4pPr marL="929193" indent="-217471">
              <a:defRPr sz="900">
                <a:latin typeface="Trebuchet MS" pitchFamily="34" charset="0"/>
              </a:defRPr>
            </a:lvl4pPr>
            <a:lvl5pPr marL="1087354" indent="-158161">
              <a:defRPr sz="9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8018025" y="12014293"/>
            <a:ext cx="2446708" cy="276668"/>
          </a:xfrm>
          <a:prstGeom prst="rect">
            <a:avLst/>
          </a:prstGeom>
          <a:noFill/>
        </p:spPr>
        <p:txBody>
          <a:bodyPr wrap="square" lIns="31632" tIns="31632" rIns="31632" bIns="31632" anchor="ctr" anchorCtr="0">
            <a:spAutoFit/>
          </a:bodyPr>
          <a:lstStyle>
            <a:lvl1pPr marL="0" indent="0" algn="ctr">
              <a:buNone/>
              <a:defRPr sz="1400" b="1" u="sng" baseline="0">
                <a:solidFill>
                  <a:schemeClr val="accent5">
                    <a:lumMod val="50000"/>
                  </a:schemeClr>
                </a:solidFill>
              </a:defRPr>
            </a:lvl1pPr>
          </a:lstStyle>
          <a:p>
            <a:pPr lvl="0"/>
            <a:r>
              <a:rPr lang="en-US" dirty="0"/>
              <a:t>(click to add)  CONTACT</a:t>
            </a:r>
          </a:p>
        </p:txBody>
      </p:sp>
      <p:sp>
        <p:nvSpPr>
          <p:cNvPr id="30" name="Text Placeholder 3"/>
          <p:cNvSpPr>
            <a:spLocks noGrp="1"/>
          </p:cNvSpPr>
          <p:nvPr>
            <p:ph type="body" sz="quarter" idx="30" hasCustomPrompt="1"/>
          </p:nvPr>
        </p:nvSpPr>
        <p:spPr>
          <a:xfrm>
            <a:off x="8013346" y="12318863"/>
            <a:ext cx="2447933" cy="317156"/>
          </a:xfrm>
          <a:prstGeom prst="rect">
            <a:avLst/>
          </a:prstGeom>
        </p:spPr>
        <p:txBody>
          <a:bodyPr wrap="square" lIns="79081" tIns="79081" rIns="79081" bIns="79081">
            <a:spAutoFit/>
          </a:bodyPr>
          <a:lstStyle>
            <a:lvl1pPr marL="0" indent="0">
              <a:buNone/>
              <a:defRPr sz="1000">
                <a:solidFill>
                  <a:schemeClr val="accent5">
                    <a:lumMod val="50000"/>
                  </a:schemeClr>
                </a:solidFill>
                <a:latin typeface="Times New Roman" panose="02020603050405020304" pitchFamily="18" charset="0"/>
                <a:cs typeface="Times New Roman" panose="02020603050405020304" pitchFamily="18" charset="0"/>
              </a:defRPr>
            </a:lvl1pPr>
            <a:lvl2pPr marL="514022" indent="-197700">
              <a:defRPr sz="900">
                <a:latin typeface="Trebuchet MS" pitchFamily="34" charset="0"/>
              </a:defRPr>
            </a:lvl2pPr>
            <a:lvl3pPr marL="711722" indent="-197700">
              <a:defRPr sz="900">
                <a:latin typeface="Trebuchet MS" pitchFamily="34" charset="0"/>
              </a:defRPr>
            </a:lvl3pPr>
            <a:lvl4pPr marL="929193" indent="-217471">
              <a:defRPr sz="900">
                <a:latin typeface="Trebuchet MS" pitchFamily="34" charset="0"/>
              </a:defRPr>
            </a:lvl4pPr>
            <a:lvl5pPr marL="1087354" indent="-158161">
              <a:defRPr sz="900">
                <a:latin typeface="Trebuchet MS" pitchFamily="34" charset="0"/>
              </a:defRPr>
            </a:lvl5pPr>
          </a:lstStyle>
          <a:p>
            <a:pPr lvl="0"/>
            <a:r>
              <a:rPr lang="en-US" dirty="0"/>
              <a:t>Enter your text here</a:t>
            </a:r>
          </a:p>
        </p:txBody>
      </p:sp>
      <p:sp>
        <p:nvSpPr>
          <p:cNvPr id="84" name="Text Placeholder 76"/>
          <p:cNvSpPr>
            <a:spLocks noGrp="1"/>
          </p:cNvSpPr>
          <p:nvPr>
            <p:ph type="body" sz="quarter" idx="150" hasCustomPrompt="1"/>
          </p:nvPr>
        </p:nvSpPr>
        <p:spPr>
          <a:xfrm>
            <a:off x="1444289" y="1775540"/>
            <a:ext cx="7800061" cy="384274"/>
          </a:xfrm>
          <a:prstGeom prst="rect">
            <a:avLst/>
          </a:prstGeom>
        </p:spPr>
        <p:txBody>
          <a:bodyPr lIns="27322" tIns="13661" rIns="27322" bIns="13661">
            <a:normAutofit/>
          </a:bodyPr>
          <a:lstStyle>
            <a:lvl1pPr marL="0" indent="0" algn="ctr">
              <a:buFontTx/>
              <a:buNone/>
              <a:defRPr sz="2200">
                <a:solidFill>
                  <a:schemeClr val="accent5">
                    <a:lumMod val="50000"/>
                  </a:schemeClr>
                </a:solidFill>
                <a:latin typeface="+mj-lt"/>
              </a:defRPr>
            </a:lvl1pPr>
            <a:lvl2pPr>
              <a:buFontTx/>
              <a:buNone/>
              <a:defRPr sz="2200"/>
            </a:lvl2pPr>
            <a:lvl3pPr>
              <a:buFontTx/>
              <a:buNone/>
              <a:defRPr sz="2200"/>
            </a:lvl3pPr>
            <a:lvl4pPr>
              <a:buFontTx/>
              <a:buNone/>
              <a:defRPr sz="2200"/>
            </a:lvl4pPr>
            <a:lvl5pPr>
              <a:buFontTx/>
              <a:buNone/>
              <a:defRPr sz="2200"/>
            </a:lvl5pPr>
          </a:lstStyle>
          <a:p>
            <a:pPr lvl="0"/>
            <a:r>
              <a:rPr lang="en-US" dirty="0"/>
              <a:t>Click here to add affiliations</a:t>
            </a:r>
          </a:p>
        </p:txBody>
      </p:sp>
      <p:sp>
        <p:nvSpPr>
          <p:cNvPr id="85" name="Text Placeholder 76"/>
          <p:cNvSpPr>
            <a:spLocks noGrp="1"/>
          </p:cNvSpPr>
          <p:nvPr>
            <p:ph type="body" sz="quarter" idx="151" hasCustomPrompt="1"/>
          </p:nvPr>
        </p:nvSpPr>
        <p:spPr>
          <a:xfrm>
            <a:off x="1444289" y="1116786"/>
            <a:ext cx="7800061" cy="658754"/>
          </a:xfrm>
          <a:prstGeom prst="rect">
            <a:avLst/>
          </a:prstGeom>
        </p:spPr>
        <p:txBody>
          <a:bodyPr lIns="27322" tIns="13661" rIns="27322" bIns="13661" anchor="t" anchorCtr="1">
            <a:normAutofit/>
          </a:bodyPr>
          <a:lstStyle>
            <a:lvl1pPr marL="0" indent="0" algn="ctr">
              <a:buFontTx/>
              <a:buNone/>
              <a:defRPr sz="3400">
                <a:solidFill>
                  <a:schemeClr val="accent5">
                    <a:lumMod val="50000"/>
                  </a:schemeClr>
                </a:solidFill>
                <a:latin typeface="+mj-lt"/>
              </a:defRPr>
            </a:lvl1pPr>
            <a:lvl2pPr>
              <a:buFontTx/>
              <a:buNone/>
              <a:defRPr sz="2200"/>
            </a:lvl2pPr>
            <a:lvl3pPr>
              <a:buFontTx/>
              <a:buNone/>
              <a:defRPr sz="2200"/>
            </a:lvl3pPr>
            <a:lvl4pPr>
              <a:buFontTx/>
              <a:buNone/>
              <a:defRPr sz="2200"/>
            </a:lvl4pPr>
            <a:lvl5pPr>
              <a:buFontTx/>
              <a:buNone/>
              <a:defRPr sz="2200"/>
            </a:lvl5pPr>
          </a:lstStyle>
          <a:p>
            <a:pPr lvl="0"/>
            <a:r>
              <a:rPr lang="en-US" dirty="0"/>
              <a:t>Click here to add authors</a:t>
            </a:r>
          </a:p>
        </p:txBody>
      </p:sp>
      <p:sp>
        <p:nvSpPr>
          <p:cNvPr id="86" name="Text Placeholder 76"/>
          <p:cNvSpPr>
            <a:spLocks noGrp="1"/>
          </p:cNvSpPr>
          <p:nvPr>
            <p:ph type="body" sz="quarter" idx="178" hasCustomPrompt="1"/>
          </p:nvPr>
        </p:nvSpPr>
        <p:spPr>
          <a:xfrm>
            <a:off x="1444289" y="174173"/>
            <a:ext cx="7800061" cy="942613"/>
          </a:xfrm>
          <a:prstGeom prst="rect">
            <a:avLst/>
          </a:prstGeom>
        </p:spPr>
        <p:txBody>
          <a:bodyPr lIns="27322" tIns="13661" rIns="27322" bIns="13661" anchor="t" anchorCtr="1">
            <a:normAutofit/>
          </a:bodyPr>
          <a:lstStyle>
            <a:lvl1pPr marL="0" indent="0" algn="ctr">
              <a:buFontTx/>
              <a:buNone/>
              <a:defRPr sz="5000" b="1">
                <a:solidFill>
                  <a:schemeClr val="accent5">
                    <a:lumMod val="50000"/>
                  </a:schemeClr>
                </a:solidFill>
                <a:latin typeface="+mj-lt"/>
              </a:defRPr>
            </a:lvl1pPr>
            <a:lvl2pPr>
              <a:buFontTx/>
              <a:buNone/>
              <a:defRPr sz="2200"/>
            </a:lvl2pPr>
            <a:lvl3pPr>
              <a:buFontTx/>
              <a:buNone/>
              <a:defRPr sz="2200"/>
            </a:lvl3pPr>
            <a:lvl4pPr>
              <a:buFontTx/>
              <a:buNone/>
              <a:defRPr sz="2200"/>
            </a:lvl4pPr>
            <a:lvl5pPr>
              <a:buFontTx/>
              <a:buNone/>
              <a:defRPr sz="2200"/>
            </a:lvl5pPr>
          </a:lstStyle>
          <a:p>
            <a:pPr lvl="0"/>
            <a:r>
              <a:rPr lang="en-US" dirty="0"/>
              <a:t>Click here to add title</a:t>
            </a:r>
          </a:p>
        </p:txBody>
      </p:sp>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oleObject" Target="../embeddings/oleObject1.bin"/><Relationship Id="rId13" Type="http://schemas.openxmlformats.org/officeDocument/2006/relationships/image" Target="../media/image3.png"/><Relationship Id="rId18" Type="http://schemas.openxmlformats.org/officeDocument/2006/relationships/image" Target="../media/image10.jpeg"/><Relationship Id="rId3" Type="http://schemas.openxmlformats.org/officeDocument/2006/relationships/vmlDrawing" Target="../drawings/vmlDrawing1.vml"/><Relationship Id="rId7" Type="http://schemas.openxmlformats.org/officeDocument/2006/relationships/image" Target="../media/image8.png"/><Relationship Id="rId12" Type="http://schemas.openxmlformats.org/officeDocument/2006/relationships/oleObject" Target="../embeddings/oleObject3.bin"/><Relationship Id="rId17" Type="http://schemas.openxmlformats.org/officeDocument/2006/relationships/hyperlink" Target="http://www.facebook.com/pages/PosterPresentationscom/217914411419?v=app_4949752878&amp;ref=ts" TargetMode="External"/><Relationship Id="rId2" Type="http://schemas.openxmlformats.org/officeDocument/2006/relationships/theme" Target="../theme/theme2.xml"/><Relationship Id="rId16"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7.png"/><Relationship Id="rId11" Type="http://schemas.openxmlformats.org/officeDocument/2006/relationships/image" Target="../media/image2.png"/><Relationship Id="rId5" Type="http://schemas.openxmlformats.org/officeDocument/2006/relationships/image" Target="../media/image6.png"/><Relationship Id="rId15" Type="http://schemas.openxmlformats.org/officeDocument/2006/relationships/oleObject" Target="../embeddings/oleObject4.bin"/><Relationship Id="rId10" Type="http://schemas.openxmlformats.org/officeDocument/2006/relationships/oleObject" Target="../embeddings/oleObject2.bin"/><Relationship Id="rId4" Type="http://schemas.openxmlformats.org/officeDocument/2006/relationships/image" Target="../media/image5.png"/><Relationship Id="rId9" Type="http://schemas.openxmlformats.org/officeDocument/2006/relationships/image" Target="../media/image1.png"/><Relationship Id="rId14" Type="http://schemas.openxmlformats.org/officeDocument/2006/relationships/image" Target="../media/image9.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8" name="Rectangle 37"/>
          <p:cNvSpPr/>
          <p:nvPr userDrawn="1"/>
        </p:nvSpPr>
        <p:spPr>
          <a:xfrm rot="10800000">
            <a:off x="0" y="14725271"/>
            <a:ext cx="10688638" cy="398843"/>
          </a:xfrm>
          <a:prstGeom prst="rect">
            <a:avLst/>
          </a:prstGeom>
          <a:gradFill flip="none" rotWithShape="1">
            <a:gsLst>
              <a:gs pos="0">
                <a:schemeClr val="accent1">
                  <a:tint val="66000"/>
                  <a:satMod val="160000"/>
                </a:schemeClr>
              </a:gs>
              <a:gs pos="100000">
                <a:schemeClr val="bg1"/>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p:cNvSpPr/>
          <p:nvPr userDrawn="1"/>
        </p:nvSpPr>
        <p:spPr>
          <a:xfrm>
            <a:off x="0" y="1207"/>
            <a:ext cx="10688638" cy="398843"/>
          </a:xfrm>
          <a:prstGeom prst="rect">
            <a:avLst/>
          </a:prstGeom>
          <a:gradFill flip="none" rotWithShape="1">
            <a:gsLst>
              <a:gs pos="0">
                <a:schemeClr val="accent1">
                  <a:tint val="66000"/>
                  <a:satMod val="160000"/>
                </a:schemeClr>
              </a:gs>
              <a:gs pos="100000">
                <a:schemeClr val="bg1"/>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p:cNvSpPr/>
          <p:nvPr userDrawn="1"/>
        </p:nvSpPr>
        <p:spPr>
          <a:xfrm>
            <a:off x="6097" y="2102723"/>
            <a:ext cx="10682542" cy="165029"/>
          </a:xfrm>
          <a:prstGeom prst="rect">
            <a:avLst/>
          </a:prstGeom>
          <a:gradFill>
            <a:gsLst>
              <a:gs pos="100000">
                <a:srgbClr val="DAE9F6"/>
              </a:gs>
              <a:gs pos="0">
                <a:schemeClr val="accent1">
                  <a:tint val="66000"/>
                  <a:satMod val="160000"/>
                </a:schemeClr>
              </a:gs>
              <a:gs pos="51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235190" y="2412918"/>
            <a:ext cx="5017206" cy="12312354"/>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5423935" y="2412918"/>
            <a:ext cx="5017206" cy="12312354"/>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 Box 14"/>
          <p:cNvSpPr txBox="1">
            <a:spLocks noChangeArrowheads="1"/>
          </p:cNvSpPr>
          <p:nvPr userDrawn="1"/>
        </p:nvSpPr>
        <p:spPr bwMode="auto">
          <a:xfrm>
            <a:off x="505670" y="14821895"/>
            <a:ext cx="930982" cy="122668"/>
          </a:xfrm>
          <a:prstGeom prst="rect">
            <a:avLst/>
          </a:prstGeom>
          <a:noFill/>
          <a:ln w="9525">
            <a:noFill/>
            <a:miter lim="800000"/>
            <a:headEnd/>
            <a:tailEnd/>
          </a:ln>
          <a:effectLst/>
        </p:spPr>
        <p:txBody>
          <a:bodyPr wrap="square" lIns="31572" tIns="15783" rIns="31572" bIns="15783">
            <a:spAutoFit/>
          </a:bodyPr>
          <a:lstStyle/>
          <a:p>
            <a:pPr eaLnBrk="0" hangingPunct="0">
              <a:lnSpc>
                <a:spcPct val="65000"/>
              </a:lnSpc>
              <a:spcBef>
                <a:spcPct val="50000"/>
              </a:spcBef>
              <a:defRPr/>
            </a:pPr>
            <a:r>
              <a:rPr lang="en-US" sz="200" b="1" dirty="0">
                <a:solidFill>
                  <a:schemeClr val="bg1">
                    <a:lumMod val="75000"/>
                  </a:schemeClr>
                </a:solidFill>
                <a:latin typeface="Arial" charset="0"/>
              </a:rPr>
              <a:t>RESEARCH POSTER PRESENTATION DESIGN © 2015</a:t>
            </a:r>
          </a:p>
          <a:p>
            <a:pPr eaLnBrk="0" hangingPunct="0">
              <a:lnSpc>
                <a:spcPct val="65000"/>
              </a:lnSpc>
              <a:spcBef>
                <a:spcPct val="50000"/>
              </a:spcBef>
              <a:defRPr/>
            </a:pPr>
            <a:r>
              <a:rPr lang="en-US" sz="400" b="1" dirty="0">
                <a:solidFill>
                  <a:schemeClr val="bg1">
                    <a:lumMod val="75000"/>
                  </a:schemeClr>
                </a:solidFill>
                <a:latin typeface="Arial" charset="0"/>
              </a:rPr>
              <a:t>www.PosterPresentations.com</a:t>
            </a:r>
          </a:p>
        </p:txBody>
      </p:sp>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1518341" rtl="0" eaLnBrk="1" latinLnBrk="0" hangingPunct="1">
        <a:spcBef>
          <a:spcPct val="0"/>
        </a:spcBef>
        <a:buNone/>
        <a:defRPr sz="3000" kern="1200">
          <a:solidFill>
            <a:schemeClr val="bg1"/>
          </a:solidFill>
          <a:latin typeface="Trebuchet MS" pitchFamily="34" charset="0"/>
          <a:ea typeface="+mj-ea"/>
          <a:cs typeface="+mj-cs"/>
        </a:defRPr>
      </a:lvl1pPr>
    </p:titleStyle>
    <p:bodyStyle>
      <a:lvl1pPr marL="569378" indent="-569378" algn="l" defTabSz="1518341" rtl="0" eaLnBrk="1" latinLnBrk="0" hangingPunct="1">
        <a:spcBef>
          <a:spcPct val="20000"/>
        </a:spcBef>
        <a:buFont typeface="Arial" pitchFamily="34" charset="0"/>
        <a:buChar char="•"/>
        <a:defRPr sz="5300" kern="1200">
          <a:solidFill>
            <a:schemeClr val="tx1"/>
          </a:solidFill>
          <a:latin typeface="+mn-lt"/>
          <a:ea typeface="+mn-ea"/>
          <a:cs typeface="+mn-cs"/>
        </a:defRPr>
      </a:lvl1pPr>
      <a:lvl2pPr marL="1233652" indent="-474481" algn="l" defTabSz="1518341" rtl="0" eaLnBrk="1" latinLnBrk="0" hangingPunct="1">
        <a:spcBef>
          <a:spcPct val="20000"/>
        </a:spcBef>
        <a:buFont typeface="Arial" pitchFamily="34" charset="0"/>
        <a:buChar char="–"/>
        <a:defRPr sz="4700" kern="1200">
          <a:solidFill>
            <a:schemeClr val="tx1"/>
          </a:solidFill>
          <a:latin typeface="+mn-lt"/>
          <a:ea typeface="+mn-ea"/>
          <a:cs typeface="+mn-cs"/>
        </a:defRPr>
      </a:lvl2pPr>
      <a:lvl3pPr marL="1897927" indent="-379586" algn="l" defTabSz="1518341" rtl="0" eaLnBrk="1" latinLnBrk="0" hangingPunct="1">
        <a:spcBef>
          <a:spcPct val="20000"/>
        </a:spcBef>
        <a:buFont typeface="Arial" pitchFamily="34" charset="0"/>
        <a:buChar char="•"/>
        <a:defRPr sz="4000" kern="1200">
          <a:solidFill>
            <a:schemeClr val="tx1"/>
          </a:solidFill>
          <a:latin typeface="+mn-lt"/>
          <a:ea typeface="+mn-ea"/>
          <a:cs typeface="+mn-cs"/>
        </a:defRPr>
      </a:lvl3pPr>
      <a:lvl4pPr marL="2657097" indent="-379586" algn="l" defTabSz="1518341" rtl="0" eaLnBrk="1" latinLnBrk="0" hangingPunct="1">
        <a:spcBef>
          <a:spcPct val="20000"/>
        </a:spcBef>
        <a:buFont typeface="Arial" pitchFamily="34" charset="0"/>
        <a:buChar char="–"/>
        <a:defRPr sz="3300" kern="1200">
          <a:solidFill>
            <a:schemeClr val="tx1"/>
          </a:solidFill>
          <a:latin typeface="+mn-lt"/>
          <a:ea typeface="+mn-ea"/>
          <a:cs typeface="+mn-cs"/>
        </a:defRPr>
      </a:lvl4pPr>
      <a:lvl5pPr marL="3416267" indent="-379586" algn="l" defTabSz="1518341" rtl="0" eaLnBrk="1" latinLnBrk="0" hangingPunct="1">
        <a:spcBef>
          <a:spcPct val="20000"/>
        </a:spcBef>
        <a:buFont typeface="Arial" pitchFamily="34" charset="0"/>
        <a:buChar char="»"/>
        <a:defRPr sz="3300" kern="1200">
          <a:solidFill>
            <a:schemeClr val="tx1"/>
          </a:solidFill>
          <a:latin typeface="+mn-lt"/>
          <a:ea typeface="+mn-ea"/>
          <a:cs typeface="+mn-cs"/>
        </a:defRPr>
      </a:lvl5pPr>
      <a:lvl6pPr marL="4175438" indent="-379586" algn="l" defTabSz="1518341" rtl="0" eaLnBrk="1" latinLnBrk="0" hangingPunct="1">
        <a:spcBef>
          <a:spcPct val="20000"/>
        </a:spcBef>
        <a:buFont typeface="Arial" pitchFamily="34" charset="0"/>
        <a:buChar char="•"/>
        <a:defRPr sz="3300" kern="1200">
          <a:solidFill>
            <a:schemeClr val="tx1"/>
          </a:solidFill>
          <a:latin typeface="+mn-lt"/>
          <a:ea typeface="+mn-ea"/>
          <a:cs typeface="+mn-cs"/>
        </a:defRPr>
      </a:lvl6pPr>
      <a:lvl7pPr marL="4934608" indent="-379586" algn="l" defTabSz="1518341" rtl="0" eaLnBrk="1" latinLnBrk="0" hangingPunct="1">
        <a:spcBef>
          <a:spcPct val="20000"/>
        </a:spcBef>
        <a:buFont typeface="Arial" pitchFamily="34" charset="0"/>
        <a:buChar char="•"/>
        <a:defRPr sz="3300" kern="1200">
          <a:solidFill>
            <a:schemeClr val="tx1"/>
          </a:solidFill>
          <a:latin typeface="+mn-lt"/>
          <a:ea typeface="+mn-ea"/>
          <a:cs typeface="+mn-cs"/>
        </a:defRPr>
      </a:lvl7pPr>
      <a:lvl8pPr marL="5693779" indent="-379586" algn="l" defTabSz="1518341" rtl="0" eaLnBrk="1" latinLnBrk="0" hangingPunct="1">
        <a:spcBef>
          <a:spcPct val="20000"/>
        </a:spcBef>
        <a:buFont typeface="Arial" pitchFamily="34" charset="0"/>
        <a:buChar char="•"/>
        <a:defRPr sz="3300" kern="1200">
          <a:solidFill>
            <a:schemeClr val="tx1"/>
          </a:solidFill>
          <a:latin typeface="+mn-lt"/>
          <a:ea typeface="+mn-ea"/>
          <a:cs typeface="+mn-cs"/>
        </a:defRPr>
      </a:lvl8pPr>
      <a:lvl9pPr marL="6452949" indent="-379586" algn="l" defTabSz="1518341" rtl="0" eaLnBrk="1" latinLnBrk="0" hangingPunct="1">
        <a:spcBef>
          <a:spcPct val="20000"/>
        </a:spcBef>
        <a:buFont typeface="Arial" pitchFamily="34" charset="0"/>
        <a:buChar char="•"/>
        <a:defRPr sz="3300" kern="1200">
          <a:solidFill>
            <a:schemeClr val="tx1"/>
          </a:solidFill>
          <a:latin typeface="+mn-lt"/>
          <a:ea typeface="+mn-ea"/>
          <a:cs typeface="+mn-cs"/>
        </a:defRPr>
      </a:lvl9pPr>
    </p:bodyStyle>
    <p:otherStyle>
      <a:defPPr>
        <a:defRPr lang="en-US"/>
      </a:defPPr>
      <a:lvl1pPr marL="0" algn="l" defTabSz="1518341" rtl="0" eaLnBrk="1" latinLnBrk="0" hangingPunct="1">
        <a:defRPr sz="3000" kern="1200">
          <a:solidFill>
            <a:schemeClr val="tx1"/>
          </a:solidFill>
          <a:latin typeface="+mn-lt"/>
          <a:ea typeface="+mn-ea"/>
          <a:cs typeface="+mn-cs"/>
        </a:defRPr>
      </a:lvl1pPr>
      <a:lvl2pPr marL="759171" algn="l" defTabSz="1518341" rtl="0" eaLnBrk="1" latinLnBrk="0" hangingPunct="1">
        <a:defRPr sz="3000" kern="1200">
          <a:solidFill>
            <a:schemeClr val="tx1"/>
          </a:solidFill>
          <a:latin typeface="+mn-lt"/>
          <a:ea typeface="+mn-ea"/>
          <a:cs typeface="+mn-cs"/>
        </a:defRPr>
      </a:lvl2pPr>
      <a:lvl3pPr marL="1518341" algn="l" defTabSz="1518341" rtl="0" eaLnBrk="1" latinLnBrk="0" hangingPunct="1">
        <a:defRPr sz="3000" kern="1200">
          <a:solidFill>
            <a:schemeClr val="tx1"/>
          </a:solidFill>
          <a:latin typeface="+mn-lt"/>
          <a:ea typeface="+mn-ea"/>
          <a:cs typeface="+mn-cs"/>
        </a:defRPr>
      </a:lvl3pPr>
      <a:lvl4pPr marL="2277511" algn="l" defTabSz="1518341" rtl="0" eaLnBrk="1" latinLnBrk="0" hangingPunct="1">
        <a:defRPr sz="3000" kern="1200">
          <a:solidFill>
            <a:schemeClr val="tx1"/>
          </a:solidFill>
          <a:latin typeface="+mn-lt"/>
          <a:ea typeface="+mn-ea"/>
          <a:cs typeface="+mn-cs"/>
        </a:defRPr>
      </a:lvl4pPr>
      <a:lvl5pPr marL="3036682" algn="l" defTabSz="1518341" rtl="0" eaLnBrk="1" latinLnBrk="0" hangingPunct="1">
        <a:defRPr sz="3000" kern="1200">
          <a:solidFill>
            <a:schemeClr val="tx1"/>
          </a:solidFill>
          <a:latin typeface="+mn-lt"/>
          <a:ea typeface="+mn-ea"/>
          <a:cs typeface="+mn-cs"/>
        </a:defRPr>
      </a:lvl5pPr>
      <a:lvl6pPr marL="3795852" algn="l" defTabSz="1518341" rtl="0" eaLnBrk="1" latinLnBrk="0" hangingPunct="1">
        <a:defRPr sz="3000" kern="1200">
          <a:solidFill>
            <a:schemeClr val="tx1"/>
          </a:solidFill>
          <a:latin typeface="+mn-lt"/>
          <a:ea typeface="+mn-ea"/>
          <a:cs typeface="+mn-cs"/>
        </a:defRPr>
      </a:lvl6pPr>
      <a:lvl7pPr marL="4555023" algn="l" defTabSz="1518341" rtl="0" eaLnBrk="1" latinLnBrk="0" hangingPunct="1">
        <a:defRPr sz="3000" kern="1200">
          <a:solidFill>
            <a:schemeClr val="tx1"/>
          </a:solidFill>
          <a:latin typeface="+mn-lt"/>
          <a:ea typeface="+mn-ea"/>
          <a:cs typeface="+mn-cs"/>
        </a:defRPr>
      </a:lvl7pPr>
      <a:lvl8pPr marL="5314194" algn="l" defTabSz="1518341" rtl="0" eaLnBrk="1" latinLnBrk="0" hangingPunct="1">
        <a:defRPr sz="3000" kern="1200">
          <a:solidFill>
            <a:schemeClr val="tx1"/>
          </a:solidFill>
          <a:latin typeface="+mn-lt"/>
          <a:ea typeface="+mn-ea"/>
          <a:cs typeface="+mn-cs"/>
        </a:defRPr>
      </a:lvl8pPr>
      <a:lvl9pPr marL="6073364" algn="l" defTabSz="1518341" rtl="0" eaLnBrk="1" latinLnBrk="0" hangingPunct="1">
        <a:defRPr sz="30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5" name="Rectangle 34"/>
          <p:cNvSpPr/>
          <p:nvPr userDrawn="1"/>
        </p:nvSpPr>
        <p:spPr>
          <a:xfrm rot="10800000">
            <a:off x="0" y="14725271"/>
            <a:ext cx="10688638" cy="398843"/>
          </a:xfrm>
          <a:prstGeom prst="rect">
            <a:avLst/>
          </a:prstGeom>
          <a:gradFill flip="none" rotWithShape="1">
            <a:gsLst>
              <a:gs pos="0">
                <a:schemeClr val="accent1">
                  <a:tint val="66000"/>
                  <a:satMod val="160000"/>
                </a:schemeClr>
              </a:gs>
              <a:gs pos="100000">
                <a:schemeClr val="bg1"/>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p:cNvSpPr/>
          <p:nvPr userDrawn="1"/>
        </p:nvSpPr>
        <p:spPr>
          <a:xfrm>
            <a:off x="0" y="1207"/>
            <a:ext cx="10688638" cy="398843"/>
          </a:xfrm>
          <a:prstGeom prst="rect">
            <a:avLst/>
          </a:prstGeom>
          <a:gradFill flip="none" rotWithShape="1">
            <a:gsLst>
              <a:gs pos="0">
                <a:schemeClr val="accent1">
                  <a:tint val="66000"/>
                  <a:satMod val="160000"/>
                </a:schemeClr>
              </a:gs>
              <a:gs pos="100000">
                <a:schemeClr val="bg1"/>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p:cNvSpPr/>
          <p:nvPr userDrawn="1"/>
        </p:nvSpPr>
        <p:spPr>
          <a:xfrm>
            <a:off x="6097" y="2102723"/>
            <a:ext cx="10682542" cy="165029"/>
          </a:xfrm>
          <a:prstGeom prst="rect">
            <a:avLst/>
          </a:prstGeom>
          <a:gradFill>
            <a:gsLst>
              <a:gs pos="100000">
                <a:srgbClr val="DAE9F6"/>
              </a:gs>
              <a:gs pos="0">
                <a:schemeClr val="accent1">
                  <a:tint val="66000"/>
                  <a:satMod val="160000"/>
                </a:schemeClr>
              </a:gs>
              <a:gs pos="5100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 Box 14"/>
          <p:cNvSpPr txBox="1">
            <a:spLocks noChangeArrowheads="1"/>
          </p:cNvSpPr>
          <p:nvPr/>
        </p:nvSpPr>
        <p:spPr bwMode="auto">
          <a:xfrm>
            <a:off x="505670" y="14821895"/>
            <a:ext cx="930982" cy="122668"/>
          </a:xfrm>
          <a:prstGeom prst="rect">
            <a:avLst/>
          </a:prstGeom>
          <a:noFill/>
          <a:ln w="9525">
            <a:noFill/>
            <a:miter lim="800000"/>
            <a:headEnd/>
            <a:tailEnd/>
          </a:ln>
          <a:effectLst/>
        </p:spPr>
        <p:txBody>
          <a:bodyPr wrap="square" lIns="31572" tIns="15783" rIns="31572" bIns="15783">
            <a:spAutoFit/>
          </a:bodyPr>
          <a:lstStyle/>
          <a:p>
            <a:pPr eaLnBrk="0" hangingPunct="0">
              <a:lnSpc>
                <a:spcPct val="65000"/>
              </a:lnSpc>
              <a:spcBef>
                <a:spcPct val="50000"/>
              </a:spcBef>
              <a:defRPr/>
            </a:pPr>
            <a:r>
              <a:rPr lang="en-US" sz="200" b="1" dirty="0">
                <a:solidFill>
                  <a:schemeClr val="bg1">
                    <a:lumMod val="75000"/>
                  </a:schemeClr>
                </a:solidFill>
                <a:latin typeface="Arial" charset="0"/>
              </a:rPr>
              <a:t>RESEARCH POSTER PRESENTATION DESIGN © 2015</a:t>
            </a:r>
          </a:p>
          <a:p>
            <a:pPr eaLnBrk="0" hangingPunct="0">
              <a:lnSpc>
                <a:spcPct val="65000"/>
              </a:lnSpc>
              <a:spcBef>
                <a:spcPct val="50000"/>
              </a:spcBef>
              <a:defRPr/>
            </a:pPr>
            <a:r>
              <a:rPr lang="en-US" sz="400" b="1" dirty="0">
                <a:solidFill>
                  <a:schemeClr val="bg1">
                    <a:lumMod val="75000"/>
                  </a:schemeClr>
                </a:solidFill>
                <a:latin typeface="Arial" charset="0"/>
              </a:rPr>
              <a:t>www.PosterPresentations.com</a:t>
            </a:r>
          </a:p>
        </p:txBody>
      </p:sp>
      <p:grpSp>
        <p:nvGrpSpPr>
          <p:cNvPr id="42" name="Group 41"/>
          <p:cNvGrpSpPr>
            <a:grpSpLocks noChangeAspect="1"/>
          </p:cNvGrpSpPr>
          <p:nvPr userDrawn="1"/>
        </p:nvGrpSpPr>
        <p:grpSpPr>
          <a:xfrm>
            <a:off x="-6841965" y="4"/>
            <a:ext cx="6675217" cy="15124110"/>
            <a:chOff x="-11331688" y="1"/>
            <a:chExt cx="11125364" cy="25206855"/>
          </a:xfrm>
        </p:grpSpPr>
        <p:sp>
          <p:nvSpPr>
            <p:cNvPr id="45" name="Rectangle 44"/>
            <p:cNvSpPr/>
            <p:nvPr/>
          </p:nvSpPr>
          <p:spPr>
            <a:xfrm>
              <a:off x="-11216136" y="1"/>
              <a:ext cx="11009812" cy="25206855"/>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2880" tIns="182880" rIns="182880" bIns="182880" rtlCol="0" anchor="t" anchorCtr="0"/>
            <a:lstStyle/>
            <a:p>
              <a:pPr marL="0" marR="0" indent="0" algn="ctr" defTabSz="1518341" rtl="0" eaLnBrk="1" fontAlgn="auto" latinLnBrk="0" hangingPunct="1">
                <a:lnSpc>
                  <a:spcPct val="100000"/>
                </a:lnSpc>
                <a:spcBef>
                  <a:spcPts val="0"/>
                </a:spcBef>
                <a:spcAft>
                  <a:spcPts val="0"/>
                </a:spcAft>
                <a:buClrTx/>
                <a:buSzTx/>
                <a:buFontTx/>
                <a:buNone/>
                <a:tabLst/>
                <a:defRPr/>
              </a:pPr>
              <a:r>
                <a:rPr lang="en-US" sz="1800" b="1" spc="0" dirty="0">
                  <a:solidFill>
                    <a:srgbClr val="FF0000"/>
                  </a:solidFill>
                  <a:latin typeface="Trebuchet MS" pitchFamily="34" charset="0"/>
                </a:rPr>
                <a:t>(—THIS SIDEBAR DOES NOT PRINT—)</a:t>
              </a:r>
              <a:endParaRPr lang="en-US" sz="1800" b="1" spc="600" dirty="0">
                <a:solidFill>
                  <a:schemeClr val="bg1"/>
                </a:solidFill>
                <a:latin typeface="Trebuchet MS" pitchFamily="34" charset="0"/>
              </a:endParaRPr>
            </a:p>
            <a:p>
              <a:pPr algn="ctr"/>
              <a:r>
                <a:rPr lang="en-US" sz="2000" b="1" spc="600" dirty="0">
                  <a:solidFill>
                    <a:schemeClr val="bg1"/>
                  </a:solidFill>
                  <a:latin typeface="Trebuchet MS" pitchFamily="34" charset="0"/>
                </a:rPr>
                <a:t>DESIGN</a:t>
              </a:r>
              <a:r>
                <a:rPr lang="en-US" sz="2000" b="1" spc="600" baseline="0" dirty="0">
                  <a:solidFill>
                    <a:schemeClr val="bg1"/>
                  </a:solidFill>
                  <a:latin typeface="Trebuchet MS" pitchFamily="34" charset="0"/>
                </a:rPr>
                <a:t> </a:t>
              </a:r>
              <a:r>
                <a:rPr lang="en-US" sz="2000" b="1" spc="600" dirty="0">
                  <a:solidFill>
                    <a:schemeClr val="bg1"/>
                  </a:solidFill>
                  <a:latin typeface="Trebuchet MS" pitchFamily="34" charset="0"/>
                </a:rPr>
                <a:t>GUIDE</a:t>
              </a:r>
            </a:p>
            <a:p>
              <a:pPr algn="ctr"/>
              <a:r>
                <a:rPr lang="en-US" sz="900" b="1" dirty="0">
                  <a:latin typeface="Trebuchet MS" pitchFamily="34" charset="0"/>
                </a:rPr>
                <a:t> </a:t>
              </a:r>
            </a:p>
            <a:p>
              <a:pPr defTabSz="3765639"/>
              <a:r>
                <a:rPr lang="en-US" sz="1400" i="0" dirty="0">
                  <a:latin typeface="Trebuchet MS" pitchFamily="34" charset="0"/>
                </a:rPr>
                <a:t>This PowerPoint</a:t>
              </a:r>
              <a:r>
                <a:rPr lang="en-US" sz="1400" i="0" baseline="0" dirty="0">
                  <a:latin typeface="Trebuchet MS" pitchFamily="34" charset="0"/>
                </a:rPr>
                <a:t> </a:t>
              </a:r>
              <a:r>
                <a:rPr lang="en-US" sz="1400" i="0" dirty="0">
                  <a:latin typeface="Trebuchet MS" pitchFamily="34" charset="0"/>
                </a:rPr>
                <a:t>2007 template produces</a:t>
              </a:r>
              <a:r>
                <a:rPr lang="en-US" sz="1400" i="0" baseline="0" dirty="0">
                  <a:latin typeface="Trebuchet MS" pitchFamily="34" charset="0"/>
                </a:rPr>
                <a:t> </a:t>
              </a:r>
              <a:r>
                <a:rPr lang="en-US" sz="1400" i="0" dirty="0">
                  <a:latin typeface="Trebuchet MS" pitchFamily="34" charset="0"/>
                </a:rPr>
                <a:t>an</a:t>
              </a:r>
              <a:r>
                <a:rPr lang="en-US" sz="1400" i="0" baseline="0" dirty="0">
                  <a:latin typeface="Trebuchet MS" pitchFamily="34" charset="0"/>
                </a:rPr>
                <a:t> A3</a:t>
              </a:r>
              <a:r>
                <a:rPr lang="en-US" sz="1400" i="0" dirty="0">
                  <a:latin typeface="Trebuchet MS" pitchFamily="34" charset="0"/>
                </a:rPr>
                <a:t> presentation poster. </a:t>
              </a:r>
              <a:r>
                <a:rPr lang="en-US" sz="1400" dirty="0">
                  <a:latin typeface="Trebuchet MS" pitchFamily="34" charset="0"/>
                </a:rPr>
                <a:t>You</a:t>
              </a:r>
              <a:r>
                <a:rPr lang="en-US" sz="1400" baseline="0" dirty="0">
                  <a:latin typeface="Trebuchet MS" pitchFamily="34" charset="0"/>
                </a:rPr>
                <a:t> can u</a:t>
              </a:r>
              <a:r>
                <a:rPr lang="en-US" sz="1400" dirty="0">
                  <a:latin typeface="Trebuchet MS" pitchFamily="34" charset="0"/>
                </a:rPr>
                <a:t>se</a:t>
              </a:r>
              <a:r>
                <a:rPr lang="en-US" sz="1400" baseline="0" dirty="0">
                  <a:latin typeface="Trebuchet MS" pitchFamily="34" charset="0"/>
                </a:rPr>
                <a:t> it to create your research poster and </a:t>
              </a:r>
              <a:r>
                <a:rPr lang="en-US" sz="1400" dirty="0">
                  <a:latin typeface="Trebuchet MS" pitchFamily="34" charset="0"/>
                </a:rPr>
                <a:t>save valuable time placing titles, subtitles,</a:t>
              </a:r>
              <a:r>
                <a:rPr lang="en-US" sz="1400" baseline="0" dirty="0">
                  <a:latin typeface="Trebuchet MS" pitchFamily="34" charset="0"/>
                </a:rPr>
                <a:t> text, and graphics</a:t>
              </a:r>
              <a:r>
                <a:rPr lang="en-US" sz="1400" dirty="0">
                  <a:latin typeface="Trebuchet MS" pitchFamily="34" charset="0"/>
                </a:rPr>
                <a:t>. </a:t>
              </a:r>
            </a:p>
            <a:p>
              <a:pPr defTabSz="3765639"/>
              <a:r>
                <a:rPr lang="en-US" sz="900" dirty="0">
                  <a:latin typeface="Trebuchet MS" pitchFamily="34" charset="0"/>
                </a:rPr>
                <a:t> </a:t>
              </a:r>
            </a:p>
            <a:p>
              <a:pPr defTabSz="4389219"/>
              <a:r>
                <a:rPr lang="en-US" sz="1400" dirty="0">
                  <a:latin typeface="Trebuchet MS" pitchFamily="34" charset="0"/>
                </a:rPr>
                <a:t>We provide a series of online answer your poster production questions. To view our template tutorials, go online to </a:t>
              </a:r>
              <a:r>
                <a:rPr lang="en-US" sz="1400" b="1" dirty="0">
                  <a:solidFill>
                    <a:srgbClr val="FFC000"/>
                  </a:solidFill>
                  <a:latin typeface="Trebuchet MS" pitchFamily="34" charset="0"/>
                </a:rPr>
                <a:t>PosterPresentations.com</a:t>
              </a:r>
              <a:r>
                <a:rPr lang="en-US" sz="1400" b="1" dirty="0">
                  <a:solidFill>
                    <a:schemeClr val="bg1"/>
                  </a:solidFill>
                  <a:latin typeface="Trebuchet MS" pitchFamily="34" charset="0"/>
                </a:rPr>
                <a:t> </a:t>
              </a:r>
              <a:r>
                <a:rPr lang="en-US" sz="1400" dirty="0">
                  <a:solidFill>
                    <a:schemeClr val="bg1"/>
                  </a:solidFill>
                  <a:latin typeface="Trebuchet MS" pitchFamily="34" charset="0"/>
                </a:rPr>
                <a:t>and click on HELP DESK.</a:t>
              </a:r>
            </a:p>
            <a:p>
              <a:pPr defTabSz="4389219"/>
              <a:r>
                <a:rPr lang="en-US" sz="900" dirty="0">
                  <a:latin typeface="Trebuchet MS" pitchFamily="34" charset="0"/>
                </a:rPr>
                <a:t> </a:t>
              </a:r>
            </a:p>
            <a:p>
              <a:pPr defTabSz="4389219"/>
              <a:r>
                <a:rPr lang="en-US" sz="1400" dirty="0">
                  <a:solidFill>
                    <a:schemeClr val="bg1"/>
                  </a:solidFill>
                  <a:latin typeface="Trebuchet MS" pitchFamily="34" charset="0"/>
                </a:rPr>
                <a:t>When</a:t>
              </a:r>
              <a:r>
                <a:rPr lang="en-US" sz="1400" baseline="0" dirty="0">
                  <a:solidFill>
                    <a:schemeClr val="bg1"/>
                  </a:solidFill>
                  <a:latin typeface="Trebuchet MS" pitchFamily="34" charset="0"/>
                </a:rPr>
                <a:t> you are ready to</a:t>
              </a:r>
              <a:r>
                <a:rPr lang="en-US" sz="1400" dirty="0">
                  <a:solidFill>
                    <a:schemeClr val="bg1"/>
                  </a:solidFill>
                  <a:latin typeface="Trebuchet MS" pitchFamily="34" charset="0"/>
                </a:rPr>
                <a:t> </a:t>
              </a:r>
              <a:r>
                <a:rPr lang="en-US" sz="1400" baseline="0" dirty="0">
                  <a:solidFill>
                    <a:schemeClr val="bg1"/>
                  </a:solidFill>
                  <a:latin typeface="Trebuchet MS" pitchFamily="34" charset="0"/>
                </a:rPr>
                <a:t> print your poster</a:t>
              </a:r>
              <a:r>
                <a:rPr lang="en-US" sz="1400" dirty="0">
                  <a:solidFill>
                    <a:schemeClr val="bg1"/>
                  </a:solidFill>
                  <a:latin typeface="Trebuchet MS" pitchFamily="34" charset="0"/>
                </a:rPr>
                <a:t>,</a:t>
              </a:r>
              <a:r>
                <a:rPr lang="en-US" sz="1400" baseline="0" dirty="0">
                  <a:solidFill>
                    <a:schemeClr val="bg1"/>
                  </a:solidFill>
                  <a:latin typeface="Trebuchet MS" pitchFamily="34" charset="0"/>
                </a:rPr>
                <a:t> go online to </a:t>
              </a:r>
              <a:r>
                <a:rPr lang="en-US" sz="1400" b="0" dirty="0">
                  <a:solidFill>
                    <a:schemeClr val="bg1"/>
                  </a:solidFill>
                  <a:latin typeface="Trebuchet MS" pitchFamily="34" charset="0"/>
                </a:rPr>
                <a:t>PosterPresentations.com</a:t>
              </a:r>
              <a:r>
                <a:rPr lang="en-US" sz="1400" dirty="0">
                  <a:solidFill>
                    <a:schemeClr val="bg1"/>
                  </a:solidFill>
                  <a:latin typeface="Trebuchet MS" pitchFamily="34" charset="0"/>
                </a:rPr>
                <a:t/>
              </a:r>
              <a:br>
                <a:rPr lang="en-US" sz="1400" dirty="0">
                  <a:solidFill>
                    <a:schemeClr val="bg1"/>
                  </a:solidFill>
                  <a:latin typeface="Trebuchet MS" pitchFamily="34" charset="0"/>
                </a:rPr>
              </a:br>
              <a:r>
                <a:rPr lang="en-US" sz="900" dirty="0">
                  <a:solidFill>
                    <a:schemeClr val="bg1"/>
                  </a:solidFill>
                  <a:latin typeface="Trebuchet MS" pitchFamily="34" charset="0"/>
                </a:rPr>
                <a:t> </a:t>
              </a:r>
            </a:p>
            <a:p>
              <a:pPr algn="l" defTabSz="3765639"/>
              <a:r>
                <a:rPr lang="en-US" sz="1400" b="0" dirty="0">
                  <a:solidFill>
                    <a:schemeClr val="bg1"/>
                  </a:solidFill>
                  <a:latin typeface="Trebuchet MS" pitchFamily="34" charset="0"/>
                </a:rPr>
                <a:t>Need</a:t>
              </a:r>
              <a:r>
                <a:rPr lang="en-US" sz="1400" b="0" baseline="0" dirty="0">
                  <a:solidFill>
                    <a:schemeClr val="bg1"/>
                  </a:solidFill>
                  <a:latin typeface="Trebuchet MS" pitchFamily="34" charset="0"/>
                </a:rPr>
                <a:t> assistance? Call us at </a:t>
              </a:r>
              <a:r>
                <a:rPr lang="en-US" sz="1400" b="0" dirty="0">
                  <a:solidFill>
                    <a:srgbClr val="FFC000"/>
                  </a:solidFill>
                  <a:latin typeface="Trebuchet MS" pitchFamily="34" charset="0"/>
                </a:rPr>
                <a:t>1.510.649.3001</a:t>
              </a:r>
            </a:p>
            <a:p>
              <a:pPr algn="l" defTabSz="3765639"/>
              <a:r>
                <a:rPr lang="en-US" sz="900" b="1" dirty="0">
                  <a:solidFill>
                    <a:srgbClr val="FFFF00"/>
                  </a:solidFill>
                  <a:latin typeface="Trebuchet MS" pitchFamily="34" charset="0"/>
                </a:rPr>
                <a:t> </a:t>
              </a:r>
            </a:p>
            <a:p>
              <a:pPr algn="ctr"/>
              <a:endParaRPr lang="en-US" sz="1200" b="1" dirty="0">
                <a:solidFill>
                  <a:schemeClr val="bg1"/>
                </a:solidFill>
                <a:latin typeface="Trebuchet MS" pitchFamily="34" charset="0"/>
              </a:endParaRPr>
            </a:p>
            <a:p>
              <a:pPr algn="ctr"/>
              <a:r>
                <a:rPr lang="en-US" sz="2000" b="1" spc="600" dirty="0">
                  <a:solidFill>
                    <a:schemeClr val="bg1"/>
                  </a:solidFill>
                  <a:latin typeface="Trebuchet MS" pitchFamily="34" charset="0"/>
                </a:rPr>
                <a:t>QUICK START</a:t>
              </a:r>
            </a:p>
            <a:p>
              <a:pPr algn="ctr"/>
              <a:r>
                <a:rPr lang="en-US" sz="900" b="1" baseline="0" dirty="0">
                  <a:solidFill>
                    <a:schemeClr val="bg1"/>
                  </a:solidFill>
                  <a:latin typeface="Trebuchet MS" pitchFamily="34" charset="0"/>
                </a:rPr>
                <a:t> </a:t>
              </a:r>
            </a:p>
            <a:p>
              <a:pPr algn="ctr"/>
              <a:r>
                <a:rPr lang="en-US" sz="1600" b="1" baseline="0" dirty="0">
                  <a:solidFill>
                    <a:srgbClr val="FFC000"/>
                  </a:solidFill>
                  <a:latin typeface="Trebuchet MS" pitchFamily="34" charset="0"/>
                </a:rPr>
                <a:t>Zoom in and out</a:t>
              </a:r>
            </a:p>
            <a:p>
              <a:pPr marL="1203325" indent="0" algn="l" defTabSz="850900"/>
              <a:r>
                <a:rPr lang="en-US" sz="1200" b="0" baseline="0" dirty="0">
                  <a:solidFill>
                    <a:schemeClr val="bg1">
                      <a:lumMod val="75000"/>
                    </a:schemeClr>
                  </a:solidFill>
                  <a:latin typeface="Trebuchet MS" pitchFamily="34" charset="0"/>
                </a:rPr>
                <a:t>As you work on your poster zoom in and out to the level that is more comfortable to you. Go to VIEW &gt; ZOOM.</a:t>
              </a:r>
            </a:p>
            <a:p>
              <a:pPr algn="l"/>
              <a:endParaRPr lang="en-US" sz="1400" b="0" baseline="0" dirty="0">
                <a:solidFill>
                  <a:schemeClr val="bg1"/>
                </a:solidFill>
                <a:latin typeface="Trebuchet MS" pitchFamily="34" charset="0"/>
              </a:endParaRPr>
            </a:p>
            <a:p>
              <a:pPr algn="ctr"/>
              <a:r>
                <a:rPr lang="en-US" sz="1600" b="1" baseline="0" dirty="0">
                  <a:solidFill>
                    <a:srgbClr val="FFC000"/>
                  </a:solidFill>
                  <a:latin typeface="Trebuchet MS" pitchFamily="34" charset="0"/>
                </a:rPr>
                <a:t>Title, Authors, and Affiliations</a:t>
              </a:r>
            </a:p>
            <a:p>
              <a:pPr algn="l"/>
              <a:r>
                <a:rPr lang="en-US" sz="1200" b="0" baseline="0" dirty="0">
                  <a:solidFill>
                    <a:schemeClr val="bg1">
                      <a:lumMod val="75000"/>
                    </a:schemeClr>
                  </a:solidFill>
                  <a:latin typeface="Trebuchet MS" pitchFamily="34" charset="0"/>
                </a:rPr>
                <a:t>Start designing your poster by adding the title, the names of the authors, and the affiliated institutions. </a:t>
              </a:r>
              <a:r>
                <a:rPr lang="en-US" sz="1200" b="0" spc="0" baseline="0" dirty="0">
                  <a:solidFill>
                    <a:schemeClr val="bg1">
                      <a:lumMod val="75000"/>
                    </a:schemeClr>
                  </a:solidFill>
                  <a:latin typeface="Trebuchet MS" pitchFamily="34" charset="0"/>
                </a:rPr>
                <a:t>You can type or paste text into the provided boxes. The template will automatically adjust the size of your text to fit the title box. You can manually override this feature and change the size of your text. </a:t>
              </a:r>
            </a:p>
            <a:p>
              <a:pPr algn="l"/>
              <a:r>
                <a:rPr lang="en-US" sz="900" b="0" spc="0" baseline="0" dirty="0">
                  <a:solidFill>
                    <a:schemeClr val="bg1">
                      <a:lumMod val="75000"/>
                    </a:schemeClr>
                  </a:solidFill>
                  <a:latin typeface="Trebuchet MS" pitchFamily="34" charset="0"/>
                </a:rPr>
                <a:t> </a:t>
              </a:r>
            </a:p>
            <a:p>
              <a:pPr algn="l"/>
              <a:r>
                <a:rPr lang="en-US" sz="1200" b="1" spc="300" baseline="0" dirty="0">
                  <a:solidFill>
                    <a:srgbClr val="FFC000"/>
                  </a:solidFill>
                  <a:latin typeface="Trebuchet MS" pitchFamily="34" charset="0"/>
                </a:rPr>
                <a:t>TIP</a:t>
              </a:r>
              <a:r>
                <a:rPr lang="en-US" sz="1200" b="1" baseline="0" dirty="0">
                  <a:solidFill>
                    <a:srgbClr val="FFC000"/>
                  </a:solidFill>
                  <a:latin typeface="Trebuchet MS" pitchFamily="34" charset="0"/>
                </a:rPr>
                <a:t>: </a:t>
              </a:r>
              <a:r>
                <a:rPr lang="en-US" sz="1200" b="0" baseline="0" dirty="0">
                  <a:solidFill>
                    <a:schemeClr val="bg1">
                      <a:lumMod val="75000"/>
                    </a:schemeClr>
                  </a:solidFill>
                  <a:latin typeface="Trebuchet MS" pitchFamily="34" charset="0"/>
                </a:rPr>
                <a:t>The font size of your title should be bigger than your name(s) and institution name(s).</a:t>
              </a:r>
            </a:p>
            <a:p>
              <a:pPr algn="l"/>
              <a:r>
                <a:rPr lang="en-US" sz="1400" b="1" baseline="0" dirty="0">
                  <a:solidFill>
                    <a:schemeClr val="bg1"/>
                  </a:solidFill>
                  <a:latin typeface="Trebuchet MS" pitchFamily="34" charset="0"/>
                </a:rPr>
                <a:t/>
              </a:r>
              <a:br>
                <a:rPr lang="en-US" sz="1400" b="1" baseline="0" dirty="0">
                  <a:solidFill>
                    <a:schemeClr val="bg1"/>
                  </a:solidFill>
                  <a:latin typeface="Trebuchet MS" pitchFamily="34" charset="0"/>
                </a:rPr>
              </a:br>
              <a:endParaRPr lang="en-US" sz="1400" b="1" dirty="0">
                <a:solidFill>
                  <a:schemeClr val="bg1"/>
                </a:solidFill>
                <a:latin typeface="Trebuchet MS" pitchFamily="34" charset="0"/>
              </a:endParaRPr>
            </a:p>
            <a:p>
              <a:pPr algn="ctr"/>
              <a:endParaRPr lang="en-US" sz="1400" b="1" dirty="0">
                <a:solidFill>
                  <a:srgbClr val="FFC000"/>
                </a:solidFill>
                <a:latin typeface="Trebuchet MS" pitchFamily="34" charset="0"/>
              </a:endParaRPr>
            </a:p>
            <a:p>
              <a:pPr algn="ctr"/>
              <a:endParaRPr lang="en-US" sz="1400" b="1" dirty="0">
                <a:solidFill>
                  <a:srgbClr val="FFC000"/>
                </a:solidFill>
                <a:latin typeface="Trebuchet MS" pitchFamily="34" charset="0"/>
              </a:endParaRPr>
            </a:p>
            <a:p>
              <a:pPr algn="ctr"/>
              <a:r>
                <a:rPr lang="en-US" sz="1600" b="1" dirty="0">
                  <a:solidFill>
                    <a:srgbClr val="FFC000"/>
                  </a:solidFill>
                  <a:latin typeface="Trebuchet MS" pitchFamily="34" charset="0"/>
                </a:rPr>
                <a:t>Adding Logos</a:t>
              </a:r>
              <a:r>
                <a:rPr lang="en-US" sz="1600" b="1" baseline="0" dirty="0">
                  <a:solidFill>
                    <a:srgbClr val="FFC000"/>
                  </a:solidFill>
                  <a:latin typeface="Trebuchet MS" pitchFamily="34" charset="0"/>
                </a:rPr>
                <a:t> / Seals</a:t>
              </a:r>
            </a:p>
            <a:p>
              <a:pPr algn="l"/>
              <a:r>
                <a:rPr lang="en-US" sz="1200" b="0" baseline="0" dirty="0">
                  <a:solidFill>
                    <a:schemeClr val="bg1">
                      <a:lumMod val="75000"/>
                    </a:schemeClr>
                  </a:solidFill>
                  <a:latin typeface="Trebuchet MS" pitchFamily="34" charset="0"/>
                </a:rPr>
                <a:t>Most often, logos are added on each side of the title. You can insert a logo by dragging and dropping it from your desktop, copy and paste or by going to INSERT &gt; PICTURES. Logos taken from web sites are likely to be low quality when printed. Zoom it at 100% to see what the logo will look like on the final poster and make any necessary adjustments.  </a:t>
              </a:r>
            </a:p>
            <a:p>
              <a:pPr algn="l"/>
              <a:endParaRPr lang="en-US" sz="900" b="0" spc="300" baseline="0" dirty="0">
                <a:solidFill>
                  <a:schemeClr val="bg1">
                    <a:lumMod val="75000"/>
                  </a:schemeClr>
                </a:solidFill>
                <a:latin typeface="Trebuchet MS" pitchFamily="34" charset="0"/>
              </a:endParaRPr>
            </a:p>
            <a:p>
              <a:pPr algn="l"/>
              <a:r>
                <a:rPr lang="en-US" sz="1200" b="1" spc="300" baseline="0" dirty="0">
                  <a:solidFill>
                    <a:srgbClr val="FFC000"/>
                  </a:solidFill>
                  <a:latin typeface="Trebuchet MS" pitchFamily="34" charset="0"/>
                </a:rPr>
                <a:t>TIP:</a:t>
              </a:r>
              <a:r>
                <a:rPr lang="en-US" sz="1200" b="1" spc="0" baseline="0" dirty="0">
                  <a:solidFill>
                    <a:srgbClr val="FFC000"/>
                  </a:solidFill>
                  <a:latin typeface="Trebuchet MS" pitchFamily="34" charset="0"/>
                </a:rPr>
                <a:t> </a:t>
              </a:r>
              <a:r>
                <a:rPr lang="en-US" sz="1200" b="0" baseline="0" dirty="0">
                  <a:solidFill>
                    <a:schemeClr val="bg1">
                      <a:lumMod val="75000"/>
                    </a:schemeClr>
                  </a:solidFill>
                  <a:latin typeface="Trebuchet MS" pitchFamily="34" charset="0"/>
                </a:rPr>
                <a:t>See if your company’s logo is available on our free poster templates page.</a:t>
              </a:r>
            </a:p>
            <a:p>
              <a:pPr algn="l"/>
              <a:endParaRPr lang="en-US" sz="1200" b="0" baseline="0" dirty="0">
                <a:latin typeface="Trebuchet MS" pitchFamily="34" charset="0"/>
              </a:endParaRPr>
            </a:p>
            <a:p>
              <a:pPr algn="ctr"/>
              <a:r>
                <a:rPr lang="en-US" sz="1600" b="1" baseline="0" dirty="0">
                  <a:solidFill>
                    <a:srgbClr val="FFC000"/>
                  </a:solidFill>
                  <a:latin typeface="Trebuchet MS" pitchFamily="34" charset="0"/>
                </a:rPr>
                <a:t>Photographs / Graphics</a:t>
              </a:r>
            </a:p>
            <a:p>
              <a:pPr algn="l" defTabSz="977900"/>
              <a:r>
                <a:rPr lang="en-US" sz="1200" b="0" baseline="0" dirty="0">
                  <a:solidFill>
                    <a:schemeClr val="bg1">
                      <a:lumMod val="75000"/>
                    </a:schemeClr>
                  </a:solidFill>
                  <a:latin typeface="Trebuchet MS" pitchFamily="34" charset="0"/>
                </a:rPr>
                <a:t>You can add images by dragging and dropping from your desktop, copy and paste, or by going to INSERT &gt; PICTURES. Resize images proportionally by holding down the SHIFT key and dragging one of the corner handles. For a professional-looking poster, do not distort your images by enlarging them </a:t>
              </a:r>
              <a:r>
                <a:rPr lang="en-US" sz="1200" b="0" spc="0" baseline="0" dirty="0">
                  <a:solidFill>
                    <a:schemeClr val="bg1">
                      <a:lumMod val="75000"/>
                    </a:schemeClr>
                  </a:solidFill>
                  <a:latin typeface="Trebuchet MS" pitchFamily="34" charset="0"/>
                </a:rPr>
                <a:t>disproportionally.</a:t>
              </a:r>
            </a:p>
            <a:p>
              <a:pPr algn="l" defTabSz="977900"/>
              <a:endParaRPr lang="en-US" sz="1200" b="0" baseline="0" dirty="0">
                <a:latin typeface="Trebuchet MS" pitchFamily="34" charset="0"/>
              </a:endParaRPr>
            </a:p>
            <a:p>
              <a:pPr algn="ctr"/>
              <a:endParaRPr lang="en-US" sz="1400" b="1" baseline="0" dirty="0">
                <a:solidFill>
                  <a:srgbClr val="FFC000"/>
                </a:solidFill>
                <a:latin typeface="Trebuchet MS" pitchFamily="34" charset="0"/>
              </a:endParaRPr>
            </a:p>
            <a:p>
              <a:pPr algn="ctr"/>
              <a:endParaRPr lang="en-US" sz="1400" b="1" baseline="0" dirty="0">
                <a:solidFill>
                  <a:srgbClr val="FFC000"/>
                </a:solidFill>
                <a:latin typeface="Trebuchet MS" pitchFamily="34" charset="0"/>
              </a:endParaRPr>
            </a:p>
            <a:p>
              <a:pPr algn="ctr"/>
              <a:endParaRPr lang="en-US" sz="1400" b="1" baseline="0" dirty="0">
                <a:solidFill>
                  <a:srgbClr val="FFC000"/>
                </a:solidFill>
                <a:latin typeface="Trebuchet MS" pitchFamily="34" charset="0"/>
              </a:endParaRPr>
            </a:p>
            <a:p>
              <a:pPr algn="ctr"/>
              <a:endParaRPr lang="en-US" sz="1400" b="1" baseline="0" dirty="0">
                <a:solidFill>
                  <a:srgbClr val="FFC000"/>
                </a:solidFill>
                <a:latin typeface="Trebuchet MS" pitchFamily="34" charset="0"/>
              </a:endParaRPr>
            </a:p>
            <a:p>
              <a:pPr algn="ctr"/>
              <a:endParaRPr lang="en-US" sz="1400" b="1" baseline="0" dirty="0">
                <a:solidFill>
                  <a:srgbClr val="FFC000"/>
                </a:solidFill>
                <a:latin typeface="Trebuchet MS" pitchFamily="34" charset="0"/>
              </a:endParaRPr>
            </a:p>
            <a:p>
              <a:pPr algn="ctr"/>
              <a:endParaRPr lang="en-US" sz="1400" b="1" baseline="0" dirty="0">
                <a:solidFill>
                  <a:srgbClr val="FFC000"/>
                </a:solidFill>
                <a:latin typeface="Trebuchet MS" pitchFamily="34" charset="0"/>
              </a:endParaRPr>
            </a:p>
            <a:p>
              <a:pPr algn="ctr"/>
              <a:r>
                <a:rPr lang="en-US" sz="1600" b="1" baseline="0" dirty="0">
                  <a:solidFill>
                    <a:srgbClr val="FFC000"/>
                  </a:solidFill>
                  <a:latin typeface="Trebuchet MS" pitchFamily="34" charset="0"/>
                </a:rPr>
                <a:t>Image Quality Check</a:t>
              </a:r>
            </a:p>
            <a:p>
              <a:pPr lvl="0" algn="l" defTabSz="977900"/>
              <a:r>
                <a:rPr lang="en-US" sz="1200" b="0" baseline="0" dirty="0">
                  <a:solidFill>
                    <a:schemeClr val="bg1">
                      <a:lumMod val="75000"/>
                    </a:schemeClr>
                  </a:solidFill>
                  <a:latin typeface="Trebuchet MS" pitchFamily="34" charset="0"/>
                </a:rPr>
                <a:t>Zoom in and look at your images at 100% magnification. If they look good they </a:t>
              </a:r>
              <a:br>
                <a:rPr lang="en-US" sz="1200" b="0" baseline="0" dirty="0">
                  <a:solidFill>
                    <a:schemeClr val="bg1">
                      <a:lumMod val="75000"/>
                    </a:schemeClr>
                  </a:solidFill>
                  <a:latin typeface="Trebuchet MS" pitchFamily="34" charset="0"/>
                </a:rPr>
              </a:br>
              <a:r>
                <a:rPr lang="en-US" sz="1200" b="0" baseline="0" dirty="0">
                  <a:solidFill>
                    <a:schemeClr val="bg1">
                      <a:lumMod val="75000"/>
                    </a:schemeClr>
                  </a:solidFill>
                  <a:latin typeface="Trebuchet MS" pitchFamily="34" charset="0"/>
                </a:rPr>
                <a:t>will print well. </a:t>
              </a:r>
              <a:endParaRPr lang="en-US" sz="1400" b="0" dirty="0">
                <a:latin typeface="Trebuchet MS" pitchFamily="34" charset="0"/>
              </a:endParaRPr>
            </a:p>
          </p:txBody>
        </p:sp>
        <p:cxnSp>
          <p:nvCxnSpPr>
            <p:cNvPr id="48" name="Straight Connector 47"/>
            <p:cNvCxnSpPr/>
            <p:nvPr/>
          </p:nvCxnSpPr>
          <p:spPr>
            <a:xfrm>
              <a:off x="-11331688" y="5665498"/>
              <a:ext cx="10999746" cy="2783"/>
            </a:xfrm>
            <a:prstGeom prst="line">
              <a:avLst/>
            </a:prstGeom>
            <a:ln>
              <a:solidFill>
                <a:srgbClr val="FFC000"/>
              </a:solidFill>
            </a:ln>
          </p:spPr>
          <p:style>
            <a:lnRef idx="1">
              <a:schemeClr val="accent1"/>
            </a:lnRef>
            <a:fillRef idx="0">
              <a:schemeClr val="accent1"/>
            </a:fillRef>
            <a:effectRef idx="0">
              <a:schemeClr val="accent1"/>
            </a:effectRef>
            <a:fontRef idx="minor">
              <a:schemeClr val="tx1"/>
            </a:fontRef>
          </p:style>
        </p:cxnSp>
        <p:pic>
          <p:nvPicPr>
            <p:cNvPr id="60" name="Picture 59"/>
            <p:cNvPicPr>
              <a:picLocks noChangeAspect="1"/>
            </p:cNvPicPr>
            <p:nvPr userDrawn="1"/>
          </p:nvPicPr>
          <p:blipFill>
            <a:blip r:embed="rId4"/>
            <a:stretch>
              <a:fillRect/>
            </a:stretch>
          </p:blipFill>
          <p:spPr>
            <a:xfrm>
              <a:off x="-10736023" y="6899417"/>
              <a:ext cx="1597665" cy="1001614"/>
            </a:xfrm>
            <a:prstGeom prst="rect">
              <a:avLst/>
            </a:prstGeom>
          </p:spPr>
        </p:pic>
        <p:pic>
          <p:nvPicPr>
            <p:cNvPr id="61" name="Picture 60"/>
            <p:cNvPicPr>
              <a:picLocks noChangeAspect="1"/>
            </p:cNvPicPr>
            <p:nvPr userDrawn="1"/>
          </p:nvPicPr>
          <p:blipFill>
            <a:blip r:embed="rId5"/>
            <a:stretch>
              <a:fillRect/>
            </a:stretch>
          </p:blipFill>
          <p:spPr>
            <a:xfrm>
              <a:off x="-10714081" y="10736764"/>
              <a:ext cx="9986807" cy="877997"/>
            </a:xfrm>
            <a:prstGeom prst="rect">
              <a:avLst/>
            </a:prstGeom>
          </p:spPr>
        </p:pic>
        <p:grpSp>
          <p:nvGrpSpPr>
            <p:cNvPr id="62" name="Group 61"/>
            <p:cNvGrpSpPr/>
            <p:nvPr userDrawn="1"/>
          </p:nvGrpSpPr>
          <p:grpSpPr>
            <a:xfrm>
              <a:off x="-9844888" y="16323725"/>
              <a:ext cx="7631077" cy="1987414"/>
              <a:chOff x="-4516464" y="9371858"/>
              <a:chExt cx="3516822" cy="1095721"/>
            </a:xfrm>
          </p:grpSpPr>
          <p:grpSp>
            <p:nvGrpSpPr>
              <p:cNvPr id="68" name="Group 67"/>
              <p:cNvGrpSpPr/>
              <p:nvPr userDrawn="1"/>
            </p:nvGrpSpPr>
            <p:grpSpPr>
              <a:xfrm>
                <a:off x="-2783494" y="9371902"/>
                <a:ext cx="624373" cy="894738"/>
                <a:chOff x="-3958698" y="8697103"/>
                <a:chExt cx="779266" cy="1282149"/>
              </a:xfrm>
            </p:grpSpPr>
            <p:pic>
              <p:nvPicPr>
                <p:cNvPr id="74" name="Picture 73"/>
                <p:cNvPicPr>
                  <a:picLocks noChangeAspect="1"/>
                </p:cNvPicPr>
                <p:nvPr userDrawn="1"/>
              </p:nvPicPr>
              <p:blipFill>
                <a:blip r:embed="rId6"/>
                <a:stretch>
                  <a:fillRect/>
                </a:stretch>
              </p:blipFill>
              <p:spPr>
                <a:xfrm>
                  <a:off x="-3948160" y="8697103"/>
                  <a:ext cx="768728" cy="1090753"/>
                </a:xfrm>
                <a:prstGeom prst="rect">
                  <a:avLst/>
                </a:prstGeom>
              </p:spPr>
            </p:pic>
            <p:sp>
              <p:nvSpPr>
                <p:cNvPr id="83" name="TextBox 82"/>
                <p:cNvSpPr txBox="1"/>
                <p:nvPr userDrawn="1"/>
              </p:nvSpPr>
              <p:spPr>
                <a:xfrm>
                  <a:off x="-3958698" y="9736093"/>
                  <a:ext cx="779263" cy="243159"/>
                </a:xfrm>
                <a:prstGeom prst="rect">
                  <a:avLst/>
                </a:prstGeom>
                <a:solidFill>
                  <a:schemeClr val="accent1"/>
                </a:solidFill>
                <a:ln>
                  <a:noFill/>
                </a:ln>
              </p:spPr>
              <p:txBody>
                <a:bodyPr wrap="square" lIns="0" tIns="0" rIns="0" bIns="0" rtlCol="0">
                  <a:spAutoFit/>
                </a:bodyPr>
                <a:lstStyle/>
                <a:p>
                  <a:pPr algn="ctr"/>
                  <a:r>
                    <a:rPr lang="en-US" sz="1200" b="1" dirty="0">
                      <a:solidFill>
                        <a:schemeClr val="tx1"/>
                      </a:solidFill>
                    </a:rPr>
                    <a:t>ORIGINAL</a:t>
                  </a:r>
                </a:p>
              </p:txBody>
            </p:sp>
          </p:grpSp>
          <p:grpSp>
            <p:nvGrpSpPr>
              <p:cNvPr id="69" name="Group 68"/>
              <p:cNvGrpSpPr/>
              <p:nvPr userDrawn="1"/>
            </p:nvGrpSpPr>
            <p:grpSpPr>
              <a:xfrm>
                <a:off x="-2033159" y="9371858"/>
                <a:ext cx="1033517" cy="907667"/>
                <a:chOff x="-2921738" y="8879046"/>
                <a:chExt cx="1420279" cy="1247336"/>
              </a:xfrm>
            </p:grpSpPr>
            <p:pic>
              <p:nvPicPr>
                <p:cNvPr id="72" name="Picture 71"/>
                <p:cNvPicPr>
                  <a:picLocks noChangeAspect="1"/>
                </p:cNvPicPr>
                <p:nvPr userDrawn="1"/>
              </p:nvPicPr>
              <p:blipFill>
                <a:blip r:embed="rId6"/>
                <a:stretch>
                  <a:fillRect/>
                </a:stretch>
              </p:blipFill>
              <p:spPr>
                <a:xfrm>
                  <a:off x="-2921738" y="8879046"/>
                  <a:ext cx="1420279" cy="1029695"/>
                </a:xfrm>
                <a:prstGeom prst="rect">
                  <a:avLst/>
                </a:prstGeom>
              </p:spPr>
            </p:pic>
            <p:sp>
              <p:nvSpPr>
                <p:cNvPr id="73" name="TextBox 72"/>
                <p:cNvSpPr txBox="1"/>
                <p:nvPr userDrawn="1"/>
              </p:nvSpPr>
              <p:spPr>
                <a:xfrm>
                  <a:off x="-2918992" y="9854329"/>
                  <a:ext cx="1417533" cy="272053"/>
                </a:xfrm>
                <a:prstGeom prst="rect">
                  <a:avLst/>
                </a:prstGeom>
                <a:solidFill>
                  <a:srgbClr val="FF0000"/>
                </a:solidFill>
              </p:spPr>
              <p:txBody>
                <a:bodyPr wrap="square" lIns="0" tIns="0" rIns="0" bIns="0" rtlCol="0">
                  <a:spAutoFit/>
                </a:bodyPr>
                <a:lstStyle/>
                <a:p>
                  <a:pPr algn="ctr"/>
                  <a:r>
                    <a:rPr lang="en-US" sz="1400" b="1" dirty="0">
                      <a:solidFill>
                        <a:schemeClr val="bg1"/>
                      </a:solidFill>
                    </a:rPr>
                    <a:t>DISTORTED</a:t>
                  </a:r>
                  <a:endParaRPr lang="en-US" sz="700" b="1" dirty="0">
                    <a:solidFill>
                      <a:schemeClr val="bg1"/>
                    </a:solidFill>
                  </a:endParaRPr>
                </a:p>
              </p:txBody>
            </p:sp>
          </p:grpSp>
          <p:pic>
            <p:nvPicPr>
              <p:cNvPr id="70" name="Picture 69"/>
              <p:cNvPicPr>
                <a:picLocks noChangeAspect="1"/>
              </p:cNvPicPr>
              <p:nvPr userDrawn="1"/>
            </p:nvPicPr>
            <p:blipFill>
              <a:blip r:embed="rId7"/>
              <a:stretch>
                <a:fillRect/>
              </a:stretch>
            </p:blipFill>
            <p:spPr>
              <a:xfrm>
                <a:off x="-4516464" y="9371875"/>
                <a:ext cx="1098742" cy="847761"/>
              </a:xfrm>
              <a:prstGeom prst="rect">
                <a:avLst/>
              </a:prstGeom>
            </p:spPr>
          </p:pic>
          <p:sp>
            <p:nvSpPr>
              <p:cNvPr id="71" name="TextBox 70"/>
              <p:cNvSpPr txBox="1"/>
              <p:nvPr userDrawn="1"/>
            </p:nvSpPr>
            <p:spPr>
              <a:xfrm>
                <a:off x="-4471893" y="10269611"/>
                <a:ext cx="1035685" cy="197968"/>
              </a:xfrm>
              <a:prstGeom prst="rect">
                <a:avLst/>
              </a:prstGeom>
              <a:noFill/>
            </p:spPr>
            <p:txBody>
              <a:bodyPr wrap="square" lIns="0" tIns="0" rIns="0" bIns="0" rtlCol="0">
                <a:spAutoFit/>
              </a:bodyPr>
              <a:lstStyle/>
              <a:p>
                <a:pPr algn="ctr"/>
                <a:r>
                  <a:rPr lang="en-US" sz="1400" dirty="0">
                    <a:solidFill>
                      <a:schemeClr val="bg1"/>
                    </a:solidFill>
                  </a:rPr>
                  <a:t>Corner</a:t>
                </a:r>
                <a:r>
                  <a:rPr lang="en-US" sz="1400" baseline="0" dirty="0">
                    <a:solidFill>
                      <a:schemeClr val="bg1"/>
                    </a:solidFill>
                  </a:rPr>
                  <a:t> handles</a:t>
                </a:r>
                <a:endParaRPr lang="en-US" sz="1400" dirty="0">
                  <a:solidFill>
                    <a:schemeClr val="bg1"/>
                  </a:solidFill>
                </a:endParaRPr>
              </a:p>
            </p:txBody>
          </p:sp>
        </p:grpSp>
        <p:grpSp>
          <p:nvGrpSpPr>
            <p:cNvPr id="63" name="Group 62"/>
            <p:cNvGrpSpPr/>
            <p:nvPr userDrawn="1"/>
          </p:nvGrpSpPr>
          <p:grpSpPr>
            <a:xfrm>
              <a:off x="-10453959" y="20181409"/>
              <a:ext cx="9139095" cy="2061267"/>
              <a:chOff x="-4818881" y="11473837"/>
              <a:chExt cx="4211800" cy="1136440"/>
            </a:xfrm>
          </p:grpSpPr>
          <p:graphicFrame>
            <p:nvGraphicFramePr>
              <p:cNvPr id="64" name="Object 63"/>
              <p:cNvGraphicFramePr>
                <a:graphicFrameLocks noChangeAspect="1"/>
              </p:cNvGraphicFramePr>
              <p:nvPr userDrawn="1">
                <p:extLst>
                  <p:ext uri="{D42A27DB-BD31-4B8C-83A1-F6EECF244321}">
                    <p14:modId xmlns:p14="http://schemas.microsoft.com/office/powerpoint/2010/main" val="520433615"/>
                  </p:ext>
                </p:extLst>
              </p:nvPr>
            </p:nvGraphicFramePr>
            <p:xfrm>
              <a:off x="-4610234" y="11483555"/>
              <a:ext cx="1828800" cy="1117600"/>
            </p:xfrm>
            <a:graphic>
              <a:graphicData uri="http://schemas.openxmlformats.org/presentationml/2006/ole">
                <mc:AlternateContent xmlns:mc="http://schemas.openxmlformats.org/markup-compatibility/2006">
                  <mc:Choice xmlns:v="urn:schemas-microsoft-com:vml" Requires="v">
                    <p:oleObj spid="_x0000_s2053" name="Image" r:id="rId8" imgW="1828571" imgH="1117460" progId="">
                      <p:embed/>
                    </p:oleObj>
                  </mc:Choice>
                  <mc:Fallback>
                    <p:oleObj name="Image" r:id="rId8" imgW="1828571" imgH="1117460" progId="">
                      <p:embed/>
                      <p:pic>
                        <p:nvPicPr>
                          <p:cNvPr id="64" name="Object 63"/>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610234" y="11483555"/>
                            <a:ext cx="1828800" cy="11176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65" name="Object 64"/>
              <p:cNvGraphicFramePr>
                <a:graphicFrameLocks noChangeAspect="1"/>
              </p:cNvGraphicFramePr>
              <p:nvPr userDrawn="1">
                <p:extLst>
                  <p:ext uri="{D42A27DB-BD31-4B8C-83A1-F6EECF244321}">
                    <p14:modId xmlns:p14="http://schemas.microsoft.com/office/powerpoint/2010/main" val="1673285203"/>
                  </p:ext>
                </p:extLst>
              </p:nvPr>
            </p:nvGraphicFramePr>
            <p:xfrm>
              <a:off x="-2637523" y="11492677"/>
              <a:ext cx="1828800" cy="1117600"/>
            </p:xfrm>
            <a:graphic>
              <a:graphicData uri="http://schemas.openxmlformats.org/presentationml/2006/ole">
                <mc:AlternateContent xmlns:mc="http://schemas.openxmlformats.org/markup-compatibility/2006">
                  <mc:Choice xmlns:v="urn:schemas-microsoft-com:vml" Requires="v">
                    <p:oleObj spid="_x0000_s2054" name="Image" r:id="rId10" imgW="1828571" imgH="1117460" progId="">
                      <p:embed/>
                    </p:oleObj>
                  </mc:Choice>
                  <mc:Fallback>
                    <p:oleObj name="Image" r:id="rId10" imgW="1828571" imgH="1117460" progId="">
                      <p:embed/>
                      <p:pic>
                        <p:nvPicPr>
                          <p:cNvPr id="65" name="Object 64"/>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637523" y="11492677"/>
                            <a:ext cx="1828800" cy="11176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66" name="TextBox 65"/>
              <p:cNvSpPr txBox="1"/>
              <p:nvPr userDrawn="1"/>
            </p:nvSpPr>
            <p:spPr>
              <a:xfrm rot="16200000">
                <a:off x="-5312672" y="11977340"/>
                <a:ext cx="1117601" cy="130020"/>
              </a:xfrm>
              <a:prstGeom prst="rect">
                <a:avLst/>
              </a:prstGeom>
              <a:noFill/>
            </p:spPr>
            <p:txBody>
              <a:bodyPr wrap="square" lIns="0" tIns="0" rIns="0" bIns="0" rtlCol="0">
                <a:spAutoFit/>
              </a:bodyPr>
              <a:lstStyle/>
              <a:p>
                <a:pPr algn="ctr"/>
                <a:r>
                  <a:rPr lang="en-US" sz="1100" dirty="0">
                    <a:solidFill>
                      <a:srgbClr val="92D050"/>
                    </a:solidFill>
                  </a:rPr>
                  <a:t>Good</a:t>
                </a:r>
                <a:r>
                  <a:rPr lang="en-US" sz="1100" baseline="0" dirty="0">
                    <a:solidFill>
                      <a:srgbClr val="92D050"/>
                    </a:solidFill>
                  </a:rPr>
                  <a:t> </a:t>
                </a:r>
                <a:r>
                  <a:rPr lang="en-US" sz="1100" baseline="0" dirty="0">
                    <a:solidFill>
                      <a:schemeClr val="bg1"/>
                    </a:solidFill>
                  </a:rPr>
                  <a:t>printing quality</a:t>
                </a:r>
                <a:endParaRPr lang="en-US" sz="1100" dirty="0">
                  <a:solidFill>
                    <a:schemeClr val="bg1"/>
                  </a:solidFill>
                </a:endParaRPr>
              </a:p>
            </p:txBody>
          </p:sp>
          <p:sp>
            <p:nvSpPr>
              <p:cNvPr id="67" name="TextBox 66"/>
              <p:cNvSpPr txBox="1"/>
              <p:nvPr userDrawn="1"/>
            </p:nvSpPr>
            <p:spPr>
              <a:xfrm rot="16200000">
                <a:off x="-1236802" y="11961717"/>
                <a:ext cx="1117601" cy="141841"/>
              </a:xfrm>
              <a:prstGeom prst="rect">
                <a:avLst/>
              </a:prstGeom>
              <a:noFill/>
            </p:spPr>
            <p:txBody>
              <a:bodyPr wrap="square" lIns="0" tIns="0" rIns="0" bIns="0" rtlCol="0">
                <a:spAutoFit/>
              </a:bodyPr>
              <a:lstStyle/>
              <a:p>
                <a:pPr algn="ctr"/>
                <a:r>
                  <a:rPr lang="en-US" sz="1200" dirty="0">
                    <a:solidFill>
                      <a:srgbClr val="FF0000"/>
                    </a:solidFill>
                  </a:rPr>
                  <a:t>Bad </a:t>
                </a:r>
                <a:r>
                  <a:rPr lang="en-US" sz="1200" dirty="0">
                    <a:solidFill>
                      <a:schemeClr val="bg1"/>
                    </a:solidFill>
                  </a:rPr>
                  <a:t>printing quality</a:t>
                </a:r>
              </a:p>
            </p:txBody>
          </p:sp>
        </p:grpSp>
      </p:grpSp>
      <p:grpSp>
        <p:nvGrpSpPr>
          <p:cNvPr id="84" name="Group 83"/>
          <p:cNvGrpSpPr>
            <a:grpSpLocks noChangeAspect="1"/>
          </p:cNvGrpSpPr>
          <p:nvPr userDrawn="1"/>
        </p:nvGrpSpPr>
        <p:grpSpPr>
          <a:xfrm>
            <a:off x="10855386" y="-21438"/>
            <a:ext cx="6632760" cy="15145553"/>
            <a:chOff x="36782324" y="2"/>
            <a:chExt cx="11062139" cy="25259805"/>
          </a:xfrm>
        </p:grpSpPr>
        <p:sp>
          <p:nvSpPr>
            <p:cNvPr id="85" name="Rectangle 84"/>
            <p:cNvSpPr/>
            <p:nvPr userDrawn="1"/>
          </p:nvSpPr>
          <p:spPr>
            <a:xfrm>
              <a:off x="36782324" y="2"/>
              <a:ext cx="11062139" cy="25259805"/>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457200" tIns="457200" rIns="457200" bIns="0" rtlCol="0" anchor="t" anchorCtr="0"/>
            <a:lstStyle/>
            <a:p>
              <a:pPr algn="ctr"/>
              <a:r>
                <a:rPr lang="en-US" sz="2400" b="1" spc="600" dirty="0">
                  <a:solidFill>
                    <a:schemeClr val="bg1"/>
                  </a:solidFill>
                  <a:latin typeface="Trebuchet MS" pitchFamily="34" charset="0"/>
                </a:rPr>
                <a:t>QUICK START (cont.)</a:t>
              </a:r>
            </a:p>
            <a:p>
              <a:pPr algn="ctr"/>
              <a:endParaRPr lang="en-US" sz="2000" b="1" baseline="0" dirty="0">
                <a:solidFill>
                  <a:schemeClr val="bg1"/>
                </a:solidFill>
                <a:latin typeface="Trebuchet MS" pitchFamily="34" charset="0"/>
              </a:endParaRPr>
            </a:p>
            <a:p>
              <a:pPr algn="ctr"/>
              <a:r>
                <a:rPr lang="en-US" sz="1600" b="1" baseline="0" dirty="0">
                  <a:solidFill>
                    <a:srgbClr val="FFC000"/>
                  </a:solidFill>
                  <a:latin typeface="Trebuchet MS" pitchFamily="34" charset="0"/>
                </a:rPr>
                <a:t>How to change the template color theme</a:t>
              </a:r>
            </a:p>
            <a:p>
              <a:pPr marL="0" marR="0" lvl="2" indent="0" algn="l" defTabSz="114300" rtl="0" eaLnBrk="1" fontAlgn="auto" latinLnBrk="0" hangingPunct="1">
                <a:lnSpc>
                  <a:spcPct val="100000"/>
                </a:lnSpc>
                <a:spcBef>
                  <a:spcPts val="0"/>
                </a:spcBef>
                <a:spcAft>
                  <a:spcPts val="0"/>
                </a:spcAft>
                <a:buClrTx/>
                <a:buSzTx/>
                <a:buFontTx/>
                <a:buNone/>
                <a:tabLst/>
                <a:defRPr/>
              </a:pPr>
              <a:r>
                <a:rPr lang="en-US" sz="1200" b="0" baseline="0" dirty="0">
                  <a:solidFill>
                    <a:schemeClr val="bg1">
                      <a:lumMod val="75000"/>
                    </a:schemeClr>
                  </a:solidFill>
                  <a:latin typeface="Trebuchet MS" pitchFamily="34" charset="0"/>
                </a:rPr>
                <a:t>You can easily change the color theme of your poster by going to the DESIGN menu, click on COLORS, and choose the color theme of your choice. You can </a:t>
              </a:r>
              <a:r>
                <a:rPr lang="en-US" sz="1200" b="0" spc="0" baseline="0" dirty="0">
                  <a:solidFill>
                    <a:schemeClr val="bg1">
                      <a:lumMod val="75000"/>
                    </a:schemeClr>
                  </a:solidFill>
                  <a:latin typeface="Trebuchet MS" pitchFamily="34" charset="0"/>
                </a:rPr>
                <a:t>also create your own color theme.</a:t>
              </a:r>
            </a:p>
            <a:p>
              <a:pPr marL="0" marR="0" lvl="2" indent="0" algn="l" defTabSz="114300" rtl="0" eaLnBrk="1" fontAlgn="auto" latinLnBrk="0" hangingPunct="1">
                <a:lnSpc>
                  <a:spcPct val="100000"/>
                </a:lnSpc>
                <a:spcBef>
                  <a:spcPts val="0"/>
                </a:spcBef>
                <a:spcAft>
                  <a:spcPts val="0"/>
                </a:spcAft>
                <a:buClrTx/>
                <a:buSzTx/>
                <a:buFontTx/>
                <a:buNone/>
                <a:tabLst/>
                <a:defRPr/>
              </a:pPr>
              <a:endParaRPr lang="en-US" sz="1200" b="0" baseline="0" dirty="0">
                <a:solidFill>
                  <a:schemeClr val="bg1">
                    <a:lumMod val="75000"/>
                  </a:schemeClr>
                </a:solidFill>
                <a:latin typeface="Trebuchet MS" pitchFamily="34" charset="0"/>
              </a:endParaRPr>
            </a:p>
            <a:p>
              <a:pPr marL="0" indent="0" algn="l" defTabSz="114300"/>
              <a:endParaRPr lang="en-US" sz="1200" b="0" baseline="0" dirty="0">
                <a:solidFill>
                  <a:schemeClr val="bg1">
                    <a:lumMod val="75000"/>
                  </a:schemeClr>
                </a:solidFill>
                <a:latin typeface="Trebuchet MS" pitchFamily="34" charset="0"/>
              </a:endParaRPr>
            </a:p>
            <a:p>
              <a:pPr marL="0" indent="0" algn="l" defTabSz="114300"/>
              <a:endParaRPr lang="en-US" sz="1200" b="0" baseline="0" dirty="0">
                <a:solidFill>
                  <a:schemeClr val="bg1">
                    <a:lumMod val="75000"/>
                  </a:schemeClr>
                </a:solidFill>
                <a:latin typeface="Trebuchet MS" pitchFamily="34" charset="0"/>
              </a:endParaRPr>
            </a:p>
            <a:p>
              <a:pPr marL="0" indent="0" algn="l" defTabSz="114300"/>
              <a:endParaRPr lang="en-US" sz="1200" b="0" baseline="0" dirty="0">
                <a:solidFill>
                  <a:schemeClr val="bg1">
                    <a:lumMod val="75000"/>
                  </a:schemeClr>
                </a:solidFill>
                <a:latin typeface="Trebuchet MS" pitchFamily="34" charset="0"/>
              </a:endParaRPr>
            </a:p>
            <a:p>
              <a:pPr marL="0" indent="0" algn="l" defTabSz="114300"/>
              <a:endParaRPr lang="en-US" sz="1200" b="0" baseline="0" dirty="0">
                <a:solidFill>
                  <a:schemeClr val="bg1">
                    <a:lumMod val="75000"/>
                  </a:schemeClr>
                </a:solidFill>
                <a:latin typeface="Trebuchet MS" pitchFamily="34" charset="0"/>
              </a:endParaRPr>
            </a:p>
            <a:p>
              <a:pPr marL="0" indent="0" algn="l" defTabSz="114300"/>
              <a:endParaRPr lang="en-US" sz="1200" b="0" baseline="0" dirty="0">
                <a:solidFill>
                  <a:schemeClr val="bg1">
                    <a:lumMod val="75000"/>
                  </a:schemeClr>
                </a:solidFill>
                <a:latin typeface="Trebuchet MS" pitchFamily="34" charset="0"/>
              </a:endParaRPr>
            </a:p>
            <a:p>
              <a:pPr marL="0" indent="0" algn="l" defTabSz="114300"/>
              <a:endParaRPr lang="en-US" sz="1200" b="0" baseline="0" dirty="0">
                <a:solidFill>
                  <a:schemeClr val="bg1">
                    <a:lumMod val="75000"/>
                  </a:schemeClr>
                </a:solidFill>
                <a:latin typeface="Trebuchet MS" pitchFamily="34" charset="0"/>
              </a:endParaRPr>
            </a:p>
            <a:p>
              <a:pPr marL="0" indent="0" algn="l" defTabSz="114300"/>
              <a:r>
                <a:rPr lang="en-US" sz="1200" b="0" baseline="0" dirty="0">
                  <a:solidFill>
                    <a:schemeClr val="bg1">
                      <a:lumMod val="75000"/>
                    </a:schemeClr>
                  </a:solidFill>
                  <a:latin typeface="Trebuchet MS" pitchFamily="34" charset="0"/>
                </a:rPr>
                <a:t>You can also manually change the color of your background by going to VIEW &gt; SLIDE MASTER.  After you finish working on the master be sure to go to VIEW &gt; NORMAL to continue working on your poster.</a:t>
              </a:r>
            </a:p>
            <a:p>
              <a:pPr marL="0" indent="0" algn="l" defTabSz="114300"/>
              <a:endParaRPr lang="en-US" sz="1200" b="0" baseline="0" dirty="0">
                <a:solidFill>
                  <a:schemeClr val="bg1">
                    <a:lumMod val="75000"/>
                  </a:schemeClr>
                </a:solidFill>
                <a:latin typeface="Trebuchet MS" pitchFamily="34" charset="0"/>
              </a:endParaRPr>
            </a:p>
            <a:p>
              <a:pPr algn="ctr"/>
              <a:r>
                <a:rPr lang="en-US" sz="1600" b="1" baseline="0" dirty="0">
                  <a:solidFill>
                    <a:srgbClr val="FFC000"/>
                  </a:solidFill>
                  <a:latin typeface="Trebuchet MS" pitchFamily="34" charset="0"/>
                </a:rPr>
                <a:t>How to add Text</a:t>
              </a:r>
            </a:p>
            <a:p>
              <a:pPr marL="1730375" lvl="2" indent="0" algn="l" defTabSz="114300"/>
              <a:r>
                <a:rPr lang="en-US" sz="1200" b="0" baseline="0" dirty="0">
                  <a:solidFill>
                    <a:schemeClr val="bg1">
                      <a:lumMod val="75000"/>
                    </a:schemeClr>
                  </a:solidFill>
                  <a:latin typeface="Trebuchet MS" pitchFamily="34" charset="0"/>
                </a:rPr>
                <a:t>The template comes with a number of pre-formatted placeholders for headers and text blocks. You can add more blocks by copying and pasting the existing ones or by adding a text box from the HOME menu. </a:t>
              </a:r>
            </a:p>
            <a:p>
              <a:pPr marL="1518341" lvl="2" indent="0" algn="l" defTabSz="114300"/>
              <a:endParaRPr lang="en-US" sz="1200" b="0" baseline="0" dirty="0">
                <a:solidFill>
                  <a:schemeClr val="bg1">
                    <a:lumMod val="75000"/>
                  </a:schemeClr>
                </a:solidFill>
                <a:latin typeface="Trebuchet MS" pitchFamily="34" charset="0"/>
              </a:endParaRPr>
            </a:p>
            <a:p>
              <a:pPr marL="0" marR="0" lvl="0" indent="0" algn="ctr" defTabSz="1518341" rtl="0" eaLnBrk="1" fontAlgn="auto" latinLnBrk="0" hangingPunct="1">
                <a:lnSpc>
                  <a:spcPct val="100000"/>
                </a:lnSpc>
                <a:spcBef>
                  <a:spcPts val="0"/>
                </a:spcBef>
                <a:spcAft>
                  <a:spcPts val="0"/>
                </a:spcAft>
                <a:buClrTx/>
                <a:buSzTx/>
                <a:buFontTx/>
                <a:buNone/>
                <a:tabLst/>
                <a:defRPr/>
              </a:pPr>
              <a:r>
                <a:rPr lang="en-US" sz="1200" b="0" baseline="0" dirty="0">
                  <a:solidFill>
                    <a:schemeClr val="bg1">
                      <a:lumMod val="75000"/>
                    </a:schemeClr>
                  </a:solidFill>
                  <a:latin typeface="Trebuchet MS" pitchFamily="34" charset="0"/>
                </a:rPr>
                <a:t> </a:t>
              </a:r>
              <a:r>
                <a:rPr kumimoji="0" lang="en-US" sz="1600" b="1" i="0" u="none" strike="noStrike" kern="1200" cap="none" spc="0" normalizeH="0" baseline="0" noProof="0" dirty="0">
                  <a:ln>
                    <a:noFill/>
                  </a:ln>
                  <a:solidFill>
                    <a:srgbClr val="FFC000"/>
                  </a:solidFill>
                  <a:effectLst/>
                  <a:uLnTx/>
                  <a:uFillTx/>
                  <a:latin typeface="Trebuchet MS" pitchFamily="34" charset="0"/>
                </a:rPr>
                <a:t>Text size</a:t>
              </a:r>
            </a:p>
            <a:p>
              <a:pPr marL="0" marR="0" lvl="0" indent="0" algn="l" defTabSz="1143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lumMod val="75000"/>
                    </a:prstClr>
                  </a:solidFill>
                  <a:effectLst/>
                  <a:uLnTx/>
                  <a:uFillTx/>
                  <a:latin typeface="Trebuchet MS" pitchFamily="34" charset="0"/>
                </a:rPr>
                <a:t>Adjust the size of your text based on how much content you have to present. The default template text offers a good starting point. Follow the conference requirements.</a:t>
              </a:r>
              <a:endParaRPr lang="en-US" sz="1200" b="0" baseline="0" dirty="0">
                <a:solidFill>
                  <a:schemeClr val="bg1">
                    <a:lumMod val="75000"/>
                  </a:schemeClr>
                </a:solidFill>
                <a:latin typeface="Trebuchet MS" pitchFamily="34" charset="0"/>
              </a:endParaRPr>
            </a:p>
            <a:p>
              <a:pPr marL="1518341" lvl="2" indent="0" algn="l" defTabSz="114300"/>
              <a:endParaRPr lang="en-US" sz="1200" b="0" baseline="0" dirty="0">
                <a:solidFill>
                  <a:schemeClr val="bg1">
                    <a:lumMod val="75000"/>
                  </a:schemeClr>
                </a:solidFill>
                <a:latin typeface="Trebuchet MS" pitchFamily="34" charset="0"/>
              </a:endParaRPr>
            </a:p>
            <a:p>
              <a:pPr algn="ctr"/>
              <a:r>
                <a:rPr lang="en-US" sz="1600" b="1" baseline="0" dirty="0">
                  <a:solidFill>
                    <a:srgbClr val="FFC000"/>
                  </a:solidFill>
                  <a:latin typeface="Trebuchet MS" pitchFamily="34" charset="0"/>
                </a:rPr>
                <a:t>How to add Tables</a:t>
              </a:r>
            </a:p>
            <a:p>
              <a:pPr marL="971550" lvl="1" indent="0" algn="l" defTabSz="114300"/>
              <a:r>
                <a:rPr lang="en-US" sz="1200" b="0" baseline="0" dirty="0">
                  <a:solidFill>
                    <a:schemeClr val="bg1">
                      <a:lumMod val="75000"/>
                    </a:schemeClr>
                  </a:solidFill>
                  <a:latin typeface="Trebuchet MS" pitchFamily="34" charset="0"/>
                </a:rPr>
                <a:t>To add a table from scratch go to the INSERT menu and click on TABLE. A drop-down box will help you select rows and columns. </a:t>
              </a:r>
            </a:p>
            <a:p>
              <a:pPr marL="0" lvl="0" indent="0" algn="l" defTabSz="114300"/>
              <a:r>
                <a:rPr lang="en-US" sz="1200" b="0" baseline="0" dirty="0">
                  <a:solidFill>
                    <a:schemeClr val="bg1">
                      <a:lumMod val="75000"/>
                    </a:schemeClr>
                  </a:solidFill>
                  <a:latin typeface="Trebuchet MS" pitchFamily="34" charset="0"/>
                </a:rPr>
                <a:t>You can also copy and a paste a table from Word or another PowerPoint document. A pasted table may need to be re-formatted by RIGHT-CLICK &gt; FORMAT SHAPE, TEXT BOX, Margins.</a:t>
              </a:r>
            </a:p>
            <a:p>
              <a:pPr marL="0" lvl="0" indent="0" algn="l" defTabSz="114300"/>
              <a:endParaRPr lang="en-US" sz="1200" b="0" baseline="0" dirty="0">
                <a:solidFill>
                  <a:schemeClr val="bg1">
                    <a:lumMod val="75000"/>
                  </a:schemeClr>
                </a:solidFill>
                <a:latin typeface="Trebuchet MS" pitchFamily="34" charset="0"/>
              </a:endParaRPr>
            </a:p>
            <a:p>
              <a:pPr marL="0" marR="0" lvl="0" indent="0" algn="ctr" defTabSz="1518341"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C000"/>
                  </a:solidFill>
                  <a:effectLst/>
                  <a:uLnTx/>
                  <a:uFillTx/>
                  <a:latin typeface="Trebuchet MS" pitchFamily="34" charset="0"/>
                </a:rPr>
                <a:t>Graphs / Charts</a:t>
              </a:r>
            </a:p>
            <a:p>
              <a:pPr marL="0" marR="0" lvl="0" indent="0" algn="l" defTabSz="1143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lumMod val="75000"/>
                    </a:prstClr>
                  </a:solidFill>
                  <a:effectLst/>
                  <a:uLnTx/>
                  <a:uFillTx/>
                  <a:latin typeface="Trebuchet MS" pitchFamily="34" charset="0"/>
                </a:rPr>
                <a:t>You can simply copy and paste charts and graphs from Excel or Word. Some reformatting may be required depending on how the original document has been created.</a:t>
              </a:r>
            </a:p>
            <a:p>
              <a:pPr marL="0" marR="0" lvl="0" indent="0" algn="l" defTabSz="1143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lumMod val="75000"/>
                  </a:prstClr>
                </a:solidFill>
                <a:effectLst/>
                <a:uLnTx/>
                <a:uFillTx/>
                <a:latin typeface="Trebuchet MS" pitchFamily="34" charset="0"/>
              </a:endParaRPr>
            </a:p>
            <a:p>
              <a:pPr marL="0" marR="0" lvl="0" indent="0" algn="ctr" defTabSz="1518341"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C000"/>
                  </a:solidFill>
                  <a:effectLst/>
                  <a:uLnTx/>
                  <a:uFillTx/>
                  <a:latin typeface="Trebuchet MS" pitchFamily="34" charset="0"/>
                </a:rPr>
                <a:t>How to change the column configuration</a:t>
              </a:r>
            </a:p>
            <a:p>
              <a:pPr marL="0" marR="0" lvl="0" indent="0" algn="l" defTabSz="1143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lumMod val="75000"/>
                    </a:prstClr>
                  </a:solidFill>
                  <a:effectLst/>
                  <a:uLnTx/>
                  <a:uFillTx/>
                  <a:latin typeface="Trebuchet MS" pitchFamily="34" charset="0"/>
                </a:rPr>
                <a:t>RIGHT-CLICK on the poster background and select LAYOUT to see the column options available for this template. The poster columns can also be customized on the Master. VIEW &gt; MASTER.</a:t>
              </a:r>
            </a:p>
            <a:p>
              <a:pPr marL="0" marR="0" lvl="0" indent="0" algn="ctr" defTabSz="1518341" rtl="0" eaLnBrk="1" fontAlgn="auto" latinLnBrk="0" hangingPunct="1">
                <a:lnSpc>
                  <a:spcPct val="100000"/>
                </a:lnSpc>
                <a:spcBef>
                  <a:spcPts val="0"/>
                </a:spcBef>
                <a:spcAft>
                  <a:spcPts val="0"/>
                </a:spcAft>
                <a:buClrTx/>
                <a:buSzTx/>
                <a:buFontTx/>
                <a:buNone/>
                <a:tabLst/>
                <a:defRPr/>
              </a:pPr>
              <a:endParaRPr kumimoji="0" lang="en-US" sz="1600" b="1" i="0" u="none" strike="noStrike" kern="1200" cap="none" spc="0" normalizeH="0" baseline="0" noProof="0" dirty="0">
                <a:ln>
                  <a:noFill/>
                </a:ln>
                <a:solidFill>
                  <a:srgbClr val="FFC000"/>
                </a:solidFill>
                <a:effectLst/>
                <a:uLnTx/>
                <a:uFillTx/>
                <a:latin typeface="Trebuchet MS" pitchFamily="34" charset="0"/>
              </a:endParaRPr>
            </a:p>
            <a:p>
              <a:pPr marL="0" marR="0" lvl="0" indent="0" algn="ctr" defTabSz="1518341"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C000"/>
                  </a:solidFill>
                  <a:effectLst/>
                  <a:uLnTx/>
                  <a:uFillTx/>
                  <a:latin typeface="Trebuchet MS" pitchFamily="34" charset="0"/>
                </a:rPr>
                <a:t>How to remove the info bars</a:t>
              </a:r>
            </a:p>
            <a:p>
              <a:pPr marL="0" marR="0" lvl="0" indent="0" algn="l" defTabSz="1143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lumMod val="75000"/>
                    </a:prstClr>
                  </a:solidFill>
                  <a:effectLst/>
                  <a:uLnTx/>
                  <a:uFillTx/>
                  <a:latin typeface="Trebuchet MS" pitchFamily="34" charset="0"/>
                </a:rPr>
                <a:t>If you are working in PowerPoint for Windows and have finished your poster, save as PDF and the bars will not be included. You can also delete them by going to VIEW &gt; MASTER. On the Mac adjust the Page-Setup to match the Page-Setup in PowerPoint before you create a PDF. You can also delete them from the Slide Master.</a:t>
              </a:r>
            </a:p>
            <a:p>
              <a:pPr marL="0" marR="0" lvl="0" indent="0" algn="l" defTabSz="1143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lumMod val="75000"/>
                  </a:prstClr>
                </a:solidFill>
                <a:effectLst/>
                <a:uLnTx/>
                <a:uFillTx/>
                <a:latin typeface="Trebuchet MS" pitchFamily="34" charset="0"/>
              </a:endParaRPr>
            </a:p>
            <a:p>
              <a:pPr marL="0" marR="0" lvl="0" indent="0" algn="ctr" defTabSz="1518341"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C000"/>
                  </a:solidFill>
                  <a:effectLst/>
                  <a:uLnTx/>
                  <a:uFillTx/>
                  <a:latin typeface="Trebuchet MS" pitchFamily="34" charset="0"/>
                </a:rPr>
                <a:t>Save your work</a:t>
              </a:r>
            </a:p>
            <a:p>
              <a:pPr marL="0" marR="0" lvl="0" indent="0" algn="l" defTabSz="1143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lumMod val="75000"/>
                    </a:prstClr>
                  </a:solidFill>
                  <a:effectLst/>
                  <a:uLnTx/>
                  <a:uFillTx/>
                  <a:latin typeface="Trebuchet MS" pitchFamily="34" charset="0"/>
                </a:rPr>
                <a:t>Save your template as a PowerPoint document. For printing, save as PowerPoint or “Print-quality” PDF.</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b="0" baseline="0" dirty="0">
                <a:solidFill>
                  <a:schemeClr val="bg1">
                    <a:lumMod val="75000"/>
                  </a:schemeClr>
                </a:solidFill>
                <a:latin typeface="Trebuchet MS"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lumMod val="75000"/>
                  </a:prstClr>
                </a:solidFill>
                <a:effectLst/>
                <a:uLnTx/>
                <a:uFillTx/>
                <a:latin typeface="Trebuchet MS" pitchFamily="34" charset="0"/>
              </a:endParaRPr>
            </a:p>
          </p:txBody>
        </p:sp>
        <p:graphicFrame>
          <p:nvGraphicFramePr>
            <p:cNvPr id="86" name="Object 85"/>
            <p:cNvGraphicFramePr>
              <a:graphicFrameLocks noChangeAspect="1"/>
            </p:cNvGraphicFramePr>
            <p:nvPr userDrawn="1">
              <p:extLst>
                <p:ext uri="{D42A27DB-BD31-4B8C-83A1-F6EECF244321}">
                  <p14:modId xmlns:p14="http://schemas.microsoft.com/office/powerpoint/2010/main" val="2669998185"/>
                </p:ext>
              </p:extLst>
            </p:nvPr>
          </p:nvGraphicFramePr>
          <p:xfrm>
            <a:off x="39540164" y="3373117"/>
            <a:ext cx="5586150" cy="1716939"/>
          </p:xfrm>
          <a:graphic>
            <a:graphicData uri="http://schemas.openxmlformats.org/presentationml/2006/ole">
              <mc:AlternateContent xmlns:mc="http://schemas.openxmlformats.org/markup-compatibility/2006">
                <mc:Choice xmlns:v="urn:schemas-microsoft-com:vml" Requires="v">
                  <p:oleObj spid="_x0000_s2055" name="Image" r:id="rId12" imgW="4571429" imgH="1688889" progId="">
                    <p:embed/>
                  </p:oleObj>
                </mc:Choice>
                <mc:Fallback>
                  <p:oleObj name="Image" r:id="rId12" imgW="4571429" imgH="1688889" progId="">
                    <p:embed/>
                    <p:pic>
                      <p:nvPicPr>
                        <p:cNvPr id="86" name="Object 85"/>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9540164" y="3373117"/>
                          <a:ext cx="5586150" cy="1716939"/>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pic>
          <p:nvPicPr>
            <p:cNvPr id="87" name="Picture 86"/>
            <p:cNvPicPr>
              <a:picLocks noChangeAspect="1"/>
            </p:cNvPicPr>
            <p:nvPr userDrawn="1"/>
          </p:nvPicPr>
          <p:blipFill>
            <a:blip r:embed="rId14"/>
            <a:stretch>
              <a:fillRect/>
            </a:stretch>
          </p:blipFill>
          <p:spPr>
            <a:xfrm>
              <a:off x="37296876" y="6939883"/>
              <a:ext cx="2969584" cy="1140240"/>
            </a:xfrm>
            <a:prstGeom prst="rect">
              <a:avLst/>
            </a:prstGeom>
            <a:ln>
              <a:noFill/>
            </a:ln>
          </p:spPr>
        </p:pic>
        <p:graphicFrame>
          <p:nvGraphicFramePr>
            <p:cNvPr id="88" name="Object 87"/>
            <p:cNvGraphicFramePr>
              <a:graphicFrameLocks noChangeAspect="1"/>
            </p:cNvGraphicFramePr>
            <p:nvPr userDrawn="1">
              <p:extLst>
                <p:ext uri="{D42A27DB-BD31-4B8C-83A1-F6EECF244321}">
                  <p14:modId xmlns:p14="http://schemas.microsoft.com/office/powerpoint/2010/main" val="2191707227"/>
                </p:ext>
              </p:extLst>
            </p:nvPr>
          </p:nvGraphicFramePr>
          <p:xfrm>
            <a:off x="37524683" y="10243173"/>
            <a:ext cx="1482265" cy="825421"/>
          </p:xfrm>
          <a:graphic>
            <a:graphicData uri="http://schemas.openxmlformats.org/presentationml/2006/ole">
              <mc:AlternateContent xmlns:mc="http://schemas.openxmlformats.org/markup-compatibility/2006">
                <mc:Choice xmlns:v="urn:schemas-microsoft-com:vml" Requires="v">
                  <p:oleObj spid="_x0000_s2056" name="Image" r:id="rId15" imgW="1574603" imgH="1053968" progId="">
                    <p:embed/>
                  </p:oleObj>
                </mc:Choice>
                <mc:Fallback>
                  <p:oleObj name="Image" r:id="rId15" imgW="1574603" imgH="1053968" progId="">
                    <p:embed/>
                    <p:pic>
                      <p:nvPicPr>
                        <p:cNvPr id="88" name="Object 87"/>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37524683" y="10243173"/>
                          <a:ext cx="1482265" cy="82542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nvGrpSpPr>
            <p:cNvPr id="89" name="Group 88"/>
            <p:cNvGrpSpPr/>
            <p:nvPr userDrawn="1"/>
          </p:nvGrpSpPr>
          <p:grpSpPr>
            <a:xfrm>
              <a:off x="37163426" y="21301416"/>
              <a:ext cx="10354213" cy="1052914"/>
              <a:chOff x="31687960" y="27718135"/>
              <a:chExt cx="9771399" cy="1090621"/>
            </a:xfrm>
          </p:grpSpPr>
          <p:sp>
            <p:nvSpPr>
              <p:cNvPr id="91" name="Rounded Rectangle 90"/>
              <p:cNvSpPr/>
              <p:nvPr userDrawn="1"/>
            </p:nvSpPr>
            <p:spPr>
              <a:xfrm>
                <a:off x="31687960" y="27718135"/>
                <a:ext cx="9771397"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 name="Picture 7" descr="http://t2.gstatic.com/images?q=tbn:ANd9GcR4APHC6TT9w54M2zn_pvCiBxUNcspYPoVxirLRphBoJabfSvu7zw">
                <a:hlinkClick r:id="rId17"/>
              </p:cNvPr>
              <p:cNvPicPr>
                <a:picLocks noChangeAspect="1" noChangeArrowheads="1"/>
              </p:cNvPicPr>
              <p:nvPr userDrawn="1"/>
            </p:nvPicPr>
            <p:blipFill>
              <a:blip r:embed="rId18" cstate="print"/>
              <a:srcRect/>
              <a:stretch>
                <a:fillRect/>
              </a:stretch>
            </p:blipFill>
            <p:spPr bwMode="auto">
              <a:xfrm>
                <a:off x="31813899" y="27816462"/>
                <a:ext cx="914401" cy="914397"/>
              </a:xfrm>
              <a:prstGeom prst="rect">
                <a:avLst/>
              </a:prstGeom>
              <a:noFill/>
              <a:ln>
                <a:noFill/>
              </a:ln>
            </p:spPr>
          </p:pic>
          <p:sp>
            <p:nvSpPr>
              <p:cNvPr id="93" name="TextBox 92"/>
              <p:cNvSpPr txBox="1"/>
              <p:nvPr userDrawn="1"/>
            </p:nvSpPr>
            <p:spPr>
              <a:xfrm>
                <a:off x="32788169" y="27783035"/>
                <a:ext cx="8671190" cy="903878"/>
              </a:xfrm>
              <a:prstGeom prst="rect">
                <a:avLst/>
              </a:prstGeom>
              <a:noFill/>
              <a:ln>
                <a:noFill/>
              </a:ln>
            </p:spPr>
            <p:txBody>
              <a:bodyPr wrap="square" rtlCol="0">
                <a:spAutoFit/>
              </a:bodyPr>
              <a:lstStyle/>
              <a:p>
                <a:r>
                  <a:rPr lang="en-US" sz="1400" dirty="0">
                    <a:solidFill>
                      <a:schemeClr val="tx2"/>
                    </a:solidFill>
                    <a:latin typeface="Trebuchet MS" pitchFamily="34" charset="0"/>
                  </a:rPr>
                  <a:t>Student</a:t>
                </a:r>
                <a:r>
                  <a:rPr lang="en-US" sz="1400" baseline="0" dirty="0">
                    <a:solidFill>
                      <a:schemeClr val="tx2"/>
                    </a:solidFill>
                    <a:latin typeface="Trebuchet MS" pitchFamily="34" charset="0"/>
                  </a:rPr>
                  <a:t> discounts are available on our </a:t>
                </a:r>
                <a:r>
                  <a:rPr lang="en-US" sz="1400" baseline="0" dirty="0" err="1">
                    <a:solidFill>
                      <a:schemeClr val="tx2"/>
                    </a:solidFill>
                    <a:latin typeface="Trebuchet MS" pitchFamily="34" charset="0"/>
                  </a:rPr>
                  <a:t>Facebook</a:t>
                </a:r>
                <a:r>
                  <a:rPr lang="en-US" sz="1400" baseline="0" dirty="0">
                    <a:solidFill>
                      <a:schemeClr val="tx2"/>
                    </a:solidFill>
                    <a:latin typeface="Trebuchet MS" pitchFamily="34" charset="0"/>
                  </a:rPr>
                  <a:t> page.</a:t>
                </a:r>
                <a:br>
                  <a:rPr lang="en-US" sz="1400" baseline="0" dirty="0">
                    <a:solidFill>
                      <a:schemeClr val="tx2"/>
                    </a:solidFill>
                    <a:latin typeface="Trebuchet MS" pitchFamily="34" charset="0"/>
                  </a:rPr>
                </a:br>
                <a:r>
                  <a:rPr lang="en-US" sz="1400" baseline="0" dirty="0">
                    <a:solidFill>
                      <a:schemeClr val="tx2"/>
                    </a:solidFill>
                    <a:latin typeface="Trebuchet MS" pitchFamily="34" charset="0"/>
                  </a:rPr>
                  <a:t>Go to </a:t>
                </a:r>
                <a:r>
                  <a:rPr lang="en-US" sz="1400" u="sng" baseline="0" dirty="0">
                    <a:solidFill>
                      <a:schemeClr val="tx2"/>
                    </a:solidFill>
                    <a:latin typeface="Trebuchet MS" pitchFamily="34" charset="0"/>
                  </a:rPr>
                  <a:t>PosterPresentations.com</a:t>
                </a:r>
                <a:r>
                  <a:rPr lang="en-US" sz="1400" baseline="0" dirty="0">
                    <a:solidFill>
                      <a:schemeClr val="tx2"/>
                    </a:solidFill>
                    <a:latin typeface="Trebuchet MS" pitchFamily="34" charset="0"/>
                  </a:rPr>
                  <a:t> and click on the FB icon. </a:t>
                </a:r>
                <a:endParaRPr lang="en-US" sz="1400" dirty="0">
                  <a:solidFill>
                    <a:schemeClr val="tx2"/>
                  </a:solidFill>
                  <a:latin typeface="Trebuchet MS" pitchFamily="34" charset="0"/>
                </a:endParaRPr>
              </a:p>
            </p:txBody>
          </p:sp>
        </p:grpSp>
      </p:grpSp>
      <p:sp>
        <p:nvSpPr>
          <p:cNvPr id="38" name="Rounded Rectangle 37"/>
          <p:cNvSpPr/>
          <p:nvPr userDrawn="1"/>
        </p:nvSpPr>
        <p:spPr>
          <a:xfrm>
            <a:off x="217299" y="2415659"/>
            <a:ext cx="10215167" cy="12288342"/>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TextBox 38"/>
          <p:cNvSpPr txBox="1"/>
          <p:nvPr userDrawn="1"/>
        </p:nvSpPr>
        <p:spPr>
          <a:xfrm>
            <a:off x="11083891" y="13680785"/>
            <a:ext cx="2416495" cy="861774"/>
          </a:xfrm>
          <a:prstGeom prst="rect">
            <a:avLst/>
          </a:prstGeom>
          <a:noFill/>
        </p:spPr>
        <p:txBody>
          <a:bodyPr wrap="none" lIns="0" tIns="0" rIns="0" bIns="0" rtlCol="0">
            <a:spAutoFit/>
          </a:bodyPr>
          <a:lstStyle/>
          <a:p>
            <a:pPr>
              <a:lnSpc>
                <a:spcPct val="100000"/>
              </a:lnSpc>
            </a:pPr>
            <a:r>
              <a:rPr lang="en-US" sz="1400" dirty="0">
                <a:solidFill>
                  <a:schemeClr val="bg1"/>
                </a:solidFill>
                <a:latin typeface="Calibri" panose="020F0502020204030204" pitchFamily="34" charset="0"/>
              </a:rPr>
              <a:t>© 2015</a:t>
            </a:r>
            <a:r>
              <a:rPr lang="en-US" sz="1400" baseline="0" dirty="0">
                <a:solidFill>
                  <a:schemeClr val="bg1"/>
                </a:solidFill>
                <a:latin typeface="Calibri" panose="020F0502020204030204" pitchFamily="34" charset="0"/>
              </a:rPr>
              <a:t> </a:t>
            </a:r>
            <a:r>
              <a:rPr lang="en-US" sz="1400" dirty="0">
                <a:solidFill>
                  <a:schemeClr val="bg1"/>
                </a:solidFill>
                <a:latin typeface="Calibri" panose="020F0502020204030204" pitchFamily="34" charset="0"/>
              </a:rPr>
              <a:t>PosterPresentations.com</a:t>
            </a:r>
          </a:p>
          <a:p>
            <a:pPr marL="173038" indent="0">
              <a:lnSpc>
                <a:spcPct val="100000"/>
              </a:lnSpc>
            </a:pPr>
            <a:r>
              <a:rPr lang="en-US" sz="1400" dirty="0">
                <a:solidFill>
                  <a:schemeClr val="bg1"/>
                </a:solidFill>
                <a:latin typeface="Calibri" panose="020F0502020204030204" pitchFamily="34" charset="0"/>
              </a:rPr>
              <a:t>2117 Fourth Street ,</a:t>
            </a:r>
            <a:r>
              <a:rPr lang="en-US" sz="1400" baseline="0" dirty="0">
                <a:solidFill>
                  <a:schemeClr val="bg1"/>
                </a:solidFill>
                <a:latin typeface="Calibri" panose="020F0502020204030204" pitchFamily="34" charset="0"/>
              </a:rPr>
              <a:t> Unit C</a:t>
            </a:r>
          </a:p>
          <a:p>
            <a:pPr marL="173038" indent="0">
              <a:lnSpc>
                <a:spcPct val="100000"/>
              </a:lnSpc>
            </a:pPr>
            <a:r>
              <a:rPr lang="en-US" sz="1400" baseline="0" dirty="0">
                <a:solidFill>
                  <a:schemeClr val="bg1"/>
                </a:solidFill>
                <a:latin typeface="Calibri" panose="020F0502020204030204" pitchFamily="34" charset="0"/>
              </a:rPr>
              <a:t>Berkeley CA 94710</a:t>
            </a:r>
          </a:p>
          <a:p>
            <a:pPr marL="173038" indent="0">
              <a:lnSpc>
                <a:spcPct val="100000"/>
              </a:lnSpc>
            </a:pPr>
            <a:r>
              <a:rPr lang="en-US" sz="1400" b="1" baseline="0" dirty="0">
                <a:solidFill>
                  <a:srgbClr val="FFFF00"/>
                </a:solidFill>
                <a:latin typeface="Calibri" panose="020F0502020204030204" pitchFamily="34" charset="0"/>
              </a:rPr>
              <a:t>posterpresenter@gmail.com</a:t>
            </a:r>
            <a:endParaRPr lang="en-US" sz="1400" b="1" dirty="0">
              <a:solidFill>
                <a:srgbClr val="FFFF00"/>
              </a:solidFill>
              <a:latin typeface="Calibri" panose="020F0502020204030204" pitchFamily="34" charset="0"/>
            </a:endParaRPr>
          </a:p>
        </p:txBody>
      </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1518341" rtl="0" eaLnBrk="1" latinLnBrk="0" hangingPunct="1">
        <a:spcBef>
          <a:spcPct val="0"/>
        </a:spcBef>
        <a:buNone/>
        <a:defRPr sz="3000" kern="1200">
          <a:solidFill>
            <a:schemeClr val="bg1"/>
          </a:solidFill>
          <a:latin typeface="Trebuchet MS" pitchFamily="34" charset="0"/>
          <a:ea typeface="+mj-ea"/>
          <a:cs typeface="+mj-cs"/>
        </a:defRPr>
      </a:lvl1pPr>
    </p:titleStyle>
    <p:bodyStyle>
      <a:lvl1pPr marL="569378" indent="-569378" algn="l" defTabSz="1518341" rtl="0" eaLnBrk="1" latinLnBrk="0" hangingPunct="1">
        <a:spcBef>
          <a:spcPct val="20000"/>
        </a:spcBef>
        <a:buFont typeface="Arial" pitchFamily="34" charset="0"/>
        <a:buChar char="•"/>
        <a:defRPr sz="5300" kern="1200">
          <a:solidFill>
            <a:schemeClr val="tx1"/>
          </a:solidFill>
          <a:latin typeface="+mn-lt"/>
          <a:ea typeface="+mn-ea"/>
          <a:cs typeface="+mn-cs"/>
        </a:defRPr>
      </a:lvl1pPr>
      <a:lvl2pPr marL="1233652" indent="-474481" algn="l" defTabSz="1518341" rtl="0" eaLnBrk="1" latinLnBrk="0" hangingPunct="1">
        <a:spcBef>
          <a:spcPct val="20000"/>
        </a:spcBef>
        <a:buFont typeface="Arial" pitchFamily="34" charset="0"/>
        <a:buChar char="–"/>
        <a:defRPr sz="4700" kern="1200">
          <a:solidFill>
            <a:schemeClr val="tx1"/>
          </a:solidFill>
          <a:latin typeface="+mn-lt"/>
          <a:ea typeface="+mn-ea"/>
          <a:cs typeface="+mn-cs"/>
        </a:defRPr>
      </a:lvl2pPr>
      <a:lvl3pPr marL="1897927" indent="-379586" algn="l" defTabSz="1518341" rtl="0" eaLnBrk="1" latinLnBrk="0" hangingPunct="1">
        <a:spcBef>
          <a:spcPct val="20000"/>
        </a:spcBef>
        <a:buFont typeface="Arial" pitchFamily="34" charset="0"/>
        <a:buChar char="•"/>
        <a:defRPr sz="4000" kern="1200">
          <a:solidFill>
            <a:schemeClr val="tx1"/>
          </a:solidFill>
          <a:latin typeface="+mn-lt"/>
          <a:ea typeface="+mn-ea"/>
          <a:cs typeface="+mn-cs"/>
        </a:defRPr>
      </a:lvl3pPr>
      <a:lvl4pPr marL="2657097" indent="-379586" algn="l" defTabSz="1518341" rtl="0" eaLnBrk="1" latinLnBrk="0" hangingPunct="1">
        <a:spcBef>
          <a:spcPct val="20000"/>
        </a:spcBef>
        <a:buFont typeface="Arial" pitchFamily="34" charset="0"/>
        <a:buChar char="–"/>
        <a:defRPr sz="3300" kern="1200">
          <a:solidFill>
            <a:schemeClr val="tx1"/>
          </a:solidFill>
          <a:latin typeface="+mn-lt"/>
          <a:ea typeface="+mn-ea"/>
          <a:cs typeface="+mn-cs"/>
        </a:defRPr>
      </a:lvl4pPr>
      <a:lvl5pPr marL="3416267" indent="-379586" algn="l" defTabSz="1518341" rtl="0" eaLnBrk="1" latinLnBrk="0" hangingPunct="1">
        <a:spcBef>
          <a:spcPct val="20000"/>
        </a:spcBef>
        <a:buFont typeface="Arial" pitchFamily="34" charset="0"/>
        <a:buChar char="»"/>
        <a:defRPr sz="3300" kern="1200">
          <a:solidFill>
            <a:schemeClr val="tx1"/>
          </a:solidFill>
          <a:latin typeface="+mn-lt"/>
          <a:ea typeface="+mn-ea"/>
          <a:cs typeface="+mn-cs"/>
        </a:defRPr>
      </a:lvl5pPr>
      <a:lvl6pPr marL="4175438" indent="-379586" algn="l" defTabSz="1518341" rtl="0" eaLnBrk="1" latinLnBrk="0" hangingPunct="1">
        <a:spcBef>
          <a:spcPct val="20000"/>
        </a:spcBef>
        <a:buFont typeface="Arial" pitchFamily="34" charset="0"/>
        <a:buChar char="•"/>
        <a:defRPr sz="3300" kern="1200">
          <a:solidFill>
            <a:schemeClr val="tx1"/>
          </a:solidFill>
          <a:latin typeface="+mn-lt"/>
          <a:ea typeface="+mn-ea"/>
          <a:cs typeface="+mn-cs"/>
        </a:defRPr>
      </a:lvl6pPr>
      <a:lvl7pPr marL="4934608" indent="-379586" algn="l" defTabSz="1518341" rtl="0" eaLnBrk="1" latinLnBrk="0" hangingPunct="1">
        <a:spcBef>
          <a:spcPct val="20000"/>
        </a:spcBef>
        <a:buFont typeface="Arial" pitchFamily="34" charset="0"/>
        <a:buChar char="•"/>
        <a:defRPr sz="3300" kern="1200">
          <a:solidFill>
            <a:schemeClr val="tx1"/>
          </a:solidFill>
          <a:latin typeface="+mn-lt"/>
          <a:ea typeface="+mn-ea"/>
          <a:cs typeface="+mn-cs"/>
        </a:defRPr>
      </a:lvl7pPr>
      <a:lvl8pPr marL="5693779" indent="-379586" algn="l" defTabSz="1518341" rtl="0" eaLnBrk="1" latinLnBrk="0" hangingPunct="1">
        <a:spcBef>
          <a:spcPct val="20000"/>
        </a:spcBef>
        <a:buFont typeface="Arial" pitchFamily="34" charset="0"/>
        <a:buChar char="•"/>
        <a:defRPr sz="3300" kern="1200">
          <a:solidFill>
            <a:schemeClr val="tx1"/>
          </a:solidFill>
          <a:latin typeface="+mn-lt"/>
          <a:ea typeface="+mn-ea"/>
          <a:cs typeface="+mn-cs"/>
        </a:defRPr>
      </a:lvl8pPr>
      <a:lvl9pPr marL="6452949" indent="-379586" algn="l" defTabSz="1518341" rtl="0" eaLnBrk="1" latinLnBrk="0" hangingPunct="1">
        <a:spcBef>
          <a:spcPct val="20000"/>
        </a:spcBef>
        <a:buFont typeface="Arial" pitchFamily="34" charset="0"/>
        <a:buChar char="•"/>
        <a:defRPr sz="3300" kern="1200">
          <a:solidFill>
            <a:schemeClr val="tx1"/>
          </a:solidFill>
          <a:latin typeface="+mn-lt"/>
          <a:ea typeface="+mn-ea"/>
          <a:cs typeface="+mn-cs"/>
        </a:defRPr>
      </a:lvl9pPr>
    </p:bodyStyle>
    <p:otherStyle>
      <a:defPPr>
        <a:defRPr lang="en-US"/>
      </a:defPPr>
      <a:lvl1pPr marL="0" algn="l" defTabSz="1518341" rtl="0" eaLnBrk="1" latinLnBrk="0" hangingPunct="1">
        <a:defRPr sz="3000" kern="1200">
          <a:solidFill>
            <a:schemeClr val="tx1"/>
          </a:solidFill>
          <a:latin typeface="+mn-lt"/>
          <a:ea typeface="+mn-ea"/>
          <a:cs typeface="+mn-cs"/>
        </a:defRPr>
      </a:lvl1pPr>
      <a:lvl2pPr marL="759171" algn="l" defTabSz="1518341" rtl="0" eaLnBrk="1" latinLnBrk="0" hangingPunct="1">
        <a:defRPr sz="3000" kern="1200">
          <a:solidFill>
            <a:schemeClr val="tx1"/>
          </a:solidFill>
          <a:latin typeface="+mn-lt"/>
          <a:ea typeface="+mn-ea"/>
          <a:cs typeface="+mn-cs"/>
        </a:defRPr>
      </a:lvl2pPr>
      <a:lvl3pPr marL="1518341" algn="l" defTabSz="1518341" rtl="0" eaLnBrk="1" latinLnBrk="0" hangingPunct="1">
        <a:defRPr sz="3000" kern="1200">
          <a:solidFill>
            <a:schemeClr val="tx1"/>
          </a:solidFill>
          <a:latin typeface="+mn-lt"/>
          <a:ea typeface="+mn-ea"/>
          <a:cs typeface="+mn-cs"/>
        </a:defRPr>
      </a:lvl3pPr>
      <a:lvl4pPr marL="2277511" algn="l" defTabSz="1518341" rtl="0" eaLnBrk="1" latinLnBrk="0" hangingPunct="1">
        <a:defRPr sz="3000" kern="1200">
          <a:solidFill>
            <a:schemeClr val="tx1"/>
          </a:solidFill>
          <a:latin typeface="+mn-lt"/>
          <a:ea typeface="+mn-ea"/>
          <a:cs typeface="+mn-cs"/>
        </a:defRPr>
      </a:lvl4pPr>
      <a:lvl5pPr marL="3036682" algn="l" defTabSz="1518341" rtl="0" eaLnBrk="1" latinLnBrk="0" hangingPunct="1">
        <a:defRPr sz="3000" kern="1200">
          <a:solidFill>
            <a:schemeClr val="tx1"/>
          </a:solidFill>
          <a:latin typeface="+mn-lt"/>
          <a:ea typeface="+mn-ea"/>
          <a:cs typeface="+mn-cs"/>
        </a:defRPr>
      </a:lvl5pPr>
      <a:lvl6pPr marL="3795852" algn="l" defTabSz="1518341" rtl="0" eaLnBrk="1" latinLnBrk="0" hangingPunct="1">
        <a:defRPr sz="3000" kern="1200">
          <a:solidFill>
            <a:schemeClr val="tx1"/>
          </a:solidFill>
          <a:latin typeface="+mn-lt"/>
          <a:ea typeface="+mn-ea"/>
          <a:cs typeface="+mn-cs"/>
        </a:defRPr>
      </a:lvl6pPr>
      <a:lvl7pPr marL="4555023" algn="l" defTabSz="1518341" rtl="0" eaLnBrk="1" latinLnBrk="0" hangingPunct="1">
        <a:defRPr sz="3000" kern="1200">
          <a:solidFill>
            <a:schemeClr val="tx1"/>
          </a:solidFill>
          <a:latin typeface="+mn-lt"/>
          <a:ea typeface="+mn-ea"/>
          <a:cs typeface="+mn-cs"/>
        </a:defRPr>
      </a:lvl7pPr>
      <a:lvl8pPr marL="5314194" algn="l" defTabSz="1518341" rtl="0" eaLnBrk="1" latinLnBrk="0" hangingPunct="1">
        <a:defRPr sz="3000" kern="1200">
          <a:solidFill>
            <a:schemeClr val="tx1"/>
          </a:solidFill>
          <a:latin typeface="+mn-lt"/>
          <a:ea typeface="+mn-ea"/>
          <a:cs typeface="+mn-cs"/>
        </a:defRPr>
      </a:lvl8pPr>
      <a:lvl9pPr marL="6073364" algn="l" defTabSz="1518341" rtl="0" eaLnBrk="1" latinLnBrk="0" hangingPunct="1">
        <a:defRPr sz="30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11.jpeg"/><Relationship Id="rId7"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jpeg"/><Relationship Id="rId10" Type="http://schemas.openxmlformats.org/officeDocument/2006/relationships/image" Target="../media/image18.jpeg"/><Relationship Id="rId4" Type="http://schemas.openxmlformats.org/officeDocument/2006/relationships/image" Target="../media/image12.gif"/><Relationship Id="rId9" Type="http://schemas.openxmlformats.org/officeDocument/2006/relationships/image" Target="../media/image1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3" name="Text Placeholder 232"/>
          <p:cNvSpPr>
            <a:spLocks noGrp="1"/>
          </p:cNvSpPr>
          <p:nvPr>
            <p:ph type="body" sz="quarter" idx="11"/>
          </p:nvPr>
        </p:nvSpPr>
        <p:spPr>
          <a:xfrm>
            <a:off x="220194" y="2454860"/>
            <a:ext cx="5044319" cy="740990"/>
          </a:xfrm>
        </p:spPr>
        <p:txBody>
          <a:bodyPr/>
          <a:lstStyle/>
          <a:p>
            <a:r>
              <a:rPr lang="en-US" sz="2000" u="none"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Times New Roman" panose="02020603050405020304" pitchFamily="18" charset="0"/>
                <a:cs typeface="Times New Roman" panose="02020603050405020304" pitchFamily="18" charset="0"/>
              </a:rPr>
              <a:t>Knowledge Acquisition in Amazon </a:t>
            </a:r>
          </a:p>
          <a:p>
            <a:endParaRPr lang="en-IN" sz="2000" u="none"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Times New Roman" pitchFamily="18" charset="0"/>
              <a:cs typeface="Times New Roman" pitchFamily="18" charset="0"/>
            </a:endParaRPr>
          </a:p>
        </p:txBody>
      </p:sp>
      <p:sp>
        <p:nvSpPr>
          <p:cNvPr id="237" name="Text Placeholder 236"/>
          <p:cNvSpPr>
            <a:spLocks noGrp="1"/>
          </p:cNvSpPr>
          <p:nvPr>
            <p:ph type="body" sz="quarter" idx="25"/>
          </p:nvPr>
        </p:nvSpPr>
        <p:spPr>
          <a:xfrm>
            <a:off x="5508703" y="2454860"/>
            <a:ext cx="4954644" cy="371658"/>
          </a:xfrm>
        </p:spPr>
        <p:txBody>
          <a:bodyPr/>
          <a:lstStyle/>
          <a:p>
            <a:r>
              <a:rPr lang="en-GB" sz="2000" u="none"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Times New Roman" pitchFamily="18" charset="0"/>
                <a:cs typeface="Times New Roman" pitchFamily="18" charset="0"/>
              </a:rPr>
              <a:t>Knowledge Acquisition in Starbucks</a:t>
            </a:r>
            <a:endParaRPr lang="en-IN" sz="2000" u="none"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latin typeface="Times New Roman" pitchFamily="18" charset="0"/>
              <a:cs typeface="Times New Roman" pitchFamily="18" charset="0"/>
            </a:endParaRPr>
          </a:p>
        </p:txBody>
      </p:sp>
      <p:sp>
        <p:nvSpPr>
          <p:cNvPr id="283" name="Text Placeholder 282"/>
          <p:cNvSpPr>
            <a:spLocks noGrp="1"/>
          </p:cNvSpPr>
          <p:nvPr>
            <p:ph type="body" sz="quarter" idx="153"/>
          </p:nvPr>
        </p:nvSpPr>
        <p:spPr>
          <a:xfrm>
            <a:off x="2233534" y="254833"/>
            <a:ext cx="6279130" cy="1777115"/>
          </a:xfrm>
        </p:spPr>
        <p:txBody>
          <a:bodyPr>
            <a:no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r>
              <a:rPr lang="en-GB" sz="2800" cap="all"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Times New Roman" pitchFamily="18" charset="0"/>
                <a:cs typeface="Times New Roman" pitchFamily="18" charset="0"/>
              </a:rPr>
              <a:t>Comparing the Knowledge Management Value Chain of Amazon and Starbucks</a:t>
            </a:r>
          </a:p>
          <a:p>
            <a:r>
              <a:rPr lang="en-GB" sz="2800" cap="all"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Times New Roman" pitchFamily="18" charset="0"/>
                <a:cs typeface="Times New Roman" pitchFamily="18" charset="0"/>
              </a:rPr>
              <a:t/>
            </a:r>
            <a:br>
              <a:rPr lang="en-GB" sz="2800" cap="all"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Times New Roman" pitchFamily="18" charset="0"/>
                <a:cs typeface="Times New Roman" pitchFamily="18" charset="0"/>
              </a:rPr>
            </a:br>
            <a:r>
              <a:rPr lang="en-GB" sz="2800" cap="all"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Times New Roman" pitchFamily="18" charset="0"/>
                <a:cs typeface="Times New Roman" pitchFamily="18" charset="0"/>
              </a:rPr>
              <a:t> </a:t>
            </a:r>
          </a:p>
        </p:txBody>
      </p:sp>
      <p:sp>
        <p:nvSpPr>
          <p:cNvPr id="2" name="TextBox 1"/>
          <p:cNvSpPr txBox="1"/>
          <p:nvPr/>
        </p:nvSpPr>
        <p:spPr>
          <a:xfrm>
            <a:off x="287548" y="2760422"/>
            <a:ext cx="4779752" cy="830997"/>
          </a:xfrm>
          <a:prstGeom prst="rect">
            <a:avLst/>
          </a:prstGeom>
          <a:noFill/>
        </p:spPr>
        <p:txBody>
          <a:bodyPr wrap="square" rtlCol="0">
            <a:spAutoFit/>
          </a:bodyPr>
          <a:lstStyle/>
          <a:p>
            <a:pPr algn="just">
              <a:buFont typeface="Wingdings" pitchFamily="2" charset="2"/>
              <a:buChar char="q"/>
            </a:pPr>
            <a:r>
              <a:rPr lang="en-GB" sz="1600" dirty="0">
                <a:latin typeface="Times New Roman" pitchFamily="18" charset="0"/>
                <a:cs typeface="Times New Roman" pitchFamily="18" charset="0"/>
              </a:rPr>
              <a:t>Amazon collects its data from the Big Data that provides it the information regarding  their customers’ choices and purchases.</a:t>
            </a:r>
          </a:p>
        </p:txBody>
      </p:sp>
      <p:sp>
        <p:nvSpPr>
          <p:cNvPr id="17" name="TextBox 16"/>
          <p:cNvSpPr txBox="1"/>
          <p:nvPr/>
        </p:nvSpPr>
        <p:spPr>
          <a:xfrm>
            <a:off x="5448207" y="2825355"/>
            <a:ext cx="5015140" cy="1323439"/>
          </a:xfrm>
          <a:prstGeom prst="rect">
            <a:avLst/>
          </a:prstGeom>
          <a:noFill/>
        </p:spPr>
        <p:txBody>
          <a:bodyPr wrap="square" rtlCol="0">
            <a:spAutoFit/>
          </a:bodyPr>
          <a:lstStyle/>
          <a:p>
            <a:pPr algn="just">
              <a:buFont typeface="Wingdings" pitchFamily="2" charset="2"/>
              <a:buChar char="q"/>
            </a:pPr>
            <a:r>
              <a:rPr lang="en-GB" sz="1600" dirty="0">
                <a:latin typeface="Times New Roman" pitchFamily="18" charset="0"/>
                <a:cs typeface="Times New Roman" pitchFamily="18" charset="0"/>
              </a:rPr>
              <a:t>Starbucks uses Atlas for mapping and BI platform for determining the potentiality of opening a store or running a business at a particular location. BI is better than just using Big Data for data collection thus proving Starbucks is better than Amazon in Knowledge Acquisition. </a:t>
            </a:r>
            <a:endParaRPr lang="en-US" sz="1500" dirty="0">
              <a:latin typeface="Times New Roman" pitchFamily="18" charset="0"/>
              <a:cs typeface="Times New Roman" pitchFamily="18" charset="0"/>
            </a:endParaRPr>
          </a:p>
        </p:txBody>
      </p:sp>
      <p:pic>
        <p:nvPicPr>
          <p:cNvPr id="32" name="Picture 31" descr="1.jpg"/>
          <p:cNvPicPr>
            <a:picLocks noChangeAspect="1"/>
          </p:cNvPicPr>
          <p:nvPr/>
        </p:nvPicPr>
        <p:blipFill>
          <a:blip r:embed="rId3">
            <a:lum contrast="20000"/>
          </a:blip>
          <a:srcRect t="14081" b="6146"/>
          <a:stretch>
            <a:fillRect/>
          </a:stretch>
        </p:blipFill>
        <p:spPr>
          <a:xfrm>
            <a:off x="232895" y="3622385"/>
            <a:ext cx="5021408" cy="2951410"/>
          </a:xfrm>
          <a:prstGeom prst="rect">
            <a:avLst/>
          </a:prstGeom>
          <a:ln>
            <a:noFill/>
          </a:ln>
          <a:effectLst>
            <a:outerShdw blurRad="292100" dist="139700" dir="2700000" algn="tl" rotWithShape="0">
              <a:srgbClr val="333333">
                <a:alpha val="65000"/>
              </a:srgbClr>
            </a:outerShdw>
          </a:effectLst>
        </p:spPr>
      </p:pic>
      <p:sp>
        <p:nvSpPr>
          <p:cNvPr id="35" name="TextBox 34"/>
          <p:cNvSpPr txBox="1"/>
          <p:nvPr/>
        </p:nvSpPr>
        <p:spPr>
          <a:xfrm>
            <a:off x="287548" y="6732494"/>
            <a:ext cx="4966755" cy="1323439"/>
          </a:xfrm>
          <a:prstGeom prst="rect">
            <a:avLst/>
          </a:prstGeom>
          <a:noFill/>
        </p:spPr>
        <p:txBody>
          <a:bodyPr wrap="square" rtlCol="0">
            <a:spAutoFit/>
          </a:bodyPr>
          <a:lstStyle/>
          <a:p>
            <a:pPr algn="just">
              <a:buFont typeface="Wingdings" pitchFamily="2" charset="2"/>
              <a:buChar char="q"/>
            </a:pPr>
            <a:r>
              <a:rPr lang="en-GB" sz="1600" dirty="0">
                <a:latin typeface="Times New Roman" pitchFamily="18" charset="0"/>
                <a:cs typeface="Times New Roman" pitchFamily="18" charset="0"/>
              </a:rPr>
              <a:t>For checking the accuracy of the data collected from the Big Data, Amazon uses API (Application Programming Interface) that helps the organisation for improved checks at a given time and also at each time the data is updated or changed.</a:t>
            </a:r>
          </a:p>
        </p:txBody>
      </p:sp>
      <p:pic>
        <p:nvPicPr>
          <p:cNvPr id="37" name="Picture 36" descr="3.gif"/>
          <p:cNvPicPr>
            <a:picLocks noChangeAspect="1"/>
          </p:cNvPicPr>
          <p:nvPr/>
        </p:nvPicPr>
        <p:blipFill>
          <a:blip r:embed="rId4"/>
          <a:srcRect t="12957"/>
          <a:stretch>
            <a:fillRect/>
          </a:stretch>
        </p:blipFill>
        <p:spPr>
          <a:xfrm>
            <a:off x="220194" y="8107180"/>
            <a:ext cx="5021408" cy="2625777"/>
          </a:xfrm>
          <a:prstGeom prst="rect">
            <a:avLst/>
          </a:prstGeom>
          <a:ln>
            <a:noFill/>
          </a:ln>
          <a:effectLst>
            <a:outerShdw blurRad="292100" dist="139700" dir="2700000" algn="tl" rotWithShape="0">
              <a:srgbClr val="333333">
                <a:alpha val="65000"/>
              </a:srgbClr>
            </a:outerShdw>
          </a:effectLst>
        </p:spPr>
      </p:pic>
      <p:sp>
        <p:nvSpPr>
          <p:cNvPr id="40" name="TextBox 39"/>
          <p:cNvSpPr txBox="1"/>
          <p:nvPr/>
        </p:nvSpPr>
        <p:spPr>
          <a:xfrm>
            <a:off x="5508703" y="7224936"/>
            <a:ext cx="4896697" cy="830997"/>
          </a:xfrm>
          <a:prstGeom prst="rect">
            <a:avLst/>
          </a:prstGeom>
          <a:noFill/>
        </p:spPr>
        <p:txBody>
          <a:bodyPr wrap="square" rtlCol="0">
            <a:spAutoFit/>
          </a:bodyPr>
          <a:lstStyle/>
          <a:p>
            <a:pPr algn="just">
              <a:buFont typeface="Wingdings" pitchFamily="2" charset="2"/>
              <a:buChar char="q"/>
            </a:pPr>
            <a:r>
              <a:rPr lang="en-GB" sz="1600" dirty="0">
                <a:latin typeface="Times New Roman" pitchFamily="18" charset="0"/>
                <a:cs typeface="Times New Roman" pitchFamily="18" charset="0"/>
              </a:rPr>
              <a:t>Starbucks have been seen to be using Power BI as a Data visualisation tool for finding inconsistencies in data and documenting and validating their processes.</a:t>
            </a:r>
          </a:p>
        </p:txBody>
      </p:sp>
      <p:pic>
        <p:nvPicPr>
          <p:cNvPr id="41" name="Picture 40" descr="4.jpeg"/>
          <p:cNvPicPr>
            <a:picLocks noChangeAspect="1"/>
          </p:cNvPicPr>
          <p:nvPr/>
        </p:nvPicPr>
        <p:blipFill>
          <a:blip r:embed="rId5"/>
          <a:stretch>
            <a:fillRect/>
          </a:stretch>
        </p:blipFill>
        <p:spPr>
          <a:xfrm>
            <a:off x="5448208" y="8107180"/>
            <a:ext cx="5015140" cy="2663823"/>
          </a:xfrm>
          <a:prstGeom prst="rect">
            <a:avLst/>
          </a:prstGeom>
          <a:ln>
            <a:noFill/>
          </a:ln>
          <a:effectLst>
            <a:outerShdw blurRad="292100" dist="139700" dir="2700000" algn="tl" rotWithShape="0">
              <a:srgbClr val="333333">
                <a:alpha val="65000"/>
              </a:srgbClr>
            </a:outerShdw>
          </a:effectLst>
        </p:spPr>
      </p:pic>
      <p:sp>
        <p:nvSpPr>
          <p:cNvPr id="42" name="TextBox 41"/>
          <p:cNvSpPr txBox="1"/>
          <p:nvPr/>
        </p:nvSpPr>
        <p:spPr>
          <a:xfrm>
            <a:off x="232895" y="11017224"/>
            <a:ext cx="4954054" cy="830997"/>
          </a:xfrm>
          <a:prstGeom prst="rect">
            <a:avLst/>
          </a:prstGeom>
          <a:noFill/>
        </p:spPr>
        <p:txBody>
          <a:bodyPr wrap="square" rtlCol="0">
            <a:spAutoFit/>
          </a:bodyPr>
          <a:lstStyle/>
          <a:p>
            <a:pPr algn="just">
              <a:buFont typeface="Wingdings" pitchFamily="2" charset="2"/>
              <a:buChar char="q"/>
            </a:pPr>
            <a:r>
              <a:rPr lang="en-GB" sz="1600" dirty="0">
                <a:latin typeface="Times New Roman" pitchFamily="18" charset="0"/>
                <a:cs typeface="Times New Roman" pitchFamily="18" charset="0"/>
              </a:rPr>
              <a:t>Amazon is seen to keep their customers on the upfront and uses the knowledge acquired for providing great customer value only.</a:t>
            </a:r>
          </a:p>
        </p:txBody>
      </p:sp>
      <p:sp>
        <p:nvSpPr>
          <p:cNvPr id="45" name="TextBox 44"/>
          <p:cNvSpPr txBox="1"/>
          <p:nvPr/>
        </p:nvSpPr>
        <p:spPr>
          <a:xfrm>
            <a:off x="5448208" y="10771003"/>
            <a:ext cx="4896697" cy="830997"/>
          </a:xfrm>
          <a:prstGeom prst="rect">
            <a:avLst/>
          </a:prstGeom>
          <a:noFill/>
        </p:spPr>
        <p:txBody>
          <a:bodyPr wrap="square" rtlCol="0">
            <a:spAutoFit/>
          </a:bodyPr>
          <a:lstStyle/>
          <a:p>
            <a:pPr lvl="0">
              <a:buFont typeface="Wingdings" pitchFamily="2" charset="2"/>
              <a:buChar char="q"/>
            </a:pPr>
            <a:r>
              <a:rPr lang="en-GB" sz="1600" dirty="0">
                <a:latin typeface="Times New Roman" pitchFamily="18" charset="0"/>
                <a:cs typeface="Times New Roman" pitchFamily="18" charset="0"/>
              </a:rPr>
              <a:t>Starbucks puts there customer as well as their employees on the same line of importance and to enhance both through the knowledge acquired by the organisation. </a:t>
            </a:r>
          </a:p>
        </p:txBody>
      </p:sp>
      <p:pic>
        <p:nvPicPr>
          <p:cNvPr id="48" name="Picture 47" descr="5.png"/>
          <p:cNvPicPr>
            <a:picLocks noChangeAspect="1"/>
          </p:cNvPicPr>
          <p:nvPr/>
        </p:nvPicPr>
        <p:blipFill>
          <a:blip r:embed="rId6" cstate="print"/>
          <a:stretch>
            <a:fillRect/>
          </a:stretch>
        </p:blipFill>
        <p:spPr>
          <a:xfrm>
            <a:off x="220194" y="11848221"/>
            <a:ext cx="4954054" cy="2812157"/>
          </a:xfrm>
          <a:prstGeom prst="rect">
            <a:avLst/>
          </a:prstGeom>
          <a:ln>
            <a:noFill/>
          </a:ln>
          <a:effectLst>
            <a:outerShdw blurRad="292100" dist="139700" dir="2700000" algn="tl" rotWithShape="0">
              <a:srgbClr val="333333">
                <a:alpha val="65000"/>
              </a:srgbClr>
            </a:outerShdw>
          </a:effectLst>
        </p:spPr>
      </p:pic>
      <p:pic>
        <p:nvPicPr>
          <p:cNvPr id="51" name="Picture 50" descr="6.png"/>
          <p:cNvPicPr>
            <a:picLocks noChangeAspect="1"/>
          </p:cNvPicPr>
          <p:nvPr/>
        </p:nvPicPr>
        <p:blipFill>
          <a:blip r:embed="rId7"/>
          <a:stretch>
            <a:fillRect/>
          </a:stretch>
        </p:blipFill>
        <p:spPr>
          <a:xfrm>
            <a:off x="5448208" y="11848221"/>
            <a:ext cx="4957192" cy="2812157"/>
          </a:xfrm>
          <a:prstGeom prst="rect">
            <a:avLst/>
          </a:prstGeom>
          <a:ln>
            <a:noFill/>
          </a:ln>
          <a:effectLst>
            <a:outerShdw blurRad="292100" dist="139700" dir="2700000" algn="tl" rotWithShape="0">
              <a:srgbClr val="333333">
                <a:alpha val="65000"/>
              </a:srgbClr>
            </a:outerShdw>
          </a:effectLst>
        </p:spPr>
      </p:pic>
      <p:pic>
        <p:nvPicPr>
          <p:cNvPr id="54" name="Picture 53" descr="7.jpg"/>
          <p:cNvPicPr>
            <a:picLocks noChangeAspect="1"/>
          </p:cNvPicPr>
          <p:nvPr/>
        </p:nvPicPr>
        <p:blipFill>
          <a:blip r:embed="rId8" cstate="print"/>
          <a:stretch>
            <a:fillRect/>
          </a:stretch>
        </p:blipFill>
        <p:spPr>
          <a:xfrm>
            <a:off x="0" y="0"/>
            <a:ext cx="2233534" cy="2031949"/>
          </a:xfrm>
          <a:prstGeom prst="rect">
            <a:avLst/>
          </a:prstGeom>
          <a:ln>
            <a:noFill/>
          </a:ln>
          <a:effectLst>
            <a:outerShdw blurRad="292100" dist="139700" dir="2700000" algn="tl" rotWithShape="0">
              <a:srgbClr val="333333">
                <a:alpha val="65000"/>
              </a:srgbClr>
            </a:outerShdw>
          </a:effectLst>
        </p:spPr>
      </p:pic>
      <p:pic>
        <p:nvPicPr>
          <p:cNvPr id="55" name="Picture 54" descr="8.jpg"/>
          <p:cNvPicPr>
            <a:picLocks noChangeAspect="1"/>
          </p:cNvPicPr>
          <p:nvPr/>
        </p:nvPicPr>
        <p:blipFill>
          <a:blip r:embed="rId9"/>
          <a:stretch>
            <a:fillRect/>
          </a:stretch>
        </p:blipFill>
        <p:spPr>
          <a:xfrm>
            <a:off x="8304551" y="0"/>
            <a:ext cx="2384087" cy="2031949"/>
          </a:xfrm>
          <a:prstGeom prst="rect">
            <a:avLst/>
          </a:prstGeom>
          <a:ln>
            <a:noFill/>
          </a:ln>
          <a:effectLst>
            <a:outerShdw blurRad="292100" dist="139700" dir="2700000" algn="tl" rotWithShape="0">
              <a:srgbClr val="333333">
                <a:alpha val="65000"/>
              </a:srgbClr>
            </a:outerShdw>
          </a:effectLst>
        </p:spPr>
      </p:pic>
      <p:pic>
        <p:nvPicPr>
          <p:cNvPr id="19" name="Picture 18" descr="1.jpg"/>
          <p:cNvPicPr>
            <a:picLocks noChangeAspect="1"/>
          </p:cNvPicPr>
          <p:nvPr/>
        </p:nvPicPr>
        <p:blipFill>
          <a:blip r:embed="rId10"/>
          <a:stretch>
            <a:fillRect/>
          </a:stretch>
        </p:blipFill>
        <p:spPr>
          <a:xfrm>
            <a:off x="5448207" y="4148794"/>
            <a:ext cx="4896698" cy="277611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874869272"/>
      </p:ext>
    </p:extLst>
  </p:cSld>
  <p:clrMapOvr>
    <a:masterClrMapping/>
  </p:clrMapOvr>
</p:sld>
</file>

<file path=ppt/theme/theme1.xml><?xml version="1.0" encoding="utf-8"?>
<a:theme xmlns:a="http://schemas.openxmlformats.org/drawingml/2006/main" name="PosterPresentations.com-100CMx140CM">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1000" dirty="0">
            <a:latin typeface="Times New Roman" panose="02020603050405020304" pitchFamily="18" charset="0"/>
            <a:cs typeface="Times New Roman" panose="02020603050405020304" pitchFamily="18" charset="0"/>
          </a:defRPr>
        </a:defPPr>
      </a:lstStyle>
    </a:txDef>
  </a:objectDefaults>
  <a:extraClrSchemeLst/>
</a:theme>
</file>

<file path=ppt/theme/theme2.xml><?xml version="1.0" encoding="utf-8"?>
<a:theme xmlns:a="http://schemas.openxmlformats.org/drawingml/2006/main" name="Classic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1000" dirty="0">
            <a:latin typeface="Times New Roman" panose="02020603050405020304" pitchFamily="18" charset="0"/>
            <a:cs typeface="Times New Roman" panose="02020603050405020304" pitchFamily="18" charset="0"/>
          </a:defRPr>
        </a:defPPr>
      </a:lstStyle>
    </a:tx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PosterPresentations.com-100CMx140CM</Template>
  <TotalTime>1083</TotalTime>
  <Words>206</Words>
  <Application>Microsoft Office PowerPoint</Application>
  <PresentationFormat>Custom</PresentationFormat>
  <Paragraphs>11</Paragraphs>
  <Slides>1</Slides>
  <Notes>1</Notes>
  <HiddenSlides>0</HiddenSlides>
  <MMClips>0</MMClips>
  <ScaleCrop>false</ScaleCrop>
  <HeadingPairs>
    <vt:vector size="8" baseType="variant">
      <vt:variant>
        <vt:lpstr>Fonts Used</vt:lpstr>
      </vt:variant>
      <vt:variant>
        <vt:i4>5</vt:i4>
      </vt:variant>
      <vt:variant>
        <vt:lpstr>Theme</vt:lpstr>
      </vt:variant>
      <vt:variant>
        <vt:i4>2</vt:i4>
      </vt:variant>
      <vt:variant>
        <vt:lpstr>Embedded OLE Servers</vt:lpstr>
      </vt:variant>
      <vt:variant>
        <vt:i4>1</vt:i4>
      </vt:variant>
      <vt:variant>
        <vt:lpstr>Slide Titles</vt:lpstr>
      </vt:variant>
      <vt:variant>
        <vt:i4>1</vt:i4>
      </vt:variant>
    </vt:vector>
  </HeadingPairs>
  <TitlesOfParts>
    <vt:vector size="9" baseType="lpstr">
      <vt:lpstr>Arial</vt:lpstr>
      <vt:lpstr>Calibri</vt:lpstr>
      <vt:lpstr>Times New Roman</vt:lpstr>
      <vt:lpstr>Trebuchet MS</vt:lpstr>
      <vt:lpstr>Wingdings</vt:lpstr>
      <vt:lpstr>PosterPresentations.com-100CMx140CM</vt:lpstr>
      <vt:lpstr>Classic - Wide Center</vt:lpstr>
      <vt:lpstr>Image</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Windows User</cp:lastModifiedBy>
  <cp:revision>218</cp:revision>
  <dcterms:created xsi:type="dcterms:W3CDTF">2012-02-10T00:21:22Z</dcterms:created>
  <dcterms:modified xsi:type="dcterms:W3CDTF">2021-06-08T07:29:16Z</dcterms:modified>
</cp:coreProperties>
</file>