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18288000" cy="153638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265AA2-6AEA-E0F0-7B51-1BB94E276EC7}" v="1004" dt="2026-07-05T09:47:03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ma Umarfaruk Bhaidu (2526930)" userId="S::2526930@student.uwtsd.ac.uk::da73d6ee-3df2-4c6f-9841-913619abaf0d" providerId="AD" clId="Web-{49265AA2-6AEA-E0F0-7B51-1BB94E276EC7}"/>
    <pc:docChg chg="mod addSld delSld modSld addMainMaster delMainMaster modMainMaster setSldSz">
      <pc:chgData name="Fatma Umarfaruk Bhaidu (2526930)" userId="S::2526930@student.uwtsd.ac.uk::da73d6ee-3df2-4c6f-9841-913619abaf0d" providerId="AD" clId="Web-{49265AA2-6AEA-E0F0-7B51-1BB94E276EC7}" dt="2026-07-05T09:47:03.452" v="1008"/>
      <pc:docMkLst>
        <pc:docMk/>
      </pc:docMkLst>
      <pc:sldChg chg="addSp delSp modSp add del mod modClrScheme chgLayout">
        <pc:chgData name="Fatma Umarfaruk Bhaidu (2526930)" userId="S::2526930@student.uwtsd.ac.uk::da73d6ee-3df2-4c6f-9841-913619abaf0d" providerId="AD" clId="Web-{49265AA2-6AEA-E0F0-7B51-1BB94E276EC7}" dt="2026-07-05T09:47:03.452" v="1008"/>
        <pc:sldMkLst>
          <pc:docMk/>
          <pc:sldMk cId="1771607831" sldId="256"/>
        </pc:sldMkLst>
        <pc:spChg chg="add del mod">
          <ac:chgData name="Fatma Umarfaruk Bhaidu (2526930)" userId="S::2526930@student.uwtsd.ac.uk::da73d6ee-3df2-4c6f-9841-913619abaf0d" providerId="AD" clId="Web-{49265AA2-6AEA-E0F0-7B51-1BB94E276EC7}" dt="2026-07-05T09:45:31.633" v="995"/>
          <ac:spMkLst>
            <pc:docMk/>
            <pc:sldMk cId="1771607831" sldId="256"/>
            <ac:spMk id="2" creationId="{EF3FB616-A6FA-3BDF-012D-2CB7949AEB81}"/>
          </ac:spMkLst>
        </pc:spChg>
        <pc:picChg chg="add del mod">
          <ac:chgData name="Fatma Umarfaruk Bhaidu (2526930)" userId="S::2526930@student.uwtsd.ac.uk::da73d6ee-3df2-4c6f-9841-913619abaf0d" providerId="AD" clId="Web-{49265AA2-6AEA-E0F0-7B51-1BB94E276EC7}" dt="2026-07-05T09:45:31.633" v="995"/>
          <ac:picMkLst>
            <pc:docMk/>
            <pc:sldMk cId="1771607831" sldId="256"/>
            <ac:picMk id="3" creationId="{34BB2C7E-EBDD-88A2-198D-8493ADF75936}"/>
          </ac:picMkLst>
        </pc:picChg>
        <pc:picChg chg="add del mod">
          <ac:chgData name="Fatma Umarfaruk Bhaidu (2526930)" userId="S::2526930@student.uwtsd.ac.uk::da73d6ee-3df2-4c6f-9841-913619abaf0d" providerId="AD" clId="Web-{49265AA2-6AEA-E0F0-7B51-1BB94E276EC7}" dt="2026-07-05T09:45:31.633" v="995"/>
          <ac:picMkLst>
            <pc:docMk/>
            <pc:sldMk cId="1771607831" sldId="256"/>
            <ac:picMk id="5" creationId="{A709ED7A-58BB-D8F7-2043-882D6D591B16}"/>
          </ac:picMkLst>
        </pc:picChg>
        <pc:picChg chg="add del mod">
          <ac:chgData name="Fatma Umarfaruk Bhaidu (2526930)" userId="S::2526930@student.uwtsd.ac.uk::da73d6ee-3df2-4c6f-9841-913619abaf0d" providerId="AD" clId="Web-{49265AA2-6AEA-E0F0-7B51-1BB94E276EC7}" dt="2026-07-05T09:45:31.633" v="995"/>
          <ac:picMkLst>
            <pc:docMk/>
            <pc:sldMk cId="1771607831" sldId="256"/>
            <ac:picMk id="7" creationId="{EEF57CF3-2450-FAD3-9FA0-6D7D378E80C0}"/>
          </ac:picMkLst>
        </pc:picChg>
        <pc:picChg chg="add del mod">
          <ac:chgData name="Fatma Umarfaruk Bhaidu (2526930)" userId="S::2526930@student.uwtsd.ac.uk::da73d6ee-3df2-4c6f-9841-913619abaf0d" providerId="AD" clId="Web-{49265AA2-6AEA-E0F0-7B51-1BB94E276EC7}" dt="2026-07-05T09:45:31.633" v="995"/>
          <ac:picMkLst>
            <pc:docMk/>
            <pc:sldMk cId="1771607831" sldId="256"/>
            <ac:picMk id="9" creationId="{3DB4DA39-52DA-C3AF-3834-98F8C70A2F91}"/>
          </ac:picMkLst>
        </pc:picChg>
        <pc:picChg chg="add del mod">
          <ac:chgData name="Fatma Umarfaruk Bhaidu (2526930)" userId="S::2526930@student.uwtsd.ac.uk::da73d6ee-3df2-4c6f-9841-913619abaf0d" providerId="AD" clId="Web-{49265AA2-6AEA-E0F0-7B51-1BB94E276EC7}" dt="2026-07-05T09:45:31.633" v="995"/>
          <ac:picMkLst>
            <pc:docMk/>
            <pc:sldMk cId="1771607831" sldId="256"/>
            <ac:picMk id="11" creationId="{CC611817-4E6F-ED78-72A8-1014C43F5A8D}"/>
          </ac:picMkLst>
        </pc:picChg>
        <pc:picChg chg="add del mod">
          <ac:chgData name="Fatma Umarfaruk Bhaidu (2526930)" userId="S::2526930@student.uwtsd.ac.uk::da73d6ee-3df2-4c6f-9841-913619abaf0d" providerId="AD" clId="Web-{49265AA2-6AEA-E0F0-7B51-1BB94E276EC7}" dt="2026-07-05T09:45:31.633" v="995"/>
          <ac:picMkLst>
            <pc:docMk/>
            <pc:sldMk cId="1771607831" sldId="256"/>
            <ac:picMk id="13" creationId="{640A4B53-375D-07AC-A448-31336876AC73}"/>
          </ac:picMkLst>
        </pc:picChg>
      </pc:sldChg>
      <pc:sldChg chg="addSp delSp modSp new del mod modClrScheme chgLayout">
        <pc:chgData name="Fatma Umarfaruk Bhaidu (2526930)" userId="S::2526930@student.uwtsd.ac.uk::da73d6ee-3df2-4c6f-9841-913619abaf0d" providerId="AD" clId="Web-{49265AA2-6AEA-E0F0-7B51-1BB94E276EC7}" dt="2026-07-05T08:30:09.134" v="504"/>
        <pc:sldMkLst>
          <pc:docMk/>
          <pc:sldMk cId="1927004151" sldId="257"/>
        </pc:sldMkLst>
        <pc:spChg chg="del">
          <ac:chgData name="Fatma Umarfaruk Bhaidu (2526930)" userId="S::2526930@student.uwtsd.ac.uk::da73d6ee-3df2-4c6f-9841-913619abaf0d" providerId="AD" clId="Web-{49265AA2-6AEA-E0F0-7B51-1BB94E276EC7}" dt="2026-07-05T07:22:39.974" v="2"/>
          <ac:spMkLst>
            <pc:docMk/>
            <pc:sldMk cId="1927004151" sldId="257"/>
            <ac:spMk id="2" creationId="{DB12773E-9D3F-1C9E-C8F7-CF4D7D0B46D3}"/>
          </ac:spMkLst>
        </pc:spChg>
        <pc:spChg chg="del">
          <ac:chgData name="Fatma Umarfaruk Bhaidu (2526930)" userId="S::2526930@student.uwtsd.ac.uk::da73d6ee-3df2-4c6f-9841-913619abaf0d" providerId="AD" clId="Web-{49265AA2-6AEA-E0F0-7B51-1BB94E276EC7}" dt="2026-07-05T07:22:47.787" v="3"/>
          <ac:spMkLst>
            <pc:docMk/>
            <pc:sldMk cId="1927004151" sldId="257"/>
            <ac:spMk id="3" creationId="{B52B67DF-0884-5C9F-F387-691CD830A680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8:29:56.711" v="493"/>
          <ac:spMkLst>
            <pc:docMk/>
            <pc:sldMk cId="1927004151" sldId="257"/>
            <ac:spMk id="4" creationId="{3D76BB12-26EA-0CF1-1636-E643AC9D7242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8:29:56.711" v="493"/>
          <ac:spMkLst>
            <pc:docMk/>
            <pc:sldMk cId="1927004151" sldId="257"/>
            <ac:spMk id="5" creationId="{AD86BDC2-547D-0E9A-51A7-7455FFA71C03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8:30:00.227" v="503" actId="14100"/>
          <ac:spMkLst>
            <pc:docMk/>
            <pc:sldMk cId="1927004151" sldId="257"/>
            <ac:spMk id="6" creationId="{3D3E4C53-97A8-0335-4E49-D0A781860DF8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8:29:58.821" v="496" actId="14100"/>
          <ac:spMkLst>
            <pc:docMk/>
            <pc:sldMk cId="1927004151" sldId="257"/>
            <ac:spMk id="7" creationId="{6AB518F9-0AE7-44AF-055B-44B21117EFE1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8:29:59.821" v="501" actId="14100"/>
          <ac:spMkLst>
            <pc:docMk/>
            <pc:sldMk cId="1927004151" sldId="257"/>
            <ac:spMk id="8" creationId="{49BC2316-732D-8EEB-FBBF-1415291418EF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8:29:56.711" v="493"/>
          <ac:spMkLst>
            <pc:docMk/>
            <pc:sldMk cId="1927004151" sldId="257"/>
            <ac:spMk id="9" creationId="{D960A7A5-C49C-430E-E76B-AC9ED2D06B10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8:29:56.711" v="493"/>
          <ac:spMkLst>
            <pc:docMk/>
            <pc:sldMk cId="1927004151" sldId="257"/>
            <ac:spMk id="10" creationId="{4DE76755-886A-814E-CC99-075EAC7F1174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8:29:56.711" v="493"/>
          <ac:spMkLst>
            <pc:docMk/>
            <pc:sldMk cId="1927004151" sldId="257"/>
            <ac:spMk id="11" creationId="{D1C1B762-629B-1773-8B3C-136005EC9074}"/>
          </ac:spMkLst>
        </pc:spChg>
      </pc:sldChg>
      <pc:sldChg chg="addSp delSp modSp new mod setBg modClrScheme chgLayout">
        <pc:chgData name="Fatma Umarfaruk Bhaidu (2526930)" userId="S::2526930@student.uwtsd.ac.uk::da73d6ee-3df2-4c6f-9841-913619abaf0d" providerId="AD" clId="Web-{49265AA2-6AEA-E0F0-7B51-1BB94E276EC7}" dt="2026-07-05T09:46:43.935" v="1007" actId="14100"/>
        <pc:sldMkLst>
          <pc:docMk/>
          <pc:sldMk cId="3370397271" sldId="257"/>
        </pc:sldMkLst>
        <pc:spChg chg="add mod">
          <ac:chgData name="Fatma Umarfaruk Bhaidu (2526930)" userId="S::2526930@student.uwtsd.ac.uk::da73d6ee-3df2-4c6f-9841-913619abaf0d" providerId="AD" clId="Web-{49265AA2-6AEA-E0F0-7B51-1BB94E276EC7}" dt="2026-07-05T09:45:31.633" v="995"/>
          <ac:spMkLst>
            <pc:docMk/>
            <pc:sldMk cId="3370397271" sldId="257"/>
            <ac:spMk id="2" creationId="{8AE2806F-3F05-D64E-5B76-C49718EE494E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9:45:31.633" v="995"/>
          <ac:spMkLst>
            <pc:docMk/>
            <pc:sldMk cId="3370397271" sldId="257"/>
            <ac:spMk id="3" creationId="{7B6E7F53-E726-D0E2-7F6B-FE489CBD0450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9:46:00.057" v="1001" actId="1076"/>
          <ac:spMkLst>
            <pc:docMk/>
            <pc:sldMk cId="3370397271" sldId="257"/>
            <ac:spMk id="5" creationId="{2B09E92C-BADB-B10B-0267-A2E35B3E65EB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9:45:31.633" v="995"/>
          <ac:spMkLst>
            <pc:docMk/>
            <pc:sldMk cId="3370397271" sldId="257"/>
            <ac:spMk id="6" creationId="{8236D829-1B54-5505-872F-7D6B086E0529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9:45:45.556" v="998" actId="14100"/>
          <ac:spMkLst>
            <pc:docMk/>
            <pc:sldMk cId="3370397271" sldId="257"/>
            <ac:spMk id="8" creationId="{87099F8A-0C1B-267E-8EC3-92CBBB867C4C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9:45:38.930" v="997" actId="14100"/>
          <ac:spMkLst>
            <pc:docMk/>
            <pc:sldMk cId="3370397271" sldId="257"/>
            <ac:spMk id="9" creationId="{97F5B84D-744C-DE9A-D4F4-9107BC255A2C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9:46:04.135" v="1002" actId="1076"/>
          <ac:spMkLst>
            <pc:docMk/>
            <pc:sldMk cId="3370397271" sldId="257"/>
            <ac:spMk id="10" creationId="{8E2CA441-FB33-58AB-F323-A0180C441389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9:46:23.652" v="1004" actId="1076"/>
          <ac:spMkLst>
            <pc:docMk/>
            <pc:sldMk cId="3370397271" sldId="257"/>
            <ac:spMk id="11" creationId="{DA02C140-D4DE-8B16-CBAF-B228BC70111F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9:46:13.323" v="1003" actId="1076"/>
          <ac:spMkLst>
            <pc:docMk/>
            <pc:sldMk cId="3370397271" sldId="257"/>
            <ac:spMk id="12" creationId="{B1DD0825-5DF0-6ADD-47B9-E52218BEE5F7}"/>
          </ac:spMkLst>
        </pc:spChg>
        <pc:spChg chg="add del mod">
          <ac:chgData name="Fatma Umarfaruk Bhaidu (2526930)" userId="S::2526930@student.uwtsd.ac.uk::da73d6ee-3df2-4c6f-9841-913619abaf0d" providerId="AD" clId="Web-{49265AA2-6AEA-E0F0-7B51-1BB94E276EC7}" dt="2026-07-05T09:16:48.661" v="806"/>
          <ac:spMkLst>
            <pc:docMk/>
            <pc:sldMk cId="3370397271" sldId="257"/>
            <ac:spMk id="13" creationId="{EFE42F28-868C-3787-2FE6-A113620D7FB7}"/>
          </ac:spMkLst>
        </pc:spChg>
        <pc:spChg chg="add del mod">
          <ac:chgData name="Fatma Umarfaruk Bhaidu (2526930)" userId="S::2526930@student.uwtsd.ac.uk::da73d6ee-3df2-4c6f-9841-913619abaf0d" providerId="AD" clId="Web-{49265AA2-6AEA-E0F0-7B51-1BB94E276EC7}" dt="2026-07-05T09:16:57.740" v="813"/>
          <ac:spMkLst>
            <pc:docMk/>
            <pc:sldMk cId="3370397271" sldId="257"/>
            <ac:spMk id="14" creationId="{E86DD04C-3970-4936-E1CE-20CBE9DF435A}"/>
          </ac:spMkLst>
        </pc:spChg>
        <pc:spChg chg="add del mod">
          <ac:chgData name="Fatma Umarfaruk Bhaidu (2526930)" userId="S::2526930@student.uwtsd.ac.uk::da73d6ee-3df2-4c6f-9841-913619abaf0d" providerId="AD" clId="Web-{49265AA2-6AEA-E0F0-7B51-1BB94E276EC7}" dt="2026-07-05T09:22:02.168" v="845"/>
          <ac:spMkLst>
            <pc:docMk/>
            <pc:sldMk cId="3370397271" sldId="257"/>
            <ac:spMk id="15" creationId="{7DA37E57-29B3-49F1-7808-C2E766B13D07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9:46:28.121" v="1006" actId="1076"/>
          <ac:spMkLst>
            <pc:docMk/>
            <pc:sldMk cId="3370397271" sldId="257"/>
            <ac:spMk id="16" creationId="{7307F375-4448-A050-75B1-7AA0884D6CD8}"/>
          </ac:spMkLst>
        </pc:spChg>
        <pc:spChg chg="add mod">
          <ac:chgData name="Fatma Umarfaruk Bhaidu (2526930)" userId="S::2526930@student.uwtsd.ac.uk::da73d6ee-3df2-4c6f-9841-913619abaf0d" providerId="AD" clId="Web-{49265AA2-6AEA-E0F0-7B51-1BB94E276EC7}" dt="2026-07-05T09:46:43.935" v="1007" actId="14100"/>
          <ac:spMkLst>
            <pc:docMk/>
            <pc:sldMk cId="3370397271" sldId="257"/>
            <ac:spMk id="17" creationId="{7963E80C-D0DC-5020-D91E-4876ACD06EC0}"/>
          </ac:spMkLst>
        </pc:spChg>
        <pc:picChg chg="add mod">
          <ac:chgData name="Fatma Umarfaruk Bhaidu (2526930)" userId="S::2526930@student.uwtsd.ac.uk::da73d6ee-3df2-4c6f-9841-913619abaf0d" providerId="AD" clId="Web-{49265AA2-6AEA-E0F0-7B51-1BB94E276EC7}" dt="2026-07-05T09:45:54.619" v="1000" actId="1076"/>
          <ac:picMkLst>
            <pc:docMk/>
            <pc:sldMk cId="3370397271" sldId="257"/>
            <ac:picMk id="4" creationId="{CA2ACB82-08E0-D3AD-433C-26050963EA1D}"/>
          </ac:picMkLst>
        </pc:picChg>
        <pc:picChg chg="add mod modCrop">
          <ac:chgData name="Fatma Umarfaruk Bhaidu (2526930)" userId="S::2526930@student.uwtsd.ac.uk::da73d6ee-3df2-4c6f-9841-913619abaf0d" providerId="AD" clId="Web-{49265AA2-6AEA-E0F0-7B51-1BB94E276EC7}" dt="2026-07-05T09:45:51.541" v="999" actId="1076"/>
          <ac:picMkLst>
            <pc:docMk/>
            <pc:sldMk cId="3370397271" sldId="257"/>
            <ac:picMk id="7" creationId="{48BCB9FC-693A-A7FB-9A24-43C85F3C403C}"/>
          </ac:picMkLst>
        </pc:picChg>
      </pc:sldChg>
      <pc:sldMasterChg chg="del delSldLayout">
        <pc:chgData name="Fatma Umarfaruk Bhaidu (2526930)" userId="S::2526930@student.uwtsd.ac.uk::da73d6ee-3df2-4c6f-9841-913619abaf0d" providerId="AD" clId="Web-{49265AA2-6AEA-E0F0-7B51-1BB94E276EC7}" dt="2026-07-05T07:28:32.157" v="30"/>
        <pc:sldMasterMkLst>
          <pc:docMk/>
          <pc:sldMasterMk cId="4211659867" sldId="2147483648"/>
        </pc:sldMasterMkLst>
        <pc:sldLayoutChg chg="del">
          <pc:chgData name="Fatma Umarfaruk Bhaidu (2526930)" userId="S::2526930@student.uwtsd.ac.uk::da73d6ee-3df2-4c6f-9841-913619abaf0d" providerId="AD" clId="Web-{49265AA2-6AEA-E0F0-7B51-1BB94E276EC7}" dt="2026-07-05T07:28:32.157" v="30"/>
          <pc:sldLayoutMkLst>
            <pc:docMk/>
            <pc:sldMasterMk cId="4211659867" sldId="2147483648"/>
            <pc:sldLayoutMk cId="71065560" sldId="2147483649"/>
          </pc:sldLayoutMkLst>
        </pc:sldLayoutChg>
        <pc:sldLayoutChg chg="del">
          <pc:chgData name="Fatma Umarfaruk Bhaidu (2526930)" userId="S::2526930@student.uwtsd.ac.uk::da73d6ee-3df2-4c6f-9841-913619abaf0d" providerId="AD" clId="Web-{49265AA2-6AEA-E0F0-7B51-1BB94E276EC7}" dt="2026-07-05T07:28:32.157" v="30"/>
          <pc:sldLayoutMkLst>
            <pc:docMk/>
            <pc:sldMasterMk cId="4211659867" sldId="2147483648"/>
            <pc:sldLayoutMk cId="1090307215" sldId="2147483650"/>
          </pc:sldLayoutMkLst>
        </pc:sldLayoutChg>
        <pc:sldLayoutChg chg="del">
          <pc:chgData name="Fatma Umarfaruk Bhaidu (2526930)" userId="S::2526930@student.uwtsd.ac.uk::da73d6ee-3df2-4c6f-9841-913619abaf0d" providerId="AD" clId="Web-{49265AA2-6AEA-E0F0-7B51-1BB94E276EC7}" dt="2026-07-05T07:28:32.157" v="30"/>
          <pc:sldLayoutMkLst>
            <pc:docMk/>
            <pc:sldMasterMk cId="4211659867" sldId="2147483648"/>
            <pc:sldLayoutMk cId="674947499" sldId="2147483651"/>
          </pc:sldLayoutMkLst>
        </pc:sldLayoutChg>
        <pc:sldLayoutChg chg="del">
          <pc:chgData name="Fatma Umarfaruk Bhaidu (2526930)" userId="S::2526930@student.uwtsd.ac.uk::da73d6ee-3df2-4c6f-9841-913619abaf0d" providerId="AD" clId="Web-{49265AA2-6AEA-E0F0-7B51-1BB94E276EC7}" dt="2026-07-05T07:28:32.157" v="30"/>
          <pc:sldLayoutMkLst>
            <pc:docMk/>
            <pc:sldMasterMk cId="4211659867" sldId="2147483648"/>
            <pc:sldLayoutMk cId="3021651871" sldId="2147483652"/>
          </pc:sldLayoutMkLst>
        </pc:sldLayoutChg>
        <pc:sldLayoutChg chg="del">
          <pc:chgData name="Fatma Umarfaruk Bhaidu (2526930)" userId="S::2526930@student.uwtsd.ac.uk::da73d6ee-3df2-4c6f-9841-913619abaf0d" providerId="AD" clId="Web-{49265AA2-6AEA-E0F0-7B51-1BB94E276EC7}" dt="2026-07-05T07:28:32.157" v="30"/>
          <pc:sldLayoutMkLst>
            <pc:docMk/>
            <pc:sldMasterMk cId="4211659867" sldId="2147483648"/>
            <pc:sldLayoutMk cId="1952454036" sldId="2147483653"/>
          </pc:sldLayoutMkLst>
        </pc:sldLayoutChg>
        <pc:sldLayoutChg chg="del">
          <pc:chgData name="Fatma Umarfaruk Bhaidu (2526930)" userId="S::2526930@student.uwtsd.ac.uk::da73d6ee-3df2-4c6f-9841-913619abaf0d" providerId="AD" clId="Web-{49265AA2-6AEA-E0F0-7B51-1BB94E276EC7}" dt="2026-07-05T07:28:32.157" v="30"/>
          <pc:sldLayoutMkLst>
            <pc:docMk/>
            <pc:sldMasterMk cId="4211659867" sldId="2147483648"/>
            <pc:sldLayoutMk cId="39402966" sldId="2147483654"/>
          </pc:sldLayoutMkLst>
        </pc:sldLayoutChg>
        <pc:sldLayoutChg chg="del">
          <pc:chgData name="Fatma Umarfaruk Bhaidu (2526930)" userId="S::2526930@student.uwtsd.ac.uk::da73d6ee-3df2-4c6f-9841-913619abaf0d" providerId="AD" clId="Web-{49265AA2-6AEA-E0F0-7B51-1BB94E276EC7}" dt="2026-07-05T07:28:32.157" v="30"/>
          <pc:sldLayoutMkLst>
            <pc:docMk/>
            <pc:sldMasterMk cId="4211659867" sldId="2147483648"/>
            <pc:sldLayoutMk cId="322776591" sldId="2147483655"/>
          </pc:sldLayoutMkLst>
        </pc:sldLayoutChg>
        <pc:sldLayoutChg chg="del">
          <pc:chgData name="Fatma Umarfaruk Bhaidu (2526930)" userId="S::2526930@student.uwtsd.ac.uk::da73d6ee-3df2-4c6f-9841-913619abaf0d" providerId="AD" clId="Web-{49265AA2-6AEA-E0F0-7B51-1BB94E276EC7}" dt="2026-07-05T07:28:32.157" v="30"/>
          <pc:sldLayoutMkLst>
            <pc:docMk/>
            <pc:sldMasterMk cId="4211659867" sldId="2147483648"/>
            <pc:sldLayoutMk cId="905773586" sldId="2147483656"/>
          </pc:sldLayoutMkLst>
        </pc:sldLayoutChg>
        <pc:sldLayoutChg chg="del">
          <pc:chgData name="Fatma Umarfaruk Bhaidu (2526930)" userId="S::2526930@student.uwtsd.ac.uk::da73d6ee-3df2-4c6f-9841-913619abaf0d" providerId="AD" clId="Web-{49265AA2-6AEA-E0F0-7B51-1BB94E276EC7}" dt="2026-07-05T07:28:32.157" v="30"/>
          <pc:sldLayoutMkLst>
            <pc:docMk/>
            <pc:sldMasterMk cId="4211659867" sldId="2147483648"/>
            <pc:sldLayoutMk cId="160689654" sldId="2147483657"/>
          </pc:sldLayoutMkLst>
        </pc:sldLayoutChg>
        <pc:sldLayoutChg chg="del">
          <pc:chgData name="Fatma Umarfaruk Bhaidu (2526930)" userId="S::2526930@student.uwtsd.ac.uk::da73d6ee-3df2-4c6f-9841-913619abaf0d" providerId="AD" clId="Web-{49265AA2-6AEA-E0F0-7B51-1BB94E276EC7}" dt="2026-07-05T07:28:32.157" v="30"/>
          <pc:sldLayoutMkLst>
            <pc:docMk/>
            <pc:sldMasterMk cId="4211659867" sldId="2147483648"/>
            <pc:sldLayoutMk cId="1441574732" sldId="2147483658"/>
          </pc:sldLayoutMkLst>
        </pc:sldLayoutChg>
        <pc:sldLayoutChg chg="del">
          <pc:chgData name="Fatma Umarfaruk Bhaidu (2526930)" userId="S::2526930@student.uwtsd.ac.uk::da73d6ee-3df2-4c6f-9841-913619abaf0d" providerId="AD" clId="Web-{49265AA2-6AEA-E0F0-7B51-1BB94E276EC7}" dt="2026-07-05T07:28:32.157" v="30"/>
          <pc:sldLayoutMkLst>
            <pc:docMk/>
            <pc:sldMasterMk cId="4211659867" sldId="2147483648"/>
            <pc:sldLayoutMk cId="2758688398" sldId="2147483659"/>
          </pc:sldLayoutMkLst>
        </pc:sldLayoutChg>
      </pc:sldMasterChg>
      <pc:sldMasterChg chg="add del addSldLayout delSldLayout modSldLayout">
        <pc:chgData name="Fatma Umarfaruk Bhaidu (2526930)" userId="S::2526930@student.uwtsd.ac.uk::da73d6ee-3df2-4c6f-9841-913619abaf0d" providerId="AD" clId="Web-{49265AA2-6AEA-E0F0-7B51-1BB94E276EC7}" dt="2026-07-05T07:28:38.720" v="31"/>
        <pc:sldMasterMkLst>
          <pc:docMk/>
          <pc:sldMasterMk cId="442691495" sldId="2147483660"/>
        </pc:sldMasterMkLst>
        <pc:sldLayoutChg chg="add del mod replId">
          <pc:chgData name="Fatma Umarfaruk Bhaidu (2526930)" userId="S::2526930@student.uwtsd.ac.uk::da73d6ee-3df2-4c6f-9841-913619abaf0d" providerId="AD" clId="Web-{49265AA2-6AEA-E0F0-7B51-1BB94E276EC7}" dt="2026-07-05T07:28:38.720" v="31"/>
          <pc:sldLayoutMkLst>
            <pc:docMk/>
            <pc:sldMasterMk cId="442691495" sldId="2147483660"/>
            <pc:sldLayoutMk cId="190270742" sldId="2147483661"/>
          </pc:sldLayoutMkLst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7:28:38.720" v="31"/>
          <pc:sldLayoutMkLst>
            <pc:docMk/>
            <pc:sldMasterMk cId="442691495" sldId="2147483660"/>
            <pc:sldLayoutMk cId="1394456660" sldId="2147483662"/>
          </pc:sldLayoutMkLst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7:28:38.720" v="31"/>
          <pc:sldLayoutMkLst>
            <pc:docMk/>
            <pc:sldMasterMk cId="442691495" sldId="2147483660"/>
            <pc:sldLayoutMk cId="2873513599" sldId="2147483663"/>
          </pc:sldLayoutMkLst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7:28:38.720" v="31"/>
          <pc:sldLayoutMkLst>
            <pc:docMk/>
            <pc:sldMasterMk cId="442691495" sldId="2147483660"/>
            <pc:sldLayoutMk cId="2099925543" sldId="2147483664"/>
          </pc:sldLayoutMkLst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7:28:38.720" v="31"/>
          <pc:sldLayoutMkLst>
            <pc:docMk/>
            <pc:sldMasterMk cId="442691495" sldId="2147483660"/>
            <pc:sldLayoutMk cId="3625149073" sldId="2147483665"/>
          </pc:sldLayoutMkLst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7:28:38.720" v="31"/>
          <pc:sldLayoutMkLst>
            <pc:docMk/>
            <pc:sldMasterMk cId="442691495" sldId="2147483660"/>
            <pc:sldLayoutMk cId="3999102893" sldId="2147483666"/>
          </pc:sldLayoutMkLst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7:28:38.720" v="31"/>
          <pc:sldLayoutMkLst>
            <pc:docMk/>
            <pc:sldMasterMk cId="442691495" sldId="2147483660"/>
            <pc:sldLayoutMk cId="294922835" sldId="2147483667"/>
          </pc:sldLayoutMkLst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7:28:38.720" v="31"/>
          <pc:sldLayoutMkLst>
            <pc:docMk/>
            <pc:sldMasterMk cId="442691495" sldId="2147483660"/>
            <pc:sldLayoutMk cId="3008555934" sldId="2147483668"/>
          </pc:sldLayoutMkLst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7:28:38.720" v="31"/>
          <pc:sldLayoutMkLst>
            <pc:docMk/>
            <pc:sldMasterMk cId="442691495" sldId="2147483660"/>
            <pc:sldLayoutMk cId="2566643932" sldId="2147483669"/>
          </pc:sldLayoutMkLst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7:28:38.720" v="31"/>
          <pc:sldLayoutMkLst>
            <pc:docMk/>
            <pc:sldMasterMk cId="442691495" sldId="2147483660"/>
            <pc:sldLayoutMk cId="2554711206" sldId="2147483670"/>
          </pc:sldLayoutMkLst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7:28:38.720" v="31"/>
          <pc:sldLayoutMkLst>
            <pc:docMk/>
            <pc:sldMasterMk cId="442691495" sldId="2147483660"/>
            <pc:sldLayoutMk cId="63551511" sldId="2147483671"/>
          </pc:sldLayoutMkLst>
        </pc:sldLayoutChg>
      </pc:sldMasterChg>
      <pc:sldMasterChg chg="modSp add del mod setBg addSldLayout delSldLayout modSldLayout">
        <pc:chgData name="Fatma Umarfaruk Bhaidu (2526930)" userId="S::2526930@student.uwtsd.ac.uk::da73d6ee-3df2-4c6f-9841-913619abaf0d" providerId="AD" clId="Web-{49265AA2-6AEA-E0F0-7B51-1BB94E276EC7}" dt="2026-07-05T09:33:32.969" v="922"/>
        <pc:sldMasterMkLst>
          <pc:docMk/>
          <pc:sldMasterMk cId="644351860" sldId="2147483672"/>
        </pc:sldMasterMkLst>
        <pc:spChg chg="mod">
          <ac:chgData name="Fatma Umarfaruk Bhaidu (2526930)" userId="S::2526930@student.uwtsd.ac.uk::da73d6ee-3df2-4c6f-9841-913619abaf0d" providerId="AD" clId="Web-{49265AA2-6AEA-E0F0-7B51-1BB94E276EC7}" dt="2026-07-05T08:31:41.453" v="511"/>
          <ac:spMkLst>
            <pc:docMk/>
            <pc:sldMasterMk cId="644351860" sldId="2147483672"/>
            <ac:spMk id="2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8:31:41.453" v="511"/>
          <ac:spMkLst>
            <pc:docMk/>
            <pc:sldMasterMk cId="644351860" sldId="2147483672"/>
            <ac:spMk id="3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8:31:41.453" v="511"/>
          <ac:spMkLst>
            <pc:docMk/>
            <pc:sldMasterMk cId="644351860" sldId="2147483672"/>
            <ac:spMk id="4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8:31:41.453" v="511"/>
          <ac:spMkLst>
            <pc:docMk/>
            <pc:sldMasterMk cId="644351860" sldId="2147483672"/>
            <ac:spMk id="5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8:31:41.453" v="511"/>
          <ac:spMkLst>
            <pc:docMk/>
            <pc:sldMasterMk cId="644351860" sldId="2147483672"/>
            <ac:spMk id="6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8:31:41.453" v="511"/>
          <ac:spMkLst>
            <pc:docMk/>
            <pc:sldMasterMk cId="644351860" sldId="2147483672"/>
            <ac:spMk id="7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8:31:41.453" v="511"/>
          <ac:spMkLst>
            <pc:docMk/>
            <pc:sldMasterMk cId="644351860" sldId="2147483672"/>
            <ac:spMk id="9" creationId="{00000000-0000-0000-0000-000000000000}"/>
          </ac:spMkLst>
        </pc:spChg>
        <pc:cxnChg chg="mod">
          <ac:chgData name="Fatma Umarfaruk Bhaidu (2526930)" userId="S::2526930@student.uwtsd.ac.uk::da73d6ee-3df2-4c6f-9841-913619abaf0d" providerId="AD" clId="Web-{49265AA2-6AEA-E0F0-7B51-1BB94E276EC7}" dt="2026-07-05T08:31:41.453" v="511"/>
          <ac:cxnSpMkLst>
            <pc:docMk/>
            <pc:sldMasterMk cId="644351860" sldId="2147483672"/>
            <ac:cxnSpMk id="10" creationId="{00000000-0000-0000-0000-000000000000}"/>
          </ac:cxnSpMkLst>
        </pc:cxnChg>
        <pc:sldLayoutChg chg="modSp add del mod replId setFolMasterObjs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644351860" sldId="2147483672"/>
            <pc:sldLayoutMk cId="2249697127" sldId="2147483673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249697127" sldId="2147483673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249697127" sldId="2147483673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249697127" sldId="2147483673"/>
              <ac:spMk id="7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249697127" sldId="2147483673"/>
              <ac:spMk id="8" creationId="{00000000-0000-0000-0000-000000000000}"/>
            </ac:spMkLst>
          </pc:spChg>
          <pc:cxnChg chg="mod">
            <ac:chgData name="Fatma Umarfaruk Bhaidu (2526930)" userId="S::2526930@student.uwtsd.ac.uk::da73d6ee-3df2-4c6f-9841-913619abaf0d" providerId="AD" clId="Web-{49265AA2-6AEA-E0F0-7B51-1BB94E276EC7}" dt="2026-07-05T08:31:41.453" v="511"/>
            <ac:cxnSpMkLst>
              <pc:docMk/>
              <pc:sldMasterMk cId="644351860" sldId="2147483672"/>
              <pc:sldLayoutMk cId="2249697127" sldId="2147483673"/>
              <ac:cxnSpMk id="9" creationId="{00000000-0000-0000-0000-000000000000}"/>
            </ac:cxnSpMkLst>
          </pc:cxnChg>
        </pc:sldLayoutChg>
        <pc:sldLayoutChg chg="modSp add del mod replId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644351860" sldId="2147483672"/>
            <pc:sldLayoutMk cId="758085884" sldId="2147483674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758085884" sldId="2147483674"/>
              <ac:spMk id="2" creationId="{00000000-0000-0000-0000-000000000000}"/>
            </ac:spMkLst>
          </pc:spChg>
        </pc:sldLayoutChg>
        <pc:sldLayoutChg chg="modSp add del mod replId setFolMasterObjs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644351860" sldId="2147483672"/>
            <pc:sldLayoutMk cId="1653809356" sldId="2147483675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1653809356" sldId="2147483675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1653809356" sldId="2147483675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1653809356" sldId="2147483675"/>
              <ac:spMk id="7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1653809356" sldId="2147483675"/>
              <ac:spMk id="8" creationId="{00000000-0000-0000-0000-000000000000}"/>
            </ac:spMkLst>
          </pc:spChg>
          <pc:cxnChg chg="mod">
            <ac:chgData name="Fatma Umarfaruk Bhaidu (2526930)" userId="S::2526930@student.uwtsd.ac.uk::da73d6ee-3df2-4c6f-9841-913619abaf0d" providerId="AD" clId="Web-{49265AA2-6AEA-E0F0-7B51-1BB94E276EC7}" dt="2026-07-05T08:31:41.453" v="511"/>
            <ac:cxnSpMkLst>
              <pc:docMk/>
              <pc:sldMasterMk cId="644351860" sldId="2147483672"/>
              <pc:sldLayoutMk cId="1653809356" sldId="2147483675"/>
              <ac:cxnSpMk id="9" creationId="{00000000-0000-0000-0000-000000000000}"/>
            </ac:cxnSpMkLst>
          </pc:cxnChg>
        </pc:sldLayoutChg>
        <pc:sldLayoutChg chg="modSp add del mod replId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644351860" sldId="2147483672"/>
            <pc:sldLayoutMk cId="2505095221" sldId="2147483676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505095221" sldId="2147483676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505095221" sldId="2147483676"/>
              <ac:spMk id="4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505095221" sldId="2147483676"/>
              <ac:spMk id="8" creationId="{00000000-0000-0000-0000-000000000000}"/>
            </ac:spMkLst>
          </pc:spChg>
        </pc:sldLayoutChg>
        <pc:sldLayoutChg chg="modSp add del mod replId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644351860" sldId="2147483672"/>
            <pc:sldLayoutMk cId="363181276" sldId="2147483677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63181276" sldId="2147483677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63181276" sldId="2147483677"/>
              <ac:spMk id="4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63181276" sldId="2147483677"/>
              <ac:spMk id="5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63181276" sldId="2147483677"/>
              <ac:spMk id="6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63181276" sldId="2147483677"/>
              <ac:spMk id="10" creationId="{00000000-0000-0000-0000-000000000000}"/>
            </ac:spMkLst>
          </pc:spChg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644351860" sldId="2147483672"/>
            <pc:sldLayoutMk cId="3417467262" sldId="2147483678"/>
          </pc:sldLayoutMkLst>
        </pc:sldLayoutChg>
        <pc:sldLayoutChg chg="modSp add del mod replId setFolMasterObjs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644351860" sldId="2147483672"/>
            <pc:sldLayoutMk cId="3867725540" sldId="2147483679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867725540" sldId="2147483679"/>
              <ac:spMk id="5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867725540" sldId="2147483679"/>
              <ac:spMk id="6" creationId="{00000000-0000-0000-0000-000000000000}"/>
            </ac:spMkLst>
          </pc:spChg>
        </pc:sldLayoutChg>
        <pc:sldLayoutChg chg="modSp add del mod replId setFolMasterObjs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644351860" sldId="2147483672"/>
            <pc:sldLayoutMk cId="2611077704" sldId="2147483680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611077704" sldId="2147483680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611077704" sldId="2147483680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611077704" sldId="2147483680"/>
              <ac:spMk id="4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611077704" sldId="2147483680"/>
              <ac:spMk id="5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611077704" sldId="2147483680"/>
              <ac:spMk id="6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611077704" sldId="2147483680"/>
              <ac:spMk id="8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2611077704" sldId="2147483680"/>
              <ac:spMk id="9" creationId="{00000000-0000-0000-0000-000000000000}"/>
            </ac:spMkLst>
          </pc:spChg>
        </pc:sldLayoutChg>
        <pc:sldLayoutChg chg="modSp add del mod replId setFolMasterObjs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644351860" sldId="2147483672"/>
            <pc:sldLayoutMk cId="3247885389" sldId="2147483681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247885389" sldId="2147483681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247885389" sldId="2147483681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247885389" sldId="2147483681"/>
              <ac:spMk id="4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247885389" sldId="2147483681"/>
              <ac:spMk id="8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247885389" sldId="2147483681"/>
              <ac:spMk id="9" creationId="{00000000-0000-0000-0000-000000000000}"/>
            </ac:spMkLst>
          </pc:spChg>
        </pc:sldLayoutChg>
        <pc:sldLayoutChg chg="add del mod replId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644351860" sldId="2147483672"/>
            <pc:sldLayoutMk cId="2558148366" sldId="2147483682"/>
          </pc:sldLayoutMkLst>
        </pc:sldLayoutChg>
        <pc:sldLayoutChg chg="modSp add del mod replId setFolMasterObjs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644351860" sldId="2147483672"/>
            <pc:sldLayoutMk cId="3235421721" sldId="2147483683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235421721" sldId="2147483683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235421721" sldId="2147483683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235421721" sldId="2147483683"/>
              <ac:spMk id="7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8:31:41.453" v="511"/>
            <ac:spMkLst>
              <pc:docMk/>
              <pc:sldMasterMk cId="644351860" sldId="2147483672"/>
              <pc:sldLayoutMk cId="3235421721" sldId="2147483683"/>
              <ac:spMk id="8" creationId="{00000000-0000-0000-0000-000000000000}"/>
            </ac:spMkLst>
          </pc:spChg>
        </pc:sldLayoutChg>
      </pc:sldMasterChg>
      <pc:sldMasterChg chg="modSp add addSldLayout modSldLayout">
        <pc:chgData name="Fatma Umarfaruk Bhaidu (2526930)" userId="S::2526930@student.uwtsd.ac.uk::da73d6ee-3df2-4c6f-9841-913619abaf0d" providerId="AD" clId="Web-{49265AA2-6AEA-E0F0-7B51-1BB94E276EC7}" dt="2026-07-05T09:45:31.633" v="995"/>
        <pc:sldMasterMkLst>
          <pc:docMk/>
          <pc:sldMasterMk cId="701108165" sldId="2147483684"/>
        </pc:sldMasterMkLst>
        <pc:spChg chg="mod">
          <ac:chgData name="Fatma Umarfaruk Bhaidu (2526930)" userId="S::2526930@student.uwtsd.ac.uk::da73d6ee-3df2-4c6f-9841-913619abaf0d" providerId="AD" clId="Web-{49265AA2-6AEA-E0F0-7B51-1BB94E276EC7}" dt="2026-07-05T09:45:31.633" v="995"/>
          <ac:spMkLst>
            <pc:docMk/>
            <pc:sldMasterMk cId="701108165" sldId="2147483684"/>
            <ac:spMk id="2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9:45:31.633" v="995"/>
          <ac:spMkLst>
            <pc:docMk/>
            <pc:sldMasterMk cId="701108165" sldId="2147483684"/>
            <ac:spMk id="3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9:45:31.633" v="995"/>
          <ac:spMkLst>
            <pc:docMk/>
            <pc:sldMasterMk cId="701108165" sldId="2147483684"/>
            <ac:spMk id="4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9:45:31.633" v="995"/>
          <ac:spMkLst>
            <pc:docMk/>
            <pc:sldMasterMk cId="701108165" sldId="2147483684"/>
            <ac:spMk id="5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9:45:31.633" v="995"/>
          <ac:spMkLst>
            <pc:docMk/>
            <pc:sldMasterMk cId="701108165" sldId="2147483684"/>
            <ac:spMk id="6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9:45:31.633" v="995"/>
          <ac:spMkLst>
            <pc:docMk/>
            <pc:sldMasterMk cId="701108165" sldId="2147483684"/>
            <ac:spMk id="7" creationId="{00000000-0000-0000-0000-000000000000}"/>
          </ac:spMkLst>
        </pc:spChg>
        <pc:spChg chg="mod">
          <ac:chgData name="Fatma Umarfaruk Bhaidu (2526930)" userId="S::2526930@student.uwtsd.ac.uk::da73d6ee-3df2-4c6f-9841-913619abaf0d" providerId="AD" clId="Web-{49265AA2-6AEA-E0F0-7B51-1BB94E276EC7}" dt="2026-07-05T09:45:31.633" v="995"/>
          <ac:spMkLst>
            <pc:docMk/>
            <pc:sldMasterMk cId="701108165" sldId="2147483684"/>
            <ac:spMk id="9" creationId="{00000000-0000-0000-0000-000000000000}"/>
          </ac:spMkLst>
        </pc:spChg>
        <pc:cxnChg chg="mod">
          <ac:chgData name="Fatma Umarfaruk Bhaidu (2526930)" userId="S::2526930@student.uwtsd.ac.uk::da73d6ee-3df2-4c6f-9841-913619abaf0d" providerId="AD" clId="Web-{49265AA2-6AEA-E0F0-7B51-1BB94E276EC7}" dt="2026-07-05T09:45:31.633" v="995"/>
          <ac:cxnSpMkLst>
            <pc:docMk/>
            <pc:sldMasterMk cId="701108165" sldId="2147483684"/>
            <ac:cxnSpMk id="10" creationId="{00000000-0000-0000-0000-000000000000}"/>
          </ac:cxnSpMkLst>
        </pc:cxnChg>
        <pc:sldLayoutChg chg="modSp add mod replId">
          <pc:chgData name="Fatma Umarfaruk Bhaidu (2526930)" userId="S::2526930@student.uwtsd.ac.uk::da73d6ee-3df2-4c6f-9841-913619abaf0d" providerId="AD" clId="Web-{49265AA2-6AEA-E0F0-7B51-1BB94E276EC7}" dt="2026-07-05T09:45:31.633" v="995"/>
          <pc:sldLayoutMkLst>
            <pc:docMk/>
            <pc:sldMasterMk cId="701108165" sldId="2147483684"/>
            <pc:sldLayoutMk cId="1088377368" sldId="2147483685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1088377368" sldId="2147483685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1088377368" sldId="2147483685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1088377368" sldId="2147483685"/>
              <ac:spMk id="7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1088377368" sldId="2147483685"/>
              <ac:spMk id="8" creationId="{00000000-0000-0000-0000-000000000000}"/>
            </ac:spMkLst>
          </pc:spChg>
          <pc:cxnChg chg="mod">
            <ac:chgData name="Fatma Umarfaruk Bhaidu (2526930)" userId="S::2526930@student.uwtsd.ac.uk::da73d6ee-3df2-4c6f-9841-913619abaf0d" providerId="AD" clId="Web-{49265AA2-6AEA-E0F0-7B51-1BB94E276EC7}" dt="2026-07-05T09:45:31.633" v="995"/>
            <ac:cxnSpMkLst>
              <pc:docMk/>
              <pc:sldMasterMk cId="701108165" sldId="2147483684"/>
              <pc:sldLayoutMk cId="1088377368" sldId="2147483685"/>
              <ac:cxnSpMk id="9" creationId="{00000000-0000-0000-0000-000000000000}"/>
            </ac:cxnSpMkLst>
          </pc:cxnChg>
        </pc:sldLayoutChg>
        <pc:sldLayoutChg chg="add mod replId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701108165" sldId="2147483684"/>
            <pc:sldLayoutMk cId="167437610" sldId="2147483686"/>
          </pc:sldLayoutMkLst>
        </pc:sldLayoutChg>
        <pc:sldLayoutChg chg="modSp add mod replId">
          <pc:chgData name="Fatma Umarfaruk Bhaidu (2526930)" userId="S::2526930@student.uwtsd.ac.uk::da73d6ee-3df2-4c6f-9841-913619abaf0d" providerId="AD" clId="Web-{49265AA2-6AEA-E0F0-7B51-1BB94E276EC7}" dt="2026-07-05T09:45:31.633" v="995"/>
          <pc:sldLayoutMkLst>
            <pc:docMk/>
            <pc:sldMasterMk cId="701108165" sldId="2147483684"/>
            <pc:sldLayoutMk cId="2523436902" sldId="2147483687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2523436902" sldId="2147483687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2523436902" sldId="2147483687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2523436902" sldId="2147483687"/>
              <ac:spMk id="7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2523436902" sldId="2147483687"/>
              <ac:spMk id="8" creationId="{00000000-0000-0000-0000-000000000000}"/>
            </ac:spMkLst>
          </pc:spChg>
          <pc:cxnChg chg="mod">
            <ac:chgData name="Fatma Umarfaruk Bhaidu (2526930)" userId="S::2526930@student.uwtsd.ac.uk::da73d6ee-3df2-4c6f-9841-913619abaf0d" providerId="AD" clId="Web-{49265AA2-6AEA-E0F0-7B51-1BB94E276EC7}" dt="2026-07-05T09:45:31.633" v="995"/>
            <ac:cxnSpMkLst>
              <pc:docMk/>
              <pc:sldMasterMk cId="701108165" sldId="2147483684"/>
              <pc:sldLayoutMk cId="2523436902" sldId="2147483687"/>
              <ac:cxnSpMk id="9" creationId="{00000000-0000-0000-0000-000000000000}"/>
            </ac:cxnSpMkLst>
          </pc:cxnChg>
        </pc:sldLayoutChg>
        <pc:sldLayoutChg chg="modSp add mod replId">
          <pc:chgData name="Fatma Umarfaruk Bhaidu (2526930)" userId="S::2526930@student.uwtsd.ac.uk::da73d6ee-3df2-4c6f-9841-913619abaf0d" providerId="AD" clId="Web-{49265AA2-6AEA-E0F0-7B51-1BB94E276EC7}" dt="2026-07-05T09:45:31.633" v="995"/>
          <pc:sldLayoutMkLst>
            <pc:docMk/>
            <pc:sldMasterMk cId="701108165" sldId="2147483684"/>
            <pc:sldLayoutMk cId="507730864" sldId="2147483688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507730864" sldId="2147483688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507730864" sldId="2147483688"/>
              <ac:spMk id="4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507730864" sldId="2147483688"/>
              <ac:spMk id="8" creationId="{00000000-0000-0000-0000-000000000000}"/>
            </ac:spMkLst>
          </pc:spChg>
        </pc:sldLayoutChg>
        <pc:sldLayoutChg chg="modSp add mod replId">
          <pc:chgData name="Fatma Umarfaruk Bhaidu (2526930)" userId="S::2526930@student.uwtsd.ac.uk::da73d6ee-3df2-4c6f-9841-913619abaf0d" providerId="AD" clId="Web-{49265AA2-6AEA-E0F0-7B51-1BB94E276EC7}" dt="2026-07-05T09:45:31.633" v="995"/>
          <pc:sldLayoutMkLst>
            <pc:docMk/>
            <pc:sldMasterMk cId="701108165" sldId="2147483684"/>
            <pc:sldLayoutMk cId="3579586814" sldId="2147483689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579586814" sldId="2147483689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579586814" sldId="2147483689"/>
              <ac:spMk id="4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579586814" sldId="2147483689"/>
              <ac:spMk id="5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579586814" sldId="2147483689"/>
              <ac:spMk id="6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579586814" sldId="2147483689"/>
              <ac:spMk id="10" creationId="{00000000-0000-0000-0000-000000000000}"/>
            </ac:spMkLst>
          </pc:spChg>
        </pc:sldLayoutChg>
        <pc:sldLayoutChg chg="add mod replId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701108165" sldId="2147483684"/>
            <pc:sldLayoutMk cId="1145394680" sldId="2147483690"/>
          </pc:sldLayoutMkLst>
        </pc:sldLayoutChg>
        <pc:sldLayoutChg chg="modSp add mod replId">
          <pc:chgData name="Fatma Umarfaruk Bhaidu (2526930)" userId="S::2526930@student.uwtsd.ac.uk::da73d6ee-3df2-4c6f-9841-913619abaf0d" providerId="AD" clId="Web-{49265AA2-6AEA-E0F0-7B51-1BB94E276EC7}" dt="2026-07-05T09:45:31.633" v="995"/>
          <pc:sldLayoutMkLst>
            <pc:docMk/>
            <pc:sldMasterMk cId="701108165" sldId="2147483684"/>
            <pc:sldLayoutMk cId="3279047903" sldId="2147483691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279047903" sldId="2147483691"/>
              <ac:spMk id="5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279047903" sldId="2147483691"/>
              <ac:spMk id="6" creationId="{00000000-0000-0000-0000-000000000000}"/>
            </ac:spMkLst>
          </pc:spChg>
        </pc:sldLayoutChg>
        <pc:sldLayoutChg chg="modSp add mod replId">
          <pc:chgData name="Fatma Umarfaruk Bhaidu (2526930)" userId="S::2526930@student.uwtsd.ac.uk::da73d6ee-3df2-4c6f-9841-913619abaf0d" providerId="AD" clId="Web-{49265AA2-6AEA-E0F0-7B51-1BB94E276EC7}" dt="2026-07-05T09:45:31.633" v="995"/>
          <pc:sldLayoutMkLst>
            <pc:docMk/>
            <pc:sldMasterMk cId="701108165" sldId="2147483684"/>
            <pc:sldLayoutMk cId="1129818909" sldId="2147483692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1129818909" sldId="2147483692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1129818909" sldId="2147483692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1129818909" sldId="2147483692"/>
              <ac:spMk id="4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1129818909" sldId="2147483692"/>
              <ac:spMk id="5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1129818909" sldId="2147483692"/>
              <ac:spMk id="6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1129818909" sldId="2147483692"/>
              <ac:spMk id="8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1129818909" sldId="2147483692"/>
              <ac:spMk id="9" creationId="{00000000-0000-0000-0000-000000000000}"/>
            </ac:spMkLst>
          </pc:spChg>
        </pc:sldLayoutChg>
        <pc:sldLayoutChg chg="modSp add mod replId">
          <pc:chgData name="Fatma Umarfaruk Bhaidu (2526930)" userId="S::2526930@student.uwtsd.ac.uk::da73d6ee-3df2-4c6f-9841-913619abaf0d" providerId="AD" clId="Web-{49265AA2-6AEA-E0F0-7B51-1BB94E276EC7}" dt="2026-07-05T09:45:31.633" v="995"/>
          <pc:sldLayoutMkLst>
            <pc:docMk/>
            <pc:sldMasterMk cId="701108165" sldId="2147483684"/>
            <pc:sldLayoutMk cId="3909386200" sldId="2147483693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909386200" sldId="2147483693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909386200" sldId="2147483693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909386200" sldId="2147483693"/>
              <ac:spMk id="4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909386200" sldId="2147483693"/>
              <ac:spMk id="8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3909386200" sldId="2147483693"/>
              <ac:spMk id="9" creationId="{00000000-0000-0000-0000-000000000000}"/>
            </ac:spMkLst>
          </pc:spChg>
        </pc:sldLayoutChg>
        <pc:sldLayoutChg chg="add mod replId">
          <pc:chgData name="Fatma Umarfaruk Bhaidu (2526930)" userId="S::2526930@student.uwtsd.ac.uk::da73d6ee-3df2-4c6f-9841-913619abaf0d" providerId="AD" clId="Web-{49265AA2-6AEA-E0F0-7B51-1BB94E276EC7}" dt="2026-07-05T09:33:32.969" v="922"/>
          <pc:sldLayoutMkLst>
            <pc:docMk/>
            <pc:sldMasterMk cId="701108165" sldId="2147483684"/>
            <pc:sldLayoutMk cId="3606530145" sldId="2147483694"/>
          </pc:sldLayoutMkLst>
        </pc:sldLayoutChg>
        <pc:sldLayoutChg chg="modSp add mod replId">
          <pc:chgData name="Fatma Umarfaruk Bhaidu (2526930)" userId="S::2526930@student.uwtsd.ac.uk::da73d6ee-3df2-4c6f-9841-913619abaf0d" providerId="AD" clId="Web-{49265AA2-6AEA-E0F0-7B51-1BB94E276EC7}" dt="2026-07-05T09:45:31.633" v="995"/>
          <pc:sldLayoutMkLst>
            <pc:docMk/>
            <pc:sldMasterMk cId="701108165" sldId="2147483684"/>
            <pc:sldLayoutMk cId="4134018702" sldId="2147483695"/>
          </pc:sldLayoutMkLst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4134018702" sldId="2147483695"/>
              <ac:spMk id="2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4134018702" sldId="2147483695"/>
              <ac:spMk id="3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4134018702" sldId="2147483695"/>
              <ac:spMk id="7" creationId="{00000000-0000-0000-0000-000000000000}"/>
            </ac:spMkLst>
          </pc:spChg>
          <pc:spChg chg="mod">
            <ac:chgData name="Fatma Umarfaruk Bhaidu (2526930)" userId="S::2526930@student.uwtsd.ac.uk::da73d6ee-3df2-4c6f-9841-913619abaf0d" providerId="AD" clId="Web-{49265AA2-6AEA-E0F0-7B51-1BB94E276EC7}" dt="2026-07-05T09:45:31.633" v="995"/>
            <ac:spMkLst>
              <pc:docMk/>
              <pc:sldMasterMk cId="701108165" sldId="2147483684"/>
              <pc:sldLayoutMk cId="4134018702" sldId="2147483695"/>
              <ac:spMk id="8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765" y="14339571"/>
            <a:ext cx="18283238" cy="10242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25" y="14190627"/>
            <a:ext cx="18283238" cy="1433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5920" y="1700264"/>
            <a:ext cx="15087600" cy="7989189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10666" spc="-67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0076" y="9981829"/>
            <a:ext cx="15087600" cy="2560638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3200" cap="all" spc="267" baseline="0">
                <a:solidFill>
                  <a:schemeClr val="tx2"/>
                </a:solidFill>
                <a:latin typeface="+mj-lt"/>
              </a:defRPr>
            </a:lvl1pPr>
            <a:lvl2pPr marL="609585" indent="0" algn="ctr">
              <a:buNone/>
              <a:defRPr sz="3200"/>
            </a:lvl2pPr>
            <a:lvl3pPr marL="1219170" indent="0" algn="ctr">
              <a:buNone/>
              <a:defRPr sz="3200"/>
            </a:lvl3pPr>
            <a:lvl4pPr marL="1828754" indent="0" algn="ctr">
              <a:buNone/>
              <a:defRPr sz="2667"/>
            </a:lvl4pPr>
            <a:lvl5pPr marL="2438339" indent="0" algn="ctr">
              <a:buNone/>
              <a:defRPr sz="2667"/>
            </a:lvl5pPr>
            <a:lvl6pPr marL="3047924" indent="0" algn="ctr">
              <a:buNone/>
              <a:defRPr sz="2667"/>
            </a:lvl6pPr>
            <a:lvl7pPr marL="3657509" indent="0" algn="ctr">
              <a:buNone/>
              <a:defRPr sz="2667"/>
            </a:lvl7pPr>
            <a:lvl8pPr marL="4267093" indent="0" algn="ctr">
              <a:buNone/>
              <a:defRPr sz="2667"/>
            </a:lvl8pPr>
            <a:lvl9pPr marL="4876678" indent="0" algn="ctr">
              <a:buNone/>
              <a:defRPr sz="2667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FC1C1-1102-4D3A-B83D-3EA0167CED67}" type="datetimeFigureOut">
              <a:rPr lang="en-US" dirty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811488" y="9730423"/>
            <a:ext cx="1481328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8377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4EEE4-474A-4235-A9A9-A2FB230707B8}" type="datetimeFigureOut">
              <a:rPr lang="en-US" dirty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7E6C-C0B0-40C5-A101-5DA181EECD0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37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765" y="14339571"/>
            <a:ext cx="18283238" cy="10242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25" y="14190627"/>
            <a:ext cx="18283238" cy="1433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0" y="1700264"/>
            <a:ext cx="15087600" cy="7989189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10666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45920" y="9976244"/>
            <a:ext cx="15087600" cy="2560638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3200" cap="all" spc="267" baseline="0">
                <a:solidFill>
                  <a:schemeClr val="tx2"/>
                </a:solidFill>
                <a:latin typeface="+mj-lt"/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081E-FEBD-4807-B310-42860728784C}" type="datetimeFigureOut">
              <a:rPr lang="en-US" dirty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811488" y="9730423"/>
            <a:ext cx="1481328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3436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645920" y="642073"/>
            <a:ext cx="15087600" cy="32500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45920" y="4134957"/>
            <a:ext cx="7406640" cy="90134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326880" y="4134959"/>
            <a:ext cx="7406640" cy="90134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16903-E309-4FEB-BE3F-7CEF66FD7315}" type="datetimeFigureOut">
              <a:rPr lang="en-US" dirty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730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645920" y="642073"/>
            <a:ext cx="15087600" cy="32500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45920" y="4135669"/>
            <a:ext cx="7406640" cy="1649477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667" b="0" cap="all" baseline="0">
                <a:solidFill>
                  <a:schemeClr val="tx2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45920" y="5785145"/>
            <a:ext cx="7406640" cy="7568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326880" y="4135669"/>
            <a:ext cx="7406640" cy="1649477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667" b="0" cap="all" baseline="0">
                <a:solidFill>
                  <a:schemeClr val="tx2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326880" y="5785145"/>
            <a:ext cx="7406640" cy="7568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341FD-6BF0-4418-832C-B9A29F810CC9}" type="datetimeFigureOut">
              <a:rPr lang="en-US" dirty="0"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586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8D3F-4D06-4386-92EF-CBB324A94B8B}" type="datetimeFigureOut">
              <a:rPr lang="en-US" dirty="0"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394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765" y="14339571"/>
            <a:ext cx="18283238" cy="10242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25" y="14190627"/>
            <a:ext cx="18283238" cy="1433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E1882-A1B2-48BA-8BE5-3D3CB5290EDA}" type="datetimeFigureOut">
              <a:rPr lang="en-US" dirty="0"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047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7" y="1"/>
            <a:ext cx="6076186" cy="153638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060106" y="1"/>
            <a:ext cx="96012" cy="153638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331529"/>
            <a:ext cx="4800600" cy="5121275"/>
          </a:xfrm>
        </p:spPr>
        <p:txBody>
          <a:bodyPr anchor="b">
            <a:normAutofit/>
          </a:bodyPr>
          <a:lstStyle>
            <a:lvl1pPr>
              <a:defRPr sz="4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900" y="1638808"/>
            <a:ext cx="9738360" cy="117789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555233"/>
            <a:ext cx="4800600" cy="7570176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98269" y="14471716"/>
            <a:ext cx="3927766" cy="817982"/>
          </a:xfrm>
        </p:spPr>
        <p:txBody>
          <a:bodyPr/>
          <a:lstStyle>
            <a:lvl1pPr algn="l">
              <a:defRPr/>
            </a:lvl1pPr>
          </a:lstStyle>
          <a:p>
            <a:fld id="{0531291F-ABF6-4CF8-93C3-18F115B79070}" type="datetimeFigureOut">
              <a:rPr lang="en-US" dirty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7200900" y="14471716"/>
            <a:ext cx="6972300" cy="817982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818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11096096"/>
            <a:ext cx="18283238" cy="426772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25" y="11011136"/>
            <a:ext cx="18283238" cy="1433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0" y="11369232"/>
            <a:ext cx="15170468" cy="1843659"/>
          </a:xfrm>
        </p:spPr>
        <p:txBody>
          <a:bodyPr tIns="0" bIns="0" anchor="b">
            <a:noAutofit/>
          </a:bodyPr>
          <a:lstStyle>
            <a:lvl1pPr>
              <a:defRPr sz="4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" y="0"/>
            <a:ext cx="18287978" cy="1101113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0" y="13233375"/>
            <a:ext cx="15179040" cy="1331532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800"/>
              </a:spcAft>
              <a:buNone/>
              <a:defRPr sz="2000">
                <a:solidFill>
                  <a:srgbClr val="FFFFFF"/>
                </a:solidFill>
              </a:defRPr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43321-F934-4299-9750-8710105AE05D}" type="datetimeFigureOut">
              <a:rPr lang="en-US" dirty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386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C3DF1-18DA-46FC-A631-2D1AA0076ECE}" type="datetimeFigureOut">
              <a:rPr lang="en-US" dirty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530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765" y="14339571"/>
            <a:ext cx="18283238" cy="10242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25" y="14190627"/>
            <a:ext cx="18283238" cy="1433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087351" y="923671"/>
            <a:ext cx="3943350" cy="1290377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1" y="923671"/>
            <a:ext cx="11601450" cy="1290377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43FD1-CB80-4D38-98C5-0F3F26300B3A}" type="datetimeFigureOut">
              <a:rPr lang="en-US" dirty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018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14339571"/>
            <a:ext cx="18288002" cy="10242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" y="14190626"/>
            <a:ext cx="18288002" cy="1478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45920" y="642073"/>
            <a:ext cx="15087600" cy="32500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45919" y="4134957"/>
            <a:ext cx="15087602" cy="9013444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645923" y="14471716"/>
            <a:ext cx="3708406" cy="8179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5E48206-6208-4002-9AF5-B38F54CDB384}" type="datetimeFigureOut">
              <a:rPr lang="en-US" dirty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29279" y="14471716"/>
            <a:ext cx="7234206" cy="8179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4850689" y="14471716"/>
            <a:ext cx="1968038" cy="8179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790298" y="3893255"/>
            <a:ext cx="149504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1108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AE2806F-3F05-D64E-5B76-C49718EE494E}"/>
              </a:ext>
            </a:extLst>
          </p:cNvPr>
          <p:cNvSpPr/>
          <p:nvPr/>
        </p:nvSpPr>
        <p:spPr>
          <a:xfrm>
            <a:off x="58661" y="279609"/>
            <a:ext cx="3976912" cy="27577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>
                <a:latin typeface="Calibri"/>
                <a:ea typeface="Calibri"/>
                <a:cs typeface="Calibri"/>
              </a:rPr>
              <a:t>STUDENT NAME: </a:t>
            </a:r>
            <a:r>
              <a:rPr lang="en-US" sz="1600" err="1">
                <a:latin typeface="Calibri"/>
                <a:ea typeface="Calibri"/>
                <a:cs typeface="Calibri"/>
              </a:rPr>
              <a:t>fatma</a:t>
            </a:r>
            <a:r>
              <a:rPr lang="en-US" sz="1600">
                <a:latin typeface="Calibri"/>
                <a:ea typeface="Calibri"/>
                <a:cs typeface="Calibri"/>
              </a:rPr>
              <a:t> </a:t>
            </a:r>
            <a:r>
              <a:rPr lang="en-US" sz="1600" err="1">
                <a:latin typeface="Calibri"/>
                <a:ea typeface="Calibri"/>
                <a:cs typeface="Calibri"/>
              </a:rPr>
              <a:t>bhaidu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algn="ctr"/>
            <a:r>
              <a:rPr lang="en-US" sz="1600">
                <a:latin typeface="Calibri"/>
                <a:ea typeface="Calibri"/>
                <a:cs typeface="Calibri"/>
              </a:rPr>
              <a:t>STUDENT ID:2526930</a:t>
            </a:r>
          </a:p>
          <a:p>
            <a:pPr algn="ctr"/>
            <a:r>
              <a:rPr lang="en-US" sz="1600">
                <a:latin typeface="Calibri"/>
                <a:ea typeface="Calibri"/>
                <a:cs typeface="Calibri"/>
              </a:rPr>
              <a:t>LACTURER: </a:t>
            </a:r>
            <a:r>
              <a:rPr lang="en-US" sz="1600" err="1">
                <a:latin typeface="Calibri"/>
                <a:ea typeface="Calibri"/>
                <a:cs typeface="Calibri"/>
              </a:rPr>
              <a:t>diola</a:t>
            </a:r>
            <a:r>
              <a:rPr lang="en-US" sz="1600">
                <a:latin typeface="Calibri"/>
                <a:ea typeface="Calibri"/>
                <a:cs typeface="Calibri"/>
              </a:rPr>
              <a:t> </a:t>
            </a:r>
            <a:r>
              <a:rPr lang="en-US" sz="1600" err="1">
                <a:latin typeface="Calibri"/>
                <a:ea typeface="Calibri"/>
                <a:cs typeface="Calibri"/>
              </a:rPr>
              <a:t>bijlhout</a:t>
            </a:r>
          </a:p>
          <a:p>
            <a:pPr algn="ctr"/>
            <a:r>
              <a:rPr lang="en-US" sz="1600">
                <a:latin typeface="Calibri"/>
                <a:ea typeface="Calibri"/>
                <a:cs typeface="Calibri"/>
              </a:rPr>
              <a:t>SUPERVISOR: Odette jack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B6E7F53-E726-D0E2-7F6B-FE489CBD0450}"/>
              </a:ext>
            </a:extLst>
          </p:cNvPr>
          <p:cNvSpPr/>
          <p:nvPr/>
        </p:nvSpPr>
        <p:spPr>
          <a:xfrm>
            <a:off x="3968652" y="902137"/>
            <a:ext cx="3976913" cy="26706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endParaRPr lang="en-US" sz="1600"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 descr="University of Wales Trinity Saint David launches new digital healthcare  course - Digital Health and Care Wales">
            <a:extLst>
              <a:ext uri="{FF2B5EF4-FFF2-40B4-BE49-F238E27FC236}">
                <a16:creationId xmlns:a16="http://schemas.microsoft.com/office/drawing/2014/main" id="{CA2ACB82-08E0-D3AD-433C-26050963EA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2363" y="-4814"/>
            <a:ext cx="4876799" cy="210367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B09E92C-BADB-B10B-0267-A2E35B3E65EB}"/>
              </a:ext>
            </a:extLst>
          </p:cNvPr>
          <p:cNvSpPr/>
          <p:nvPr/>
        </p:nvSpPr>
        <p:spPr>
          <a:xfrm>
            <a:off x="8020124" y="-6592"/>
            <a:ext cx="10261598" cy="133531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b="1" u="sng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TOPIC:- </a:t>
            </a:r>
            <a:r>
              <a:rPr lang="en-US" sz="1600" b="1" u="sng">
                <a:solidFill>
                  <a:srgbClr val="AB620E"/>
                </a:solidFill>
                <a:latin typeface="Calibri"/>
                <a:ea typeface="Calibri"/>
                <a:cs typeface="Calibri"/>
              </a:rPr>
              <a:t>A systematic review of </a:t>
            </a:r>
            <a:r>
              <a:rPr lang="en-US" sz="1600" b="1" u="sng" err="1">
                <a:solidFill>
                  <a:srgbClr val="AB620E"/>
                </a:solidFill>
                <a:latin typeface="Calibri"/>
                <a:ea typeface="Calibri"/>
                <a:cs typeface="Calibri"/>
              </a:rPr>
              <a:t>barriersto</a:t>
            </a:r>
            <a:r>
              <a:rPr lang="en-US" sz="1600" b="1" u="sng">
                <a:solidFill>
                  <a:srgbClr val="AB620E"/>
                </a:solidFill>
                <a:latin typeface="Calibri"/>
                <a:ea typeface="Calibri"/>
                <a:cs typeface="Calibri"/>
              </a:rPr>
              <a:t> healthcare access among adults </a:t>
            </a:r>
            <a:r>
              <a:rPr lang="en-US" sz="1600" b="1" u="sng" err="1">
                <a:solidFill>
                  <a:srgbClr val="AB620E"/>
                </a:solidFill>
                <a:latin typeface="Calibri"/>
                <a:ea typeface="Calibri"/>
                <a:cs typeface="Calibri"/>
              </a:rPr>
              <a:t>withsickle</a:t>
            </a:r>
            <a:r>
              <a:rPr lang="en-US" sz="1600" b="1" u="sng">
                <a:solidFill>
                  <a:srgbClr val="AB620E"/>
                </a:solidFill>
                <a:latin typeface="Calibri"/>
                <a:ea typeface="Calibri"/>
                <a:cs typeface="Calibri"/>
              </a:rPr>
              <a:t> cells disease in the UK.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236D829-1B54-5505-872F-7D6B086E0529}"/>
              </a:ext>
            </a:extLst>
          </p:cNvPr>
          <p:cNvSpPr/>
          <p:nvPr/>
        </p:nvSpPr>
        <p:spPr>
          <a:xfrm>
            <a:off x="-3794" y="3161889"/>
            <a:ext cx="4033813" cy="56982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endParaRPr lang="en-US" sz="160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INTROUCTION</a:t>
            </a: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endParaRPr lang="en-US" sz="160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Sickle cell disease (SCD) is one of the most common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inheritedblood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disorders worldwide and a major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publichealth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concernin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the United Kingdom (Piel, Steinberg and Rees, 2017).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It is caused by a mutation in the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haemoglobin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beta (HBB)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gene,resulting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in abnormal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haemoglobin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S that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causesred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bloodcells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to become sickle-shaped (Rees, Williams and Gladwin,2010).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Sickled red blood cells obstruct blood vessels, leading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topainful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vaso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-occlusive crises, chronic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anaemia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organdamageand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reduced life expectancy (Ware et al., 2017).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algn="ctr"/>
            <a:endParaRPr lang="en-US" sz="1600"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6" descr="Sickle Cell Disease | South Carolina Department of Public Health">
            <a:extLst>
              <a:ext uri="{FF2B5EF4-FFF2-40B4-BE49-F238E27FC236}">
                <a16:creationId xmlns:a16="http://schemas.microsoft.com/office/drawing/2014/main" id="{48BCB9FC-693A-A7FB-9A24-43C85F3C40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0129" y="1912888"/>
            <a:ext cx="4008211" cy="170542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7099F8A-0C1B-267E-8EC3-92CBBB867C4C}"/>
              </a:ext>
            </a:extLst>
          </p:cNvPr>
          <p:cNvSpPr/>
          <p:nvPr/>
        </p:nvSpPr>
        <p:spPr>
          <a:xfrm>
            <a:off x="9122" y="8953635"/>
            <a:ext cx="6299198" cy="518980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marL="285750" indent="-285750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endParaRPr lang="en-US" sz="160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PREVALENCE</a:t>
            </a:r>
          </a:p>
          <a:p>
            <a:pPr marL="285750" indent="-285750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Approximately 17,000 people are living with SCD in England, making it the UK’s most common inherited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blooddisorder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(NHS England, 2023).</a:t>
            </a: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Around 250 babies are born with SCD in England each year, with over 300 newborns identified annually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throughthe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NHS Newborn Blood Spot Screening Programmed (Public Health England, 2021).</a:t>
            </a: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SCD predominantly affects people of African, Caribbean, Middle Eastern, Mediterranean and South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Asianbackgrounds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(NHS England, 2023).</a:t>
            </a: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The highest prevalence is found in London and other large urban areas due to higher ethnic diversity (NICE, 2021).</a:t>
            </a: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endParaRPr lang="en-US" sz="160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F5B84D-744C-DE9A-D4F4-9107BC255A2C}"/>
              </a:ext>
            </a:extLst>
          </p:cNvPr>
          <p:cNvSpPr/>
          <p:nvPr/>
        </p:nvSpPr>
        <p:spPr>
          <a:xfrm>
            <a:off x="4032786" y="3884882"/>
            <a:ext cx="4394345" cy="502326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</a:pPr>
            <a:endParaRPr lang="en-US" sz="160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RATIONAL</a:t>
            </a: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Adults with SCD continue to experience significant barriers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whenaccessing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healthcare despite national policies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andclinicalguidelines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(NICE, 2021).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Common barriers include delayed pain management,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inadequateknowledge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among healthcare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professionals,discrimination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stigmaand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limited access to specialist services (All-Party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ParliamentaryGroup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on Sickle Cell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andThalassemia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, 2021).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These barriers contribute to poor disease management,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avoidablecomplications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, repeated hospital admissions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andreduced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quality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oflife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(Piel, Steinberg and Rees, 2017).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228600" lvl="0" indent="-228600" algn="l">
              <a:buFont typeface=""/>
              <a:buChar char="•"/>
            </a:pP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2CA441-FB33-58AB-F323-A0180C441389}"/>
              </a:ext>
            </a:extLst>
          </p:cNvPr>
          <p:cNvSpPr/>
          <p:nvPr/>
        </p:nvSpPr>
        <p:spPr>
          <a:xfrm>
            <a:off x="8147552" y="1322918"/>
            <a:ext cx="10058399" cy="79828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b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Research Question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: what are the barriers to healthcare access among adults with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sicklecell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disease in the UK?</a:t>
            </a: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02C140-D4DE-8B16-CBAF-B228BC70111F}"/>
              </a:ext>
            </a:extLst>
          </p:cNvPr>
          <p:cNvSpPr/>
          <p:nvPr/>
        </p:nvSpPr>
        <p:spPr>
          <a:xfrm>
            <a:off x="8519849" y="3621527"/>
            <a:ext cx="4630053" cy="44994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,Sans-Serif"/>
              <a:buChar char="•"/>
            </a:pP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Reasearch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objectives: </a:t>
            </a: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,Sans-Serif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To identify the main barriers  that affect healthcare access among adults living with sickle cell disease.</a:t>
            </a: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,Sans-Serif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To examine patient related factors that influence health care access among adults with sickle cell disease.</a:t>
            </a: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,Sans-Serif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To evaluate the impact of healthcare access barriers on health outcomes and quality of life among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adultswith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Sickle Cell Disease.</a:t>
            </a: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,Sans-Serif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To identify interventions and recommendations reported in the literature that may improve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healthcareaccess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for adults with Sickle Cell Disease.</a:t>
            </a: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28600" lvl="0" indent="-228600" algn="l">
              <a:buFont typeface="Arial,Sans-Serif"/>
              <a:buChar char="•"/>
            </a:pP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1DD0825-5DF0-6ADD-47B9-E52218BEE5F7}"/>
              </a:ext>
            </a:extLst>
          </p:cNvPr>
          <p:cNvSpPr/>
          <p:nvPr/>
        </p:nvSpPr>
        <p:spPr>
          <a:xfrm>
            <a:off x="8166707" y="2100072"/>
            <a:ext cx="10145486" cy="137885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Research AIM:- To systematically review the barriers that affect healthcare access among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adultsliving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with sickle cell disease.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07F375-4448-A050-75B1-7AA0884D6CD8}"/>
              </a:ext>
            </a:extLst>
          </p:cNvPr>
          <p:cNvSpPr/>
          <p:nvPr/>
        </p:nvSpPr>
        <p:spPr>
          <a:xfrm>
            <a:off x="13158150" y="3481114"/>
            <a:ext cx="5225141" cy="44268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marL="228600" indent="-228600">
              <a:buFont typeface="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REASEARCH IMPACT: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228600" indent="-228600">
              <a:buFont typeface="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he review will provide a comprehensive synthesis of evidence on healthcare access barriers experienced by adults 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withSCD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</a:t>
            </a: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Findings will inform healthcare professionals, policymakers and NHS commissioners about areas requiring improvement.</a:t>
            </a: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The review may support improved healthcare professional education and training regarding SCD management.</a:t>
            </a: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It can contribute to developing culturally competent and patient-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centred</a:t>
            </a: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healthcare </a:t>
            </a:r>
            <a:r>
              <a:rPr lang="en-US" sz="16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servic</a:t>
            </a: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6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The findings may help reduce health inequalities and improve equity in healthcare access.</a:t>
            </a: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63E80C-D0DC-5020-D91E-4876ACD06EC0}"/>
              </a:ext>
            </a:extLst>
          </p:cNvPr>
          <p:cNvSpPr/>
          <p:nvPr/>
        </p:nvSpPr>
        <p:spPr>
          <a:xfrm>
            <a:off x="6310293" y="11012558"/>
            <a:ext cx="11916113" cy="196986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REFRENCES:</a:t>
            </a:r>
            <a:endParaRPr lang="en-US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All-Party Parliamentary Group on Sickle cell and </a:t>
            </a:r>
            <a:r>
              <a:rPr lang="en-US" sz="14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Thalassaemia</a:t>
            </a: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(2021) No One’s Listening: An Inquiry into the Avoidable Deaths and Failures of Care for Sickle Cell Patients </a:t>
            </a:r>
            <a:r>
              <a:rPr lang="en-US" sz="14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inSecondary</a:t>
            </a: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Care. London: APPG.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Department of Health and Social Care (2022) Health Disparities White Paper. London: DHSC.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National Institute for Health and Care Excellence (NICE) (2021) Sickle Cell Disease: Managing Acute Painful Episodes in Hospital (CG143). London: NICE.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Piel, F.B., Steinberg, M.H. and Rees, D.C. (2017) ‘Sickle cell disease’, New England Journal of Medicine, 376(16), pp. 1561–1573.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.. NHS England (2023) NHS Sickle Cell and </a:t>
            </a:r>
            <a:r>
              <a:rPr lang="en-US" sz="14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Thalassaemia</a:t>
            </a: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14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Programme</a:t>
            </a: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London: NHS England.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Public Health England (2021) NHS Newborn Blood Spot Screening </a:t>
            </a:r>
            <a:r>
              <a:rPr lang="en-US" sz="14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Programme</a:t>
            </a: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: Standards and Guidelines. Lon…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Rees, D.C., Williams, T.N. and Gladwin, M.T. (2010) ‘Sickle-cell disease’, The Lancet, 376(9757), pp. 2018–2031.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Ware, R.E., de Montalembert, M., </a:t>
            </a:r>
            <a:r>
              <a:rPr lang="en-US" sz="14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Tshilolo</a:t>
            </a: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, L. and Abboud, M.R. (2017) ‘Sickle cell disease’, The Lancet, 390(10091), pp. 311–323.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Royal College of Nursing (2021) Caring for People Living with Sickle Cell Disease. London: RCN.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The King’s Fund (2020) The NHS Long Term Plan Explained. London: The King’s Fund.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World Health Organization (2023) Sickle-cell Disease. Geneva: World Health Organization.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National Confidential Enquiry into Patient Outcome and Death (NCEPOD) (2021) The In-Hospital Management of Adults with Sickle Cell Disease. London: NCEPOD.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Osunkwo</a:t>
            </a: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, I., </a:t>
            </a:r>
            <a:r>
              <a:rPr lang="en-US" sz="1400" err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Andemariam</a:t>
            </a: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, B., Minniti, C.P. and colleagues (2021) ‘Impact of sickle cell disease on patients’ daily lives and healthcare experiences’, Blood Advances, 5(15), pp. 3018–3029.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Tanabe, P., Spratling, R., Smith, D., Grissom, P. and Hulihan, M. (2019) ‘CE: Understanding the complications of sickle cell disease’, American Journal of Nursing, 119(6), pp. 26–35.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140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. Office for Health Improvement and Disparities (2022) Health Inequalities: Place-Based Approaches to Reduce Inequalities. London: OHID.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 algn="ctr"/>
            <a:endParaRPr lang="en-US" sz="1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7039727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02006FA4-1611-4B07-AF7F-85CF6D20EB3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Retrospect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Amit Tiwari (2526931)</dc:creator>
  <cp:revision>1</cp:revision>
  <dcterms:created xsi:type="dcterms:W3CDTF">2026-07-04T18:03:45Z</dcterms:created>
  <dcterms:modified xsi:type="dcterms:W3CDTF">2026-07-05T09:47:21Z</dcterms:modified>
</cp:coreProperties>
</file>