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40" r:id="rId4"/>
  </p:sldMasterIdLst>
  <p:sldIdLst>
    <p:sldId id="270" r:id="rId5"/>
    <p:sldId id="271" r:id="rId6"/>
    <p:sldId id="272" r:id="rId7"/>
    <p:sldId id="274" r:id="rId8"/>
    <p:sldId id="273" r:id="rId9"/>
    <p:sldId id="261" r:id="rId10"/>
    <p:sldId id="337" r:id="rId11"/>
    <p:sldId id="363" r:id="rId12"/>
    <p:sldId id="265" r:id="rId13"/>
    <p:sldId id="263" r:id="rId14"/>
    <p:sldId id="266" r:id="rId15"/>
    <p:sldId id="268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AD441D5-E1B9-426F-AA82-FE88C7F62984}" v="146" dt="2026-10-13T14:18:56.80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9" d="100"/>
          <a:sy n="89" d="100"/>
        </p:scale>
        <p:origin x="4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6/11/relationships/changesInfo" Target="changesInfos/changesInfo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d Rahaman" userId="87d8506ed52fa371" providerId="LiveId" clId="{2F194EC3-DE60-46AF-8F2E-E7AC27391B6D}"/>
    <pc:docChg chg="undo redo custSel modSld modMainMaster">
      <pc:chgData name="Md Rahaman" userId="87d8506ed52fa371" providerId="LiveId" clId="{2F194EC3-DE60-46AF-8F2E-E7AC27391B6D}" dt="2026-10-13T14:18:56.809" v="2716"/>
      <pc:docMkLst>
        <pc:docMk/>
      </pc:docMkLst>
      <pc:sldChg chg="addSp delSp modSp mod">
        <pc:chgData name="Md Rahaman" userId="87d8506ed52fa371" providerId="LiveId" clId="{2F194EC3-DE60-46AF-8F2E-E7AC27391B6D}" dt="2026-10-13T14:11:30.368" v="2519"/>
        <pc:sldMkLst>
          <pc:docMk/>
          <pc:sldMk cId="764605052" sldId="261"/>
        </pc:sldMkLst>
        <pc:spChg chg="mod">
          <ac:chgData name="Md Rahaman" userId="87d8506ed52fa371" providerId="LiveId" clId="{2F194EC3-DE60-46AF-8F2E-E7AC27391B6D}" dt="2026-10-09T10:43:06.756" v="2424"/>
          <ac:spMkLst>
            <pc:docMk/>
            <pc:sldMk cId="764605052" sldId="261"/>
            <ac:spMk id="2" creationId="{68A8AF1C-86E0-7043-44A2-DA950ED42D52}"/>
          </ac:spMkLst>
        </pc:spChg>
        <pc:spChg chg="mod">
          <ac:chgData name="Md Rahaman" userId="87d8506ed52fa371" providerId="LiveId" clId="{2F194EC3-DE60-46AF-8F2E-E7AC27391B6D}" dt="2026-10-09T10:46:02.638" v="2442" actId="14100"/>
          <ac:spMkLst>
            <pc:docMk/>
            <pc:sldMk cId="764605052" sldId="261"/>
            <ac:spMk id="3" creationId="{E04C29E1-0FF6-7114-4118-5B68E71110F6}"/>
          </ac:spMkLst>
        </pc:spChg>
        <pc:spChg chg="add mod">
          <ac:chgData name="Md Rahaman" userId="87d8506ed52fa371" providerId="LiveId" clId="{2F194EC3-DE60-46AF-8F2E-E7AC27391B6D}" dt="2026-10-09T10:46:22.566" v="2445" actId="14100"/>
          <ac:spMkLst>
            <pc:docMk/>
            <pc:sldMk cId="764605052" sldId="261"/>
            <ac:spMk id="9" creationId="{693C9D5C-57E9-1F73-6EAB-451D0EF59969}"/>
          </ac:spMkLst>
        </pc:spChg>
        <pc:spChg chg="add mod">
          <ac:chgData name="Md Rahaman" userId="87d8506ed52fa371" providerId="LiveId" clId="{2F194EC3-DE60-46AF-8F2E-E7AC27391B6D}" dt="2026-10-13T14:11:30.368" v="2519"/>
          <ac:spMkLst>
            <pc:docMk/>
            <pc:sldMk cId="764605052" sldId="261"/>
            <ac:spMk id="10" creationId="{66AC7618-C6ED-6605-73FB-316B94022607}"/>
          </ac:spMkLst>
        </pc:spChg>
        <pc:graphicFrameChg chg="add mod modGraphic">
          <ac:chgData name="Md Rahaman" userId="87d8506ed52fa371" providerId="LiveId" clId="{2F194EC3-DE60-46AF-8F2E-E7AC27391B6D}" dt="2026-10-09T10:46:16.895" v="2444" actId="14100"/>
          <ac:graphicFrameMkLst>
            <pc:docMk/>
            <pc:sldMk cId="764605052" sldId="261"/>
            <ac:graphicFrameMk id="4" creationId="{6428B167-FF55-CD3A-046F-2E63424B3B65}"/>
          </ac:graphicFrameMkLst>
        </pc:graphicFrameChg>
      </pc:sldChg>
      <pc:sldChg chg="addSp delSp modSp mod setBg delDesignElem">
        <pc:chgData name="Md Rahaman" userId="87d8506ed52fa371" providerId="LiveId" clId="{2F194EC3-DE60-46AF-8F2E-E7AC27391B6D}" dt="2026-10-13T14:16:52.219" v="2712" actId="113"/>
        <pc:sldMkLst>
          <pc:docMk/>
          <pc:sldMk cId="2451324015" sldId="263"/>
        </pc:sldMkLst>
        <pc:spChg chg="mod">
          <ac:chgData name="Md Rahaman" userId="87d8506ed52fa371" providerId="LiveId" clId="{2F194EC3-DE60-46AF-8F2E-E7AC27391B6D}" dt="2026-10-09T09:47:00.252" v="2201" actId="14100"/>
          <ac:spMkLst>
            <pc:docMk/>
            <pc:sldMk cId="2451324015" sldId="263"/>
            <ac:spMk id="2" creationId="{68A8AF1C-86E0-7043-44A2-DA950ED42D52}"/>
          </ac:spMkLst>
        </pc:spChg>
        <pc:spChg chg="add mod">
          <ac:chgData name="Md Rahaman" userId="87d8506ed52fa371" providerId="LiveId" clId="{2F194EC3-DE60-46AF-8F2E-E7AC27391B6D}" dt="2026-10-13T14:16:52.219" v="2712" actId="113"/>
          <ac:spMkLst>
            <pc:docMk/>
            <pc:sldMk cId="2451324015" sldId="263"/>
            <ac:spMk id="4" creationId="{83D98E1F-D490-26B3-023B-2029438313E0}"/>
          </ac:spMkLst>
        </pc:spChg>
      </pc:sldChg>
      <pc:sldChg chg="addSp delSp modSp mod setBg delDesignElem">
        <pc:chgData name="Md Rahaman" userId="87d8506ed52fa371" providerId="LiveId" clId="{2F194EC3-DE60-46AF-8F2E-E7AC27391B6D}" dt="2026-10-09T11:02:48.194" v="2464" actId="20577"/>
        <pc:sldMkLst>
          <pc:docMk/>
          <pc:sldMk cId="1037257886" sldId="265"/>
        </pc:sldMkLst>
        <pc:spChg chg="mod">
          <ac:chgData name="Md Rahaman" userId="87d8506ed52fa371" providerId="LiveId" clId="{2F194EC3-DE60-46AF-8F2E-E7AC27391B6D}" dt="2026-10-09T09:04:29.695" v="1828" actId="20577"/>
          <ac:spMkLst>
            <pc:docMk/>
            <pc:sldMk cId="1037257886" sldId="265"/>
            <ac:spMk id="2" creationId="{68A8AF1C-86E0-7043-44A2-DA950ED42D52}"/>
          </ac:spMkLst>
        </pc:spChg>
        <pc:graphicFrameChg chg="add modGraphic">
          <ac:chgData name="Md Rahaman" userId="87d8506ed52fa371" providerId="LiveId" clId="{2F194EC3-DE60-46AF-8F2E-E7AC27391B6D}" dt="2026-10-09T11:02:48.194" v="2464" actId="20577"/>
          <ac:graphicFrameMkLst>
            <pc:docMk/>
            <pc:sldMk cId="1037257886" sldId="265"/>
            <ac:graphicFrameMk id="49" creationId="{8B8F14C1-6B3D-316C-B811-2E928E3A50B2}"/>
          </ac:graphicFrameMkLst>
        </pc:graphicFrameChg>
      </pc:sldChg>
      <pc:sldChg chg="addSp delSp modSp mod setBg delDesignElem">
        <pc:chgData name="Md Rahaman" userId="87d8506ed52fa371" providerId="LiveId" clId="{2F194EC3-DE60-46AF-8F2E-E7AC27391B6D}" dt="2026-10-09T10:43:15.532" v="2428" actId="26606"/>
        <pc:sldMkLst>
          <pc:docMk/>
          <pc:sldMk cId="3258301802" sldId="266"/>
        </pc:sldMkLst>
        <pc:spChg chg="mod">
          <ac:chgData name="Md Rahaman" userId="87d8506ed52fa371" providerId="LiveId" clId="{2F194EC3-DE60-46AF-8F2E-E7AC27391B6D}" dt="2026-10-09T10:43:15.532" v="2428" actId="26606"/>
          <ac:spMkLst>
            <pc:docMk/>
            <pc:sldMk cId="3258301802" sldId="266"/>
            <ac:spMk id="2" creationId="{68A8AF1C-86E0-7043-44A2-DA950ED42D52}"/>
          </ac:spMkLst>
        </pc:spChg>
        <pc:spChg chg="mod">
          <ac:chgData name="Md Rahaman" userId="87d8506ed52fa371" providerId="LiveId" clId="{2F194EC3-DE60-46AF-8F2E-E7AC27391B6D}" dt="2026-10-09T10:43:15.532" v="2428" actId="26606"/>
          <ac:spMkLst>
            <pc:docMk/>
            <pc:sldMk cId="3258301802" sldId="266"/>
            <ac:spMk id="3" creationId="{E04C29E1-0FF6-7114-4118-5B68E71110F6}"/>
          </ac:spMkLst>
        </pc:spChg>
        <pc:spChg chg="add del">
          <ac:chgData name="Md Rahaman" userId="87d8506ed52fa371" providerId="LiveId" clId="{2F194EC3-DE60-46AF-8F2E-E7AC27391B6D}" dt="2026-10-09T10:43:15.532" v="2428" actId="26606"/>
          <ac:spMkLst>
            <pc:docMk/>
            <pc:sldMk cId="3258301802" sldId="266"/>
            <ac:spMk id="16" creationId="{C0763A76-9F1C-4FC5-82B7-DD475DA461B2}"/>
          </ac:spMkLst>
        </pc:spChg>
        <pc:spChg chg="add del">
          <ac:chgData name="Md Rahaman" userId="87d8506ed52fa371" providerId="LiveId" clId="{2F194EC3-DE60-46AF-8F2E-E7AC27391B6D}" dt="2026-10-09T10:43:15.532" v="2428" actId="26606"/>
          <ac:spMkLst>
            <pc:docMk/>
            <pc:sldMk cId="3258301802" sldId="266"/>
            <ac:spMk id="17" creationId="{E81BF4F6-F2CF-4984-9D14-D6966D92F99F}"/>
          </ac:spMkLst>
        </pc:spChg>
        <pc:picChg chg="add del">
          <ac:chgData name="Md Rahaman" userId="87d8506ed52fa371" providerId="LiveId" clId="{2F194EC3-DE60-46AF-8F2E-E7AC27391B6D}" dt="2026-10-09T10:43:15.532" v="2428" actId="26606"/>
          <ac:picMkLst>
            <pc:docMk/>
            <pc:sldMk cId="3258301802" sldId="266"/>
            <ac:picMk id="5" creationId="{476C0942-D445-F4B9-5C67-6740D3CC0994}"/>
          </ac:picMkLst>
        </pc:picChg>
      </pc:sldChg>
      <pc:sldChg chg="addSp delSp modSp mod setBg delDesignElem">
        <pc:chgData name="Md Rahaman" userId="87d8506ed52fa371" providerId="LiveId" clId="{2F194EC3-DE60-46AF-8F2E-E7AC27391B6D}" dt="2026-10-05T20:32:02.276" v="1208"/>
        <pc:sldMkLst>
          <pc:docMk/>
          <pc:sldMk cId="3206334785" sldId="268"/>
        </pc:sldMkLst>
        <pc:spChg chg="mod ord">
          <ac:chgData name="Md Rahaman" userId="87d8506ed52fa371" providerId="LiveId" clId="{2F194EC3-DE60-46AF-8F2E-E7AC27391B6D}" dt="2026-10-05T20:24:32.535" v="1203" actId="26606"/>
          <ac:spMkLst>
            <pc:docMk/>
            <pc:sldMk cId="3206334785" sldId="268"/>
            <ac:spMk id="3" creationId="{AB6873B1-82D2-71A9-F5A9-13A8B7E33DE2}"/>
          </ac:spMkLst>
        </pc:spChg>
        <pc:picChg chg="mod">
          <ac:chgData name="Md Rahaman" userId="87d8506ed52fa371" providerId="LiveId" clId="{2F194EC3-DE60-46AF-8F2E-E7AC27391B6D}" dt="2026-10-05T20:24:32.535" v="1203" actId="26606"/>
          <ac:picMkLst>
            <pc:docMk/>
            <pc:sldMk cId="3206334785" sldId="268"/>
            <ac:picMk id="1026" creationId="{BC1C6B8B-3E57-B212-0064-3A197FA35436}"/>
          </ac:picMkLst>
        </pc:picChg>
      </pc:sldChg>
      <pc:sldChg chg="addSp delSp modSp mod setBg modClrScheme setClrOvrMap delDesignElem chgLayout">
        <pc:chgData name="Md Rahaman" userId="87d8506ed52fa371" providerId="LiveId" clId="{2F194EC3-DE60-46AF-8F2E-E7AC27391B6D}" dt="2026-10-09T08:56:31.125" v="1641" actId="20577"/>
        <pc:sldMkLst>
          <pc:docMk/>
          <pc:sldMk cId="702059637" sldId="270"/>
        </pc:sldMkLst>
        <pc:spChg chg="add mod">
          <ac:chgData name="Md Rahaman" userId="87d8506ed52fa371" providerId="LiveId" clId="{2F194EC3-DE60-46AF-8F2E-E7AC27391B6D}" dt="2026-10-09T08:56:21.425" v="1638" actId="26606"/>
          <ac:spMkLst>
            <pc:docMk/>
            <pc:sldMk cId="702059637" sldId="270"/>
            <ac:spMk id="4" creationId="{1901387A-5B54-3B0A-4F62-E883133F6551}"/>
          </ac:spMkLst>
        </pc:spChg>
        <pc:graphicFrameChg chg="add mod modGraphic">
          <ac:chgData name="Md Rahaman" userId="87d8506ed52fa371" providerId="LiveId" clId="{2F194EC3-DE60-46AF-8F2E-E7AC27391B6D}" dt="2026-10-09T08:56:31.125" v="1641" actId="20577"/>
          <ac:graphicFrameMkLst>
            <pc:docMk/>
            <pc:sldMk cId="702059637" sldId="270"/>
            <ac:graphicFrameMk id="35" creationId="{21246459-6526-9367-45B2-699EDEEBE655}"/>
          </ac:graphicFrameMkLst>
        </pc:graphicFrameChg>
        <pc:picChg chg="add mod">
          <ac:chgData name="Md Rahaman" userId="87d8506ed52fa371" providerId="LiveId" clId="{2F194EC3-DE60-46AF-8F2E-E7AC27391B6D}" dt="2026-10-09T08:56:21.425" v="1638" actId="26606"/>
          <ac:picMkLst>
            <pc:docMk/>
            <pc:sldMk cId="702059637" sldId="270"/>
            <ac:picMk id="3" creationId="{2DB02511-93FC-D481-7FA9-E3FA9A222349}"/>
          </ac:picMkLst>
        </pc:picChg>
      </pc:sldChg>
      <pc:sldChg chg="addSp delSp modSp mod setBg modClrScheme delDesignElem chgLayout">
        <pc:chgData name="Md Rahaman" userId="87d8506ed52fa371" providerId="LiveId" clId="{2F194EC3-DE60-46AF-8F2E-E7AC27391B6D}" dt="2026-10-09T10:33:20.946" v="2204" actId="26606"/>
        <pc:sldMkLst>
          <pc:docMk/>
          <pc:sldMk cId="3321023050" sldId="271"/>
        </pc:sldMkLst>
        <pc:spChg chg="mod">
          <ac:chgData name="Md Rahaman" userId="87d8506ed52fa371" providerId="LiveId" clId="{2F194EC3-DE60-46AF-8F2E-E7AC27391B6D}" dt="2026-10-09T08:56:45.908" v="1642" actId="26606"/>
          <ac:spMkLst>
            <pc:docMk/>
            <pc:sldMk cId="3321023050" sldId="271"/>
            <ac:spMk id="2" creationId="{23379A11-1CF0-5125-F775-02C08085203B}"/>
          </ac:spMkLst>
        </pc:spChg>
        <pc:spChg chg="add">
          <ac:chgData name="Md Rahaman" userId="87d8506ed52fa371" providerId="LiveId" clId="{2F194EC3-DE60-46AF-8F2E-E7AC27391B6D}" dt="2026-10-09T10:33:20.946" v="2204" actId="26606"/>
          <ac:spMkLst>
            <pc:docMk/>
            <pc:sldMk cId="3321023050" sldId="271"/>
            <ac:spMk id="8" creationId="{D4771268-CB57-404A-9271-370EB28F6090}"/>
          </ac:spMkLst>
        </pc:spChg>
        <pc:graphicFrameChg chg="add mod modGraphic">
          <ac:chgData name="Md Rahaman" userId="87d8506ed52fa371" providerId="LiveId" clId="{2F194EC3-DE60-46AF-8F2E-E7AC27391B6D}" dt="2026-10-08T21:07:29.530" v="1533" actId="1076"/>
          <ac:graphicFrameMkLst>
            <pc:docMk/>
            <pc:sldMk cId="3321023050" sldId="271"/>
            <ac:graphicFrameMk id="5" creationId="{503B7231-F071-E4C5-78FD-17290F96EE8A}"/>
          </ac:graphicFrameMkLst>
        </pc:graphicFrameChg>
      </pc:sldChg>
      <pc:sldChg chg="addSp delSp modSp mod setBg modClrScheme delDesignElem chgLayout">
        <pc:chgData name="Md Rahaman" userId="87d8506ed52fa371" providerId="LiveId" clId="{2F194EC3-DE60-46AF-8F2E-E7AC27391B6D}" dt="2026-10-13T14:18:56.809" v="2716"/>
        <pc:sldMkLst>
          <pc:docMk/>
          <pc:sldMk cId="1027608494" sldId="272"/>
        </pc:sldMkLst>
        <pc:spChg chg="mod">
          <ac:chgData name="Md Rahaman" userId="87d8506ed52fa371" providerId="LiveId" clId="{2F194EC3-DE60-46AF-8F2E-E7AC27391B6D}" dt="2026-10-09T08:52:10.363" v="1580" actId="20577"/>
          <ac:spMkLst>
            <pc:docMk/>
            <pc:sldMk cId="1027608494" sldId="272"/>
            <ac:spMk id="2" creationId="{8A50C2D0-4F0F-32FA-368C-29CAACE5786E}"/>
          </ac:spMkLst>
        </pc:spChg>
        <pc:graphicFrameChg chg="add mod ord modGraphic">
          <ac:chgData name="Md Rahaman" userId="87d8506ed52fa371" providerId="LiveId" clId="{2F194EC3-DE60-46AF-8F2E-E7AC27391B6D}" dt="2026-10-13T14:18:56.809" v="2716"/>
          <ac:graphicFrameMkLst>
            <pc:docMk/>
            <pc:sldMk cId="1027608494" sldId="272"/>
            <ac:graphicFrameMk id="11" creationId="{8CDEC8B4-C4D4-4F88-EE02-363E1497D3BA}"/>
          </ac:graphicFrameMkLst>
        </pc:graphicFrameChg>
        <pc:picChg chg="add mod">
          <ac:chgData name="Md Rahaman" userId="87d8506ed52fa371" providerId="LiveId" clId="{2F194EC3-DE60-46AF-8F2E-E7AC27391B6D}" dt="2026-10-02T07:12:18.197" v="191" actId="26606"/>
          <ac:picMkLst>
            <pc:docMk/>
            <pc:sldMk cId="1027608494" sldId="272"/>
            <ac:picMk id="4" creationId="{028F701E-3FBC-CC00-FF87-FAC5CDFAC974}"/>
          </ac:picMkLst>
        </pc:picChg>
      </pc:sldChg>
      <pc:sldChg chg="addSp delSp modSp mod setBg modClrScheme delDesignElem chgLayout">
        <pc:chgData name="Md Rahaman" userId="87d8506ed52fa371" providerId="LiveId" clId="{2F194EC3-DE60-46AF-8F2E-E7AC27391B6D}" dt="2026-10-13T13:23:22.292" v="2474" actId="20577"/>
        <pc:sldMkLst>
          <pc:docMk/>
          <pc:sldMk cId="2661610389" sldId="273"/>
        </pc:sldMkLst>
        <pc:spChg chg="mod">
          <ac:chgData name="Md Rahaman" userId="87d8506ed52fa371" providerId="LiveId" clId="{2F194EC3-DE60-46AF-8F2E-E7AC27391B6D}" dt="2026-10-09T10:33:04.019" v="2203"/>
          <ac:spMkLst>
            <pc:docMk/>
            <pc:sldMk cId="2661610389" sldId="273"/>
            <ac:spMk id="2" creationId="{F1DF348C-F75E-75E9-74BA-22A65FB9E02F}"/>
          </ac:spMkLst>
        </pc:spChg>
        <pc:spChg chg="add del mod">
          <ac:chgData name="Md Rahaman" userId="87d8506ed52fa371" providerId="LiveId" clId="{2F194EC3-DE60-46AF-8F2E-E7AC27391B6D}" dt="2026-10-13T13:23:22.292" v="2474" actId="20577"/>
          <ac:spMkLst>
            <pc:docMk/>
            <pc:sldMk cId="2661610389" sldId="273"/>
            <ac:spMk id="17" creationId="{881B820E-B9B3-5CF2-E1AE-F54AA3FA003E}"/>
          </ac:spMkLst>
        </pc:spChg>
        <pc:picChg chg="add">
          <ac:chgData name="Md Rahaman" userId="87d8506ed52fa371" providerId="LiveId" clId="{2F194EC3-DE60-46AF-8F2E-E7AC27391B6D}" dt="2026-10-05T20:10:25.636" v="1104" actId="26606"/>
          <ac:picMkLst>
            <pc:docMk/>
            <pc:sldMk cId="2661610389" sldId="273"/>
            <ac:picMk id="25" creationId="{66F79FF9-BA41-0EF8-AA38-910E55765BD8}"/>
          </ac:picMkLst>
        </pc:picChg>
      </pc:sldChg>
      <pc:sldChg chg="addSp delSp modSp mod setBg setClrOvrMap delDesignElem">
        <pc:chgData name="Md Rahaman" userId="87d8506ed52fa371" providerId="LiveId" clId="{2F194EC3-DE60-46AF-8F2E-E7AC27391B6D}" dt="2026-10-13T14:05:56.816" v="2499" actId="113"/>
        <pc:sldMkLst>
          <pc:docMk/>
          <pc:sldMk cId="860344735" sldId="274"/>
        </pc:sldMkLst>
        <pc:spChg chg="mod">
          <ac:chgData name="Md Rahaman" userId="87d8506ed52fa371" providerId="LiveId" clId="{2F194EC3-DE60-46AF-8F2E-E7AC27391B6D}" dt="2026-10-13T14:05:51.880" v="2496" actId="26606"/>
          <ac:spMkLst>
            <pc:docMk/>
            <pc:sldMk cId="860344735" sldId="274"/>
            <ac:spMk id="2" creationId="{A4625D9A-89A8-7973-B86A-02BB98C95A4B}"/>
          </ac:spMkLst>
        </pc:spChg>
        <pc:spChg chg="add del mod">
          <ac:chgData name="Md Rahaman" userId="87d8506ed52fa371" providerId="LiveId" clId="{2F194EC3-DE60-46AF-8F2E-E7AC27391B6D}" dt="2026-10-13T14:05:51.880" v="2496" actId="26606"/>
          <ac:spMkLst>
            <pc:docMk/>
            <pc:sldMk cId="860344735" sldId="274"/>
            <ac:spMk id="3" creationId="{5A83545D-6FBE-2985-5F35-4C84283CFC53}"/>
          </ac:spMkLst>
        </pc:spChg>
        <pc:spChg chg="add del mod">
          <ac:chgData name="Md Rahaman" userId="87d8506ed52fa371" providerId="LiveId" clId="{2F194EC3-DE60-46AF-8F2E-E7AC27391B6D}" dt="2026-10-13T14:05:56.816" v="2499" actId="113"/>
          <ac:spMkLst>
            <pc:docMk/>
            <pc:sldMk cId="860344735" sldId="274"/>
            <ac:spMk id="5" creationId="{B7169A97-3048-7F3E-80C4-BC4A434AA368}"/>
          </ac:spMkLst>
        </pc:spChg>
        <pc:spChg chg="add del">
          <ac:chgData name="Md Rahaman" userId="87d8506ed52fa371" providerId="LiveId" clId="{2F194EC3-DE60-46AF-8F2E-E7AC27391B6D}" dt="2026-10-13T14:05:48.215" v="2494" actId="26606"/>
          <ac:spMkLst>
            <pc:docMk/>
            <pc:sldMk cId="860344735" sldId="274"/>
            <ac:spMk id="10" creationId="{E35A04CF-97D4-4FF7-B359-C546B1F62E54}"/>
          </ac:spMkLst>
        </pc:spChg>
        <pc:spChg chg="add del">
          <ac:chgData name="Md Rahaman" userId="87d8506ed52fa371" providerId="LiveId" clId="{2F194EC3-DE60-46AF-8F2E-E7AC27391B6D}" dt="2026-10-13T14:05:48.215" v="2494" actId="26606"/>
          <ac:spMkLst>
            <pc:docMk/>
            <pc:sldMk cId="860344735" sldId="274"/>
            <ac:spMk id="12" creationId="{1DE7243B-5109-444B-8FAF-7437C66BC0E9}"/>
          </ac:spMkLst>
        </pc:spChg>
        <pc:spChg chg="add del">
          <ac:chgData name="Md Rahaman" userId="87d8506ed52fa371" providerId="LiveId" clId="{2F194EC3-DE60-46AF-8F2E-E7AC27391B6D}" dt="2026-10-13T14:05:48.215" v="2494" actId="26606"/>
          <ac:spMkLst>
            <pc:docMk/>
            <pc:sldMk cId="860344735" sldId="274"/>
            <ac:spMk id="14" creationId="{4C5D6221-DA7B-4611-AA26-7D8E349FDE96}"/>
          </ac:spMkLst>
        </pc:spChg>
        <pc:spChg chg="add del">
          <ac:chgData name="Md Rahaman" userId="87d8506ed52fa371" providerId="LiveId" clId="{2F194EC3-DE60-46AF-8F2E-E7AC27391B6D}" dt="2026-10-13T14:05:51.880" v="2496" actId="26606"/>
          <ac:spMkLst>
            <pc:docMk/>
            <pc:sldMk cId="860344735" sldId="274"/>
            <ac:spMk id="16" creationId="{4C608BEB-860E-4094-8511-78603564A75E}"/>
          </ac:spMkLst>
        </pc:spChg>
        <pc:cxnChg chg="add del">
          <ac:chgData name="Md Rahaman" userId="87d8506ed52fa371" providerId="LiveId" clId="{2F194EC3-DE60-46AF-8F2E-E7AC27391B6D}" dt="2026-10-13T14:05:51.880" v="2496" actId="26606"/>
          <ac:cxnSpMkLst>
            <pc:docMk/>
            <pc:sldMk cId="860344735" sldId="274"/>
            <ac:cxnSpMk id="17" creationId="{1F16A8D4-FE87-4604-88B2-394B5D1EB437}"/>
          </ac:cxnSpMkLst>
        </pc:cxnChg>
      </pc:sldChg>
      <pc:sldChg chg="addSp delSp modSp mod setBg modClrScheme delDesignElem chgLayout">
        <pc:chgData name="Md Rahaman" userId="87d8506ed52fa371" providerId="LiveId" clId="{2F194EC3-DE60-46AF-8F2E-E7AC27391B6D}" dt="2026-10-09T10:49:28.387" v="2462" actId="20577"/>
        <pc:sldMkLst>
          <pc:docMk/>
          <pc:sldMk cId="2319079123" sldId="337"/>
        </pc:sldMkLst>
        <pc:spChg chg="mod">
          <ac:chgData name="Md Rahaman" userId="87d8506ed52fa371" providerId="LiveId" clId="{2F194EC3-DE60-46AF-8F2E-E7AC27391B6D}" dt="2026-10-09T10:33:04.019" v="2203"/>
          <ac:spMkLst>
            <pc:docMk/>
            <pc:sldMk cId="2319079123" sldId="337"/>
            <ac:spMk id="2" creationId="{F6A380E8-2AC0-F0B7-9432-FB8903B92FD6}"/>
          </ac:spMkLst>
        </pc:spChg>
        <pc:spChg chg="add mod">
          <ac:chgData name="Md Rahaman" userId="87d8506ed52fa371" providerId="LiveId" clId="{2F194EC3-DE60-46AF-8F2E-E7AC27391B6D}" dt="2026-10-09T10:33:04.019" v="2203"/>
          <ac:spMkLst>
            <pc:docMk/>
            <pc:sldMk cId="2319079123" sldId="337"/>
            <ac:spMk id="7" creationId="{32C231B5-57E7-3E0D-D292-E761AEC7350B}"/>
          </ac:spMkLst>
        </pc:spChg>
        <pc:graphicFrameChg chg="add mod modGraphic">
          <ac:chgData name="Md Rahaman" userId="87d8506ed52fa371" providerId="LiveId" clId="{2F194EC3-DE60-46AF-8F2E-E7AC27391B6D}" dt="2026-10-09T10:49:28.387" v="2462" actId="20577"/>
          <ac:graphicFrameMkLst>
            <pc:docMk/>
            <pc:sldMk cId="2319079123" sldId="337"/>
            <ac:graphicFrameMk id="5" creationId="{0B7553D0-3AE5-B422-358B-2B9582C9F0A0}"/>
          </ac:graphicFrameMkLst>
        </pc:graphicFrameChg>
      </pc:sldChg>
      <pc:sldChg chg="addSp delSp modSp mod">
        <pc:chgData name="Md Rahaman" userId="87d8506ed52fa371" providerId="LiveId" clId="{2F194EC3-DE60-46AF-8F2E-E7AC27391B6D}" dt="2026-10-09T10:43:13.480" v="2427" actId="20577"/>
        <pc:sldMkLst>
          <pc:docMk/>
          <pc:sldMk cId="642852813" sldId="363"/>
        </pc:sldMkLst>
        <pc:spChg chg="mod">
          <ac:chgData name="Md Rahaman" userId="87d8506ed52fa371" providerId="LiveId" clId="{2F194EC3-DE60-46AF-8F2E-E7AC27391B6D}" dt="2026-10-09T10:33:04.019" v="2203"/>
          <ac:spMkLst>
            <pc:docMk/>
            <pc:sldMk cId="642852813" sldId="363"/>
            <ac:spMk id="2" creationId="{4123C5DD-9135-EA5A-0C12-57ABF0012AEF}"/>
          </ac:spMkLst>
        </pc:spChg>
        <pc:spChg chg="mod">
          <ac:chgData name="Md Rahaman" userId="87d8506ed52fa371" providerId="LiveId" clId="{2F194EC3-DE60-46AF-8F2E-E7AC27391B6D}" dt="2026-10-09T09:03:31.090" v="1812" actId="20577"/>
          <ac:spMkLst>
            <pc:docMk/>
            <pc:sldMk cId="642852813" sldId="363"/>
            <ac:spMk id="5" creationId="{180A04F2-4F22-A08C-F5B4-F30F002E227B}"/>
          </ac:spMkLst>
        </pc:spChg>
        <pc:spChg chg="mod">
          <ac:chgData name="Md Rahaman" userId="87d8506ed52fa371" providerId="LiveId" clId="{2F194EC3-DE60-46AF-8F2E-E7AC27391B6D}" dt="2026-10-09T10:43:13.480" v="2427" actId="20577"/>
          <ac:spMkLst>
            <pc:docMk/>
            <pc:sldMk cId="642852813" sldId="363"/>
            <ac:spMk id="9" creationId="{61E62149-100D-392D-3127-3D301273C6F0}"/>
          </ac:spMkLst>
        </pc:spChg>
        <pc:spChg chg="mod">
          <ac:chgData name="Md Rahaman" userId="87d8506ed52fa371" providerId="LiveId" clId="{2F194EC3-DE60-46AF-8F2E-E7AC27391B6D}" dt="2026-10-09T09:33:48.249" v="2134" actId="20577"/>
          <ac:spMkLst>
            <pc:docMk/>
            <pc:sldMk cId="642852813" sldId="363"/>
            <ac:spMk id="22" creationId="{280A6708-DF3B-47D7-80AD-BED7584E4872}"/>
          </ac:spMkLst>
        </pc:spChg>
        <pc:spChg chg="mod">
          <ac:chgData name="Md Rahaman" userId="87d8506ed52fa371" providerId="LiveId" clId="{2F194EC3-DE60-46AF-8F2E-E7AC27391B6D}" dt="2026-10-09T09:33:28.502" v="2104" actId="20577"/>
          <ac:spMkLst>
            <pc:docMk/>
            <pc:sldMk cId="642852813" sldId="363"/>
            <ac:spMk id="23" creationId="{8F167E83-1CE4-F3CA-7557-1CDDF3628DBE}"/>
          </ac:spMkLst>
        </pc:spChg>
        <pc:spChg chg="mod">
          <ac:chgData name="Md Rahaman" userId="87d8506ed52fa371" providerId="LiveId" clId="{2F194EC3-DE60-46AF-8F2E-E7AC27391B6D}" dt="2026-10-09T09:31:25.595" v="1990" actId="20577"/>
          <ac:spMkLst>
            <pc:docMk/>
            <pc:sldMk cId="642852813" sldId="363"/>
            <ac:spMk id="24" creationId="{B2F0A62B-BCD1-8AD8-F315-6F09A31F7FFE}"/>
          </ac:spMkLst>
        </pc:spChg>
        <pc:spChg chg="mod">
          <ac:chgData name="Md Rahaman" userId="87d8506ed52fa371" providerId="LiveId" clId="{2F194EC3-DE60-46AF-8F2E-E7AC27391B6D}" dt="2026-10-09T09:31:57.047" v="2011" actId="20577"/>
          <ac:spMkLst>
            <pc:docMk/>
            <pc:sldMk cId="642852813" sldId="363"/>
            <ac:spMk id="25" creationId="{2A30538D-67ED-A3A1-CFA1-39377D70B9B9}"/>
          </ac:spMkLst>
        </pc:spChg>
        <pc:spChg chg="add del mod">
          <ac:chgData name="Md Rahaman" userId="87d8506ed52fa371" providerId="LiveId" clId="{2F194EC3-DE60-46AF-8F2E-E7AC27391B6D}" dt="2026-10-09T09:33:19.137" v="2093" actId="313"/>
          <ac:spMkLst>
            <pc:docMk/>
            <pc:sldMk cId="642852813" sldId="363"/>
            <ac:spMk id="26" creationId="{19E1DBE5-167E-78C1-BCD0-8D2DCE9A4F68}"/>
          </ac:spMkLst>
        </pc:spChg>
        <pc:spChg chg="mod">
          <ac:chgData name="Md Rahaman" userId="87d8506ed52fa371" providerId="LiveId" clId="{2F194EC3-DE60-46AF-8F2E-E7AC27391B6D}" dt="2026-10-09T09:32:50.498" v="2070" actId="20577"/>
          <ac:spMkLst>
            <pc:docMk/>
            <pc:sldMk cId="642852813" sldId="363"/>
            <ac:spMk id="27" creationId="{BDD08689-6B7D-0F8F-480D-F4AAD7FE2D5B}"/>
          </ac:spMkLst>
        </pc:spChg>
        <pc:spChg chg="mod">
          <ac:chgData name="Md Rahaman" userId="87d8506ed52fa371" providerId="LiveId" clId="{2F194EC3-DE60-46AF-8F2E-E7AC27391B6D}" dt="2026-10-09T09:32:39.458" v="2052" actId="20577"/>
          <ac:spMkLst>
            <pc:docMk/>
            <pc:sldMk cId="642852813" sldId="363"/>
            <ac:spMk id="28" creationId="{44AB04F4-8499-0CBD-C2DD-C750D2568FD9}"/>
          </ac:spMkLst>
        </pc:spChg>
        <pc:spChg chg="mod">
          <ac:chgData name="Md Rahaman" userId="87d8506ed52fa371" providerId="LiveId" clId="{2F194EC3-DE60-46AF-8F2E-E7AC27391B6D}" dt="2026-10-09T09:32:25.081" v="2033" actId="20577"/>
          <ac:spMkLst>
            <pc:docMk/>
            <pc:sldMk cId="642852813" sldId="363"/>
            <ac:spMk id="29" creationId="{327A92EC-E2CD-E0BC-131F-C601B5DE7C4F}"/>
          </ac:spMkLst>
        </pc:spChg>
        <pc:spChg chg="mod">
          <ac:chgData name="Md Rahaman" userId="87d8506ed52fa371" providerId="LiveId" clId="{2F194EC3-DE60-46AF-8F2E-E7AC27391B6D}" dt="2026-10-09T09:30:27.146" v="1931" actId="20577"/>
          <ac:spMkLst>
            <pc:docMk/>
            <pc:sldMk cId="642852813" sldId="363"/>
            <ac:spMk id="30" creationId="{93894965-CBAF-C3E0-3A1E-98F25A8DA3BD}"/>
          </ac:spMkLst>
        </pc:spChg>
        <pc:spChg chg="add del mod">
          <ac:chgData name="Md Rahaman" userId="87d8506ed52fa371" providerId="LiveId" clId="{2F194EC3-DE60-46AF-8F2E-E7AC27391B6D}" dt="2026-10-09T09:30:52.679" v="1955" actId="20577"/>
          <ac:spMkLst>
            <pc:docMk/>
            <pc:sldMk cId="642852813" sldId="363"/>
            <ac:spMk id="37" creationId="{B1E4133F-2751-3952-C07B-9EBB9CE035BD}"/>
          </ac:spMkLst>
        </pc:spChg>
        <pc:spChg chg="mod">
          <ac:chgData name="Md Rahaman" userId="87d8506ed52fa371" providerId="LiveId" clId="{2F194EC3-DE60-46AF-8F2E-E7AC27391B6D}" dt="2026-10-09T09:35:02.016" v="2176" actId="20577"/>
          <ac:spMkLst>
            <pc:docMk/>
            <pc:sldMk cId="642852813" sldId="363"/>
            <ac:spMk id="38" creationId="{CE1BD776-63C4-D3EE-069C-C9BBE2DC4B45}"/>
          </ac:spMkLst>
        </pc:spChg>
        <pc:spChg chg="mod">
          <ac:chgData name="Md Rahaman" userId="87d8506ed52fa371" providerId="LiveId" clId="{2F194EC3-DE60-46AF-8F2E-E7AC27391B6D}" dt="2026-10-09T09:29:34.340" v="1883" actId="20577"/>
          <ac:spMkLst>
            <pc:docMk/>
            <pc:sldMk cId="642852813" sldId="363"/>
            <ac:spMk id="39" creationId="{D9B946EB-160F-14E8-6E65-A3ACFE53BA8E}"/>
          </ac:spMkLst>
        </pc:spChg>
        <pc:spChg chg="mod">
          <ac:chgData name="Md Rahaman" userId="87d8506ed52fa371" providerId="LiveId" clId="{2F194EC3-DE60-46AF-8F2E-E7AC27391B6D}" dt="2026-10-09T09:29:56.744" v="1898" actId="20577"/>
          <ac:spMkLst>
            <pc:docMk/>
            <pc:sldMk cId="642852813" sldId="363"/>
            <ac:spMk id="40" creationId="{1A129B97-8AB0-A07D-27D5-16E805A4DFB6}"/>
          </ac:spMkLst>
        </pc:spChg>
      </pc:sldChg>
      <pc:sldMasterChg chg="modSldLayout">
        <pc:chgData name="Md Rahaman" userId="87d8506ed52fa371" providerId="LiveId" clId="{2F194EC3-DE60-46AF-8F2E-E7AC27391B6D}" dt="2026-10-08T21:06:37.431" v="1526"/>
        <pc:sldMasterMkLst>
          <pc:docMk/>
          <pc:sldMasterMk cId="1105348855" sldId="2147484340"/>
        </pc:sldMasterMkLst>
        <pc:sldLayoutChg chg="delSp">
          <pc:chgData name="Md Rahaman" userId="87d8506ed52fa371" providerId="LiveId" clId="{2F194EC3-DE60-46AF-8F2E-E7AC27391B6D}" dt="2026-10-08T21:06:37.431" v="1526"/>
          <pc:sldLayoutMkLst>
            <pc:docMk/>
            <pc:sldMasterMk cId="1105348855" sldId="2147484340"/>
            <pc:sldLayoutMk cId="922561007" sldId="2147484354"/>
          </pc:sldLayoutMkLst>
        </pc:sldLayoutChg>
      </pc:sldMasterChg>
    </pc:docChg>
  </pc:docChgLst>
</pc:chgInfo>
</file>

<file path=ppt/diagrams/_rels/data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svg"/><Relationship Id="rId1" Type="http://schemas.openxmlformats.org/officeDocument/2006/relationships/image" Target="../media/image8.svg"/><Relationship Id="rId5" Type="http://schemas.openxmlformats.org/officeDocument/2006/relationships/image" Target="../media/image12.svg"/><Relationship Id="rId4" Type="http://schemas.openxmlformats.org/officeDocument/2006/relationships/image" Target="../media/image11.svg"/></Relationships>
</file>

<file path=ppt/diagrams/_rels/drawing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svg"/><Relationship Id="rId1" Type="http://schemas.openxmlformats.org/officeDocument/2006/relationships/image" Target="../media/image8.svg"/><Relationship Id="rId5" Type="http://schemas.openxmlformats.org/officeDocument/2006/relationships/image" Target="../media/image12.svg"/><Relationship Id="rId4" Type="http://schemas.openxmlformats.org/officeDocument/2006/relationships/image" Target="../media/image11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47DB0AB-7CC2-45DC-8F74-2BE12C384383}" type="doc">
      <dgm:prSet loTypeId="urn:microsoft.com/office/officeart/2005/8/layout/vList2" loCatId="list" qsTypeId="urn:microsoft.com/office/officeart/2005/8/quickstyle/simple5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AD9F1F1A-68A3-4128-9AF6-85092351CEA8}">
      <dgm:prSet/>
      <dgm:spPr/>
      <dgm:t>
        <a:bodyPr/>
        <a:lstStyle/>
        <a:p>
          <a:r>
            <a:rPr lang="en-GB" b="1" dirty="0"/>
            <a:t>Student Name:	Md </a:t>
          </a:r>
          <a:r>
            <a:rPr lang="en-GB" b="1" dirty="0" err="1"/>
            <a:t>Saidur</a:t>
          </a:r>
          <a:r>
            <a:rPr lang="en-GB" b="1" dirty="0"/>
            <a:t> Rahaman</a:t>
          </a:r>
          <a:endParaRPr lang="en-US" dirty="0"/>
        </a:p>
      </dgm:t>
    </dgm:pt>
    <dgm:pt modelId="{417CF509-C1B5-4A31-A01D-A75469A4EEDE}" type="parTrans" cxnId="{83B3F605-4F05-41B4-814B-38242A3C606A}">
      <dgm:prSet/>
      <dgm:spPr/>
      <dgm:t>
        <a:bodyPr/>
        <a:lstStyle/>
        <a:p>
          <a:endParaRPr lang="en-US"/>
        </a:p>
      </dgm:t>
    </dgm:pt>
    <dgm:pt modelId="{CD9F2A37-0AB7-43A8-BAEA-6BF1DA2ECDF6}" type="sibTrans" cxnId="{83B3F605-4F05-41B4-814B-38242A3C606A}">
      <dgm:prSet/>
      <dgm:spPr/>
      <dgm:t>
        <a:bodyPr/>
        <a:lstStyle/>
        <a:p>
          <a:endParaRPr lang="en-US"/>
        </a:p>
      </dgm:t>
    </dgm:pt>
    <dgm:pt modelId="{77D6B0D4-3B38-4333-80A7-DDA9DEDA6B55}">
      <dgm:prSet/>
      <dgm:spPr/>
      <dgm:t>
        <a:bodyPr/>
        <a:lstStyle/>
        <a:p>
          <a:r>
            <a:rPr lang="en-GB" b="1" dirty="0"/>
            <a:t>Student ID: 2541515</a:t>
          </a:r>
          <a:endParaRPr lang="en-US" dirty="0"/>
        </a:p>
      </dgm:t>
    </dgm:pt>
    <dgm:pt modelId="{527D1924-4D0F-43E3-9F37-88A76C43B813}" type="parTrans" cxnId="{3E461B06-90AD-49CE-8749-428BA3B6B970}">
      <dgm:prSet/>
      <dgm:spPr/>
      <dgm:t>
        <a:bodyPr/>
        <a:lstStyle/>
        <a:p>
          <a:endParaRPr lang="en-US"/>
        </a:p>
      </dgm:t>
    </dgm:pt>
    <dgm:pt modelId="{F01E4366-3E89-4036-824F-5C636A619DC9}" type="sibTrans" cxnId="{3E461B06-90AD-49CE-8749-428BA3B6B970}">
      <dgm:prSet/>
      <dgm:spPr/>
      <dgm:t>
        <a:bodyPr/>
        <a:lstStyle/>
        <a:p>
          <a:endParaRPr lang="en-US"/>
        </a:p>
      </dgm:t>
    </dgm:pt>
    <dgm:pt modelId="{62338E95-A637-466E-86D6-E20314990318}">
      <dgm:prSet/>
      <dgm:spPr/>
      <dgm:t>
        <a:bodyPr/>
        <a:lstStyle/>
        <a:p>
          <a:r>
            <a:rPr lang="en-GB" b="1" dirty="0"/>
            <a:t>Lecturer’s Name: Yetunde Everard-</a:t>
          </a:r>
          <a:r>
            <a:rPr lang="en-GB" b="1" dirty="0" err="1"/>
            <a:t>Igweh</a:t>
          </a:r>
          <a:r>
            <a:rPr lang="en-GB" b="1" dirty="0"/>
            <a:t>	    </a:t>
          </a:r>
          <a:endParaRPr lang="en-US" dirty="0"/>
        </a:p>
      </dgm:t>
    </dgm:pt>
    <dgm:pt modelId="{FFC6D6A0-8B93-456C-84ED-F6AC8669B053}" type="parTrans" cxnId="{050DD398-2D84-4B6D-881E-E66D3A10BAFE}">
      <dgm:prSet/>
      <dgm:spPr/>
      <dgm:t>
        <a:bodyPr/>
        <a:lstStyle/>
        <a:p>
          <a:endParaRPr lang="en-US"/>
        </a:p>
      </dgm:t>
    </dgm:pt>
    <dgm:pt modelId="{8BE6B667-48D0-4A4E-8CA3-E9468DD68FA9}" type="sibTrans" cxnId="{050DD398-2D84-4B6D-881E-E66D3A10BAFE}">
      <dgm:prSet/>
      <dgm:spPr/>
      <dgm:t>
        <a:bodyPr/>
        <a:lstStyle/>
        <a:p>
          <a:endParaRPr lang="en-US"/>
        </a:p>
      </dgm:t>
    </dgm:pt>
    <dgm:pt modelId="{ACEF2E0B-03CC-4446-9CAF-39870DCBE82F}">
      <dgm:prSet/>
      <dgm:spPr/>
      <dgm:t>
        <a:bodyPr/>
        <a:lstStyle/>
        <a:p>
          <a:r>
            <a:rPr lang="en-GB" b="1"/>
            <a:t>Module Code: 	</a:t>
          </a:r>
          <a:r>
            <a:rPr lang="en-GB"/>
            <a:t>LCLM 4004</a:t>
          </a:r>
          <a:endParaRPr lang="en-US"/>
        </a:p>
      </dgm:t>
    </dgm:pt>
    <dgm:pt modelId="{F27A8AC0-3617-438D-990F-79ABD64C1F5D}" type="parTrans" cxnId="{6E5E6DC2-31AA-4326-B609-9DE5DCEFFBB5}">
      <dgm:prSet/>
      <dgm:spPr/>
      <dgm:t>
        <a:bodyPr/>
        <a:lstStyle/>
        <a:p>
          <a:endParaRPr lang="en-US"/>
        </a:p>
      </dgm:t>
    </dgm:pt>
    <dgm:pt modelId="{E7C868A6-5D41-4CC2-B454-1B8A8B6508E6}" type="sibTrans" cxnId="{6E5E6DC2-31AA-4326-B609-9DE5DCEFFBB5}">
      <dgm:prSet/>
      <dgm:spPr/>
      <dgm:t>
        <a:bodyPr/>
        <a:lstStyle/>
        <a:p>
          <a:endParaRPr lang="en-US"/>
        </a:p>
      </dgm:t>
    </dgm:pt>
    <dgm:pt modelId="{C606E456-5DAA-4503-BC1C-FC7E5927FF48}">
      <dgm:prSet/>
      <dgm:spPr/>
      <dgm:t>
        <a:bodyPr/>
        <a:lstStyle/>
        <a:p>
          <a:r>
            <a:rPr lang="en-GB" b="1"/>
            <a:t>Module Name: 	</a:t>
          </a:r>
          <a:r>
            <a:rPr lang="en-GB"/>
            <a:t>Problem Solving and Decision-Making</a:t>
          </a:r>
          <a:endParaRPr lang="en-US"/>
        </a:p>
      </dgm:t>
    </dgm:pt>
    <dgm:pt modelId="{F42BC7F6-607A-41DE-BA20-9D2EBBF487B5}" type="parTrans" cxnId="{068029FF-3A25-4360-A3BF-C7F0CD9522E2}">
      <dgm:prSet/>
      <dgm:spPr/>
      <dgm:t>
        <a:bodyPr/>
        <a:lstStyle/>
        <a:p>
          <a:endParaRPr lang="en-US"/>
        </a:p>
      </dgm:t>
    </dgm:pt>
    <dgm:pt modelId="{733BD7AD-A7C2-423E-9427-4D989D3DF90F}" type="sibTrans" cxnId="{068029FF-3A25-4360-A3BF-C7F0CD9522E2}">
      <dgm:prSet/>
      <dgm:spPr/>
      <dgm:t>
        <a:bodyPr/>
        <a:lstStyle/>
        <a:p>
          <a:endParaRPr lang="en-US"/>
        </a:p>
      </dgm:t>
    </dgm:pt>
    <dgm:pt modelId="{1016EAC0-BE32-47AF-B6D7-378CF39539F0}">
      <dgm:prSet/>
      <dgm:spPr/>
      <dgm:t>
        <a:bodyPr/>
        <a:lstStyle/>
        <a:p>
          <a:r>
            <a:rPr lang="en-GB" b="1"/>
            <a:t>Component 1: 	</a:t>
          </a:r>
          <a:r>
            <a:rPr lang="en-GB"/>
            <a:t>Basil’s Bakery</a:t>
          </a:r>
          <a:endParaRPr lang="en-US"/>
        </a:p>
      </dgm:t>
    </dgm:pt>
    <dgm:pt modelId="{E007FD20-8AB5-440E-AD86-86B391D9F44E}" type="parTrans" cxnId="{7DC66D99-F236-4E94-A199-A4CC33EE8605}">
      <dgm:prSet/>
      <dgm:spPr/>
      <dgm:t>
        <a:bodyPr/>
        <a:lstStyle/>
        <a:p>
          <a:endParaRPr lang="en-US"/>
        </a:p>
      </dgm:t>
    </dgm:pt>
    <dgm:pt modelId="{951509BA-5A4F-422D-AF49-4EBA7DFFB2A8}" type="sibTrans" cxnId="{7DC66D99-F236-4E94-A199-A4CC33EE8605}">
      <dgm:prSet/>
      <dgm:spPr/>
      <dgm:t>
        <a:bodyPr/>
        <a:lstStyle/>
        <a:p>
          <a:endParaRPr lang="en-US"/>
        </a:p>
      </dgm:t>
    </dgm:pt>
    <dgm:pt modelId="{DEB08E4D-9555-4E79-AD56-FCDC560BA24A}" type="pres">
      <dgm:prSet presAssocID="{647DB0AB-7CC2-45DC-8F74-2BE12C384383}" presName="linear" presStyleCnt="0">
        <dgm:presLayoutVars>
          <dgm:animLvl val="lvl"/>
          <dgm:resizeHandles val="exact"/>
        </dgm:presLayoutVars>
      </dgm:prSet>
      <dgm:spPr/>
    </dgm:pt>
    <dgm:pt modelId="{8058998C-0060-42CF-AB4D-0A90FB03A63A}" type="pres">
      <dgm:prSet presAssocID="{AD9F1F1A-68A3-4128-9AF6-85092351CEA8}" presName="parentText" presStyleLbl="node1" presStyleIdx="0" presStyleCnt="6">
        <dgm:presLayoutVars>
          <dgm:chMax val="0"/>
          <dgm:bulletEnabled val="1"/>
        </dgm:presLayoutVars>
      </dgm:prSet>
      <dgm:spPr/>
    </dgm:pt>
    <dgm:pt modelId="{E98F2372-A108-4D65-B0B4-205E91BE7301}" type="pres">
      <dgm:prSet presAssocID="{CD9F2A37-0AB7-43A8-BAEA-6BF1DA2ECDF6}" presName="spacer" presStyleCnt="0"/>
      <dgm:spPr/>
    </dgm:pt>
    <dgm:pt modelId="{9DB85387-8F4D-4428-9F83-F58C5A2F91DB}" type="pres">
      <dgm:prSet presAssocID="{77D6B0D4-3B38-4333-80A7-DDA9DEDA6B55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B19150EB-EC78-4531-B379-1807F16EC566}" type="pres">
      <dgm:prSet presAssocID="{F01E4366-3E89-4036-824F-5C636A619DC9}" presName="spacer" presStyleCnt="0"/>
      <dgm:spPr/>
    </dgm:pt>
    <dgm:pt modelId="{A901B72C-7987-4CBD-A0C5-41B5F0A15D7D}" type="pres">
      <dgm:prSet presAssocID="{62338E95-A637-466E-86D6-E20314990318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C7823274-71C0-4518-BF6D-9286DFAB5F52}" type="pres">
      <dgm:prSet presAssocID="{8BE6B667-48D0-4A4E-8CA3-E9468DD68FA9}" presName="spacer" presStyleCnt="0"/>
      <dgm:spPr/>
    </dgm:pt>
    <dgm:pt modelId="{259B3196-306D-45E7-9F2C-398070AB8378}" type="pres">
      <dgm:prSet presAssocID="{ACEF2E0B-03CC-4446-9CAF-39870DCBE82F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0A4B78E8-23D5-44FF-A6B5-8ABC12050DC9}" type="pres">
      <dgm:prSet presAssocID="{E7C868A6-5D41-4CC2-B454-1B8A8B6508E6}" presName="spacer" presStyleCnt="0"/>
      <dgm:spPr/>
    </dgm:pt>
    <dgm:pt modelId="{C5FF4076-4520-4ED0-9747-F29006EA3D90}" type="pres">
      <dgm:prSet presAssocID="{C606E456-5DAA-4503-BC1C-FC7E5927FF48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F3013D8A-024E-4F65-8B56-38A995A66405}" type="pres">
      <dgm:prSet presAssocID="{733BD7AD-A7C2-423E-9427-4D989D3DF90F}" presName="spacer" presStyleCnt="0"/>
      <dgm:spPr/>
    </dgm:pt>
    <dgm:pt modelId="{FAEF0032-CC84-413F-A7CF-A546F36E7E12}" type="pres">
      <dgm:prSet presAssocID="{1016EAC0-BE32-47AF-B6D7-378CF39539F0}" presName="parentText" presStyleLbl="node1" presStyleIdx="5" presStyleCnt="6">
        <dgm:presLayoutVars>
          <dgm:chMax val="0"/>
          <dgm:bulletEnabled val="1"/>
        </dgm:presLayoutVars>
      </dgm:prSet>
      <dgm:spPr/>
    </dgm:pt>
  </dgm:ptLst>
  <dgm:cxnLst>
    <dgm:cxn modelId="{83B3F605-4F05-41B4-814B-38242A3C606A}" srcId="{647DB0AB-7CC2-45DC-8F74-2BE12C384383}" destId="{AD9F1F1A-68A3-4128-9AF6-85092351CEA8}" srcOrd="0" destOrd="0" parTransId="{417CF509-C1B5-4A31-A01D-A75469A4EEDE}" sibTransId="{CD9F2A37-0AB7-43A8-BAEA-6BF1DA2ECDF6}"/>
    <dgm:cxn modelId="{3E461B06-90AD-49CE-8749-428BA3B6B970}" srcId="{647DB0AB-7CC2-45DC-8F74-2BE12C384383}" destId="{77D6B0D4-3B38-4333-80A7-DDA9DEDA6B55}" srcOrd="1" destOrd="0" parTransId="{527D1924-4D0F-43E3-9F37-88A76C43B813}" sibTransId="{F01E4366-3E89-4036-824F-5C636A619DC9}"/>
    <dgm:cxn modelId="{10852C1C-EA6F-4C7A-A351-1F25EFF14CF3}" type="presOf" srcId="{1016EAC0-BE32-47AF-B6D7-378CF39539F0}" destId="{FAEF0032-CC84-413F-A7CF-A546F36E7E12}" srcOrd="0" destOrd="0" presId="urn:microsoft.com/office/officeart/2005/8/layout/vList2"/>
    <dgm:cxn modelId="{6D419F58-E121-4BD7-A2EB-8040CE3E6930}" type="presOf" srcId="{AD9F1F1A-68A3-4128-9AF6-85092351CEA8}" destId="{8058998C-0060-42CF-AB4D-0A90FB03A63A}" srcOrd="0" destOrd="0" presId="urn:microsoft.com/office/officeart/2005/8/layout/vList2"/>
    <dgm:cxn modelId="{B770AA84-55CB-406D-9963-609567801FC3}" type="presOf" srcId="{ACEF2E0B-03CC-4446-9CAF-39870DCBE82F}" destId="{259B3196-306D-45E7-9F2C-398070AB8378}" srcOrd="0" destOrd="0" presId="urn:microsoft.com/office/officeart/2005/8/layout/vList2"/>
    <dgm:cxn modelId="{050DD398-2D84-4B6D-881E-E66D3A10BAFE}" srcId="{647DB0AB-7CC2-45DC-8F74-2BE12C384383}" destId="{62338E95-A637-466E-86D6-E20314990318}" srcOrd="2" destOrd="0" parTransId="{FFC6D6A0-8B93-456C-84ED-F6AC8669B053}" sibTransId="{8BE6B667-48D0-4A4E-8CA3-E9468DD68FA9}"/>
    <dgm:cxn modelId="{7DC66D99-F236-4E94-A199-A4CC33EE8605}" srcId="{647DB0AB-7CC2-45DC-8F74-2BE12C384383}" destId="{1016EAC0-BE32-47AF-B6D7-378CF39539F0}" srcOrd="5" destOrd="0" parTransId="{E007FD20-8AB5-440E-AD86-86B391D9F44E}" sibTransId="{951509BA-5A4F-422D-AF49-4EBA7DFFB2A8}"/>
    <dgm:cxn modelId="{70A42BAE-BEBB-49DA-B0DF-57AA03B79E6B}" type="presOf" srcId="{62338E95-A637-466E-86D6-E20314990318}" destId="{A901B72C-7987-4CBD-A0C5-41B5F0A15D7D}" srcOrd="0" destOrd="0" presId="urn:microsoft.com/office/officeart/2005/8/layout/vList2"/>
    <dgm:cxn modelId="{2C50A0BB-4A1B-4287-AFCA-58FDBB87F1D9}" type="presOf" srcId="{77D6B0D4-3B38-4333-80A7-DDA9DEDA6B55}" destId="{9DB85387-8F4D-4428-9F83-F58C5A2F91DB}" srcOrd="0" destOrd="0" presId="urn:microsoft.com/office/officeart/2005/8/layout/vList2"/>
    <dgm:cxn modelId="{6E5E6DC2-31AA-4326-B609-9DE5DCEFFBB5}" srcId="{647DB0AB-7CC2-45DC-8F74-2BE12C384383}" destId="{ACEF2E0B-03CC-4446-9CAF-39870DCBE82F}" srcOrd="3" destOrd="0" parTransId="{F27A8AC0-3617-438D-990F-79ABD64C1F5D}" sibTransId="{E7C868A6-5D41-4CC2-B454-1B8A8B6508E6}"/>
    <dgm:cxn modelId="{9D84A8DF-080A-43DF-AD20-2304CACA91D8}" type="presOf" srcId="{647DB0AB-7CC2-45DC-8F74-2BE12C384383}" destId="{DEB08E4D-9555-4E79-AD56-FCDC560BA24A}" srcOrd="0" destOrd="0" presId="urn:microsoft.com/office/officeart/2005/8/layout/vList2"/>
    <dgm:cxn modelId="{EB17B2F7-5BCB-42D5-AEC7-0C37EC2F8782}" type="presOf" srcId="{C606E456-5DAA-4503-BC1C-FC7E5927FF48}" destId="{C5FF4076-4520-4ED0-9747-F29006EA3D90}" srcOrd="0" destOrd="0" presId="urn:microsoft.com/office/officeart/2005/8/layout/vList2"/>
    <dgm:cxn modelId="{068029FF-3A25-4360-A3BF-C7F0CD9522E2}" srcId="{647DB0AB-7CC2-45DC-8F74-2BE12C384383}" destId="{C606E456-5DAA-4503-BC1C-FC7E5927FF48}" srcOrd="4" destOrd="0" parTransId="{F42BC7F6-607A-41DE-BA20-9D2EBBF487B5}" sibTransId="{733BD7AD-A7C2-423E-9427-4D989D3DF90F}"/>
    <dgm:cxn modelId="{4F44D0BE-E7A1-403F-8C0E-182C173230AD}" type="presParOf" srcId="{DEB08E4D-9555-4E79-AD56-FCDC560BA24A}" destId="{8058998C-0060-42CF-AB4D-0A90FB03A63A}" srcOrd="0" destOrd="0" presId="urn:microsoft.com/office/officeart/2005/8/layout/vList2"/>
    <dgm:cxn modelId="{12AE9831-1BD3-464A-948A-8AF1CFBCFB98}" type="presParOf" srcId="{DEB08E4D-9555-4E79-AD56-FCDC560BA24A}" destId="{E98F2372-A108-4D65-B0B4-205E91BE7301}" srcOrd="1" destOrd="0" presId="urn:microsoft.com/office/officeart/2005/8/layout/vList2"/>
    <dgm:cxn modelId="{49B9FCEF-C661-4940-9801-12785FA8E931}" type="presParOf" srcId="{DEB08E4D-9555-4E79-AD56-FCDC560BA24A}" destId="{9DB85387-8F4D-4428-9F83-F58C5A2F91DB}" srcOrd="2" destOrd="0" presId="urn:microsoft.com/office/officeart/2005/8/layout/vList2"/>
    <dgm:cxn modelId="{818231F6-DE8F-4741-BFCF-5E3CE227C403}" type="presParOf" srcId="{DEB08E4D-9555-4E79-AD56-FCDC560BA24A}" destId="{B19150EB-EC78-4531-B379-1807F16EC566}" srcOrd="3" destOrd="0" presId="urn:microsoft.com/office/officeart/2005/8/layout/vList2"/>
    <dgm:cxn modelId="{CF084A49-6234-4B02-9A9C-5C8CCB3B9168}" type="presParOf" srcId="{DEB08E4D-9555-4E79-AD56-FCDC560BA24A}" destId="{A901B72C-7987-4CBD-A0C5-41B5F0A15D7D}" srcOrd="4" destOrd="0" presId="urn:microsoft.com/office/officeart/2005/8/layout/vList2"/>
    <dgm:cxn modelId="{F9FE68E4-A574-4AE8-AE2B-1B116EC04BFD}" type="presParOf" srcId="{DEB08E4D-9555-4E79-AD56-FCDC560BA24A}" destId="{C7823274-71C0-4518-BF6D-9286DFAB5F52}" srcOrd="5" destOrd="0" presId="urn:microsoft.com/office/officeart/2005/8/layout/vList2"/>
    <dgm:cxn modelId="{6E09902E-5D9D-463B-B021-29FC54CE145E}" type="presParOf" srcId="{DEB08E4D-9555-4E79-AD56-FCDC560BA24A}" destId="{259B3196-306D-45E7-9F2C-398070AB8378}" srcOrd="6" destOrd="0" presId="urn:microsoft.com/office/officeart/2005/8/layout/vList2"/>
    <dgm:cxn modelId="{4F111487-C5CD-4A94-AB58-324F4D31947D}" type="presParOf" srcId="{DEB08E4D-9555-4E79-AD56-FCDC560BA24A}" destId="{0A4B78E8-23D5-44FF-A6B5-8ABC12050DC9}" srcOrd="7" destOrd="0" presId="urn:microsoft.com/office/officeart/2005/8/layout/vList2"/>
    <dgm:cxn modelId="{0D2A48A4-F489-4BF6-9D7E-76793BF320C6}" type="presParOf" srcId="{DEB08E4D-9555-4E79-AD56-FCDC560BA24A}" destId="{C5FF4076-4520-4ED0-9747-F29006EA3D90}" srcOrd="8" destOrd="0" presId="urn:microsoft.com/office/officeart/2005/8/layout/vList2"/>
    <dgm:cxn modelId="{14A4390F-D114-4476-A040-DF64AD0D9435}" type="presParOf" srcId="{DEB08E4D-9555-4E79-AD56-FCDC560BA24A}" destId="{F3013D8A-024E-4F65-8B56-38A995A66405}" srcOrd="9" destOrd="0" presId="urn:microsoft.com/office/officeart/2005/8/layout/vList2"/>
    <dgm:cxn modelId="{90DAC5CD-EEE4-4348-BFEC-CA4801EA604D}" type="presParOf" srcId="{DEB08E4D-9555-4E79-AD56-FCDC560BA24A}" destId="{FAEF0032-CC84-413F-A7CF-A546F36E7E12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05DF348-743B-4ACE-B5A0-2CB876611789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19FB20DE-54B0-4CAB-BF15-B8AC10C1B709}">
      <dgm:prSet/>
      <dgm:spPr/>
      <dgm:t>
        <a:bodyPr/>
        <a:lstStyle/>
        <a:p>
          <a:pPr>
            <a:buNone/>
          </a:pPr>
          <a:r>
            <a:rPr lang="en-GB" b="0"/>
            <a:t>Today’s Presentation</a:t>
          </a:r>
        </a:p>
      </dgm:t>
    </dgm:pt>
    <dgm:pt modelId="{D6C13DA9-58C7-4D88-AC56-536983EB6A41}" type="parTrans" cxnId="{3F5FFC62-A32B-4BEB-96C4-AE596FC204F9}">
      <dgm:prSet/>
      <dgm:spPr/>
      <dgm:t>
        <a:bodyPr/>
        <a:lstStyle/>
        <a:p>
          <a:endParaRPr lang="en-GB"/>
        </a:p>
      </dgm:t>
    </dgm:pt>
    <dgm:pt modelId="{806BC1FC-5394-47BD-9D1A-33A18B40183B}" type="sibTrans" cxnId="{3F5FFC62-A32B-4BEB-96C4-AE596FC204F9}">
      <dgm:prSet/>
      <dgm:spPr/>
      <dgm:t>
        <a:bodyPr/>
        <a:lstStyle/>
        <a:p>
          <a:endParaRPr lang="en-GB"/>
        </a:p>
      </dgm:t>
    </dgm:pt>
    <dgm:pt modelId="{BDBE3BAF-0B03-434A-B7A9-24549A7930F3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GB" b="0" dirty="0"/>
            <a:t>Business Background &amp; History</a:t>
          </a:r>
        </a:p>
      </dgm:t>
    </dgm:pt>
    <dgm:pt modelId="{0F67F016-D278-4C37-8B4A-DE19D6132A37}" type="parTrans" cxnId="{1CB53DFB-0F9D-4697-AD33-65FF051E04A2}">
      <dgm:prSet/>
      <dgm:spPr/>
      <dgm:t>
        <a:bodyPr/>
        <a:lstStyle/>
        <a:p>
          <a:endParaRPr lang="en-GB"/>
        </a:p>
      </dgm:t>
    </dgm:pt>
    <dgm:pt modelId="{FBA83669-C4FC-4057-9167-6E56596C9FDE}" type="sibTrans" cxnId="{1CB53DFB-0F9D-4697-AD33-65FF051E04A2}">
      <dgm:prSet/>
      <dgm:spPr/>
      <dgm:t>
        <a:bodyPr/>
        <a:lstStyle/>
        <a:p>
          <a:endParaRPr lang="en-GB"/>
        </a:p>
      </dgm:t>
    </dgm:pt>
    <dgm:pt modelId="{74EDE8A5-7780-494F-AA30-76278B9C1482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GB" b="0" dirty="0"/>
            <a:t>Sales Performance Overview</a:t>
          </a:r>
        </a:p>
      </dgm:t>
    </dgm:pt>
    <dgm:pt modelId="{0FB34496-86DD-4A1C-A1AF-2F9E5E9F2C4C}" type="parTrans" cxnId="{4E7B7F04-4ED0-4328-B375-D7A73FC8252B}">
      <dgm:prSet/>
      <dgm:spPr/>
      <dgm:t>
        <a:bodyPr/>
        <a:lstStyle/>
        <a:p>
          <a:endParaRPr lang="en-GB"/>
        </a:p>
      </dgm:t>
    </dgm:pt>
    <dgm:pt modelId="{BCEB023F-B546-4525-938D-424689EB06A6}" type="sibTrans" cxnId="{4E7B7F04-4ED0-4328-B375-D7A73FC8252B}">
      <dgm:prSet/>
      <dgm:spPr/>
      <dgm:t>
        <a:bodyPr/>
        <a:lstStyle/>
        <a:p>
          <a:endParaRPr lang="en-GB"/>
        </a:p>
      </dgm:t>
    </dgm:pt>
    <dgm:pt modelId="{EE95EAFC-6225-47DC-835D-A6A4DDD5E31B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GB" b="0" dirty="0"/>
            <a:t>Key Issues &amp; Challenges Identified</a:t>
          </a:r>
        </a:p>
      </dgm:t>
    </dgm:pt>
    <dgm:pt modelId="{9AA2A80C-28E3-4CF2-A4D6-30BAEE1631C6}" type="parTrans" cxnId="{7AD65B26-57C0-4C16-AC61-91E4D1298CFA}">
      <dgm:prSet/>
      <dgm:spPr/>
      <dgm:t>
        <a:bodyPr/>
        <a:lstStyle/>
        <a:p>
          <a:endParaRPr lang="en-GB"/>
        </a:p>
      </dgm:t>
    </dgm:pt>
    <dgm:pt modelId="{084E8DC6-1EBF-49F0-ADCD-9B84CA7DE87D}" type="sibTrans" cxnId="{7AD65B26-57C0-4C16-AC61-91E4D1298CFA}">
      <dgm:prSet/>
      <dgm:spPr/>
      <dgm:t>
        <a:bodyPr/>
        <a:lstStyle/>
        <a:p>
          <a:endParaRPr lang="en-GB"/>
        </a:p>
      </dgm:t>
    </dgm:pt>
    <dgm:pt modelId="{A446E278-A029-47BD-A7E0-4D37B6964E42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GB" b="0"/>
            <a:t>Customer &amp; Market Changes</a:t>
          </a:r>
        </a:p>
      </dgm:t>
    </dgm:pt>
    <dgm:pt modelId="{03A7C244-1B9B-41F9-A49F-B81A1B958F66}" type="parTrans" cxnId="{C13D5176-2AD7-4D3E-ADEA-E39E689A0B70}">
      <dgm:prSet/>
      <dgm:spPr/>
      <dgm:t>
        <a:bodyPr/>
        <a:lstStyle/>
        <a:p>
          <a:endParaRPr lang="en-GB"/>
        </a:p>
      </dgm:t>
    </dgm:pt>
    <dgm:pt modelId="{C2DFAC05-E8A2-4962-B47A-88FE29F68ABE}" type="sibTrans" cxnId="{C13D5176-2AD7-4D3E-ADEA-E39E689A0B70}">
      <dgm:prSet/>
      <dgm:spPr/>
      <dgm:t>
        <a:bodyPr/>
        <a:lstStyle/>
        <a:p>
          <a:endParaRPr lang="en-GB"/>
        </a:p>
      </dgm:t>
    </dgm:pt>
    <dgm:pt modelId="{1EA47BA5-D9BC-4D99-94F1-D6073C184075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GB" b="0" dirty="0"/>
            <a:t>PESTAL and SWOT Analysis</a:t>
          </a:r>
        </a:p>
      </dgm:t>
    </dgm:pt>
    <dgm:pt modelId="{7A3341AB-9367-4F40-869E-C3202EAA8C7C}" type="parTrans" cxnId="{422E9E9F-E917-4304-9412-388FB16571F1}">
      <dgm:prSet/>
      <dgm:spPr/>
      <dgm:t>
        <a:bodyPr/>
        <a:lstStyle/>
        <a:p>
          <a:endParaRPr lang="en-GB"/>
        </a:p>
      </dgm:t>
    </dgm:pt>
    <dgm:pt modelId="{7B8B3017-C4C6-4B1C-AA14-51A70374D027}" type="sibTrans" cxnId="{422E9E9F-E917-4304-9412-388FB16571F1}">
      <dgm:prSet/>
      <dgm:spPr/>
      <dgm:t>
        <a:bodyPr/>
        <a:lstStyle/>
        <a:p>
          <a:endParaRPr lang="en-GB"/>
        </a:p>
      </dgm:t>
    </dgm:pt>
    <dgm:pt modelId="{06CD2B8C-BFDD-4C4C-A3AD-F3C1ED212985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GB" b="0"/>
            <a:t>Root Causes of Sales Decline</a:t>
          </a:r>
        </a:p>
      </dgm:t>
    </dgm:pt>
    <dgm:pt modelId="{6E1B07A1-DF50-4E29-AFE5-AAFABCE44FA3}" type="parTrans" cxnId="{776F2D54-8E6F-4EF2-AA86-AFDDD82C45D3}">
      <dgm:prSet/>
      <dgm:spPr/>
      <dgm:t>
        <a:bodyPr/>
        <a:lstStyle/>
        <a:p>
          <a:endParaRPr lang="en-GB"/>
        </a:p>
      </dgm:t>
    </dgm:pt>
    <dgm:pt modelId="{E941D82F-6B40-47D6-8554-76B1F19518FD}" type="sibTrans" cxnId="{776F2D54-8E6F-4EF2-AA86-AFDDD82C45D3}">
      <dgm:prSet/>
      <dgm:spPr/>
      <dgm:t>
        <a:bodyPr/>
        <a:lstStyle/>
        <a:p>
          <a:endParaRPr lang="en-GB"/>
        </a:p>
      </dgm:t>
    </dgm:pt>
    <dgm:pt modelId="{5F944F4F-0382-4EDA-8028-5B15F229F8C0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GB" b="0"/>
            <a:t>Strategic Recommendations</a:t>
          </a:r>
        </a:p>
      </dgm:t>
    </dgm:pt>
    <dgm:pt modelId="{89B6D55A-ED5A-4A9F-A355-89B3CFAD71C9}" type="parTrans" cxnId="{EEE06521-4394-467D-8CAE-B5F8AA65F03D}">
      <dgm:prSet/>
      <dgm:spPr/>
      <dgm:t>
        <a:bodyPr/>
        <a:lstStyle/>
        <a:p>
          <a:endParaRPr lang="en-GB"/>
        </a:p>
      </dgm:t>
    </dgm:pt>
    <dgm:pt modelId="{7F7731E8-151B-4D63-99AE-147BEEA30E9F}" type="sibTrans" cxnId="{EEE06521-4394-467D-8CAE-B5F8AA65F03D}">
      <dgm:prSet/>
      <dgm:spPr/>
      <dgm:t>
        <a:bodyPr/>
        <a:lstStyle/>
        <a:p>
          <a:endParaRPr lang="en-GB"/>
        </a:p>
      </dgm:t>
    </dgm:pt>
    <dgm:pt modelId="{E52315D5-F990-4A93-8DE2-DB17D280FA8E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GB" b="0"/>
            <a:t>Implementation Plan</a:t>
          </a:r>
        </a:p>
      </dgm:t>
    </dgm:pt>
    <dgm:pt modelId="{111C865E-6B92-443A-8142-F4983524ADCC}" type="parTrans" cxnId="{83F309F3-1F2A-45F9-B15A-D5D6D31B1A4F}">
      <dgm:prSet/>
      <dgm:spPr/>
      <dgm:t>
        <a:bodyPr/>
        <a:lstStyle/>
        <a:p>
          <a:endParaRPr lang="en-GB"/>
        </a:p>
      </dgm:t>
    </dgm:pt>
    <dgm:pt modelId="{0CD83180-DD89-480E-8612-9B1CED1068B5}" type="sibTrans" cxnId="{83F309F3-1F2A-45F9-B15A-D5D6D31B1A4F}">
      <dgm:prSet/>
      <dgm:spPr/>
      <dgm:t>
        <a:bodyPr/>
        <a:lstStyle/>
        <a:p>
          <a:endParaRPr lang="en-GB"/>
        </a:p>
      </dgm:t>
    </dgm:pt>
    <dgm:pt modelId="{EF9D8531-7266-4A04-857B-79D2802D935B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GB" b="0"/>
            <a:t>Conclusion &amp; Next Steps</a:t>
          </a:r>
        </a:p>
      </dgm:t>
    </dgm:pt>
    <dgm:pt modelId="{38AA05EA-02F9-4B06-B34E-E417FB4C4FD3}" type="parTrans" cxnId="{15EBB972-CB19-44C4-9DCC-BFCC0A321DE0}">
      <dgm:prSet/>
      <dgm:spPr/>
      <dgm:t>
        <a:bodyPr/>
        <a:lstStyle/>
        <a:p>
          <a:endParaRPr lang="en-GB"/>
        </a:p>
      </dgm:t>
    </dgm:pt>
    <dgm:pt modelId="{6646785A-1570-4BA7-B357-F42AA3BE23C6}" type="sibTrans" cxnId="{15EBB972-CB19-44C4-9DCC-BFCC0A321DE0}">
      <dgm:prSet/>
      <dgm:spPr/>
      <dgm:t>
        <a:bodyPr/>
        <a:lstStyle/>
        <a:p>
          <a:endParaRPr lang="en-GB"/>
        </a:p>
      </dgm:t>
    </dgm:pt>
    <dgm:pt modelId="{97A8DE50-DFD9-401B-908D-9D6AC398EEE7}" type="pres">
      <dgm:prSet presAssocID="{905DF348-743B-4ACE-B5A0-2CB876611789}" presName="linear" presStyleCnt="0">
        <dgm:presLayoutVars>
          <dgm:animLvl val="lvl"/>
          <dgm:resizeHandles val="exact"/>
        </dgm:presLayoutVars>
      </dgm:prSet>
      <dgm:spPr/>
    </dgm:pt>
    <dgm:pt modelId="{0A21169C-4AFC-46F9-AF52-BACD82A861EF}" type="pres">
      <dgm:prSet presAssocID="{19FB20DE-54B0-4CAB-BF15-B8AC10C1B709}" presName="parentText" presStyleLbl="node1" presStyleIdx="0" presStyleCnt="1">
        <dgm:presLayoutVars>
          <dgm:chMax val="0"/>
          <dgm:bulletEnabled val="1"/>
        </dgm:presLayoutVars>
      </dgm:prSet>
      <dgm:spPr/>
    </dgm:pt>
    <dgm:pt modelId="{87D3D9A7-0CD1-42A3-98B0-B043724AD3C6}" type="pres">
      <dgm:prSet presAssocID="{19FB20DE-54B0-4CAB-BF15-B8AC10C1B709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4E7B7F04-4ED0-4328-B375-D7A73FC8252B}" srcId="{19FB20DE-54B0-4CAB-BF15-B8AC10C1B709}" destId="{74EDE8A5-7780-494F-AA30-76278B9C1482}" srcOrd="1" destOrd="0" parTransId="{0FB34496-86DD-4A1C-A1AF-2F9E5E9F2C4C}" sibTransId="{BCEB023F-B546-4525-938D-424689EB06A6}"/>
    <dgm:cxn modelId="{49D94C08-FE80-451B-BEDC-B50E32F674A2}" type="presOf" srcId="{74EDE8A5-7780-494F-AA30-76278B9C1482}" destId="{87D3D9A7-0CD1-42A3-98B0-B043724AD3C6}" srcOrd="0" destOrd="1" presId="urn:microsoft.com/office/officeart/2005/8/layout/vList2"/>
    <dgm:cxn modelId="{EEE06521-4394-467D-8CAE-B5F8AA65F03D}" srcId="{19FB20DE-54B0-4CAB-BF15-B8AC10C1B709}" destId="{5F944F4F-0382-4EDA-8028-5B15F229F8C0}" srcOrd="6" destOrd="0" parTransId="{89B6D55A-ED5A-4A9F-A355-89B3CFAD71C9}" sibTransId="{7F7731E8-151B-4D63-99AE-147BEEA30E9F}"/>
    <dgm:cxn modelId="{7AD65B26-57C0-4C16-AC61-91E4D1298CFA}" srcId="{19FB20DE-54B0-4CAB-BF15-B8AC10C1B709}" destId="{EE95EAFC-6225-47DC-835D-A6A4DDD5E31B}" srcOrd="2" destOrd="0" parTransId="{9AA2A80C-28E3-4CF2-A4D6-30BAEE1631C6}" sibTransId="{084E8DC6-1EBF-49F0-ADCD-9B84CA7DE87D}"/>
    <dgm:cxn modelId="{C6B0652D-1D74-4076-9870-9EBCF8695877}" type="presOf" srcId="{E52315D5-F990-4A93-8DE2-DB17D280FA8E}" destId="{87D3D9A7-0CD1-42A3-98B0-B043724AD3C6}" srcOrd="0" destOrd="7" presId="urn:microsoft.com/office/officeart/2005/8/layout/vList2"/>
    <dgm:cxn modelId="{3C7C792E-7270-4D49-BA1B-47BA7DBA6948}" type="presOf" srcId="{EF9D8531-7266-4A04-857B-79D2802D935B}" destId="{87D3D9A7-0CD1-42A3-98B0-B043724AD3C6}" srcOrd="0" destOrd="8" presId="urn:microsoft.com/office/officeart/2005/8/layout/vList2"/>
    <dgm:cxn modelId="{3F5FFC62-A32B-4BEB-96C4-AE596FC204F9}" srcId="{905DF348-743B-4ACE-B5A0-2CB876611789}" destId="{19FB20DE-54B0-4CAB-BF15-B8AC10C1B709}" srcOrd="0" destOrd="0" parTransId="{D6C13DA9-58C7-4D88-AC56-536983EB6A41}" sibTransId="{806BC1FC-5394-47BD-9D1A-33A18B40183B}"/>
    <dgm:cxn modelId="{A730F351-DC4A-4886-AAA7-E472DE842348}" type="presOf" srcId="{A446E278-A029-47BD-A7E0-4D37B6964E42}" destId="{87D3D9A7-0CD1-42A3-98B0-B043724AD3C6}" srcOrd="0" destOrd="3" presId="urn:microsoft.com/office/officeart/2005/8/layout/vList2"/>
    <dgm:cxn modelId="{15EBB972-CB19-44C4-9DCC-BFCC0A321DE0}" srcId="{19FB20DE-54B0-4CAB-BF15-B8AC10C1B709}" destId="{EF9D8531-7266-4A04-857B-79D2802D935B}" srcOrd="8" destOrd="0" parTransId="{38AA05EA-02F9-4B06-B34E-E417FB4C4FD3}" sibTransId="{6646785A-1570-4BA7-B357-F42AA3BE23C6}"/>
    <dgm:cxn modelId="{776F2D54-8E6F-4EF2-AA86-AFDDD82C45D3}" srcId="{19FB20DE-54B0-4CAB-BF15-B8AC10C1B709}" destId="{06CD2B8C-BFDD-4C4C-A3AD-F3C1ED212985}" srcOrd="5" destOrd="0" parTransId="{6E1B07A1-DF50-4E29-AFE5-AAFABCE44FA3}" sibTransId="{E941D82F-6B40-47D6-8554-76B1F19518FD}"/>
    <dgm:cxn modelId="{C13D5176-2AD7-4D3E-ADEA-E39E689A0B70}" srcId="{19FB20DE-54B0-4CAB-BF15-B8AC10C1B709}" destId="{A446E278-A029-47BD-A7E0-4D37B6964E42}" srcOrd="3" destOrd="0" parTransId="{03A7C244-1B9B-41F9-A49F-B81A1B958F66}" sibTransId="{C2DFAC05-E8A2-4962-B47A-88FE29F68ABE}"/>
    <dgm:cxn modelId="{2179D15A-8A3A-478A-832C-784397B9BCD8}" type="presOf" srcId="{1EA47BA5-D9BC-4D99-94F1-D6073C184075}" destId="{87D3D9A7-0CD1-42A3-98B0-B043724AD3C6}" srcOrd="0" destOrd="4" presId="urn:microsoft.com/office/officeart/2005/8/layout/vList2"/>
    <dgm:cxn modelId="{422E9E9F-E917-4304-9412-388FB16571F1}" srcId="{19FB20DE-54B0-4CAB-BF15-B8AC10C1B709}" destId="{1EA47BA5-D9BC-4D99-94F1-D6073C184075}" srcOrd="4" destOrd="0" parTransId="{7A3341AB-9367-4F40-869E-C3202EAA8C7C}" sibTransId="{7B8B3017-C4C6-4B1C-AA14-51A70374D027}"/>
    <dgm:cxn modelId="{0DCE8CA2-7ABF-4287-A51A-5CF4C878A8D2}" type="presOf" srcId="{06CD2B8C-BFDD-4C4C-A3AD-F3C1ED212985}" destId="{87D3D9A7-0CD1-42A3-98B0-B043724AD3C6}" srcOrd="0" destOrd="5" presId="urn:microsoft.com/office/officeart/2005/8/layout/vList2"/>
    <dgm:cxn modelId="{972C0BAF-9CA0-4568-B262-55E0234B1877}" type="presOf" srcId="{905DF348-743B-4ACE-B5A0-2CB876611789}" destId="{97A8DE50-DFD9-401B-908D-9D6AC398EEE7}" srcOrd="0" destOrd="0" presId="urn:microsoft.com/office/officeart/2005/8/layout/vList2"/>
    <dgm:cxn modelId="{FF85D3C3-F79A-45C1-B834-FC224B89D62A}" type="presOf" srcId="{5F944F4F-0382-4EDA-8028-5B15F229F8C0}" destId="{87D3D9A7-0CD1-42A3-98B0-B043724AD3C6}" srcOrd="0" destOrd="6" presId="urn:microsoft.com/office/officeart/2005/8/layout/vList2"/>
    <dgm:cxn modelId="{5A7636C6-F7C4-4883-ACA2-BFD6B635AAFE}" type="presOf" srcId="{19FB20DE-54B0-4CAB-BF15-B8AC10C1B709}" destId="{0A21169C-4AFC-46F9-AF52-BACD82A861EF}" srcOrd="0" destOrd="0" presId="urn:microsoft.com/office/officeart/2005/8/layout/vList2"/>
    <dgm:cxn modelId="{24899DEB-25FD-46AA-B1EF-BB781722B6C7}" type="presOf" srcId="{EE95EAFC-6225-47DC-835D-A6A4DDD5E31B}" destId="{87D3D9A7-0CD1-42A3-98B0-B043724AD3C6}" srcOrd="0" destOrd="2" presId="urn:microsoft.com/office/officeart/2005/8/layout/vList2"/>
    <dgm:cxn modelId="{B64754ED-A633-4637-8B7A-7D9C86DBEB25}" type="presOf" srcId="{BDBE3BAF-0B03-434A-B7A9-24549A7930F3}" destId="{87D3D9A7-0CD1-42A3-98B0-B043724AD3C6}" srcOrd="0" destOrd="0" presId="urn:microsoft.com/office/officeart/2005/8/layout/vList2"/>
    <dgm:cxn modelId="{83F309F3-1F2A-45F9-B15A-D5D6D31B1A4F}" srcId="{19FB20DE-54B0-4CAB-BF15-B8AC10C1B709}" destId="{E52315D5-F990-4A93-8DE2-DB17D280FA8E}" srcOrd="7" destOrd="0" parTransId="{111C865E-6B92-443A-8142-F4983524ADCC}" sibTransId="{0CD83180-DD89-480E-8612-9B1CED1068B5}"/>
    <dgm:cxn modelId="{1CB53DFB-0F9D-4697-AD33-65FF051E04A2}" srcId="{19FB20DE-54B0-4CAB-BF15-B8AC10C1B709}" destId="{BDBE3BAF-0B03-434A-B7A9-24549A7930F3}" srcOrd="0" destOrd="0" parTransId="{0F67F016-D278-4C37-8B4A-DE19D6132A37}" sibTransId="{FBA83669-C4FC-4057-9167-6E56596C9FDE}"/>
    <dgm:cxn modelId="{C3F96744-3273-4C47-94AC-1908515AF5DD}" type="presParOf" srcId="{97A8DE50-DFD9-401B-908D-9D6AC398EEE7}" destId="{0A21169C-4AFC-46F9-AF52-BACD82A861EF}" srcOrd="0" destOrd="0" presId="urn:microsoft.com/office/officeart/2005/8/layout/vList2"/>
    <dgm:cxn modelId="{0E459EA7-06FE-4A10-89C2-60CC4CFD7093}" type="presParOf" srcId="{97A8DE50-DFD9-401B-908D-9D6AC398EEE7}" destId="{87D3D9A7-0CD1-42A3-98B0-B043724AD3C6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4F6B298-FDAF-466B-994B-4566EF8BE740}" type="doc">
      <dgm:prSet loTypeId="urn:microsoft.com/office/officeart/2016/7/layout/ChevronBlockProcess" loCatId="process" qsTypeId="urn:microsoft.com/office/officeart/2005/8/quickstyle/simple2" qsCatId="simple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CF4E40FB-3DC1-4950-A7DA-4B48A55A68AC}">
      <dgm:prSet/>
      <dgm:spPr/>
      <dgm:t>
        <a:bodyPr/>
        <a:lstStyle/>
        <a:p>
          <a:pPr>
            <a:buNone/>
          </a:pPr>
          <a:r>
            <a:rPr lang="en-GB" b="0"/>
            <a:t>Who is Basil’s Bakery?</a:t>
          </a:r>
        </a:p>
      </dgm:t>
    </dgm:pt>
    <dgm:pt modelId="{422AE144-ADC7-4D62-8A98-4E26D38E004B}" type="parTrans" cxnId="{068AD9CD-4079-4E18-973F-A2B537534465}">
      <dgm:prSet/>
      <dgm:spPr/>
      <dgm:t>
        <a:bodyPr/>
        <a:lstStyle/>
        <a:p>
          <a:endParaRPr lang="en-GB"/>
        </a:p>
      </dgm:t>
    </dgm:pt>
    <dgm:pt modelId="{B1FBF183-8150-4853-A062-9DD1A23E5011}" type="sibTrans" cxnId="{068AD9CD-4079-4E18-973F-A2B537534465}">
      <dgm:prSet/>
      <dgm:spPr/>
      <dgm:t>
        <a:bodyPr/>
        <a:lstStyle/>
        <a:p>
          <a:endParaRPr lang="en-GB"/>
        </a:p>
      </dgm:t>
    </dgm:pt>
    <dgm:pt modelId="{95C0D4F9-30AF-40DF-A06A-79904B63EFD7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GB" b="0" dirty="0"/>
            <a:t>Independent artisan bakery established in 2015</a:t>
          </a:r>
        </a:p>
      </dgm:t>
    </dgm:pt>
    <dgm:pt modelId="{DC2C47E5-5984-4468-A425-A1E75CD44990}" type="parTrans" cxnId="{0806EAA2-E2FE-4AE9-8391-8907035E9996}">
      <dgm:prSet/>
      <dgm:spPr/>
      <dgm:t>
        <a:bodyPr/>
        <a:lstStyle/>
        <a:p>
          <a:endParaRPr lang="en-GB"/>
        </a:p>
      </dgm:t>
    </dgm:pt>
    <dgm:pt modelId="{ADF76919-544D-4554-B943-EB79A5791FF0}" type="sibTrans" cxnId="{0806EAA2-E2FE-4AE9-8391-8907035E9996}">
      <dgm:prSet/>
      <dgm:spPr/>
      <dgm:t>
        <a:bodyPr/>
        <a:lstStyle/>
        <a:p>
          <a:endParaRPr lang="en-GB"/>
        </a:p>
      </dgm:t>
    </dgm:pt>
    <dgm:pt modelId="{9EEC1762-77C0-4C9C-B103-235A237B3782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GB" b="0"/>
            <a:t>Located in a retail park in Coventry, UK</a:t>
          </a:r>
        </a:p>
      </dgm:t>
    </dgm:pt>
    <dgm:pt modelId="{D3D6F8DA-EDF9-4E75-8E75-AB1D8E7C6482}" type="parTrans" cxnId="{A1F5C796-8234-4910-8197-C1BF4EB853D2}">
      <dgm:prSet/>
      <dgm:spPr/>
      <dgm:t>
        <a:bodyPr/>
        <a:lstStyle/>
        <a:p>
          <a:endParaRPr lang="en-GB"/>
        </a:p>
      </dgm:t>
    </dgm:pt>
    <dgm:pt modelId="{0C8A1919-6D4F-4A6D-A4AD-66CE3EB76116}" type="sibTrans" cxnId="{A1F5C796-8234-4910-8197-C1BF4EB853D2}">
      <dgm:prSet/>
      <dgm:spPr/>
      <dgm:t>
        <a:bodyPr/>
        <a:lstStyle/>
        <a:p>
          <a:endParaRPr lang="en-GB"/>
        </a:p>
      </dgm:t>
    </dgm:pt>
    <dgm:pt modelId="{AAF9597C-FD6F-49A9-B21F-4D22690D0AF7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GB" b="0" dirty="0"/>
            <a:t>Products: Cakes, pastries, bread  all using high-quality organic ingredients</a:t>
          </a:r>
        </a:p>
      </dgm:t>
    </dgm:pt>
    <dgm:pt modelId="{19C2DF2F-3E2E-4D30-87B9-E682B6BFF712}" type="parTrans" cxnId="{2996113E-CD7B-4021-8FD1-E212A0E2F962}">
      <dgm:prSet/>
      <dgm:spPr/>
      <dgm:t>
        <a:bodyPr/>
        <a:lstStyle/>
        <a:p>
          <a:endParaRPr lang="en-GB"/>
        </a:p>
      </dgm:t>
    </dgm:pt>
    <dgm:pt modelId="{9FCA5DB7-B6A2-4814-B2D6-4EA67F399F9A}" type="sibTrans" cxnId="{2996113E-CD7B-4021-8FD1-E212A0E2F962}">
      <dgm:prSet/>
      <dgm:spPr/>
      <dgm:t>
        <a:bodyPr/>
        <a:lstStyle/>
        <a:p>
          <a:endParaRPr lang="en-GB"/>
        </a:p>
      </dgm:t>
    </dgm:pt>
    <dgm:pt modelId="{16AA046B-15B7-4785-839A-2470EB89DFF9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GB" b="0"/>
            <a:t>Customer base: Local shoppers, retail park staff, nearby office &amp; warehouse workers</a:t>
          </a:r>
        </a:p>
      </dgm:t>
    </dgm:pt>
    <dgm:pt modelId="{EB8B53D6-264C-4B5C-959C-C24C2E452405}" type="parTrans" cxnId="{2EE645F9-55A0-4D20-A478-4A54F4D147E1}">
      <dgm:prSet/>
      <dgm:spPr/>
      <dgm:t>
        <a:bodyPr/>
        <a:lstStyle/>
        <a:p>
          <a:endParaRPr lang="en-GB"/>
        </a:p>
      </dgm:t>
    </dgm:pt>
    <dgm:pt modelId="{88CC2143-3C75-4182-B0C1-5C1CC319E61A}" type="sibTrans" cxnId="{2EE645F9-55A0-4D20-A478-4A54F4D147E1}">
      <dgm:prSet/>
      <dgm:spPr/>
      <dgm:t>
        <a:bodyPr/>
        <a:lstStyle/>
        <a:p>
          <a:endParaRPr lang="en-GB"/>
        </a:p>
      </dgm:t>
    </dgm:pt>
    <dgm:pt modelId="{5B090BA7-BED5-4579-9819-38DA78D857AA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GB" b="0"/>
            <a:t>Core values: Quality ingredients, great taste, convenient location</a:t>
          </a:r>
        </a:p>
      </dgm:t>
    </dgm:pt>
    <dgm:pt modelId="{F21C0853-4C58-4ED7-BFD8-18BDFDDEBD01}" type="parTrans" cxnId="{B1D33889-9396-4356-9653-E7AEDBBD9BCF}">
      <dgm:prSet/>
      <dgm:spPr/>
      <dgm:t>
        <a:bodyPr/>
        <a:lstStyle/>
        <a:p>
          <a:endParaRPr lang="en-GB"/>
        </a:p>
      </dgm:t>
    </dgm:pt>
    <dgm:pt modelId="{FC8B7732-5DA9-4EE4-8580-C042F610AD5F}" type="sibTrans" cxnId="{B1D33889-9396-4356-9653-E7AEDBBD9BCF}">
      <dgm:prSet/>
      <dgm:spPr/>
      <dgm:t>
        <a:bodyPr/>
        <a:lstStyle/>
        <a:p>
          <a:endParaRPr lang="en-GB"/>
        </a:p>
      </dgm:t>
    </dgm:pt>
    <dgm:pt modelId="{C6409B98-6EE0-4B1B-A1E1-2D762C57D92F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GB" b="0" dirty="0"/>
            <a:t>Owner: Basil skilled</a:t>
          </a:r>
        </a:p>
        <a:p>
          <a:pPr>
            <a:buFont typeface="Arial" panose="020B0604020202020204" pitchFamily="34" charset="0"/>
            <a:buChar char="•"/>
          </a:pPr>
          <a:r>
            <a:rPr lang="en-GB" dirty="0"/>
            <a:t>(Office for National Statistics, 2024)</a:t>
          </a:r>
          <a:endParaRPr lang="en-GB" b="0" dirty="0"/>
        </a:p>
      </dgm:t>
    </dgm:pt>
    <dgm:pt modelId="{1A32A979-65C3-4798-8361-2085A0891807}" type="parTrans" cxnId="{D320941B-817F-4BB9-A768-C46CD0F2CA78}">
      <dgm:prSet/>
      <dgm:spPr/>
      <dgm:t>
        <a:bodyPr/>
        <a:lstStyle/>
        <a:p>
          <a:endParaRPr lang="en-GB"/>
        </a:p>
      </dgm:t>
    </dgm:pt>
    <dgm:pt modelId="{0D0FD9EB-CFF2-41AC-B6EF-AD15CEE09A7D}" type="sibTrans" cxnId="{D320941B-817F-4BB9-A768-C46CD0F2CA78}">
      <dgm:prSet/>
      <dgm:spPr/>
      <dgm:t>
        <a:bodyPr/>
        <a:lstStyle/>
        <a:p>
          <a:endParaRPr lang="en-GB"/>
        </a:p>
      </dgm:t>
    </dgm:pt>
    <dgm:pt modelId="{EDD49107-2F12-48FC-A461-EB3EE9EDD28B}">
      <dgm:prSet/>
      <dgm:spPr/>
      <dgm:t>
        <a:bodyPr/>
        <a:lstStyle/>
        <a:p>
          <a:pPr>
            <a:buNone/>
          </a:pPr>
          <a:r>
            <a:rPr lang="en-GB" b="0"/>
            <a:t>Key Strengths:</a:t>
          </a:r>
        </a:p>
      </dgm:t>
    </dgm:pt>
    <dgm:pt modelId="{DB9ED9FF-95BB-41C8-9327-3F1404FDB8DC}" type="parTrans" cxnId="{D18A0830-5E7D-4487-8F4D-6025F030FA4C}">
      <dgm:prSet/>
      <dgm:spPr/>
      <dgm:t>
        <a:bodyPr/>
        <a:lstStyle/>
        <a:p>
          <a:endParaRPr lang="en-GB"/>
        </a:p>
      </dgm:t>
    </dgm:pt>
    <dgm:pt modelId="{C061227B-8F9C-4B79-9E66-5694AE9EF74D}" type="sibTrans" cxnId="{D18A0830-5E7D-4487-8F4D-6025F030FA4C}">
      <dgm:prSet/>
      <dgm:spPr/>
      <dgm:t>
        <a:bodyPr/>
        <a:lstStyle/>
        <a:p>
          <a:endParaRPr lang="en-GB"/>
        </a:p>
      </dgm:t>
    </dgm:pt>
    <dgm:pt modelId="{3492CBD2-CD6E-4AF4-A711-1C496C5A58DC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GB" b="0" dirty="0"/>
            <a:t>Strong product reputation &amp; loyal customer base</a:t>
          </a:r>
        </a:p>
      </dgm:t>
    </dgm:pt>
    <dgm:pt modelId="{00E09CB5-EDF1-4FCA-AE9E-FE81D93FB495}" type="parTrans" cxnId="{50A3BD00-99FA-4727-8D51-D3B8DEC4B950}">
      <dgm:prSet/>
      <dgm:spPr/>
      <dgm:t>
        <a:bodyPr/>
        <a:lstStyle/>
        <a:p>
          <a:endParaRPr lang="en-GB"/>
        </a:p>
      </dgm:t>
    </dgm:pt>
    <dgm:pt modelId="{B1CDF73A-BA84-4E54-94A7-A6E4FFBFEBE1}" type="sibTrans" cxnId="{50A3BD00-99FA-4727-8D51-D3B8DEC4B950}">
      <dgm:prSet/>
      <dgm:spPr/>
      <dgm:t>
        <a:bodyPr/>
        <a:lstStyle/>
        <a:p>
          <a:endParaRPr lang="en-GB"/>
        </a:p>
      </dgm:t>
    </dgm:pt>
    <dgm:pt modelId="{93C52E54-C7E0-4C82-9442-29C44D354CBF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GB" b="0" dirty="0"/>
            <a:t>Organic sourcing  unique selling point</a:t>
          </a:r>
        </a:p>
      </dgm:t>
    </dgm:pt>
    <dgm:pt modelId="{C9F47D3E-C98A-4D6B-AD8B-CBBEFC537E5D}" type="parTrans" cxnId="{2FCA78CB-A7A3-4A0F-991D-9BB668CBBDD5}">
      <dgm:prSet/>
      <dgm:spPr/>
      <dgm:t>
        <a:bodyPr/>
        <a:lstStyle/>
        <a:p>
          <a:endParaRPr lang="en-GB"/>
        </a:p>
      </dgm:t>
    </dgm:pt>
    <dgm:pt modelId="{3DDE938C-0ED9-40EA-94BB-9D3D6B23E3F9}" type="sibTrans" cxnId="{2FCA78CB-A7A3-4A0F-991D-9BB668CBBDD5}">
      <dgm:prSet/>
      <dgm:spPr/>
      <dgm:t>
        <a:bodyPr/>
        <a:lstStyle/>
        <a:p>
          <a:endParaRPr lang="en-GB"/>
        </a:p>
      </dgm:t>
    </dgm:pt>
    <dgm:pt modelId="{0A772188-F0D9-4F7B-B968-2A0BB3AF1587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GB" b="0" dirty="0"/>
            <a:t>Established presence since 2015</a:t>
          </a:r>
        </a:p>
        <a:p>
          <a:pPr>
            <a:buFont typeface="Arial" panose="020B0604020202020204" pitchFamily="34" charset="0"/>
            <a:buChar char="•"/>
          </a:pPr>
          <a:endParaRPr lang="en-GB" b="0" dirty="0"/>
        </a:p>
      </dgm:t>
    </dgm:pt>
    <dgm:pt modelId="{8B430519-586C-49C3-9F3D-A6B3005FFC50}" type="parTrans" cxnId="{48E45151-5EA2-4CBC-A2DB-97CDF0B31B9C}">
      <dgm:prSet/>
      <dgm:spPr/>
      <dgm:t>
        <a:bodyPr/>
        <a:lstStyle/>
        <a:p>
          <a:endParaRPr lang="en-GB"/>
        </a:p>
      </dgm:t>
    </dgm:pt>
    <dgm:pt modelId="{B101FE62-AF3D-49BD-BBBD-DA854B217FD1}" type="sibTrans" cxnId="{48E45151-5EA2-4CBC-A2DB-97CDF0B31B9C}">
      <dgm:prSet/>
      <dgm:spPr/>
      <dgm:t>
        <a:bodyPr/>
        <a:lstStyle/>
        <a:p>
          <a:endParaRPr lang="en-GB"/>
        </a:p>
      </dgm:t>
    </dgm:pt>
    <dgm:pt modelId="{71B444F1-CA88-4022-BA33-8D118ED72812}" type="pres">
      <dgm:prSet presAssocID="{E4F6B298-FDAF-466B-994B-4566EF8BE740}" presName="Name0" presStyleCnt="0">
        <dgm:presLayoutVars>
          <dgm:dir/>
          <dgm:animLvl val="lvl"/>
          <dgm:resizeHandles val="exact"/>
        </dgm:presLayoutVars>
      </dgm:prSet>
      <dgm:spPr/>
    </dgm:pt>
    <dgm:pt modelId="{F3DD1D54-F21A-49DC-AB3C-049454886237}" type="pres">
      <dgm:prSet presAssocID="{CF4E40FB-3DC1-4950-A7DA-4B48A55A68AC}" presName="composite" presStyleCnt="0"/>
      <dgm:spPr/>
    </dgm:pt>
    <dgm:pt modelId="{17EFC1FA-34C6-4A30-99AE-4FB2D05C4B5D}" type="pres">
      <dgm:prSet presAssocID="{CF4E40FB-3DC1-4950-A7DA-4B48A55A68AC}" presName="parTx" presStyleLbl="alignNode1" presStyleIdx="0" presStyleCnt="2">
        <dgm:presLayoutVars>
          <dgm:chMax val="0"/>
          <dgm:chPref val="0"/>
        </dgm:presLayoutVars>
      </dgm:prSet>
      <dgm:spPr/>
    </dgm:pt>
    <dgm:pt modelId="{A8D822B1-2733-46E8-98FB-D8EBEBDE1653}" type="pres">
      <dgm:prSet presAssocID="{CF4E40FB-3DC1-4950-A7DA-4B48A55A68AC}" presName="desTx" presStyleLbl="alignAccFollowNode1" presStyleIdx="0" presStyleCnt="2">
        <dgm:presLayoutVars/>
      </dgm:prSet>
      <dgm:spPr/>
    </dgm:pt>
    <dgm:pt modelId="{60C73A57-0D15-4A2C-AFEF-A4F9E43E4ECA}" type="pres">
      <dgm:prSet presAssocID="{B1FBF183-8150-4853-A062-9DD1A23E5011}" presName="space" presStyleCnt="0"/>
      <dgm:spPr/>
    </dgm:pt>
    <dgm:pt modelId="{27BAD8DC-D24E-40CB-AE1C-0C96B0DCABAE}" type="pres">
      <dgm:prSet presAssocID="{EDD49107-2F12-48FC-A461-EB3EE9EDD28B}" presName="composite" presStyleCnt="0"/>
      <dgm:spPr/>
    </dgm:pt>
    <dgm:pt modelId="{E5DA87E2-DDC3-4313-9CB4-A9B282A84141}" type="pres">
      <dgm:prSet presAssocID="{EDD49107-2F12-48FC-A461-EB3EE9EDD28B}" presName="parTx" presStyleLbl="alignNode1" presStyleIdx="1" presStyleCnt="2">
        <dgm:presLayoutVars>
          <dgm:chMax val="0"/>
          <dgm:chPref val="0"/>
        </dgm:presLayoutVars>
      </dgm:prSet>
      <dgm:spPr/>
    </dgm:pt>
    <dgm:pt modelId="{B6A5CF77-96F7-4A8A-8D54-FF05AF7F5B11}" type="pres">
      <dgm:prSet presAssocID="{EDD49107-2F12-48FC-A461-EB3EE9EDD28B}" presName="desTx" presStyleLbl="alignAccFollowNode1" presStyleIdx="1" presStyleCnt="2">
        <dgm:presLayoutVars/>
      </dgm:prSet>
      <dgm:spPr/>
    </dgm:pt>
  </dgm:ptLst>
  <dgm:cxnLst>
    <dgm:cxn modelId="{50A3BD00-99FA-4727-8D51-D3B8DEC4B950}" srcId="{EDD49107-2F12-48FC-A461-EB3EE9EDD28B}" destId="{3492CBD2-CD6E-4AF4-A711-1C496C5A58DC}" srcOrd="0" destOrd="0" parTransId="{00E09CB5-EDF1-4FCA-AE9E-FE81D93FB495}" sibTransId="{B1CDF73A-BA84-4E54-94A7-A6E4FFBFEBE1}"/>
    <dgm:cxn modelId="{6CD2640F-A0AC-4FFB-8D59-41398F845DBE}" type="presOf" srcId="{E4F6B298-FDAF-466B-994B-4566EF8BE740}" destId="{71B444F1-CA88-4022-BA33-8D118ED72812}" srcOrd="0" destOrd="0" presId="urn:microsoft.com/office/officeart/2016/7/layout/ChevronBlockProcess"/>
    <dgm:cxn modelId="{83E18618-1629-47F6-9449-696B09250195}" type="presOf" srcId="{5B090BA7-BED5-4579-9819-38DA78D857AA}" destId="{A8D822B1-2733-46E8-98FB-D8EBEBDE1653}" srcOrd="0" destOrd="4" presId="urn:microsoft.com/office/officeart/2016/7/layout/ChevronBlockProcess"/>
    <dgm:cxn modelId="{D320941B-817F-4BB9-A768-C46CD0F2CA78}" srcId="{CF4E40FB-3DC1-4950-A7DA-4B48A55A68AC}" destId="{C6409B98-6EE0-4B1B-A1E1-2D762C57D92F}" srcOrd="5" destOrd="0" parTransId="{1A32A979-65C3-4798-8361-2085A0891807}" sibTransId="{0D0FD9EB-CFF2-41AC-B6EF-AD15CEE09A7D}"/>
    <dgm:cxn modelId="{D18A0830-5E7D-4487-8F4D-6025F030FA4C}" srcId="{E4F6B298-FDAF-466B-994B-4566EF8BE740}" destId="{EDD49107-2F12-48FC-A461-EB3EE9EDD28B}" srcOrd="1" destOrd="0" parTransId="{DB9ED9FF-95BB-41C8-9327-3F1404FDB8DC}" sibTransId="{C061227B-8F9C-4B79-9E66-5694AE9EF74D}"/>
    <dgm:cxn modelId="{C9F17A37-EDB6-4C82-BEB1-F83A12EBA9C3}" type="presOf" srcId="{C6409B98-6EE0-4B1B-A1E1-2D762C57D92F}" destId="{A8D822B1-2733-46E8-98FB-D8EBEBDE1653}" srcOrd="0" destOrd="5" presId="urn:microsoft.com/office/officeart/2016/7/layout/ChevronBlockProcess"/>
    <dgm:cxn modelId="{F4AA9339-3F57-46BA-9887-C3C6989E9879}" type="presOf" srcId="{EDD49107-2F12-48FC-A461-EB3EE9EDD28B}" destId="{E5DA87E2-DDC3-4313-9CB4-A9B282A84141}" srcOrd="0" destOrd="0" presId="urn:microsoft.com/office/officeart/2016/7/layout/ChevronBlockProcess"/>
    <dgm:cxn modelId="{2996113E-CD7B-4021-8FD1-E212A0E2F962}" srcId="{CF4E40FB-3DC1-4950-A7DA-4B48A55A68AC}" destId="{AAF9597C-FD6F-49A9-B21F-4D22690D0AF7}" srcOrd="2" destOrd="0" parTransId="{19C2DF2F-3E2E-4D30-87B9-E682B6BFF712}" sibTransId="{9FCA5DB7-B6A2-4814-B2D6-4EA67F399F9A}"/>
    <dgm:cxn modelId="{E53E1760-6F6E-4A1A-B7AB-793F0E86CF69}" type="presOf" srcId="{3492CBD2-CD6E-4AF4-A711-1C496C5A58DC}" destId="{B6A5CF77-96F7-4A8A-8D54-FF05AF7F5B11}" srcOrd="0" destOrd="0" presId="urn:microsoft.com/office/officeart/2016/7/layout/ChevronBlockProcess"/>
    <dgm:cxn modelId="{7A3AE062-67C3-4460-9269-57ABB39B744C}" type="presOf" srcId="{0A772188-F0D9-4F7B-B968-2A0BB3AF1587}" destId="{B6A5CF77-96F7-4A8A-8D54-FF05AF7F5B11}" srcOrd="0" destOrd="2" presId="urn:microsoft.com/office/officeart/2016/7/layout/ChevronBlockProcess"/>
    <dgm:cxn modelId="{48E45151-5EA2-4CBC-A2DB-97CDF0B31B9C}" srcId="{EDD49107-2F12-48FC-A461-EB3EE9EDD28B}" destId="{0A772188-F0D9-4F7B-B968-2A0BB3AF1587}" srcOrd="2" destOrd="0" parTransId="{8B430519-586C-49C3-9F3D-A6B3005FFC50}" sibTransId="{B101FE62-AF3D-49BD-BBBD-DA854B217FD1}"/>
    <dgm:cxn modelId="{D8C16F78-4E20-4C55-AB6C-1CB0E1BC99CC}" type="presOf" srcId="{AAF9597C-FD6F-49A9-B21F-4D22690D0AF7}" destId="{A8D822B1-2733-46E8-98FB-D8EBEBDE1653}" srcOrd="0" destOrd="2" presId="urn:microsoft.com/office/officeart/2016/7/layout/ChevronBlockProcess"/>
    <dgm:cxn modelId="{B1D33889-9396-4356-9653-E7AEDBBD9BCF}" srcId="{CF4E40FB-3DC1-4950-A7DA-4B48A55A68AC}" destId="{5B090BA7-BED5-4579-9819-38DA78D857AA}" srcOrd="4" destOrd="0" parTransId="{F21C0853-4C58-4ED7-BFD8-18BDFDDEBD01}" sibTransId="{FC8B7732-5DA9-4EE4-8580-C042F610AD5F}"/>
    <dgm:cxn modelId="{6A28C895-DAE5-4FA3-BA9F-15D35FC09524}" type="presOf" srcId="{9EEC1762-77C0-4C9C-B103-235A237B3782}" destId="{A8D822B1-2733-46E8-98FB-D8EBEBDE1653}" srcOrd="0" destOrd="1" presId="urn:microsoft.com/office/officeart/2016/7/layout/ChevronBlockProcess"/>
    <dgm:cxn modelId="{A1F5C796-8234-4910-8197-C1BF4EB853D2}" srcId="{CF4E40FB-3DC1-4950-A7DA-4B48A55A68AC}" destId="{9EEC1762-77C0-4C9C-B103-235A237B3782}" srcOrd="1" destOrd="0" parTransId="{D3D6F8DA-EDF9-4E75-8E75-AB1D8E7C6482}" sibTransId="{0C8A1919-6D4F-4A6D-A4AD-66CE3EB76116}"/>
    <dgm:cxn modelId="{89E45098-50B8-4709-8E95-118E2339517C}" type="presOf" srcId="{16AA046B-15B7-4785-839A-2470EB89DFF9}" destId="{A8D822B1-2733-46E8-98FB-D8EBEBDE1653}" srcOrd="0" destOrd="3" presId="urn:microsoft.com/office/officeart/2016/7/layout/ChevronBlockProcess"/>
    <dgm:cxn modelId="{DBC4F09E-91AF-4D01-A484-0E7DF1BFB776}" type="presOf" srcId="{95C0D4F9-30AF-40DF-A06A-79904B63EFD7}" destId="{A8D822B1-2733-46E8-98FB-D8EBEBDE1653}" srcOrd="0" destOrd="0" presId="urn:microsoft.com/office/officeart/2016/7/layout/ChevronBlockProcess"/>
    <dgm:cxn modelId="{0806EAA2-E2FE-4AE9-8391-8907035E9996}" srcId="{CF4E40FB-3DC1-4950-A7DA-4B48A55A68AC}" destId="{95C0D4F9-30AF-40DF-A06A-79904B63EFD7}" srcOrd="0" destOrd="0" parTransId="{DC2C47E5-5984-4468-A425-A1E75CD44990}" sibTransId="{ADF76919-544D-4554-B943-EB79A5791FF0}"/>
    <dgm:cxn modelId="{2FCA78CB-A7A3-4A0F-991D-9BB668CBBDD5}" srcId="{EDD49107-2F12-48FC-A461-EB3EE9EDD28B}" destId="{93C52E54-C7E0-4C82-9442-29C44D354CBF}" srcOrd="1" destOrd="0" parTransId="{C9F47D3E-C98A-4D6B-AD8B-CBBEFC537E5D}" sibTransId="{3DDE938C-0ED9-40EA-94BB-9D3D6B23E3F9}"/>
    <dgm:cxn modelId="{068AD9CD-4079-4E18-973F-A2B537534465}" srcId="{E4F6B298-FDAF-466B-994B-4566EF8BE740}" destId="{CF4E40FB-3DC1-4950-A7DA-4B48A55A68AC}" srcOrd="0" destOrd="0" parTransId="{422AE144-ADC7-4D62-8A98-4E26D38E004B}" sibTransId="{B1FBF183-8150-4853-A062-9DD1A23E5011}"/>
    <dgm:cxn modelId="{C15B26DE-2EF1-4F06-93D4-33834ECBEAC1}" type="presOf" srcId="{93C52E54-C7E0-4C82-9442-29C44D354CBF}" destId="{B6A5CF77-96F7-4A8A-8D54-FF05AF7F5B11}" srcOrd="0" destOrd="1" presId="urn:microsoft.com/office/officeart/2016/7/layout/ChevronBlockProcess"/>
    <dgm:cxn modelId="{3FB7C1E6-1B93-4B72-9948-FA06490BDBE3}" type="presOf" srcId="{CF4E40FB-3DC1-4950-A7DA-4B48A55A68AC}" destId="{17EFC1FA-34C6-4A30-99AE-4FB2D05C4B5D}" srcOrd="0" destOrd="0" presId="urn:microsoft.com/office/officeart/2016/7/layout/ChevronBlockProcess"/>
    <dgm:cxn modelId="{2EE645F9-55A0-4D20-A478-4A54F4D147E1}" srcId="{CF4E40FB-3DC1-4950-A7DA-4B48A55A68AC}" destId="{16AA046B-15B7-4785-839A-2470EB89DFF9}" srcOrd="3" destOrd="0" parTransId="{EB8B53D6-264C-4B5C-959C-C24C2E452405}" sibTransId="{88CC2143-3C75-4182-B0C1-5C1CC319E61A}"/>
    <dgm:cxn modelId="{D8C11980-4A1D-4AE0-B67F-D19B7F306010}" type="presParOf" srcId="{71B444F1-CA88-4022-BA33-8D118ED72812}" destId="{F3DD1D54-F21A-49DC-AB3C-049454886237}" srcOrd="0" destOrd="0" presId="urn:microsoft.com/office/officeart/2016/7/layout/ChevronBlockProcess"/>
    <dgm:cxn modelId="{0679E152-E1A2-4FC2-AFB7-0F38B0F5E5FF}" type="presParOf" srcId="{F3DD1D54-F21A-49DC-AB3C-049454886237}" destId="{17EFC1FA-34C6-4A30-99AE-4FB2D05C4B5D}" srcOrd="0" destOrd="0" presId="urn:microsoft.com/office/officeart/2016/7/layout/ChevronBlockProcess"/>
    <dgm:cxn modelId="{44D0EAD3-DAD6-460F-8A9C-C833501B7FA7}" type="presParOf" srcId="{F3DD1D54-F21A-49DC-AB3C-049454886237}" destId="{A8D822B1-2733-46E8-98FB-D8EBEBDE1653}" srcOrd="1" destOrd="0" presId="urn:microsoft.com/office/officeart/2016/7/layout/ChevronBlockProcess"/>
    <dgm:cxn modelId="{29D62E16-CBE1-49AE-A826-4CA5E97BE72E}" type="presParOf" srcId="{71B444F1-CA88-4022-BA33-8D118ED72812}" destId="{60C73A57-0D15-4A2C-AFEF-A4F9E43E4ECA}" srcOrd="1" destOrd="0" presId="urn:microsoft.com/office/officeart/2016/7/layout/ChevronBlockProcess"/>
    <dgm:cxn modelId="{49376978-123C-4CCA-8CB8-EF4C3772624C}" type="presParOf" srcId="{71B444F1-CA88-4022-BA33-8D118ED72812}" destId="{27BAD8DC-D24E-40CB-AE1C-0C96B0DCABAE}" srcOrd="2" destOrd="0" presId="urn:microsoft.com/office/officeart/2016/7/layout/ChevronBlockProcess"/>
    <dgm:cxn modelId="{36B579FE-5912-42C2-B6BD-F50F64E76209}" type="presParOf" srcId="{27BAD8DC-D24E-40CB-AE1C-0C96B0DCABAE}" destId="{E5DA87E2-DDC3-4313-9CB4-A9B282A84141}" srcOrd="0" destOrd="0" presId="urn:microsoft.com/office/officeart/2016/7/layout/ChevronBlockProcess"/>
    <dgm:cxn modelId="{EBD1C5E1-D4F8-4077-A344-3C500A856C6C}" type="presParOf" srcId="{27BAD8DC-D24E-40CB-AE1C-0C96B0DCABAE}" destId="{B6A5CF77-96F7-4A8A-8D54-FF05AF7F5B11}" srcOrd="1" destOrd="0" presId="urn:microsoft.com/office/officeart/2016/7/layout/ChevronBlock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3730D10B-3D65-41D0-9586-60B0C6F03D5B}" type="doc">
      <dgm:prSet loTypeId="urn:microsoft.com/office/officeart/2005/8/layout/default" loCatId="list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E49D921-B77A-4E71-A1ED-CB91E7797936}">
      <dgm:prSet/>
      <dgm:spPr/>
      <dgm:t>
        <a:bodyPr/>
        <a:lstStyle/>
        <a:p>
          <a:r>
            <a:rPr lang="en-GB" dirty="0"/>
            <a:t>Cause-and-Effect Model Critique</a:t>
          </a:r>
          <a:endParaRPr lang="en-US" dirty="0"/>
        </a:p>
      </dgm:t>
    </dgm:pt>
    <dgm:pt modelId="{6299CCC3-6A1F-468E-B6EF-249A2C49CF00}" type="parTrans" cxnId="{05C11E4C-9006-45F6-8B91-5E23A19004FA}">
      <dgm:prSet/>
      <dgm:spPr/>
      <dgm:t>
        <a:bodyPr/>
        <a:lstStyle/>
        <a:p>
          <a:endParaRPr lang="en-US"/>
        </a:p>
      </dgm:t>
    </dgm:pt>
    <dgm:pt modelId="{24125B98-F2E1-4CE3-BDCA-03891F92465C}" type="sibTrans" cxnId="{05C11E4C-9006-45F6-8B91-5E23A19004FA}">
      <dgm:prSet/>
      <dgm:spPr/>
      <dgm:t>
        <a:bodyPr/>
        <a:lstStyle/>
        <a:p>
          <a:endParaRPr lang="en-US"/>
        </a:p>
      </dgm:t>
    </dgm:pt>
    <dgm:pt modelId="{C61CD052-4EB3-4AC7-BB1D-2B1C7CF81C3D}">
      <dgm:prSet/>
      <dgm:spPr/>
      <dgm:t>
        <a:bodyPr/>
        <a:lstStyle/>
        <a:p>
          <a:r>
            <a:rPr lang="en-GB"/>
            <a:t>What it is: Also called Fishbone/Ishikawa Diagram — visually maps root causes of a problem across categories</a:t>
          </a:r>
          <a:endParaRPr lang="en-US"/>
        </a:p>
      </dgm:t>
    </dgm:pt>
    <dgm:pt modelId="{78FC02E2-8967-4786-A4BC-A6BFE5D62F60}" type="parTrans" cxnId="{3CC0C82D-E89D-4E7B-AAE7-E17E6EDF407A}">
      <dgm:prSet/>
      <dgm:spPr/>
      <dgm:t>
        <a:bodyPr/>
        <a:lstStyle/>
        <a:p>
          <a:endParaRPr lang="en-US"/>
        </a:p>
      </dgm:t>
    </dgm:pt>
    <dgm:pt modelId="{B188C699-C142-45D3-BFFA-DD62216A9889}" type="sibTrans" cxnId="{3CC0C82D-E89D-4E7B-AAE7-E17E6EDF407A}">
      <dgm:prSet/>
      <dgm:spPr/>
      <dgm:t>
        <a:bodyPr/>
        <a:lstStyle/>
        <a:p>
          <a:endParaRPr lang="en-US"/>
        </a:p>
      </dgm:t>
    </dgm:pt>
    <dgm:pt modelId="{7441290A-0556-45B8-A60F-AE0FEA0A25AE}">
      <dgm:prSet/>
      <dgm:spPr/>
      <dgm:t>
        <a:bodyPr/>
        <a:lstStyle/>
        <a:p>
          <a:r>
            <a:rPr lang="en-GB"/>
            <a:t>Why use it: Moves beyond symptoms to underlying causes; encourages systematic thinking; builds team consensus</a:t>
          </a:r>
          <a:endParaRPr lang="en-US"/>
        </a:p>
      </dgm:t>
    </dgm:pt>
    <dgm:pt modelId="{CC9ADFEB-955A-4F5A-8F1D-3014EFFDA9B7}" type="parTrans" cxnId="{FE751AE8-DC7D-4368-BBFB-AA077D010331}">
      <dgm:prSet/>
      <dgm:spPr/>
      <dgm:t>
        <a:bodyPr/>
        <a:lstStyle/>
        <a:p>
          <a:endParaRPr lang="en-US"/>
        </a:p>
      </dgm:t>
    </dgm:pt>
    <dgm:pt modelId="{54990732-9496-4A4A-B83E-AD929284FAEA}" type="sibTrans" cxnId="{FE751AE8-DC7D-4368-BBFB-AA077D010331}">
      <dgm:prSet/>
      <dgm:spPr/>
      <dgm:t>
        <a:bodyPr/>
        <a:lstStyle/>
        <a:p>
          <a:endParaRPr lang="en-US"/>
        </a:p>
      </dgm:t>
    </dgm:pt>
    <dgm:pt modelId="{5215206B-B507-4C3C-8FC5-164E34C59F50}">
      <dgm:prSet/>
      <dgm:spPr/>
      <dgm:t>
        <a:bodyPr/>
        <a:lstStyle/>
        <a:p>
          <a:r>
            <a:rPr lang="en-GB"/>
            <a:t>Benefits:</a:t>
          </a:r>
          <a:endParaRPr lang="en-US"/>
        </a:p>
      </dgm:t>
    </dgm:pt>
    <dgm:pt modelId="{48BC1C50-3A5D-4C5A-95F1-848AB137B60B}" type="parTrans" cxnId="{6ED79F87-552B-42CA-BC02-5A91C2A1FB24}">
      <dgm:prSet/>
      <dgm:spPr/>
      <dgm:t>
        <a:bodyPr/>
        <a:lstStyle/>
        <a:p>
          <a:endParaRPr lang="en-US"/>
        </a:p>
      </dgm:t>
    </dgm:pt>
    <dgm:pt modelId="{C7111B02-0DE7-435E-BF61-F588FCA11761}" type="sibTrans" cxnId="{6ED79F87-552B-42CA-BC02-5A91C2A1FB24}">
      <dgm:prSet/>
      <dgm:spPr/>
      <dgm:t>
        <a:bodyPr/>
        <a:lstStyle/>
        <a:p>
          <a:endParaRPr lang="en-US"/>
        </a:p>
      </dgm:t>
    </dgm:pt>
    <dgm:pt modelId="{02C2B976-FFC6-4C6F-B5AA-BB1C70DA326A}">
      <dgm:prSet/>
      <dgm:spPr/>
      <dgm:t>
        <a:bodyPr/>
        <a:lstStyle/>
        <a:p>
          <a:r>
            <a:rPr lang="en-GB"/>
            <a:t>Clear visual structure easy to understand</a:t>
          </a:r>
          <a:endParaRPr lang="en-US"/>
        </a:p>
      </dgm:t>
    </dgm:pt>
    <dgm:pt modelId="{36BF7CB9-E61A-4231-9FFA-F6FE2EF0B781}" type="parTrans" cxnId="{EFCB08D1-3C7D-4109-8A39-8B3F68CEA5AE}">
      <dgm:prSet/>
      <dgm:spPr/>
      <dgm:t>
        <a:bodyPr/>
        <a:lstStyle/>
        <a:p>
          <a:endParaRPr lang="en-US"/>
        </a:p>
      </dgm:t>
    </dgm:pt>
    <dgm:pt modelId="{ACC40906-2692-443E-B5D4-0111D276C5E2}" type="sibTrans" cxnId="{EFCB08D1-3C7D-4109-8A39-8B3F68CEA5AE}">
      <dgm:prSet/>
      <dgm:spPr/>
      <dgm:t>
        <a:bodyPr/>
        <a:lstStyle/>
        <a:p>
          <a:endParaRPr lang="en-US"/>
        </a:p>
      </dgm:t>
    </dgm:pt>
    <dgm:pt modelId="{CE202670-34B7-4935-AD3B-78E775271BFC}">
      <dgm:prSet/>
      <dgm:spPr/>
      <dgm:t>
        <a:bodyPr/>
        <a:lstStyle/>
        <a:p>
          <a:r>
            <a:rPr lang="en-GB"/>
            <a:t>Covers all angles: people, process, resources, environment</a:t>
          </a:r>
          <a:endParaRPr lang="en-US"/>
        </a:p>
      </dgm:t>
    </dgm:pt>
    <dgm:pt modelId="{8D767D33-E2CA-4629-B92A-B0389291A780}" type="parTrans" cxnId="{9185E6B3-F20F-4E61-8CE9-57CCCFFC1114}">
      <dgm:prSet/>
      <dgm:spPr/>
      <dgm:t>
        <a:bodyPr/>
        <a:lstStyle/>
        <a:p>
          <a:endParaRPr lang="en-US"/>
        </a:p>
      </dgm:t>
    </dgm:pt>
    <dgm:pt modelId="{34470096-8040-4BC9-94DA-09DA07F895FD}" type="sibTrans" cxnId="{9185E6B3-F20F-4E61-8CE9-57CCCFFC1114}">
      <dgm:prSet/>
      <dgm:spPr/>
      <dgm:t>
        <a:bodyPr/>
        <a:lstStyle/>
        <a:p>
          <a:endParaRPr lang="en-US"/>
        </a:p>
      </dgm:t>
    </dgm:pt>
    <dgm:pt modelId="{24A0604E-B531-466C-B008-D44860DEA5EA}">
      <dgm:prSet/>
      <dgm:spPr/>
      <dgm:t>
        <a:bodyPr/>
        <a:lstStyle/>
        <a:p>
          <a:r>
            <a:rPr lang="en-GB"/>
            <a:t>Identifies where to focus fixes rather than guessing</a:t>
          </a:r>
          <a:endParaRPr lang="en-US"/>
        </a:p>
      </dgm:t>
    </dgm:pt>
    <dgm:pt modelId="{529C3982-587F-4FA2-B076-8AA4E474E2D9}" type="parTrans" cxnId="{85710196-D121-43BE-BEB0-63084D76A1A5}">
      <dgm:prSet/>
      <dgm:spPr/>
      <dgm:t>
        <a:bodyPr/>
        <a:lstStyle/>
        <a:p>
          <a:endParaRPr lang="en-US"/>
        </a:p>
      </dgm:t>
    </dgm:pt>
    <dgm:pt modelId="{CA0E8E5A-A7C5-4D5E-9769-7537A6B63FE7}" type="sibTrans" cxnId="{85710196-D121-43BE-BEB0-63084D76A1A5}">
      <dgm:prSet/>
      <dgm:spPr/>
      <dgm:t>
        <a:bodyPr/>
        <a:lstStyle/>
        <a:p>
          <a:endParaRPr lang="en-US"/>
        </a:p>
      </dgm:t>
    </dgm:pt>
    <dgm:pt modelId="{FBE831CE-EC4C-4193-A73B-130ED217A626}">
      <dgm:prSet/>
      <dgm:spPr/>
      <dgm:t>
        <a:bodyPr/>
        <a:lstStyle/>
        <a:p>
          <a:r>
            <a:rPr lang="en-GB"/>
            <a:t>Criticisms:</a:t>
          </a:r>
          <a:endParaRPr lang="en-US"/>
        </a:p>
      </dgm:t>
    </dgm:pt>
    <dgm:pt modelId="{49586FB9-B7BF-4509-A2D4-1F067FDCEA06}" type="parTrans" cxnId="{BBBD23D3-9178-48EA-8A70-D2E97B04A611}">
      <dgm:prSet/>
      <dgm:spPr/>
      <dgm:t>
        <a:bodyPr/>
        <a:lstStyle/>
        <a:p>
          <a:endParaRPr lang="en-US"/>
        </a:p>
      </dgm:t>
    </dgm:pt>
    <dgm:pt modelId="{4F0196BA-DDEC-4C8B-98D9-0C62EC2301E1}" type="sibTrans" cxnId="{BBBD23D3-9178-48EA-8A70-D2E97B04A611}">
      <dgm:prSet/>
      <dgm:spPr/>
      <dgm:t>
        <a:bodyPr/>
        <a:lstStyle/>
        <a:p>
          <a:endParaRPr lang="en-US"/>
        </a:p>
      </dgm:t>
    </dgm:pt>
    <dgm:pt modelId="{E07ACCD1-32CE-434E-9358-9EF010D80DBB}">
      <dgm:prSet/>
      <dgm:spPr/>
      <dgm:t>
        <a:bodyPr/>
        <a:lstStyle/>
        <a:p>
          <a:r>
            <a:rPr lang="en-GB"/>
            <a:t>Can become cluttered if too many causes listed</a:t>
          </a:r>
          <a:endParaRPr lang="en-US"/>
        </a:p>
      </dgm:t>
    </dgm:pt>
    <dgm:pt modelId="{720EEF87-7FC0-4054-B3A7-68592F9FFD67}" type="parTrans" cxnId="{4EAF758B-95CF-41AB-8802-3CD4DE29171C}">
      <dgm:prSet/>
      <dgm:spPr/>
      <dgm:t>
        <a:bodyPr/>
        <a:lstStyle/>
        <a:p>
          <a:endParaRPr lang="en-US"/>
        </a:p>
      </dgm:t>
    </dgm:pt>
    <dgm:pt modelId="{10F73798-F3A8-4558-AE0D-2725D9D918A8}" type="sibTrans" cxnId="{4EAF758B-95CF-41AB-8802-3CD4DE29171C}">
      <dgm:prSet/>
      <dgm:spPr/>
      <dgm:t>
        <a:bodyPr/>
        <a:lstStyle/>
        <a:p>
          <a:endParaRPr lang="en-US"/>
        </a:p>
      </dgm:t>
    </dgm:pt>
    <dgm:pt modelId="{4E62563A-110C-4496-A854-6A65524B839B}">
      <dgm:prSet/>
      <dgm:spPr/>
      <dgm:t>
        <a:bodyPr/>
        <a:lstStyle/>
        <a:p>
          <a:r>
            <a:rPr lang="en-GB"/>
            <a:t>Doesn’t prioritise which causes matter most</a:t>
          </a:r>
          <a:endParaRPr lang="en-US"/>
        </a:p>
      </dgm:t>
    </dgm:pt>
    <dgm:pt modelId="{FE2C688F-485E-48DA-A452-C56FCA074824}" type="parTrans" cxnId="{8D4087D2-642F-4FBA-85C0-CED3787785E3}">
      <dgm:prSet/>
      <dgm:spPr/>
      <dgm:t>
        <a:bodyPr/>
        <a:lstStyle/>
        <a:p>
          <a:endParaRPr lang="en-US"/>
        </a:p>
      </dgm:t>
    </dgm:pt>
    <dgm:pt modelId="{DB516F73-A1A1-4BB0-9CCE-B496A8C4DF4C}" type="sibTrans" cxnId="{8D4087D2-642F-4FBA-85C0-CED3787785E3}">
      <dgm:prSet/>
      <dgm:spPr/>
      <dgm:t>
        <a:bodyPr/>
        <a:lstStyle/>
        <a:p>
          <a:endParaRPr lang="en-US"/>
        </a:p>
      </dgm:t>
    </dgm:pt>
    <dgm:pt modelId="{584C544C-DEE2-4A48-8205-029309DBF20E}">
      <dgm:prSet/>
      <dgm:spPr/>
      <dgm:t>
        <a:bodyPr/>
        <a:lstStyle/>
        <a:p>
          <a:r>
            <a:rPr lang="en-GB"/>
            <a:t>Correlation ≠ causation — may show links that aren’t real</a:t>
          </a:r>
          <a:endParaRPr lang="en-US"/>
        </a:p>
      </dgm:t>
    </dgm:pt>
    <dgm:pt modelId="{3AFC924A-9A4D-4C13-8D1D-96A1A1600393}" type="parTrans" cxnId="{3A83F826-A19E-4825-8C0F-380EBC9D4362}">
      <dgm:prSet/>
      <dgm:spPr/>
      <dgm:t>
        <a:bodyPr/>
        <a:lstStyle/>
        <a:p>
          <a:endParaRPr lang="en-US"/>
        </a:p>
      </dgm:t>
    </dgm:pt>
    <dgm:pt modelId="{885E4BE5-C44C-4A2E-8048-492CC9205FB6}" type="sibTrans" cxnId="{3A83F826-A19E-4825-8C0F-380EBC9D4362}">
      <dgm:prSet/>
      <dgm:spPr/>
      <dgm:t>
        <a:bodyPr/>
        <a:lstStyle/>
        <a:p>
          <a:endParaRPr lang="en-US"/>
        </a:p>
      </dgm:t>
    </dgm:pt>
    <dgm:pt modelId="{DCE36294-26D3-4C84-8C5F-A3B15DC050E1}">
      <dgm:prSet/>
      <dgm:spPr/>
      <dgm:t>
        <a:bodyPr/>
        <a:lstStyle/>
        <a:p>
          <a:r>
            <a:rPr lang="en-GB"/>
            <a:t>Needs good data to be reliable</a:t>
          </a:r>
          <a:endParaRPr lang="en-US"/>
        </a:p>
      </dgm:t>
    </dgm:pt>
    <dgm:pt modelId="{A4EE854A-C13A-4168-BC94-A701A5BC2980}" type="parTrans" cxnId="{4DC07AC3-C529-496F-B327-83BF6A1484A6}">
      <dgm:prSet/>
      <dgm:spPr/>
      <dgm:t>
        <a:bodyPr/>
        <a:lstStyle/>
        <a:p>
          <a:endParaRPr lang="en-US"/>
        </a:p>
      </dgm:t>
    </dgm:pt>
    <dgm:pt modelId="{64F5DAAD-E3D6-48A9-81AA-9F5C8EB916CF}" type="sibTrans" cxnId="{4DC07AC3-C529-496F-B327-83BF6A1484A6}">
      <dgm:prSet/>
      <dgm:spPr/>
      <dgm:t>
        <a:bodyPr/>
        <a:lstStyle/>
        <a:p>
          <a:endParaRPr lang="en-US"/>
        </a:p>
      </dgm:t>
    </dgm:pt>
    <dgm:pt modelId="{9BDAED4A-50FB-4645-BC59-A605D386AC48}">
      <dgm:prSet/>
      <dgm:spPr/>
      <dgm:t>
        <a:bodyPr/>
        <a:lstStyle/>
        <a:p>
          <a:r>
            <a:rPr lang="en-GB" i="1"/>
            <a:t>(References: e.g. Ishikawa 1985; Oakland 2020)</a:t>
          </a:r>
          <a:endParaRPr lang="en-US"/>
        </a:p>
      </dgm:t>
    </dgm:pt>
    <dgm:pt modelId="{39E7A270-AB6B-4EF6-9922-2FB5555D1BB2}" type="parTrans" cxnId="{24AA1EF1-F1BF-4C61-B752-A43DA3BEBAA7}">
      <dgm:prSet/>
      <dgm:spPr/>
      <dgm:t>
        <a:bodyPr/>
        <a:lstStyle/>
        <a:p>
          <a:endParaRPr lang="en-US"/>
        </a:p>
      </dgm:t>
    </dgm:pt>
    <dgm:pt modelId="{601F1613-AFB1-4AC7-90EB-238DA7ABC2F4}" type="sibTrans" cxnId="{24AA1EF1-F1BF-4C61-B752-A43DA3BEBAA7}">
      <dgm:prSet/>
      <dgm:spPr/>
      <dgm:t>
        <a:bodyPr/>
        <a:lstStyle/>
        <a:p>
          <a:endParaRPr lang="en-US"/>
        </a:p>
      </dgm:t>
    </dgm:pt>
    <dgm:pt modelId="{B12EDB35-C64F-41B9-9792-28EDE7249F6D}" type="pres">
      <dgm:prSet presAssocID="{3730D10B-3D65-41D0-9586-60B0C6F03D5B}" presName="diagram" presStyleCnt="0">
        <dgm:presLayoutVars>
          <dgm:dir/>
          <dgm:resizeHandles val="exact"/>
        </dgm:presLayoutVars>
      </dgm:prSet>
      <dgm:spPr/>
    </dgm:pt>
    <dgm:pt modelId="{461657D6-8EC4-459F-A614-02E163698DCA}" type="pres">
      <dgm:prSet presAssocID="{7E49D921-B77A-4E71-A1ED-CB91E7797936}" presName="node" presStyleLbl="node1" presStyleIdx="0" presStyleCnt="13">
        <dgm:presLayoutVars>
          <dgm:bulletEnabled val="1"/>
        </dgm:presLayoutVars>
      </dgm:prSet>
      <dgm:spPr/>
    </dgm:pt>
    <dgm:pt modelId="{5C2D86E4-77F4-402D-8133-68CE93B39A3D}" type="pres">
      <dgm:prSet presAssocID="{24125B98-F2E1-4CE3-BDCA-03891F92465C}" presName="sibTrans" presStyleCnt="0"/>
      <dgm:spPr/>
    </dgm:pt>
    <dgm:pt modelId="{C4C8ED55-392F-4C40-8EDC-0406C747E1F4}" type="pres">
      <dgm:prSet presAssocID="{C61CD052-4EB3-4AC7-BB1D-2B1C7CF81C3D}" presName="node" presStyleLbl="node1" presStyleIdx="1" presStyleCnt="13">
        <dgm:presLayoutVars>
          <dgm:bulletEnabled val="1"/>
        </dgm:presLayoutVars>
      </dgm:prSet>
      <dgm:spPr/>
    </dgm:pt>
    <dgm:pt modelId="{58ADE629-DB9C-48CD-A0AA-47D3DCC5A03E}" type="pres">
      <dgm:prSet presAssocID="{B188C699-C142-45D3-BFFA-DD62216A9889}" presName="sibTrans" presStyleCnt="0"/>
      <dgm:spPr/>
    </dgm:pt>
    <dgm:pt modelId="{E1F7D897-78A0-4D3C-A613-6CFE4AC520DF}" type="pres">
      <dgm:prSet presAssocID="{7441290A-0556-45B8-A60F-AE0FEA0A25AE}" presName="node" presStyleLbl="node1" presStyleIdx="2" presStyleCnt="13">
        <dgm:presLayoutVars>
          <dgm:bulletEnabled val="1"/>
        </dgm:presLayoutVars>
      </dgm:prSet>
      <dgm:spPr/>
    </dgm:pt>
    <dgm:pt modelId="{91A3D3D8-3820-4EF3-8005-C58D5CCBCF04}" type="pres">
      <dgm:prSet presAssocID="{54990732-9496-4A4A-B83E-AD929284FAEA}" presName="sibTrans" presStyleCnt="0"/>
      <dgm:spPr/>
    </dgm:pt>
    <dgm:pt modelId="{B3BB2E77-4B51-4BAE-8D24-5D102F1D5633}" type="pres">
      <dgm:prSet presAssocID="{5215206B-B507-4C3C-8FC5-164E34C59F50}" presName="node" presStyleLbl="node1" presStyleIdx="3" presStyleCnt="13">
        <dgm:presLayoutVars>
          <dgm:bulletEnabled val="1"/>
        </dgm:presLayoutVars>
      </dgm:prSet>
      <dgm:spPr/>
    </dgm:pt>
    <dgm:pt modelId="{B410D6B3-42E5-4D53-887E-37B20E2A27D5}" type="pres">
      <dgm:prSet presAssocID="{C7111B02-0DE7-435E-BF61-F588FCA11761}" presName="sibTrans" presStyleCnt="0"/>
      <dgm:spPr/>
    </dgm:pt>
    <dgm:pt modelId="{996706CE-B8F0-46F1-BA00-5F5C8A7C33AA}" type="pres">
      <dgm:prSet presAssocID="{02C2B976-FFC6-4C6F-B5AA-BB1C70DA326A}" presName="node" presStyleLbl="node1" presStyleIdx="4" presStyleCnt="13">
        <dgm:presLayoutVars>
          <dgm:bulletEnabled val="1"/>
        </dgm:presLayoutVars>
      </dgm:prSet>
      <dgm:spPr/>
    </dgm:pt>
    <dgm:pt modelId="{2120F233-2255-43FC-B197-68DF7E5C63DE}" type="pres">
      <dgm:prSet presAssocID="{ACC40906-2692-443E-B5D4-0111D276C5E2}" presName="sibTrans" presStyleCnt="0"/>
      <dgm:spPr/>
    </dgm:pt>
    <dgm:pt modelId="{811BD9C0-06AB-40B9-8569-6A597E9146D0}" type="pres">
      <dgm:prSet presAssocID="{CE202670-34B7-4935-AD3B-78E775271BFC}" presName="node" presStyleLbl="node1" presStyleIdx="5" presStyleCnt="13">
        <dgm:presLayoutVars>
          <dgm:bulletEnabled val="1"/>
        </dgm:presLayoutVars>
      </dgm:prSet>
      <dgm:spPr/>
    </dgm:pt>
    <dgm:pt modelId="{E5AB6806-660C-4A61-8BD9-FB69D0DDF4E2}" type="pres">
      <dgm:prSet presAssocID="{34470096-8040-4BC9-94DA-09DA07F895FD}" presName="sibTrans" presStyleCnt="0"/>
      <dgm:spPr/>
    </dgm:pt>
    <dgm:pt modelId="{92AEED70-784A-4A57-8AC8-86B16778E9D7}" type="pres">
      <dgm:prSet presAssocID="{24A0604E-B531-466C-B008-D44860DEA5EA}" presName="node" presStyleLbl="node1" presStyleIdx="6" presStyleCnt="13">
        <dgm:presLayoutVars>
          <dgm:bulletEnabled val="1"/>
        </dgm:presLayoutVars>
      </dgm:prSet>
      <dgm:spPr/>
    </dgm:pt>
    <dgm:pt modelId="{303C33EA-5859-4CD5-BC72-865A5DE6001C}" type="pres">
      <dgm:prSet presAssocID="{CA0E8E5A-A7C5-4D5E-9769-7537A6B63FE7}" presName="sibTrans" presStyleCnt="0"/>
      <dgm:spPr/>
    </dgm:pt>
    <dgm:pt modelId="{39263658-2373-4D83-AE3E-1D381CB89BA0}" type="pres">
      <dgm:prSet presAssocID="{FBE831CE-EC4C-4193-A73B-130ED217A626}" presName="node" presStyleLbl="node1" presStyleIdx="7" presStyleCnt="13">
        <dgm:presLayoutVars>
          <dgm:bulletEnabled val="1"/>
        </dgm:presLayoutVars>
      </dgm:prSet>
      <dgm:spPr/>
    </dgm:pt>
    <dgm:pt modelId="{B8AA4689-5FD6-43E1-BA54-29D36047113E}" type="pres">
      <dgm:prSet presAssocID="{4F0196BA-DDEC-4C8B-98D9-0C62EC2301E1}" presName="sibTrans" presStyleCnt="0"/>
      <dgm:spPr/>
    </dgm:pt>
    <dgm:pt modelId="{DC805299-50A2-4B83-8D22-D55AA5C1F2E4}" type="pres">
      <dgm:prSet presAssocID="{E07ACCD1-32CE-434E-9358-9EF010D80DBB}" presName="node" presStyleLbl="node1" presStyleIdx="8" presStyleCnt="13">
        <dgm:presLayoutVars>
          <dgm:bulletEnabled val="1"/>
        </dgm:presLayoutVars>
      </dgm:prSet>
      <dgm:spPr/>
    </dgm:pt>
    <dgm:pt modelId="{4C9F734A-504E-42A2-94D2-DDFDB4312724}" type="pres">
      <dgm:prSet presAssocID="{10F73798-F3A8-4558-AE0D-2725D9D918A8}" presName="sibTrans" presStyleCnt="0"/>
      <dgm:spPr/>
    </dgm:pt>
    <dgm:pt modelId="{03200373-3A7B-4078-ADD2-191FEC432D04}" type="pres">
      <dgm:prSet presAssocID="{4E62563A-110C-4496-A854-6A65524B839B}" presName="node" presStyleLbl="node1" presStyleIdx="9" presStyleCnt="13">
        <dgm:presLayoutVars>
          <dgm:bulletEnabled val="1"/>
        </dgm:presLayoutVars>
      </dgm:prSet>
      <dgm:spPr/>
    </dgm:pt>
    <dgm:pt modelId="{6E239D64-C389-4E46-BBC9-B933FF3ED859}" type="pres">
      <dgm:prSet presAssocID="{DB516F73-A1A1-4BB0-9CCE-B496A8C4DF4C}" presName="sibTrans" presStyleCnt="0"/>
      <dgm:spPr/>
    </dgm:pt>
    <dgm:pt modelId="{849B5ACF-075A-430C-AE2F-5CC5F2B0031B}" type="pres">
      <dgm:prSet presAssocID="{584C544C-DEE2-4A48-8205-029309DBF20E}" presName="node" presStyleLbl="node1" presStyleIdx="10" presStyleCnt="13">
        <dgm:presLayoutVars>
          <dgm:bulletEnabled val="1"/>
        </dgm:presLayoutVars>
      </dgm:prSet>
      <dgm:spPr/>
    </dgm:pt>
    <dgm:pt modelId="{1A73B74A-3BA5-47F0-917F-3F0850E8E566}" type="pres">
      <dgm:prSet presAssocID="{885E4BE5-C44C-4A2E-8048-492CC9205FB6}" presName="sibTrans" presStyleCnt="0"/>
      <dgm:spPr/>
    </dgm:pt>
    <dgm:pt modelId="{7B9652DB-65EC-4569-A0BA-DC4487C49D00}" type="pres">
      <dgm:prSet presAssocID="{DCE36294-26D3-4C84-8C5F-A3B15DC050E1}" presName="node" presStyleLbl="node1" presStyleIdx="11" presStyleCnt="13">
        <dgm:presLayoutVars>
          <dgm:bulletEnabled val="1"/>
        </dgm:presLayoutVars>
      </dgm:prSet>
      <dgm:spPr/>
    </dgm:pt>
    <dgm:pt modelId="{14B0D991-4E66-4FAE-B295-82D7A16ABCF3}" type="pres">
      <dgm:prSet presAssocID="{64F5DAAD-E3D6-48A9-81AA-9F5C8EB916CF}" presName="sibTrans" presStyleCnt="0"/>
      <dgm:spPr/>
    </dgm:pt>
    <dgm:pt modelId="{0EA1F750-F5D2-4EC4-B6CD-1DEA8098548B}" type="pres">
      <dgm:prSet presAssocID="{9BDAED4A-50FB-4645-BC59-A605D386AC48}" presName="node" presStyleLbl="node1" presStyleIdx="12" presStyleCnt="13">
        <dgm:presLayoutVars>
          <dgm:bulletEnabled val="1"/>
        </dgm:presLayoutVars>
      </dgm:prSet>
      <dgm:spPr/>
    </dgm:pt>
  </dgm:ptLst>
  <dgm:cxnLst>
    <dgm:cxn modelId="{40FB620A-7639-4CF9-BF1D-4171832B132F}" type="presOf" srcId="{3730D10B-3D65-41D0-9586-60B0C6F03D5B}" destId="{B12EDB35-C64F-41B9-9792-28EDE7249F6D}" srcOrd="0" destOrd="0" presId="urn:microsoft.com/office/officeart/2005/8/layout/default"/>
    <dgm:cxn modelId="{3A83F826-A19E-4825-8C0F-380EBC9D4362}" srcId="{3730D10B-3D65-41D0-9586-60B0C6F03D5B}" destId="{584C544C-DEE2-4A48-8205-029309DBF20E}" srcOrd="10" destOrd="0" parTransId="{3AFC924A-9A4D-4C13-8D1D-96A1A1600393}" sibTransId="{885E4BE5-C44C-4A2E-8048-492CC9205FB6}"/>
    <dgm:cxn modelId="{3CC0C82D-E89D-4E7B-AAE7-E17E6EDF407A}" srcId="{3730D10B-3D65-41D0-9586-60B0C6F03D5B}" destId="{C61CD052-4EB3-4AC7-BB1D-2B1C7CF81C3D}" srcOrd="1" destOrd="0" parTransId="{78FC02E2-8967-4786-A4BC-A6BFE5D62F60}" sibTransId="{B188C699-C142-45D3-BFFA-DD62216A9889}"/>
    <dgm:cxn modelId="{E84AE92F-1E3A-4328-97B7-734E6B448BE9}" type="presOf" srcId="{7E49D921-B77A-4E71-A1ED-CB91E7797936}" destId="{461657D6-8EC4-459F-A614-02E163698DCA}" srcOrd="0" destOrd="0" presId="urn:microsoft.com/office/officeart/2005/8/layout/default"/>
    <dgm:cxn modelId="{0DD11344-F8B7-4DED-831F-DCCEC5252312}" type="presOf" srcId="{7441290A-0556-45B8-A60F-AE0FEA0A25AE}" destId="{E1F7D897-78A0-4D3C-A613-6CFE4AC520DF}" srcOrd="0" destOrd="0" presId="urn:microsoft.com/office/officeart/2005/8/layout/default"/>
    <dgm:cxn modelId="{05C11E4C-9006-45F6-8B91-5E23A19004FA}" srcId="{3730D10B-3D65-41D0-9586-60B0C6F03D5B}" destId="{7E49D921-B77A-4E71-A1ED-CB91E7797936}" srcOrd="0" destOrd="0" parTransId="{6299CCC3-6A1F-468E-B6EF-249A2C49CF00}" sibTransId="{24125B98-F2E1-4CE3-BDCA-03891F92465C}"/>
    <dgm:cxn modelId="{BB30124F-BDD3-478F-A0BE-2E2DB19DA7A7}" type="presOf" srcId="{5215206B-B507-4C3C-8FC5-164E34C59F50}" destId="{B3BB2E77-4B51-4BAE-8D24-5D102F1D5633}" srcOrd="0" destOrd="0" presId="urn:microsoft.com/office/officeart/2005/8/layout/default"/>
    <dgm:cxn modelId="{B263BF77-A70F-4DE6-9451-FA9617DE88B1}" type="presOf" srcId="{02C2B976-FFC6-4C6F-B5AA-BB1C70DA326A}" destId="{996706CE-B8F0-46F1-BA00-5F5C8A7C33AA}" srcOrd="0" destOrd="0" presId="urn:microsoft.com/office/officeart/2005/8/layout/default"/>
    <dgm:cxn modelId="{3A725058-425F-44E6-8314-BF2B5844347A}" type="presOf" srcId="{4E62563A-110C-4496-A854-6A65524B839B}" destId="{03200373-3A7B-4078-ADD2-191FEC432D04}" srcOrd="0" destOrd="0" presId="urn:microsoft.com/office/officeart/2005/8/layout/default"/>
    <dgm:cxn modelId="{31079F58-D638-4D90-BC2A-B5FC5FC01ADB}" type="presOf" srcId="{FBE831CE-EC4C-4193-A73B-130ED217A626}" destId="{39263658-2373-4D83-AE3E-1D381CB89BA0}" srcOrd="0" destOrd="0" presId="urn:microsoft.com/office/officeart/2005/8/layout/default"/>
    <dgm:cxn modelId="{F2928C82-4057-40B2-B3AC-AE56F9819360}" type="presOf" srcId="{DCE36294-26D3-4C84-8C5F-A3B15DC050E1}" destId="{7B9652DB-65EC-4569-A0BA-DC4487C49D00}" srcOrd="0" destOrd="0" presId="urn:microsoft.com/office/officeart/2005/8/layout/default"/>
    <dgm:cxn modelId="{E8FB6B85-3344-4EBC-8AFC-4DC27AE2537A}" type="presOf" srcId="{584C544C-DEE2-4A48-8205-029309DBF20E}" destId="{849B5ACF-075A-430C-AE2F-5CC5F2B0031B}" srcOrd="0" destOrd="0" presId="urn:microsoft.com/office/officeart/2005/8/layout/default"/>
    <dgm:cxn modelId="{6ED79F87-552B-42CA-BC02-5A91C2A1FB24}" srcId="{3730D10B-3D65-41D0-9586-60B0C6F03D5B}" destId="{5215206B-B507-4C3C-8FC5-164E34C59F50}" srcOrd="3" destOrd="0" parTransId="{48BC1C50-3A5D-4C5A-95F1-848AB137B60B}" sibTransId="{C7111B02-0DE7-435E-BF61-F588FCA11761}"/>
    <dgm:cxn modelId="{4EAF758B-95CF-41AB-8802-3CD4DE29171C}" srcId="{3730D10B-3D65-41D0-9586-60B0C6F03D5B}" destId="{E07ACCD1-32CE-434E-9358-9EF010D80DBB}" srcOrd="8" destOrd="0" parTransId="{720EEF87-7FC0-4054-B3A7-68592F9FFD67}" sibTransId="{10F73798-F3A8-4558-AE0D-2725D9D918A8}"/>
    <dgm:cxn modelId="{85710196-D121-43BE-BEB0-63084D76A1A5}" srcId="{3730D10B-3D65-41D0-9586-60B0C6F03D5B}" destId="{24A0604E-B531-466C-B008-D44860DEA5EA}" srcOrd="6" destOrd="0" parTransId="{529C3982-587F-4FA2-B076-8AA4E474E2D9}" sibTransId="{CA0E8E5A-A7C5-4D5E-9769-7537A6B63FE7}"/>
    <dgm:cxn modelId="{337527AE-0EA2-4868-A1D9-AF359511285F}" type="presOf" srcId="{CE202670-34B7-4935-AD3B-78E775271BFC}" destId="{811BD9C0-06AB-40B9-8569-6A597E9146D0}" srcOrd="0" destOrd="0" presId="urn:microsoft.com/office/officeart/2005/8/layout/default"/>
    <dgm:cxn modelId="{9AB9E3B2-B602-462F-9573-F94340FA7B02}" type="presOf" srcId="{24A0604E-B531-466C-B008-D44860DEA5EA}" destId="{92AEED70-784A-4A57-8AC8-86B16778E9D7}" srcOrd="0" destOrd="0" presId="urn:microsoft.com/office/officeart/2005/8/layout/default"/>
    <dgm:cxn modelId="{9185E6B3-F20F-4E61-8CE9-57CCCFFC1114}" srcId="{3730D10B-3D65-41D0-9586-60B0C6F03D5B}" destId="{CE202670-34B7-4935-AD3B-78E775271BFC}" srcOrd="5" destOrd="0" parTransId="{8D767D33-E2CA-4629-B92A-B0389291A780}" sibTransId="{34470096-8040-4BC9-94DA-09DA07F895FD}"/>
    <dgm:cxn modelId="{7D0D09B8-703F-43DF-841A-861BB17097A7}" type="presOf" srcId="{C61CD052-4EB3-4AC7-BB1D-2B1C7CF81C3D}" destId="{C4C8ED55-392F-4C40-8EDC-0406C747E1F4}" srcOrd="0" destOrd="0" presId="urn:microsoft.com/office/officeart/2005/8/layout/default"/>
    <dgm:cxn modelId="{4DC07AC3-C529-496F-B327-83BF6A1484A6}" srcId="{3730D10B-3D65-41D0-9586-60B0C6F03D5B}" destId="{DCE36294-26D3-4C84-8C5F-A3B15DC050E1}" srcOrd="11" destOrd="0" parTransId="{A4EE854A-C13A-4168-BC94-A701A5BC2980}" sibTransId="{64F5DAAD-E3D6-48A9-81AA-9F5C8EB916CF}"/>
    <dgm:cxn modelId="{C3E0BDCD-5091-45C4-9377-19F963114A67}" type="presOf" srcId="{E07ACCD1-32CE-434E-9358-9EF010D80DBB}" destId="{DC805299-50A2-4B83-8D22-D55AA5C1F2E4}" srcOrd="0" destOrd="0" presId="urn:microsoft.com/office/officeart/2005/8/layout/default"/>
    <dgm:cxn modelId="{EFCB08D1-3C7D-4109-8A39-8B3F68CEA5AE}" srcId="{3730D10B-3D65-41D0-9586-60B0C6F03D5B}" destId="{02C2B976-FFC6-4C6F-B5AA-BB1C70DA326A}" srcOrd="4" destOrd="0" parTransId="{36BF7CB9-E61A-4231-9FFA-F6FE2EF0B781}" sibTransId="{ACC40906-2692-443E-B5D4-0111D276C5E2}"/>
    <dgm:cxn modelId="{8D4087D2-642F-4FBA-85C0-CED3787785E3}" srcId="{3730D10B-3D65-41D0-9586-60B0C6F03D5B}" destId="{4E62563A-110C-4496-A854-6A65524B839B}" srcOrd="9" destOrd="0" parTransId="{FE2C688F-485E-48DA-A452-C56FCA074824}" sibTransId="{DB516F73-A1A1-4BB0-9CCE-B496A8C4DF4C}"/>
    <dgm:cxn modelId="{BBBD23D3-9178-48EA-8A70-D2E97B04A611}" srcId="{3730D10B-3D65-41D0-9586-60B0C6F03D5B}" destId="{FBE831CE-EC4C-4193-A73B-130ED217A626}" srcOrd="7" destOrd="0" parTransId="{49586FB9-B7BF-4509-A2D4-1F067FDCEA06}" sibTransId="{4F0196BA-DDEC-4C8B-98D9-0C62EC2301E1}"/>
    <dgm:cxn modelId="{FE751AE8-DC7D-4368-BBFB-AA077D010331}" srcId="{3730D10B-3D65-41D0-9586-60B0C6F03D5B}" destId="{7441290A-0556-45B8-A60F-AE0FEA0A25AE}" srcOrd="2" destOrd="0" parTransId="{CC9ADFEB-955A-4F5A-8F1D-3014EFFDA9B7}" sibTransId="{54990732-9496-4A4A-B83E-AD929284FAEA}"/>
    <dgm:cxn modelId="{24AA1EF1-F1BF-4C61-B752-A43DA3BEBAA7}" srcId="{3730D10B-3D65-41D0-9586-60B0C6F03D5B}" destId="{9BDAED4A-50FB-4645-BC59-A605D386AC48}" srcOrd="12" destOrd="0" parTransId="{39E7A270-AB6B-4EF6-9922-2FB5555D1BB2}" sibTransId="{601F1613-AFB1-4AC7-90EB-238DA7ABC2F4}"/>
    <dgm:cxn modelId="{AFFB63FA-3CD5-4B28-9170-683A4E362A5F}" type="presOf" srcId="{9BDAED4A-50FB-4645-BC59-A605D386AC48}" destId="{0EA1F750-F5D2-4EC4-B6CD-1DEA8098548B}" srcOrd="0" destOrd="0" presId="urn:microsoft.com/office/officeart/2005/8/layout/default"/>
    <dgm:cxn modelId="{E4C9F39B-2317-42B2-88DE-BA3DF5C63B87}" type="presParOf" srcId="{B12EDB35-C64F-41B9-9792-28EDE7249F6D}" destId="{461657D6-8EC4-459F-A614-02E163698DCA}" srcOrd="0" destOrd="0" presId="urn:microsoft.com/office/officeart/2005/8/layout/default"/>
    <dgm:cxn modelId="{ABF56326-57AE-47A8-876C-175C1C8706C1}" type="presParOf" srcId="{B12EDB35-C64F-41B9-9792-28EDE7249F6D}" destId="{5C2D86E4-77F4-402D-8133-68CE93B39A3D}" srcOrd="1" destOrd="0" presId="urn:microsoft.com/office/officeart/2005/8/layout/default"/>
    <dgm:cxn modelId="{3FC02091-5C4A-42B7-B511-BE14B058B447}" type="presParOf" srcId="{B12EDB35-C64F-41B9-9792-28EDE7249F6D}" destId="{C4C8ED55-392F-4C40-8EDC-0406C747E1F4}" srcOrd="2" destOrd="0" presId="urn:microsoft.com/office/officeart/2005/8/layout/default"/>
    <dgm:cxn modelId="{E5A81FC6-0C52-4ECB-9229-37D7FC85F006}" type="presParOf" srcId="{B12EDB35-C64F-41B9-9792-28EDE7249F6D}" destId="{58ADE629-DB9C-48CD-A0AA-47D3DCC5A03E}" srcOrd="3" destOrd="0" presId="urn:microsoft.com/office/officeart/2005/8/layout/default"/>
    <dgm:cxn modelId="{26DC1C4B-184D-48FE-A269-E36EAA7EC376}" type="presParOf" srcId="{B12EDB35-C64F-41B9-9792-28EDE7249F6D}" destId="{E1F7D897-78A0-4D3C-A613-6CFE4AC520DF}" srcOrd="4" destOrd="0" presId="urn:microsoft.com/office/officeart/2005/8/layout/default"/>
    <dgm:cxn modelId="{823B9550-DFC9-49A9-908B-E10666AA4768}" type="presParOf" srcId="{B12EDB35-C64F-41B9-9792-28EDE7249F6D}" destId="{91A3D3D8-3820-4EF3-8005-C58D5CCBCF04}" srcOrd="5" destOrd="0" presId="urn:microsoft.com/office/officeart/2005/8/layout/default"/>
    <dgm:cxn modelId="{2D3D3B49-94E6-4D38-92DB-9E93821F10FC}" type="presParOf" srcId="{B12EDB35-C64F-41B9-9792-28EDE7249F6D}" destId="{B3BB2E77-4B51-4BAE-8D24-5D102F1D5633}" srcOrd="6" destOrd="0" presId="urn:microsoft.com/office/officeart/2005/8/layout/default"/>
    <dgm:cxn modelId="{D9099290-19E0-4C7F-A599-887AD3A44DD9}" type="presParOf" srcId="{B12EDB35-C64F-41B9-9792-28EDE7249F6D}" destId="{B410D6B3-42E5-4D53-887E-37B20E2A27D5}" srcOrd="7" destOrd="0" presId="urn:microsoft.com/office/officeart/2005/8/layout/default"/>
    <dgm:cxn modelId="{BECE049F-D25D-4058-8D2B-212B11289C53}" type="presParOf" srcId="{B12EDB35-C64F-41B9-9792-28EDE7249F6D}" destId="{996706CE-B8F0-46F1-BA00-5F5C8A7C33AA}" srcOrd="8" destOrd="0" presId="urn:microsoft.com/office/officeart/2005/8/layout/default"/>
    <dgm:cxn modelId="{06F41788-5A2B-408A-9567-9D2B6F5E7B25}" type="presParOf" srcId="{B12EDB35-C64F-41B9-9792-28EDE7249F6D}" destId="{2120F233-2255-43FC-B197-68DF7E5C63DE}" srcOrd="9" destOrd="0" presId="urn:microsoft.com/office/officeart/2005/8/layout/default"/>
    <dgm:cxn modelId="{C86C3D45-227C-4DE1-86F6-A28E7A8F88C4}" type="presParOf" srcId="{B12EDB35-C64F-41B9-9792-28EDE7249F6D}" destId="{811BD9C0-06AB-40B9-8569-6A597E9146D0}" srcOrd="10" destOrd="0" presId="urn:microsoft.com/office/officeart/2005/8/layout/default"/>
    <dgm:cxn modelId="{AAFA13B3-C4C0-42CD-ACA2-804ECE4C04D8}" type="presParOf" srcId="{B12EDB35-C64F-41B9-9792-28EDE7249F6D}" destId="{E5AB6806-660C-4A61-8BD9-FB69D0DDF4E2}" srcOrd="11" destOrd="0" presId="urn:microsoft.com/office/officeart/2005/8/layout/default"/>
    <dgm:cxn modelId="{7AC3A7A7-14DF-4961-8FC7-C08C132853C4}" type="presParOf" srcId="{B12EDB35-C64F-41B9-9792-28EDE7249F6D}" destId="{92AEED70-784A-4A57-8AC8-86B16778E9D7}" srcOrd="12" destOrd="0" presId="urn:microsoft.com/office/officeart/2005/8/layout/default"/>
    <dgm:cxn modelId="{2BA43CBD-8DE3-416A-A7EE-462812E8591A}" type="presParOf" srcId="{B12EDB35-C64F-41B9-9792-28EDE7249F6D}" destId="{303C33EA-5859-4CD5-BC72-865A5DE6001C}" srcOrd="13" destOrd="0" presId="urn:microsoft.com/office/officeart/2005/8/layout/default"/>
    <dgm:cxn modelId="{E2E00938-F34A-4C85-A727-E41C04E1F9BF}" type="presParOf" srcId="{B12EDB35-C64F-41B9-9792-28EDE7249F6D}" destId="{39263658-2373-4D83-AE3E-1D381CB89BA0}" srcOrd="14" destOrd="0" presId="urn:microsoft.com/office/officeart/2005/8/layout/default"/>
    <dgm:cxn modelId="{D77FE927-53A1-4E24-B299-33CC07BFA19A}" type="presParOf" srcId="{B12EDB35-C64F-41B9-9792-28EDE7249F6D}" destId="{B8AA4689-5FD6-43E1-BA54-29D36047113E}" srcOrd="15" destOrd="0" presId="urn:microsoft.com/office/officeart/2005/8/layout/default"/>
    <dgm:cxn modelId="{B3E5B927-8539-4D76-B0CB-358E774EF169}" type="presParOf" srcId="{B12EDB35-C64F-41B9-9792-28EDE7249F6D}" destId="{DC805299-50A2-4B83-8D22-D55AA5C1F2E4}" srcOrd="16" destOrd="0" presId="urn:microsoft.com/office/officeart/2005/8/layout/default"/>
    <dgm:cxn modelId="{E946B6D7-6269-47D4-922C-A92CCE410135}" type="presParOf" srcId="{B12EDB35-C64F-41B9-9792-28EDE7249F6D}" destId="{4C9F734A-504E-42A2-94D2-DDFDB4312724}" srcOrd="17" destOrd="0" presId="urn:microsoft.com/office/officeart/2005/8/layout/default"/>
    <dgm:cxn modelId="{317459C9-ABF6-4C31-B9C9-4C5A29016D52}" type="presParOf" srcId="{B12EDB35-C64F-41B9-9792-28EDE7249F6D}" destId="{03200373-3A7B-4078-ADD2-191FEC432D04}" srcOrd="18" destOrd="0" presId="urn:microsoft.com/office/officeart/2005/8/layout/default"/>
    <dgm:cxn modelId="{3AE78EC9-967B-498D-B20F-667B16EE0FAB}" type="presParOf" srcId="{B12EDB35-C64F-41B9-9792-28EDE7249F6D}" destId="{6E239D64-C389-4E46-BBC9-B933FF3ED859}" srcOrd="19" destOrd="0" presId="urn:microsoft.com/office/officeart/2005/8/layout/default"/>
    <dgm:cxn modelId="{0DBA951E-0BD7-44A5-89C5-FFB678CF8591}" type="presParOf" srcId="{B12EDB35-C64F-41B9-9792-28EDE7249F6D}" destId="{849B5ACF-075A-430C-AE2F-5CC5F2B0031B}" srcOrd="20" destOrd="0" presId="urn:microsoft.com/office/officeart/2005/8/layout/default"/>
    <dgm:cxn modelId="{ACF4668F-DF07-4037-B1C0-67E01AE8EA80}" type="presParOf" srcId="{B12EDB35-C64F-41B9-9792-28EDE7249F6D}" destId="{1A73B74A-3BA5-47F0-917F-3F0850E8E566}" srcOrd="21" destOrd="0" presId="urn:microsoft.com/office/officeart/2005/8/layout/default"/>
    <dgm:cxn modelId="{AFB544A8-222B-45CD-AFB5-1660102CB6E5}" type="presParOf" srcId="{B12EDB35-C64F-41B9-9792-28EDE7249F6D}" destId="{7B9652DB-65EC-4569-A0BA-DC4487C49D00}" srcOrd="22" destOrd="0" presId="urn:microsoft.com/office/officeart/2005/8/layout/default"/>
    <dgm:cxn modelId="{1D822755-3376-4899-8A98-5C094B0EEBB9}" type="presParOf" srcId="{B12EDB35-C64F-41B9-9792-28EDE7249F6D}" destId="{14B0D991-4E66-4FAE-B295-82D7A16ABCF3}" srcOrd="23" destOrd="0" presId="urn:microsoft.com/office/officeart/2005/8/layout/default"/>
    <dgm:cxn modelId="{6AAB354F-C673-45FA-8E3F-BD7930C0A352}" type="presParOf" srcId="{B12EDB35-C64F-41B9-9792-28EDE7249F6D}" destId="{0EA1F750-F5D2-4EC4-B6CD-1DEA8098548B}" srcOrd="2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8711E381-EAD5-4925-A019-A5B843D584DE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DCE237A7-D791-44D6-9FC9-F4CA917F7F04}">
      <dgm:prSet/>
      <dgm:spPr/>
      <dgm:t>
        <a:bodyPr/>
        <a:lstStyle/>
        <a:p>
          <a:r>
            <a:rPr lang="en-GB"/>
            <a:t>Key Findings</a:t>
          </a:r>
          <a:endParaRPr lang="en-US"/>
        </a:p>
      </dgm:t>
    </dgm:pt>
    <dgm:pt modelId="{160E3F51-E938-404F-BA14-03FE793F96C4}" type="parTrans" cxnId="{AB3C451F-E366-49CA-88A4-79F69421EEEA}">
      <dgm:prSet/>
      <dgm:spPr/>
      <dgm:t>
        <a:bodyPr/>
        <a:lstStyle/>
        <a:p>
          <a:endParaRPr lang="en-US"/>
        </a:p>
      </dgm:t>
    </dgm:pt>
    <dgm:pt modelId="{7AB0AFAF-FAF0-4C96-8AE4-67098029276E}" type="sibTrans" cxnId="{AB3C451F-E366-49CA-88A4-79F69421EEEA}">
      <dgm:prSet/>
      <dgm:spPr/>
      <dgm:t>
        <a:bodyPr/>
        <a:lstStyle/>
        <a:p>
          <a:endParaRPr lang="en-US"/>
        </a:p>
      </dgm:t>
    </dgm:pt>
    <dgm:pt modelId="{983B6E71-1EC1-4857-AEB1-C518D15392A5}">
      <dgm:prSet/>
      <dgm:spPr/>
      <dgm:t>
        <a:bodyPr/>
        <a:lstStyle/>
        <a:p>
          <a:r>
            <a:rPr lang="en-GB" dirty="0"/>
            <a:t>Sales loss is structural, not temporary hybrid work &amp; retail park decline </a:t>
          </a:r>
          <a:r>
            <a:rPr lang="en-GB"/>
            <a:t>mean pre 2020 </a:t>
          </a:r>
          <a:r>
            <a:rPr lang="en-GB" dirty="0"/>
            <a:t>footfall will not return</a:t>
          </a:r>
          <a:endParaRPr lang="en-US" dirty="0"/>
        </a:p>
      </dgm:t>
    </dgm:pt>
    <dgm:pt modelId="{C402ACA6-1065-492B-85E2-115D0A3D26C6}" type="parTrans" cxnId="{EBBE07E3-20F5-4E0A-A43A-0F11E810BA78}">
      <dgm:prSet/>
      <dgm:spPr/>
      <dgm:t>
        <a:bodyPr/>
        <a:lstStyle/>
        <a:p>
          <a:endParaRPr lang="en-US"/>
        </a:p>
      </dgm:t>
    </dgm:pt>
    <dgm:pt modelId="{D513ADDC-E9F8-4979-BA9D-CB101FB3F2E3}" type="sibTrans" cxnId="{EBBE07E3-20F5-4E0A-A43A-0F11E810BA78}">
      <dgm:prSet/>
      <dgm:spPr/>
      <dgm:t>
        <a:bodyPr/>
        <a:lstStyle/>
        <a:p>
          <a:endParaRPr lang="en-US"/>
        </a:p>
      </dgm:t>
    </dgm:pt>
    <dgm:pt modelId="{F9CC5108-E6ED-48CD-8E62-5670640179DC}">
      <dgm:prSet/>
      <dgm:spPr/>
      <dgm:t>
        <a:bodyPr/>
        <a:lstStyle/>
        <a:p>
          <a:r>
            <a:rPr lang="en-GB" dirty="0"/>
            <a:t>Customers still want the products they just can’t access them easily enough (no delivery / unreliable pre-orders)</a:t>
          </a:r>
          <a:endParaRPr lang="en-US" dirty="0"/>
        </a:p>
      </dgm:t>
    </dgm:pt>
    <dgm:pt modelId="{3ECC17A1-AF2B-4E3D-B7D2-825C558BBE38}" type="parTrans" cxnId="{CC2AF8FA-68EE-4D46-9DBA-78E87E4AC893}">
      <dgm:prSet/>
      <dgm:spPr/>
      <dgm:t>
        <a:bodyPr/>
        <a:lstStyle/>
        <a:p>
          <a:endParaRPr lang="en-US"/>
        </a:p>
      </dgm:t>
    </dgm:pt>
    <dgm:pt modelId="{F1D3938A-DB89-4784-B074-CCDC5579C381}" type="sibTrans" cxnId="{CC2AF8FA-68EE-4D46-9DBA-78E87E4AC893}">
      <dgm:prSet/>
      <dgm:spPr/>
      <dgm:t>
        <a:bodyPr/>
        <a:lstStyle/>
        <a:p>
          <a:endParaRPr lang="en-US"/>
        </a:p>
      </dgm:t>
    </dgm:pt>
    <dgm:pt modelId="{62284C44-524A-4E32-86BF-3197AC2E1316}">
      <dgm:prSet/>
      <dgm:spPr/>
      <dgm:t>
        <a:bodyPr/>
        <a:lstStyle/>
        <a:p>
          <a:r>
            <a:rPr lang="en-GB" dirty="0"/>
            <a:t>Costs are outpacing revenue fixed overheads &amp; volatile organic margins squeeze profitability</a:t>
          </a:r>
          <a:endParaRPr lang="en-US" dirty="0"/>
        </a:p>
      </dgm:t>
    </dgm:pt>
    <dgm:pt modelId="{2FB5E0D2-CE5F-4075-B8C3-C5C12D9361C5}" type="parTrans" cxnId="{8BF54F5D-79D7-4B57-9713-851623BDD58F}">
      <dgm:prSet/>
      <dgm:spPr/>
      <dgm:t>
        <a:bodyPr/>
        <a:lstStyle/>
        <a:p>
          <a:endParaRPr lang="en-US"/>
        </a:p>
      </dgm:t>
    </dgm:pt>
    <dgm:pt modelId="{7910AD42-6977-4F6F-9EC7-A4940FFA7810}" type="sibTrans" cxnId="{8BF54F5D-79D7-4B57-9713-851623BDD58F}">
      <dgm:prSet/>
      <dgm:spPr/>
      <dgm:t>
        <a:bodyPr/>
        <a:lstStyle/>
        <a:p>
          <a:endParaRPr lang="en-US"/>
        </a:p>
      </dgm:t>
    </dgm:pt>
    <dgm:pt modelId="{2998606A-EAD4-4A3C-891E-EE86F282716C}">
      <dgm:prSet/>
      <dgm:spPr/>
      <dgm:t>
        <a:bodyPr/>
        <a:lstStyle/>
        <a:p>
          <a:r>
            <a:rPr lang="en-GB" dirty="0"/>
            <a:t>Owner capacity is the biggest internal bottleneck Basil’s time is tied to baking, limiting service expansion</a:t>
          </a:r>
          <a:endParaRPr lang="en-US" dirty="0"/>
        </a:p>
      </dgm:t>
    </dgm:pt>
    <dgm:pt modelId="{0D0FE480-FAD0-4AF8-8A25-803BD7AD67A5}" type="parTrans" cxnId="{E8DCDBDE-B29B-415E-B9C9-651E99BBC96E}">
      <dgm:prSet/>
      <dgm:spPr/>
      <dgm:t>
        <a:bodyPr/>
        <a:lstStyle/>
        <a:p>
          <a:endParaRPr lang="en-US"/>
        </a:p>
      </dgm:t>
    </dgm:pt>
    <dgm:pt modelId="{E708B4B2-E333-427E-BCC1-9E01D5ADA279}" type="sibTrans" cxnId="{E8DCDBDE-B29B-415E-B9C9-651E99BBC96E}">
      <dgm:prSet/>
      <dgm:spPr/>
      <dgm:t>
        <a:bodyPr/>
        <a:lstStyle/>
        <a:p>
          <a:endParaRPr lang="en-US"/>
        </a:p>
      </dgm:t>
    </dgm:pt>
    <dgm:pt modelId="{8518D440-5DDD-43EC-BDC3-89682281C04F}" type="pres">
      <dgm:prSet presAssocID="{8711E381-EAD5-4925-A019-A5B843D584DE}" presName="root" presStyleCnt="0">
        <dgm:presLayoutVars>
          <dgm:dir/>
          <dgm:resizeHandles val="exact"/>
        </dgm:presLayoutVars>
      </dgm:prSet>
      <dgm:spPr/>
    </dgm:pt>
    <dgm:pt modelId="{CD7106EA-3E98-4AF3-B4FC-B9E6D2E796BB}" type="pres">
      <dgm:prSet presAssocID="{DCE237A7-D791-44D6-9FC9-F4CA917F7F04}" presName="compNode" presStyleCnt="0"/>
      <dgm:spPr/>
    </dgm:pt>
    <dgm:pt modelId="{E661311B-F09A-4A6A-B8D2-41780306E977}" type="pres">
      <dgm:prSet presAssocID="{DCE237A7-D791-44D6-9FC9-F4CA917F7F04}" presName="bgRect" presStyleLbl="bgShp" presStyleIdx="0" presStyleCnt="5"/>
      <dgm:spPr/>
    </dgm:pt>
    <dgm:pt modelId="{12AB1BCD-2272-4E04-AA18-4F83028817B4}" type="pres">
      <dgm:prSet presAssocID="{DCE237A7-D791-44D6-9FC9-F4CA917F7F04}" presName="iconRect" presStyleLbl="node1" presStyleIdx="0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Key"/>
        </a:ext>
      </dgm:extLst>
    </dgm:pt>
    <dgm:pt modelId="{993CE58F-CB1B-4D03-9D44-9714487AB058}" type="pres">
      <dgm:prSet presAssocID="{DCE237A7-D791-44D6-9FC9-F4CA917F7F04}" presName="spaceRect" presStyleCnt="0"/>
      <dgm:spPr/>
    </dgm:pt>
    <dgm:pt modelId="{94EBE9A0-1805-4EC8-BB2F-861846E3F16E}" type="pres">
      <dgm:prSet presAssocID="{DCE237A7-D791-44D6-9FC9-F4CA917F7F04}" presName="parTx" presStyleLbl="revTx" presStyleIdx="0" presStyleCnt="5">
        <dgm:presLayoutVars>
          <dgm:chMax val="0"/>
          <dgm:chPref val="0"/>
        </dgm:presLayoutVars>
      </dgm:prSet>
      <dgm:spPr/>
    </dgm:pt>
    <dgm:pt modelId="{1420BF85-943A-4D8C-A7D3-87033E27E73D}" type="pres">
      <dgm:prSet presAssocID="{7AB0AFAF-FAF0-4C96-8AE4-67098029276E}" presName="sibTrans" presStyleCnt="0"/>
      <dgm:spPr/>
    </dgm:pt>
    <dgm:pt modelId="{8F923EA5-F290-4ACC-9A93-4C1776CA8674}" type="pres">
      <dgm:prSet presAssocID="{983B6E71-1EC1-4857-AEB1-C518D15392A5}" presName="compNode" presStyleCnt="0"/>
      <dgm:spPr/>
    </dgm:pt>
    <dgm:pt modelId="{CCED41F7-1A0F-4D06-91F1-0DD82C51EF35}" type="pres">
      <dgm:prSet presAssocID="{983B6E71-1EC1-4857-AEB1-C518D15392A5}" presName="bgRect" presStyleLbl="bgShp" presStyleIdx="1" presStyleCnt="5"/>
      <dgm:spPr/>
    </dgm:pt>
    <dgm:pt modelId="{30C8EEE6-589E-4A73-B52C-AB7063BBF824}" type="pres">
      <dgm:prSet presAssocID="{983B6E71-1EC1-4857-AEB1-C518D15392A5}" presName="iconRect" presStyleLbl="node1" presStyleIdx="1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Kiosk"/>
        </a:ext>
      </dgm:extLst>
    </dgm:pt>
    <dgm:pt modelId="{5AAF5A17-9470-4E63-BF06-74EE64A49289}" type="pres">
      <dgm:prSet presAssocID="{983B6E71-1EC1-4857-AEB1-C518D15392A5}" presName="spaceRect" presStyleCnt="0"/>
      <dgm:spPr/>
    </dgm:pt>
    <dgm:pt modelId="{6A7655E0-523B-4B15-B5A9-5C1FB4817EAA}" type="pres">
      <dgm:prSet presAssocID="{983B6E71-1EC1-4857-AEB1-C518D15392A5}" presName="parTx" presStyleLbl="revTx" presStyleIdx="1" presStyleCnt="5">
        <dgm:presLayoutVars>
          <dgm:chMax val="0"/>
          <dgm:chPref val="0"/>
        </dgm:presLayoutVars>
      </dgm:prSet>
      <dgm:spPr/>
    </dgm:pt>
    <dgm:pt modelId="{24448AC3-CFF9-47D7-A38B-E909C5446251}" type="pres">
      <dgm:prSet presAssocID="{D513ADDC-E9F8-4979-BA9D-CB101FB3F2E3}" presName="sibTrans" presStyleCnt="0"/>
      <dgm:spPr/>
    </dgm:pt>
    <dgm:pt modelId="{4E61FED9-6AEF-4B3D-88D7-66E821E75179}" type="pres">
      <dgm:prSet presAssocID="{F9CC5108-E6ED-48CD-8E62-5670640179DC}" presName="compNode" presStyleCnt="0"/>
      <dgm:spPr/>
    </dgm:pt>
    <dgm:pt modelId="{011C275D-4572-46A3-A1AD-173E47FC37AC}" type="pres">
      <dgm:prSet presAssocID="{F9CC5108-E6ED-48CD-8E62-5670640179DC}" presName="bgRect" presStyleLbl="bgShp" presStyleIdx="2" presStyleCnt="5"/>
      <dgm:spPr/>
    </dgm:pt>
    <dgm:pt modelId="{D366329F-1506-4A69-8161-0734503A374A}" type="pres">
      <dgm:prSet presAssocID="{F9CC5108-E6ED-48CD-8E62-5670640179DC}" presName="iconRect" presStyleLbl="node1" presStyleIdx="2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rogrammer"/>
        </a:ext>
      </dgm:extLst>
    </dgm:pt>
    <dgm:pt modelId="{5910DBCA-6F9D-4E4E-97FD-352CFC731C1F}" type="pres">
      <dgm:prSet presAssocID="{F9CC5108-E6ED-48CD-8E62-5670640179DC}" presName="spaceRect" presStyleCnt="0"/>
      <dgm:spPr/>
    </dgm:pt>
    <dgm:pt modelId="{B400A9C9-9EBB-4867-9ADC-EAEB3C979CCA}" type="pres">
      <dgm:prSet presAssocID="{F9CC5108-E6ED-48CD-8E62-5670640179DC}" presName="parTx" presStyleLbl="revTx" presStyleIdx="2" presStyleCnt="5">
        <dgm:presLayoutVars>
          <dgm:chMax val="0"/>
          <dgm:chPref val="0"/>
        </dgm:presLayoutVars>
      </dgm:prSet>
      <dgm:spPr/>
    </dgm:pt>
    <dgm:pt modelId="{ED673EE4-E1AD-4421-9B29-F43EF2E403D8}" type="pres">
      <dgm:prSet presAssocID="{F1D3938A-DB89-4784-B074-CCDC5579C381}" presName="sibTrans" presStyleCnt="0"/>
      <dgm:spPr/>
    </dgm:pt>
    <dgm:pt modelId="{6C4EDA21-1520-4FE8-ACF6-5C417C72F27D}" type="pres">
      <dgm:prSet presAssocID="{62284C44-524A-4E32-86BF-3197AC2E1316}" presName="compNode" presStyleCnt="0"/>
      <dgm:spPr/>
    </dgm:pt>
    <dgm:pt modelId="{242CDB09-75E9-4D57-BE78-5FBA1061DAD7}" type="pres">
      <dgm:prSet presAssocID="{62284C44-524A-4E32-86BF-3197AC2E1316}" presName="bgRect" presStyleLbl="bgShp" presStyleIdx="3" presStyleCnt="5"/>
      <dgm:spPr/>
    </dgm:pt>
    <dgm:pt modelId="{B9C057DA-2329-4C8C-8407-3C537A162C27}" type="pres">
      <dgm:prSet presAssocID="{62284C44-524A-4E32-86BF-3197AC2E1316}" presName="iconRect" presStyleLbl="node1" presStyleIdx="3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oins"/>
        </a:ext>
      </dgm:extLst>
    </dgm:pt>
    <dgm:pt modelId="{17BD7E48-91FB-4C82-BFF3-19C4D3210B8A}" type="pres">
      <dgm:prSet presAssocID="{62284C44-524A-4E32-86BF-3197AC2E1316}" presName="spaceRect" presStyleCnt="0"/>
      <dgm:spPr/>
    </dgm:pt>
    <dgm:pt modelId="{7CE2A1AE-1A47-4E9D-AC04-280884919963}" type="pres">
      <dgm:prSet presAssocID="{62284C44-524A-4E32-86BF-3197AC2E1316}" presName="parTx" presStyleLbl="revTx" presStyleIdx="3" presStyleCnt="5">
        <dgm:presLayoutVars>
          <dgm:chMax val="0"/>
          <dgm:chPref val="0"/>
        </dgm:presLayoutVars>
      </dgm:prSet>
      <dgm:spPr/>
    </dgm:pt>
    <dgm:pt modelId="{9E9197FF-2596-4250-AE53-0C6969EE0F7B}" type="pres">
      <dgm:prSet presAssocID="{7910AD42-6977-4F6F-9EC7-A4940FFA7810}" presName="sibTrans" presStyleCnt="0"/>
      <dgm:spPr/>
    </dgm:pt>
    <dgm:pt modelId="{C1EAC982-3CD8-4ADD-9B50-C7AF73D9885A}" type="pres">
      <dgm:prSet presAssocID="{2998606A-EAD4-4A3C-891E-EE86F282716C}" presName="compNode" presStyleCnt="0"/>
      <dgm:spPr/>
    </dgm:pt>
    <dgm:pt modelId="{31B2F585-2226-441E-B953-D5670ADB75D2}" type="pres">
      <dgm:prSet presAssocID="{2998606A-EAD4-4A3C-891E-EE86F282716C}" presName="bgRect" presStyleLbl="bgShp" presStyleIdx="4" presStyleCnt="5"/>
      <dgm:spPr/>
    </dgm:pt>
    <dgm:pt modelId="{1FD603C9-61E6-455B-B95F-70D78B9ECC85}" type="pres">
      <dgm:prSet presAssocID="{2998606A-EAD4-4A3C-891E-EE86F282716C}" presName="iconRect" presStyleLbl="node1" presStyleIdx="4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Irritant"/>
        </a:ext>
      </dgm:extLst>
    </dgm:pt>
    <dgm:pt modelId="{AC30CC5A-69DB-4E1E-AF37-932A04F3D3F4}" type="pres">
      <dgm:prSet presAssocID="{2998606A-EAD4-4A3C-891E-EE86F282716C}" presName="spaceRect" presStyleCnt="0"/>
      <dgm:spPr/>
    </dgm:pt>
    <dgm:pt modelId="{3C3652FB-1CA2-4878-8B6D-1C70FDC61997}" type="pres">
      <dgm:prSet presAssocID="{2998606A-EAD4-4A3C-891E-EE86F282716C}" presName="parTx" presStyleLbl="revTx" presStyleIdx="4" presStyleCnt="5">
        <dgm:presLayoutVars>
          <dgm:chMax val="0"/>
          <dgm:chPref val="0"/>
        </dgm:presLayoutVars>
      </dgm:prSet>
      <dgm:spPr/>
    </dgm:pt>
  </dgm:ptLst>
  <dgm:cxnLst>
    <dgm:cxn modelId="{AB3C451F-E366-49CA-88A4-79F69421EEEA}" srcId="{8711E381-EAD5-4925-A019-A5B843D584DE}" destId="{DCE237A7-D791-44D6-9FC9-F4CA917F7F04}" srcOrd="0" destOrd="0" parTransId="{160E3F51-E938-404F-BA14-03FE793F96C4}" sibTransId="{7AB0AFAF-FAF0-4C96-8AE4-67098029276E}"/>
    <dgm:cxn modelId="{8BF54F5D-79D7-4B57-9713-851623BDD58F}" srcId="{8711E381-EAD5-4925-A019-A5B843D584DE}" destId="{62284C44-524A-4E32-86BF-3197AC2E1316}" srcOrd="3" destOrd="0" parTransId="{2FB5E0D2-CE5F-4075-B8C3-C5C12D9361C5}" sibTransId="{7910AD42-6977-4F6F-9EC7-A4940FFA7810}"/>
    <dgm:cxn modelId="{AED4CA70-CB42-482A-92A0-2698226E1A05}" type="presOf" srcId="{983B6E71-1EC1-4857-AEB1-C518D15392A5}" destId="{6A7655E0-523B-4B15-B5A9-5C1FB4817EAA}" srcOrd="0" destOrd="0" presId="urn:microsoft.com/office/officeart/2018/2/layout/IconVerticalSolidList"/>
    <dgm:cxn modelId="{948FA652-423D-444D-9FA2-4FEB98129CEF}" type="presOf" srcId="{2998606A-EAD4-4A3C-891E-EE86F282716C}" destId="{3C3652FB-1CA2-4878-8B6D-1C70FDC61997}" srcOrd="0" destOrd="0" presId="urn:microsoft.com/office/officeart/2018/2/layout/IconVerticalSolidList"/>
    <dgm:cxn modelId="{7721DC54-BE1A-4409-BEE9-749AA8F1F319}" type="presOf" srcId="{DCE237A7-D791-44D6-9FC9-F4CA917F7F04}" destId="{94EBE9A0-1805-4EC8-BB2F-861846E3F16E}" srcOrd="0" destOrd="0" presId="urn:microsoft.com/office/officeart/2018/2/layout/IconVerticalSolidList"/>
    <dgm:cxn modelId="{A585AC84-081D-45A3-A074-759480C5F4F4}" type="presOf" srcId="{62284C44-524A-4E32-86BF-3197AC2E1316}" destId="{7CE2A1AE-1A47-4E9D-AC04-280884919963}" srcOrd="0" destOrd="0" presId="urn:microsoft.com/office/officeart/2018/2/layout/IconVerticalSolidList"/>
    <dgm:cxn modelId="{4021FA91-998E-4A0A-8658-82D1BCE395BA}" type="presOf" srcId="{8711E381-EAD5-4925-A019-A5B843D584DE}" destId="{8518D440-5DDD-43EC-BDC3-89682281C04F}" srcOrd="0" destOrd="0" presId="urn:microsoft.com/office/officeart/2018/2/layout/IconVerticalSolidList"/>
    <dgm:cxn modelId="{E8DCDBDE-B29B-415E-B9C9-651E99BBC96E}" srcId="{8711E381-EAD5-4925-A019-A5B843D584DE}" destId="{2998606A-EAD4-4A3C-891E-EE86F282716C}" srcOrd="4" destOrd="0" parTransId="{0D0FE480-FAD0-4AF8-8A25-803BD7AD67A5}" sibTransId="{E708B4B2-E333-427E-BCC1-9E01D5ADA279}"/>
    <dgm:cxn modelId="{EBBE07E3-20F5-4E0A-A43A-0F11E810BA78}" srcId="{8711E381-EAD5-4925-A019-A5B843D584DE}" destId="{983B6E71-1EC1-4857-AEB1-C518D15392A5}" srcOrd="1" destOrd="0" parTransId="{C402ACA6-1065-492B-85E2-115D0A3D26C6}" sibTransId="{D513ADDC-E9F8-4979-BA9D-CB101FB3F2E3}"/>
    <dgm:cxn modelId="{A916AAF5-37BB-4DE4-9994-B1875C0FBA33}" type="presOf" srcId="{F9CC5108-E6ED-48CD-8E62-5670640179DC}" destId="{B400A9C9-9EBB-4867-9ADC-EAEB3C979CCA}" srcOrd="0" destOrd="0" presId="urn:microsoft.com/office/officeart/2018/2/layout/IconVerticalSolidList"/>
    <dgm:cxn modelId="{CC2AF8FA-68EE-4D46-9DBA-78E87E4AC893}" srcId="{8711E381-EAD5-4925-A019-A5B843D584DE}" destId="{F9CC5108-E6ED-48CD-8E62-5670640179DC}" srcOrd="2" destOrd="0" parTransId="{3ECC17A1-AF2B-4E3D-B7D2-825C558BBE38}" sibTransId="{F1D3938A-DB89-4784-B074-CCDC5579C381}"/>
    <dgm:cxn modelId="{D3606D74-A21F-46D0-8077-627A6E448391}" type="presParOf" srcId="{8518D440-5DDD-43EC-BDC3-89682281C04F}" destId="{CD7106EA-3E98-4AF3-B4FC-B9E6D2E796BB}" srcOrd="0" destOrd="0" presId="urn:microsoft.com/office/officeart/2018/2/layout/IconVerticalSolidList"/>
    <dgm:cxn modelId="{A7047314-A0AE-41CF-A4E6-CA8FBEBB0C63}" type="presParOf" srcId="{CD7106EA-3E98-4AF3-B4FC-B9E6D2E796BB}" destId="{E661311B-F09A-4A6A-B8D2-41780306E977}" srcOrd="0" destOrd="0" presId="urn:microsoft.com/office/officeart/2018/2/layout/IconVerticalSolidList"/>
    <dgm:cxn modelId="{319512DE-0C65-4096-ACCB-D54AE32B2A62}" type="presParOf" srcId="{CD7106EA-3E98-4AF3-B4FC-B9E6D2E796BB}" destId="{12AB1BCD-2272-4E04-AA18-4F83028817B4}" srcOrd="1" destOrd="0" presId="urn:microsoft.com/office/officeart/2018/2/layout/IconVerticalSolidList"/>
    <dgm:cxn modelId="{62D4888B-E307-460A-9641-457B9A742398}" type="presParOf" srcId="{CD7106EA-3E98-4AF3-B4FC-B9E6D2E796BB}" destId="{993CE58F-CB1B-4D03-9D44-9714487AB058}" srcOrd="2" destOrd="0" presId="urn:microsoft.com/office/officeart/2018/2/layout/IconVerticalSolidList"/>
    <dgm:cxn modelId="{D68B36B6-E180-45B5-AB1F-2566CFDAEA29}" type="presParOf" srcId="{CD7106EA-3E98-4AF3-B4FC-B9E6D2E796BB}" destId="{94EBE9A0-1805-4EC8-BB2F-861846E3F16E}" srcOrd="3" destOrd="0" presId="urn:microsoft.com/office/officeart/2018/2/layout/IconVerticalSolidList"/>
    <dgm:cxn modelId="{6F69BF19-461B-458D-8747-33B371FEC50D}" type="presParOf" srcId="{8518D440-5DDD-43EC-BDC3-89682281C04F}" destId="{1420BF85-943A-4D8C-A7D3-87033E27E73D}" srcOrd="1" destOrd="0" presId="urn:microsoft.com/office/officeart/2018/2/layout/IconVerticalSolidList"/>
    <dgm:cxn modelId="{4F3CAD80-0877-4B6A-844B-0B44D616E629}" type="presParOf" srcId="{8518D440-5DDD-43EC-BDC3-89682281C04F}" destId="{8F923EA5-F290-4ACC-9A93-4C1776CA8674}" srcOrd="2" destOrd="0" presId="urn:microsoft.com/office/officeart/2018/2/layout/IconVerticalSolidList"/>
    <dgm:cxn modelId="{D6647142-6DA0-449A-A3AE-A565F77FC209}" type="presParOf" srcId="{8F923EA5-F290-4ACC-9A93-4C1776CA8674}" destId="{CCED41F7-1A0F-4D06-91F1-0DD82C51EF35}" srcOrd="0" destOrd="0" presId="urn:microsoft.com/office/officeart/2018/2/layout/IconVerticalSolidList"/>
    <dgm:cxn modelId="{BDB81EB6-338E-4CB5-86BF-4DE7AB9C8821}" type="presParOf" srcId="{8F923EA5-F290-4ACC-9A93-4C1776CA8674}" destId="{30C8EEE6-589E-4A73-B52C-AB7063BBF824}" srcOrd="1" destOrd="0" presId="urn:microsoft.com/office/officeart/2018/2/layout/IconVerticalSolidList"/>
    <dgm:cxn modelId="{3B253032-D53B-4119-8302-2E94D3156E6D}" type="presParOf" srcId="{8F923EA5-F290-4ACC-9A93-4C1776CA8674}" destId="{5AAF5A17-9470-4E63-BF06-74EE64A49289}" srcOrd="2" destOrd="0" presId="urn:microsoft.com/office/officeart/2018/2/layout/IconVerticalSolidList"/>
    <dgm:cxn modelId="{739C00D5-3063-485B-9BF5-A1ED12480CE4}" type="presParOf" srcId="{8F923EA5-F290-4ACC-9A93-4C1776CA8674}" destId="{6A7655E0-523B-4B15-B5A9-5C1FB4817EAA}" srcOrd="3" destOrd="0" presId="urn:microsoft.com/office/officeart/2018/2/layout/IconVerticalSolidList"/>
    <dgm:cxn modelId="{FA717CB9-3198-4B59-B969-BCCB35692749}" type="presParOf" srcId="{8518D440-5DDD-43EC-BDC3-89682281C04F}" destId="{24448AC3-CFF9-47D7-A38B-E909C5446251}" srcOrd="3" destOrd="0" presId="urn:microsoft.com/office/officeart/2018/2/layout/IconVerticalSolidList"/>
    <dgm:cxn modelId="{873163DE-8132-406F-A07F-AABC36A561CF}" type="presParOf" srcId="{8518D440-5DDD-43EC-BDC3-89682281C04F}" destId="{4E61FED9-6AEF-4B3D-88D7-66E821E75179}" srcOrd="4" destOrd="0" presId="urn:microsoft.com/office/officeart/2018/2/layout/IconVerticalSolidList"/>
    <dgm:cxn modelId="{30E1719F-0A92-42BE-B1E6-CC74E160E56E}" type="presParOf" srcId="{4E61FED9-6AEF-4B3D-88D7-66E821E75179}" destId="{011C275D-4572-46A3-A1AD-173E47FC37AC}" srcOrd="0" destOrd="0" presId="urn:microsoft.com/office/officeart/2018/2/layout/IconVerticalSolidList"/>
    <dgm:cxn modelId="{45EEA8CD-6433-4859-B400-52B593DDDA8D}" type="presParOf" srcId="{4E61FED9-6AEF-4B3D-88D7-66E821E75179}" destId="{D366329F-1506-4A69-8161-0734503A374A}" srcOrd="1" destOrd="0" presId="urn:microsoft.com/office/officeart/2018/2/layout/IconVerticalSolidList"/>
    <dgm:cxn modelId="{0ADBB6D1-3F2D-4B59-9657-B45AEA8372B4}" type="presParOf" srcId="{4E61FED9-6AEF-4B3D-88D7-66E821E75179}" destId="{5910DBCA-6F9D-4E4E-97FD-352CFC731C1F}" srcOrd="2" destOrd="0" presId="urn:microsoft.com/office/officeart/2018/2/layout/IconVerticalSolidList"/>
    <dgm:cxn modelId="{E7EF8123-B37A-4E47-B850-D6E4EB19C251}" type="presParOf" srcId="{4E61FED9-6AEF-4B3D-88D7-66E821E75179}" destId="{B400A9C9-9EBB-4867-9ADC-EAEB3C979CCA}" srcOrd="3" destOrd="0" presId="urn:microsoft.com/office/officeart/2018/2/layout/IconVerticalSolidList"/>
    <dgm:cxn modelId="{0FDC8FE9-27F1-44D3-91D7-724B71A019C5}" type="presParOf" srcId="{8518D440-5DDD-43EC-BDC3-89682281C04F}" destId="{ED673EE4-E1AD-4421-9B29-F43EF2E403D8}" srcOrd="5" destOrd="0" presId="urn:microsoft.com/office/officeart/2018/2/layout/IconVerticalSolidList"/>
    <dgm:cxn modelId="{B1F39371-E02F-46AB-A1F5-91E391005F60}" type="presParOf" srcId="{8518D440-5DDD-43EC-BDC3-89682281C04F}" destId="{6C4EDA21-1520-4FE8-ACF6-5C417C72F27D}" srcOrd="6" destOrd="0" presId="urn:microsoft.com/office/officeart/2018/2/layout/IconVerticalSolidList"/>
    <dgm:cxn modelId="{F9321544-A858-4843-BF1C-59F993D3A6C6}" type="presParOf" srcId="{6C4EDA21-1520-4FE8-ACF6-5C417C72F27D}" destId="{242CDB09-75E9-4D57-BE78-5FBA1061DAD7}" srcOrd="0" destOrd="0" presId="urn:microsoft.com/office/officeart/2018/2/layout/IconVerticalSolidList"/>
    <dgm:cxn modelId="{D972F7D2-6123-4EA6-978C-9FC24EAEC598}" type="presParOf" srcId="{6C4EDA21-1520-4FE8-ACF6-5C417C72F27D}" destId="{B9C057DA-2329-4C8C-8407-3C537A162C27}" srcOrd="1" destOrd="0" presId="urn:microsoft.com/office/officeart/2018/2/layout/IconVerticalSolidList"/>
    <dgm:cxn modelId="{32255E95-9371-4EA8-A11B-D960A8F1CB7E}" type="presParOf" srcId="{6C4EDA21-1520-4FE8-ACF6-5C417C72F27D}" destId="{17BD7E48-91FB-4C82-BFF3-19C4D3210B8A}" srcOrd="2" destOrd="0" presId="urn:microsoft.com/office/officeart/2018/2/layout/IconVerticalSolidList"/>
    <dgm:cxn modelId="{0BCE1862-238E-4754-ABE1-8F53D3D81514}" type="presParOf" srcId="{6C4EDA21-1520-4FE8-ACF6-5C417C72F27D}" destId="{7CE2A1AE-1A47-4E9D-AC04-280884919963}" srcOrd="3" destOrd="0" presId="urn:microsoft.com/office/officeart/2018/2/layout/IconVerticalSolidList"/>
    <dgm:cxn modelId="{5C7B2D40-7C41-4BB9-9153-1F0229B2C4F8}" type="presParOf" srcId="{8518D440-5DDD-43EC-BDC3-89682281C04F}" destId="{9E9197FF-2596-4250-AE53-0C6969EE0F7B}" srcOrd="7" destOrd="0" presId="urn:microsoft.com/office/officeart/2018/2/layout/IconVerticalSolidList"/>
    <dgm:cxn modelId="{3B5C56B7-F451-48EC-B210-9EC98D812C0A}" type="presParOf" srcId="{8518D440-5DDD-43EC-BDC3-89682281C04F}" destId="{C1EAC982-3CD8-4ADD-9B50-C7AF73D9885A}" srcOrd="8" destOrd="0" presId="urn:microsoft.com/office/officeart/2018/2/layout/IconVerticalSolidList"/>
    <dgm:cxn modelId="{964CD313-7B3B-42C5-AB91-4B6DF3633660}" type="presParOf" srcId="{C1EAC982-3CD8-4ADD-9B50-C7AF73D9885A}" destId="{31B2F585-2226-441E-B953-D5670ADB75D2}" srcOrd="0" destOrd="0" presId="urn:microsoft.com/office/officeart/2018/2/layout/IconVerticalSolidList"/>
    <dgm:cxn modelId="{51A6D2AB-D581-498E-A53B-7C4498DCC5DE}" type="presParOf" srcId="{C1EAC982-3CD8-4ADD-9B50-C7AF73D9885A}" destId="{1FD603C9-61E6-455B-B95F-70D78B9ECC85}" srcOrd="1" destOrd="0" presId="urn:microsoft.com/office/officeart/2018/2/layout/IconVerticalSolidList"/>
    <dgm:cxn modelId="{4774139D-64E2-4633-B4E7-1070CFB8A98D}" type="presParOf" srcId="{C1EAC982-3CD8-4ADD-9B50-C7AF73D9885A}" destId="{AC30CC5A-69DB-4E1E-AF37-932A04F3D3F4}" srcOrd="2" destOrd="0" presId="urn:microsoft.com/office/officeart/2018/2/layout/IconVerticalSolidList"/>
    <dgm:cxn modelId="{33092B06-BE3D-4D7C-9BD6-0DCE44DC1076}" type="presParOf" srcId="{C1EAC982-3CD8-4ADD-9B50-C7AF73D9885A}" destId="{3C3652FB-1CA2-4878-8B6D-1C70FDC61997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058998C-0060-42CF-AB4D-0A90FB03A63A}">
      <dsp:nvSpPr>
        <dsp:cNvPr id="0" name=""/>
        <dsp:cNvSpPr/>
      </dsp:nvSpPr>
      <dsp:spPr>
        <a:xfrm>
          <a:off x="0" y="632663"/>
          <a:ext cx="6451109" cy="51597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b="1" kern="1200" dirty="0"/>
            <a:t>Student Name:	Md </a:t>
          </a:r>
          <a:r>
            <a:rPr lang="en-GB" sz="2100" b="1" kern="1200" dirty="0" err="1"/>
            <a:t>Saidur</a:t>
          </a:r>
          <a:r>
            <a:rPr lang="en-GB" sz="2100" b="1" kern="1200" dirty="0"/>
            <a:t> Rahaman</a:t>
          </a:r>
          <a:endParaRPr lang="en-US" sz="2100" kern="1200" dirty="0"/>
        </a:p>
      </dsp:txBody>
      <dsp:txXfrm>
        <a:off x="25188" y="657851"/>
        <a:ext cx="6400733" cy="465594"/>
      </dsp:txXfrm>
    </dsp:sp>
    <dsp:sp modelId="{9DB85387-8F4D-4428-9F83-F58C5A2F91DB}">
      <dsp:nvSpPr>
        <dsp:cNvPr id="0" name=""/>
        <dsp:cNvSpPr/>
      </dsp:nvSpPr>
      <dsp:spPr>
        <a:xfrm>
          <a:off x="0" y="1209113"/>
          <a:ext cx="6451109" cy="515970"/>
        </a:xfrm>
        <a:prstGeom prst="roundRect">
          <a:avLst/>
        </a:prstGeom>
        <a:gradFill rotWithShape="0">
          <a:gsLst>
            <a:gs pos="0">
              <a:schemeClr val="accent5">
                <a:hueOff val="-2430430"/>
                <a:satOff val="-165"/>
                <a:lumOff val="39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2430430"/>
                <a:satOff val="-165"/>
                <a:lumOff val="39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2430430"/>
                <a:satOff val="-165"/>
                <a:lumOff val="39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b="1" kern="1200" dirty="0"/>
            <a:t>Student ID: 2541515</a:t>
          </a:r>
          <a:endParaRPr lang="en-US" sz="2100" kern="1200" dirty="0"/>
        </a:p>
      </dsp:txBody>
      <dsp:txXfrm>
        <a:off x="25188" y="1234301"/>
        <a:ext cx="6400733" cy="465594"/>
      </dsp:txXfrm>
    </dsp:sp>
    <dsp:sp modelId="{A901B72C-7987-4CBD-A0C5-41B5F0A15D7D}">
      <dsp:nvSpPr>
        <dsp:cNvPr id="0" name=""/>
        <dsp:cNvSpPr/>
      </dsp:nvSpPr>
      <dsp:spPr>
        <a:xfrm>
          <a:off x="0" y="1785563"/>
          <a:ext cx="6451109" cy="515970"/>
        </a:xfrm>
        <a:prstGeom prst="roundRect">
          <a:avLst/>
        </a:prstGeom>
        <a:gradFill rotWithShape="0">
          <a:gsLst>
            <a:gs pos="0">
              <a:schemeClr val="accent5">
                <a:hueOff val="-4860860"/>
                <a:satOff val="-330"/>
                <a:lumOff val="784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4860860"/>
                <a:satOff val="-330"/>
                <a:lumOff val="784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4860860"/>
                <a:satOff val="-330"/>
                <a:lumOff val="784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b="1" kern="1200" dirty="0"/>
            <a:t>Lecturer’s Name: Yetunde Everard-</a:t>
          </a:r>
          <a:r>
            <a:rPr lang="en-GB" sz="2100" b="1" kern="1200" dirty="0" err="1"/>
            <a:t>Igweh</a:t>
          </a:r>
          <a:r>
            <a:rPr lang="en-GB" sz="2100" b="1" kern="1200" dirty="0"/>
            <a:t>	    </a:t>
          </a:r>
          <a:endParaRPr lang="en-US" sz="2100" kern="1200" dirty="0"/>
        </a:p>
      </dsp:txBody>
      <dsp:txXfrm>
        <a:off x="25188" y="1810751"/>
        <a:ext cx="6400733" cy="465594"/>
      </dsp:txXfrm>
    </dsp:sp>
    <dsp:sp modelId="{259B3196-306D-45E7-9F2C-398070AB8378}">
      <dsp:nvSpPr>
        <dsp:cNvPr id="0" name=""/>
        <dsp:cNvSpPr/>
      </dsp:nvSpPr>
      <dsp:spPr>
        <a:xfrm>
          <a:off x="0" y="2362013"/>
          <a:ext cx="6451109" cy="515970"/>
        </a:xfrm>
        <a:prstGeom prst="roundRect">
          <a:avLst/>
        </a:prstGeom>
        <a:gradFill rotWithShape="0">
          <a:gsLst>
            <a:gs pos="0">
              <a:schemeClr val="accent5">
                <a:hueOff val="-7291290"/>
                <a:satOff val="-496"/>
                <a:lumOff val="1177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7291290"/>
                <a:satOff val="-496"/>
                <a:lumOff val="1177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7291290"/>
                <a:satOff val="-496"/>
                <a:lumOff val="1177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b="1" kern="1200"/>
            <a:t>Module Code: 	</a:t>
          </a:r>
          <a:r>
            <a:rPr lang="en-GB" sz="2100" kern="1200"/>
            <a:t>LCLM 4004</a:t>
          </a:r>
          <a:endParaRPr lang="en-US" sz="2100" kern="1200"/>
        </a:p>
      </dsp:txBody>
      <dsp:txXfrm>
        <a:off x="25188" y="2387201"/>
        <a:ext cx="6400733" cy="465594"/>
      </dsp:txXfrm>
    </dsp:sp>
    <dsp:sp modelId="{C5FF4076-4520-4ED0-9747-F29006EA3D90}">
      <dsp:nvSpPr>
        <dsp:cNvPr id="0" name=""/>
        <dsp:cNvSpPr/>
      </dsp:nvSpPr>
      <dsp:spPr>
        <a:xfrm>
          <a:off x="0" y="2938463"/>
          <a:ext cx="6451109" cy="515970"/>
        </a:xfrm>
        <a:prstGeom prst="roundRect">
          <a:avLst/>
        </a:prstGeom>
        <a:gradFill rotWithShape="0">
          <a:gsLst>
            <a:gs pos="0">
              <a:schemeClr val="accent5">
                <a:hueOff val="-9721720"/>
                <a:satOff val="-661"/>
                <a:lumOff val="1569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9721720"/>
                <a:satOff val="-661"/>
                <a:lumOff val="1569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9721720"/>
                <a:satOff val="-661"/>
                <a:lumOff val="1569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b="1" kern="1200"/>
            <a:t>Module Name: 	</a:t>
          </a:r>
          <a:r>
            <a:rPr lang="en-GB" sz="2100" kern="1200"/>
            <a:t>Problem Solving and Decision-Making</a:t>
          </a:r>
          <a:endParaRPr lang="en-US" sz="2100" kern="1200"/>
        </a:p>
      </dsp:txBody>
      <dsp:txXfrm>
        <a:off x="25188" y="2963651"/>
        <a:ext cx="6400733" cy="465594"/>
      </dsp:txXfrm>
    </dsp:sp>
    <dsp:sp modelId="{FAEF0032-CC84-413F-A7CF-A546F36E7E12}">
      <dsp:nvSpPr>
        <dsp:cNvPr id="0" name=""/>
        <dsp:cNvSpPr/>
      </dsp:nvSpPr>
      <dsp:spPr>
        <a:xfrm>
          <a:off x="0" y="3514913"/>
          <a:ext cx="6451109" cy="515970"/>
        </a:xfrm>
        <a:prstGeom prst="roundRect">
          <a:avLst/>
        </a:prstGeom>
        <a:gradFill rotWithShape="0">
          <a:gsLst>
            <a:gs pos="0">
              <a:schemeClr val="accent5">
                <a:hueOff val="-12152150"/>
                <a:satOff val="-826"/>
                <a:lumOff val="196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12152150"/>
                <a:satOff val="-826"/>
                <a:lumOff val="196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12152150"/>
                <a:satOff val="-826"/>
                <a:lumOff val="196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b="1" kern="1200"/>
            <a:t>Component 1: 	</a:t>
          </a:r>
          <a:r>
            <a:rPr lang="en-GB" sz="2100" kern="1200"/>
            <a:t>Basil’s Bakery</a:t>
          </a:r>
          <a:endParaRPr lang="en-US" sz="2100" kern="1200"/>
        </a:p>
      </dsp:txBody>
      <dsp:txXfrm>
        <a:off x="25188" y="3540101"/>
        <a:ext cx="6400733" cy="46559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21169C-4AFC-46F9-AF52-BACD82A861EF}">
      <dsp:nvSpPr>
        <dsp:cNvPr id="0" name=""/>
        <dsp:cNvSpPr/>
      </dsp:nvSpPr>
      <dsp:spPr>
        <a:xfrm>
          <a:off x="0" y="12636"/>
          <a:ext cx="7812778" cy="859949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500" b="0" kern="1200"/>
            <a:t>Today’s Presentation</a:t>
          </a:r>
        </a:p>
      </dsp:txBody>
      <dsp:txXfrm>
        <a:off x="41979" y="54615"/>
        <a:ext cx="7728820" cy="775991"/>
      </dsp:txXfrm>
    </dsp:sp>
    <dsp:sp modelId="{87D3D9A7-0CD1-42A3-98B0-B043724AD3C6}">
      <dsp:nvSpPr>
        <dsp:cNvPr id="0" name=""/>
        <dsp:cNvSpPr/>
      </dsp:nvSpPr>
      <dsp:spPr>
        <a:xfrm>
          <a:off x="0" y="872586"/>
          <a:ext cx="7812778" cy="42021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8056" tIns="44450" rIns="248920" bIns="44450" numCol="1" spcCol="1270" anchor="t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Arial" panose="020B0604020202020204" pitchFamily="34" charset="0"/>
            <a:buChar char="•"/>
          </a:pPr>
          <a:r>
            <a:rPr lang="en-GB" sz="2700" b="0" kern="1200" dirty="0"/>
            <a:t>Business Background &amp; History</a:t>
          </a:r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Arial" panose="020B0604020202020204" pitchFamily="34" charset="0"/>
            <a:buChar char="•"/>
          </a:pPr>
          <a:r>
            <a:rPr lang="en-GB" sz="2700" b="0" kern="1200" dirty="0"/>
            <a:t>Sales Performance Overview</a:t>
          </a:r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Arial" panose="020B0604020202020204" pitchFamily="34" charset="0"/>
            <a:buChar char="•"/>
          </a:pPr>
          <a:r>
            <a:rPr lang="en-GB" sz="2700" b="0" kern="1200" dirty="0"/>
            <a:t>Key Issues &amp; Challenges Identified</a:t>
          </a:r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Arial" panose="020B0604020202020204" pitchFamily="34" charset="0"/>
            <a:buChar char="•"/>
          </a:pPr>
          <a:r>
            <a:rPr lang="en-GB" sz="2700" b="0" kern="1200"/>
            <a:t>Customer &amp; Market Changes</a:t>
          </a:r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Arial" panose="020B0604020202020204" pitchFamily="34" charset="0"/>
            <a:buChar char="•"/>
          </a:pPr>
          <a:r>
            <a:rPr lang="en-GB" sz="2700" b="0" kern="1200" dirty="0"/>
            <a:t>PESTAL and SWOT Analysis</a:t>
          </a:r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Arial" panose="020B0604020202020204" pitchFamily="34" charset="0"/>
            <a:buChar char="•"/>
          </a:pPr>
          <a:r>
            <a:rPr lang="en-GB" sz="2700" b="0" kern="1200"/>
            <a:t>Root Causes of Sales Decline</a:t>
          </a:r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Arial" panose="020B0604020202020204" pitchFamily="34" charset="0"/>
            <a:buChar char="•"/>
          </a:pPr>
          <a:r>
            <a:rPr lang="en-GB" sz="2700" b="0" kern="1200"/>
            <a:t>Strategic Recommendations</a:t>
          </a:r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Arial" panose="020B0604020202020204" pitchFamily="34" charset="0"/>
            <a:buChar char="•"/>
          </a:pPr>
          <a:r>
            <a:rPr lang="en-GB" sz="2700" b="0" kern="1200"/>
            <a:t>Implementation Plan</a:t>
          </a:r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Arial" panose="020B0604020202020204" pitchFamily="34" charset="0"/>
            <a:buChar char="•"/>
          </a:pPr>
          <a:r>
            <a:rPr lang="en-GB" sz="2700" b="0" kern="1200"/>
            <a:t>Conclusion &amp; Next Steps</a:t>
          </a:r>
        </a:p>
      </dsp:txBody>
      <dsp:txXfrm>
        <a:off x="0" y="872586"/>
        <a:ext cx="7812778" cy="420210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7EFC1FA-34C6-4A30-99AE-4FB2D05C4B5D}">
      <dsp:nvSpPr>
        <dsp:cNvPr id="0" name=""/>
        <dsp:cNvSpPr/>
      </dsp:nvSpPr>
      <dsp:spPr>
        <a:xfrm>
          <a:off x="6674" y="0"/>
          <a:ext cx="3234992" cy="970497"/>
        </a:xfrm>
        <a:prstGeom prst="chevron">
          <a:avLst>
            <a:gd name="adj" fmla="val 3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9829" tIns="119829" rIns="119829" bIns="119829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b="0" kern="1200"/>
            <a:t>Who is Basil’s Bakery?</a:t>
          </a:r>
        </a:p>
      </dsp:txBody>
      <dsp:txXfrm>
        <a:off x="297823" y="0"/>
        <a:ext cx="2652694" cy="970497"/>
      </dsp:txXfrm>
    </dsp:sp>
    <dsp:sp modelId="{A8D822B1-2733-46E8-98FB-D8EBEBDE1653}">
      <dsp:nvSpPr>
        <dsp:cNvPr id="0" name=""/>
        <dsp:cNvSpPr/>
      </dsp:nvSpPr>
      <dsp:spPr>
        <a:xfrm>
          <a:off x="6674" y="970497"/>
          <a:ext cx="2943842" cy="2609356"/>
        </a:xfrm>
        <a:prstGeom prst="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32629" tIns="232629" rIns="232629" bIns="465258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GB" sz="1100" b="0" kern="1200" dirty="0"/>
            <a:t>Independent artisan bakery established in 2015</a:t>
          </a:r>
        </a:p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GB" sz="1100" b="0" kern="1200"/>
            <a:t>Located in a retail park in Coventry, UK</a:t>
          </a:r>
        </a:p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GB" sz="1100" b="0" kern="1200" dirty="0"/>
            <a:t>Products: Cakes, pastries, bread  all using high-quality organic ingredients</a:t>
          </a:r>
        </a:p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GB" sz="1100" b="0" kern="1200"/>
            <a:t>Customer base: Local shoppers, retail park staff, nearby office &amp; warehouse workers</a:t>
          </a:r>
        </a:p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GB" sz="1100" b="0" kern="1200"/>
            <a:t>Core values: Quality ingredients, great taste, convenient location</a:t>
          </a:r>
        </a:p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GB" sz="1100" b="0" kern="1200" dirty="0"/>
            <a:t>Owner: Basil skilled</a:t>
          </a:r>
        </a:p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GB" sz="1100" kern="1200" dirty="0"/>
            <a:t>(Office for National Statistics, 2024)</a:t>
          </a:r>
          <a:endParaRPr lang="en-GB" sz="1100" b="0" kern="1200" dirty="0"/>
        </a:p>
      </dsp:txBody>
      <dsp:txXfrm>
        <a:off x="6674" y="970497"/>
        <a:ext cx="2943842" cy="2609356"/>
      </dsp:txXfrm>
    </dsp:sp>
    <dsp:sp modelId="{E5DA87E2-DDC3-4313-9CB4-A9B282A84141}">
      <dsp:nvSpPr>
        <dsp:cNvPr id="0" name=""/>
        <dsp:cNvSpPr/>
      </dsp:nvSpPr>
      <dsp:spPr>
        <a:xfrm>
          <a:off x="3209442" y="0"/>
          <a:ext cx="3234992" cy="970497"/>
        </a:xfrm>
        <a:prstGeom prst="chevron">
          <a:avLst>
            <a:gd name="adj" fmla="val 3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9829" tIns="119829" rIns="119829" bIns="119829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b="0" kern="1200"/>
            <a:t>Key Strengths:</a:t>
          </a:r>
        </a:p>
      </dsp:txBody>
      <dsp:txXfrm>
        <a:off x="3500591" y="0"/>
        <a:ext cx="2652694" cy="970497"/>
      </dsp:txXfrm>
    </dsp:sp>
    <dsp:sp modelId="{B6A5CF77-96F7-4A8A-8D54-FF05AF7F5B11}">
      <dsp:nvSpPr>
        <dsp:cNvPr id="0" name=""/>
        <dsp:cNvSpPr/>
      </dsp:nvSpPr>
      <dsp:spPr>
        <a:xfrm>
          <a:off x="3209442" y="970497"/>
          <a:ext cx="2943842" cy="2609356"/>
        </a:xfrm>
        <a:prstGeom prst="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32629" tIns="232629" rIns="232629" bIns="465258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GB" sz="1100" b="0" kern="1200" dirty="0"/>
            <a:t>Strong product reputation &amp; loyal customer base</a:t>
          </a:r>
        </a:p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GB" sz="1100" b="0" kern="1200" dirty="0"/>
            <a:t>Organic sourcing  unique selling point</a:t>
          </a:r>
        </a:p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GB" sz="1100" b="0" kern="1200" dirty="0"/>
            <a:t>Established presence since 2015</a:t>
          </a:r>
        </a:p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endParaRPr lang="en-GB" sz="1100" b="0" kern="1200" dirty="0"/>
        </a:p>
      </dsp:txBody>
      <dsp:txXfrm>
        <a:off x="3209442" y="970497"/>
        <a:ext cx="2943842" cy="260935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61657D6-8EC4-459F-A614-02E163698DCA}">
      <dsp:nvSpPr>
        <dsp:cNvPr id="0" name=""/>
        <dsp:cNvSpPr/>
      </dsp:nvSpPr>
      <dsp:spPr>
        <a:xfrm>
          <a:off x="631477" y="926"/>
          <a:ext cx="1214045" cy="72842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800" kern="1200" dirty="0"/>
            <a:t>Cause-and-Effect Model Critique</a:t>
          </a:r>
          <a:endParaRPr lang="en-US" sz="800" kern="1200" dirty="0"/>
        </a:p>
      </dsp:txBody>
      <dsp:txXfrm>
        <a:off x="631477" y="926"/>
        <a:ext cx="1214045" cy="728427"/>
      </dsp:txXfrm>
    </dsp:sp>
    <dsp:sp modelId="{C4C8ED55-392F-4C40-8EDC-0406C747E1F4}">
      <dsp:nvSpPr>
        <dsp:cNvPr id="0" name=""/>
        <dsp:cNvSpPr/>
      </dsp:nvSpPr>
      <dsp:spPr>
        <a:xfrm>
          <a:off x="1966927" y="926"/>
          <a:ext cx="1214045" cy="72842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800" kern="1200"/>
            <a:t>What it is: Also called Fishbone/Ishikawa Diagram — visually maps root causes of a problem across categories</a:t>
          </a:r>
          <a:endParaRPr lang="en-US" sz="800" kern="1200"/>
        </a:p>
      </dsp:txBody>
      <dsp:txXfrm>
        <a:off x="1966927" y="926"/>
        <a:ext cx="1214045" cy="728427"/>
      </dsp:txXfrm>
    </dsp:sp>
    <dsp:sp modelId="{E1F7D897-78A0-4D3C-A613-6CFE4AC520DF}">
      <dsp:nvSpPr>
        <dsp:cNvPr id="0" name=""/>
        <dsp:cNvSpPr/>
      </dsp:nvSpPr>
      <dsp:spPr>
        <a:xfrm>
          <a:off x="3302377" y="926"/>
          <a:ext cx="1214045" cy="72842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800" kern="1200"/>
            <a:t>Why use it: Moves beyond symptoms to underlying causes; encourages systematic thinking; builds team consensus</a:t>
          </a:r>
          <a:endParaRPr lang="en-US" sz="800" kern="1200"/>
        </a:p>
      </dsp:txBody>
      <dsp:txXfrm>
        <a:off x="3302377" y="926"/>
        <a:ext cx="1214045" cy="728427"/>
      </dsp:txXfrm>
    </dsp:sp>
    <dsp:sp modelId="{B3BB2E77-4B51-4BAE-8D24-5D102F1D5633}">
      <dsp:nvSpPr>
        <dsp:cNvPr id="0" name=""/>
        <dsp:cNvSpPr/>
      </dsp:nvSpPr>
      <dsp:spPr>
        <a:xfrm>
          <a:off x="4637827" y="926"/>
          <a:ext cx="1214045" cy="72842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800" kern="1200"/>
            <a:t>Benefits:</a:t>
          </a:r>
          <a:endParaRPr lang="en-US" sz="800" kern="1200"/>
        </a:p>
      </dsp:txBody>
      <dsp:txXfrm>
        <a:off x="4637827" y="926"/>
        <a:ext cx="1214045" cy="728427"/>
      </dsp:txXfrm>
    </dsp:sp>
    <dsp:sp modelId="{996706CE-B8F0-46F1-BA00-5F5C8A7C33AA}">
      <dsp:nvSpPr>
        <dsp:cNvPr id="0" name=""/>
        <dsp:cNvSpPr/>
      </dsp:nvSpPr>
      <dsp:spPr>
        <a:xfrm>
          <a:off x="631477" y="850758"/>
          <a:ext cx="1214045" cy="72842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800" kern="1200"/>
            <a:t>Clear visual structure easy to understand</a:t>
          </a:r>
          <a:endParaRPr lang="en-US" sz="800" kern="1200"/>
        </a:p>
      </dsp:txBody>
      <dsp:txXfrm>
        <a:off x="631477" y="850758"/>
        <a:ext cx="1214045" cy="728427"/>
      </dsp:txXfrm>
    </dsp:sp>
    <dsp:sp modelId="{811BD9C0-06AB-40B9-8569-6A597E9146D0}">
      <dsp:nvSpPr>
        <dsp:cNvPr id="0" name=""/>
        <dsp:cNvSpPr/>
      </dsp:nvSpPr>
      <dsp:spPr>
        <a:xfrm>
          <a:off x="1966927" y="850758"/>
          <a:ext cx="1214045" cy="72842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800" kern="1200"/>
            <a:t>Covers all angles: people, process, resources, environment</a:t>
          </a:r>
          <a:endParaRPr lang="en-US" sz="800" kern="1200"/>
        </a:p>
      </dsp:txBody>
      <dsp:txXfrm>
        <a:off x="1966927" y="850758"/>
        <a:ext cx="1214045" cy="728427"/>
      </dsp:txXfrm>
    </dsp:sp>
    <dsp:sp modelId="{92AEED70-784A-4A57-8AC8-86B16778E9D7}">
      <dsp:nvSpPr>
        <dsp:cNvPr id="0" name=""/>
        <dsp:cNvSpPr/>
      </dsp:nvSpPr>
      <dsp:spPr>
        <a:xfrm>
          <a:off x="3302377" y="850758"/>
          <a:ext cx="1214045" cy="72842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800" kern="1200"/>
            <a:t>Identifies where to focus fixes rather than guessing</a:t>
          </a:r>
          <a:endParaRPr lang="en-US" sz="800" kern="1200"/>
        </a:p>
      </dsp:txBody>
      <dsp:txXfrm>
        <a:off x="3302377" y="850758"/>
        <a:ext cx="1214045" cy="728427"/>
      </dsp:txXfrm>
    </dsp:sp>
    <dsp:sp modelId="{39263658-2373-4D83-AE3E-1D381CB89BA0}">
      <dsp:nvSpPr>
        <dsp:cNvPr id="0" name=""/>
        <dsp:cNvSpPr/>
      </dsp:nvSpPr>
      <dsp:spPr>
        <a:xfrm>
          <a:off x="4637827" y="850758"/>
          <a:ext cx="1214045" cy="72842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800" kern="1200"/>
            <a:t>Criticisms:</a:t>
          </a:r>
          <a:endParaRPr lang="en-US" sz="800" kern="1200"/>
        </a:p>
      </dsp:txBody>
      <dsp:txXfrm>
        <a:off x="4637827" y="850758"/>
        <a:ext cx="1214045" cy="728427"/>
      </dsp:txXfrm>
    </dsp:sp>
    <dsp:sp modelId="{DC805299-50A2-4B83-8D22-D55AA5C1F2E4}">
      <dsp:nvSpPr>
        <dsp:cNvPr id="0" name=""/>
        <dsp:cNvSpPr/>
      </dsp:nvSpPr>
      <dsp:spPr>
        <a:xfrm>
          <a:off x="631477" y="1700589"/>
          <a:ext cx="1214045" cy="72842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800" kern="1200"/>
            <a:t>Can become cluttered if too many causes listed</a:t>
          </a:r>
          <a:endParaRPr lang="en-US" sz="800" kern="1200"/>
        </a:p>
      </dsp:txBody>
      <dsp:txXfrm>
        <a:off x="631477" y="1700589"/>
        <a:ext cx="1214045" cy="728427"/>
      </dsp:txXfrm>
    </dsp:sp>
    <dsp:sp modelId="{03200373-3A7B-4078-ADD2-191FEC432D04}">
      <dsp:nvSpPr>
        <dsp:cNvPr id="0" name=""/>
        <dsp:cNvSpPr/>
      </dsp:nvSpPr>
      <dsp:spPr>
        <a:xfrm>
          <a:off x="1966927" y="1700589"/>
          <a:ext cx="1214045" cy="72842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800" kern="1200"/>
            <a:t>Doesn’t prioritise which causes matter most</a:t>
          </a:r>
          <a:endParaRPr lang="en-US" sz="800" kern="1200"/>
        </a:p>
      </dsp:txBody>
      <dsp:txXfrm>
        <a:off x="1966927" y="1700589"/>
        <a:ext cx="1214045" cy="728427"/>
      </dsp:txXfrm>
    </dsp:sp>
    <dsp:sp modelId="{849B5ACF-075A-430C-AE2F-5CC5F2B0031B}">
      <dsp:nvSpPr>
        <dsp:cNvPr id="0" name=""/>
        <dsp:cNvSpPr/>
      </dsp:nvSpPr>
      <dsp:spPr>
        <a:xfrm>
          <a:off x="3302377" y="1700589"/>
          <a:ext cx="1214045" cy="72842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800" kern="1200"/>
            <a:t>Correlation ≠ causation — may show links that aren’t real</a:t>
          </a:r>
          <a:endParaRPr lang="en-US" sz="800" kern="1200"/>
        </a:p>
      </dsp:txBody>
      <dsp:txXfrm>
        <a:off x="3302377" y="1700589"/>
        <a:ext cx="1214045" cy="728427"/>
      </dsp:txXfrm>
    </dsp:sp>
    <dsp:sp modelId="{7B9652DB-65EC-4569-A0BA-DC4487C49D00}">
      <dsp:nvSpPr>
        <dsp:cNvPr id="0" name=""/>
        <dsp:cNvSpPr/>
      </dsp:nvSpPr>
      <dsp:spPr>
        <a:xfrm>
          <a:off x="4637827" y="1700589"/>
          <a:ext cx="1214045" cy="72842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800" kern="1200"/>
            <a:t>Needs good data to be reliable</a:t>
          </a:r>
          <a:endParaRPr lang="en-US" sz="800" kern="1200"/>
        </a:p>
      </dsp:txBody>
      <dsp:txXfrm>
        <a:off x="4637827" y="1700589"/>
        <a:ext cx="1214045" cy="728427"/>
      </dsp:txXfrm>
    </dsp:sp>
    <dsp:sp modelId="{0EA1F750-F5D2-4EC4-B6CD-1DEA8098548B}">
      <dsp:nvSpPr>
        <dsp:cNvPr id="0" name=""/>
        <dsp:cNvSpPr/>
      </dsp:nvSpPr>
      <dsp:spPr>
        <a:xfrm>
          <a:off x="2634652" y="2550421"/>
          <a:ext cx="1214045" cy="72842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800" i="1" kern="1200"/>
            <a:t>(References: e.g. Ishikawa 1985; Oakland 2020)</a:t>
          </a:r>
          <a:endParaRPr lang="en-US" sz="800" kern="1200"/>
        </a:p>
      </dsp:txBody>
      <dsp:txXfrm>
        <a:off x="2634652" y="2550421"/>
        <a:ext cx="1214045" cy="728427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661311B-F09A-4A6A-B8D2-41780306E977}">
      <dsp:nvSpPr>
        <dsp:cNvPr id="0" name=""/>
        <dsp:cNvSpPr/>
      </dsp:nvSpPr>
      <dsp:spPr>
        <a:xfrm>
          <a:off x="0" y="4366"/>
          <a:ext cx="6245265" cy="930102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2AB1BCD-2272-4E04-AA18-4F83028817B4}">
      <dsp:nvSpPr>
        <dsp:cNvPr id="0" name=""/>
        <dsp:cNvSpPr/>
      </dsp:nvSpPr>
      <dsp:spPr>
        <a:xfrm>
          <a:off x="281355" y="213639"/>
          <a:ext cx="511556" cy="511556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4EBE9A0-1805-4EC8-BB2F-861846E3F16E}">
      <dsp:nvSpPr>
        <dsp:cNvPr id="0" name=""/>
        <dsp:cNvSpPr/>
      </dsp:nvSpPr>
      <dsp:spPr>
        <a:xfrm>
          <a:off x="1074268" y="4366"/>
          <a:ext cx="5170996" cy="9301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8436" tIns="98436" rIns="98436" bIns="98436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Key Findings</a:t>
          </a:r>
          <a:endParaRPr lang="en-US" sz="1700" kern="1200"/>
        </a:p>
      </dsp:txBody>
      <dsp:txXfrm>
        <a:off x="1074268" y="4366"/>
        <a:ext cx="5170996" cy="930102"/>
      </dsp:txXfrm>
    </dsp:sp>
    <dsp:sp modelId="{CCED41F7-1A0F-4D06-91F1-0DD82C51EF35}">
      <dsp:nvSpPr>
        <dsp:cNvPr id="0" name=""/>
        <dsp:cNvSpPr/>
      </dsp:nvSpPr>
      <dsp:spPr>
        <a:xfrm>
          <a:off x="0" y="1166994"/>
          <a:ext cx="6245265" cy="930102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0C8EEE6-589E-4A73-B52C-AB7063BBF824}">
      <dsp:nvSpPr>
        <dsp:cNvPr id="0" name=""/>
        <dsp:cNvSpPr/>
      </dsp:nvSpPr>
      <dsp:spPr>
        <a:xfrm>
          <a:off x="281355" y="1376267"/>
          <a:ext cx="511556" cy="511556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A7655E0-523B-4B15-B5A9-5C1FB4817EAA}">
      <dsp:nvSpPr>
        <dsp:cNvPr id="0" name=""/>
        <dsp:cNvSpPr/>
      </dsp:nvSpPr>
      <dsp:spPr>
        <a:xfrm>
          <a:off x="1074268" y="1166994"/>
          <a:ext cx="5170996" cy="9301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8436" tIns="98436" rIns="98436" bIns="98436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Sales loss is structural, not temporary hybrid work &amp; retail park decline </a:t>
          </a:r>
          <a:r>
            <a:rPr lang="en-GB" sz="1700" kern="1200"/>
            <a:t>mean pre 2020 </a:t>
          </a:r>
          <a:r>
            <a:rPr lang="en-GB" sz="1700" kern="1200" dirty="0"/>
            <a:t>footfall will not return</a:t>
          </a:r>
          <a:endParaRPr lang="en-US" sz="1700" kern="1200" dirty="0"/>
        </a:p>
      </dsp:txBody>
      <dsp:txXfrm>
        <a:off x="1074268" y="1166994"/>
        <a:ext cx="5170996" cy="930102"/>
      </dsp:txXfrm>
    </dsp:sp>
    <dsp:sp modelId="{011C275D-4572-46A3-A1AD-173E47FC37AC}">
      <dsp:nvSpPr>
        <dsp:cNvPr id="0" name=""/>
        <dsp:cNvSpPr/>
      </dsp:nvSpPr>
      <dsp:spPr>
        <a:xfrm>
          <a:off x="0" y="2329622"/>
          <a:ext cx="6245265" cy="930102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366329F-1506-4A69-8161-0734503A374A}">
      <dsp:nvSpPr>
        <dsp:cNvPr id="0" name=""/>
        <dsp:cNvSpPr/>
      </dsp:nvSpPr>
      <dsp:spPr>
        <a:xfrm>
          <a:off x="281355" y="2538895"/>
          <a:ext cx="511556" cy="511556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400A9C9-9EBB-4867-9ADC-EAEB3C979CCA}">
      <dsp:nvSpPr>
        <dsp:cNvPr id="0" name=""/>
        <dsp:cNvSpPr/>
      </dsp:nvSpPr>
      <dsp:spPr>
        <a:xfrm>
          <a:off x="1074268" y="2329622"/>
          <a:ext cx="5170996" cy="9301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8436" tIns="98436" rIns="98436" bIns="98436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Customers still want the products they just can’t access them easily enough (no delivery / unreliable pre-orders)</a:t>
          </a:r>
          <a:endParaRPr lang="en-US" sz="1700" kern="1200" dirty="0"/>
        </a:p>
      </dsp:txBody>
      <dsp:txXfrm>
        <a:off x="1074268" y="2329622"/>
        <a:ext cx="5170996" cy="930102"/>
      </dsp:txXfrm>
    </dsp:sp>
    <dsp:sp modelId="{242CDB09-75E9-4D57-BE78-5FBA1061DAD7}">
      <dsp:nvSpPr>
        <dsp:cNvPr id="0" name=""/>
        <dsp:cNvSpPr/>
      </dsp:nvSpPr>
      <dsp:spPr>
        <a:xfrm>
          <a:off x="0" y="3492250"/>
          <a:ext cx="6245265" cy="930102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9C057DA-2329-4C8C-8407-3C537A162C27}">
      <dsp:nvSpPr>
        <dsp:cNvPr id="0" name=""/>
        <dsp:cNvSpPr/>
      </dsp:nvSpPr>
      <dsp:spPr>
        <a:xfrm>
          <a:off x="281355" y="3701523"/>
          <a:ext cx="511556" cy="511556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CE2A1AE-1A47-4E9D-AC04-280884919963}">
      <dsp:nvSpPr>
        <dsp:cNvPr id="0" name=""/>
        <dsp:cNvSpPr/>
      </dsp:nvSpPr>
      <dsp:spPr>
        <a:xfrm>
          <a:off x="1074268" y="3492250"/>
          <a:ext cx="5170996" cy="9301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8436" tIns="98436" rIns="98436" bIns="98436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Costs are outpacing revenue fixed overheads &amp; volatile organic margins squeeze profitability</a:t>
          </a:r>
          <a:endParaRPr lang="en-US" sz="1700" kern="1200" dirty="0"/>
        </a:p>
      </dsp:txBody>
      <dsp:txXfrm>
        <a:off x="1074268" y="3492250"/>
        <a:ext cx="5170996" cy="930102"/>
      </dsp:txXfrm>
    </dsp:sp>
    <dsp:sp modelId="{31B2F585-2226-441E-B953-D5670ADB75D2}">
      <dsp:nvSpPr>
        <dsp:cNvPr id="0" name=""/>
        <dsp:cNvSpPr/>
      </dsp:nvSpPr>
      <dsp:spPr>
        <a:xfrm>
          <a:off x="0" y="4654878"/>
          <a:ext cx="6245265" cy="930102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FD603C9-61E6-455B-B95F-70D78B9ECC85}">
      <dsp:nvSpPr>
        <dsp:cNvPr id="0" name=""/>
        <dsp:cNvSpPr/>
      </dsp:nvSpPr>
      <dsp:spPr>
        <a:xfrm>
          <a:off x="281355" y="4864151"/>
          <a:ext cx="511556" cy="511556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C3652FB-1CA2-4878-8B6D-1C70FDC61997}">
      <dsp:nvSpPr>
        <dsp:cNvPr id="0" name=""/>
        <dsp:cNvSpPr/>
      </dsp:nvSpPr>
      <dsp:spPr>
        <a:xfrm>
          <a:off x="1074268" y="4654878"/>
          <a:ext cx="5170996" cy="9301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8436" tIns="98436" rIns="98436" bIns="98436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Owner capacity is the biggest internal bottleneck Basil’s time is tied to baking, limiting service expansion</a:t>
          </a:r>
          <a:endParaRPr lang="en-US" sz="1700" kern="1200" dirty="0"/>
        </a:p>
      </dsp:txBody>
      <dsp:txXfrm>
        <a:off x="1074268" y="4654878"/>
        <a:ext cx="5170996" cy="93010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6/7/layout/ChevronBlockProcess">
  <dgm:title val="Chevron Block Process"/>
  <dgm:desc val="Use to show a progression; a timeline; sequential steps in a task, process, or workflow; or to emphasize movement or direction. Level 1 text appears inside an arrow shape while Level 2 text appears below the arrow shapes."/>
  <dgm:catLst>
    <dgm:cat type="process" pri="5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 fact="0.6"/>
      <dgm:constr type="h" for="des" forName="composite" op="equ"/>
      <dgm:constr type="w" for="ch" forName="composite" refType="w"/>
      <dgm:constr type="w" for="des" forName="parTx"/>
      <dgm:constr type="h" for="des" forName="parTx" op="equ"/>
      <dgm:constr type="w" for="des" forName="desTx"/>
      <dgm:constr type="primFontSz" for="des" forName="parTx" val="28"/>
      <dgm:constr type="primFontSz" for="des" forName="desTx" refType="primFontSz" refFor="des" refForName="parTx" op="lte" fact="0.75"/>
      <dgm:constr type="h" for="des" forName="desTx" op="equ"/>
      <dgm:constr type="w" for="ch" forName="space" refType="w" op="equ" fact="-0.005"/>
    </dgm:constrLst>
    <dgm:ruleLst>
      <dgm:rule type="w" for="ch" forName="composite" val="0" fact="NaN" max="NaN"/>
    </dgm:ruleLst>
    <dgm:forEach name="Name6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7">
          <dgm:if name="Name8" func="var" arg="dir" op="equ" val="norm">
            <dgm:constrLst>
              <dgm:constr type="l" for="ch" forName="parTx"/>
              <dgm:constr type="w" for="ch" forName="parTx" refType="w"/>
              <dgm:constr type="t" for="ch" forName="parTx"/>
              <dgm:constr type="l" for="ch" forName="desTx"/>
              <dgm:constr type="w" for="ch" forName="desTx" refType="w" refFor="ch" refForName="parTx" fact="0.91"/>
              <dgm:constr type="t" for="ch" forName="desTx" refType="h" refFor="ch" refForName="parTx"/>
            </dgm:constrLst>
          </dgm:if>
          <dgm:else name="Name9">
            <dgm:constrLst>
              <dgm:constr type="l" for="ch" forName="parTx"/>
              <dgm:constr type="w" for="ch" forName="parTx" refType="w"/>
              <dgm:constr type="t" for="ch" forName="parTx"/>
              <dgm:constr type="l" for="ch" forName="desTx" refType="w" fact="0.09"/>
              <dgm:constr type="w" for="ch" forName="desTx" refType="w" refFor="ch" refForName="parTx" fact="0.91"/>
              <dgm:constr type="t" for="ch" forName="desTx" refType="h" refFor="ch" refForName="parTx"/>
            </dgm:constrLst>
          </dgm:else>
        </dgm:choose>
        <dgm:ruleLst>
          <dgm:rule type="h" val="INF" fact="NaN" max="NaN"/>
        </dgm:ruleLst>
        <dgm:layoutNode name="parTx" styleLbl="alignNode1">
          <dgm:varLst>
            <dgm:chMax val="0"/>
            <dgm:chPref val="0"/>
          </dgm:varLst>
          <dgm:alg type="tx"/>
          <dgm:choose name="Name10">
            <dgm:if name="Name11" func="var" arg="dir" op="equ" val="norm">
              <dgm:shape xmlns:r="http://schemas.openxmlformats.org/officeDocument/2006/relationships" type="chevron" r:blip="">
                <dgm:adjLst>
                  <dgm:adj idx="1" val="0.3"/>
                </dgm:adjLst>
              </dgm:shape>
            </dgm:if>
            <dgm:else name="Name12">
              <dgm:shape xmlns:r="http://schemas.openxmlformats.org/officeDocument/2006/relationships" rot="180" type="chevron" r:blip="">
                <dgm:adjLst/>
              </dgm:shape>
            </dgm:else>
          </dgm:choose>
          <dgm:presOf axis="self" ptType="node"/>
          <dgm:choose name="Name13">
            <dgm:if name="Name14" func="var" arg="dir" op="equ" val="norm">
              <dgm:constrLst>
                <dgm:constr type="h" refType="w" op="lte" fact="0.3"/>
                <dgm:constr type="h"/>
                <dgm:constr type="tMarg" refType="w" fact="0.105"/>
                <dgm:constr type="bMarg" refType="w" fact="0.105"/>
                <dgm:constr type="lMarg" refType="w" fact="0.105"/>
                <dgm:constr type="rMarg" refType="w" fact="0.105"/>
              </dgm:constrLst>
            </dgm:if>
            <dgm:else name="Name15">
              <dgm:constrLst>
                <dgm:constr type="h" refType="w" op="lte" fact="0.3"/>
                <dgm:constr type="h"/>
                <dgm:constr type="tMarg" refType="w" fact="0.105"/>
                <dgm:constr type="bMarg" refType="w" fact="0.105"/>
                <dgm:constr type="lMarg" refType="w" fact="0.105"/>
                <dgm:constr type="rMarg" refType="w" fact="0.105"/>
              </dgm:constrLst>
            </dgm:else>
          </dgm:choose>
          <dgm:ruleLst>
            <dgm:rule type="h" val="INF" fact="NaN" max="NaN"/>
            <dgm:rule type="primFontSz" val="14" fact="NaN" max="NaN"/>
          </dgm:ruleLst>
        </dgm:layoutNode>
        <dgm:layoutNode name="desTx" styleLbl="alignAccFollowNode1">
          <dgm:varLst/>
          <dgm:alg type="tx">
            <dgm:param type="stBulletLvl" val="0"/>
            <dgm:param type="txAnchorVert" val="t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primFontSz" val="20"/>
            <dgm:constr type="tMarg" refType="w" fact="0.224"/>
            <dgm:constr type="bMarg" refType="w" fact="0.448"/>
            <dgm:constr type="lMarg" refType="w" fact="0.224"/>
            <dgm:constr type="rMarg" refType="w" fact="0.224"/>
          </dgm:constrLst>
          <dgm:ruleLst>
            <dgm:rule type="h" val="INF" fact="NaN" max="NaN"/>
            <dgm:rule type="primFontSz" val="11" fact="NaN" max="NaN"/>
          </dgm:ruleLst>
        </dgm:layoutNode>
      </dgm:layoutNode>
      <dgm:forEach name="Name19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93596D-DAC0-B818-E52D-071638E50E4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04D348E-9277-8F9C-32B0-AF4F9C92F55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1EF189-F70B-EAE1-441B-D5B6BF009E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13/10/2026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792C79-683A-4716-3FE0-90AD0F9B07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FFBAB8-7E6C-80FF-5FDA-04B7456034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74389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BB75E1-6043-549E-1D9E-DCACE104DC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65775E-C43B-87D1-0C78-F6EEF84A3CD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55D7B7-0457-C283-F9CE-49BDA136EF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13/10/2026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B72CDB-3448-BFFF-4791-989BB09A1E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76C8CB-DADE-3E4B-0422-1C78C28419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24576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FD604E-BCB5-7EC9-828B-904028FE7F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1725E9A-4374-E395-E8D8-D8EA509690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22625D-446D-8A28-BB3E-59C3CD8826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13/10/2026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DD634B-E168-4B54-6AD7-CF460E22D8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15B701-6EF6-A64A-E0D5-DA3887AC30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40158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A54BDE-E049-C4FA-E992-9F595B7B16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BCB9D-2786-34AC-BC46-E8E454F797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7713FF-AA28-033A-7EAB-3F7DDE9ED5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5E44B39-4D63-9807-F6B9-6E9F743F2C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13/10/2026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833C118-9090-D003-3134-42804BF7F9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96982FF-875E-FB37-0A78-BE85E8EB94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15363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8D3EB3-D059-276C-357F-842CD60623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4D06AA-E8AC-2B28-C649-D3A3B99BD8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608AE24-5120-5A33-60F1-5CA3F5F3FC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361D9BA-F081-C3E6-7D7E-2513CD906D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C57CB36-1BFB-0170-F3A2-3BA95BFACAB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4BE9635-7BDA-71C4-C6AF-6CA1F9C2E8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13/10/2026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614752D-2BB2-BA80-3AF3-39857FB7F1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C2DB137-EFB7-5D50-C80E-CB9B6A3D12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87311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CDDD6C-2492-5263-80BF-E560B9CAE4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EEEE201-9505-11F2-4B33-3047F54BDD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13/10/2026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DAED1C2-F01A-A283-2300-FA675E0BCD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23AC8AA-6EC7-BFBA-AB2A-133812B745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99790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683038E-9BD4-96CD-AB88-EDD4698DF4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13/10/2026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A26F46C-966B-2283-A869-E4F3B61E3C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E1E2981-7411-7586-BB80-EF33EBF022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66830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F54DBA-601A-949E-56F6-81868E4ED6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4B3878-9F30-AC90-163F-CE08285DCC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7EEE0F3-500A-F678-C994-EB51781C753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0ADC707-2142-504E-FD4E-9DD55E433D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13/10/2026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E050389-2AB3-B15D-8046-86D06FDCD4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33A38A3-38D7-D750-2946-0C44C8EABA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42520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01FF98-B0CF-3845-6BA9-9151EFA898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65F338E-D76C-D167-4C74-36155B01445D}"/>
              </a:ext>
            </a:extLst>
          </p:cNvPr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B658F13-1BDA-1E6F-F5B4-6406BB86B4D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150188A-B908-B4B6-D919-8F533E92D5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13/10/2026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6E0FAD1-8989-AFF2-F850-457D7FDEC2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85C48C0-2A29-A9D3-54F7-710ECF984B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92492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0255C5-5CC1-9DA5-5AA8-9C75D1C832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0F1B159-F291-BFEA-78E3-ED765C08190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06CE5C-DDBC-6F4C-E87D-FB65CBAEEF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13/10/2026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5F1295-DF07-F0C5-4EA2-25D5767E7B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8D5EF1-9DEF-8510-C584-0B59444556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41190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2D8FFB7-625F-5282-35B7-DA73D4DC2E7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7743098-F815-7D96-7D02-7F965F6115B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CF562D-13E9-A661-8CDF-79A9FA95FA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13/10/2026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2782FD-0BCD-E14F-1AFA-6B92E44B7F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3B0CC0-D4ED-2D1A-BECD-5306255EB5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72272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1_Content with Pictur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03520" y="548640"/>
            <a:ext cx="6093225" cy="1143000"/>
          </a:xfrm>
        </p:spPr>
        <p:txBody>
          <a:bodyPr anchor="b">
            <a:noAutofit/>
          </a:bodyPr>
          <a:lstStyle>
            <a:lvl1pPr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1"/>
            <a:ext cx="4793885" cy="6858000"/>
          </a:xfr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18B74D6-CD72-B859-C229-60DB988B25E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303520" y="1828800"/>
            <a:ext cx="6071616" cy="44897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345FA4-0621-D8F1-73D0-046B7F4D7713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 rot="5400000">
            <a:off x="10425981" y="4687095"/>
            <a:ext cx="2706690" cy="365125"/>
          </a:xfrm>
        </p:spPr>
        <p:txBody>
          <a:bodyPr/>
          <a:lstStyle/>
          <a:p>
            <a:fld id="{0C5998CB-538F-45AF-896C-2191D41163B7}" type="datetimeFigureOut">
              <a:rPr lang="en-GB" smtClean="0"/>
              <a:t>13/10/2026</a:t>
            </a:fld>
            <a:endParaRPr lang="en-GB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84C51678-E871-8AD4-08DA-BF7B7013A356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 rot="16200000" flipH="1">
            <a:off x="10292565" y="1592957"/>
            <a:ext cx="2973522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3CD01CE4-E064-7D2F-7D3A-9DA85E2777F2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344755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1_Content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31152" y="990511"/>
            <a:ext cx="2565593" cy="1858941"/>
          </a:xfrm>
        </p:spPr>
        <p:txBody>
          <a:bodyPr anchor="b"/>
          <a:lstStyle>
            <a:lvl1pPr>
              <a:defRPr lang="en-US" sz="3200" kern="120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3CA946DA-5AE8-39E2-3ADD-B8F06308C1C6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8326323" cy="6858000"/>
          </a:xfrm>
          <a:custGeom>
            <a:avLst/>
            <a:gdLst>
              <a:gd name="connsiteX0" fmla="*/ 0 w 8326323"/>
              <a:gd name="connsiteY0" fmla="*/ 0 h 6858000"/>
              <a:gd name="connsiteX1" fmla="*/ 8326323 w 8326323"/>
              <a:gd name="connsiteY1" fmla="*/ 0 h 6858000"/>
              <a:gd name="connsiteX2" fmla="*/ 8326323 w 8326323"/>
              <a:gd name="connsiteY2" fmla="*/ 6858000 h 6858000"/>
              <a:gd name="connsiteX3" fmla="*/ 0 w 8326323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326323" h="6858000">
                <a:moveTo>
                  <a:pt x="0" y="0"/>
                </a:moveTo>
                <a:lnTo>
                  <a:pt x="8326323" y="0"/>
                </a:lnTo>
                <a:lnTo>
                  <a:pt x="8326323" y="6858000"/>
                </a:lnTo>
                <a:lnTo>
                  <a:pt x="0" y="6858000"/>
                </a:lnTo>
                <a:close/>
              </a:path>
            </a:pathLst>
          </a:custGeo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Font typeface="Arial" panose="020B0604020202020204" pitchFamily="34" charset="0"/>
              <a:buNone/>
              <a:defRPr/>
            </a:lvl1pPr>
          </a:lstStyle>
          <a:p>
            <a:r>
              <a:rPr lang="en-US"/>
              <a:t>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E0D00CE-C191-6DE5-9D82-7EFB59BC37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832271" y="3011335"/>
            <a:ext cx="2559977" cy="2656250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lang="en-US" dirty="0"/>
            </a:lvl1pPr>
            <a:lvl2pPr marL="228600" indent="0">
              <a:buNone/>
              <a:defRPr lang="en-US" sz="1400" dirty="0"/>
            </a:lvl2pPr>
            <a:lvl3pPr marL="457200" indent="0">
              <a:buNone/>
              <a:defRPr lang="en-US" sz="1400" dirty="0"/>
            </a:lvl3pPr>
            <a:lvl4pPr marL="685800" indent="0">
              <a:buNone/>
              <a:defRPr lang="en-US" sz="1400" dirty="0"/>
            </a:lvl4pPr>
            <a:lvl5pPr marL="914400" indent="0">
              <a:buNone/>
              <a:defRPr lang="en-US" sz="1400" dirty="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Footer Placeholder 5">
            <a:extLst>
              <a:ext uri="{FF2B5EF4-FFF2-40B4-BE49-F238E27FC236}">
                <a16:creationId xmlns:a16="http://schemas.microsoft.com/office/drawing/2014/main" id="{8BD5A515-9970-0784-7927-52F94C270B46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 rot="5400000">
            <a:off x="10292564" y="1592958"/>
            <a:ext cx="2973522" cy="365125"/>
          </a:xfrm>
        </p:spPr>
        <p:txBody>
          <a:bodyPr/>
          <a:lstStyle>
            <a:lvl1pPr algn="l">
              <a:defRPr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Date Placeholder 4">
            <a:extLst>
              <a:ext uri="{FF2B5EF4-FFF2-40B4-BE49-F238E27FC236}">
                <a16:creationId xmlns:a16="http://schemas.microsoft.com/office/drawing/2014/main" id="{8523CCEC-6BB2-B704-95E2-87FED823C5BD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 rot="5400000">
            <a:off x="10425981" y="4687095"/>
            <a:ext cx="270669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7FA43F5B-065E-43CE-B3FD-98C48A6F94D7}" type="datetime1">
              <a:rPr lang="en-US" smtClean="0"/>
              <a:pPr/>
              <a:t>10/13/2026</a:t>
            </a:fld>
            <a:endParaRPr lang="en-US"/>
          </a:p>
        </p:txBody>
      </p:sp>
      <p:sp>
        <p:nvSpPr>
          <p:cNvPr id="11" name="Slide Number Placeholder 6">
            <a:extLst>
              <a:ext uri="{FF2B5EF4-FFF2-40B4-BE49-F238E27FC236}">
                <a16:creationId xmlns:a16="http://schemas.microsoft.com/office/drawing/2014/main" id="{1208465C-8C77-73BF-D18F-D01907BAC864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11512296" y="6356350"/>
            <a:ext cx="57462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024168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Agenda with Pictur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4019F8-742E-9EEF-F591-C9666AC32A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2336" y="401519"/>
            <a:ext cx="6516938" cy="2091068"/>
          </a:xfrm>
        </p:spPr>
        <p:txBody>
          <a:bodyPr anchor="t">
            <a:normAutofit/>
          </a:bodyPr>
          <a:lstStyle>
            <a:lvl1pPr>
              <a:defRPr sz="6600">
                <a:solidFill>
                  <a:schemeClr val="accent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8C8B19A-6FC1-2B71-0BFB-9274CBF396B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36526" y="2897442"/>
            <a:ext cx="6482747" cy="3279838"/>
          </a:xfrm>
        </p:spPr>
        <p:txBody>
          <a:bodyPr vert="horz" lIns="91440" tIns="45720" rIns="91440" bIns="45720" rtlCol="0">
            <a:normAutofit/>
          </a:bodyPr>
          <a:lstStyle>
            <a:lvl1pPr marL="457200" indent="-457200">
              <a:buFont typeface="+mj-lt"/>
              <a:buAutoNum type="arabicPeriod"/>
              <a:defRPr lang="en-US" sz="2000" dirty="0"/>
            </a:lvl1pPr>
            <a:lvl2pPr marL="800100" indent="-342900">
              <a:buFont typeface="+mj-lt"/>
              <a:buAutoNum type="arabicPeriod"/>
              <a:defRPr lang="en-US" sz="1800" dirty="0"/>
            </a:lvl2pPr>
            <a:lvl3pPr marL="1257300" indent="-342900">
              <a:buFont typeface="+mj-lt"/>
              <a:buAutoNum type="arabicPeriod"/>
              <a:defRPr lang="en-US" sz="1600" dirty="0"/>
            </a:lvl3pPr>
            <a:lvl4pPr marL="1714500" indent="-342900">
              <a:buFont typeface="+mj-lt"/>
              <a:buAutoNum type="arabicPeriod"/>
              <a:defRPr lang="en-US" sz="1600" dirty="0"/>
            </a:lvl4pPr>
            <a:lvl5pPr marL="2171700" indent="-342900">
              <a:buFont typeface="+mj-lt"/>
              <a:buAutoNum type="arabicPeriod"/>
              <a:defRPr lang="en-US" sz="1600" dirty="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B12CFE6-D05E-5478-B3A4-81DC4DCD74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2336" y="6426091"/>
            <a:ext cx="4303014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CC77F2D-39D2-22F7-CF0B-39D63EBF00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895850" y="6416667"/>
            <a:ext cx="1420310" cy="365125"/>
          </a:xfrm>
        </p:spPr>
        <p:txBody>
          <a:bodyPr/>
          <a:lstStyle/>
          <a:p>
            <a:fld id="{0C5998CB-538F-45AF-896C-2191D41163B7}" type="datetimeFigureOut">
              <a:rPr lang="en-GB" smtClean="0"/>
              <a:t>13/10/2026</a:t>
            </a:fld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6B86D3-24E1-029E-BA22-9F17F9517D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316160" y="6416667"/>
            <a:ext cx="603114" cy="365125"/>
          </a:xfrm>
        </p:spPr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  <p:sp>
        <p:nvSpPr>
          <p:cNvPr id="8" name="Picture Placeholder 8">
            <a:extLst>
              <a:ext uri="{FF2B5EF4-FFF2-40B4-BE49-F238E27FC236}">
                <a16:creationId xmlns:a16="http://schemas.microsoft.com/office/drawing/2014/main" id="{FBFCD9F4-28CD-7877-8D0E-B6685E2A124F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7619999" y="0"/>
            <a:ext cx="4571999" cy="6857999"/>
          </a:xfrm>
          <a:blipFill>
            <a:blip r:embed="rId2">
              <a:alphaModFix amt="70000"/>
            </a:blip>
            <a:stretch>
              <a:fillRect/>
            </a:stretch>
          </a:blipFill>
          <a:effectLst>
            <a:outerShdw blurRad="203200" dist="12700" dir="7800000" algn="r" rotWithShape="0">
              <a:prstClr val="black">
                <a:alpha val="10000"/>
              </a:prstClr>
            </a:outerShdw>
          </a:effectLst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92256100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logo mono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pic>
        <p:nvPicPr>
          <p:cNvPr id="3" name="Picture 2" descr="A picture containing screenshot, white, design&#10;&#10;Description automatically generated">
            <a:extLst>
              <a:ext uri="{FF2B5EF4-FFF2-40B4-BE49-F238E27FC236}">
                <a16:creationId xmlns:a16="http://schemas.microsoft.com/office/drawing/2014/main" id="{D2E35789-51F7-6CD7-8884-F852CB36CD1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29324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97D7AEC-419A-036A-847A-3ECE4C2049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E47CF5C-075A-80C6-90D4-835A2303E0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7C8029-2BA3-3B1A-E931-97FF2A614A8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C5998CB-538F-45AF-896C-2191D41163B7}" type="datetimeFigureOut">
              <a:rPr lang="en-GB" smtClean="0"/>
              <a:t>13/10/2026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780C1C-2BDF-AF00-EC8C-0E9ECD9B68D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58228A-A4EA-9B2B-3C6E-4C3D472DCE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53488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41" r:id="rId1"/>
    <p:sldLayoutId id="2147484342" r:id="rId2"/>
    <p:sldLayoutId id="2147484343" r:id="rId3"/>
    <p:sldLayoutId id="2147484344" r:id="rId4"/>
    <p:sldLayoutId id="2147484345" r:id="rId5"/>
    <p:sldLayoutId id="2147484346" r:id="rId6"/>
    <p:sldLayoutId id="2147484347" r:id="rId7"/>
    <p:sldLayoutId id="2147484348" r:id="rId8"/>
    <p:sldLayoutId id="2147484349" r:id="rId9"/>
    <p:sldLayoutId id="2147484350" r:id="rId10"/>
    <p:sldLayoutId id="2147484351" r:id="rId11"/>
    <p:sldLayoutId id="2147484352" r:id="rId12"/>
    <p:sldLayoutId id="2147484353" r:id="rId13"/>
    <p:sldLayoutId id="2147484354" r:id="rId14"/>
    <p:sldLayoutId id="2147484355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hyperlink" Target="https://newcanadianmedia.ca/tag/bakery/" TargetMode="External"/><Relationship Id="rId7" Type="http://schemas.openxmlformats.org/officeDocument/2006/relationships/diagramColors" Target="../diagrams/colors1.xm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Relationship Id="rId9" Type="http://schemas.openxmlformats.org/officeDocument/2006/relationships/hyperlink" Target="https://creativecommons.org/licenses/by/3.0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rawpixel.com/search/jpeg+bakery%20bread%20baker" TargetMode="External"/><Relationship Id="rId3" Type="http://schemas.openxmlformats.org/officeDocument/2006/relationships/diagramLayout" Target="../diagrams/layout3.xml"/><Relationship Id="rId7" Type="http://schemas.openxmlformats.org/officeDocument/2006/relationships/image" Target="../media/image6.jp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14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Placeholder 2">
            <a:extLst>
              <a:ext uri="{FF2B5EF4-FFF2-40B4-BE49-F238E27FC236}">
                <a16:creationId xmlns:a16="http://schemas.microsoft.com/office/drawing/2014/main" id="{2DB02511-93FC-D481-7FA9-E3FA9A222349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24841" r="18455" b="-2"/>
          <a:stretch>
            <a:fillRect/>
          </a:stretch>
        </p:blipFill>
        <p:spPr>
          <a:xfrm>
            <a:off x="7545032" y="759599"/>
            <a:ext cx="3778286" cy="5330650"/>
          </a:xfrm>
          <a:prstGeom prst="rect">
            <a:avLst/>
          </a:prstGeom>
        </p:spPr>
      </p:pic>
      <p:graphicFrame>
        <p:nvGraphicFramePr>
          <p:cNvPr id="35" name="TextBox 3">
            <a:extLst>
              <a:ext uri="{FF2B5EF4-FFF2-40B4-BE49-F238E27FC236}">
                <a16:creationId xmlns:a16="http://schemas.microsoft.com/office/drawing/2014/main" id="{21246459-6526-9367-45B2-699EDEEBE65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40243745"/>
              </p:ext>
            </p:extLst>
          </p:nvPr>
        </p:nvGraphicFramePr>
        <p:xfrm>
          <a:off x="289248" y="1121434"/>
          <a:ext cx="6451109" cy="46635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1901387A-5B54-3B0A-4F62-E883133F6551}"/>
              </a:ext>
            </a:extLst>
          </p:cNvPr>
          <p:cNvSpPr txBox="1"/>
          <p:nvPr/>
        </p:nvSpPr>
        <p:spPr>
          <a:xfrm>
            <a:off x="9093220" y="5890194"/>
            <a:ext cx="2230098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3" tooltip="https://newcanadianmedia.ca/tag/bakery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9" tooltip="https://creativecommons.org/licenses/by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</a:t>
            </a:r>
            <a:endParaRPr lang="en-GB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20596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3379A11-1CF0-5125-F775-02C0808520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1967266"/>
            <a:ext cx="2628900" cy="2547257"/>
          </a:xfr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300" b="1" u="sng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Overview of  presentation. </a:t>
            </a:r>
            <a:br>
              <a:rPr lang="en-US" sz="3300" b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endParaRPr lang="en-US" sz="3300" kern="120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503B7231-F071-E4C5-78FD-17290F96EE8A}"/>
              </a:ext>
            </a:extLst>
          </p:cNvPr>
          <p:cNvGraphicFramePr>
            <a:graphicFrameLocks noGrp="1"/>
          </p:cNvGraphicFramePr>
          <p:nvPr>
            <p:ph sz="quarter" idx="14"/>
            <p:extLst>
              <p:ext uri="{D42A27DB-BD31-4B8C-83A1-F6EECF244321}">
                <p14:modId xmlns:p14="http://schemas.microsoft.com/office/powerpoint/2010/main" val="3325158585"/>
              </p:ext>
            </p:extLst>
          </p:nvPr>
        </p:nvGraphicFramePr>
        <p:xfrm>
          <a:off x="4628013" y="885338"/>
          <a:ext cx="7812778" cy="50873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210230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50C2D0-4F0F-32FA-368C-29CAACE578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9248" y="1123837"/>
            <a:ext cx="6451110" cy="1255469"/>
          </a:xfrm>
        </p:spPr>
        <p:txBody>
          <a:bodyPr>
            <a:normAutofit fontScale="90000"/>
          </a:bodyPr>
          <a:lstStyle/>
          <a:p>
            <a:r>
              <a:rPr lang="en-GB" b="1" u="sng" dirty="0">
                <a:latin typeface="Arial" panose="020B0604020202020204" pitchFamily="34" charset="0"/>
                <a:cs typeface="Arial" panose="020B0604020202020204" pitchFamily="34" charset="0"/>
              </a:rPr>
              <a:t>Overview of Basil’s Bakery</a:t>
            </a:r>
            <a:endParaRPr lang="en-GB" dirty="0"/>
          </a:p>
        </p:txBody>
      </p:sp>
      <p:graphicFrame>
        <p:nvGraphicFramePr>
          <p:cNvPr id="11" name="Content Placeholder 2">
            <a:extLst>
              <a:ext uri="{FF2B5EF4-FFF2-40B4-BE49-F238E27FC236}">
                <a16:creationId xmlns:a16="http://schemas.microsoft.com/office/drawing/2014/main" id="{8CDEC8B4-C4D4-4F88-EE02-363E1497D3B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83921546"/>
              </p:ext>
            </p:extLst>
          </p:nvPr>
        </p:nvGraphicFramePr>
        <p:xfrm>
          <a:off x="289248" y="2510395"/>
          <a:ext cx="6451109" cy="35798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028F701E-3FBC-CC00-FF87-FAC5CDFAC97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rcRect l="39389" r="6388" b="-2"/>
          <a:stretch>
            <a:fillRect/>
          </a:stretch>
        </p:blipFill>
        <p:spPr>
          <a:xfrm>
            <a:off x="7545032" y="759599"/>
            <a:ext cx="3778286" cy="5330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76084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DF156AF-6980-9FD1-A09C-4898272CE2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625D9A-89A8-7973-B86A-02BB98C95A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63507"/>
            <a:ext cx="3494362" cy="493098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/>
            <a:r>
              <a:rPr lang="en-US" b="1" u="sng" kern="1200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b="1" u="sng">
                <a:solidFill>
                  <a:schemeClr val="accent1"/>
                </a:solidFill>
              </a:rPr>
              <a:t>T</a:t>
            </a:r>
            <a:r>
              <a:rPr lang="en-US" b="1" u="sng" kern="1200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he problems Basil’s Bakery are facing.</a:t>
            </a:r>
            <a:endParaRPr lang="en-US" kern="1200" dirty="0">
              <a:solidFill>
                <a:schemeClr val="accent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83545D-6FBE-2985-5F35-4C84283CFC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76030" y="963507"/>
            <a:ext cx="6250940" cy="2304627"/>
          </a:xfrm>
        </p:spPr>
        <p:txBody>
          <a:bodyPr vert="horz" lIns="91440" tIns="45720" rIns="91440" bIns="45720" rtlCol="0" anchor="b">
            <a:normAutofit/>
          </a:bodyPr>
          <a:lstStyle/>
          <a:p>
            <a:pPr marL="0"/>
            <a:endParaRPr lang="en-US" sz="2000" dirty="0"/>
          </a:p>
          <a:p>
            <a:endParaRPr lang="en-US" sz="20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7169A97-3048-7F3E-80C4-BC4A434AA368}"/>
              </a:ext>
            </a:extLst>
          </p:cNvPr>
          <p:cNvSpPr txBox="1"/>
          <p:nvPr/>
        </p:nvSpPr>
        <p:spPr>
          <a:xfrm>
            <a:off x="5102860" y="2303253"/>
            <a:ext cx="6250940" cy="301327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228600">
              <a:lnSpc>
                <a:spcPct val="10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1300" b="1" dirty="0">
                <a:effectLst/>
              </a:rPr>
              <a:t>External( Limited control)                                       Internal(Greater control)</a:t>
            </a:r>
          </a:p>
          <a:p>
            <a:pPr>
              <a:lnSpc>
                <a:spcPct val="90000"/>
              </a:lnSpc>
              <a:spcAft>
                <a:spcPts val="800"/>
              </a:spcAft>
            </a:pPr>
            <a:r>
              <a:rPr lang="en-US" sz="1300" dirty="0">
                <a:effectLst/>
              </a:rPr>
              <a:t> </a:t>
            </a:r>
          </a:p>
          <a:p>
            <a:pPr>
              <a:lnSpc>
                <a:spcPct val="90000"/>
              </a:lnSpc>
              <a:spcAft>
                <a:spcPts val="800"/>
              </a:spcAft>
            </a:pPr>
            <a:r>
              <a:rPr lang="en-US" sz="1300" dirty="0">
                <a:effectLst/>
              </a:rPr>
              <a:t>                                </a:t>
            </a:r>
          </a:p>
          <a:p>
            <a:pPr indent="-228600">
              <a:lnSpc>
                <a:spcPct val="9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1300" dirty="0">
                <a:effectLst/>
              </a:rPr>
              <a:t>Retail park quieter, shops closing                     No delivery service </a:t>
            </a:r>
          </a:p>
          <a:p>
            <a:pPr indent="-228600">
              <a:lnSpc>
                <a:spcPct val="9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1300" dirty="0">
                <a:effectLst/>
              </a:rPr>
              <a:t>Remote work, less daily visitors                         Pre-order, phone not reliable</a:t>
            </a:r>
          </a:p>
          <a:p>
            <a:pPr indent="-228600">
              <a:lnSpc>
                <a:spcPct val="9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1300" dirty="0">
                <a:effectLst/>
              </a:rPr>
              <a:t>Loyal customers lost jobs                                      No online ordering or digital presence</a:t>
            </a:r>
          </a:p>
          <a:p>
            <a:pPr indent="-228600">
              <a:lnSpc>
                <a:spcPct val="9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1300" dirty="0">
                <a:effectLst/>
              </a:rPr>
              <a:t>Rising rent, utilities, rates, insurance              Organic ingredient costs unpredictable</a:t>
            </a:r>
          </a:p>
          <a:p>
            <a:pPr>
              <a:lnSpc>
                <a:spcPct val="100000"/>
              </a:lnSpc>
              <a:spcAft>
                <a:spcPts val="800"/>
              </a:spcAft>
            </a:pPr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     (Barraza and González, 2019)</a:t>
            </a:r>
            <a:endParaRPr lang="en-US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03447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DF348C-F75E-75E9-74BA-22A65FB9E0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b">
            <a:normAutofit/>
          </a:bodyPr>
          <a:lstStyle/>
          <a:p>
            <a:r>
              <a:rPr lang="en-GB" sz="2500" b="1" u="sng" dirty="0"/>
              <a:t>Critique of the PESTEL Framework</a:t>
            </a:r>
            <a:endParaRPr lang="en-GB" sz="2500" dirty="0"/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881B820E-B9B3-5CF2-E1AE-F54AA3FA003E}"/>
              </a:ext>
            </a:extLst>
          </p:cNvPr>
          <p:cNvSpPr>
            <a:spLocks noGrp="1"/>
          </p:cNvSpPr>
          <p:nvPr>
            <p:ph sz="quarter" idx="14"/>
          </p:nvPr>
        </p:nvSpPr>
        <p:spPr/>
        <p:txBody>
          <a:bodyPr anchor="t">
            <a:normAutofit fontScale="55000" lnSpcReduction="20000"/>
          </a:bodyPr>
          <a:lstStyle/>
          <a:p>
            <a:pPr>
              <a:lnSpc>
                <a:spcPct val="110000"/>
              </a:lnSpc>
            </a:pPr>
            <a:r>
              <a:rPr lang="en-GB" b="1" dirty="0"/>
              <a:t>PESTEL Framework Critique</a:t>
            </a:r>
          </a:p>
          <a:p>
            <a:pPr>
              <a:lnSpc>
                <a:spcPct val="110000"/>
              </a:lnSpc>
            </a:pPr>
            <a:r>
              <a:rPr lang="en-GB" b="1" dirty="0"/>
              <a:t>What it is: A tool to analyse external macro-environmental factors affecting a business</a:t>
            </a:r>
          </a:p>
          <a:p>
            <a:pPr>
              <a:lnSpc>
                <a:spcPct val="110000"/>
              </a:lnSpc>
            </a:pPr>
            <a:r>
              <a:rPr lang="en-GB" b="1" dirty="0"/>
              <a:t>Why use it: Identifies opportunities &amp; threats outside your control</a:t>
            </a:r>
          </a:p>
          <a:p>
            <a:pPr>
              <a:lnSpc>
                <a:spcPct val="110000"/>
              </a:lnSpc>
            </a:pPr>
            <a:r>
              <a:rPr lang="en-GB" b="1" dirty="0"/>
              <a:t>Benefits:</a:t>
            </a:r>
          </a:p>
          <a:p>
            <a:pPr lvl="0">
              <a:lnSpc>
                <a:spcPct val="110000"/>
              </a:lnSpc>
            </a:pPr>
            <a:r>
              <a:rPr lang="en-GB" b="1" dirty="0"/>
              <a:t>Broad, structured view of external influences</a:t>
            </a:r>
          </a:p>
          <a:p>
            <a:pPr lvl="0">
              <a:lnSpc>
                <a:spcPct val="110000"/>
              </a:lnSpc>
            </a:pPr>
            <a:r>
              <a:rPr lang="en-GB" b="1" dirty="0"/>
              <a:t>Simple to apply &amp; easy to communicate</a:t>
            </a:r>
          </a:p>
          <a:p>
            <a:pPr lvl="0">
              <a:lnSpc>
                <a:spcPct val="110000"/>
              </a:lnSpc>
            </a:pPr>
            <a:r>
              <a:rPr lang="en-GB" b="1" dirty="0"/>
              <a:t>Highlights risks before they impact the business</a:t>
            </a:r>
          </a:p>
          <a:p>
            <a:pPr>
              <a:lnSpc>
                <a:spcPct val="110000"/>
              </a:lnSpc>
            </a:pPr>
            <a:r>
              <a:rPr lang="en-GB" b="1" dirty="0"/>
              <a:t>Criticisms:</a:t>
            </a:r>
          </a:p>
          <a:p>
            <a:pPr lvl="0">
              <a:lnSpc>
                <a:spcPct val="110000"/>
              </a:lnSpc>
            </a:pPr>
            <a:r>
              <a:rPr lang="en-GB" b="1" dirty="0"/>
              <a:t>Can generate too much irrelevant data</a:t>
            </a:r>
          </a:p>
          <a:p>
            <a:pPr lvl="0">
              <a:lnSpc>
                <a:spcPct val="110000"/>
              </a:lnSpc>
            </a:pPr>
            <a:r>
              <a:rPr lang="en-GB" b="1" dirty="0"/>
              <a:t>Doesn’t rank factors or show interactions between them</a:t>
            </a:r>
          </a:p>
          <a:p>
            <a:pPr lvl="0">
              <a:lnSpc>
                <a:spcPct val="110000"/>
              </a:lnSpc>
            </a:pPr>
            <a:r>
              <a:rPr lang="en-GB" b="1" dirty="0"/>
              <a:t>Assumes external trends continue unchanged</a:t>
            </a:r>
          </a:p>
          <a:p>
            <a:pPr marL="0" lvl="0" indent="0">
              <a:buNone/>
            </a:pPr>
            <a:r>
              <a:rPr lang="en-GB" dirty="0"/>
              <a:t>       (Department for Business and Trade, 2025)</a:t>
            </a:r>
            <a:endParaRPr lang="en-GB" b="1" dirty="0"/>
          </a:p>
          <a:p>
            <a:pPr marL="0" indent="0">
              <a:lnSpc>
                <a:spcPct val="110000"/>
              </a:lnSpc>
              <a:buNone/>
            </a:pPr>
            <a:endParaRPr lang="en-GB" dirty="0"/>
          </a:p>
        </p:txBody>
      </p:sp>
      <p:pic>
        <p:nvPicPr>
          <p:cNvPr id="25" name="Picture 24" descr="Magnifying glass showing decling performance">
            <a:extLst>
              <a:ext uri="{FF2B5EF4-FFF2-40B4-BE49-F238E27FC236}">
                <a16:creationId xmlns:a16="http://schemas.microsoft.com/office/drawing/2014/main" id="{66F79FF9-BA41-0EF8-AA38-910E55765BD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5138" r="45701" b="-2"/>
          <a:stretch>
            <a:fillRect/>
          </a:stretch>
        </p:blipFill>
        <p:spPr>
          <a:xfrm>
            <a:off x="20" y="1"/>
            <a:ext cx="402334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6616103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A8AF1C-86E0-7043-44A2-DA950ED42D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2304" y="489116"/>
            <a:ext cx="10827390" cy="1179002"/>
          </a:xfrm>
        </p:spPr>
        <p:txBody>
          <a:bodyPr>
            <a:normAutofit fontScale="90000"/>
          </a:bodyPr>
          <a:lstStyle/>
          <a:p>
            <a:pPr algn="ctr"/>
            <a:br>
              <a:rPr lang="en-GB" b="1" u="sng" dirty="0"/>
            </a:br>
            <a:b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4C29E1-0FF6-7114-4118-5B68E71110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2304" y="1763353"/>
            <a:ext cx="9324338" cy="497432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18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93C9D5C-57E9-1F73-6EAB-451D0EF59969}"/>
              </a:ext>
            </a:extLst>
          </p:cNvPr>
          <p:cNvSpPr txBox="1"/>
          <p:nvPr/>
        </p:nvSpPr>
        <p:spPr>
          <a:xfrm>
            <a:off x="1380227" y="1296032"/>
            <a:ext cx="975658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l">
              <a:lnSpc>
                <a:spcPct val="100000"/>
              </a:lnSpc>
              <a:buNone/>
            </a:pPr>
            <a:r>
              <a:rPr lang="en-GB" sz="1800" b="0" dirty="0">
                <a:solidFill>
                  <a:schemeClr val="tx1"/>
                </a:solidFill>
                <a:effectLst/>
                <a:latin typeface="+mn-lt"/>
              </a:rPr>
              <a:t>PESTEL — Application to Basil’s Bakery</a:t>
            </a:r>
          </a:p>
          <a:p>
            <a:pPr marL="0" marR="0" algn="l">
              <a:lnSpc>
                <a:spcPct val="100000"/>
              </a:lnSpc>
              <a:spcAft>
                <a:spcPts val="600"/>
              </a:spcAft>
              <a:buNone/>
            </a:pPr>
            <a:r>
              <a:rPr lang="en-GB" sz="1800" b="0" dirty="0">
                <a:solidFill>
                  <a:schemeClr val="tx1"/>
                </a:solidFill>
                <a:effectLst/>
                <a:latin typeface="+mn-lt"/>
              </a:rPr>
              <a:t>Table</a:t>
            </a:r>
            <a:endParaRPr lang="en-GB" sz="1800" b="0" dirty="0">
              <a:solidFill>
                <a:srgbClr val="000000"/>
              </a:solidFill>
              <a:effectLst/>
              <a:latin typeface="ui-sans-serif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6428B167-FF55-CD3A-046F-2E63424B3B6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91020679"/>
              </p:ext>
            </p:extLst>
          </p:nvPr>
        </p:nvGraphicFramePr>
        <p:xfrm>
          <a:off x="1380227" y="1942363"/>
          <a:ext cx="8445260" cy="398526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14072">
                  <a:extLst>
                    <a:ext uri="{9D8B030D-6E8A-4147-A177-3AD203B41FA5}">
                      <a16:colId xmlns:a16="http://schemas.microsoft.com/office/drawing/2014/main" val="598323432"/>
                    </a:ext>
                  </a:extLst>
                </a:gridCol>
                <a:gridCol w="7031188">
                  <a:extLst>
                    <a:ext uri="{9D8B030D-6E8A-4147-A177-3AD203B41FA5}">
                      <a16:colId xmlns:a16="http://schemas.microsoft.com/office/drawing/2014/main" val="3044065306"/>
                    </a:ext>
                  </a:extLst>
                </a:gridCol>
              </a:tblGrid>
              <a:tr h="469416">
                <a:tc>
                  <a:txBody>
                    <a:bodyPr/>
                    <a:lstStyle/>
                    <a:p>
                      <a:pPr>
                        <a:lnSpc>
                          <a:spcPct val="12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ker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Factor</a:t>
                      </a:r>
                      <a:endParaRPr lang="en-GB" sz="1100" kern="1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>
                        <a:lnSpc>
                          <a:spcPct val="12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ker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100" kern="1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2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kern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Key Points</a:t>
                      </a:r>
                      <a:endParaRPr lang="en-GB" sz="1100" kern="1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>
                        <a:lnSpc>
                          <a:spcPct val="12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kern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100" kern="1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24895863"/>
                  </a:ext>
                </a:extLst>
              </a:tr>
              <a:tr h="586287">
                <a:tc>
                  <a:txBody>
                    <a:bodyPr/>
                    <a:lstStyle/>
                    <a:p>
                      <a:pPr>
                        <a:lnSpc>
                          <a:spcPct val="12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ker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Political</a:t>
                      </a:r>
                      <a:endParaRPr lang="en-GB" sz="1100" kern="1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>
                        <a:lnSpc>
                          <a:spcPct val="12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ker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100" kern="1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2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kern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UK government support for local independent businesses, business rates relief schemes, food safety regulations</a:t>
                      </a:r>
                      <a:endParaRPr lang="en-GB" sz="1100" kern="1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>
                        <a:lnSpc>
                          <a:spcPct val="12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kern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100" kern="1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96922411"/>
                  </a:ext>
                </a:extLst>
              </a:tr>
              <a:tr h="586287">
                <a:tc>
                  <a:txBody>
                    <a:bodyPr/>
                    <a:lstStyle/>
                    <a:p>
                      <a:pPr>
                        <a:lnSpc>
                          <a:spcPct val="12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ker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Economic</a:t>
                      </a:r>
                      <a:endParaRPr lang="en-GB" sz="1100" kern="1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2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kern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Cost-of-living squeeze, higher energy/rent costs, customers cutting premium spending, organic price volatility</a:t>
                      </a:r>
                      <a:endParaRPr lang="en-GB" sz="1100" kern="1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>
                        <a:lnSpc>
                          <a:spcPct val="12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kern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100" kern="1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312320827"/>
                  </a:ext>
                </a:extLst>
              </a:tr>
              <a:tr h="573734">
                <a:tc>
                  <a:txBody>
                    <a:bodyPr/>
                    <a:lstStyle/>
                    <a:p>
                      <a:pPr>
                        <a:lnSpc>
                          <a:spcPct val="12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ker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Social</a:t>
                      </a:r>
                      <a:endParaRPr lang="en-GB" sz="1100" kern="1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2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kern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Shift to hybrid/remote work, demand for local &amp; organic produce, customers want delivery &amp; pre-ordering</a:t>
                      </a:r>
                      <a:endParaRPr lang="en-GB" sz="1100" kern="1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>
                        <a:lnSpc>
                          <a:spcPct val="12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kern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100" kern="1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09527246"/>
                  </a:ext>
                </a:extLst>
              </a:tr>
              <a:tr h="573734">
                <a:tc>
                  <a:txBody>
                    <a:bodyPr/>
                    <a:lstStyle/>
                    <a:p>
                      <a:pPr>
                        <a:lnSpc>
                          <a:spcPct val="12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ker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Technological </a:t>
                      </a:r>
                      <a:endParaRPr lang="en-GB" sz="1100" kern="1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2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kern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Low-cost digital ordering platforms available, social media as free marketing, mobile delivery apps</a:t>
                      </a:r>
                      <a:endParaRPr lang="en-GB" sz="1100" kern="1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>
                        <a:lnSpc>
                          <a:spcPct val="12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kern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100" kern="1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89369566"/>
                  </a:ext>
                </a:extLst>
              </a:tr>
              <a:tr h="573734">
                <a:tc>
                  <a:txBody>
                    <a:bodyPr/>
                    <a:lstStyle/>
                    <a:p>
                      <a:pPr>
                        <a:lnSpc>
                          <a:spcPct val="12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ker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Legal</a:t>
                      </a:r>
                      <a:endParaRPr lang="en-GB" sz="1100" kern="1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2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kern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Food hygiene &amp; labelling laws, employment rules, insurance requirements,  health &amp; safety</a:t>
                      </a:r>
                      <a:endParaRPr lang="en-GB" sz="1100" kern="1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>
                        <a:lnSpc>
                          <a:spcPct val="12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kern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100" kern="1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02331628"/>
                  </a:ext>
                </a:extLst>
              </a:tr>
              <a:tr h="586287">
                <a:tc>
                  <a:txBody>
                    <a:bodyPr/>
                    <a:lstStyle/>
                    <a:p>
                      <a:pPr>
                        <a:lnSpc>
                          <a:spcPct val="12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kern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Environmental </a:t>
                      </a:r>
                      <a:endParaRPr lang="en-GB" sz="1100" kern="1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2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kern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Customers value sustainable/organic sourcing, local supply chains preferred, climate affecting crop yields</a:t>
                      </a:r>
                      <a:endParaRPr lang="en-GB" sz="1100" kern="1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>
                        <a:lnSpc>
                          <a:spcPct val="12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kern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100" kern="1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698142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66AC7618-C6ED-6605-73FB-316B94022607}"/>
              </a:ext>
            </a:extLst>
          </p:cNvPr>
          <p:cNvSpPr txBox="1"/>
          <p:nvPr/>
        </p:nvSpPr>
        <p:spPr>
          <a:xfrm>
            <a:off x="1380227" y="6045718"/>
            <a:ext cx="28467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/>
              <a:t>(BCC, 2024)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646050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19E5FA-F1CF-36CD-E382-64C73BB8A9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A380E8-2AC0-F0B7-9432-FB8903B92F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sz="4100" u="sng" dirty="0"/>
              <a:t>Critique of the Cause and Effect model</a:t>
            </a:r>
            <a:endParaRPr lang="en-US" sz="4100" dirty="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B7553D0-3AE5-B422-358B-2B9582C9F0A0}"/>
              </a:ext>
            </a:extLst>
          </p:cNvPr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4238435386"/>
              </p:ext>
            </p:extLst>
          </p:nvPr>
        </p:nvGraphicFramePr>
        <p:xfrm>
          <a:off x="436563" y="2897188"/>
          <a:ext cx="6483350" cy="32797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Picture Placeholder 3">
            <a:extLst>
              <a:ext uri="{FF2B5EF4-FFF2-40B4-BE49-F238E27FC236}">
                <a16:creationId xmlns:a16="http://schemas.microsoft.com/office/drawing/2014/main" id="{32C231B5-57E7-3E0D-D292-E761AEC7350B}"/>
              </a:ext>
            </a:extLst>
          </p:cNvPr>
          <p:cNvSpPr>
            <a:spLocks noGrp="1" noChangeAspect="1"/>
          </p:cNvSpPr>
          <p:nvPr>
            <p:ph type="pic" sz="quarter" idx="14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90791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3999EB-1E12-5C58-5C22-A29517B985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4123C5DD-9135-EA5A-0C12-57ABF0012AE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pic" sz="quarter" idx="11"/>
          </p:nvPr>
        </p:nvSpPr>
        <p:spPr>
          <a:xfrm>
            <a:off x="388466" y="1028763"/>
            <a:ext cx="11585447" cy="4496781"/>
          </a:xfrm>
          <a:ln w="38100">
            <a:solidFill>
              <a:schemeClr val="tx1"/>
            </a:solidFill>
          </a:ln>
        </p:spPr>
        <p:txBody>
          <a:bodyPr/>
          <a:lstStyle/>
          <a:p>
            <a:endParaRPr lang="en-GB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E35EC745-8DDF-8193-3996-4E29B255A570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701977" y="3417569"/>
            <a:ext cx="8615759" cy="22861"/>
          </a:xfrm>
          <a:prstGeom prst="line">
            <a:avLst/>
          </a:prstGeom>
          <a:ln w="57150"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CEBF51E1-6883-0050-E453-1275DE8C76EA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 flipH="1" flipV="1">
            <a:off x="1744458" y="1936353"/>
            <a:ext cx="1466092" cy="1453896"/>
          </a:xfrm>
          <a:prstGeom prst="line">
            <a:avLst/>
          </a:prstGeom>
          <a:ln w="57150">
            <a:solidFill>
              <a:srgbClr val="FFC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902D90E-0568-B698-BA32-5F1274C8837F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 flipH="1">
            <a:off x="1736841" y="3456320"/>
            <a:ext cx="1481326" cy="1460754"/>
          </a:xfrm>
          <a:prstGeom prst="line">
            <a:avLst/>
          </a:prstGeom>
          <a:ln w="57150">
            <a:solidFill>
              <a:srgbClr val="7030A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39FBF2EE-573C-DA56-3517-AE139519B342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 flipH="1" flipV="1">
            <a:off x="4610100" y="1967102"/>
            <a:ext cx="1485900" cy="1442466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E696966A-8DDB-1540-1AA9-A6B1EC86C103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 flipH="1">
            <a:off x="4578912" y="3445002"/>
            <a:ext cx="1485900" cy="1440180"/>
          </a:xfrm>
          <a:prstGeom prst="line">
            <a:avLst/>
          </a:prstGeom>
          <a:ln w="57150">
            <a:solidFill>
              <a:srgbClr val="00B0F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7629CFFD-B4EB-9320-8F6D-4F5EB8E5314C}"/>
              </a:ext>
            </a:extLst>
          </p:cNvPr>
          <p:cNvCxnSpPr>
            <a:cxnSpLocks noGrp="1" noRot="1" noMove="1" noResize="1" noEditPoints="1" noAdjustHandles="1" noChangeArrowheads="1" noChangeShapeType="1"/>
            <a:endCxn id="33" idx="2"/>
          </p:cNvCxnSpPr>
          <p:nvPr/>
        </p:nvCxnSpPr>
        <p:spPr>
          <a:xfrm flipH="1" flipV="1">
            <a:off x="7481250" y="1976409"/>
            <a:ext cx="1524174" cy="1441161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1D541A4B-1442-05EB-EE74-A156786522DE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 flipH="1">
            <a:off x="7481251" y="3458662"/>
            <a:ext cx="1501135" cy="1440180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1" name="TextBox 30">
            <a:extLst>
              <a:ext uri="{FF2B5EF4-FFF2-40B4-BE49-F238E27FC236}">
                <a16:creationId xmlns:a16="http://schemas.microsoft.com/office/drawing/2014/main" id="{D3B994F6-BB20-88F1-925A-272C4C1BB063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08512" y="1484101"/>
            <a:ext cx="2129680" cy="461665"/>
          </a:xfrm>
          <a:prstGeom prst="rect">
            <a:avLst/>
          </a:prstGeom>
          <a:noFill/>
          <a:ln w="57150"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Methods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5DB6A20C-CFF4-B26B-E98B-7BE2AD6107BC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545260" y="1505437"/>
            <a:ext cx="2129680" cy="461665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Machines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41489ABC-2CE6-75F6-77BF-F7A56B625F65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405359" y="1514744"/>
            <a:ext cx="2151782" cy="461665"/>
          </a:xfrm>
          <a:prstGeom prst="rect">
            <a:avLst/>
          </a:prstGeom>
          <a:noFill/>
          <a:ln w="571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People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8A0BA3C-0398-33B0-8A61-9B6B82677B43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587172" y="4912234"/>
            <a:ext cx="2151020" cy="461665"/>
          </a:xfrm>
          <a:prstGeom prst="rect">
            <a:avLst/>
          </a:prstGeom>
          <a:noFill/>
          <a:ln w="57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Materials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25280725-B1FF-C78B-7A5D-9000F381FF02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503402" y="4921646"/>
            <a:ext cx="2151020" cy="461665"/>
          </a:xfrm>
          <a:prstGeom prst="rect">
            <a:avLst/>
          </a:prstGeom>
          <a:noFill/>
          <a:ln w="5715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Measurement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182A6F30-A98D-AA4B-6D38-F12F52305694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385494" y="4917074"/>
            <a:ext cx="2191513" cy="461665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Environment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CE1BD776-63C4-D3EE-069C-C9BBE2DC4B45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9424002" y="3186737"/>
            <a:ext cx="2167128" cy="276999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dirty="0">
                <a:latin typeface="Arial" panose="020B0604020202020204" pitchFamily="34" charset="0"/>
                <a:cs typeface="Arial" panose="020B0604020202020204" pitchFamily="34" charset="0"/>
              </a:rPr>
              <a:t>Sales decreased by 25%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280A6708-DF3B-47D7-80AD-BED7584E4872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369413" y="4416742"/>
            <a:ext cx="2207594" cy="276999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Retail park shop close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8F167E83-1CE4-F3CA-7557-1CDDF3628DBE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377453" y="3799203"/>
            <a:ext cx="2207594" cy="276999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Covid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B2F0A62B-BCD1-8AD8-F315-6F09A31F7FFE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405359" y="2241614"/>
            <a:ext cx="2207594" cy="276999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Less people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2A30538D-67ED-A3A1-CFA1-39377D70B9B9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405359" y="2814221"/>
            <a:ext cx="2207594" cy="276999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Lost jobs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9E1DBE5-167E-78C1-BCD0-8D2DCE9A4F68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506303" y="4416742"/>
            <a:ext cx="2207594" cy="276999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Not digital 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DD08689-6B7D-0F8F-480D-F4AAD7FE2D5B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545260" y="3791588"/>
            <a:ext cx="2207594" cy="276999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Waiting time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44AB04F4-8499-0CBD-C2DD-C750D2568FD9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14996" y="4389626"/>
            <a:ext cx="2207594" cy="276999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Cost of stock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327A92EC-E2CD-E0BC-131F-C601B5DE7C4F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14996" y="3799203"/>
            <a:ext cx="2207594" cy="276999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Bills overheads 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93894965-CBAF-C3E0-3A1E-98F25A8DA3BD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492003" y="2178258"/>
            <a:ext cx="2207594" cy="276999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Not answering phone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B1E4133F-2751-3952-C07B-9EBB9CE035BD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519909" y="2814220"/>
            <a:ext cx="2207594" cy="276999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System issue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D9B946EB-160F-14E8-6E65-A3ACFE53BA8E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569555" y="2177470"/>
            <a:ext cx="2207594" cy="276999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No delivery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1A129B97-8AB0-A07D-27D5-16E805A4DFB6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06084" y="2797352"/>
            <a:ext cx="2207594" cy="276999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Pre Order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80A04F2-4F22-A08C-F5B4-F30F002E227B}"/>
              </a:ext>
            </a:extLst>
          </p:cNvPr>
          <p:cNvSpPr txBox="1"/>
          <p:nvPr/>
        </p:nvSpPr>
        <p:spPr>
          <a:xfrm>
            <a:off x="388465" y="94505"/>
            <a:ext cx="1158544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u="sng" dirty="0">
                <a:latin typeface="Arial" panose="020B0604020202020204" pitchFamily="34" charset="0"/>
                <a:cs typeface="Arial" panose="020B0604020202020204" pitchFamily="34" charset="0"/>
              </a:rPr>
              <a:t>Application and discuss the information provided in your Cause-and-Effect diagram</a:t>
            </a: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1E62149-100D-392D-3127-3D301273C6F0}"/>
              </a:ext>
            </a:extLst>
          </p:cNvPr>
          <p:cNvSpPr txBox="1"/>
          <p:nvPr/>
        </p:nvSpPr>
        <p:spPr>
          <a:xfrm>
            <a:off x="1932318" y="5874927"/>
            <a:ext cx="1004159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Adapted from: Super series Solving Problems and Making Decisions (2013, page 31)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28528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A8AF1C-86E0-7043-44A2-DA950ED42D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394" y="1070800"/>
            <a:ext cx="3939688" cy="5583126"/>
          </a:xfrm>
        </p:spPr>
        <p:txBody>
          <a:bodyPr>
            <a:normAutofit/>
          </a:bodyPr>
          <a:lstStyle/>
          <a:p>
            <a:pPr algn="r"/>
            <a:r>
              <a:rPr lang="en-GB" sz="6200" b="1" u="sng" dirty="0">
                <a:latin typeface="Arial" panose="020B0604020202020204" pitchFamily="34" charset="0"/>
                <a:cs typeface="Arial" panose="020B0604020202020204" pitchFamily="34" charset="0"/>
              </a:rPr>
              <a:t> Summary of Key Findings </a:t>
            </a:r>
            <a:endParaRPr lang="en-GB" sz="6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9" name="Content Placeholder 2">
            <a:extLst>
              <a:ext uri="{FF2B5EF4-FFF2-40B4-BE49-F238E27FC236}">
                <a16:creationId xmlns:a16="http://schemas.microsoft.com/office/drawing/2014/main" id="{8B8F14C1-6B3D-316C-B811-2E928E3A50B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61517290"/>
              </p:ext>
            </p:extLst>
          </p:nvPr>
        </p:nvGraphicFramePr>
        <p:xfrm>
          <a:off x="5108535" y="1070800"/>
          <a:ext cx="6245265" cy="55893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372578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A8AF1C-86E0-7043-44A2-DA950ED42D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640080"/>
            <a:ext cx="4818888" cy="791905"/>
          </a:xfrm>
        </p:spPr>
        <p:txBody>
          <a:bodyPr anchor="b">
            <a:normAutofit/>
          </a:bodyPr>
          <a:lstStyle/>
          <a:p>
            <a:r>
              <a:rPr lang="en-GB" sz="5000" b="1" dirty="0">
                <a:latin typeface="Arial" panose="020B0604020202020204" pitchFamily="34" charset="0"/>
                <a:cs typeface="Arial" panose="020B0604020202020204" pitchFamily="34" charset="0"/>
              </a:rPr>
              <a:t>Reference List:</a:t>
            </a:r>
            <a:endParaRPr lang="en-GB" sz="50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3D98E1F-D490-26B3-023B-2029438313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31985"/>
            <a:ext cx="10515600" cy="4744978"/>
          </a:xfrm>
        </p:spPr>
        <p:txBody>
          <a:bodyPr>
            <a:normAutofit fontScale="62500" lnSpcReduction="20000"/>
          </a:bodyPr>
          <a:lstStyle/>
          <a:p>
            <a:r>
              <a:rPr lang="en-GB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Reference list</a:t>
            </a:r>
            <a:endParaRPr lang="en-GB" sz="2600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Adapted from: Super series Solving Problem and Making Decisions(2013, page 31)</a:t>
            </a:r>
          </a:p>
          <a:p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Barraza, M.F.S. and González, F.G.R. (2019). Cornerstone root causes through the analysis of the Ishikawa diagram, is it possible to find them? </a:t>
            </a:r>
            <a:r>
              <a:rPr lang="en-GB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International Journal of Quality and Service Sciences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[online] 11(2), pp.302–316. doi:10.1108/ijqss-12-2017-0113.</a:t>
            </a:r>
          </a:p>
          <a:p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BCC (2024). </a:t>
            </a:r>
            <a:r>
              <a:rPr lang="en-GB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BCC quarterly economic survey: Business confidence continues to tick up in Q2 - British chambers of Commerce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[online] British Chambers of Commerce. Available at: https://www.britishchambers.org.uk/news/2024/07/bcc-quarterly-economic-survey-business-confidence-continues-to-tick-up-in-q2/ [Accessed 13 Oct. 2026].</a:t>
            </a:r>
          </a:p>
          <a:p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Department for Business and Trade (2025). </a:t>
            </a:r>
            <a:r>
              <a:rPr lang="en-GB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Longitudinal small business survey 2024: SME employers (businesses with 1 to 249 employees)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[online] GOV.UK. Available at: https://www.gov.uk/government/statistics/small-business-survey-2024-businesses-with-employees/longitudinal-small-business-survey-2024-sme-employers-businesses-with-1-to-249-employees [Accessed 13 Oct. 2026].</a:t>
            </a:r>
          </a:p>
          <a:p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for, D. (2025). </a:t>
            </a:r>
            <a:r>
              <a:rPr lang="en-GB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SME digital adoption taskforce: Final report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[online] GOV.UK. Available at: https://www.gov.uk/government/publications/sme-digital-adoption-taskforce-final-report [Accessed 13 Oct. 2026].</a:t>
            </a:r>
          </a:p>
          <a:p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Office for National Statistics (2024). </a:t>
            </a:r>
            <a:r>
              <a:rPr lang="en-GB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Who are the hybrid workers?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[online] Ons.gov.uk. Available at: https://www.ons.gov.uk/employmentandlabourmarket/peopleinwork/employmentandemployeetypes/articles/whoarethehybridworkers/2024-11-11 [Accessed 13 Oct. 2026].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513240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Slide Background">
            <a:extLst>
              <a:ext uri="{FF2B5EF4-FFF2-40B4-BE49-F238E27FC236}">
                <a16:creationId xmlns:a16="http://schemas.microsoft.com/office/drawing/2014/main" id="{C0763A76-9F1C-4FC5-82B7-DD475DA461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E81BF4F6-F2CF-4984-9D14-D6966D92F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8522446" cy="2285999"/>
          </a:xfrm>
          <a:prstGeom prst="rect">
            <a:avLst/>
          </a:prstGeom>
          <a:ln>
            <a:noFill/>
          </a:ln>
          <a:effectLst>
            <a:outerShdw blurRad="596900" dist="304800" dir="7140000" sx="90000" sy="90000" algn="t" rotWithShape="0">
              <a:srgbClr val="000000">
                <a:alpha val="1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8A8AF1C-86E0-7043-44A2-DA950ED42D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3" y="350196"/>
            <a:ext cx="4646904" cy="1624520"/>
          </a:xfrm>
        </p:spPr>
        <p:txBody>
          <a:bodyPr anchor="ctr">
            <a:normAutofit/>
          </a:bodyPr>
          <a:lstStyle/>
          <a:p>
            <a:br>
              <a:rPr lang="en-GB" sz="4000" b="1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sz="40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4C29E1-0FF6-7114-4118-5B68E71110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02" y="2743200"/>
            <a:ext cx="4646905" cy="3613149"/>
          </a:xfrm>
        </p:spPr>
        <p:txBody>
          <a:bodyPr anchor="ctr">
            <a:normAutofit/>
          </a:bodyPr>
          <a:lstStyle/>
          <a:p>
            <a:endParaRPr lang="en-GB" sz="20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2000" b="1">
                <a:latin typeface="Arial" panose="020B0604020202020204" pitchFamily="34" charset="0"/>
                <a:cs typeface="Arial" panose="020B0604020202020204" pitchFamily="34" charset="0"/>
              </a:rPr>
              <a:t>Thank you for listening</a:t>
            </a:r>
          </a:p>
        </p:txBody>
      </p:sp>
      <p:pic>
        <p:nvPicPr>
          <p:cNvPr id="5" name="Picture 4" descr="Close up image of hands applauding">
            <a:extLst>
              <a:ext uri="{FF2B5EF4-FFF2-40B4-BE49-F238E27FC236}">
                <a16:creationId xmlns:a16="http://schemas.microsoft.com/office/drawing/2014/main" id="{476C0942-D445-F4B9-5C67-6740D3CC099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6990" r="13609" b="-2"/>
          <a:stretch>
            <a:fillRect/>
          </a:stretch>
        </p:blipFill>
        <p:spPr>
          <a:xfrm>
            <a:off x="6096000" y="1"/>
            <a:ext cx="6102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83018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90EBE6B-1F90-48B4-CACC-172FF691D6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Questions &amp; Answers on Collaboration ...">
            <a:extLst>
              <a:ext uri="{FF2B5EF4-FFF2-40B4-BE49-F238E27FC236}">
                <a16:creationId xmlns:a16="http://schemas.microsoft.com/office/drawing/2014/main" id="{BC1C6B8B-3E57-B212-0064-3A197FA354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248759" y="402570"/>
            <a:ext cx="7694480" cy="3215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6873B1-82D2-71A9-F5A9-13A8B7E33D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40256" y="3833199"/>
            <a:ext cx="8332826" cy="1119982"/>
          </a:xfrm>
        </p:spPr>
        <p:txBody>
          <a:bodyPr anchor="ctr">
            <a:normAutofit/>
          </a:bodyPr>
          <a:lstStyle/>
          <a:p>
            <a:endParaRPr lang="en-GB" sz="20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2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63347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EFF472D76CF0A40888B78A9EA0200F3" ma:contentTypeVersion="8" ma:contentTypeDescription="Create a new document." ma:contentTypeScope="" ma:versionID="a8eac0a0cf35691c15004f0dd5bde203">
  <xsd:schema xmlns:xsd="http://www.w3.org/2001/XMLSchema" xmlns:xs="http://www.w3.org/2001/XMLSchema" xmlns:p="http://schemas.microsoft.com/office/2006/metadata/properties" xmlns:ns2="3e4d8a5d-01f3-43bc-a8af-65fd9717c730" targetNamespace="http://schemas.microsoft.com/office/2006/metadata/properties" ma:root="true" ma:fieldsID="3917609a5edacb8f5c90364ee40942c1" ns2:_="">
    <xsd:import namespace="3e4d8a5d-01f3-43bc-a8af-65fd9717c73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e4d8a5d-01f3-43bc-a8af-65fd9717c73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5CCAF22-9EA3-4C2F-9092-C861B73393C1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8A555A84-5542-4C22-B1A5-EDBFC0292EF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e4d8a5d-01f3-43bc-a8af-65fd9717c73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A7A9B301-5F2D-4EFE-969F-254C13339DE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1027</Words>
  <Application>Microsoft Office PowerPoint</Application>
  <PresentationFormat>Widescreen</PresentationFormat>
  <Paragraphs>138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Aptos</vt:lpstr>
      <vt:lpstr>Aptos Display</vt:lpstr>
      <vt:lpstr>Arial</vt:lpstr>
      <vt:lpstr>Calibri</vt:lpstr>
      <vt:lpstr>ui-sans-serif</vt:lpstr>
      <vt:lpstr>Office Theme</vt:lpstr>
      <vt:lpstr>PowerPoint Presentation</vt:lpstr>
      <vt:lpstr> Overview of  presentation.  </vt:lpstr>
      <vt:lpstr>Overview of Basil’s Bakery</vt:lpstr>
      <vt:lpstr> The problems Basil’s Bakery are facing.</vt:lpstr>
      <vt:lpstr>Critique of the PESTEL Framework</vt:lpstr>
      <vt:lpstr>  </vt:lpstr>
      <vt:lpstr>Critique of the Cause and Effect model</vt:lpstr>
      <vt:lpstr>PowerPoint Presentation</vt:lpstr>
      <vt:lpstr> Summary of Key Findings </vt:lpstr>
      <vt:lpstr>Reference List:</vt:lpstr>
      <vt:lpstr>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-XXXXX Student Number - XXXX</dc:title>
  <dc:creator>Olu Adegbite</dc:creator>
  <cp:lastModifiedBy>Md Rahaman</cp:lastModifiedBy>
  <cp:revision>98</cp:revision>
  <dcterms:created xsi:type="dcterms:W3CDTF">2024-01-29T11:42:05Z</dcterms:created>
  <dcterms:modified xsi:type="dcterms:W3CDTF">2026-10-13T14:19:05Z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0x0101009EFF472D76CF0A40888B78A9EA0200F3</vt:lpwstr>
  </property>
</Properties>
</file>