
<file path=[Content_Types].xml><?xml version="1.0" encoding="utf-8"?>
<Types xmlns="http://schemas.openxmlformats.org/package/2006/content-types">
  <Default Extension="1" ContentType="image/jpeg"/>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64" r:id="rId2"/>
  </p:sldMasterIdLst>
  <p:notesMasterIdLst>
    <p:notesMasterId r:id="rId51"/>
  </p:notesMasterIdLst>
  <p:sldIdLst>
    <p:sldId id="257" r:id="rId3"/>
    <p:sldId id="266" r:id="rId4"/>
    <p:sldId id="4954" r:id="rId5"/>
    <p:sldId id="4997" r:id="rId6"/>
    <p:sldId id="4998" r:id="rId7"/>
    <p:sldId id="4985" r:id="rId8"/>
    <p:sldId id="4919" r:id="rId9"/>
    <p:sldId id="4999" r:id="rId10"/>
    <p:sldId id="5000" r:id="rId11"/>
    <p:sldId id="5001" r:id="rId12"/>
    <p:sldId id="5002" r:id="rId13"/>
    <p:sldId id="5003" r:id="rId14"/>
    <p:sldId id="4924" r:id="rId15"/>
    <p:sldId id="4925" r:id="rId16"/>
    <p:sldId id="4926" r:id="rId17"/>
    <p:sldId id="5004" r:id="rId18"/>
    <p:sldId id="4927" r:id="rId19"/>
    <p:sldId id="5005" r:id="rId20"/>
    <p:sldId id="5006" r:id="rId21"/>
    <p:sldId id="5008" r:id="rId22"/>
    <p:sldId id="5007" r:id="rId23"/>
    <p:sldId id="5009" r:id="rId24"/>
    <p:sldId id="5015" r:id="rId25"/>
    <p:sldId id="5010" r:id="rId26"/>
    <p:sldId id="5011" r:id="rId27"/>
    <p:sldId id="5012" r:id="rId28"/>
    <p:sldId id="5013" r:id="rId29"/>
    <p:sldId id="5014" r:id="rId30"/>
    <p:sldId id="5016" r:id="rId31"/>
    <p:sldId id="5017" r:id="rId32"/>
    <p:sldId id="5018" r:id="rId33"/>
    <p:sldId id="5019" r:id="rId34"/>
    <p:sldId id="5020" r:id="rId35"/>
    <p:sldId id="5021" r:id="rId36"/>
    <p:sldId id="5022" r:id="rId37"/>
    <p:sldId id="5023" r:id="rId38"/>
    <p:sldId id="5024" r:id="rId39"/>
    <p:sldId id="5025" r:id="rId40"/>
    <p:sldId id="5026" r:id="rId41"/>
    <p:sldId id="5027" r:id="rId42"/>
    <p:sldId id="5028" r:id="rId43"/>
    <p:sldId id="5029" r:id="rId44"/>
    <p:sldId id="5030" r:id="rId45"/>
    <p:sldId id="5031" r:id="rId46"/>
    <p:sldId id="5032" r:id="rId47"/>
    <p:sldId id="5033" r:id="rId48"/>
    <p:sldId id="5034" r:id="rId49"/>
    <p:sldId id="4914"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4E6DD1D-61D5-4BA0-84AC-FF6F6161C4ED}" v="105" dt="2026-03-12T17:42:28.25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638B1855-1B75-4FBE-930C-398BA8C253C6}" styleName="Themed Style 2 - Accent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E269D01E-BC32-4049-B463-5C60D7B0CCD2}" styleName="Themed Style 2 - Accent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2155" autoAdjust="0"/>
  </p:normalViewPr>
  <p:slideViewPr>
    <p:cSldViewPr snapToGrid="0">
      <p:cViewPr varScale="1">
        <p:scale>
          <a:sx n="74" d="100"/>
          <a:sy n="74" d="100"/>
        </p:scale>
        <p:origin x="98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viewProps" Target="viewProps.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microsoft.com/office/2016/11/relationships/changesInfo" Target="changesInfos/changesInfo1.xml"/><Relationship Id="rId8" Type="http://schemas.openxmlformats.org/officeDocument/2006/relationships/slide" Target="slides/slide6.xml"/><Relationship Id="rId51" Type="http://schemas.openxmlformats.org/officeDocument/2006/relationships/notesMaster" Target="notesMasters/notesMaster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microsoft.com/office/2015/10/relationships/revisionInfo" Target="revisionInfo.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essica Newport" userId="dede3334-717e-4998-a1ad-2432f5a188d4" providerId="ADAL" clId="{71450B28-6A91-49C5-BC88-2D7784511A7D}"/>
    <pc:docChg chg="undo custSel addSld delSld modSld sldOrd delMainMaster">
      <pc:chgData name="Jessica Newport" userId="dede3334-717e-4998-a1ad-2432f5a188d4" providerId="ADAL" clId="{71450B28-6A91-49C5-BC88-2D7784511A7D}" dt="2026-03-12T17:43:31.601" v="3656" actId="1076"/>
      <pc:docMkLst>
        <pc:docMk/>
      </pc:docMkLst>
      <pc:sldChg chg="modSp del mod ord">
        <pc:chgData name="Jessica Newport" userId="dede3334-717e-4998-a1ad-2432f5a188d4" providerId="ADAL" clId="{71450B28-6A91-49C5-BC88-2D7784511A7D}" dt="2026-03-12T14:17:19.633" v="2852" actId="2696"/>
        <pc:sldMkLst>
          <pc:docMk/>
          <pc:sldMk cId="931301183" sldId="256"/>
        </pc:sldMkLst>
      </pc:sldChg>
      <pc:sldChg chg="modSp add del mod setBg">
        <pc:chgData name="Jessica Newport" userId="dede3334-717e-4998-a1ad-2432f5a188d4" providerId="ADAL" clId="{71450B28-6A91-49C5-BC88-2D7784511A7D}" dt="2026-03-12T14:17:27.562" v="2854" actId="1076"/>
        <pc:sldMkLst>
          <pc:docMk/>
          <pc:sldMk cId="1370600217" sldId="257"/>
        </pc:sldMkLst>
        <pc:spChg chg="mod">
          <ac:chgData name="Jessica Newport" userId="dede3334-717e-4998-a1ad-2432f5a188d4" providerId="ADAL" clId="{71450B28-6A91-49C5-BC88-2D7784511A7D}" dt="2026-03-12T14:17:24.910" v="2853" actId="1076"/>
          <ac:spMkLst>
            <pc:docMk/>
            <pc:sldMk cId="1370600217" sldId="257"/>
            <ac:spMk id="3" creationId="{24275C2A-1D8C-ABFD-CBA2-EC2FDDC2D700}"/>
          </ac:spMkLst>
        </pc:spChg>
        <pc:spChg chg="mod">
          <ac:chgData name="Jessica Newport" userId="dede3334-717e-4998-a1ad-2432f5a188d4" providerId="ADAL" clId="{71450B28-6A91-49C5-BC88-2D7784511A7D}" dt="2026-03-12T14:17:27.562" v="2854" actId="1076"/>
          <ac:spMkLst>
            <pc:docMk/>
            <pc:sldMk cId="1370600217" sldId="257"/>
            <ac:spMk id="4" creationId="{99042483-E171-D46B-184F-10986136BEF0}"/>
          </ac:spMkLst>
        </pc:spChg>
      </pc:sldChg>
      <pc:sldChg chg="modSp add mod">
        <pc:chgData name="Jessica Newport" userId="dede3334-717e-4998-a1ad-2432f5a188d4" providerId="ADAL" clId="{71450B28-6A91-49C5-BC88-2D7784511A7D}" dt="2026-03-12T13:10:49.874" v="205" actId="1076"/>
        <pc:sldMkLst>
          <pc:docMk/>
          <pc:sldMk cId="1257164693" sldId="266"/>
        </pc:sldMkLst>
        <pc:spChg chg="mod">
          <ac:chgData name="Jessica Newport" userId="dede3334-717e-4998-a1ad-2432f5a188d4" providerId="ADAL" clId="{71450B28-6A91-49C5-BC88-2D7784511A7D}" dt="2026-03-12T13:10:49.874" v="205" actId="1076"/>
          <ac:spMkLst>
            <pc:docMk/>
            <pc:sldMk cId="1257164693" sldId="266"/>
            <ac:spMk id="6" creationId="{BFBD3389-FD69-41D9-29BC-6E46EEFE5F1A}"/>
          </ac:spMkLst>
        </pc:spChg>
      </pc:sldChg>
      <pc:sldChg chg="del">
        <pc:chgData name="Jessica Newport" userId="dede3334-717e-4998-a1ad-2432f5a188d4" providerId="ADAL" clId="{71450B28-6A91-49C5-BC88-2D7784511A7D}" dt="2026-03-12T13:12:13.898" v="235" actId="2696"/>
        <pc:sldMkLst>
          <pc:docMk/>
          <pc:sldMk cId="4228389427" sldId="4788"/>
        </pc:sldMkLst>
      </pc:sldChg>
      <pc:sldChg chg="del ord">
        <pc:chgData name="Jessica Newport" userId="dede3334-717e-4998-a1ad-2432f5a188d4" providerId="ADAL" clId="{71450B28-6A91-49C5-BC88-2D7784511A7D}" dt="2026-03-12T14:31:56.367" v="3045" actId="2696"/>
        <pc:sldMkLst>
          <pc:docMk/>
          <pc:sldMk cId="3729848384" sldId="4793"/>
        </pc:sldMkLst>
      </pc:sldChg>
      <pc:sldChg chg="del">
        <pc:chgData name="Jessica Newport" userId="dede3334-717e-4998-a1ad-2432f5a188d4" providerId="ADAL" clId="{71450B28-6A91-49C5-BC88-2D7784511A7D}" dt="2026-03-12T13:11:00.796" v="206" actId="2696"/>
        <pc:sldMkLst>
          <pc:docMk/>
          <pc:sldMk cId="2028203790" sldId="4825"/>
        </pc:sldMkLst>
      </pc:sldChg>
      <pc:sldChg chg="del">
        <pc:chgData name="Jessica Newport" userId="dede3334-717e-4998-a1ad-2432f5a188d4" providerId="ADAL" clId="{71450B28-6A91-49C5-BC88-2D7784511A7D}" dt="2026-03-12T17:40:00.046" v="3632" actId="2696"/>
        <pc:sldMkLst>
          <pc:docMk/>
          <pc:sldMk cId="237910151" sldId="4868"/>
        </pc:sldMkLst>
      </pc:sldChg>
      <pc:sldChg chg="del">
        <pc:chgData name="Jessica Newport" userId="dede3334-717e-4998-a1ad-2432f5a188d4" providerId="ADAL" clId="{71450B28-6A91-49C5-BC88-2D7784511A7D}" dt="2026-03-12T17:41:19.524" v="3636" actId="2696"/>
        <pc:sldMkLst>
          <pc:docMk/>
          <pc:sldMk cId="2630165580" sldId="4873"/>
        </pc:sldMkLst>
      </pc:sldChg>
      <pc:sldChg chg="del">
        <pc:chgData name="Jessica Newport" userId="dede3334-717e-4998-a1ad-2432f5a188d4" providerId="ADAL" clId="{71450B28-6A91-49C5-BC88-2D7784511A7D}" dt="2026-03-12T14:18:38.842" v="2880" actId="2696"/>
        <pc:sldMkLst>
          <pc:docMk/>
          <pc:sldMk cId="3848329552" sldId="4882"/>
        </pc:sldMkLst>
      </pc:sldChg>
      <pc:sldChg chg="del">
        <pc:chgData name="Jessica Newport" userId="dede3334-717e-4998-a1ad-2432f5a188d4" providerId="ADAL" clId="{71450B28-6A91-49C5-BC88-2D7784511A7D}" dt="2026-03-12T14:22:19.934" v="2933" actId="2696"/>
        <pc:sldMkLst>
          <pc:docMk/>
          <pc:sldMk cId="512519853" sldId="4883"/>
        </pc:sldMkLst>
      </pc:sldChg>
      <pc:sldChg chg="del">
        <pc:chgData name="Jessica Newport" userId="dede3334-717e-4998-a1ad-2432f5a188d4" providerId="ADAL" clId="{71450B28-6A91-49C5-BC88-2D7784511A7D}" dt="2026-03-12T14:23:55.689" v="2958" actId="2696"/>
        <pc:sldMkLst>
          <pc:docMk/>
          <pc:sldMk cId="2191920254" sldId="4884"/>
        </pc:sldMkLst>
      </pc:sldChg>
      <pc:sldChg chg="del">
        <pc:chgData name="Jessica Newport" userId="dede3334-717e-4998-a1ad-2432f5a188d4" providerId="ADAL" clId="{71450B28-6A91-49C5-BC88-2D7784511A7D}" dt="2026-03-12T14:25:04.463" v="2970" actId="2696"/>
        <pc:sldMkLst>
          <pc:docMk/>
          <pc:sldMk cId="2715427715" sldId="4885"/>
        </pc:sldMkLst>
      </pc:sldChg>
      <pc:sldChg chg="del">
        <pc:chgData name="Jessica Newport" userId="dede3334-717e-4998-a1ad-2432f5a188d4" providerId="ADAL" clId="{71450B28-6A91-49C5-BC88-2D7784511A7D}" dt="2026-03-12T14:25:56.411" v="3001" actId="2696"/>
        <pc:sldMkLst>
          <pc:docMk/>
          <pc:sldMk cId="2980273826" sldId="4886"/>
        </pc:sldMkLst>
      </pc:sldChg>
      <pc:sldChg chg="del">
        <pc:chgData name="Jessica Newport" userId="dede3334-717e-4998-a1ad-2432f5a188d4" providerId="ADAL" clId="{71450B28-6A91-49C5-BC88-2D7784511A7D}" dt="2026-03-12T14:35:25.857" v="3096" actId="2696"/>
        <pc:sldMkLst>
          <pc:docMk/>
          <pc:sldMk cId="1349389152" sldId="4887"/>
        </pc:sldMkLst>
      </pc:sldChg>
      <pc:sldChg chg="del">
        <pc:chgData name="Jessica Newport" userId="dede3334-717e-4998-a1ad-2432f5a188d4" providerId="ADAL" clId="{71450B28-6A91-49C5-BC88-2D7784511A7D}" dt="2026-03-12T17:16:48.293" v="3325" actId="2696"/>
        <pc:sldMkLst>
          <pc:docMk/>
          <pc:sldMk cId="1400117295" sldId="4888"/>
        </pc:sldMkLst>
      </pc:sldChg>
      <pc:sldChg chg="modSp add mod">
        <pc:chgData name="Jessica Newport" userId="dede3334-717e-4998-a1ad-2432f5a188d4" providerId="ADAL" clId="{71450B28-6A91-49C5-BC88-2D7784511A7D}" dt="2026-03-12T17:43:31.601" v="3656" actId="1076"/>
        <pc:sldMkLst>
          <pc:docMk/>
          <pc:sldMk cId="3536399470" sldId="4914"/>
        </pc:sldMkLst>
        <pc:spChg chg="mod">
          <ac:chgData name="Jessica Newport" userId="dede3334-717e-4998-a1ad-2432f5a188d4" providerId="ADAL" clId="{71450B28-6A91-49C5-BC88-2D7784511A7D}" dt="2026-03-12T17:43:31.601" v="3656" actId="1076"/>
          <ac:spMkLst>
            <pc:docMk/>
            <pc:sldMk cId="3536399470" sldId="4914"/>
            <ac:spMk id="2" creationId="{63B58A91-BCB3-828A-6704-CFABB6D5793D}"/>
          </ac:spMkLst>
        </pc:spChg>
        <pc:spChg chg="mod">
          <ac:chgData name="Jessica Newport" userId="dede3334-717e-4998-a1ad-2432f5a188d4" providerId="ADAL" clId="{71450B28-6A91-49C5-BC88-2D7784511A7D}" dt="2026-03-12T17:43:24.162" v="3655" actId="1076"/>
          <ac:spMkLst>
            <pc:docMk/>
            <pc:sldMk cId="3536399470" sldId="4914"/>
            <ac:spMk id="7" creationId="{CC3A083B-7FB3-83D4-6C53-01E10DE396A6}"/>
          </ac:spMkLst>
        </pc:spChg>
      </pc:sldChg>
      <pc:sldChg chg="add del">
        <pc:chgData name="Jessica Newport" userId="dede3334-717e-4998-a1ad-2432f5a188d4" providerId="ADAL" clId="{71450B28-6A91-49C5-BC88-2D7784511A7D}" dt="2026-03-12T13:25:48.201" v="603" actId="2696"/>
        <pc:sldMkLst>
          <pc:docMk/>
          <pc:sldMk cId="2996486100" sldId="4916"/>
        </pc:sldMkLst>
      </pc:sldChg>
      <pc:sldChg chg="addSp delSp modSp add mod">
        <pc:chgData name="Jessica Newport" userId="dede3334-717e-4998-a1ad-2432f5a188d4" providerId="ADAL" clId="{71450B28-6A91-49C5-BC88-2D7784511A7D}" dt="2026-03-12T13:37:59.084" v="840" actId="1076"/>
        <pc:sldMkLst>
          <pc:docMk/>
          <pc:sldMk cId="2634723118" sldId="4919"/>
        </pc:sldMkLst>
        <pc:spChg chg="add mod">
          <ac:chgData name="Jessica Newport" userId="dede3334-717e-4998-a1ad-2432f5a188d4" providerId="ADAL" clId="{71450B28-6A91-49C5-BC88-2D7784511A7D}" dt="2026-03-12T13:37:46.383" v="836" actId="1076"/>
          <ac:spMkLst>
            <pc:docMk/>
            <pc:sldMk cId="2634723118" sldId="4919"/>
            <ac:spMk id="2" creationId="{D6F1AA04-66EA-8DE6-D347-C5E2BC9DBE7C}"/>
          </ac:spMkLst>
        </pc:spChg>
        <pc:spChg chg="mod">
          <ac:chgData name="Jessica Newport" userId="dede3334-717e-4998-a1ad-2432f5a188d4" providerId="ADAL" clId="{71450B28-6A91-49C5-BC88-2D7784511A7D}" dt="2026-03-12T13:37:52.233" v="838" actId="1076"/>
          <ac:spMkLst>
            <pc:docMk/>
            <pc:sldMk cId="2634723118" sldId="4919"/>
            <ac:spMk id="3" creationId="{85FD12E3-A4B6-496A-80F1-8E2A433631BE}"/>
          </ac:spMkLst>
        </pc:spChg>
        <pc:spChg chg="del mod">
          <ac:chgData name="Jessica Newport" userId="dede3334-717e-4998-a1ad-2432f5a188d4" providerId="ADAL" clId="{71450B28-6A91-49C5-BC88-2D7784511A7D}" dt="2026-03-12T13:37:23.005" v="827" actId="478"/>
          <ac:spMkLst>
            <pc:docMk/>
            <pc:sldMk cId="2634723118" sldId="4919"/>
            <ac:spMk id="4" creationId="{F12959FB-23D1-C08F-EA99-75E200970A8F}"/>
          </ac:spMkLst>
        </pc:spChg>
        <pc:spChg chg="del mod">
          <ac:chgData name="Jessica Newport" userId="dede3334-717e-4998-a1ad-2432f5a188d4" providerId="ADAL" clId="{71450B28-6A91-49C5-BC88-2D7784511A7D}" dt="2026-03-12T13:37:18.169" v="825" actId="478"/>
          <ac:spMkLst>
            <pc:docMk/>
            <pc:sldMk cId="2634723118" sldId="4919"/>
            <ac:spMk id="6" creationId="{F78124B9-F193-0C83-2606-6723D4DF033C}"/>
          </ac:spMkLst>
        </pc:spChg>
        <pc:spChg chg="del mod">
          <ac:chgData name="Jessica Newport" userId="dede3334-717e-4998-a1ad-2432f5a188d4" providerId="ADAL" clId="{71450B28-6A91-49C5-BC88-2D7784511A7D}" dt="2026-03-12T13:37:20.648" v="826" actId="478"/>
          <ac:spMkLst>
            <pc:docMk/>
            <pc:sldMk cId="2634723118" sldId="4919"/>
            <ac:spMk id="7" creationId="{07EBBD74-E2F3-1316-A5B3-7FD7038F9D25}"/>
          </ac:spMkLst>
        </pc:spChg>
        <pc:picChg chg="mod">
          <ac:chgData name="Jessica Newport" userId="dede3334-717e-4998-a1ad-2432f5a188d4" providerId="ADAL" clId="{71450B28-6A91-49C5-BC88-2D7784511A7D}" dt="2026-03-12T13:37:59.084" v="840" actId="1076"/>
          <ac:picMkLst>
            <pc:docMk/>
            <pc:sldMk cId="2634723118" sldId="4919"/>
            <ac:picMk id="5" creationId="{10C63DF7-5621-BE31-94CF-C8D26A863D61}"/>
          </ac:picMkLst>
        </pc:picChg>
      </pc:sldChg>
      <pc:sldChg chg="modSp add mod">
        <pc:chgData name="Jessica Newport" userId="dede3334-717e-4998-a1ad-2432f5a188d4" providerId="ADAL" clId="{71450B28-6A91-49C5-BC88-2D7784511A7D}" dt="2026-03-12T13:50:53.814" v="1213" actId="1076"/>
        <pc:sldMkLst>
          <pc:docMk/>
          <pc:sldMk cId="59141706" sldId="4924"/>
        </pc:sldMkLst>
        <pc:spChg chg="mod">
          <ac:chgData name="Jessica Newport" userId="dede3334-717e-4998-a1ad-2432f5a188d4" providerId="ADAL" clId="{71450B28-6A91-49C5-BC88-2D7784511A7D}" dt="2026-03-12T13:50:53.814" v="1213" actId="1076"/>
          <ac:spMkLst>
            <pc:docMk/>
            <pc:sldMk cId="59141706" sldId="4924"/>
            <ac:spMk id="3" creationId="{E5EBB62E-02BF-BC6A-AEB5-42ACB0F9D70D}"/>
          </ac:spMkLst>
        </pc:spChg>
        <pc:spChg chg="mod">
          <ac:chgData name="Jessica Newport" userId="dede3334-717e-4998-a1ad-2432f5a188d4" providerId="ADAL" clId="{71450B28-6A91-49C5-BC88-2D7784511A7D}" dt="2026-03-12T13:50:44.541" v="1212" actId="1076"/>
          <ac:spMkLst>
            <pc:docMk/>
            <pc:sldMk cId="59141706" sldId="4924"/>
            <ac:spMk id="4" creationId="{D6F95ECC-F799-D3AB-4CB4-B47C350EE4B3}"/>
          </ac:spMkLst>
        </pc:spChg>
        <pc:picChg chg="mod">
          <ac:chgData name="Jessica Newport" userId="dede3334-717e-4998-a1ad-2432f5a188d4" providerId="ADAL" clId="{71450B28-6A91-49C5-BC88-2D7784511A7D}" dt="2026-03-12T13:50:31.289" v="1209" actId="1076"/>
          <ac:picMkLst>
            <pc:docMk/>
            <pc:sldMk cId="59141706" sldId="4924"/>
            <ac:picMk id="5" creationId="{CB5A7CE2-5D18-B231-23FA-B9FD59F69459}"/>
          </ac:picMkLst>
        </pc:picChg>
      </pc:sldChg>
      <pc:sldChg chg="addSp delSp modSp add mod">
        <pc:chgData name="Jessica Newport" userId="dede3334-717e-4998-a1ad-2432f5a188d4" providerId="ADAL" clId="{71450B28-6A91-49C5-BC88-2D7784511A7D}" dt="2026-03-12T13:52:35.378" v="1234" actId="1076"/>
        <pc:sldMkLst>
          <pc:docMk/>
          <pc:sldMk cId="402097987" sldId="4925"/>
        </pc:sldMkLst>
        <pc:spChg chg="mod">
          <ac:chgData name="Jessica Newport" userId="dede3334-717e-4998-a1ad-2432f5a188d4" providerId="ADAL" clId="{71450B28-6A91-49C5-BC88-2D7784511A7D}" dt="2026-03-12T13:51:36.221" v="1224" actId="1076"/>
          <ac:spMkLst>
            <pc:docMk/>
            <pc:sldMk cId="402097987" sldId="4925"/>
            <ac:spMk id="3" creationId="{5F7A1CDA-8821-90B5-942B-4C1373A9DD39}"/>
          </ac:spMkLst>
        </pc:spChg>
        <pc:spChg chg="mod">
          <ac:chgData name="Jessica Newport" userId="dede3334-717e-4998-a1ad-2432f5a188d4" providerId="ADAL" clId="{71450B28-6A91-49C5-BC88-2D7784511A7D}" dt="2026-03-12T13:52:35.378" v="1234" actId="1076"/>
          <ac:spMkLst>
            <pc:docMk/>
            <pc:sldMk cId="402097987" sldId="4925"/>
            <ac:spMk id="4" creationId="{A09867A7-E786-7D7F-41BB-7F4E678D2C69}"/>
          </ac:spMkLst>
        </pc:spChg>
        <pc:picChg chg="del mod">
          <ac:chgData name="Jessica Newport" userId="dede3334-717e-4998-a1ad-2432f5a188d4" providerId="ADAL" clId="{71450B28-6A91-49C5-BC88-2D7784511A7D}" dt="2026-03-12T13:51:44.527" v="1227" actId="478"/>
          <ac:picMkLst>
            <pc:docMk/>
            <pc:sldMk cId="402097987" sldId="4925"/>
            <ac:picMk id="5" creationId="{3035C8FB-2E2D-2B0E-4150-96AA9B84C14B}"/>
          </ac:picMkLst>
        </pc:picChg>
        <pc:picChg chg="add mod">
          <ac:chgData name="Jessica Newport" userId="dede3334-717e-4998-a1ad-2432f5a188d4" providerId="ADAL" clId="{71450B28-6A91-49C5-BC88-2D7784511A7D}" dt="2026-03-12T13:52:21.525" v="1231" actId="1076"/>
          <ac:picMkLst>
            <pc:docMk/>
            <pc:sldMk cId="402097987" sldId="4925"/>
            <ac:picMk id="6" creationId="{BF043FD7-ECA0-6814-1289-0F17C6BB3FC7}"/>
          </ac:picMkLst>
        </pc:picChg>
      </pc:sldChg>
      <pc:sldChg chg="addSp delSp modSp add mod">
        <pc:chgData name="Jessica Newport" userId="dede3334-717e-4998-a1ad-2432f5a188d4" providerId="ADAL" clId="{71450B28-6A91-49C5-BC88-2D7784511A7D}" dt="2026-03-12T13:53:45.618" v="1251" actId="1076"/>
        <pc:sldMkLst>
          <pc:docMk/>
          <pc:sldMk cId="2550845663" sldId="4926"/>
        </pc:sldMkLst>
        <pc:spChg chg="mod">
          <ac:chgData name="Jessica Newport" userId="dede3334-717e-4998-a1ad-2432f5a188d4" providerId="ADAL" clId="{71450B28-6A91-49C5-BC88-2D7784511A7D}" dt="2026-03-12T13:52:58.456" v="1241" actId="1076"/>
          <ac:spMkLst>
            <pc:docMk/>
            <pc:sldMk cId="2550845663" sldId="4926"/>
            <ac:spMk id="3" creationId="{2C782D61-6FA0-6CD7-8288-5E75880C4D11}"/>
          </ac:spMkLst>
        </pc:spChg>
        <pc:spChg chg="mod">
          <ac:chgData name="Jessica Newport" userId="dede3334-717e-4998-a1ad-2432f5a188d4" providerId="ADAL" clId="{71450B28-6A91-49C5-BC88-2D7784511A7D}" dt="2026-03-12T13:53:12.451" v="1245" actId="1076"/>
          <ac:spMkLst>
            <pc:docMk/>
            <pc:sldMk cId="2550845663" sldId="4926"/>
            <ac:spMk id="4" creationId="{FD0720DF-8016-6FBF-EB6B-8A31AB07FBF1}"/>
          </ac:spMkLst>
        </pc:spChg>
        <pc:picChg chg="del mod">
          <ac:chgData name="Jessica Newport" userId="dede3334-717e-4998-a1ad-2432f5a188d4" providerId="ADAL" clId="{71450B28-6A91-49C5-BC88-2D7784511A7D}" dt="2026-03-12T13:53:13.977" v="1246" actId="478"/>
          <ac:picMkLst>
            <pc:docMk/>
            <pc:sldMk cId="2550845663" sldId="4926"/>
            <ac:picMk id="5" creationId="{A15BFAED-D754-AD54-9C2D-0D169406664E}"/>
          </ac:picMkLst>
        </pc:picChg>
        <pc:picChg chg="add mod">
          <ac:chgData name="Jessica Newport" userId="dede3334-717e-4998-a1ad-2432f5a188d4" providerId="ADAL" clId="{71450B28-6A91-49C5-BC88-2D7784511A7D}" dt="2026-03-12T13:53:45.618" v="1251" actId="1076"/>
          <ac:picMkLst>
            <pc:docMk/>
            <pc:sldMk cId="2550845663" sldId="4926"/>
            <ac:picMk id="6" creationId="{F2F1EE29-4C8D-414A-E4E4-F3E91BE78C7A}"/>
          </ac:picMkLst>
        </pc:picChg>
      </pc:sldChg>
      <pc:sldChg chg="addSp delSp modSp add mod">
        <pc:chgData name="Jessica Newport" userId="dede3334-717e-4998-a1ad-2432f5a188d4" providerId="ADAL" clId="{71450B28-6A91-49C5-BC88-2D7784511A7D}" dt="2026-03-12T13:55:59.125" v="1277" actId="1076"/>
        <pc:sldMkLst>
          <pc:docMk/>
          <pc:sldMk cId="629114971" sldId="4927"/>
        </pc:sldMkLst>
        <pc:spChg chg="mod">
          <ac:chgData name="Jessica Newport" userId="dede3334-717e-4998-a1ad-2432f5a188d4" providerId="ADAL" clId="{71450B28-6A91-49C5-BC88-2D7784511A7D}" dt="2026-03-12T13:54:59.252" v="1266" actId="1076"/>
          <ac:spMkLst>
            <pc:docMk/>
            <pc:sldMk cId="629114971" sldId="4927"/>
            <ac:spMk id="3" creationId="{9E261C7A-9696-7E5A-9066-C81543363EE2}"/>
          </ac:spMkLst>
        </pc:spChg>
        <pc:spChg chg="mod">
          <ac:chgData name="Jessica Newport" userId="dede3334-717e-4998-a1ad-2432f5a188d4" providerId="ADAL" clId="{71450B28-6A91-49C5-BC88-2D7784511A7D}" dt="2026-03-12T13:55:11.433" v="1270" actId="14100"/>
          <ac:spMkLst>
            <pc:docMk/>
            <pc:sldMk cId="629114971" sldId="4927"/>
            <ac:spMk id="4" creationId="{7ECC1623-3610-673A-D54B-884FF12EC6CF}"/>
          </ac:spMkLst>
        </pc:spChg>
        <pc:picChg chg="del mod">
          <ac:chgData name="Jessica Newport" userId="dede3334-717e-4998-a1ad-2432f5a188d4" providerId="ADAL" clId="{71450B28-6A91-49C5-BC88-2D7784511A7D}" dt="2026-03-12T13:55:15.455" v="1272" actId="478"/>
          <ac:picMkLst>
            <pc:docMk/>
            <pc:sldMk cId="629114971" sldId="4927"/>
            <ac:picMk id="5" creationId="{E14A06E7-BA05-1B03-C804-F2FEB751A15E}"/>
          </ac:picMkLst>
        </pc:picChg>
        <pc:picChg chg="add mod">
          <ac:chgData name="Jessica Newport" userId="dede3334-717e-4998-a1ad-2432f5a188d4" providerId="ADAL" clId="{71450B28-6A91-49C5-BC88-2D7784511A7D}" dt="2026-03-12T13:55:59.125" v="1277" actId="1076"/>
          <ac:picMkLst>
            <pc:docMk/>
            <pc:sldMk cId="629114971" sldId="4927"/>
            <ac:picMk id="6" creationId="{FBA42488-CFA0-9CD5-C4C1-EFF76EB12C16}"/>
          </ac:picMkLst>
        </pc:picChg>
      </pc:sldChg>
      <pc:sldChg chg="add del">
        <pc:chgData name="Jessica Newport" userId="dede3334-717e-4998-a1ad-2432f5a188d4" providerId="ADAL" clId="{71450B28-6A91-49C5-BC88-2D7784511A7D}" dt="2026-03-12T13:54:32.464" v="1261" actId="2696"/>
        <pc:sldMkLst>
          <pc:docMk/>
          <pc:sldMk cId="3304051785" sldId="4931"/>
        </pc:sldMkLst>
      </pc:sldChg>
      <pc:sldChg chg="del">
        <pc:chgData name="Jessica Newport" userId="dede3334-717e-4998-a1ad-2432f5a188d4" providerId="ADAL" clId="{71450B28-6A91-49C5-BC88-2D7784511A7D}" dt="2026-03-12T14:43:03.257" v="3196" actId="2696"/>
        <pc:sldMkLst>
          <pc:docMk/>
          <pc:sldMk cId="881807786" sldId="4934"/>
        </pc:sldMkLst>
      </pc:sldChg>
      <pc:sldChg chg="del">
        <pc:chgData name="Jessica Newport" userId="dede3334-717e-4998-a1ad-2432f5a188d4" providerId="ADAL" clId="{71450B28-6A91-49C5-BC88-2D7784511A7D}" dt="2026-03-12T17:13:46.736" v="3258" actId="2696"/>
        <pc:sldMkLst>
          <pc:docMk/>
          <pc:sldMk cId="1233236039" sldId="4935"/>
        </pc:sldMkLst>
      </pc:sldChg>
      <pc:sldChg chg="del">
        <pc:chgData name="Jessica Newport" userId="dede3334-717e-4998-a1ad-2432f5a188d4" providerId="ADAL" clId="{71450B28-6A91-49C5-BC88-2D7784511A7D}" dt="2026-03-12T17:15:09.122" v="3292" actId="2696"/>
        <pc:sldMkLst>
          <pc:docMk/>
          <pc:sldMk cId="955293914" sldId="4936"/>
        </pc:sldMkLst>
      </pc:sldChg>
      <pc:sldChg chg="del">
        <pc:chgData name="Jessica Newport" userId="dede3334-717e-4998-a1ad-2432f5a188d4" providerId="ADAL" clId="{71450B28-6A91-49C5-BC88-2D7784511A7D}" dt="2026-03-12T17:25:53.334" v="3384" actId="2696"/>
        <pc:sldMkLst>
          <pc:docMk/>
          <pc:sldMk cId="1146295219" sldId="4937"/>
        </pc:sldMkLst>
      </pc:sldChg>
      <pc:sldChg chg="del">
        <pc:chgData name="Jessica Newport" userId="dede3334-717e-4998-a1ad-2432f5a188d4" providerId="ADAL" clId="{71450B28-6A91-49C5-BC88-2D7784511A7D}" dt="2026-03-12T14:44:59.182" v="3244" actId="2696"/>
        <pc:sldMkLst>
          <pc:docMk/>
          <pc:sldMk cId="36014636" sldId="4938"/>
        </pc:sldMkLst>
      </pc:sldChg>
      <pc:sldChg chg="del">
        <pc:chgData name="Jessica Newport" userId="dede3334-717e-4998-a1ad-2432f5a188d4" providerId="ADAL" clId="{71450B28-6A91-49C5-BC88-2D7784511A7D}" dt="2026-03-12T14:31:08.649" v="3035" actId="2696"/>
        <pc:sldMkLst>
          <pc:docMk/>
          <pc:sldMk cId="658156090" sldId="4939"/>
        </pc:sldMkLst>
      </pc:sldChg>
      <pc:sldChg chg="del">
        <pc:chgData name="Jessica Newport" userId="dede3334-717e-4998-a1ad-2432f5a188d4" providerId="ADAL" clId="{71450B28-6A91-49C5-BC88-2D7784511A7D}" dt="2026-03-12T17:26:43.825" v="3412" actId="2696"/>
        <pc:sldMkLst>
          <pc:docMk/>
          <pc:sldMk cId="626881313" sldId="4940"/>
        </pc:sldMkLst>
      </pc:sldChg>
      <pc:sldChg chg="del">
        <pc:chgData name="Jessica Newport" userId="dede3334-717e-4998-a1ad-2432f5a188d4" providerId="ADAL" clId="{71450B28-6A91-49C5-BC88-2D7784511A7D}" dt="2026-03-12T17:28:52.960" v="3448" actId="2696"/>
        <pc:sldMkLst>
          <pc:docMk/>
          <pc:sldMk cId="2895501050" sldId="4941"/>
        </pc:sldMkLst>
      </pc:sldChg>
      <pc:sldChg chg="del">
        <pc:chgData name="Jessica Newport" userId="dede3334-717e-4998-a1ad-2432f5a188d4" providerId="ADAL" clId="{71450B28-6A91-49C5-BC88-2D7784511A7D}" dt="2026-03-12T17:31:08.735" v="3470" actId="2696"/>
        <pc:sldMkLst>
          <pc:docMk/>
          <pc:sldMk cId="756114518" sldId="4942"/>
        </pc:sldMkLst>
      </pc:sldChg>
      <pc:sldChg chg="del">
        <pc:chgData name="Jessica Newport" userId="dede3334-717e-4998-a1ad-2432f5a188d4" providerId="ADAL" clId="{71450B28-6A91-49C5-BC88-2D7784511A7D}" dt="2026-03-12T17:32:10.806" v="3496" actId="2696"/>
        <pc:sldMkLst>
          <pc:docMk/>
          <pc:sldMk cId="2817307292" sldId="4943"/>
        </pc:sldMkLst>
      </pc:sldChg>
      <pc:sldChg chg="modSp del mod">
        <pc:chgData name="Jessica Newport" userId="dede3334-717e-4998-a1ad-2432f5a188d4" providerId="ADAL" clId="{71450B28-6A91-49C5-BC88-2D7784511A7D}" dt="2026-03-12T17:33:49.103" v="3549" actId="2696"/>
        <pc:sldMkLst>
          <pc:docMk/>
          <pc:sldMk cId="2874222744" sldId="4944"/>
        </pc:sldMkLst>
        <pc:picChg chg="mod">
          <ac:chgData name="Jessica Newport" userId="dede3334-717e-4998-a1ad-2432f5a188d4" providerId="ADAL" clId="{71450B28-6A91-49C5-BC88-2D7784511A7D}" dt="2026-03-12T17:32:54.803" v="3534" actId="1076"/>
          <ac:picMkLst>
            <pc:docMk/>
            <pc:sldMk cId="2874222744" sldId="4944"/>
            <ac:picMk id="6" creationId="{ABDE1004-5F79-02B2-D435-D1D554809A93}"/>
          </ac:picMkLst>
        </pc:picChg>
      </pc:sldChg>
      <pc:sldChg chg="del">
        <pc:chgData name="Jessica Newport" userId="dede3334-717e-4998-a1ad-2432f5a188d4" providerId="ADAL" clId="{71450B28-6A91-49C5-BC88-2D7784511A7D}" dt="2026-03-12T17:35:09.156" v="3588" actId="2696"/>
        <pc:sldMkLst>
          <pc:docMk/>
          <pc:sldMk cId="113912986" sldId="4945"/>
        </pc:sldMkLst>
      </pc:sldChg>
      <pc:sldChg chg="del">
        <pc:chgData name="Jessica Newport" userId="dede3334-717e-4998-a1ad-2432f5a188d4" providerId="ADAL" clId="{71450B28-6A91-49C5-BC88-2D7784511A7D}" dt="2026-03-12T17:35:47.007" v="3593" actId="2696"/>
        <pc:sldMkLst>
          <pc:docMk/>
          <pc:sldMk cId="1052997808" sldId="4946"/>
        </pc:sldMkLst>
      </pc:sldChg>
      <pc:sldChg chg="del">
        <pc:chgData name="Jessica Newport" userId="dede3334-717e-4998-a1ad-2432f5a188d4" providerId="ADAL" clId="{71450B28-6A91-49C5-BC88-2D7784511A7D}" dt="2026-03-12T17:36:23.981" v="3600" actId="2696"/>
        <pc:sldMkLst>
          <pc:docMk/>
          <pc:sldMk cId="3609791372" sldId="4947"/>
        </pc:sldMkLst>
      </pc:sldChg>
      <pc:sldChg chg="del">
        <pc:chgData name="Jessica Newport" userId="dede3334-717e-4998-a1ad-2432f5a188d4" providerId="ADAL" clId="{71450B28-6A91-49C5-BC88-2D7784511A7D}" dt="2026-03-12T17:38:24.982" v="3608" actId="2696"/>
        <pc:sldMkLst>
          <pc:docMk/>
          <pc:sldMk cId="2121601809" sldId="4948"/>
        </pc:sldMkLst>
      </pc:sldChg>
      <pc:sldChg chg="del">
        <pc:chgData name="Jessica Newport" userId="dede3334-717e-4998-a1ad-2432f5a188d4" providerId="ADAL" clId="{71450B28-6A91-49C5-BC88-2D7784511A7D}" dt="2026-03-12T13:26:01.016" v="604" actId="2696"/>
        <pc:sldMkLst>
          <pc:docMk/>
          <pc:sldMk cId="84561557" sldId="4949"/>
        </pc:sldMkLst>
      </pc:sldChg>
      <pc:sldChg chg="del">
        <pc:chgData name="Jessica Newport" userId="dede3334-717e-4998-a1ad-2432f5a188d4" providerId="ADAL" clId="{71450B28-6A91-49C5-BC88-2D7784511A7D}" dt="2026-03-12T14:00:47.744" v="1382" actId="2696"/>
        <pc:sldMkLst>
          <pc:docMk/>
          <pc:sldMk cId="3232613710" sldId="4950"/>
        </pc:sldMkLst>
      </pc:sldChg>
      <pc:sldChg chg="del">
        <pc:chgData name="Jessica Newport" userId="dede3334-717e-4998-a1ad-2432f5a188d4" providerId="ADAL" clId="{71450B28-6A91-49C5-BC88-2D7784511A7D}" dt="2026-03-12T14:17:04.600" v="2851" actId="2696"/>
        <pc:sldMkLst>
          <pc:docMk/>
          <pc:sldMk cId="1072208178" sldId="4952"/>
        </pc:sldMkLst>
      </pc:sldChg>
      <pc:sldChg chg="del">
        <pc:chgData name="Jessica Newport" userId="dede3334-717e-4998-a1ad-2432f5a188d4" providerId="ADAL" clId="{71450B28-6A91-49C5-BC88-2D7784511A7D}" dt="2026-03-12T17:17:30.372" v="3339" actId="2696"/>
        <pc:sldMkLst>
          <pc:docMk/>
          <pc:sldMk cId="109769921" sldId="4953"/>
        </pc:sldMkLst>
      </pc:sldChg>
      <pc:sldChg chg="modSp add mod">
        <pc:chgData name="Jessica Newport" userId="dede3334-717e-4998-a1ad-2432f5a188d4" providerId="ADAL" clId="{71450B28-6A91-49C5-BC88-2D7784511A7D}" dt="2026-03-12T13:12:05.069" v="234" actId="20577"/>
        <pc:sldMkLst>
          <pc:docMk/>
          <pc:sldMk cId="3635856056" sldId="4954"/>
        </pc:sldMkLst>
        <pc:spChg chg="mod">
          <ac:chgData name="Jessica Newport" userId="dede3334-717e-4998-a1ad-2432f5a188d4" providerId="ADAL" clId="{71450B28-6A91-49C5-BC88-2D7784511A7D}" dt="2026-03-12T13:12:05.069" v="234" actId="20577"/>
          <ac:spMkLst>
            <pc:docMk/>
            <pc:sldMk cId="3635856056" sldId="4954"/>
            <ac:spMk id="6" creationId="{A1487B87-B0D4-B776-8418-74219CB9F300}"/>
          </ac:spMkLst>
        </pc:spChg>
      </pc:sldChg>
      <pc:sldChg chg="delSp modSp add del mod">
        <pc:chgData name="Jessica Newport" userId="dede3334-717e-4998-a1ad-2432f5a188d4" providerId="ADAL" clId="{71450B28-6A91-49C5-BC88-2D7784511A7D}" dt="2026-03-12T13:20:55.663" v="331" actId="2696"/>
        <pc:sldMkLst>
          <pc:docMk/>
          <pc:sldMk cId="2702608805" sldId="4955"/>
        </pc:sldMkLst>
        <pc:spChg chg="mod">
          <ac:chgData name="Jessica Newport" userId="dede3334-717e-4998-a1ad-2432f5a188d4" providerId="ADAL" clId="{71450B28-6A91-49C5-BC88-2D7784511A7D}" dt="2026-03-12T13:18:15.281" v="263" actId="20577"/>
          <ac:spMkLst>
            <pc:docMk/>
            <pc:sldMk cId="2702608805" sldId="4955"/>
            <ac:spMk id="2" creationId="{D365CE88-E9A7-B6C3-8B65-0BF1F3B7D44D}"/>
          </ac:spMkLst>
        </pc:spChg>
        <pc:spChg chg="mod">
          <ac:chgData name="Jessica Newport" userId="dede3334-717e-4998-a1ad-2432f5a188d4" providerId="ADAL" clId="{71450B28-6A91-49C5-BC88-2D7784511A7D}" dt="2026-03-12T13:18:38.698" v="329" actId="20577"/>
          <ac:spMkLst>
            <pc:docMk/>
            <pc:sldMk cId="2702608805" sldId="4955"/>
            <ac:spMk id="6" creationId="{933EF087-E7CE-A7DE-3E95-C5DC3913BC1B}"/>
          </ac:spMkLst>
        </pc:spChg>
        <pc:picChg chg="del">
          <ac:chgData name="Jessica Newport" userId="dede3334-717e-4998-a1ad-2432f5a188d4" providerId="ADAL" clId="{71450B28-6A91-49C5-BC88-2D7784511A7D}" dt="2026-03-12T13:18:17.446" v="264" actId="478"/>
          <ac:picMkLst>
            <pc:docMk/>
            <pc:sldMk cId="2702608805" sldId="4955"/>
            <ac:picMk id="3" creationId="{31987EAC-39B8-461F-E99B-F35FEEEEEA40}"/>
          </ac:picMkLst>
        </pc:picChg>
      </pc:sldChg>
      <pc:sldChg chg="addSp delSp modSp add mod">
        <pc:chgData name="Jessica Newport" userId="dede3334-717e-4998-a1ad-2432f5a188d4" providerId="ADAL" clId="{71450B28-6A91-49C5-BC88-2D7784511A7D}" dt="2026-03-12T13:27:59.674" v="628" actId="1076"/>
        <pc:sldMkLst>
          <pc:docMk/>
          <pc:sldMk cId="2502826906" sldId="4985"/>
        </pc:sldMkLst>
        <pc:spChg chg="mod">
          <ac:chgData name="Jessica Newport" userId="dede3334-717e-4998-a1ad-2432f5a188d4" providerId="ADAL" clId="{71450B28-6A91-49C5-BC88-2D7784511A7D}" dt="2026-03-12T13:27:59.674" v="628" actId="1076"/>
          <ac:spMkLst>
            <pc:docMk/>
            <pc:sldMk cId="2502826906" sldId="4985"/>
            <ac:spMk id="2" creationId="{3ECFE3E8-8C40-36EB-A29C-98B3B5C828E4}"/>
          </ac:spMkLst>
        </pc:spChg>
        <pc:spChg chg="add del mod">
          <ac:chgData name="Jessica Newport" userId="dede3334-717e-4998-a1ad-2432f5a188d4" providerId="ADAL" clId="{71450B28-6A91-49C5-BC88-2D7784511A7D}" dt="2026-03-12T13:27:56.475" v="627" actId="478"/>
          <ac:spMkLst>
            <pc:docMk/>
            <pc:sldMk cId="2502826906" sldId="4985"/>
            <ac:spMk id="7" creationId="{333BEF61-5B97-10E3-8F14-15DC15C5813B}"/>
          </ac:spMkLst>
        </pc:spChg>
        <pc:picChg chg="del">
          <ac:chgData name="Jessica Newport" userId="dede3334-717e-4998-a1ad-2432f5a188d4" providerId="ADAL" clId="{71450B28-6A91-49C5-BC88-2D7784511A7D}" dt="2026-03-12T13:27:50.265" v="625" actId="478"/>
          <ac:picMkLst>
            <pc:docMk/>
            <pc:sldMk cId="2502826906" sldId="4985"/>
            <ac:picMk id="5" creationId="{8E164E0F-9DF4-7101-161F-B17163559912}"/>
          </ac:picMkLst>
        </pc:picChg>
        <pc:picChg chg="add mod">
          <ac:chgData name="Jessica Newport" userId="dede3334-717e-4998-a1ad-2432f5a188d4" providerId="ADAL" clId="{71450B28-6A91-49C5-BC88-2D7784511A7D}" dt="2026-03-12T13:27:54.412" v="626" actId="1076"/>
          <ac:picMkLst>
            <pc:docMk/>
            <pc:sldMk cId="2502826906" sldId="4985"/>
            <ac:picMk id="6" creationId="{24C83921-C4A2-07E6-5AD7-B7E3F88181F0}"/>
          </ac:picMkLst>
        </pc:picChg>
      </pc:sldChg>
      <pc:sldChg chg="add modNotesTx">
        <pc:chgData name="Jessica Newport" userId="dede3334-717e-4998-a1ad-2432f5a188d4" providerId="ADAL" clId="{71450B28-6A91-49C5-BC88-2D7784511A7D}" dt="2026-03-12T13:21:19.407" v="428" actId="20577"/>
        <pc:sldMkLst>
          <pc:docMk/>
          <pc:sldMk cId="2983645998" sldId="4997"/>
        </pc:sldMkLst>
      </pc:sldChg>
      <pc:sldChg chg="addSp delSp modSp add mod ord">
        <pc:chgData name="Jessica Newport" userId="dede3334-717e-4998-a1ad-2432f5a188d4" providerId="ADAL" clId="{71450B28-6A91-49C5-BC88-2D7784511A7D}" dt="2026-03-12T13:25:29.244" v="602" actId="3062"/>
        <pc:sldMkLst>
          <pc:docMk/>
          <pc:sldMk cId="3275849173" sldId="4998"/>
        </pc:sldMkLst>
        <pc:spChg chg="mod">
          <ac:chgData name="Jessica Newport" userId="dede3334-717e-4998-a1ad-2432f5a188d4" providerId="ADAL" clId="{71450B28-6A91-49C5-BC88-2D7784511A7D}" dt="2026-03-12T13:23:00.665" v="486" actId="1076"/>
          <ac:spMkLst>
            <pc:docMk/>
            <pc:sldMk cId="3275849173" sldId="4998"/>
            <ac:spMk id="2" creationId="{E82AA274-F36E-1BF2-0CDB-E747CB7C72BD}"/>
          </ac:spMkLst>
        </pc:spChg>
        <pc:spChg chg="mod">
          <ac:chgData name="Jessica Newport" userId="dede3334-717e-4998-a1ad-2432f5a188d4" providerId="ADAL" clId="{71450B28-6A91-49C5-BC88-2D7784511A7D}" dt="2026-03-12T13:24:56.818" v="598" actId="1076"/>
          <ac:spMkLst>
            <pc:docMk/>
            <pc:sldMk cId="3275849173" sldId="4998"/>
            <ac:spMk id="6" creationId="{62492FBF-92A4-1C23-2971-D207BE30100B}"/>
          </ac:spMkLst>
        </pc:spChg>
        <pc:spChg chg="add mod">
          <ac:chgData name="Jessica Newport" userId="dede3334-717e-4998-a1ad-2432f5a188d4" providerId="ADAL" clId="{71450B28-6A91-49C5-BC88-2D7784511A7D}" dt="2026-03-12T13:25:29.244" v="602" actId="3062"/>
          <ac:spMkLst>
            <pc:docMk/>
            <pc:sldMk cId="3275849173" sldId="4998"/>
            <ac:spMk id="8" creationId="{9BFA1808-0B5F-E65A-BEFF-CED698DCC3C9}"/>
          </ac:spMkLst>
        </pc:spChg>
        <pc:spChg chg="add del mod">
          <ac:chgData name="Jessica Newport" userId="dede3334-717e-4998-a1ad-2432f5a188d4" providerId="ADAL" clId="{71450B28-6A91-49C5-BC88-2D7784511A7D}" dt="2026-03-12T13:25:13.769" v="601" actId="478"/>
          <ac:spMkLst>
            <pc:docMk/>
            <pc:sldMk cId="3275849173" sldId="4998"/>
            <ac:spMk id="9" creationId="{CE507AB2-AD13-3C65-D954-775866265D9A}"/>
          </ac:spMkLst>
        </pc:spChg>
        <pc:picChg chg="del">
          <ac:chgData name="Jessica Newport" userId="dede3334-717e-4998-a1ad-2432f5a188d4" providerId="ADAL" clId="{71450B28-6A91-49C5-BC88-2D7784511A7D}" dt="2026-03-12T13:22:04.490" v="479" actId="478"/>
          <ac:picMkLst>
            <pc:docMk/>
            <pc:sldMk cId="3275849173" sldId="4998"/>
            <ac:picMk id="3" creationId="{D55D7661-01CC-2A18-320C-72144CFADA73}"/>
          </ac:picMkLst>
        </pc:picChg>
        <pc:picChg chg="add mod">
          <ac:chgData name="Jessica Newport" userId="dede3334-717e-4998-a1ad-2432f5a188d4" providerId="ADAL" clId="{71450B28-6A91-49C5-BC88-2D7784511A7D}" dt="2026-03-12T13:23:34.579" v="491" actId="1076"/>
          <ac:picMkLst>
            <pc:docMk/>
            <pc:sldMk cId="3275849173" sldId="4998"/>
            <ac:picMk id="7" creationId="{C0013ECE-1A76-CC66-2B72-036061A914B3}"/>
          </ac:picMkLst>
        </pc:picChg>
      </pc:sldChg>
      <pc:sldChg chg="modSp add mod">
        <pc:chgData name="Jessica Newport" userId="dede3334-717e-4998-a1ad-2432f5a188d4" providerId="ADAL" clId="{71450B28-6A91-49C5-BC88-2D7784511A7D}" dt="2026-03-12T13:40:33.438" v="1000" actId="5793"/>
        <pc:sldMkLst>
          <pc:docMk/>
          <pc:sldMk cId="2897833828" sldId="4999"/>
        </pc:sldMkLst>
        <pc:spChg chg="mod">
          <ac:chgData name="Jessica Newport" userId="dede3334-717e-4998-a1ad-2432f5a188d4" providerId="ADAL" clId="{71450B28-6A91-49C5-BC88-2D7784511A7D}" dt="2026-03-12T13:40:33.438" v="1000" actId="5793"/>
          <ac:spMkLst>
            <pc:docMk/>
            <pc:sldMk cId="2897833828" sldId="4999"/>
            <ac:spMk id="2" creationId="{9766C072-14E9-5D66-B790-55909C3D34AC}"/>
          </ac:spMkLst>
        </pc:spChg>
        <pc:spChg chg="mod">
          <ac:chgData name="Jessica Newport" userId="dede3334-717e-4998-a1ad-2432f5a188d4" providerId="ADAL" clId="{71450B28-6A91-49C5-BC88-2D7784511A7D}" dt="2026-03-12T13:38:35.069" v="855" actId="20577"/>
          <ac:spMkLst>
            <pc:docMk/>
            <pc:sldMk cId="2897833828" sldId="4999"/>
            <ac:spMk id="3" creationId="{761F0FA4-3B00-A786-5CF6-42C496B99425}"/>
          </ac:spMkLst>
        </pc:spChg>
      </pc:sldChg>
      <pc:sldChg chg="modSp add mod">
        <pc:chgData name="Jessica Newport" userId="dede3334-717e-4998-a1ad-2432f5a188d4" providerId="ADAL" clId="{71450B28-6A91-49C5-BC88-2D7784511A7D}" dt="2026-03-12T13:41:26.948" v="1087" actId="20577"/>
        <pc:sldMkLst>
          <pc:docMk/>
          <pc:sldMk cId="2398033846" sldId="5000"/>
        </pc:sldMkLst>
        <pc:spChg chg="mod">
          <ac:chgData name="Jessica Newport" userId="dede3334-717e-4998-a1ad-2432f5a188d4" providerId="ADAL" clId="{71450B28-6A91-49C5-BC88-2D7784511A7D}" dt="2026-03-12T13:41:26.948" v="1087" actId="20577"/>
          <ac:spMkLst>
            <pc:docMk/>
            <pc:sldMk cId="2398033846" sldId="5000"/>
            <ac:spMk id="2" creationId="{34D028A9-BA05-E0D5-C5BD-CC324105671C}"/>
          </ac:spMkLst>
        </pc:spChg>
      </pc:sldChg>
      <pc:sldChg chg="modSp add mod">
        <pc:chgData name="Jessica Newport" userId="dede3334-717e-4998-a1ad-2432f5a188d4" providerId="ADAL" clId="{71450B28-6A91-49C5-BC88-2D7784511A7D}" dt="2026-03-12T13:42:41.148" v="1128" actId="2711"/>
        <pc:sldMkLst>
          <pc:docMk/>
          <pc:sldMk cId="3452979350" sldId="5001"/>
        </pc:sldMkLst>
        <pc:spChg chg="mod">
          <ac:chgData name="Jessica Newport" userId="dede3334-717e-4998-a1ad-2432f5a188d4" providerId="ADAL" clId="{71450B28-6A91-49C5-BC88-2D7784511A7D}" dt="2026-03-12T13:42:41.148" v="1128" actId="2711"/>
          <ac:spMkLst>
            <pc:docMk/>
            <pc:sldMk cId="3452979350" sldId="5001"/>
            <ac:spMk id="2" creationId="{67A181F6-FC40-C749-6AC4-728BF575C105}"/>
          </ac:spMkLst>
        </pc:spChg>
        <pc:spChg chg="mod">
          <ac:chgData name="Jessica Newport" userId="dede3334-717e-4998-a1ad-2432f5a188d4" providerId="ADAL" clId="{71450B28-6A91-49C5-BC88-2D7784511A7D}" dt="2026-03-12T13:42:19.555" v="1125" actId="20577"/>
          <ac:spMkLst>
            <pc:docMk/>
            <pc:sldMk cId="3452979350" sldId="5001"/>
            <ac:spMk id="3" creationId="{2619FADA-A2D6-3F06-AB5E-CE50342D58A5}"/>
          </ac:spMkLst>
        </pc:spChg>
      </pc:sldChg>
      <pc:sldChg chg="addSp delSp modSp add mod modAnim modNotesTx">
        <pc:chgData name="Jessica Newport" userId="dede3334-717e-4998-a1ad-2432f5a188d4" providerId="ADAL" clId="{71450B28-6A91-49C5-BC88-2D7784511A7D}" dt="2026-03-12T13:46:44.370" v="1167" actId="1076"/>
        <pc:sldMkLst>
          <pc:docMk/>
          <pc:sldMk cId="1574050583" sldId="5002"/>
        </pc:sldMkLst>
        <pc:spChg chg="del">
          <ac:chgData name="Jessica Newport" userId="dede3334-717e-4998-a1ad-2432f5a188d4" providerId="ADAL" clId="{71450B28-6A91-49C5-BC88-2D7784511A7D}" dt="2026-03-12T13:44:41.255" v="1131" actId="478"/>
          <ac:spMkLst>
            <pc:docMk/>
            <pc:sldMk cId="1574050583" sldId="5002"/>
            <ac:spMk id="2" creationId="{1584609D-2073-F462-151F-A8BC6BF14438}"/>
          </ac:spMkLst>
        </pc:spChg>
        <pc:spChg chg="del">
          <ac:chgData name="Jessica Newport" userId="dede3334-717e-4998-a1ad-2432f5a188d4" providerId="ADAL" clId="{71450B28-6A91-49C5-BC88-2D7784511A7D}" dt="2026-03-12T13:44:47.031" v="1133" actId="478"/>
          <ac:spMkLst>
            <pc:docMk/>
            <pc:sldMk cId="1574050583" sldId="5002"/>
            <ac:spMk id="3" creationId="{25F2E28F-5019-D865-44B1-E0BDC3637721}"/>
          </ac:spMkLst>
        </pc:spChg>
        <pc:spChg chg="add del mod">
          <ac:chgData name="Jessica Newport" userId="dede3334-717e-4998-a1ad-2432f5a188d4" providerId="ADAL" clId="{71450B28-6A91-49C5-BC88-2D7784511A7D}" dt="2026-03-12T13:44:49.413" v="1134" actId="478"/>
          <ac:spMkLst>
            <pc:docMk/>
            <pc:sldMk cId="1574050583" sldId="5002"/>
            <ac:spMk id="6" creationId="{F0C69AFA-F1BC-17F9-9769-1977024C9D46}"/>
          </ac:spMkLst>
        </pc:spChg>
        <pc:spChg chg="add mod">
          <ac:chgData name="Jessica Newport" userId="dede3334-717e-4998-a1ad-2432f5a188d4" providerId="ADAL" clId="{71450B28-6A91-49C5-BC88-2D7784511A7D}" dt="2026-03-12T13:46:44.370" v="1167" actId="1076"/>
          <ac:spMkLst>
            <pc:docMk/>
            <pc:sldMk cId="1574050583" sldId="5002"/>
            <ac:spMk id="8" creationId="{BA09CA47-7FED-0992-9C40-B53A5129A108}"/>
          </ac:spMkLst>
        </pc:spChg>
        <pc:picChg chg="del">
          <ac:chgData name="Jessica Newport" userId="dede3334-717e-4998-a1ad-2432f5a188d4" providerId="ADAL" clId="{71450B28-6A91-49C5-BC88-2D7784511A7D}" dt="2026-03-12T13:44:44.044" v="1132" actId="478"/>
          <ac:picMkLst>
            <pc:docMk/>
            <pc:sldMk cId="1574050583" sldId="5002"/>
            <ac:picMk id="5" creationId="{510F991C-B358-9F4E-4639-A0C713266C79}"/>
          </ac:picMkLst>
        </pc:picChg>
        <pc:picChg chg="add mod">
          <ac:chgData name="Jessica Newport" userId="dede3334-717e-4998-a1ad-2432f5a188d4" providerId="ADAL" clId="{71450B28-6A91-49C5-BC88-2D7784511A7D}" dt="2026-03-12T13:46:40.109" v="1166" actId="1076"/>
          <ac:picMkLst>
            <pc:docMk/>
            <pc:sldMk cId="1574050583" sldId="5002"/>
            <ac:picMk id="7" creationId="{7DA77AE7-B48C-8F19-1565-0DF164722CFD}"/>
          </ac:picMkLst>
        </pc:picChg>
      </pc:sldChg>
      <pc:sldChg chg="addSp delSp modSp add mod ord">
        <pc:chgData name="Jessica Newport" userId="dede3334-717e-4998-a1ad-2432f5a188d4" providerId="ADAL" clId="{71450B28-6A91-49C5-BC88-2D7784511A7D}" dt="2026-03-12T13:48:08.623" v="1197" actId="14100"/>
        <pc:sldMkLst>
          <pc:docMk/>
          <pc:sldMk cId="2781135592" sldId="5003"/>
        </pc:sldMkLst>
        <pc:spChg chg="mod">
          <ac:chgData name="Jessica Newport" userId="dede3334-717e-4998-a1ad-2432f5a188d4" providerId="ADAL" clId="{71450B28-6A91-49C5-BC88-2D7784511A7D}" dt="2026-03-12T13:47:12.694" v="1189" actId="20577"/>
          <ac:spMkLst>
            <pc:docMk/>
            <pc:sldMk cId="2781135592" sldId="5003"/>
            <ac:spMk id="2" creationId="{3FFC4E0F-3F0C-F7EF-2D2D-A391968ABFE7}"/>
          </ac:spMkLst>
        </pc:spChg>
        <pc:spChg chg="add del mod">
          <ac:chgData name="Jessica Newport" userId="dede3334-717e-4998-a1ad-2432f5a188d4" providerId="ADAL" clId="{71450B28-6A91-49C5-BC88-2D7784511A7D}" dt="2026-03-12T13:48:05.622" v="1196" actId="478"/>
          <ac:spMkLst>
            <pc:docMk/>
            <pc:sldMk cId="2781135592" sldId="5003"/>
            <ac:spMk id="7" creationId="{12EE6882-7B57-AA0F-4627-FEF69B36F7AB}"/>
          </ac:spMkLst>
        </pc:spChg>
        <pc:picChg chg="add mod">
          <ac:chgData name="Jessica Newport" userId="dede3334-717e-4998-a1ad-2432f5a188d4" providerId="ADAL" clId="{71450B28-6A91-49C5-BC88-2D7784511A7D}" dt="2026-03-12T13:48:08.623" v="1197" actId="14100"/>
          <ac:picMkLst>
            <pc:docMk/>
            <pc:sldMk cId="2781135592" sldId="5003"/>
            <ac:picMk id="5" creationId="{D3976CC2-6AAE-D85B-3AE4-3517E3BCFCEF}"/>
          </ac:picMkLst>
        </pc:picChg>
        <pc:picChg chg="del">
          <ac:chgData name="Jessica Newport" userId="dede3334-717e-4998-a1ad-2432f5a188d4" providerId="ADAL" clId="{71450B28-6A91-49C5-BC88-2D7784511A7D}" dt="2026-03-12T13:47:14.471" v="1190" actId="478"/>
          <ac:picMkLst>
            <pc:docMk/>
            <pc:sldMk cId="2781135592" sldId="5003"/>
            <ac:picMk id="6" creationId="{82D73FC5-98CC-CA5D-50C6-C0A162C501F1}"/>
          </ac:picMkLst>
        </pc:picChg>
      </pc:sldChg>
      <pc:sldChg chg="modSp add mod modNotesTx">
        <pc:chgData name="Jessica Newport" userId="dede3334-717e-4998-a1ad-2432f5a188d4" providerId="ADAL" clId="{71450B28-6A91-49C5-BC88-2D7784511A7D}" dt="2026-03-12T13:54:28.633" v="1260" actId="20577"/>
        <pc:sldMkLst>
          <pc:docMk/>
          <pc:sldMk cId="3717032482" sldId="5004"/>
        </pc:sldMkLst>
        <pc:spChg chg="mod">
          <ac:chgData name="Jessica Newport" userId="dede3334-717e-4998-a1ad-2432f5a188d4" providerId="ADAL" clId="{71450B28-6A91-49C5-BC88-2D7784511A7D}" dt="2026-03-12T13:54:24.495" v="1259" actId="1076"/>
          <ac:spMkLst>
            <pc:docMk/>
            <pc:sldMk cId="3717032482" sldId="5004"/>
            <ac:spMk id="4" creationId="{7FC80BB8-8EF4-F254-037D-87BBE61C2FAA}"/>
          </ac:spMkLst>
        </pc:spChg>
      </pc:sldChg>
      <pc:sldChg chg="addSp delSp modSp add mod modAnim modNotesTx">
        <pc:chgData name="Jessica Newport" userId="dede3334-717e-4998-a1ad-2432f5a188d4" providerId="ADAL" clId="{71450B28-6A91-49C5-BC88-2D7784511A7D}" dt="2026-03-12T14:00:40.377" v="1381" actId="14100"/>
        <pc:sldMkLst>
          <pc:docMk/>
          <pc:sldMk cId="1645044371" sldId="5005"/>
        </pc:sldMkLst>
        <pc:spChg chg="del">
          <ac:chgData name="Jessica Newport" userId="dede3334-717e-4998-a1ad-2432f5a188d4" providerId="ADAL" clId="{71450B28-6A91-49C5-BC88-2D7784511A7D}" dt="2026-03-12T13:58:27.804" v="1279" actId="478"/>
          <ac:spMkLst>
            <pc:docMk/>
            <pc:sldMk cId="1645044371" sldId="5005"/>
            <ac:spMk id="3" creationId="{963D484D-014E-8261-4DDF-A8C2F537C5FD}"/>
          </ac:spMkLst>
        </pc:spChg>
        <pc:spChg chg="mod">
          <ac:chgData name="Jessica Newport" userId="dede3334-717e-4998-a1ad-2432f5a188d4" providerId="ADAL" clId="{71450B28-6A91-49C5-BC88-2D7784511A7D}" dt="2026-03-12T14:00:40.377" v="1381" actId="14100"/>
          <ac:spMkLst>
            <pc:docMk/>
            <pc:sldMk cId="1645044371" sldId="5005"/>
            <ac:spMk id="4" creationId="{70AE1B7B-84F2-2D01-ED38-9014906C3301}"/>
          </ac:spMkLst>
        </pc:spChg>
        <pc:picChg chg="add mod">
          <ac:chgData name="Jessica Newport" userId="dede3334-717e-4998-a1ad-2432f5a188d4" providerId="ADAL" clId="{71450B28-6A91-49C5-BC88-2D7784511A7D}" dt="2026-03-12T14:00:23.661" v="1377" actId="14100"/>
          <ac:picMkLst>
            <pc:docMk/>
            <pc:sldMk cId="1645044371" sldId="5005"/>
            <ac:picMk id="2" creationId="{D72C11F1-1B1D-2530-6477-F8A7581AB4BC}"/>
          </ac:picMkLst>
        </pc:picChg>
        <pc:picChg chg="del">
          <ac:chgData name="Jessica Newport" userId="dede3334-717e-4998-a1ad-2432f5a188d4" providerId="ADAL" clId="{71450B28-6A91-49C5-BC88-2D7784511A7D}" dt="2026-03-12T13:58:29.196" v="1280" actId="478"/>
          <ac:picMkLst>
            <pc:docMk/>
            <pc:sldMk cId="1645044371" sldId="5005"/>
            <ac:picMk id="6" creationId="{87A0F554-583F-FBCD-7EBD-E5F826433AB2}"/>
          </ac:picMkLst>
        </pc:picChg>
      </pc:sldChg>
      <pc:sldChg chg="addSp delSp modSp add mod ord modNotesTx">
        <pc:chgData name="Jessica Newport" userId="dede3334-717e-4998-a1ad-2432f5a188d4" providerId="ADAL" clId="{71450B28-6A91-49C5-BC88-2D7784511A7D}" dt="2026-03-12T14:15:49.687" v="2846" actId="1076"/>
        <pc:sldMkLst>
          <pc:docMk/>
          <pc:sldMk cId="2409606832" sldId="5006"/>
        </pc:sldMkLst>
        <pc:spChg chg="add mod">
          <ac:chgData name="Jessica Newport" userId="dede3334-717e-4998-a1ad-2432f5a188d4" providerId="ADAL" clId="{71450B28-6A91-49C5-BC88-2D7784511A7D}" dt="2026-03-12T14:11:58.037" v="2643" actId="20577"/>
          <ac:spMkLst>
            <pc:docMk/>
            <pc:sldMk cId="2409606832" sldId="5006"/>
            <ac:spMk id="2" creationId="{BD9D83DE-8F8B-7A72-7FBF-F7A4E7C2EA53}"/>
          </ac:spMkLst>
        </pc:spChg>
        <pc:spChg chg="mod">
          <ac:chgData name="Jessica Newport" userId="dede3334-717e-4998-a1ad-2432f5a188d4" providerId="ADAL" clId="{71450B28-6A91-49C5-BC88-2D7784511A7D}" dt="2026-03-12T14:03:20.168" v="1434" actId="1076"/>
          <ac:spMkLst>
            <pc:docMk/>
            <pc:sldMk cId="2409606832" sldId="5006"/>
            <ac:spMk id="3" creationId="{3D95873A-76EE-2B26-E3BD-A2022D8AC9F0}"/>
          </ac:spMkLst>
        </pc:spChg>
        <pc:spChg chg="del">
          <ac:chgData name="Jessica Newport" userId="dede3334-717e-4998-a1ad-2432f5a188d4" providerId="ADAL" clId="{71450B28-6A91-49C5-BC88-2D7784511A7D}" dt="2026-03-12T14:02:36.444" v="1387" actId="478"/>
          <ac:spMkLst>
            <pc:docMk/>
            <pc:sldMk cId="2409606832" sldId="5006"/>
            <ac:spMk id="4" creationId="{04FCF073-A0EB-08F6-453C-5B66D3A15389}"/>
          </ac:spMkLst>
        </pc:spChg>
        <pc:picChg chg="del">
          <ac:chgData name="Jessica Newport" userId="dede3334-717e-4998-a1ad-2432f5a188d4" providerId="ADAL" clId="{71450B28-6A91-49C5-BC88-2D7784511A7D}" dt="2026-03-12T14:02:38.985" v="1388" actId="478"/>
          <ac:picMkLst>
            <pc:docMk/>
            <pc:sldMk cId="2409606832" sldId="5006"/>
            <ac:picMk id="6" creationId="{36E81DF5-0449-264F-F5F6-4D0149856777}"/>
          </ac:picMkLst>
        </pc:picChg>
        <pc:picChg chg="add mod">
          <ac:chgData name="Jessica Newport" userId="dede3334-717e-4998-a1ad-2432f5a188d4" providerId="ADAL" clId="{71450B28-6A91-49C5-BC88-2D7784511A7D}" dt="2026-03-12T14:15:49.687" v="2846" actId="1076"/>
          <ac:picMkLst>
            <pc:docMk/>
            <pc:sldMk cId="2409606832" sldId="5006"/>
            <ac:picMk id="7" creationId="{344E700A-0B2E-2384-6DCD-9A8D38001192}"/>
          </ac:picMkLst>
        </pc:picChg>
      </pc:sldChg>
      <pc:sldChg chg="addSp modSp add mod modNotesTx">
        <pc:chgData name="Jessica Newport" userId="dede3334-717e-4998-a1ad-2432f5a188d4" providerId="ADAL" clId="{71450B28-6A91-49C5-BC88-2D7784511A7D}" dt="2026-03-12T14:16:07.883" v="2850" actId="20577"/>
        <pc:sldMkLst>
          <pc:docMk/>
          <pc:sldMk cId="1625678949" sldId="5007"/>
        </pc:sldMkLst>
        <pc:spChg chg="mod">
          <ac:chgData name="Jessica Newport" userId="dede3334-717e-4998-a1ad-2432f5a188d4" providerId="ADAL" clId="{71450B28-6A91-49C5-BC88-2D7784511A7D}" dt="2026-03-12T14:15:47.272" v="2845" actId="1076"/>
          <ac:spMkLst>
            <pc:docMk/>
            <pc:sldMk cId="1625678949" sldId="5007"/>
            <ac:spMk id="2" creationId="{1AF7D798-2988-E53B-3A24-D7B8D6A3607B}"/>
          </ac:spMkLst>
        </pc:spChg>
        <pc:spChg chg="mod">
          <ac:chgData name="Jessica Newport" userId="dede3334-717e-4998-a1ad-2432f5a188d4" providerId="ADAL" clId="{71450B28-6A91-49C5-BC88-2D7784511A7D}" dt="2026-03-12T14:15:20.966" v="2843" actId="1076"/>
          <ac:spMkLst>
            <pc:docMk/>
            <pc:sldMk cId="1625678949" sldId="5007"/>
            <ac:spMk id="3" creationId="{2FC2EEE1-7E60-05AA-689B-4006ADB2B8BF}"/>
          </ac:spMkLst>
        </pc:spChg>
        <pc:picChg chg="add mod">
          <ac:chgData name="Jessica Newport" userId="dede3334-717e-4998-a1ad-2432f5a188d4" providerId="ADAL" clId="{71450B28-6A91-49C5-BC88-2D7784511A7D}" dt="2026-03-12T14:15:56.958" v="2848"/>
          <ac:picMkLst>
            <pc:docMk/>
            <pc:sldMk cId="1625678949" sldId="5007"/>
            <ac:picMk id="4" creationId="{C4239B11-9D5C-4EAD-34E3-D8B5AE9D1A07}"/>
          </ac:picMkLst>
        </pc:picChg>
      </pc:sldChg>
      <pc:sldChg chg="addSp modSp add mod ord modNotesTx">
        <pc:chgData name="Jessica Newport" userId="dede3334-717e-4998-a1ad-2432f5a188d4" providerId="ADAL" clId="{71450B28-6A91-49C5-BC88-2D7784511A7D}" dt="2026-03-12T14:16:02.913" v="2849" actId="20577"/>
        <pc:sldMkLst>
          <pc:docMk/>
          <pc:sldMk cId="1102241584" sldId="5008"/>
        </pc:sldMkLst>
        <pc:spChg chg="mod">
          <ac:chgData name="Jessica Newport" userId="dede3334-717e-4998-a1ad-2432f5a188d4" providerId="ADAL" clId="{71450B28-6A91-49C5-BC88-2D7784511A7D}" dt="2026-03-12T14:14:51.428" v="2836" actId="1076"/>
          <ac:spMkLst>
            <pc:docMk/>
            <pc:sldMk cId="1102241584" sldId="5008"/>
            <ac:spMk id="2" creationId="{E2E9C5C7-E4C4-28B0-92EE-575B6FB79F17}"/>
          </ac:spMkLst>
        </pc:spChg>
        <pc:picChg chg="add mod">
          <ac:chgData name="Jessica Newport" userId="dede3334-717e-4998-a1ad-2432f5a188d4" providerId="ADAL" clId="{71450B28-6A91-49C5-BC88-2D7784511A7D}" dt="2026-03-12T14:15:53.983" v="2847"/>
          <ac:picMkLst>
            <pc:docMk/>
            <pc:sldMk cId="1102241584" sldId="5008"/>
            <ac:picMk id="4" creationId="{DA1C6B29-486B-B159-CDCA-6AE4660E5010}"/>
          </ac:picMkLst>
        </pc:picChg>
      </pc:sldChg>
      <pc:sldChg chg="addSp delSp modSp add mod ord">
        <pc:chgData name="Jessica Newport" userId="dede3334-717e-4998-a1ad-2432f5a188d4" providerId="ADAL" clId="{71450B28-6A91-49C5-BC88-2D7784511A7D}" dt="2026-03-12T14:31:52.834" v="3044" actId="1076"/>
        <pc:sldMkLst>
          <pc:docMk/>
          <pc:sldMk cId="2570279408" sldId="5009"/>
        </pc:sldMkLst>
        <pc:spChg chg="del mod">
          <ac:chgData name="Jessica Newport" userId="dede3334-717e-4998-a1ad-2432f5a188d4" providerId="ADAL" clId="{71450B28-6A91-49C5-BC88-2D7784511A7D}" dt="2026-03-12T14:31:40.268" v="3041" actId="478"/>
          <ac:spMkLst>
            <pc:docMk/>
            <pc:sldMk cId="2570279408" sldId="5009"/>
            <ac:spMk id="2" creationId="{2F5C0E09-F51E-78B3-B07C-80F6612A2923}"/>
          </ac:spMkLst>
        </pc:spChg>
        <pc:picChg chg="del">
          <ac:chgData name="Jessica Newport" userId="dede3334-717e-4998-a1ad-2432f5a188d4" providerId="ADAL" clId="{71450B28-6A91-49C5-BC88-2D7784511A7D}" dt="2026-03-12T14:17:56.975" v="2876" actId="478"/>
          <ac:picMkLst>
            <pc:docMk/>
            <pc:sldMk cId="2570279408" sldId="5009"/>
            <ac:picMk id="5" creationId="{DA486016-9F02-3BA8-8D8E-B53D72F44328}"/>
          </ac:picMkLst>
        </pc:picChg>
        <pc:picChg chg="add del mod">
          <ac:chgData name="Jessica Newport" userId="dede3334-717e-4998-a1ad-2432f5a188d4" providerId="ADAL" clId="{71450B28-6A91-49C5-BC88-2D7784511A7D}" dt="2026-03-12T14:31:41.344" v="3042" actId="478"/>
          <ac:picMkLst>
            <pc:docMk/>
            <pc:sldMk cId="2570279408" sldId="5009"/>
            <ac:picMk id="6" creationId="{ECE08DD4-A90E-1111-F1B2-4EE075230A1C}"/>
          </ac:picMkLst>
        </pc:picChg>
        <pc:picChg chg="add mod">
          <ac:chgData name="Jessica Newport" userId="dede3334-717e-4998-a1ad-2432f5a188d4" providerId="ADAL" clId="{71450B28-6A91-49C5-BC88-2D7784511A7D}" dt="2026-03-12T14:31:52.834" v="3044" actId="1076"/>
          <ac:picMkLst>
            <pc:docMk/>
            <pc:sldMk cId="2570279408" sldId="5009"/>
            <ac:picMk id="7" creationId="{A02C00C4-7154-EC70-E06A-44EFCE7657CA}"/>
          </ac:picMkLst>
        </pc:picChg>
      </pc:sldChg>
      <pc:sldChg chg="addSp delSp modSp add mod ord modNotesTx">
        <pc:chgData name="Jessica Newport" userId="dede3334-717e-4998-a1ad-2432f5a188d4" providerId="ADAL" clId="{71450B28-6A91-49C5-BC88-2D7784511A7D}" dt="2026-03-12T14:22:27.745" v="2934" actId="33524"/>
        <pc:sldMkLst>
          <pc:docMk/>
          <pc:sldMk cId="109896687" sldId="5010"/>
        </pc:sldMkLst>
        <pc:spChg chg="mod">
          <ac:chgData name="Jessica Newport" userId="dede3334-717e-4998-a1ad-2432f5a188d4" providerId="ADAL" clId="{71450B28-6A91-49C5-BC88-2D7784511A7D}" dt="2026-03-12T14:21:21.645" v="2926" actId="20577"/>
          <ac:spMkLst>
            <pc:docMk/>
            <pc:sldMk cId="109896687" sldId="5010"/>
            <ac:spMk id="2" creationId="{ADF508AB-73F3-6348-1556-D8A082DF64AA}"/>
          </ac:spMkLst>
        </pc:spChg>
        <pc:spChg chg="mod">
          <ac:chgData name="Jessica Newport" userId="dede3334-717e-4998-a1ad-2432f5a188d4" providerId="ADAL" clId="{71450B28-6A91-49C5-BC88-2D7784511A7D}" dt="2026-03-12T14:21:09.808" v="2923" actId="1076"/>
          <ac:spMkLst>
            <pc:docMk/>
            <pc:sldMk cId="109896687" sldId="5010"/>
            <ac:spMk id="3" creationId="{06C23463-894E-E7EC-30B7-5DF30BF0CEF0}"/>
          </ac:spMkLst>
        </pc:spChg>
        <pc:picChg chg="del">
          <ac:chgData name="Jessica Newport" userId="dede3334-717e-4998-a1ad-2432f5a188d4" providerId="ADAL" clId="{71450B28-6A91-49C5-BC88-2D7784511A7D}" dt="2026-03-12T14:21:39.732" v="2927" actId="478"/>
          <ac:picMkLst>
            <pc:docMk/>
            <pc:sldMk cId="109896687" sldId="5010"/>
            <ac:picMk id="4" creationId="{8C73CCF6-1778-6F02-B8C7-972B6847132F}"/>
          </ac:picMkLst>
        </pc:picChg>
        <pc:picChg chg="add mod">
          <ac:chgData name="Jessica Newport" userId="dede3334-717e-4998-a1ad-2432f5a188d4" providerId="ADAL" clId="{71450B28-6A91-49C5-BC88-2D7784511A7D}" dt="2026-03-12T14:21:49.838" v="2930" actId="1076"/>
          <ac:picMkLst>
            <pc:docMk/>
            <pc:sldMk cId="109896687" sldId="5010"/>
            <ac:picMk id="5" creationId="{0562BD0A-AB4A-3626-300C-0B6033B39382}"/>
          </ac:picMkLst>
        </pc:picChg>
        <pc:picChg chg="add del mod">
          <ac:chgData name="Jessica Newport" userId="dede3334-717e-4998-a1ad-2432f5a188d4" providerId="ADAL" clId="{71450B28-6A91-49C5-BC88-2D7784511A7D}" dt="2026-03-12T14:22:05.085" v="2932" actId="478"/>
          <ac:picMkLst>
            <pc:docMk/>
            <pc:sldMk cId="109896687" sldId="5010"/>
            <ac:picMk id="6" creationId="{D21E207F-7B60-E141-CDF9-588047CC598A}"/>
          </ac:picMkLst>
        </pc:picChg>
      </pc:sldChg>
      <pc:sldChg chg="modSp add mod modNotesTx">
        <pc:chgData name="Jessica Newport" userId="dede3334-717e-4998-a1ad-2432f5a188d4" providerId="ADAL" clId="{71450B28-6A91-49C5-BC88-2D7784511A7D}" dt="2026-03-12T14:23:31.715" v="2957" actId="20577"/>
        <pc:sldMkLst>
          <pc:docMk/>
          <pc:sldMk cId="2646082959" sldId="5011"/>
        </pc:sldMkLst>
        <pc:spChg chg="mod">
          <ac:chgData name="Jessica Newport" userId="dede3334-717e-4998-a1ad-2432f5a188d4" providerId="ADAL" clId="{71450B28-6A91-49C5-BC88-2D7784511A7D}" dt="2026-03-12T14:23:26.473" v="2956" actId="1076"/>
          <ac:spMkLst>
            <pc:docMk/>
            <pc:sldMk cId="2646082959" sldId="5011"/>
            <ac:spMk id="2" creationId="{1CE9B50B-D691-DACE-CAD8-ACA846770E3D}"/>
          </ac:spMkLst>
        </pc:spChg>
        <pc:spChg chg="mod">
          <ac:chgData name="Jessica Newport" userId="dede3334-717e-4998-a1ad-2432f5a188d4" providerId="ADAL" clId="{71450B28-6A91-49C5-BC88-2D7784511A7D}" dt="2026-03-12T14:22:57.996" v="2950" actId="20577"/>
          <ac:spMkLst>
            <pc:docMk/>
            <pc:sldMk cId="2646082959" sldId="5011"/>
            <ac:spMk id="3" creationId="{057D2D33-DF4C-42F9-C255-CA1C9DB27AD4}"/>
          </ac:spMkLst>
        </pc:spChg>
      </pc:sldChg>
      <pc:sldChg chg="modSp add mod modNotesTx">
        <pc:chgData name="Jessica Newport" userId="dede3334-717e-4998-a1ad-2432f5a188d4" providerId="ADAL" clId="{71450B28-6A91-49C5-BC88-2D7784511A7D}" dt="2026-03-12T14:24:39.092" v="2969" actId="20577"/>
        <pc:sldMkLst>
          <pc:docMk/>
          <pc:sldMk cId="3845177905" sldId="5012"/>
        </pc:sldMkLst>
        <pc:spChg chg="mod">
          <ac:chgData name="Jessica Newport" userId="dede3334-717e-4998-a1ad-2432f5a188d4" providerId="ADAL" clId="{71450B28-6A91-49C5-BC88-2D7784511A7D}" dt="2026-03-12T14:24:35.473" v="2968" actId="1076"/>
          <ac:spMkLst>
            <pc:docMk/>
            <pc:sldMk cId="3845177905" sldId="5012"/>
            <ac:spMk id="2" creationId="{BFC6394E-BDC2-CA74-7058-5A8B25E776B8}"/>
          </ac:spMkLst>
        </pc:spChg>
      </pc:sldChg>
      <pc:sldChg chg="modSp add mod modNotesTx">
        <pc:chgData name="Jessica Newport" userId="dede3334-717e-4998-a1ad-2432f5a188d4" providerId="ADAL" clId="{71450B28-6A91-49C5-BC88-2D7784511A7D}" dt="2026-03-12T14:25:45.458" v="3000" actId="20577"/>
        <pc:sldMkLst>
          <pc:docMk/>
          <pc:sldMk cId="1740992051" sldId="5013"/>
        </pc:sldMkLst>
        <pc:spChg chg="mod">
          <ac:chgData name="Jessica Newport" userId="dede3334-717e-4998-a1ad-2432f5a188d4" providerId="ADAL" clId="{71450B28-6A91-49C5-BC88-2D7784511A7D}" dt="2026-03-12T14:25:39.728" v="2999" actId="20577"/>
          <ac:spMkLst>
            <pc:docMk/>
            <pc:sldMk cId="1740992051" sldId="5013"/>
            <ac:spMk id="2" creationId="{6BA9BE44-A288-B8AB-623D-6FCA5198DD7B}"/>
          </ac:spMkLst>
        </pc:spChg>
        <pc:spChg chg="mod">
          <ac:chgData name="Jessica Newport" userId="dede3334-717e-4998-a1ad-2432f5a188d4" providerId="ADAL" clId="{71450B28-6A91-49C5-BC88-2D7784511A7D}" dt="2026-03-12T14:25:19.463" v="2994" actId="20577"/>
          <ac:spMkLst>
            <pc:docMk/>
            <pc:sldMk cId="1740992051" sldId="5013"/>
            <ac:spMk id="3" creationId="{49AA8508-8AB6-2B55-FEFF-37C978536ACD}"/>
          </ac:spMkLst>
        </pc:spChg>
      </pc:sldChg>
      <pc:sldChg chg="addSp delSp modSp add mod">
        <pc:chgData name="Jessica Newport" userId="dede3334-717e-4998-a1ad-2432f5a188d4" providerId="ADAL" clId="{71450B28-6A91-49C5-BC88-2D7784511A7D}" dt="2026-03-12T14:30:42.318" v="3034" actId="478"/>
        <pc:sldMkLst>
          <pc:docMk/>
          <pc:sldMk cId="2852608211" sldId="5014"/>
        </pc:sldMkLst>
        <pc:spChg chg="mod">
          <ac:chgData name="Jessica Newport" userId="dede3334-717e-4998-a1ad-2432f5a188d4" providerId="ADAL" clId="{71450B28-6A91-49C5-BC88-2D7784511A7D}" dt="2026-03-12T14:29:59.743" v="3027" actId="1076"/>
          <ac:spMkLst>
            <pc:docMk/>
            <pc:sldMk cId="2852608211" sldId="5014"/>
            <ac:spMk id="2" creationId="{04323046-908F-6E9E-4406-1B0D28BD2D5E}"/>
          </ac:spMkLst>
        </pc:spChg>
        <pc:spChg chg="mod">
          <ac:chgData name="Jessica Newport" userId="dede3334-717e-4998-a1ad-2432f5a188d4" providerId="ADAL" clId="{71450B28-6A91-49C5-BC88-2D7784511A7D}" dt="2026-03-12T14:30:02.122" v="3028" actId="1076"/>
          <ac:spMkLst>
            <pc:docMk/>
            <pc:sldMk cId="2852608211" sldId="5014"/>
            <ac:spMk id="3" creationId="{59DA42DC-6325-99D7-8BC5-ECDE033250A4}"/>
          </ac:spMkLst>
        </pc:spChg>
        <pc:spChg chg="add del mod">
          <ac:chgData name="Jessica Newport" userId="dede3334-717e-4998-a1ad-2432f5a188d4" providerId="ADAL" clId="{71450B28-6A91-49C5-BC88-2D7784511A7D}" dt="2026-03-12T14:30:42.318" v="3034" actId="478"/>
          <ac:spMkLst>
            <pc:docMk/>
            <pc:sldMk cId="2852608211" sldId="5014"/>
            <ac:spMk id="7" creationId="{F9E84260-D604-6DC4-A910-9AC9AA720F01}"/>
          </ac:spMkLst>
        </pc:spChg>
        <pc:picChg chg="del">
          <ac:chgData name="Jessica Newport" userId="dede3334-717e-4998-a1ad-2432f5a188d4" providerId="ADAL" clId="{71450B28-6A91-49C5-BC88-2D7784511A7D}" dt="2026-03-12T14:29:53.087" v="3025" actId="478"/>
          <ac:picMkLst>
            <pc:docMk/>
            <pc:sldMk cId="2852608211" sldId="5014"/>
            <ac:picMk id="5" creationId="{FDF09DDD-383C-CF96-E241-706CBDFC8BE5}"/>
          </ac:picMkLst>
        </pc:picChg>
        <pc:picChg chg="add mod">
          <ac:chgData name="Jessica Newport" userId="dede3334-717e-4998-a1ad-2432f5a188d4" providerId="ADAL" clId="{71450B28-6A91-49C5-BC88-2D7784511A7D}" dt="2026-03-12T14:30:39.278" v="3033" actId="1076"/>
          <ac:picMkLst>
            <pc:docMk/>
            <pc:sldMk cId="2852608211" sldId="5014"/>
            <ac:picMk id="6" creationId="{1FC4DEB1-8329-68A0-C33B-85D5A18EE97E}"/>
          </ac:picMkLst>
        </pc:picChg>
      </pc:sldChg>
      <pc:sldChg chg="add">
        <pc:chgData name="Jessica Newport" userId="dede3334-717e-4998-a1ad-2432f5a188d4" providerId="ADAL" clId="{71450B28-6A91-49C5-BC88-2D7784511A7D}" dt="2026-03-12T14:31:34.968" v="3038" actId="2890"/>
        <pc:sldMkLst>
          <pc:docMk/>
          <pc:sldMk cId="4019590889" sldId="5015"/>
        </pc:sldMkLst>
      </pc:sldChg>
      <pc:sldChg chg="addSp delSp modSp add mod ord">
        <pc:chgData name="Jessica Newport" userId="dede3334-717e-4998-a1ad-2432f5a188d4" providerId="ADAL" clId="{71450B28-6A91-49C5-BC88-2D7784511A7D}" dt="2026-03-12T14:35:21.943" v="3095" actId="1076"/>
        <pc:sldMkLst>
          <pc:docMk/>
          <pc:sldMk cId="2931502111" sldId="5016"/>
        </pc:sldMkLst>
        <pc:spChg chg="mod">
          <ac:chgData name="Jessica Newport" userId="dede3334-717e-4998-a1ad-2432f5a188d4" providerId="ADAL" clId="{71450B28-6A91-49C5-BC88-2D7784511A7D}" dt="2026-03-12T14:35:21.943" v="3095" actId="1076"/>
          <ac:spMkLst>
            <pc:docMk/>
            <pc:sldMk cId="2931502111" sldId="5016"/>
            <ac:spMk id="2" creationId="{92B456FB-D317-717A-64A9-06E4D9B5EDC9}"/>
          </ac:spMkLst>
        </pc:spChg>
        <pc:spChg chg="add del mod">
          <ac:chgData name="Jessica Newport" userId="dede3334-717e-4998-a1ad-2432f5a188d4" providerId="ADAL" clId="{71450B28-6A91-49C5-BC88-2D7784511A7D}" dt="2026-03-12T14:33:21.168" v="3089" actId="478"/>
          <ac:spMkLst>
            <pc:docMk/>
            <pc:sldMk cId="2931502111" sldId="5016"/>
            <ac:spMk id="7" creationId="{72FE2DDA-0C1E-BC6B-C1B7-55A169320FB5}"/>
          </ac:spMkLst>
        </pc:spChg>
        <pc:picChg chg="add del mod">
          <ac:chgData name="Jessica Newport" userId="dede3334-717e-4998-a1ad-2432f5a188d4" providerId="ADAL" clId="{71450B28-6A91-49C5-BC88-2D7784511A7D}" dt="2026-03-12T14:33:21.168" v="3089" actId="478"/>
          <ac:picMkLst>
            <pc:docMk/>
            <pc:sldMk cId="2931502111" sldId="5016"/>
            <ac:picMk id="5" creationId="{328F404C-3557-441F-0788-885487575CF3}"/>
          </ac:picMkLst>
        </pc:picChg>
        <pc:picChg chg="del">
          <ac:chgData name="Jessica Newport" userId="dede3334-717e-4998-a1ad-2432f5a188d4" providerId="ADAL" clId="{71450B28-6A91-49C5-BC88-2D7784511A7D}" dt="2026-03-12T14:32:38.501" v="3085" actId="478"/>
          <ac:picMkLst>
            <pc:docMk/>
            <pc:sldMk cId="2931502111" sldId="5016"/>
            <ac:picMk id="6" creationId="{4EFE93B8-6FD2-0E85-A397-356344551552}"/>
          </ac:picMkLst>
        </pc:picChg>
        <pc:picChg chg="add mod">
          <ac:chgData name="Jessica Newport" userId="dede3334-717e-4998-a1ad-2432f5a188d4" providerId="ADAL" clId="{71450B28-6A91-49C5-BC88-2D7784511A7D}" dt="2026-03-12T14:35:18.152" v="3094" actId="1076"/>
          <ac:picMkLst>
            <pc:docMk/>
            <pc:sldMk cId="2931502111" sldId="5016"/>
            <ac:picMk id="9" creationId="{F5E4B2FE-D291-BE28-402C-7DFDB195FCAA}"/>
          </ac:picMkLst>
        </pc:picChg>
      </pc:sldChg>
      <pc:sldChg chg="addSp delSp modSp add mod ord">
        <pc:chgData name="Jessica Newport" userId="dede3334-717e-4998-a1ad-2432f5a188d4" providerId="ADAL" clId="{71450B28-6A91-49C5-BC88-2D7784511A7D}" dt="2026-03-12T14:42:56.704" v="3195" actId="1076"/>
        <pc:sldMkLst>
          <pc:docMk/>
          <pc:sldMk cId="3738576442" sldId="5017"/>
        </pc:sldMkLst>
        <pc:spChg chg="mod">
          <ac:chgData name="Jessica Newport" userId="dede3334-717e-4998-a1ad-2432f5a188d4" providerId="ADAL" clId="{71450B28-6A91-49C5-BC88-2D7784511A7D}" dt="2026-03-12T14:42:43.261" v="3191" actId="1076"/>
          <ac:spMkLst>
            <pc:docMk/>
            <pc:sldMk cId="3738576442" sldId="5017"/>
            <ac:spMk id="2" creationId="{2D473E30-0953-744C-6C79-BCBC010F4D92}"/>
          </ac:spMkLst>
        </pc:spChg>
        <pc:spChg chg="mod">
          <ac:chgData name="Jessica Newport" userId="dede3334-717e-4998-a1ad-2432f5a188d4" providerId="ADAL" clId="{71450B28-6A91-49C5-BC88-2D7784511A7D}" dt="2026-03-12T14:41:37.295" v="3142" actId="1076"/>
          <ac:spMkLst>
            <pc:docMk/>
            <pc:sldMk cId="3738576442" sldId="5017"/>
            <ac:spMk id="3" creationId="{B041895C-79E9-6678-1F62-7A599620B974}"/>
          </ac:spMkLst>
        </pc:spChg>
        <pc:picChg chg="add mod">
          <ac:chgData name="Jessica Newport" userId="dede3334-717e-4998-a1ad-2432f5a188d4" providerId="ADAL" clId="{71450B28-6A91-49C5-BC88-2D7784511A7D}" dt="2026-03-12T14:42:56.704" v="3195" actId="1076"/>
          <ac:picMkLst>
            <pc:docMk/>
            <pc:sldMk cId="3738576442" sldId="5017"/>
            <ac:picMk id="4" creationId="{1DC6E81E-FFD6-F129-9305-799A2B4F939F}"/>
          </ac:picMkLst>
        </pc:picChg>
        <pc:picChg chg="del">
          <ac:chgData name="Jessica Newport" userId="dede3334-717e-4998-a1ad-2432f5a188d4" providerId="ADAL" clId="{71450B28-6A91-49C5-BC88-2D7784511A7D}" dt="2026-03-12T14:42:37.104" v="3189" actId="478"/>
          <ac:picMkLst>
            <pc:docMk/>
            <pc:sldMk cId="3738576442" sldId="5017"/>
            <ac:picMk id="5" creationId="{B8CC6A04-5E74-9C8A-42BE-EF6D8E88BBE9}"/>
          </ac:picMkLst>
        </pc:picChg>
      </pc:sldChg>
      <pc:sldChg chg="modSp add mod modNotesTx">
        <pc:chgData name="Jessica Newport" userId="dede3334-717e-4998-a1ad-2432f5a188d4" providerId="ADAL" clId="{71450B28-6A91-49C5-BC88-2D7784511A7D}" dt="2026-03-12T14:44:50.307" v="3242" actId="20577"/>
        <pc:sldMkLst>
          <pc:docMk/>
          <pc:sldMk cId="2448783796" sldId="5018"/>
        </pc:sldMkLst>
        <pc:spChg chg="mod">
          <ac:chgData name="Jessica Newport" userId="dede3334-717e-4998-a1ad-2432f5a188d4" providerId="ADAL" clId="{71450B28-6A91-49C5-BC88-2D7784511A7D}" dt="2026-03-12T14:44:31.145" v="3239" actId="20577"/>
          <ac:spMkLst>
            <pc:docMk/>
            <pc:sldMk cId="2448783796" sldId="5018"/>
            <ac:spMk id="2" creationId="{D643E1C3-B363-1361-6131-5200FAE7D607}"/>
          </ac:spMkLst>
        </pc:spChg>
        <pc:spChg chg="mod">
          <ac:chgData name="Jessica Newport" userId="dede3334-717e-4998-a1ad-2432f5a188d4" providerId="ADAL" clId="{71450B28-6A91-49C5-BC88-2D7784511A7D}" dt="2026-03-12T14:43:23.538" v="3228" actId="20577"/>
          <ac:spMkLst>
            <pc:docMk/>
            <pc:sldMk cId="2448783796" sldId="5018"/>
            <ac:spMk id="3" creationId="{A050DA74-FF47-8BEE-F209-DD35CCB62FE6}"/>
          </ac:spMkLst>
        </pc:spChg>
        <pc:picChg chg="mod">
          <ac:chgData name="Jessica Newport" userId="dede3334-717e-4998-a1ad-2432f5a188d4" providerId="ADAL" clId="{71450B28-6A91-49C5-BC88-2D7784511A7D}" dt="2026-03-12T14:44:35.446" v="3240" actId="1076"/>
          <ac:picMkLst>
            <pc:docMk/>
            <pc:sldMk cId="2448783796" sldId="5018"/>
            <ac:picMk id="4" creationId="{9EE88846-8185-8FC6-7BB8-25413A56FCAC}"/>
          </ac:picMkLst>
        </pc:picChg>
      </pc:sldChg>
      <pc:sldChg chg="modSp add mod modNotesTx">
        <pc:chgData name="Jessica Newport" userId="dede3334-717e-4998-a1ad-2432f5a188d4" providerId="ADAL" clId="{71450B28-6A91-49C5-BC88-2D7784511A7D}" dt="2026-03-12T14:44:55.016" v="3243" actId="20577"/>
        <pc:sldMkLst>
          <pc:docMk/>
          <pc:sldMk cId="2203185358" sldId="5019"/>
        </pc:sldMkLst>
        <pc:spChg chg="mod">
          <ac:chgData name="Jessica Newport" userId="dede3334-717e-4998-a1ad-2432f5a188d4" providerId="ADAL" clId="{71450B28-6A91-49C5-BC88-2D7784511A7D}" dt="2026-03-12T14:44:22.965" v="3238" actId="20577"/>
          <ac:spMkLst>
            <pc:docMk/>
            <pc:sldMk cId="2203185358" sldId="5019"/>
            <ac:spMk id="2" creationId="{A0C14D38-9967-EE0A-4193-2854F11952D1}"/>
          </ac:spMkLst>
        </pc:spChg>
      </pc:sldChg>
      <pc:sldChg chg="addSp delSp modSp add mod modAnim modNotesTx">
        <pc:chgData name="Jessica Newport" userId="dede3334-717e-4998-a1ad-2432f5a188d4" providerId="ADAL" clId="{71450B28-6A91-49C5-BC88-2D7784511A7D}" dt="2026-03-12T17:13:39.300" v="3257" actId="20577"/>
        <pc:sldMkLst>
          <pc:docMk/>
          <pc:sldMk cId="4293948272" sldId="5020"/>
        </pc:sldMkLst>
        <pc:spChg chg="del">
          <ac:chgData name="Jessica Newport" userId="dede3334-717e-4998-a1ad-2432f5a188d4" providerId="ADAL" clId="{71450B28-6A91-49C5-BC88-2D7784511A7D}" dt="2026-03-12T17:11:27.515" v="3247" actId="478"/>
          <ac:spMkLst>
            <pc:docMk/>
            <pc:sldMk cId="4293948272" sldId="5020"/>
            <ac:spMk id="2" creationId="{B0F29C58-181F-AF6E-880B-65F2C6484D67}"/>
          </ac:spMkLst>
        </pc:spChg>
        <pc:spChg chg="del">
          <ac:chgData name="Jessica Newport" userId="dede3334-717e-4998-a1ad-2432f5a188d4" providerId="ADAL" clId="{71450B28-6A91-49C5-BC88-2D7784511A7D}" dt="2026-03-12T17:11:25.976" v="3246" actId="478"/>
          <ac:spMkLst>
            <pc:docMk/>
            <pc:sldMk cId="4293948272" sldId="5020"/>
            <ac:spMk id="3" creationId="{2128F057-8EED-6DCC-38B1-80E9A0E03735}"/>
          </ac:spMkLst>
        </pc:spChg>
        <pc:picChg chg="del">
          <ac:chgData name="Jessica Newport" userId="dede3334-717e-4998-a1ad-2432f5a188d4" providerId="ADAL" clId="{71450B28-6A91-49C5-BC88-2D7784511A7D}" dt="2026-03-12T17:11:28.997" v="3248" actId="478"/>
          <ac:picMkLst>
            <pc:docMk/>
            <pc:sldMk cId="4293948272" sldId="5020"/>
            <ac:picMk id="4" creationId="{A67820BC-ACDD-353B-C4B5-9D105F67541C}"/>
          </ac:picMkLst>
        </pc:picChg>
        <pc:picChg chg="add mod">
          <ac:chgData name="Jessica Newport" userId="dede3334-717e-4998-a1ad-2432f5a188d4" providerId="ADAL" clId="{71450B28-6A91-49C5-BC88-2D7784511A7D}" dt="2026-03-12T17:13:33.693" v="3256" actId="1076"/>
          <ac:picMkLst>
            <pc:docMk/>
            <pc:sldMk cId="4293948272" sldId="5020"/>
            <ac:picMk id="5" creationId="{84DFA7DF-7450-D108-3BBC-E524AB58BA5A}"/>
          </ac:picMkLst>
        </pc:picChg>
      </pc:sldChg>
      <pc:sldChg chg="addSp delSp modSp add mod ord modNotesTx">
        <pc:chgData name="Jessica Newport" userId="dede3334-717e-4998-a1ad-2432f5a188d4" providerId="ADAL" clId="{71450B28-6A91-49C5-BC88-2D7784511A7D}" dt="2026-03-12T17:15:02.326" v="3291" actId="1076"/>
        <pc:sldMkLst>
          <pc:docMk/>
          <pc:sldMk cId="2151056860" sldId="5021"/>
        </pc:sldMkLst>
        <pc:spChg chg="mod">
          <ac:chgData name="Jessica Newport" userId="dede3334-717e-4998-a1ad-2432f5a188d4" providerId="ADAL" clId="{71450B28-6A91-49C5-BC88-2D7784511A7D}" dt="2026-03-12T17:14:32.987" v="3283" actId="1076"/>
          <ac:spMkLst>
            <pc:docMk/>
            <pc:sldMk cId="2151056860" sldId="5021"/>
            <ac:spMk id="2" creationId="{59A380EB-1F12-DBC9-B4C4-4CF4E9B45DBC}"/>
          </ac:spMkLst>
        </pc:spChg>
        <pc:spChg chg="mod">
          <ac:chgData name="Jessica Newport" userId="dede3334-717e-4998-a1ad-2432f5a188d4" providerId="ADAL" clId="{71450B28-6A91-49C5-BC88-2D7784511A7D}" dt="2026-03-12T17:15:02.326" v="3291" actId="1076"/>
          <ac:spMkLst>
            <pc:docMk/>
            <pc:sldMk cId="2151056860" sldId="5021"/>
            <ac:spMk id="3" creationId="{90DAD60C-07D9-748B-040D-0F824BD9688D}"/>
          </ac:spMkLst>
        </pc:spChg>
        <pc:spChg chg="add del mod">
          <ac:chgData name="Jessica Newport" userId="dede3334-717e-4998-a1ad-2432f5a188d4" providerId="ADAL" clId="{71450B28-6A91-49C5-BC88-2D7784511A7D}" dt="2026-03-12T17:14:57.715" v="3290" actId="478"/>
          <ac:spMkLst>
            <pc:docMk/>
            <pc:sldMk cId="2151056860" sldId="5021"/>
            <ac:spMk id="7" creationId="{F1F721B0-2319-4D45-6A2D-577329391A6B}"/>
          </ac:spMkLst>
        </pc:spChg>
        <pc:picChg chg="del">
          <ac:chgData name="Jessica Newport" userId="dede3334-717e-4998-a1ad-2432f5a188d4" providerId="ADAL" clId="{71450B28-6A91-49C5-BC88-2D7784511A7D}" dt="2026-03-12T17:14:34.299" v="3284" actId="478"/>
          <ac:picMkLst>
            <pc:docMk/>
            <pc:sldMk cId="2151056860" sldId="5021"/>
            <ac:picMk id="4" creationId="{DEE2F193-6C6D-2FC4-616E-65A1EEE717D0}"/>
          </ac:picMkLst>
        </pc:picChg>
        <pc:picChg chg="add mod">
          <ac:chgData name="Jessica Newport" userId="dede3334-717e-4998-a1ad-2432f5a188d4" providerId="ADAL" clId="{71450B28-6A91-49C5-BC88-2D7784511A7D}" dt="2026-03-12T17:14:54.316" v="3289" actId="1076"/>
          <ac:picMkLst>
            <pc:docMk/>
            <pc:sldMk cId="2151056860" sldId="5021"/>
            <ac:picMk id="6" creationId="{6ED12CCB-DAC5-89DF-2C41-E2A09B88B6A4}"/>
          </ac:picMkLst>
        </pc:picChg>
      </pc:sldChg>
      <pc:sldChg chg="addSp delSp modSp add mod ord modNotesTx">
        <pc:chgData name="Jessica Newport" userId="dede3334-717e-4998-a1ad-2432f5a188d4" providerId="ADAL" clId="{71450B28-6A91-49C5-BC88-2D7784511A7D}" dt="2026-03-12T17:16:32.314" v="3324" actId="20577"/>
        <pc:sldMkLst>
          <pc:docMk/>
          <pc:sldMk cId="1822745929" sldId="5022"/>
        </pc:sldMkLst>
        <pc:spChg chg="mod">
          <ac:chgData name="Jessica Newport" userId="dede3334-717e-4998-a1ad-2432f5a188d4" providerId="ADAL" clId="{71450B28-6A91-49C5-BC88-2D7784511A7D}" dt="2026-03-12T17:16:01.473" v="3317" actId="1076"/>
          <ac:spMkLst>
            <pc:docMk/>
            <pc:sldMk cId="1822745929" sldId="5022"/>
            <ac:spMk id="2" creationId="{6FD4356D-5797-68CF-39F1-CEAF45302893}"/>
          </ac:spMkLst>
        </pc:spChg>
        <pc:spChg chg="mod">
          <ac:chgData name="Jessica Newport" userId="dede3334-717e-4998-a1ad-2432f5a188d4" providerId="ADAL" clId="{71450B28-6A91-49C5-BC88-2D7784511A7D}" dt="2026-03-12T17:15:25.998" v="3312" actId="20577"/>
          <ac:spMkLst>
            <pc:docMk/>
            <pc:sldMk cId="1822745929" sldId="5022"/>
            <ac:spMk id="3" creationId="{FF7EB4CA-CFC6-5274-9C71-8175C782CA48}"/>
          </ac:spMkLst>
        </pc:spChg>
        <pc:picChg chg="del">
          <ac:chgData name="Jessica Newport" userId="dede3334-717e-4998-a1ad-2432f5a188d4" providerId="ADAL" clId="{71450B28-6A91-49C5-BC88-2D7784511A7D}" dt="2026-03-12T17:16:03.248" v="3318" actId="478"/>
          <ac:picMkLst>
            <pc:docMk/>
            <pc:sldMk cId="1822745929" sldId="5022"/>
            <ac:picMk id="4" creationId="{9524004D-12B9-283D-794A-CB50B1040E78}"/>
          </ac:picMkLst>
        </pc:picChg>
        <pc:picChg chg="add mod">
          <ac:chgData name="Jessica Newport" userId="dede3334-717e-4998-a1ad-2432f5a188d4" providerId="ADAL" clId="{71450B28-6A91-49C5-BC88-2D7784511A7D}" dt="2026-03-12T17:16:28.480" v="3323" actId="1076"/>
          <ac:picMkLst>
            <pc:docMk/>
            <pc:sldMk cId="1822745929" sldId="5022"/>
            <ac:picMk id="6" creationId="{EA11FFDF-8C12-044C-4E99-1594D84D3833}"/>
          </ac:picMkLst>
        </pc:picChg>
      </pc:sldChg>
      <pc:sldChg chg="add ord">
        <pc:chgData name="Jessica Newport" userId="dede3334-717e-4998-a1ad-2432f5a188d4" providerId="ADAL" clId="{71450B28-6A91-49C5-BC88-2D7784511A7D}" dt="2026-03-12T17:17:24.429" v="3338"/>
        <pc:sldMkLst>
          <pc:docMk/>
          <pc:sldMk cId="4192747225" sldId="5023"/>
        </pc:sldMkLst>
      </pc:sldChg>
      <pc:sldChg chg="addSp delSp modSp add mod ord">
        <pc:chgData name="Jessica Newport" userId="dede3334-717e-4998-a1ad-2432f5a188d4" providerId="ADAL" clId="{71450B28-6A91-49C5-BC88-2D7784511A7D}" dt="2026-03-12T17:25:47.142" v="3383" actId="478"/>
        <pc:sldMkLst>
          <pc:docMk/>
          <pc:sldMk cId="1874410534" sldId="5024"/>
        </pc:sldMkLst>
        <pc:spChg chg="mod">
          <ac:chgData name="Jessica Newport" userId="dede3334-717e-4998-a1ad-2432f5a188d4" providerId="ADAL" clId="{71450B28-6A91-49C5-BC88-2D7784511A7D}" dt="2026-03-12T17:24:49.848" v="3377" actId="1076"/>
          <ac:spMkLst>
            <pc:docMk/>
            <pc:sldMk cId="1874410534" sldId="5024"/>
            <ac:spMk id="2" creationId="{0CF13588-C4CA-F765-C27B-122E4F6CB54E}"/>
          </ac:spMkLst>
        </pc:spChg>
        <pc:spChg chg="add del mod">
          <ac:chgData name="Jessica Newport" userId="dede3334-717e-4998-a1ad-2432f5a188d4" providerId="ADAL" clId="{71450B28-6A91-49C5-BC88-2D7784511A7D}" dt="2026-03-12T17:25:47.142" v="3383" actId="478"/>
          <ac:spMkLst>
            <pc:docMk/>
            <pc:sldMk cId="1874410534" sldId="5024"/>
            <ac:spMk id="7" creationId="{854419FD-B3FE-CEA8-E12D-4148469288BE}"/>
          </ac:spMkLst>
        </pc:spChg>
        <pc:picChg chg="add mod">
          <ac:chgData name="Jessica Newport" userId="dede3334-717e-4998-a1ad-2432f5a188d4" providerId="ADAL" clId="{71450B28-6A91-49C5-BC88-2D7784511A7D}" dt="2026-03-12T17:25:44.568" v="3382" actId="1076"/>
          <ac:picMkLst>
            <pc:docMk/>
            <pc:sldMk cId="1874410534" sldId="5024"/>
            <ac:picMk id="5" creationId="{B2CD59CA-FB76-36FB-A6A7-890DAEA5C38B}"/>
          </ac:picMkLst>
        </pc:picChg>
        <pc:picChg chg="del">
          <ac:chgData name="Jessica Newport" userId="dede3334-717e-4998-a1ad-2432f5a188d4" providerId="ADAL" clId="{71450B28-6A91-49C5-BC88-2D7784511A7D}" dt="2026-03-12T17:24:51.365" v="3378" actId="478"/>
          <ac:picMkLst>
            <pc:docMk/>
            <pc:sldMk cId="1874410534" sldId="5024"/>
            <ac:picMk id="6" creationId="{1E10668B-7FF4-8C22-6900-EA750149D454}"/>
          </ac:picMkLst>
        </pc:picChg>
      </pc:sldChg>
      <pc:sldChg chg="modSp add mod ord modNotesTx">
        <pc:chgData name="Jessica Newport" userId="dede3334-717e-4998-a1ad-2432f5a188d4" providerId="ADAL" clId="{71450B28-6A91-49C5-BC88-2D7784511A7D}" dt="2026-03-12T17:26:39.091" v="3411" actId="20577"/>
        <pc:sldMkLst>
          <pc:docMk/>
          <pc:sldMk cId="3488100591" sldId="5025"/>
        </pc:sldMkLst>
        <pc:spChg chg="mod">
          <ac:chgData name="Jessica Newport" userId="dede3334-717e-4998-a1ad-2432f5a188d4" providerId="ADAL" clId="{71450B28-6A91-49C5-BC88-2D7784511A7D}" dt="2026-03-12T17:26:34.060" v="3410" actId="1076"/>
          <ac:spMkLst>
            <pc:docMk/>
            <pc:sldMk cId="3488100591" sldId="5025"/>
            <ac:spMk id="2" creationId="{AAE7E5B8-6388-E85C-8EFF-BCC0A0134B20}"/>
          </ac:spMkLst>
        </pc:spChg>
        <pc:spChg chg="mod">
          <ac:chgData name="Jessica Newport" userId="dede3334-717e-4998-a1ad-2432f5a188d4" providerId="ADAL" clId="{71450B28-6A91-49C5-BC88-2D7784511A7D}" dt="2026-03-12T17:26:08.738" v="3407" actId="20577"/>
          <ac:spMkLst>
            <pc:docMk/>
            <pc:sldMk cId="3488100591" sldId="5025"/>
            <ac:spMk id="3" creationId="{B71212B5-A349-E790-134C-4F299197671D}"/>
          </ac:spMkLst>
        </pc:spChg>
      </pc:sldChg>
      <pc:sldChg chg="addSp delSp modSp add mod">
        <pc:chgData name="Jessica Newport" userId="dede3334-717e-4998-a1ad-2432f5a188d4" providerId="ADAL" clId="{71450B28-6A91-49C5-BC88-2D7784511A7D}" dt="2026-03-12T17:28:45.603" v="3447" actId="1076"/>
        <pc:sldMkLst>
          <pc:docMk/>
          <pc:sldMk cId="92264899" sldId="5026"/>
        </pc:sldMkLst>
        <pc:spChg chg="mod">
          <ac:chgData name="Jessica Newport" userId="dede3334-717e-4998-a1ad-2432f5a188d4" providerId="ADAL" clId="{71450B28-6A91-49C5-BC88-2D7784511A7D}" dt="2026-03-12T17:27:24.010" v="3439" actId="1076"/>
          <ac:spMkLst>
            <pc:docMk/>
            <pc:sldMk cId="92264899" sldId="5026"/>
            <ac:spMk id="2" creationId="{CB44599D-9FB7-422F-3264-A6B5DF6BA930}"/>
          </ac:spMkLst>
        </pc:spChg>
        <pc:spChg chg="mod">
          <ac:chgData name="Jessica Newport" userId="dede3334-717e-4998-a1ad-2432f5a188d4" providerId="ADAL" clId="{71450B28-6A91-49C5-BC88-2D7784511A7D}" dt="2026-03-12T17:26:55.589" v="3434" actId="20577"/>
          <ac:spMkLst>
            <pc:docMk/>
            <pc:sldMk cId="92264899" sldId="5026"/>
            <ac:spMk id="3" creationId="{5CACC9A8-D057-0FBF-6EA8-6C0AEBB63B45}"/>
          </ac:spMkLst>
        </pc:spChg>
        <pc:spChg chg="add del mod">
          <ac:chgData name="Jessica Newport" userId="dede3334-717e-4998-a1ad-2432f5a188d4" providerId="ADAL" clId="{71450B28-6A91-49C5-BC88-2D7784511A7D}" dt="2026-03-12T17:28:44.012" v="3446" actId="478"/>
          <ac:spMkLst>
            <pc:docMk/>
            <pc:sldMk cId="92264899" sldId="5026"/>
            <ac:spMk id="7" creationId="{AEC73499-B024-1E72-2C1A-803FDA581994}"/>
          </ac:spMkLst>
        </pc:spChg>
        <pc:picChg chg="add mod">
          <ac:chgData name="Jessica Newport" userId="dede3334-717e-4998-a1ad-2432f5a188d4" providerId="ADAL" clId="{71450B28-6A91-49C5-BC88-2D7784511A7D}" dt="2026-03-12T17:28:45.603" v="3447" actId="1076"/>
          <ac:picMkLst>
            <pc:docMk/>
            <pc:sldMk cId="92264899" sldId="5026"/>
            <ac:picMk id="5" creationId="{79B40C39-40C4-8619-68C4-A36486B71DD5}"/>
          </ac:picMkLst>
        </pc:picChg>
        <pc:picChg chg="del">
          <ac:chgData name="Jessica Newport" userId="dede3334-717e-4998-a1ad-2432f5a188d4" providerId="ADAL" clId="{71450B28-6A91-49C5-BC88-2D7784511A7D}" dt="2026-03-12T17:27:27.028" v="3440" actId="478"/>
          <ac:picMkLst>
            <pc:docMk/>
            <pc:sldMk cId="92264899" sldId="5026"/>
            <ac:picMk id="6" creationId="{91569EDB-2BC5-DF93-DA0A-8216AC3E682C}"/>
          </ac:picMkLst>
        </pc:picChg>
      </pc:sldChg>
      <pc:sldChg chg="addSp delSp modSp add mod">
        <pc:chgData name="Jessica Newport" userId="dede3334-717e-4998-a1ad-2432f5a188d4" providerId="ADAL" clId="{71450B28-6A91-49C5-BC88-2D7784511A7D}" dt="2026-03-12T17:30:49.303" v="3469" actId="1076"/>
        <pc:sldMkLst>
          <pc:docMk/>
          <pc:sldMk cId="717820075" sldId="5027"/>
        </pc:sldMkLst>
        <pc:spChg chg="mod">
          <ac:chgData name="Jessica Newport" userId="dede3334-717e-4998-a1ad-2432f5a188d4" providerId="ADAL" clId="{71450B28-6A91-49C5-BC88-2D7784511A7D}" dt="2026-03-12T17:30:29.348" v="3465" actId="20577"/>
          <ac:spMkLst>
            <pc:docMk/>
            <pc:sldMk cId="717820075" sldId="5027"/>
            <ac:spMk id="2" creationId="{BD6EE280-A292-9246-0DAB-ABA195A40C7E}"/>
          </ac:spMkLst>
        </pc:spChg>
        <pc:spChg chg="mod">
          <ac:chgData name="Jessica Newport" userId="dede3334-717e-4998-a1ad-2432f5a188d4" providerId="ADAL" clId="{71450B28-6A91-49C5-BC88-2D7784511A7D}" dt="2026-03-12T17:30:49.303" v="3469" actId="1076"/>
          <ac:spMkLst>
            <pc:docMk/>
            <pc:sldMk cId="717820075" sldId="5027"/>
            <ac:spMk id="3" creationId="{25A14A0B-C3E7-BACC-A784-D4528AEBC9CA}"/>
          </ac:spMkLst>
        </pc:spChg>
        <pc:picChg chg="add mod">
          <ac:chgData name="Jessica Newport" userId="dede3334-717e-4998-a1ad-2432f5a188d4" providerId="ADAL" clId="{71450B28-6A91-49C5-BC88-2D7784511A7D}" dt="2026-03-12T17:30:44.272" v="3468" actId="1076"/>
          <ac:picMkLst>
            <pc:docMk/>
            <pc:sldMk cId="717820075" sldId="5027"/>
            <ac:picMk id="4" creationId="{4375910C-221B-4A99-D12D-D7E2C7B1F701}"/>
          </ac:picMkLst>
        </pc:picChg>
        <pc:picChg chg="del">
          <ac:chgData name="Jessica Newport" userId="dede3334-717e-4998-a1ad-2432f5a188d4" providerId="ADAL" clId="{71450B28-6A91-49C5-BC88-2D7784511A7D}" dt="2026-03-12T17:30:40.640" v="3466" actId="478"/>
          <ac:picMkLst>
            <pc:docMk/>
            <pc:sldMk cId="717820075" sldId="5027"/>
            <ac:picMk id="5" creationId="{0638DD4C-AFEF-E646-12D9-4B771D74C3BF}"/>
          </ac:picMkLst>
        </pc:picChg>
      </pc:sldChg>
      <pc:sldChg chg="modSp add mod modNotesTx">
        <pc:chgData name="Jessica Newport" userId="dede3334-717e-4998-a1ad-2432f5a188d4" providerId="ADAL" clId="{71450B28-6A91-49C5-BC88-2D7784511A7D}" dt="2026-03-12T17:32:04.943" v="3495" actId="20577"/>
        <pc:sldMkLst>
          <pc:docMk/>
          <pc:sldMk cId="3881587559" sldId="5028"/>
        </pc:sldMkLst>
        <pc:spChg chg="mod">
          <ac:chgData name="Jessica Newport" userId="dede3334-717e-4998-a1ad-2432f5a188d4" providerId="ADAL" clId="{71450B28-6A91-49C5-BC88-2D7784511A7D}" dt="2026-03-12T17:31:50.274" v="3492" actId="1076"/>
          <ac:spMkLst>
            <pc:docMk/>
            <pc:sldMk cId="3881587559" sldId="5028"/>
            <ac:spMk id="2" creationId="{FCA182CC-72A9-BB88-B5EE-E17DFE2478C9}"/>
          </ac:spMkLst>
        </pc:spChg>
        <pc:spChg chg="mod">
          <ac:chgData name="Jessica Newport" userId="dede3334-717e-4998-a1ad-2432f5a188d4" providerId="ADAL" clId="{71450B28-6A91-49C5-BC88-2D7784511A7D}" dt="2026-03-12T17:31:58.020" v="3494" actId="1076"/>
          <ac:spMkLst>
            <pc:docMk/>
            <pc:sldMk cId="3881587559" sldId="5028"/>
            <ac:spMk id="3" creationId="{9BEA15BC-5750-B676-15A2-8950A20790A5}"/>
          </ac:spMkLst>
        </pc:spChg>
        <pc:picChg chg="mod">
          <ac:chgData name="Jessica Newport" userId="dede3334-717e-4998-a1ad-2432f5a188d4" providerId="ADAL" clId="{71450B28-6A91-49C5-BC88-2D7784511A7D}" dt="2026-03-12T17:31:54.966" v="3493" actId="1076"/>
          <ac:picMkLst>
            <pc:docMk/>
            <pc:sldMk cId="3881587559" sldId="5028"/>
            <ac:picMk id="4" creationId="{0E63002E-E560-1850-0E7B-6DBE3DE7FA11}"/>
          </ac:picMkLst>
        </pc:picChg>
      </pc:sldChg>
      <pc:sldChg chg="addSp delSp modSp add mod">
        <pc:chgData name="Jessica Newport" userId="dede3334-717e-4998-a1ad-2432f5a188d4" providerId="ADAL" clId="{71450B28-6A91-49C5-BC88-2D7784511A7D}" dt="2026-03-12T17:33:40.207" v="3548" actId="1076"/>
        <pc:sldMkLst>
          <pc:docMk/>
          <pc:sldMk cId="3192315215" sldId="5029"/>
        </pc:sldMkLst>
        <pc:spChg chg="mod">
          <ac:chgData name="Jessica Newport" userId="dede3334-717e-4998-a1ad-2432f5a188d4" providerId="ADAL" clId="{71450B28-6A91-49C5-BC88-2D7784511A7D}" dt="2026-03-12T17:33:32.508" v="3546" actId="1076"/>
          <ac:spMkLst>
            <pc:docMk/>
            <pc:sldMk cId="3192315215" sldId="5029"/>
            <ac:spMk id="2" creationId="{23FC9E01-5E50-BF7E-7F10-07E24C7FA72C}"/>
          </ac:spMkLst>
        </pc:spChg>
        <pc:spChg chg="mod">
          <ac:chgData name="Jessica Newport" userId="dede3334-717e-4998-a1ad-2432f5a188d4" providerId="ADAL" clId="{71450B28-6A91-49C5-BC88-2D7784511A7D}" dt="2026-03-12T17:32:30.924" v="3529" actId="20577"/>
          <ac:spMkLst>
            <pc:docMk/>
            <pc:sldMk cId="3192315215" sldId="5029"/>
            <ac:spMk id="3" creationId="{32770E32-BE7A-8059-8F7F-701D52D86372}"/>
          </ac:spMkLst>
        </pc:spChg>
        <pc:picChg chg="del">
          <ac:chgData name="Jessica Newport" userId="dede3334-717e-4998-a1ad-2432f5a188d4" providerId="ADAL" clId="{71450B28-6A91-49C5-BC88-2D7784511A7D}" dt="2026-03-12T17:32:58.441" v="3535" actId="478"/>
          <ac:picMkLst>
            <pc:docMk/>
            <pc:sldMk cId="3192315215" sldId="5029"/>
            <ac:picMk id="4" creationId="{F438FF50-78F8-64B5-ABF2-A756CF3F1BD1}"/>
          </ac:picMkLst>
        </pc:picChg>
        <pc:picChg chg="add mod">
          <ac:chgData name="Jessica Newport" userId="dede3334-717e-4998-a1ad-2432f5a188d4" providerId="ADAL" clId="{71450B28-6A91-49C5-BC88-2D7784511A7D}" dt="2026-03-12T17:33:40.207" v="3548" actId="1076"/>
          <ac:picMkLst>
            <pc:docMk/>
            <pc:sldMk cId="3192315215" sldId="5029"/>
            <ac:picMk id="5" creationId="{6E5093F8-2A53-0BCF-E8C1-322D7DB40AAA}"/>
          </ac:picMkLst>
        </pc:picChg>
      </pc:sldChg>
      <pc:sldChg chg="modSp add mod">
        <pc:chgData name="Jessica Newport" userId="dede3334-717e-4998-a1ad-2432f5a188d4" providerId="ADAL" clId="{71450B28-6A91-49C5-BC88-2D7784511A7D}" dt="2026-03-12T17:35:03.592" v="3587" actId="1076"/>
        <pc:sldMkLst>
          <pc:docMk/>
          <pc:sldMk cId="2890993942" sldId="5030"/>
        </pc:sldMkLst>
        <pc:spChg chg="mod">
          <ac:chgData name="Jessica Newport" userId="dede3334-717e-4998-a1ad-2432f5a188d4" providerId="ADAL" clId="{71450B28-6A91-49C5-BC88-2D7784511A7D}" dt="2026-03-12T17:34:59.022" v="3586" actId="1076"/>
          <ac:spMkLst>
            <pc:docMk/>
            <pc:sldMk cId="2890993942" sldId="5030"/>
            <ac:spMk id="2" creationId="{04AAE4BE-682E-98F8-6744-76339761EBE9}"/>
          </ac:spMkLst>
        </pc:spChg>
        <pc:spChg chg="mod">
          <ac:chgData name="Jessica Newport" userId="dede3334-717e-4998-a1ad-2432f5a188d4" providerId="ADAL" clId="{71450B28-6A91-49C5-BC88-2D7784511A7D}" dt="2026-03-12T17:34:33.852" v="3583" actId="20577"/>
          <ac:spMkLst>
            <pc:docMk/>
            <pc:sldMk cId="2890993942" sldId="5030"/>
            <ac:spMk id="3" creationId="{50E2085A-03A7-0705-59A7-BFCE86214191}"/>
          </ac:spMkLst>
        </pc:spChg>
        <pc:picChg chg="mod">
          <ac:chgData name="Jessica Newport" userId="dede3334-717e-4998-a1ad-2432f5a188d4" providerId="ADAL" clId="{71450B28-6A91-49C5-BC88-2D7784511A7D}" dt="2026-03-12T17:35:03.592" v="3587" actId="1076"/>
          <ac:picMkLst>
            <pc:docMk/>
            <pc:sldMk cId="2890993942" sldId="5030"/>
            <ac:picMk id="5" creationId="{DF8F8D5E-2B7E-B210-F41C-9FB45441C9A4}"/>
          </ac:picMkLst>
        </pc:picChg>
      </pc:sldChg>
      <pc:sldChg chg="modSp add del mod">
        <pc:chgData name="Jessica Newport" userId="dede3334-717e-4998-a1ad-2432f5a188d4" providerId="ADAL" clId="{71450B28-6A91-49C5-BC88-2D7784511A7D}" dt="2026-03-12T17:35:54.132" v="3595" actId="2696"/>
        <pc:sldMkLst>
          <pc:docMk/>
          <pc:sldMk cId="2893321648" sldId="5031"/>
        </pc:sldMkLst>
        <pc:spChg chg="mod">
          <ac:chgData name="Jessica Newport" userId="dede3334-717e-4998-a1ad-2432f5a188d4" providerId="ADAL" clId="{71450B28-6A91-49C5-BC88-2D7784511A7D}" dt="2026-03-12T17:35:38.502" v="3592" actId="1076"/>
          <ac:spMkLst>
            <pc:docMk/>
            <pc:sldMk cId="2893321648" sldId="5031"/>
            <ac:spMk id="2" creationId="{A623A39C-DC69-12FE-402C-4B173D462A13}"/>
          </ac:spMkLst>
        </pc:spChg>
      </pc:sldChg>
      <pc:sldChg chg="modSp add mod">
        <pc:chgData name="Jessica Newport" userId="dede3334-717e-4998-a1ad-2432f5a188d4" providerId="ADAL" clId="{71450B28-6A91-49C5-BC88-2D7784511A7D}" dt="2026-03-12T17:36:19.381" v="3599" actId="1076"/>
        <pc:sldMkLst>
          <pc:docMk/>
          <pc:sldMk cId="2172254348" sldId="5032"/>
        </pc:sldMkLst>
        <pc:spChg chg="mod">
          <ac:chgData name="Jessica Newport" userId="dede3334-717e-4998-a1ad-2432f5a188d4" providerId="ADAL" clId="{71450B28-6A91-49C5-BC88-2D7784511A7D}" dt="2026-03-12T17:36:19.381" v="3599" actId="1076"/>
          <ac:spMkLst>
            <pc:docMk/>
            <pc:sldMk cId="2172254348" sldId="5032"/>
            <ac:spMk id="2" creationId="{F09CEC6A-DBC7-A6DF-E14A-EF6C2AA51952}"/>
          </ac:spMkLst>
        </pc:spChg>
      </pc:sldChg>
      <pc:sldChg chg="addSp delSp modSp add mod modAnim">
        <pc:chgData name="Jessica Newport" userId="dede3334-717e-4998-a1ad-2432f5a188d4" providerId="ADAL" clId="{71450B28-6A91-49C5-BC88-2D7784511A7D}" dt="2026-03-12T17:38:19.275" v="3607" actId="1076"/>
        <pc:sldMkLst>
          <pc:docMk/>
          <pc:sldMk cId="556557333" sldId="5033"/>
        </pc:sldMkLst>
        <pc:spChg chg="del">
          <ac:chgData name="Jessica Newport" userId="dede3334-717e-4998-a1ad-2432f5a188d4" providerId="ADAL" clId="{71450B28-6A91-49C5-BC88-2D7784511A7D}" dt="2026-03-12T17:37:42.224" v="3602" actId="478"/>
          <ac:spMkLst>
            <pc:docMk/>
            <pc:sldMk cId="556557333" sldId="5033"/>
            <ac:spMk id="2" creationId="{08396D63-9C90-2E65-A369-07F4DBD343B6}"/>
          </ac:spMkLst>
        </pc:spChg>
        <pc:spChg chg="del">
          <ac:chgData name="Jessica Newport" userId="dede3334-717e-4998-a1ad-2432f5a188d4" providerId="ADAL" clId="{71450B28-6A91-49C5-BC88-2D7784511A7D}" dt="2026-03-12T17:37:45.160" v="3604" actId="478"/>
          <ac:spMkLst>
            <pc:docMk/>
            <pc:sldMk cId="556557333" sldId="5033"/>
            <ac:spMk id="3" creationId="{C86473C2-88E3-C8CE-930A-8CDC57110029}"/>
          </ac:spMkLst>
        </pc:spChg>
        <pc:picChg chg="add mod">
          <ac:chgData name="Jessica Newport" userId="dede3334-717e-4998-a1ad-2432f5a188d4" providerId="ADAL" clId="{71450B28-6A91-49C5-BC88-2D7784511A7D}" dt="2026-03-12T17:38:19.275" v="3607" actId="1076"/>
          <ac:picMkLst>
            <pc:docMk/>
            <pc:sldMk cId="556557333" sldId="5033"/>
            <ac:picMk id="4" creationId="{1AC78928-66B3-EC6A-F81D-1AEC5195AE43}"/>
          </ac:picMkLst>
        </pc:picChg>
        <pc:picChg chg="del">
          <ac:chgData name="Jessica Newport" userId="dede3334-717e-4998-a1ad-2432f5a188d4" providerId="ADAL" clId="{71450B28-6A91-49C5-BC88-2D7784511A7D}" dt="2026-03-12T17:37:43.105" v="3603" actId="478"/>
          <ac:picMkLst>
            <pc:docMk/>
            <pc:sldMk cId="556557333" sldId="5033"/>
            <ac:picMk id="5" creationId="{70AF8AE3-7961-763B-54AB-709D699CC0CC}"/>
          </ac:picMkLst>
        </pc:picChg>
      </pc:sldChg>
      <pc:sldChg chg="addSp delSp modSp add mod ord">
        <pc:chgData name="Jessica Newport" userId="dede3334-717e-4998-a1ad-2432f5a188d4" providerId="ADAL" clId="{71450B28-6A91-49C5-BC88-2D7784511A7D}" dt="2026-03-12T17:39:52.243" v="3631" actId="1076"/>
        <pc:sldMkLst>
          <pc:docMk/>
          <pc:sldMk cId="1922093326" sldId="5034"/>
        </pc:sldMkLst>
        <pc:spChg chg="mod">
          <ac:chgData name="Jessica Newport" userId="dede3334-717e-4998-a1ad-2432f5a188d4" providerId="ADAL" clId="{71450B28-6A91-49C5-BC88-2D7784511A7D}" dt="2026-03-12T17:39:37.289" v="3627" actId="1076"/>
          <ac:spMkLst>
            <pc:docMk/>
            <pc:sldMk cId="1922093326" sldId="5034"/>
            <ac:spMk id="2" creationId="{47F57E25-3C7E-00AA-41CB-EE2424AE0E7A}"/>
          </ac:spMkLst>
        </pc:spChg>
        <pc:spChg chg="mod">
          <ac:chgData name="Jessica Newport" userId="dede3334-717e-4998-a1ad-2432f5a188d4" providerId="ADAL" clId="{71450B28-6A91-49C5-BC88-2D7784511A7D}" dt="2026-03-12T17:39:04.838" v="3622" actId="1076"/>
          <ac:spMkLst>
            <pc:docMk/>
            <pc:sldMk cId="1922093326" sldId="5034"/>
            <ac:spMk id="3" creationId="{E4B4826A-4105-4E9E-7851-3977CE1F33FA}"/>
          </ac:spMkLst>
        </pc:spChg>
        <pc:picChg chg="add mod">
          <ac:chgData name="Jessica Newport" userId="dede3334-717e-4998-a1ad-2432f5a188d4" providerId="ADAL" clId="{71450B28-6A91-49C5-BC88-2D7784511A7D}" dt="2026-03-12T17:39:52.243" v="3631" actId="1076"/>
          <ac:picMkLst>
            <pc:docMk/>
            <pc:sldMk cId="1922093326" sldId="5034"/>
            <ac:picMk id="4" creationId="{A1220588-DF4B-979E-4062-F93ED643BE26}"/>
          </ac:picMkLst>
        </pc:picChg>
        <pc:picChg chg="del">
          <ac:chgData name="Jessica Newport" userId="dede3334-717e-4998-a1ad-2432f5a188d4" providerId="ADAL" clId="{71450B28-6A91-49C5-BC88-2D7784511A7D}" dt="2026-03-12T17:39:38.916" v="3628" actId="478"/>
          <ac:picMkLst>
            <pc:docMk/>
            <pc:sldMk cId="1922093326" sldId="5034"/>
            <ac:picMk id="5" creationId="{200977E5-B316-88F8-97AD-0410588CFE36}"/>
          </ac:picMkLst>
        </pc:picChg>
      </pc:sldChg>
      <pc:sldMasterChg chg="del delSldLayout">
        <pc:chgData name="Jessica Newport" userId="dede3334-717e-4998-a1ad-2432f5a188d4" providerId="ADAL" clId="{71450B28-6A91-49C5-BC88-2D7784511A7D}" dt="2026-03-12T17:41:19.524" v="3636" actId="2696"/>
        <pc:sldMasterMkLst>
          <pc:docMk/>
          <pc:sldMasterMk cId="700849449" sldId="2147483648"/>
        </pc:sldMasterMkLst>
        <pc:sldLayoutChg chg="del">
          <pc:chgData name="Jessica Newport" userId="dede3334-717e-4998-a1ad-2432f5a188d4" providerId="ADAL" clId="{71450B28-6A91-49C5-BC88-2D7784511A7D}" dt="2026-03-12T17:41:19.524" v="3636" actId="2696"/>
          <pc:sldLayoutMkLst>
            <pc:docMk/>
            <pc:sldMasterMk cId="700849449" sldId="2147483648"/>
            <pc:sldLayoutMk cId="435427212" sldId="2147483649"/>
          </pc:sldLayoutMkLst>
        </pc:sldLayoutChg>
        <pc:sldLayoutChg chg="del">
          <pc:chgData name="Jessica Newport" userId="dede3334-717e-4998-a1ad-2432f5a188d4" providerId="ADAL" clId="{71450B28-6A91-49C5-BC88-2D7784511A7D}" dt="2026-03-12T17:41:19.524" v="3636" actId="2696"/>
          <pc:sldLayoutMkLst>
            <pc:docMk/>
            <pc:sldMasterMk cId="700849449" sldId="2147483648"/>
            <pc:sldLayoutMk cId="3320700260" sldId="2147483650"/>
          </pc:sldLayoutMkLst>
        </pc:sldLayoutChg>
        <pc:sldLayoutChg chg="del">
          <pc:chgData name="Jessica Newport" userId="dede3334-717e-4998-a1ad-2432f5a188d4" providerId="ADAL" clId="{71450B28-6A91-49C5-BC88-2D7784511A7D}" dt="2026-03-12T17:41:19.524" v="3636" actId="2696"/>
          <pc:sldLayoutMkLst>
            <pc:docMk/>
            <pc:sldMasterMk cId="700849449" sldId="2147483648"/>
            <pc:sldLayoutMk cId="2676323364" sldId="2147483651"/>
          </pc:sldLayoutMkLst>
        </pc:sldLayoutChg>
        <pc:sldLayoutChg chg="del">
          <pc:chgData name="Jessica Newport" userId="dede3334-717e-4998-a1ad-2432f5a188d4" providerId="ADAL" clId="{71450B28-6A91-49C5-BC88-2D7784511A7D}" dt="2026-03-12T17:41:19.524" v="3636" actId="2696"/>
          <pc:sldLayoutMkLst>
            <pc:docMk/>
            <pc:sldMasterMk cId="700849449" sldId="2147483648"/>
            <pc:sldLayoutMk cId="2851433406" sldId="2147483652"/>
          </pc:sldLayoutMkLst>
        </pc:sldLayoutChg>
        <pc:sldLayoutChg chg="del">
          <pc:chgData name="Jessica Newport" userId="dede3334-717e-4998-a1ad-2432f5a188d4" providerId="ADAL" clId="{71450B28-6A91-49C5-BC88-2D7784511A7D}" dt="2026-03-12T17:41:19.524" v="3636" actId="2696"/>
          <pc:sldLayoutMkLst>
            <pc:docMk/>
            <pc:sldMasterMk cId="700849449" sldId="2147483648"/>
            <pc:sldLayoutMk cId="2836799377" sldId="2147483653"/>
          </pc:sldLayoutMkLst>
        </pc:sldLayoutChg>
        <pc:sldLayoutChg chg="del">
          <pc:chgData name="Jessica Newport" userId="dede3334-717e-4998-a1ad-2432f5a188d4" providerId="ADAL" clId="{71450B28-6A91-49C5-BC88-2D7784511A7D}" dt="2026-03-12T17:41:19.524" v="3636" actId="2696"/>
          <pc:sldLayoutMkLst>
            <pc:docMk/>
            <pc:sldMasterMk cId="700849449" sldId="2147483648"/>
            <pc:sldLayoutMk cId="4155526258" sldId="2147483654"/>
          </pc:sldLayoutMkLst>
        </pc:sldLayoutChg>
        <pc:sldLayoutChg chg="del">
          <pc:chgData name="Jessica Newport" userId="dede3334-717e-4998-a1ad-2432f5a188d4" providerId="ADAL" clId="{71450B28-6A91-49C5-BC88-2D7784511A7D}" dt="2026-03-12T17:41:19.524" v="3636" actId="2696"/>
          <pc:sldLayoutMkLst>
            <pc:docMk/>
            <pc:sldMasterMk cId="700849449" sldId="2147483648"/>
            <pc:sldLayoutMk cId="3081448068" sldId="2147483655"/>
          </pc:sldLayoutMkLst>
        </pc:sldLayoutChg>
        <pc:sldLayoutChg chg="del">
          <pc:chgData name="Jessica Newport" userId="dede3334-717e-4998-a1ad-2432f5a188d4" providerId="ADAL" clId="{71450B28-6A91-49C5-BC88-2D7784511A7D}" dt="2026-03-12T17:41:19.524" v="3636" actId="2696"/>
          <pc:sldLayoutMkLst>
            <pc:docMk/>
            <pc:sldMasterMk cId="700849449" sldId="2147483648"/>
            <pc:sldLayoutMk cId="2595500301" sldId="2147483656"/>
          </pc:sldLayoutMkLst>
        </pc:sldLayoutChg>
        <pc:sldLayoutChg chg="del">
          <pc:chgData name="Jessica Newport" userId="dede3334-717e-4998-a1ad-2432f5a188d4" providerId="ADAL" clId="{71450B28-6A91-49C5-BC88-2D7784511A7D}" dt="2026-03-12T17:41:19.524" v="3636" actId="2696"/>
          <pc:sldLayoutMkLst>
            <pc:docMk/>
            <pc:sldMasterMk cId="700849449" sldId="2147483648"/>
            <pc:sldLayoutMk cId="1651867621" sldId="2147483657"/>
          </pc:sldLayoutMkLst>
        </pc:sldLayoutChg>
        <pc:sldLayoutChg chg="del">
          <pc:chgData name="Jessica Newport" userId="dede3334-717e-4998-a1ad-2432f5a188d4" providerId="ADAL" clId="{71450B28-6A91-49C5-BC88-2D7784511A7D}" dt="2026-03-12T17:41:19.524" v="3636" actId="2696"/>
          <pc:sldLayoutMkLst>
            <pc:docMk/>
            <pc:sldMasterMk cId="700849449" sldId="2147483648"/>
            <pc:sldLayoutMk cId="177156829" sldId="2147483658"/>
          </pc:sldLayoutMkLst>
        </pc:sldLayoutChg>
        <pc:sldLayoutChg chg="del">
          <pc:chgData name="Jessica Newport" userId="dede3334-717e-4998-a1ad-2432f5a188d4" providerId="ADAL" clId="{71450B28-6A91-49C5-BC88-2D7784511A7D}" dt="2026-03-12T17:41:19.524" v="3636" actId="2696"/>
          <pc:sldLayoutMkLst>
            <pc:docMk/>
            <pc:sldMasterMk cId="700849449" sldId="2147483648"/>
            <pc:sldLayoutMk cId="3983276618" sldId="2147483659"/>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45F8D1D-6C32-4D6B-AAF1-037AB3D39108}" type="datetimeFigureOut">
              <a:rPr lang="en-GB" smtClean="0"/>
              <a:t>12/03/2026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4953D85-D4B4-4FA9-A353-DF8E4DAF69A1}" type="slidenum">
              <a:rPr lang="en-GB" smtClean="0"/>
              <a:t>‹#›</a:t>
            </a:fld>
            <a:endParaRPr lang="en-GB"/>
          </a:p>
        </p:txBody>
      </p:sp>
    </p:spTree>
    <p:extLst>
      <p:ext uri="{BB962C8B-B14F-4D97-AF65-F5344CB8AC3E}">
        <p14:creationId xmlns:p14="http://schemas.microsoft.com/office/powerpoint/2010/main" val="24250495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FA22BA-3C73-2FF9-CF81-589857FE055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6924468-FD94-A5C3-3770-233F74DC9624}"/>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8B41DF27-3A83-BEDF-CB16-0CA531FC1696}"/>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Recap of main recruitment/talent acquisition content from previous class.</a:t>
            </a:r>
          </a:p>
          <a:p>
            <a:endParaRPr lang="en-GB" dirty="0"/>
          </a:p>
        </p:txBody>
      </p:sp>
      <p:sp>
        <p:nvSpPr>
          <p:cNvPr id="4" name="Slide Number Placeholder 3">
            <a:extLst>
              <a:ext uri="{FF2B5EF4-FFF2-40B4-BE49-F238E27FC236}">
                <a16:creationId xmlns:a16="http://schemas.microsoft.com/office/drawing/2014/main" id="{F08247F1-8ABE-7095-4127-6DAA71DB13A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4953D85-D4B4-4FA9-A353-DF8E4DAF69A1}"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584315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GB" dirty="0"/>
              <a:t>Ask them to brainstorm in relation to their business plan concepts. How would they approach each element in their business? Discuss as a group.</a:t>
            </a:r>
          </a:p>
          <a:p>
            <a:endParaRPr lang="en-GB" dirty="0"/>
          </a:p>
          <a:p>
            <a:r>
              <a:rPr lang="en-GB" dirty="0"/>
              <a:t>Look for examples including the use of zero-hour contracts/seasonal staff (students in summertime)/incentives such as increased likelihood of tips during peak times</a:t>
            </a:r>
          </a:p>
          <a:p>
            <a:endParaRPr lang="en-GB" dirty="0"/>
          </a:p>
          <a:p>
            <a:r>
              <a:rPr lang="en-GB" dirty="0"/>
              <a:t>Key skills – work under pressure, flexibility, adaptability</a:t>
            </a:r>
          </a:p>
          <a:p>
            <a:endParaRPr lang="en-GB" dirty="0"/>
          </a:p>
          <a:p>
            <a:r>
              <a:rPr lang="en-GB" dirty="0"/>
              <a:t>Characteristics – friendly, professional, talkative, able to quickly build a rapport</a:t>
            </a:r>
          </a:p>
          <a:p>
            <a:endParaRPr lang="en-GB" dirty="0"/>
          </a:p>
          <a:p>
            <a:r>
              <a:rPr lang="en-GB" dirty="0"/>
              <a:t>Highlight the team (family mindset, in it together), options to manage work around home life – rota means they can make requests etc, progression opportunities – supervisor, manager etc</a:t>
            </a:r>
          </a:p>
          <a:p>
            <a:endParaRPr lang="en-GB" dirty="0"/>
          </a:p>
          <a:p>
            <a:r>
              <a:rPr lang="en-GB" dirty="0"/>
              <a:t>Trial shifts to understand if good fit, or if they should be somewhere else. Perhaps a kitchen team member would be better front of house?</a:t>
            </a:r>
          </a:p>
          <a:p>
            <a:endParaRPr lang="en-GB" dirty="0"/>
          </a:p>
        </p:txBody>
      </p:sp>
      <p:sp>
        <p:nvSpPr>
          <p:cNvPr id="4" name="Slide Number Placeholder 3"/>
          <p:cNvSpPr>
            <a:spLocks noGrp="1"/>
          </p:cNvSpPr>
          <p:nvPr>
            <p:ph type="sldNum" sz="quarter" idx="5"/>
          </p:nvPr>
        </p:nvSpPr>
        <p:spPr/>
        <p:txBody>
          <a:bodyPr/>
          <a:lstStyle/>
          <a:p>
            <a:fld id="{24953D85-D4B4-4FA9-A353-DF8E4DAF69A1}" type="slidenum">
              <a:rPr lang="en-GB" smtClean="0"/>
              <a:t>5</a:t>
            </a:fld>
            <a:endParaRPr lang="en-GB"/>
          </a:p>
        </p:txBody>
      </p:sp>
    </p:spTree>
    <p:extLst>
      <p:ext uri="{BB962C8B-B14F-4D97-AF65-F5344CB8AC3E}">
        <p14:creationId xmlns:p14="http://schemas.microsoft.com/office/powerpoint/2010/main" val="28596982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0250B0-72AA-E6F6-E7DD-072D19FA4F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0F8135E-07AE-4699-828D-CABED2CF5208}"/>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4479E43B-866F-07A7-FD96-42E6C209F1E9}"/>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30AECEB3-132E-DAA5-C9CF-341EF6BEC82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4953D85-D4B4-4FA9-A353-DF8E4DAF69A1}"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096830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650424-06C9-A3D8-0626-F7C4B0D8C1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AB129B-A40F-21E0-E3DB-189E83E76C97}"/>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33520D28-C6A7-C1D7-EB61-9F08A5927B05}"/>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BD34C38B-331D-98CD-BC6B-9A24D00DB3A4}"/>
              </a:ext>
            </a:extLst>
          </p:cNvPr>
          <p:cNvSpPr>
            <a:spLocks noGrp="1"/>
          </p:cNvSpPr>
          <p:nvPr>
            <p:ph type="sldNum" sz="quarter" idx="5"/>
          </p:nvPr>
        </p:nvSpPr>
        <p:spPr/>
        <p:txBody>
          <a:bodyPr/>
          <a:lstStyle/>
          <a:p>
            <a:fld id="{EFB4D46B-BBE0-4474-A26D-45E0F7167BF9}" type="slidenum">
              <a:rPr lang="en-GB" smtClean="0"/>
              <a:t>7</a:t>
            </a:fld>
            <a:endParaRPr lang="en-GB" dirty="0"/>
          </a:p>
        </p:txBody>
      </p:sp>
    </p:spTree>
    <p:extLst>
      <p:ext uri="{BB962C8B-B14F-4D97-AF65-F5344CB8AC3E}">
        <p14:creationId xmlns:p14="http://schemas.microsoft.com/office/powerpoint/2010/main" val="12698984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771C90-BFA6-9203-1048-F3219819E20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43B9B62-5A66-F8C3-A4A3-D3DAB1D4E403}"/>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DE502F8F-0444-66D7-0404-05D909974FCE}"/>
              </a:ext>
            </a:extLst>
          </p:cNvPr>
          <p:cNvSpPr>
            <a:spLocks noGrp="1"/>
          </p:cNvSpPr>
          <p:nvPr>
            <p:ph type="body" idx="1"/>
          </p:nvPr>
        </p:nvSpPr>
        <p:spPr/>
        <p:txBody>
          <a:bodyPr/>
          <a:lstStyle/>
          <a:p>
            <a:r>
              <a:rPr lang="en-GB" dirty="0"/>
              <a:t>Pre-boarding – prior to start, send welcome email with all information relevant to their start. Include any documents that need to be completed prior to starting. Prepare by issuing uniform if applicable. Prepare in-house by briefing existing team, and setting up any systems (micros card, name tag, clocking in and out machine) etc. Assign a mentor if relevant and create a training plan</a:t>
            </a:r>
          </a:p>
          <a:p>
            <a:endParaRPr lang="en-GB" dirty="0"/>
          </a:p>
          <a:p>
            <a:r>
              <a:rPr lang="en-GB" dirty="0"/>
              <a:t>Day 1 – be warm and friendly, introduce them to the team, tour the environment and include relevant safety elements such as fire assembly point and location of first aid kit etc. Take time to explain the company culture, brand standards, values. Remind of key aspects including working hours, dress code, safety procedures, customer service expectations. Complete any outstanding paperwork</a:t>
            </a:r>
          </a:p>
          <a:p>
            <a:endParaRPr lang="en-GB" dirty="0"/>
          </a:p>
        </p:txBody>
      </p:sp>
      <p:sp>
        <p:nvSpPr>
          <p:cNvPr id="4" name="Slide Number Placeholder 3">
            <a:extLst>
              <a:ext uri="{FF2B5EF4-FFF2-40B4-BE49-F238E27FC236}">
                <a16:creationId xmlns:a16="http://schemas.microsoft.com/office/drawing/2014/main" id="{E5C2E5B6-1671-BC54-711D-BCD9B0EC7B01}"/>
              </a:ext>
            </a:extLst>
          </p:cNvPr>
          <p:cNvSpPr>
            <a:spLocks noGrp="1"/>
          </p:cNvSpPr>
          <p:nvPr>
            <p:ph type="sldNum" sz="quarter" idx="5"/>
          </p:nvPr>
        </p:nvSpPr>
        <p:spPr/>
        <p:txBody>
          <a:bodyPr/>
          <a:lstStyle/>
          <a:p>
            <a:fld id="{EFB4D46B-BBE0-4474-A26D-45E0F7167BF9}" type="slidenum">
              <a:rPr lang="en-GB" smtClean="0"/>
              <a:t>8</a:t>
            </a:fld>
            <a:endParaRPr lang="en-GB" dirty="0"/>
          </a:p>
        </p:txBody>
      </p:sp>
    </p:spTree>
    <p:extLst>
      <p:ext uri="{BB962C8B-B14F-4D97-AF65-F5344CB8AC3E}">
        <p14:creationId xmlns:p14="http://schemas.microsoft.com/office/powerpoint/2010/main" val="14386325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623B73-FD6C-2476-EF44-8EDAF6F5D5F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1C83D16-DBAF-ED85-4FCC-8D0A167C0AB2}"/>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0DF7F0D8-7D34-0AFE-27CF-FF4205131A47}"/>
              </a:ext>
            </a:extLst>
          </p:cNvPr>
          <p:cNvSpPr>
            <a:spLocks noGrp="1"/>
          </p:cNvSpPr>
          <p:nvPr>
            <p:ph type="body" idx="1"/>
          </p:nvPr>
        </p:nvSpPr>
        <p:spPr/>
        <p:txBody>
          <a:bodyPr/>
          <a:lstStyle/>
          <a:p>
            <a:r>
              <a:rPr lang="en-GB" dirty="0"/>
              <a:t>Training – ensure it is hands on and tailored to the role. For example – customer service, order sequence, menu, POS systems for waiting staff.</a:t>
            </a:r>
          </a:p>
          <a:p>
            <a:endParaRPr lang="en-GB" dirty="0"/>
          </a:p>
          <a:p>
            <a:r>
              <a:rPr lang="en-GB" dirty="0"/>
              <a:t>Assign somebody that the new starter can shadow, make sure this person is experienced in the role.</a:t>
            </a:r>
          </a:p>
          <a:p>
            <a:endParaRPr lang="en-GB" dirty="0"/>
          </a:p>
          <a:p>
            <a:r>
              <a:rPr lang="en-GB" dirty="0"/>
              <a:t>Provide relevant feedback and ensure the new starter can share their feedback also – encourage questions!</a:t>
            </a:r>
          </a:p>
          <a:p>
            <a:endParaRPr lang="en-GB" dirty="0"/>
          </a:p>
          <a:p>
            <a:r>
              <a:rPr lang="en-GB" dirty="0"/>
              <a:t>Probation – ensure there are regular reviews (30, 60, 90 days??) and ensure the feedback is constructive. Make sure that positive feedback is also included. Adapt training if required. Ensure that at the end of the probation period a clear plan for future development is established.</a:t>
            </a:r>
          </a:p>
          <a:p>
            <a:endParaRPr lang="en-GB" dirty="0"/>
          </a:p>
        </p:txBody>
      </p:sp>
      <p:sp>
        <p:nvSpPr>
          <p:cNvPr id="4" name="Slide Number Placeholder 3">
            <a:extLst>
              <a:ext uri="{FF2B5EF4-FFF2-40B4-BE49-F238E27FC236}">
                <a16:creationId xmlns:a16="http://schemas.microsoft.com/office/drawing/2014/main" id="{B2AEAC37-96CE-F02B-C82C-46AB29C1DB4A}"/>
              </a:ext>
            </a:extLst>
          </p:cNvPr>
          <p:cNvSpPr>
            <a:spLocks noGrp="1"/>
          </p:cNvSpPr>
          <p:nvPr>
            <p:ph type="sldNum" sz="quarter" idx="5"/>
          </p:nvPr>
        </p:nvSpPr>
        <p:spPr/>
        <p:txBody>
          <a:bodyPr/>
          <a:lstStyle/>
          <a:p>
            <a:fld id="{EFB4D46B-BBE0-4474-A26D-45E0F7167BF9}" type="slidenum">
              <a:rPr lang="en-GB" smtClean="0"/>
              <a:t>9</a:t>
            </a:fld>
            <a:endParaRPr lang="en-GB" dirty="0"/>
          </a:p>
        </p:txBody>
      </p:sp>
    </p:spTree>
    <p:extLst>
      <p:ext uri="{BB962C8B-B14F-4D97-AF65-F5344CB8AC3E}">
        <p14:creationId xmlns:p14="http://schemas.microsoft.com/office/powerpoint/2010/main" val="99383933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93E50A-8F34-40FB-DB28-CF4960636E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E7D34A9-E4AE-CDBE-0D53-80A2F2C52FCA}"/>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EDA3C707-0862-AD62-56AA-FF7A15B3059F}"/>
              </a:ext>
            </a:extLst>
          </p:cNvPr>
          <p:cNvSpPr>
            <a:spLocks noGrp="1"/>
          </p:cNvSpPr>
          <p:nvPr>
            <p:ph type="body" idx="1"/>
          </p:nvPr>
        </p:nvSpPr>
        <p:spPr/>
        <p:txBody>
          <a:bodyPr/>
          <a:lstStyle/>
          <a:p>
            <a:r>
              <a:rPr lang="en-GB" dirty="0"/>
              <a:t>Efficiency – employees adapt quickly and perform more efficiently.</a:t>
            </a:r>
          </a:p>
          <a:p>
            <a:endParaRPr lang="en-GB" dirty="0"/>
          </a:p>
          <a:p>
            <a:r>
              <a:rPr lang="en-GB" dirty="0"/>
              <a:t>Retention – job satisfaction is increased if made to feel welcome and supported straightaway.</a:t>
            </a:r>
          </a:p>
          <a:p>
            <a:endParaRPr lang="en-GB" dirty="0"/>
          </a:p>
          <a:p>
            <a:r>
              <a:rPr lang="en-GB" dirty="0"/>
              <a:t>Integration – new staff member feels welcome, and part of the team and existing team members feel comfortable and confident with their changing team.</a:t>
            </a:r>
          </a:p>
          <a:p>
            <a:endParaRPr lang="en-GB" dirty="0"/>
          </a:p>
          <a:p>
            <a:r>
              <a:rPr lang="en-GB" dirty="0"/>
              <a:t>Customer service – if an employee is trained well and supported, they will be loyal to the business and provide better customer service.</a:t>
            </a:r>
          </a:p>
          <a:p>
            <a:endParaRPr lang="en-GB" dirty="0"/>
          </a:p>
        </p:txBody>
      </p:sp>
      <p:sp>
        <p:nvSpPr>
          <p:cNvPr id="4" name="Slide Number Placeholder 3">
            <a:extLst>
              <a:ext uri="{FF2B5EF4-FFF2-40B4-BE49-F238E27FC236}">
                <a16:creationId xmlns:a16="http://schemas.microsoft.com/office/drawing/2014/main" id="{30163890-AE8C-9AC3-D612-FEBAC2ED2AFC}"/>
              </a:ext>
            </a:extLst>
          </p:cNvPr>
          <p:cNvSpPr>
            <a:spLocks noGrp="1"/>
          </p:cNvSpPr>
          <p:nvPr>
            <p:ph type="sldNum" sz="quarter" idx="5"/>
          </p:nvPr>
        </p:nvSpPr>
        <p:spPr/>
        <p:txBody>
          <a:bodyPr/>
          <a:lstStyle/>
          <a:p>
            <a:fld id="{EFB4D46B-BBE0-4474-A26D-45E0F7167BF9}" type="slidenum">
              <a:rPr lang="en-GB" smtClean="0"/>
              <a:t>10</a:t>
            </a:fld>
            <a:endParaRPr lang="en-GB" dirty="0"/>
          </a:p>
        </p:txBody>
      </p:sp>
    </p:spTree>
    <p:extLst>
      <p:ext uri="{BB962C8B-B14F-4D97-AF65-F5344CB8AC3E}">
        <p14:creationId xmlns:p14="http://schemas.microsoft.com/office/powerpoint/2010/main" val="25647084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91FCD1-0C66-5D2F-37AC-D32AC3308D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42A22C-64BE-E993-0C20-180F594578E1}"/>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9996E7E1-33A0-25F5-7E4C-83004FC78F72}"/>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D42BDA80-82D0-14C0-A9C8-DC5644EAF0D1}"/>
              </a:ext>
            </a:extLst>
          </p:cNvPr>
          <p:cNvSpPr>
            <a:spLocks noGrp="1"/>
          </p:cNvSpPr>
          <p:nvPr>
            <p:ph type="sldNum" sz="quarter" idx="5"/>
          </p:nvPr>
        </p:nvSpPr>
        <p:spPr/>
        <p:txBody>
          <a:bodyPr/>
          <a:lstStyle/>
          <a:p>
            <a:fld id="{EFB4D46B-BBE0-4474-A26D-45E0F7167BF9}" type="slidenum">
              <a:rPr lang="en-GB" smtClean="0"/>
              <a:t>11</a:t>
            </a:fld>
            <a:endParaRPr lang="en-GB" dirty="0"/>
          </a:p>
        </p:txBody>
      </p:sp>
    </p:spTree>
    <p:extLst>
      <p:ext uri="{BB962C8B-B14F-4D97-AF65-F5344CB8AC3E}">
        <p14:creationId xmlns:p14="http://schemas.microsoft.com/office/powerpoint/2010/main" val="14917793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3E414A-2312-2EAF-FF65-BA970C508B1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B356469-4339-EECE-60A2-13FD5386D12B}"/>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FA048B12-0E49-575B-B908-4D436A635AF0}"/>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6F9D29D5-44E6-B4B8-9E5A-715A983D8BC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4953D85-D4B4-4FA9-A353-DF8E4DAF69A1}"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225192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743D00-6EAB-29F6-E1B1-745DCCAA40B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B21F97E-2400-5954-33B4-CACB81FCF072}"/>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3D452AFE-454A-4A9C-8B65-3A44590569E7}"/>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9ED4B96E-1BEC-1690-7350-F948A0723319}"/>
              </a:ext>
            </a:extLst>
          </p:cNvPr>
          <p:cNvSpPr>
            <a:spLocks noGrp="1"/>
          </p:cNvSpPr>
          <p:nvPr>
            <p:ph type="sldNum" sz="quarter" idx="5"/>
          </p:nvPr>
        </p:nvSpPr>
        <p:spPr/>
        <p:txBody>
          <a:bodyPr/>
          <a:lstStyle/>
          <a:p>
            <a:fld id="{EFB4D46B-BBE0-4474-A26D-45E0F7167BF9}" type="slidenum">
              <a:rPr lang="en-GB" smtClean="0"/>
              <a:t>13</a:t>
            </a:fld>
            <a:endParaRPr lang="en-GB" dirty="0"/>
          </a:p>
        </p:txBody>
      </p:sp>
    </p:spTree>
    <p:extLst>
      <p:ext uri="{BB962C8B-B14F-4D97-AF65-F5344CB8AC3E}">
        <p14:creationId xmlns:p14="http://schemas.microsoft.com/office/powerpoint/2010/main" val="18317484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DE055B-49ED-2872-85C5-7726A5DBD76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35B4511-F6CE-87CD-E862-A579E5C20359}"/>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6AA64F79-4846-2CEA-0822-367A45A75B37}"/>
              </a:ext>
            </a:extLst>
          </p:cNvPr>
          <p:cNvSpPr>
            <a:spLocks noGrp="1"/>
          </p:cNvSpPr>
          <p:nvPr>
            <p:ph type="body" idx="1"/>
          </p:nvPr>
        </p:nvSpPr>
        <p:spPr/>
        <p:txBody>
          <a:bodyPr/>
          <a:lstStyle/>
          <a:p>
            <a:r>
              <a:rPr lang="en-GB" dirty="0"/>
              <a:t>Training materials – manuals, checklists, policies, customer service techniques, complaint handling and food safety.</a:t>
            </a:r>
          </a:p>
          <a:p>
            <a:endParaRPr lang="en-GB" dirty="0"/>
          </a:p>
          <a:p>
            <a:r>
              <a:rPr lang="en-GB" dirty="0"/>
              <a:t>Assign trainers – ensure experienced and knowledgeable staff members can provide hands on learning experiences.</a:t>
            </a:r>
          </a:p>
          <a:p>
            <a:endParaRPr lang="en-GB" dirty="0"/>
          </a:p>
          <a:p>
            <a:r>
              <a:rPr lang="en-GB" dirty="0"/>
              <a:t>Goals – identify key skills required (food handling, allergen, POS, cocktails etc).</a:t>
            </a:r>
          </a:p>
        </p:txBody>
      </p:sp>
      <p:sp>
        <p:nvSpPr>
          <p:cNvPr id="4" name="Slide Number Placeholder 3">
            <a:extLst>
              <a:ext uri="{FF2B5EF4-FFF2-40B4-BE49-F238E27FC236}">
                <a16:creationId xmlns:a16="http://schemas.microsoft.com/office/drawing/2014/main" id="{90FB29D2-B72E-2680-A0C6-DBBFF88C66C8}"/>
              </a:ext>
            </a:extLst>
          </p:cNvPr>
          <p:cNvSpPr>
            <a:spLocks noGrp="1"/>
          </p:cNvSpPr>
          <p:nvPr>
            <p:ph type="sldNum" sz="quarter" idx="5"/>
          </p:nvPr>
        </p:nvSpPr>
        <p:spPr/>
        <p:txBody>
          <a:bodyPr/>
          <a:lstStyle/>
          <a:p>
            <a:fld id="{EFB4D46B-BBE0-4474-A26D-45E0F7167BF9}" type="slidenum">
              <a:rPr lang="en-GB" smtClean="0"/>
              <a:t>14</a:t>
            </a:fld>
            <a:endParaRPr lang="en-GB" dirty="0"/>
          </a:p>
        </p:txBody>
      </p:sp>
    </p:spTree>
    <p:extLst>
      <p:ext uri="{BB962C8B-B14F-4D97-AF65-F5344CB8AC3E}">
        <p14:creationId xmlns:p14="http://schemas.microsoft.com/office/powerpoint/2010/main" val="351510584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41BAAC-8BF1-770A-180D-69E56586FCC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C32FA7E-8C17-7F28-B342-689B80B2A343}"/>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4AF8E119-7FC1-6E39-9D1A-FDD87A66B7F4}"/>
              </a:ext>
            </a:extLst>
          </p:cNvPr>
          <p:cNvSpPr>
            <a:spLocks noGrp="1"/>
          </p:cNvSpPr>
          <p:nvPr>
            <p:ph type="body" idx="1"/>
          </p:nvPr>
        </p:nvSpPr>
        <p:spPr/>
        <p:txBody>
          <a:bodyPr/>
          <a:lstStyle/>
          <a:p>
            <a:r>
              <a:rPr lang="en-GB" dirty="0"/>
              <a:t>Next two slides outline training procedures that should be included.</a:t>
            </a:r>
          </a:p>
        </p:txBody>
      </p:sp>
      <p:sp>
        <p:nvSpPr>
          <p:cNvPr id="4" name="Slide Number Placeholder 3">
            <a:extLst>
              <a:ext uri="{FF2B5EF4-FFF2-40B4-BE49-F238E27FC236}">
                <a16:creationId xmlns:a16="http://schemas.microsoft.com/office/drawing/2014/main" id="{02D0F17E-6FAD-55E5-55FC-57FEA325D485}"/>
              </a:ext>
            </a:extLst>
          </p:cNvPr>
          <p:cNvSpPr>
            <a:spLocks noGrp="1"/>
          </p:cNvSpPr>
          <p:nvPr>
            <p:ph type="sldNum" sz="quarter" idx="5"/>
          </p:nvPr>
        </p:nvSpPr>
        <p:spPr/>
        <p:txBody>
          <a:bodyPr/>
          <a:lstStyle/>
          <a:p>
            <a:fld id="{EFB4D46B-BBE0-4474-A26D-45E0F7167BF9}" type="slidenum">
              <a:rPr lang="en-GB" smtClean="0"/>
              <a:t>15</a:t>
            </a:fld>
            <a:endParaRPr lang="en-GB" dirty="0"/>
          </a:p>
        </p:txBody>
      </p:sp>
    </p:spTree>
    <p:extLst>
      <p:ext uri="{BB962C8B-B14F-4D97-AF65-F5344CB8AC3E}">
        <p14:creationId xmlns:p14="http://schemas.microsoft.com/office/powerpoint/2010/main" val="35194922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7216F6-6629-9110-8FA1-CA2B9498484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4CAFA90-40D8-5F96-8E6C-1C71892322D7}"/>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BADA2573-5954-DA5B-E314-23EAC34A679B}"/>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73E6F668-D0F3-D5D9-8E58-EC2EFE875D8A}"/>
              </a:ext>
            </a:extLst>
          </p:cNvPr>
          <p:cNvSpPr>
            <a:spLocks noGrp="1"/>
          </p:cNvSpPr>
          <p:nvPr>
            <p:ph type="sldNum" sz="quarter" idx="5"/>
          </p:nvPr>
        </p:nvSpPr>
        <p:spPr/>
        <p:txBody>
          <a:bodyPr/>
          <a:lstStyle/>
          <a:p>
            <a:fld id="{EFB4D46B-BBE0-4474-A26D-45E0F7167BF9}" type="slidenum">
              <a:rPr lang="en-GB" smtClean="0"/>
              <a:t>16</a:t>
            </a:fld>
            <a:endParaRPr lang="en-GB" dirty="0"/>
          </a:p>
        </p:txBody>
      </p:sp>
    </p:spTree>
    <p:extLst>
      <p:ext uri="{BB962C8B-B14F-4D97-AF65-F5344CB8AC3E}">
        <p14:creationId xmlns:p14="http://schemas.microsoft.com/office/powerpoint/2010/main" val="31276137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CFA6A9-6381-2A1C-E482-2889132FE75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17F05F0-66BA-BFEE-8901-655256FD3E83}"/>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D2B6E25F-C672-F96E-26C1-29774F943B04}"/>
              </a:ext>
            </a:extLst>
          </p:cNvPr>
          <p:cNvSpPr>
            <a:spLocks noGrp="1"/>
          </p:cNvSpPr>
          <p:nvPr>
            <p:ph type="body" idx="1"/>
          </p:nvPr>
        </p:nvSpPr>
        <p:spPr/>
        <p:txBody>
          <a:bodyPr/>
          <a:lstStyle/>
          <a:p>
            <a:r>
              <a:rPr lang="en-GB" dirty="0"/>
              <a:t>This will improve efficiency, customer service, staff and customer retention, and ensure heightened safety and compliance.</a:t>
            </a:r>
          </a:p>
        </p:txBody>
      </p:sp>
      <p:sp>
        <p:nvSpPr>
          <p:cNvPr id="4" name="Slide Number Placeholder 3">
            <a:extLst>
              <a:ext uri="{FF2B5EF4-FFF2-40B4-BE49-F238E27FC236}">
                <a16:creationId xmlns:a16="http://schemas.microsoft.com/office/drawing/2014/main" id="{86FE84AF-425D-0EED-14EA-0970946E1716}"/>
              </a:ext>
            </a:extLst>
          </p:cNvPr>
          <p:cNvSpPr>
            <a:spLocks noGrp="1"/>
          </p:cNvSpPr>
          <p:nvPr>
            <p:ph type="sldNum" sz="quarter" idx="5"/>
          </p:nvPr>
        </p:nvSpPr>
        <p:spPr/>
        <p:txBody>
          <a:bodyPr/>
          <a:lstStyle/>
          <a:p>
            <a:fld id="{EFB4D46B-BBE0-4474-A26D-45E0F7167BF9}" type="slidenum">
              <a:rPr lang="en-GB" smtClean="0"/>
              <a:t>17</a:t>
            </a:fld>
            <a:endParaRPr lang="en-GB" dirty="0"/>
          </a:p>
        </p:txBody>
      </p:sp>
    </p:spTree>
    <p:extLst>
      <p:ext uri="{BB962C8B-B14F-4D97-AF65-F5344CB8AC3E}">
        <p14:creationId xmlns:p14="http://schemas.microsoft.com/office/powerpoint/2010/main" val="1031941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06D003-FA67-4C6E-37CB-A74A97B79F0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E604A32-F1D1-EE99-79C9-A094EF3BF6AA}"/>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5A72CC3E-9E2B-5CA8-C151-F5C5115F0E53}"/>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820A7F04-98E5-DDD1-CB15-04E1A7B12B35}"/>
              </a:ext>
            </a:extLst>
          </p:cNvPr>
          <p:cNvSpPr>
            <a:spLocks noGrp="1"/>
          </p:cNvSpPr>
          <p:nvPr>
            <p:ph type="sldNum" sz="quarter" idx="5"/>
          </p:nvPr>
        </p:nvSpPr>
        <p:spPr/>
        <p:txBody>
          <a:bodyPr/>
          <a:lstStyle/>
          <a:p>
            <a:fld id="{EFB4D46B-BBE0-4474-A26D-45E0F7167BF9}" type="slidenum">
              <a:rPr lang="en-GB" smtClean="0"/>
              <a:t>18</a:t>
            </a:fld>
            <a:endParaRPr lang="en-GB" dirty="0"/>
          </a:p>
        </p:txBody>
      </p:sp>
    </p:spTree>
    <p:extLst>
      <p:ext uri="{BB962C8B-B14F-4D97-AF65-F5344CB8AC3E}">
        <p14:creationId xmlns:p14="http://schemas.microsoft.com/office/powerpoint/2010/main" val="294290402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80BD39-4B9C-0D0D-2BA0-3825E7547D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C292A61-82A6-0F68-67FF-866DF95BA96E}"/>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35E02D39-D3F3-E6AC-C212-7AA697730A15}"/>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1CC356D2-7160-0591-68F4-CE90AE00F2B0}"/>
              </a:ext>
            </a:extLst>
          </p:cNvPr>
          <p:cNvSpPr>
            <a:spLocks noGrp="1"/>
          </p:cNvSpPr>
          <p:nvPr>
            <p:ph type="sldNum" sz="quarter" idx="5"/>
          </p:nvPr>
        </p:nvSpPr>
        <p:spPr/>
        <p:txBody>
          <a:bodyPr/>
          <a:lstStyle/>
          <a:p>
            <a:fld id="{EFB4D46B-BBE0-4474-A26D-45E0F7167BF9}" type="slidenum">
              <a:rPr lang="en-GB" smtClean="0"/>
              <a:t>19</a:t>
            </a:fld>
            <a:endParaRPr lang="en-GB" dirty="0"/>
          </a:p>
        </p:txBody>
      </p:sp>
    </p:spTree>
    <p:extLst>
      <p:ext uri="{BB962C8B-B14F-4D97-AF65-F5344CB8AC3E}">
        <p14:creationId xmlns:p14="http://schemas.microsoft.com/office/powerpoint/2010/main" val="229071303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22329F-24B3-AEAB-814C-3D11F4B3E94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323EC0-5786-C199-EFC2-3A28E01F4AF0}"/>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36114577-E1EA-07BF-F0C3-4325C99588F8}"/>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DE96FB83-DBC0-E823-FD50-18FB0AF038F4}"/>
              </a:ext>
            </a:extLst>
          </p:cNvPr>
          <p:cNvSpPr>
            <a:spLocks noGrp="1"/>
          </p:cNvSpPr>
          <p:nvPr>
            <p:ph type="sldNum" sz="quarter" idx="5"/>
          </p:nvPr>
        </p:nvSpPr>
        <p:spPr/>
        <p:txBody>
          <a:bodyPr/>
          <a:lstStyle/>
          <a:p>
            <a:fld id="{EFB4D46B-BBE0-4474-A26D-45E0F7167BF9}" type="slidenum">
              <a:rPr lang="en-GB" smtClean="0"/>
              <a:t>20</a:t>
            </a:fld>
            <a:endParaRPr lang="en-GB" dirty="0"/>
          </a:p>
        </p:txBody>
      </p:sp>
    </p:spTree>
    <p:extLst>
      <p:ext uri="{BB962C8B-B14F-4D97-AF65-F5344CB8AC3E}">
        <p14:creationId xmlns:p14="http://schemas.microsoft.com/office/powerpoint/2010/main" val="399893824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C26705-3558-0DF8-09D5-DCA41BA0C9B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4EB61E8-888C-F327-9616-DFAFC9E7CDCC}"/>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2CD7AED0-00B9-0EFF-BB10-B509353B911C}"/>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637D51EE-EFC8-27BA-3C88-E35224152FD6}"/>
              </a:ext>
            </a:extLst>
          </p:cNvPr>
          <p:cNvSpPr>
            <a:spLocks noGrp="1"/>
          </p:cNvSpPr>
          <p:nvPr>
            <p:ph type="sldNum" sz="quarter" idx="5"/>
          </p:nvPr>
        </p:nvSpPr>
        <p:spPr/>
        <p:txBody>
          <a:bodyPr/>
          <a:lstStyle/>
          <a:p>
            <a:fld id="{EFB4D46B-BBE0-4474-A26D-45E0F7167BF9}" type="slidenum">
              <a:rPr lang="en-GB" smtClean="0"/>
              <a:t>21</a:t>
            </a:fld>
            <a:endParaRPr lang="en-GB" dirty="0"/>
          </a:p>
        </p:txBody>
      </p:sp>
    </p:spTree>
    <p:extLst>
      <p:ext uri="{BB962C8B-B14F-4D97-AF65-F5344CB8AC3E}">
        <p14:creationId xmlns:p14="http://schemas.microsoft.com/office/powerpoint/2010/main" val="6116429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2A5D46-847A-F3B5-3783-427E8736122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5458C5-7975-9924-873A-D496BFB79F32}"/>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40422182-A667-4251-B4FE-0B05016CEDEE}"/>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371709DF-3D22-C91C-5610-666102E4CCC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4953D85-D4B4-4FA9-A353-DF8E4DAF69A1}"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7038395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EC468C-3136-9DF6-D679-E6D3EC87E98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2DA385B-96B2-59F4-D01E-2A379718DDA7}"/>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318595B1-1086-906B-272D-9B87DC220B64}"/>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B15D9AE1-86D3-B285-547A-80F2D062299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4953D85-D4B4-4FA9-A353-DF8E4DAF69A1}"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334722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F8056A-5961-7AF1-15EB-405E6897BB9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7E4E0A8-020A-C57E-4186-9E94BD591C1D}"/>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07F3D96C-1920-7F4D-8462-3D9576FB91D9}"/>
              </a:ext>
            </a:extLst>
          </p:cNvPr>
          <p:cNvSpPr>
            <a:spLocks noGrp="1"/>
          </p:cNvSpPr>
          <p:nvPr>
            <p:ph type="body" idx="1"/>
          </p:nvPr>
        </p:nvSpPr>
        <p:spPr/>
        <p:txBody>
          <a:bodyPr/>
          <a:lstStyle/>
          <a:p>
            <a:r>
              <a:rPr lang="en-GB" dirty="0"/>
              <a:t>The process of creating a menu that is visually appealing, easy to read and structured strategically to increase profitability.</a:t>
            </a:r>
          </a:p>
          <a:p>
            <a:endParaRPr lang="en-GB" dirty="0"/>
          </a:p>
          <a:p>
            <a:r>
              <a:rPr lang="en-GB" dirty="0"/>
              <a:t>A good menu requires careful design, elements of psychology, a clear pricing strategy and strong branding to push the customer towards the items that you really want them to order.</a:t>
            </a:r>
          </a:p>
          <a:p>
            <a:endParaRPr lang="en-GB" dirty="0"/>
          </a:p>
          <a:p>
            <a:r>
              <a:rPr lang="en-GB" dirty="0"/>
              <a:t>Guide your customer towards the items that you want to sell/those that have the highest profit margin. Utilise images to entice the customer and structure your prices in a strategic way to increase sales and revenue. Ensure your menu represents your brand and is synonymous with the customer experience you want your business to be known for (reputation).</a:t>
            </a:r>
          </a:p>
          <a:p>
            <a:endParaRPr lang="en-GB" dirty="0"/>
          </a:p>
        </p:txBody>
      </p:sp>
      <p:sp>
        <p:nvSpPr>
          <p:cNvPr id="4" name="Slide Number Placeholder 3">
            <a:extLst>
              <a:ext uri="{FF2B5EF4-FFF2-40B4-BE49-F238E27FC236}">
                <a16:creationId xmlns:a16="http://schemas.microsoft.com/office/drawing/2014/main" id="{F986A905-DAFF-9095-0D0D-B341E29C31C7}"/>
              </a:ext>
            </a:extLst>
          </p:cNvPr>
          <p:cNvSpPr>
            <a:spLocks noGrp="1"/>
          </p:cNvSpPr>
          <p:nvPr>
            <p:ph type="sldNum" sz="quarter" idx="5"/>
          </p:nvPr>
        </p:nvSpPr>
        <p:spPr/>
        <p:txBody>
          <a:bodyPr/>
          <a:lstStyle/>
          <a:p>
            <a:fld id="{EFB4D46B-BBE0-4474-A26D-45E0F7167BF9}" type="slidenum">
              <a:rPr lang="en-GB" smtClean="0"/>
              <a:t>24</a:t>
            </a:fld>
            <a:endParaRPr lang="en-GB" dirty="0"/>
          </a:p>
        </p:txBody>
      </p:sp>
    </p:spTree>
    <p:extLst>
      <p:ext uri="{BB962C8B-B14F-4D97-AF65-F5344CB8AC3E}">
        <p14:creationId xmlns:p14="http://schemas.microsoft.com/office/powerpoint/2010/main" val="117042249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8B8E71-C3E7-9B7F-9F30-81140E2835C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5F6DD04-EB15-6323-D6BB-A6C52236D1A1}"/>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2F3D483C-337A-4EC5-30D6-3BAE03EEE73E}"/>
              </a:ext>
            </a:extLst>
          </p:cNvPr>
          <p:cNvSpPr>
            <a:spLocks noGrp="1"/>
          </p:cNvSpPr>
          <p:nvPr>
            <p:ph type="body" idx="1"/>
          </p:nvPr>
        </p:nvSpPr>
        <p:spPr/>
        <p:txBody>
          <a:bodyPr/>
          <a:lstStyle/>
          <a:p>
            <a:r>
              <a:rPr lang="en-GB" dirty="0"/>
              <a:t>Categories – divide into obvious sections for ease of reading – starters, mains, desserts, from the grill, low calorie options, sharing platters, sides etc.</a:t>
            </a:r>
          </a:p>
          <a:p>
            <a:endParaRPr lang="en-GB" dirty="0"/>
          </a:p>
          <a:p>
            <a:r>
              <a:rPr lang="en-GB" dirty="0"/>
              <a:t>Best sellers – put into boxes, make the font bold or slightly larger to draw the attention, include images so there is an immediate visual representation to sway guests.</a:t>
            </a:r>
          </a:p>
          <a:p>
            <a:endParaRPr lang="en-GB" dirty="0"/>
          </a:p>
          <a:p>
            <a:r>
              <a:rPr lang="en-GB" dirty="0"/>
              <a:t>Display – make the font easy to read – no fancy fonts or small type.</a:t>
            </a:r>
          </a:p>
          <a:p>
            <a:endParaRPr lang="en-GB" dirty="0"/>
          </a:p>
          <a:p>
            <a:r>
              <a:rPr lang="en-GB" dirty="0"/>
              <a:t>Keep it small – don’t make your options too vast, this can overwhelm customers and can also be a sign of a restaurant that doesn’t know it’s strengths and identity – jack of all trades, master of none.</a:t>
            </a:r>
          </a:p>
          <a:p>
            <a:endParaRPr lang="en-GB" dirty="0"/>
          </a:p>
        </p:txBody>
      </p:sp>
      <p:sp>
        <p:nvSpPr>
          <p:cNvPr id="4" name="Slide Number Placeholder 3">
            <a:extLst>
              <a:ext uri="{FF2B5EF4-FFF2-40B4-BE49-F238E27FC236}">
                <a16:creationId xmlns:a16="http://schemas.microsoft.com/office/drawing/2014/main" id="{033EDB31-8973-8C69-D8BA-00ADDCB81BED}"/>
              </a:ext>
            </a:extLst>
          </p:cNvPr>
          <p:cNvSpPr>
            <a:spLocks noGrp="1"/>
          </p:cNvSpPr>
          <p:nvPr>
            <p:ph type="sldNum" sz="quarter" idx="5"/>
          </p:nvPr>
        </p:nvSpPr>
        <p:spPr/>
        <p:txBody>
          <a:bodyPr/>
          <a:lstStyle/>
          <a:p>
            <a:fld id="{EFB4D46B-BBE0-4474-A26D-45E0F7167BF9}" type="slidenum">
              <a:rPr lang="en-GB" smtClean="0"/>
              <a:t>25</a:t>
            </a:fld>
            <a:endParaRPr lang="en-GB" dirty="0"/>
          </a:p>
        </p:txBody>
      </p:sp>
    </p:spTree>
    <p:extLst>
      <p:ext uri="{BB962C8B-B14F-4D97-AF65-F5344CB8AC3E}">
        <p14:creationId xmlns:p14="http://schemas.microsoft.com/office/powerpoint/2010/main" val="24986300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FF484D-AC18-04D3-E50B-893C82BE676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59A095B-68C8-C5C1-7EED-67D64D3B37A1}"/>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739A6815-9524-3C23-46A5-A4B9DCE400DC}"/>
              </a:ext>
            </a:extLst>
          </p:cNvPr>
          <p:cNvSpPr>
            <a:spLocks noGrp="1"/>
          </p:cNvSpPr>
          <p:nvPr>
            <p:ph type="body" idx="1"/>
          </p:nvPr>
        </p:nvSpPr>
        <p:spPr/>
        <p:txBody>
          <a:bodyPr/>
          <a:lstStyle/>
          <a:p>
            <a:r>
              <a:rPr lang="en-GB" dirty="0"/>
              <a:t>Colour psychology – warm and bright colours can actually stimulate the appetite and encourage the customer to purchase more dishes or a larger dish at least. Cool and pale colours are proven to promote relaxation. Consider your brand and how you want your customers to dine/feel when selecting your colour scheme.</a:t>
            </a:r>
          </a:p>
          <a:p>
            <a:endParaRPr lang="en-GB" dirty="0"/>
          </a:p>
          <a:p>
            <a:r>
              <a:rPr lang="en-GB" dirty="0"/>
              <a:t>Images – avoid too many, ensure they are high quality, relevant, and make sure that the image(s) on the menu is exactly what will come out on the plate. If in doubt, leave it out!</a:t>
            </a:r>
          </a:p>
          <a:p>
            <a:endParaRPr lang="en-GB" dirty="0"/>
          </a:p>
          <a:p>
            <a:r>
              <a:rPr lang="en-GB" dirty="0"/>
              <a:t>Consistency – your menu represents your brand, ensure it is in line with your theme, décor, branding, logo etc.</a:t>
            </a:r>
          </a:p>
          <a:p>
            <a:endParaRPr lang="en-GB" dirty="0"/>
          </a:p>
          <a:p>
            <a:r>
              <a:rPr lang="en-GB" dirty="0"/>
              <a:t>Currency signs and price anchoring – removing the currency sign can make customers spend more as they do not automatically think in terms of cost when viewing items. If you place certain expensive dishes (and those you wish to upsell), near lower priced or mid priced items it can help to make a customer categorise them together in their mind and therefore feel the price is more affordable, thus increasing sales. Consider pricing something as X.99 or X.95 rather than exact to make it appear cheaper than it actually is.</a:t>
            </a:r>
          </a:p>
          <a:p>
            <a:endParaRPr lang="en-GB" dirty="0"/>
          </a:p>
          <a:p>
            <a:r>
              <a:rPr lang="en-GB" dirty="0"/>
              <a:t>Multiple formats  - print (must be durable and high quality – built to last), QR – ease of access, convenient, hygienic and sustainable, online – easy of access and ease of ordering, able to view prior to arrival.</a:t>
            </a:r>
          </a:p>
          <a:p>
            <a:endParaRPr lang="en-GB" dirty="0"/>
          </a:p>
        </p:txBody>
      </p:sp>
      <p:sp>
        <p:nvSpPr>
          <p:cNvPr id="4" name="Slide Number Placeholder 3">
            <a:extLst>
              <a:ext uri="{FF2B5EF4-FFF2-40B4-BE49-F238E27FC236}">
                <a16:creationId xmlns:a16="http://schemas.microsoft.com/office/drawing/2014/main" id="{27D1B2F2-CC6D-21AD-58E0-ED0C3642C043}"/>
              </a:ext>
            </a:extLst>
          </p:cNvPr>
          <p:cNvSpPr>
            <a:spLocks noGrp="1"/>
          </p:cNvSpPr>
          <p:nvPr>
            <p:ph type="sldNum" sz="quarter" idx="5"/>
          </p:nvPr>
        </p:nvSpPr>
        <p:spPr/>
        <p:txBody>
          <a:bodyPr/>
          <a:lstStyle/>
          <a:p>
            <a:fld id="{EFB4D46B-BBE0-4474-A26D-45E0F7167BF9}" type="slidenum">
              <a:rPr lang="en-GB" smtClean="0"/>
              <a:t>26</a:t>
            </a:fld>
            <a:endParaRPr lang="en-GB" dirty="0"/>
          </a:p>
        </p:txBody>
      </p:sp>
    </p:spTree>
    <p:extLst>
      <p:ext uri="{BB962C8B-B14F-4D97-AF65-F5344CB8AC3E}">
        <p14:creationId xmlns:p14="http://schemas.microsoft.com/office/powerpoint/2010/main" val="309927551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47AF79-FF68-548C-54C5-57E2E9C596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DF6FDD0-0847-32B3-0077-D353193F50A5}"/>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C11C75AC-1F5E-1A8D-10E5-4D850126D3A5}"/>
              </a:ext>
            </a:extLst>
          </p:cNvPr>
          <p:cNvSpPr>
            <a:spLocks noGrp="1"/>
          </p:cNvSpPr>
          <p:nvPr>
            <p:ph type="body" idx="1"/>
          </p:nvPr>
        </p:nvSpPr>
        <p:spPr/>
        <p:txBody>
          <a:bodyPr/>
          <a:lstStyle/>
          <a:p>
            <a:r>
              <a:rPr lang="en-GB" dirty="0"/>
              <a:t>Sales &amp; revenue – you are subconsciously persuading customer to pick items with a better profit margin – strategic sales.</a:t>
            </a:r>
          </a:p>
          <a:p>
            <a:endParaRPr lang="en-GB" dirty="0"/>
          </a:p>
          <a:p>
            <a:r>
              <a:rPr lang="en-GB" dirty="0"/>
              <a:t>Customer experience – can speed up and improve the ordering process, and overall service time.</a:t>
            </a:r>
          </a:p>
          <a:p>
            <a:endParaRPr lang="en-GB" dirty="0"/>
          </a:p>
          <a:p>
            <a:r>
              <a:rPr lang="en-GB" dirty="0"/>
              <a:t>Brand loyalty – a good experience will encourage repeat business.</a:t>
            </a:r>
          </a:p>
          <a:p>
            <a:endParaRPr lang="en-GB" dirty="0"/>
          </a:p>
          <a:p>
            <a:r>
              <a:rPr lang="en-GB" dirty="0"/>
              <a:t>Brand identity – careful and considered menu design will reflect the theme and USP of the business.</a:t>
            </a:r>
          </a:p>
          <a:p>
            <a:endParaRPr lang="en-GB" dirty="0"/>
          </a:p>
          <a:p>
            <a:endParaRPr lang="en-GB" dirty="0"/>
          </a:p>
        </p:txBody>
      </p:sp>
      <p:sp>
        <p:nvSpPr>
          <p:cNvPr id="4" name="Slide Number Placeholder 3">
            <a:extLst>
              <a:ext uri="{FF2B5EF4-FFF2-40B4-BE49-F238E27FC236}">
                <a16:creationId xmlns:a16="http://schemas.microsoft.com/office/drawing/2014/main" id="{34A9D3C5-094F-0013-7F64-D43F74AA4A10}"/>
              </a:ext>
            </a:extLst>
          </p:cNvPr>
          <p:cNvSpPr>
            <a:spLocks noGrp="1"/>
          </p:cNvSpPr>
          <p:nvPr>
            <p:ph type="sldNum" sz="quarter" idx="5"/>
          </p:nvPr>
        </p:nvSpPr>
        <p:spPr/>
        <p:txBody>
          <a:bodyPr/>
          <a:lstStyle/>
          <a:p>
            <a:fld id="{EFB4D46B-BBE0-4474-A26D-45E0F7167BF9}" type="slidenum">
              <a:rPr lang="en-GB" smtClean="0"/>
              <a:t>27</a:t>
            </a:fld>
            <a:endParaRPr lang="en-GB" dirty="0"/>
          </a:p>
        </p:txBody>
      </p:sp>
    </p:spTree>
    <p:extLst>
      <p:ext uri="{BB962C8B-B14F-4D97-AF65-F5344CB8AC3E}">
        <p14:creationId xmlns:p14="http://schemas.microsoft.com/office/powerpoint/2010/main" val="74316834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75DF51-F756-4786-1368-1462C7CFB20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DB3F85-6C06-88C3-7698-7B2127DBF963}"/>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EB6A8E50-426E-D438-EE0C-60AC038E5864}"/>
              </a:ext>
            </a:extLst>
          </p:cNvPr>
          <p:cNvSpPr>
            <a:spLocks noGrp="1"/>
          </p:cNvSpPr>
          <p:nvPr>
            <p:ph type="body" idx="1"/>
          </p:nvPr>
        </p:nvSpPr>
        <p:spPr/>
        <p:txBody>
          <a:bodyPr/>
          <a:lstStyle/>
          <a:p>
            <a:r>
              <a:rPr lang="en-GB" dirty="0"/>
              <a:t>Summer specials – think tourist!</a:t>
            </a:r>
          </a:p>
          <a:p>
            <a:endParaRPr lang="en-GB" dirty="0"/>
          </a:p>
          <a:p>
            <a:r>
              <a:rPr lang="en-GB" dirty="0"/>
              <a:t>Food items – battered cockle bites &amp; laverbread – serve in traditional seaside theme – bucket and spade/newspaper cones, </a:t>
            </a:r>
            <a:r>
              <a:rPr lang="en-GB" dirty="0" err="1"/>
              <a:t>welsh</a:t>
            </a:r>
            <a:r>
              <a:rPr lang="en-GB" dirty="0"/>
              <a:t> rarebit, bara </a:t>
            </a:r>
            <a:r>
              <a:rPr lang="en-GB" dirty="0" err="1"/>
              <a:t>brith</a:t>
            </a:r>
            <a:r>
              <a:rPr lang="en-GB" dirty="0"/>
              <a:t>/</a:t>
            </a:r>
            <a:r>
              <a:rPr lang="en-GB" dirty="0" err="1"/>
              <a:t>welshcakes</a:t>
            </a:r>
            <a:r>
              <a:rPr lang="en-GB" dirty="0"/>
              <a:t> (promo of cake and coffee for x amount?) – easy to offer as takeaway. Fish &amp; chips bites, salt &amp; pepper squid</a:t>
            </a:r>
          </a:p>
          <a:p>
            <a:endParaRPr lang="en-GB" dirty="0"/>
          </a:p>
          <a:p>
            <a:r>
              <a:rPr lang="en-GB" dirty="0"/>
              <a:t>Drinks – iced teas/coffees/homemade lemonade/smoothies</a:t>
            </a:r>
          </a:p>
          <a:p>
            <a:endParaRPr lang="en-GB" dirty="0"/>
          </a:p>
          <a:p>
            <a:r>
              <a:rPr lang="en-GB" dirty="0"/>
              <a:t>Ice creams – tubs, cones, sundaes</a:t>
            </a:r>
          </a:p>
          <a:p>
            <a:endParaRPr lang="en-GB" dirty="0"/>
          </a:p>
          <a:p>
            <a:r>
              <a:rPr lang="en-GB" dirty="0"/>
              <a:t>Prices must entice so consider add a (item) for only x amount, or 2 for x amount.</a:t>
            </a:r>
          </a:p>
          <a:p>
            <a:endParaRPr lang="en-GB" dirty="0"/>
          </a:p>
          <a:p>
            <a:r>
              <a:rPr lang="en-GB" dirty="0"/>
              <a:t>Don’t forget the kids – free ice cream for all children? Or kids eat free/half price?</a:t>
            </a:r>
          </a:p>
          <a:p>
            <a:endParaRPr lang="en-GB" dirty="0"/>
          </a:p>
          <a:p>
            <a:r>
              <a:rPr lang="en-GB" dirty="0"/>
              <a:t>Make the menu bright, include traditional seaside elements – beach huts, bucket and spade – red/blue/yellow</a:t>
            </a:r>
          </a:p>
          <a:p>
            <a:endParaRPr lang="en-GB" dirty="0"/>
          </a:p>
          <a:p>
            <a:endParaRPr lang="en-GB" dirty="0"/>
          </a:p>
        </p:txBody>
      </p:sp>
      <p:sp>
        <p:nvSpPr>
          <p:cNvPr id="4" name="Slide Number Placeholder 3">
            <a:extLst>
              <a:ext uri="{FF2B5EF4-FFF2-40B4-BE49-F238E27FC236}">
                <a16:creationId xmlns:a16="http://schemas.microsoft.com/office/drawing/2014/main" id="{23C79685-3B55-2C8B-853E-35DA5E0A38CB}"/>
              </a:ext>
            </a:extLst>
          </p:cNvPr>
          <p:cNvSpPr>
            <a:spLocks noGrp="1"/>
          </p:cNvSpPr>
          <p:nvPr>
            <p:ph type="sldNum" sz="quarter" idx="5"/>
          </p:nvPr>
        </p:nvSpPr>
        <p:spPr/>
        <p:txBody>
          <a:bodyPr/>
          <a:lstStyle/>
          <a:p>
            <a:fld id="{EFB4D46B-BBE0-4474-A26D-45E0F7167BF9}" type="slidenum">
              <a:rPr lang="en-GB" smtClean="0"/>
              <a:t>28</a:t>
            </a:fld>
            <a:endParaRPr lang="en-GB" dirty="0"/>
          </a:p>
        </p:txBody>
      </p:sp>
    </p:spTree>
    <p:extLst>
      <p:ext uri="{BB962C8B-B14F-4D97-AF65-F5344CB8AC3E}">
        <p14:creationId xmlns:p14="http://schemas.microsoft.com/office/powerpoint/2010/main" val="16073300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3BF8E4-3CB3-BA0D-CA45-6080EFD2311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F549EBC-599E-FE27-C243-C44FE7229664}"/>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EA2668BE-4E9A-7B2F-540E-494634AAA380}"/>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59C6BDB1-9E77-D2B0-5318-4AAF5539412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4953D85-D4B4-4FA9-A353-DF8E4DAF69A1}"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9952872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925558-BE71-7D70-6933-A076598C36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DD9493A-9262-C9B9-2301-D1B80E842097}"/>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EF5365E9-1887-EF69-98F0-2127A5AE40F5}"/>
              </a:ext>
            </a:extLst>
          </p:cNvPr>
          <p:cNvSpPr>
            <a:spLocks noGrp="1"/>
          </p:cNvSpPr>
          <p:nvPr>
            <p:ph type="body" idx="1"/>
          </p:nvPr>
        </p:nvSpPr>
        <p:spPr/>
        <p:txBody>
          <a:bodyPr/>
          <a:lstStyle/>
          <a:p>
            <a:r>
              <a:rPr lang="en-GB" dirty="0"/>
              <a:t>Sales &amp; revenue – you are subconsciously persuading customer to pick items with a better profit margin – strategic sales.</a:t>
            </a:r>
          </a:p>
          <a:p>
            <a:endParaRPr lang="en-GB" dirty="0"/>
          </a:p>
          <a:p>
            <a:r>
              <a:rPr lang="en-GB" dirty="0"/>
              <a:t>Customer experience – can speed up and improve the ordering process, and overall service time.</a:t>
            </a:r>
          </a:p>
          <a:p>
            <a:endParaRPr lang="en-GB" dirty="0"/>
          </a:p>
          <a:p>
            <a:r>
              <a:rPr lang="en-GB" dirty="0"/>
              <a:t>Brand loyalty – a good experience will encourage repeat business.</a:t>
            </a:r>
          </a:p>
          <a:p>
            <a:endParaRPr lang="en-GB" dirty="0"/>
          </a:p>
          <a:p>
            <a:r>
              <a:rPr lang="en-GB" dirty="0"/>
              <a:t>Brand identity – careful and considered menu design will reflect the theme and USP of the business.</a:t>
            </a:r>
          </a:p>
          <a:p>
            <a:endParaRPr lang="en-GB" dirty="0"/>
          </a:p>
          <a:p>
            <a:endParaRPr lang="en-GB" dirty="0"/>
          </a:p>
        </p:txBody>
      </p:sp>
      <p:sp>
        <p:nvSpPr>
          <p:cNvPr id="4" name="Slide Number Placeholder 3">
            <a:extLst>
              <a:ext uri="{FF2B5EF4-FFF2-40B4-BE49-F238E27FC236}">
                <a16:creationId xmlns:a16="http://schemas.microsoft.com/office/drawing/2014/main" id="{A1D01262-8CD0-9BF3-619C-BED99F86B3B2}"/>
              </a:ext>
            </a:extLst>
          </p:cNvPr>
          <p:cNvSpPr>
            <a:spLocks noGrp="1"/>
          </p:cNvSpPr>
          <p:nvPr>
            <p:ph type="sldNum" sz="quarter" idx="5"/>
          </p:nvPr>
        </p:nvSpPr>
        <p:spPr/>
        <p:txBody>
          <a:bodyPr/>
          <a:lstStyle/>
          <a:p>
            <a:fld id="{EFB4D46B-BBE0-4474-A26D-45E0F7167BF9}" type="slidenum">
              <a:rPr lang="en-GB" smtClean="0"/>
              <a:t>30</a:t>
            </a:fld>
            <a:endParaRPr lang="en-GB" dirty="0"/>
          </a:p>
        </p:txBody>
      </p:sp>
    </p:spTree>
    <p:extLst>
      <p:ext uri="{BB962C8B-B14F-4D97-AF65-F5344CB8AC3E}">
        <p14:creationId xmlns:p14="http://schemas.microsoft.com/office/powerpoint/2010/main" val="29912726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4C7DD1-EDC2-2538-9CF7-2ADDA6FA886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C55DA0D-C288-2A21-CFA9-BC6DE39F920F}"/>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52B39E63-F57D-378D-7C1A-D1B36A23C4D5}"/>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Examples – Wagamama – bench seating, board room café – eat/drink &amp; play games, Spice Fusion (Kent) – offers 20% off bill on Mondays for tables of 4+ that lock away phones for the meal. </a:t>
            </a:r>
          </a:p>
          <a:p>
            <a:endParaRPr lang="en-GB" dirty="0"/>
          </a:p>
          <a:p>
            <a:endParaRPr lang="en-GB" dirty="0"/>
          </a:p>
          <a:p>
            <a:endParaRPr lang="en-GB" dirty="0"/>
          </a:p>
        </p:txBody>
      </p:sp>
      <p:sp>
        <p:nvSpPr>
          <p:cNvPr id="4" name="Slide Number Placeholder 3">
            <a:extLst>
              <a:ext uri="{FF2B5EF4-FFF2-40B4-BE49-F238E27FC236}">
                <a16:creationId xmlns:a16="http://schemas.microsoft.com/office/drawing/2014/main" id="{0DF6337E-F083-6F38-1873-782D8D6B47D4}"/>
              </a:ext>
            </a:extLst>
          </p:cNvPr>
          <p:cNvSpPr>
            <a:spLocks noGrp="1"/>
          </p:cNvSpPr>
          <p:nvPr>
            <p:ph type="sldNum" sz="quarter" idx="5"/>
          </p:nvPr>
        </p:nvSpPr>
        <p:spPr/>
        <p:txBody>
          <a:bodyPr/>
          <a:lstStyle/>
          <a:p>
            <a:fld id="{EFB4D46B-BBE0-4474-A26D-45E0F7167BF9}" type="slidenum">
              <a:rPr lang="en-GB" smtClean="0"/>
              <a:t>31</a:t>
            </a:fld>
            <a:endParaRPr lang="en-GB" dirty="0"/>
          </a:p>
        </p:txBody>
      </p:sp>
    </p:spTree>
    <p:extLst>
      <p:ext uri="{BB962C8B-B14F-4D97-AF65-F5344CB8AC3E}">
        <p14:creationId xmlns:p14="http://schemas.microsoft.com/office/powerpoint/2010/main" val="43883015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D3B370-5CBF-8D90-99AE-5B5734AF269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8DA0ECC-0BD6-87DB-7D39-FDBA019AF684}"/>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7AD4E674-B8BB-F97E-949D-B0AE81FBEB79}"/>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Examples – Wagamama – bench seating, board room café – eat/drink &amp; play games, Spice Fusion (Kent) – offers 20% off bill on Mondays for tables of 4+ that lock away phones for the meal. </a:t>
            </a:r>
          </a:p>
          <a:p>
            <a:endParaRPr lang="en-GB" dirty="0"/>
          </a:p>
          <a:p>
            <a:endParaRPr lang="en-GB" dirty="0"/>
          </a:p>
        </p:txBody>
      </p:sp>
      <p:sp>
        <p:nvSpPr>
          <p:cNvPr id="4" name="Slide Number Placeholder 3">
            <a:extLst>
              <a:ext uri="{FF2B5EF4-FFF2-40B4-BE49-F238E27FC236}">
                <a16:creationId xmlns:a16="http://schemas.microsoft.com/office/drawing/2014/main" id="{923F3EC1-3DC2-E9F7-4E25-598944EAE85C}"/>
              </a:ext>
            </a:extLst>
          </p:cNvPr>
          <p:cNvSpPr>
            <a:spLocks noGrp="1"/>
          </p:cNvSpPr>
          <p:nvPr>
            <p:ph type="sldNum" sz="quarter" idx="5"/>
          </p:nvPr>
        </p:nvSpPr>
        <p:spPr/>
        <p:txBody>
          <a:bodyPr/>
          <a:lstStyle/>
          <a:p>
            <a:fld id="{EFB4D46B-BBE0-4474-A26D-45E0F7167BF9}" type="slidenum">
              <a:rPr lang="en-GB" smtClean="0"/>
              <a:t>32</a:t>
            </a:fld>
            <a:endParaRPr lang="en-GB" dirty="0"/>
          </a:p>
        </p:txBody>
      </p:sp>
    </p:spTree>
    <p:extLst>
      <p:ext uri="{BB962C8B-B14F-4D97-AF65-F5344CB8AC3E}">
        <p14:creationId xmlns:p14="http://schemas.microsoft.com/office/powerpoint/2010/main" val="23157104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2F8B5D-49BB-3E19-D2C4-9991501F4EF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20B2C0D-151D-760A-A674-EBB78418E319}"/>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5422BDD2-219B-88F5-1DB8-DD488FE5D2D0}"/>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9A42419B-F272-E76B-3E21-B9C1C5F61293}"/>
              </a:ext>
            </a:extLst>
          </p:cNvPr>
          <p:cNvSpPr>
            <a:spLocks noGrp="1"/>
          </p:cNvSpPr>
          <p:nvPr>
            <p:ph type="sldNum" sz="quarter" idx="5"/>
          </p:nvPr>
        </p:nvSpPr>
        <p:spPr/>
        <p:txBody>
          <a:bodyPr/>
          <a:lstStyle/>
          <a:p>
            <a:fld id="{EFB4D46B-BBE0-4474-A26D-45E0F7167BF9}" type="slidenum">
              <a:rPr lang="en-GB" smtClean="0"/>
              <a:t>33</a:t>
            </a:fld>
            <a:endParaRPr lang="en-GB" dirty="0"/>
          </a:p>
        </p:txBody>
      </p:sp>
    </p:spTree>
    <p:extLst>
      <p:ext uri="{BB962C8B-B14F-4D97-AF65-F5344CB8AC3E}">
        <p14:creationId xmlns:p14="http://schemas.microsoft.com/office/powerpoint/2010/main" val="21644015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10637A-A0D1-A7BF-8EF6-68ADDD7362F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3D56BA1-4901-6F45-8DDC-CB528DBCECCD}"/>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ACD1F49E-2D62-A2C8-3230-348A88BB07A2}"/>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8B8127B6-B1E1-FA34-AF0F-EB733523C6A5}"/>
              </a:ext>
            </a:extLst>
          </p:cNvPr>
          <p:cNvSpPr>
            <a:spLocks noGrp="1"/>
          </p:cNvSpPr>
          <p:nvPr>
            <p:ph type="sldNum" sz="quarter" idx="5"/>
          </p:nvPr>
        </p:nvSpPr>
        <p:spPr/>
        <p:txBody>
          <a:bodyPr/>
          <a:lstStyle/>
          <a:p>
            <a:fld id="{EFB4D46B-BBE0-4474-A26D-45E0F7167BF9}" type="slidenum">
              <a:rPr lang="en-GB" smtClean="0"/>
              <a:t>34</a:t>
            </a:fld>
            <a:endParaRPr lang="en-GB" dirty="0"/>
          </a:p>
        </p:txBody>
      </p:sp>
    </p:spTree>
    <p:extLst>
      <p:ext uri="{BB962C8B-B14F-4D97-AF65-F5344CB8AC3E}">
        <p14:creationId xmlns:p14="http://schemas.microsoft.com/office/powerpoint/2010/main" val="31019257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A20CFD-28DF-7524-9FF0-1D7173D75CB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0495821-3423-E847-D548-B7001D9D3299}"/>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243EAC83-4755-98DA-514F-E8EA38D0FCDE}"/>
              </a:ext>
            </a:extLst>
          </p:cNvPr>
          <p:cNvSpPr>
            <a:spLocks noGrp="1"/>
          </p:cNvSpPr>
          <p:nvPr>
            <p:ph type="body" idx="1"/>
          </p:nvPr>
        </p:nvSpPr>
        <p:spPr/>
        <p:txBody>
          <a:bodyPr/>
          <a:lstStyle/>
          <a:p>
            <a:r>
              <a:rPr lang="en-GB" dirty="0"/>
              <a:t>You must have a story! What led you to undertake this journey to open your own business? Can you weave it into your restaurant story through your theme, menu offerings, branding?</a:t>
            </a:r>
          </a:p>
          <a:p>
            <a:endParaRPr lang="en-GB" dirty="0"/>
          </a:p>
          <a:p>
            <a:r>
              <a:rPr lang="en-GB" dirty="0"/>
              <a:t>What is your customer expecting? Does your concept provide this? </a:t>
            </a:r>
          </a:p>
          <a:p>
            <a:endParaRPr lang="en-GB" dirty="0"/>
          </a:p>
          <a:p>
            <a:r>
              <a:rPr lang="en-GB" dirty="0"/>
              <a:t>Do the values you hold match the values of your customers? If not, how can you change this to increase business and enhance the customer experience whilst still maintaining your values?</a:t>
            </a:r>
          </a:p>
          <a:p>
            <a:endParaRPr lang="en-GB" dirty="0"/>
          </a:p>
          <a:p>
            <a:r>
              <a:rPr lang="en-GB" dirty="0"/>
              <a:t>What is your USP? Do you know? Are your staff aware? Are your customers aware – for them to keep coming back to you, they need to know what makes you special/different.</a:t>
            </a:r>
          </a:p>
          <a:p>
            <a:endParaRPr lang="en-GB" dirty="0"/>
          </a:p>
          <a:p>
            <a:r>
              <a:rPr lang="en-GB" dirty="0"/>
              <a:t>Competitors – keep watching what they are doing – what works well, what fails? Is there a way you can do the same but better?</a:t>
            </a:r>
          </a:p>
          <a:p>
            <a:endParaRPr lang="en-GB" dirty="0"/>
          </a:p>
        </p:txBody>
      </p:sp>
      <p:sp>
        <p:nvSpPr>
          <p:cNvPr id="4" name="Slide Number Placeholder 3">
            <a:extLst>
              <a:ext uri="{FF2B5EF4-FFF2-40B4-BE49-F238E27FC236}">
                <a16:creationId xmlns:a16="http://schemas.microsoft.com/office/drawing/2014/main" id="{2B2E97D6-7CBA-7840-637F-11EC29347113}"/>
              </a:ext>
            </a:extLst>
          </p:cNvPr>
          <p:cNvSpPr>
            <a:spLocks noGrp="1"/>
          </p:cNvSpPr>
          <p:nvPr>
            <p:ph type="sldNum" sz="quarter" idx="5"/>
          </p:nvPr>
        </p:nvSpPr>
        <p:spPr/>
        <p:txBody>
          <a:bodyPr/>
          <a:lstStyle/>
          <a:p>
            <a:fld id="{EFB4D46B-BBE0-4474-A26D-45E0F7167BF9}" type="slidenum">
              <a:rPr lang="en-GB" smtClean="0"/>
              <a:t>35</a:t>
            </a:fld>
            <a:endParaRPr lang="en-GB" dirty="0"/>
          </a:p>
        </p:txBody>
      </p:sp>
    </p:spTree>
    <p:extLst>
      <p:ext uri="{BB962C8B-B14F-4D97-AF65-F5344CB8AC3E}">
        <p14:creationId xmlns:p14="http://schemas.microsoft.com/office/powerpoint/2010/main" val="252653278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AE3D6C-7EF8-B337-9CD0-AD4FF6FDAA0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E9F0160-90AE-A17A-6F08-FB92943DC302}"/>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1495B420-0C8D-FF43-ACB2-DCB5298A00CD}"/>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35C78128-C47B-8521-B2BE-0A057081A85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4953D85-D4B4-4FA9-A353-DF8E4DAF69A1}"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76814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771532-D2E8-AFB3-612C-F5E8F116A39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CF389B-A432-8F00-AE6F-F1CF3EA64D17}"/>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7D9B207D-70D9-29E2-0A70-5FCDA40532F8}"/>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772A3DD5-B9A5-957A-8479-106C2982337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4953D85-D4B4-4FA9-A353-DF8E4DAF69A1}"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6915861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C13D86-7295-2887-A432-2326374E4C8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90C9A8B-788E-9B32-593B-55727F3EF638}"/>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2E4081CC-971C-F5B7-DD30-537C9941BC65}"/>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2D14424E-F9BE-C9BF-91CC-822C909ABCEC}"/>
              </a:ext>
            </a:extLst>
          </p:cNvPr>
          <p:cNvSpPr>
            <a:spLocks noGrp="1"/>
          </p:cNvSpPr>
          <p:nvPr>
            <p:ph type="sldNum" sz="quarter" idx="5"/>
          </p:nvPr>
        </p:nvSpPr>
        <p:spPr/>
        <p:txBody>
          <a:bodyPr/>
          <a:lstStyle/>
          <a:p>
            <a:fld id="{EFB4D46B-BBE0-4474-A26D-45E0F7167BF9}" type="slidenum">
              <a:rPr lang="en-GB" smtClean="0"/>
              <a:t>38</a:t>
            </a:fld>
            <a:endParaRPr lang="en-GB" dirty="0"/>
          </a:p>
        </p:txBody>
      </p:sp>
    </p:spTree>
    <p:extLst>
      <p:ext uri="{BB962C8B-B14F-4D97-AF65-F5344CB8AC3E}">
        <p14:creationId xmlns:p14="http://schemas.microsoft.com/office/powerpoint/2010/main" val="162642630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9D3FE0-D7DA-DA7A-C568-A8C29457217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6E9AC20-CFDE-8BFC-238A-F8659311F208}"/>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241A400F-70E6-77FC-A657-7D4FEA6F2D8B}"/>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ACCB6A55-4054-67EA-31DF-DA1DF08C4ABE}"/>
              </a:ext>
            </a:extLst>
          </p:cNvPr>
          <p:cNvSpPr>
            <a:spLocks noGrp="1"/>
          </p:cNvSpPr>
          <p:nvPr>
            <p:ph type="sldNum" sz="quarter" idx="5"/>
          </p:nvPr>
        </p:nvSpPr>
        <p:spPr/>
        <p:txBody>
          <a:bodyPr/>
          <a:lstStyle/>
          <a:p>
            <a:fld id="{EFB4D46B-BBE0-4474-A26D-45E0F7167BF9}" type="slidenum">
              <a:rPr lang="en-GB" smtClean="0"/>
              <a:t>39</a:t>
            </a:fld>
            <a:endParaRPr lang="en-GB" dirty="0"/>
          </a:p>
        </p:txBody>
      </p:sp>
    </p:spTree>
    <p:extLst>
      <p:ext uri="{BB962C8B-B14F-4D97-AF65-F5344CB8AC3E}">
        <p14:creationId xmlns:p14="http://schemas.microsoft.com/office/powerpoint/2010/main" val="400809050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9D6D45-B84E-D8A7-0614-BDBB3FDA40E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D1FEF87-EDAB-C6BD-FFE0-7BFA68863164}"/>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A9342975-8D23-96B7-D1B1-431D96D1DA10}"/>
              </a:ext>
            </a:extLst>
          </p:cNvPr>
          <p:cNvSpPr>
            <a:spLocks noGrp="1"/>
          </p:cNvSpPr>
          <p:nvPr>
            <p:ph type="body" idx="1"/>
          </p:nvPr>
        </p:nvSpPr>
        <p:spPr/>
        <p:txBody>
          <a:bodyPr/>
          <a:lstStyle/>
          <a:p>
            <a:r>
              <a:rPr lang="en-GB" dirty="0"/>
              <a:t>Quality – is it fresh – does it meet your quality standards?</a:t>
            </a:r>
          </a:p>
          <a:p>
            <a:endParaRPr lang="en-GB" dirty="0"/>
          </a:p>
          <a:p>
            <a:r>
              <a:rPr lang="en-GB" dirty="0"/>
              <a:t>Cost – does it sit in line with your budget to maintain profits?</a:t>
            </a:r>
          </a:p>
          <a:p>
            <a:endParaRPr lang="en-GB" dirty="0"/>
          </a:p>
          <a:p>
            <a:r>
              <a:rPr lang="en-GB" dirty="0"/>
              <a:t>Local – is it better to use a local supplier or a national one? Consider availability/reliability/cost/negotiation opportunity</a:t>
            </a:r>
          </a:p>
          <a:p>
            <a:endParaRPr lang="en-GB" dirty="0"/>
          </a:p>
          <a:p>
            <a:r>
              <a:rPr lang="en-GB" dirty="0"/>
              <a:t>Availability – will it be consistent? If you change your menu seasonally can the supplier support these variations? How quickly can they deliver if you need last minute items?</a:t>
            </a:r>
          </a:p>
          <a:p>
            <a:endParaRPr lang="en-GB" dirty="0"/>
          </a:p>
          <a:p>
            <a:r>
              <a:rPr lang="en-GB" dirty="0"/>
              <a:t>Sustainability – is local better for eco footprint? Are particular suppliers more sustainable than others? Does this affect any of the above elements? How important is this for your company? Consider business sustainability also, and make choices that protect your long-term success. </a:t>
            </a:r>
          </a:p>
          <a:p>
            <a:endParaRPr lang="en-GB" dirty="0"/>
          </a:p>
        </p:txBody>
      </p:sp>
      <p:sp>
        <p:nvSpPr>
          <p:cNvPr id="4" name="Slide Number Placeholder 3">
            <a:extLst>
              <a:ext uri="{FF2B5EF4-FFF2-40B4-BE49-F238E27FC236}">
                <a16:creationId xmlns:a16="http://schemas.microsoft.com/office/drawing/2014/main" id="{2C360631-4ADC-E27F-5984-B9593040DBA3}"/>
              </a:ext>
            </a:extLst>
          </p:cNvPr>
          <p:cNvSpPr>
            <a:spLocks noGrp="1"/>
          </p:cNvSpPr>
          <p:nvPr>
            <p:ph type="sldNum" sz="quarter" idx="5"/>
          </p:nvPr>
        </p:nvSpPr>
        <p:spPr/>
        <p:txBody>
          <a:bodyPr/>
          <a:lstStyle/>
          <a:p>
            <a:fld id="{EFB4D46B-BBE0-4474-A26D-45E0F7167BF9}" type="slidenum">
              <a:rPr lang="en-GB" smtClean="0"/>
              <a:t>40</a:t>
            </a:fld>
            <a:endParaRPr lang="en-GB" dirty="0"/>
          </a:p>
        </p:txBody>
      </p:sp>
    </p:spTree>
    <p:extLst>
      <p:ext uri="{BB962C8B-B14F-4D97-AF65-F5344CB8AC3E}">
        <p14:creationId xmlns:p14="http://schemas.microsoft.com/office/powerpoint/2010/main" val="47409523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011EEF-6664-751D-1518-253F9F98553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29DF36E-CFE2-BACD-56FF-AA268C98292A}"/>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1B1CB7CE-56D9-F9A2-1662-C877C359C612}"/>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23CD13EC-BAD9-C02D-D004-66775C351CB7}"/>
              </a:ext>
            </a:extLst>
          </p:cNvPr>
          <p:cNvSpPr>
            <a:spLocks noGrp="1"/>
          </p:cNvSpPr>
          <p:nvPr>
            <p:ph type="sldNum" sz="quarter" idx="5"/>
          </p:nvPr>
        </p:nvSpPr>
        <p:spPr/>
        <p:txBody>
          <a:bodyPr/>
          <a:lstStyle/>
          <a:p>
            <a:fld id="{EFB4D46B-BBE0-4474-A26D-45E0F7167BF9}" type="slidenum">
              <a:rPr lang="en-GB" smtClean="0"/>
              <a:t>41</a:t>
            </a:fld>
            <a:endParaRPr lang="en-GB" dirty="0"/>
          </a:p>
        </p:txBody>
      </p:sp>
    </p:spTree>
    <p:extLst>
      <p:ext uri="{BB962C8B-B14F-4D97-AF65-F5344CB8AC3E}">
        <p14:creationId xmlns:p14="http://schemas.microsoft.com/office/powerpoint/2010/main" val="68684396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7948BF-7400-A6BD-77CB-0A09908784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294C910-99F9-2002-ABF5-8D909979446F}"/>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9F46A0B5-CA29-8C01-16C1-0EBE0A5944B3}"/>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FA51BD23-7D5D-8654-77EE-A1404D99D388}"/>
              </a:ext>
            </a:extLst>
          </p:cNvPr>
          <p:cNvSpPr>
            <a:spLocks noGrp="1"/>
          </p:cNvSpPr>
          <p:nvPr>
            <p:ph type="sldNum" sz="quarter" idx="5"/>
          </p:nvPr>
        </p:nvSpPr>
        <p:spPr/>
        <p:txBody>
          <a:bodyPr/>
          <a:lstStyle/>
          <a:p>
            <a:fld id="{EFB4D46B-BBE0-4474-A26D-45E0F7167BF9}" type="slidenum">
              <a:rPr lang="en-GB" smtClean="0"/>
              <a:t>42</a:t>
            </a:fld>
            <a:endParaRPr lang="en-GB" dirty="0"/>
          </a:p>
        </p:txBody>
      </p:sp>
    </p:spTree>
    <p:extLst>
      <p:ext uri="{BB962C8B-B14F-4D97-AF65-F5344CB8AC3E}">
        <p14:creationId xmlns:p14="http://schemas.microsoft.com/office/powerpoint/2010/main" val="246701786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F5D53B-513E-C56E-04BA-755B30453D9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8996FC3-7314-876D-9E9C-3A5AF44B687A}"/>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DE5AD9E1-A462-5D8A-E8B7-04B96A1E5312}"/>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3DC8F38C-E135-D46A-063F-45AC192EF677}"/>
              </a:ext>
            </a:extLst>
          </p:cNvPr>
          <p:cNvSpPr>
            <a:spLocks noGrp="1"/>
          </p:cNvSpPr>
          <p:nvPr>
            <p:ph type="sldNum" sz="quarter" idx="5"/>
          </p:nvPr>
        </p:nvSpPr>
        <p:spPr/>
        <p:txBody>
          <a:bodyPr/>
          <a:lstStyle/>
          <a:p>
            <a:fld id="{EFB4D46B-BBE0-4474-A26D-45E0F7167BF9}" type="slidenum">
              <a:rPr lang="en-GB" smtClean="0"/>
              <a:t>43</a:t>
            </a:fld>
            <a:endParaRPr lang="en-GB" dirty="0"/>
          </a:p>
        </p:txBody>
      </p:sp>
    </p:spTree>
    <p:extLst>
      <p:ext uri="{BB962C8B-B14F-4D97-AF65-F5344CB8AC3E}">
        <p14:creationId xmlns:p14="http://schemas.microsoft.com/office/powerpoint/2010/main" val="353980023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507980-7912-182C-90B7-870617967A8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3FD0731-B95A-077A-D613-35B22356956F}"/>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CA536A5E-D96E-DDCA-CF3F-C4B21D4EE2D3}"/>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87DF9CE0-A5BD-CA02-33A5-C4D005205C01}"/>
              </a:ext>
            </a:extLst>
          </p:cNvPr>
          <p:cNvSpPr>
            <a:spLocks noGrp="1"/>
          </p:cNvSpPr>
          <p:nvPr>
            <p:ph type="sldNum" sz="quarter" idx="5"/>
          </p:nvPr>
        </p:nvSpPr>
        <p:spPr/>
        <p:txBody>
          <a:bodyPr/>
          <a:lstStyle/>
          <a:p>
            <a:fld id="{EFB4D46B-BBE0-4474-A26D-45E0F7167BF9}" type="slidenum">
              <a:rPr lang="en-GB" smtClean="0"/>
              <a:t>44</a:t>
            </a:fld>
            <a:endParaRPr lang="en-GB" dirty="0"/>
          </a:p>
        </p:txBody>
      </p:sp>
    </p:spTree>
    <p:extLst>
      <p:ext uri="{BB962C8B-B14F-4D97-AF65-F5344CB8AC3E}">
        <p14:creationId xmlns:p14="http://schemas.microsoft.com/office/powerpoint/2010/main" val="33769556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2E45F3-8C50-724B-DCF7-E97545769F7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C99B091-B070-0BD1-10C8-C119962379AD}"/>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3FE519B4-34C2-D24A-300D-CD7A2DD09F15}"/>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85FB522C-9E73-B7B2-3B13-D1C6E3B0C6DC}"/>
              </a:ext>
            </a:extLst>
          </p:cNvPr>
          <p:cNvSpPr>
            <a:spLocks noGrp="1"/>
          </p:cNvSpPr>
          <p:nvPr>
            <p:ph type="sldNum" sz="quarter" idx="5"/>
          </p:nvPr>
        </p:nvSpPr>
        <p:spPr/>
        <p:txBody>
          <a:bodyPr/>
          <a:lstStyle/>
          <a:p>
            <a:fld id="{EFB4D46B-BBE0-4474-A26D-45E0F7167BF9}" type="slidenum">
              <a:rPr lang="en-GB" smtClean="0"/>
              <a:t>45</a:t>
            </a:fld>
            <a:endParaRPr lang="en-GB" dirty="0"/>
          </a:p>
        </p:txBody>
      </p:sp>
    </p:spTree>
    <p:extLst>
      <p:ext uri="{BB962C8B-B14F-4D97-AF65-F5344CB8AC3E}">
        <p14:creationId xmlns:p14="http://schemas.microsoft.com/office/powerpoint/2010/main" val="47709086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76F9AA-9E16-FD06-4188-BF138060371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0F590C-95B3-A3B6-F554-030114055EE9}"/>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6CEB4208-AF8C-6F03-A0A8-4B871361DF3E}"/>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4DAAD597-6FE2-9BA4-9BE6-399870EA2B26}"/>
              </a:ext>
            </a:extLst>
          </p:cNvPr>
          <p:cNvSpPr>
            <a:spLocks noGrp="1"/>
          </p:cNvSpPr>
          <p:nvPr>
            <p:ph type="sldNum" sz="quarter" idx="5"/>
          </p:nvPr>
        </p:nvSpPr>
        <p:spPr/>
        <p:txBody>
          <a:bodyPr/>
          <a:lstStyle/>
          <a:p>
            <a:fld id="{EFB4D46B-BBE0-4474-A26D-45E0F7167BF9}" type="slidenum">
              <a:rPr lang="en-GB" smtClean="0"/>
              <a:t>46</a:t>
            </a:fld>
            <a:endParaRPr lang="en-GB" dirty="0"/>
          </a:p>
        </p:txBody>
      </p:sp>
    </p:spTree>
    <p:extLst>
      <p:ext uri="{BB962C8B-B14F-4D97-AF65-F5344CB8AC3E}">
        <p14:creationId xmlns:p14="http://schemas.microsoft.com/office/powerpoint/2010/main" val="333298691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7BD142-A9F7-08A6-FC6E-7BAF5337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09E5391-5AAD-01C7-3660-BF89CEF91FCF}"/>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041EB600-7828-7A2A-6C62-05B8EAECEC18}"/>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3B419267-7342-6D90-2B23-E0F0DAD36921}"/>
              </a:ext>
            </a:extLst>
          </p:cNvPr>
          <p:cNvSpPr>
            <a:spLocks noGrp="1"/>
          </p:cNvSpPr>
          <p:nvPr>
            <p:ph type="sldNum" sz="quarter" idx="5"/>
          </p:nvPr>
        </p:nvSpPr>
        <p:spPr/>
        <p:txBody>
          <a:bodyPr/>
          <a:lstStyle/>
          <a:p>
            <a:fld id="{EFB4D46B-BBE0-4474-A26D-45E0F7167BF9}" type="slidenum">
              <a:rPr lang="en-GB" smtClean="0"/>
              <a:t>47</a:t>
            </a:fld>
            <a:endParaRPr lang="en-GB" dirty="0"/>
          </a:p>
        </p:txBody>
      </p:sp>
    </p:spTree>
    <p:extLst>
      <p:ext uri="{BB962C8B-B14F-4D97-AF65-F5344CB8AC3E}">
        <p14:creationId xmlns:p14="http://schemas.microsoft.com/office/powerpoint/2010/main" val="269371900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5AA254-5A61-60C3-A309-35BFEA10A3C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46918E6-B338-C929-318E-5B2349985A92}"/>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D403215B-2CBD-1996-294F-CAFAF324A204}"/>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A0A3266C-C238-FCDE-8B8B-D2A1F4E1E3FD}"/>
              </a:ext>
            </a:extLst>
          </p:cNvPr>
          <p:cNvSpPr>
            <a:spLocks noGrp="1"/>
          </p:cNvSpPr>
          <p:nvPr>
            <p:ph type="sldNum" sz="quarter" idx="5"/>
          </p:nvPr>
        </p:nvSpPr>
        <p:spPr/>
        <p:txBody>
          <a:bodyPr/>
          <a:lstStyle/>
          <a:p>
            <a:fld id="{24953D85-D4B4-4FA9-A353-DF8E4DAF69A1}" type="slidenum">
              <a:rPr lang="en-GB" smtClean="0"/>
              <a:t>48</a:t>
            </a:fld>
            <a:endParaRPr lang="en-GB"/>
          </a:p>
        </p:txBody>
      </p:sp>
    </p:spTree>
    <p:extLst>
      <p:ext uri="{BB962C8B-B14F-4D97-AF65-F5344CB8AC3E}">
        <p14:creationId xmlns:p14="http://schemas.microsoft.com/office/powerpoint/2010/main" val="12562040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512381" y="1516009"/>
            <a:ext cx="1074419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p>
        </p:txBody>
      </p:sp>
    </p:spTree>
    <p:extLst>
      <p:ext uri="{BB962C8B-B14F-4D97-AF65-F5344CB8AC3E}">
        <p14:creationId xmlns:p14="http://schemas.microsoft.com/office/powerpoint/2010/main" val="28629456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_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9F52B34-1263-5340-99D2-7468DF6FDF56}"/>
              </a:ext>
            </a:extLst>
          </p:cNvPr>
          <p:cNvSpPr>
            <a:spLocks noGrp="1"/>
          </p:cNvSpPr>
          <p:nvPr>
            <p:ph type="title"/>
          </p:nvPr>
        </p:nvSpPr>
        <p:spPr>
          <a:xfrm>
            <a:off x="512381" y="1516009"/>
            <a:ext cx="5173716"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p>
        </p:txBody>
      </p:sp>
      <p:sp>
        <p:nvSpPr>
          <p:cNvPr id="6" name="Text Placeholder 5">
            <a:extLst>
              <a:ext uri="{FF2B5EF4-FFF2-40B4-BE49-F238E27FC236}">
                <a16:creationId xmlns:a16="http://schemas.microsoft.com/office/drawing/2014/main" id="{160C76CE-A814-A147-9C0B-27514F28EA56}"/>
              </a:ext>
            </a:extLst>
          </p:cNvPr>
          <p:cNvSpPr>
            <a:spLocks noGrp="1"/>
          </p:cNvSpPr>
          <p:nvPr>
            <p:ph type="body" sz="quarter" idx="10"/>
          </p:nvPr>
        </p:nvSpPr>
        <p:spPr>
          <a:xfrm>
            <a:off x="6305552" y="1516008"/>
            <a:ext cx="5160433" cy="3608442"/>
          </a:xfrm>
          <a:prstGeom prst="rect">
            <a:avLst/>
          </a:prstGeom>
          <a:ln>
            <a:noFill/>
          </a:ln>
        </p:spPr>
        <p:txBody>
          <a:bodyPr/>
          <a:lstStyle>
            <a:lvl1pPr marL="0" indent="0">
              <a:buNone/>
              <a:defRPr sz="25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1788969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16913E-039A-2149-4741-B8591ED769B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894EEC8-388A-33B4-D4FD-E68E26E6763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4C0FFCB-93C8-78A4-51B8-70D9BE529771}"/>
              </a:ext>
            </a:extLst>
          </p:cNvPr>
          <p:cNvSpPr>
            <a:spLocks noGrp="1"/>
          </p:cNvSpPr>
          <p:nvPr>
            <p:ph type="dt" sz="half" idx="10"/>
          </p:nvPr>
        </p:nvSpPr>
        <p:spPr/>
        <p:txBody>
          <a:bodyPr/>
          <a:lstStyle/>
          <a:p>
            <a:fld id="{1D8BD707-D9CF-40AE-B4C6-C98DA3205C09}" type="datetimeFigureOut">
              <a:rPr lang="en-US" smtClean="0"/>
              <a:t>3/12/2026</a:t>
            </a:fld>
            <a:endParaRPr lang="en-US"/>
          </a:p>
        </p:txBody>
      </p:sp>
      <p:sp>
        <p:nvSpPr>
          <p:cNvPr id="5" name="Footer Placeholder 4">
            <a:extLst>
              <a:ext uri="{FF2B5EF4-FFF2-40B4-BE49-F238E27FC236}">
                <a16:creationId xmlns:a16="http://schemas.microsoft.com/office/drawing/2014/main" id="{34F19CCF-22B5-9389-7D85-A8C4450D8D7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7244A5F-0355-1676-A299-B7A6B663CE03}"/>
              </a:ext>
            </a:extLst>
          </p:cNvPr>
          <p:cNvSpPr>
            <a:spLocks noGrp="1"/>
          </p:cNvSpPr>
          <p:nvPr>
            <p:ph type="sldNum" sz="quarter" idx="12"/>
          </p:nvPr>
        </p:nvSpPr>
        <p:spPr/>
        <p:txBody>
          <a:bodyPr/>
          <a:lstStyle/>
          <a:p>
            <a:fld id="{B6F15528-21DE-4FAA-801E-634DDDAF4B2B}" type="slidenum">
              <a:rPr lang="en-GB" smtClean="0"/>
              <a:t>‹#›</a:t>
            </a:fld>
            <a:endParaRPr lang="en-GB"/>
          </a:p>
        </p:txBody>
      </p:sp>
    </p:spTree>
    <p:extLst>
      <p:ext uri="{BB962C8B-B14F-4D97-AF65-F5344CB8AC3E}">
        <p14:creationId xmlns:p14="http://schemas.microsoft.com/office/powerpoint/2010/main" val="14074934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258730-AE93-FF0E-710A-F58BDEA4B57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5C8CAC4-FE14-692D-39DD-E8D37A7D6F9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10193231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2592FF-730A-3ACC-F2C1-FD23CD86FDA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3D8554D-302E-6091-A417-1F656929E894}"/>
              </a:ext>
            </a:extLst>
          </p:cNvPr>
          <p:cNvSpPr>
            <a:spLocks noGrp="1"/>
          </p:cNvSpPr>
          <p:nvPr>
            <p:ph idx="1"/>
          </p:nvPr>
        </p:nvSpPr>
        <p:spPr>
          <a:xfrm>
            <a:off x="838200" y="1825626"/>
            <a:ext cx="10515600" cy="364089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370200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FDA8D8-3E08-E825-EEC7-DA6D9D83E5E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48770BF-58AF-3C36-FB4C-29139C11C436}"/>
              </a:ext>
            </a:extLst>
          </p:cNvPr>
          <p:cNvSpPr>
            <a:spLocks noGrp="1"/>
          </p:cNvSpPr>
          <p:nvPr>
            <p:ph sz="half" idx="1"/>
          </p:nvPr>
        </p:nvSpPr>
        <p:spPr>
          <a:xfrm>
            <a:off x="838200" y="1825625"/>
            <a:ext cx="5156200" cy="38098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B631763-20BB-AD5E-505E-1B10D5D9BDBA}"/>
              </a:ext>
            </a:extLst>
          </p:cNvPr>
          <p:cNvSpPr>
            <a:spLocks noGrp="1"/>
          </p:cNvSpPr>
          <p:nvPr>
            <p:ph sz="half" idx="2"/>
          </p:nvPr>
        </p:nvSpPr>
        <p:spPr>
          <a:xfrm>
            <a:off x="6197600" y="1825625"/>
            <a:ext cx="5156200" cy="38098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1249549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ABAB3A-AB48-2E71-E045-5905840D90D8}"/>
              </a:ext>
            </a:extLst>
          </p:cNvPr>
          <p:cNvSpPr>
            <a:spLocks noGrp="1"/>
          </p:cNvSpPr>
          <p:nvPr>
            <p:ph type="title"/>
          </p:nvPr>
        </p:nvSpPr>
        <p:spPr>
          <a:xfrm>
            <a:off x="840317" y="365126"/>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14D3FA62-806F-8FBE-B4E4-05253FC077EE}"/>
              </a:ext>
            </a:extLst>
          </p:cNvPr>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B42DAB3-9F42-9E68-2677-7F1BCD9DBCC1}"/>
              </a:ext>
            </a:extLst>
          </p:cNvPr>
          <p:cNvSpPr>
            <a:spLocks noGrp="1"/>
          </p:cNvSpPr>
          <p:nvPr>
            <p:ph sz="half" idx="2"/>
          </p:nvPr>
        </p:nvSpPr>
        <p:spPr>
          <a:xfrm>
            <a:off x="840318" y="2505075"/>
            <a:ext cx="5158316" cy="30807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D676026-1C42-780C-0DA1-36F0677FB4C8}"/>
              </a:ext>
            </a:extLst>
          </p:cNvPr>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1FD8196-3603-CBCC-3637-B437E1B8CB5D}"/>
              </a:ext>
            </a:extLst>
          </p:cNvPr>
          <p:cNvSpPr>
            <a:spLocks noGrp="1"/>
          </p:cNvSpPr>
          <p:nvPr>
            <p:ph sz="quarter" idx="4"/>
          </p:nvPr>
        </p:nvSpPr>
        <p:spPr>
          <a:xfrm>
            <a:off x="6172200" y="2505075"/>
            <a:ext cx="5183717" cy="30807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537864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32A9CC-E3FD-E6D5-35FF-D4EBDDABB6CE}"/>
              </a:ext>
            </a:extLst>
          </p:cNvPr>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9F3A581-13D0-8570-8E69-9821B85D70E3}"/>
              </a:ext>
            </a:extLst>
          </p:cNvPr>
          <p:cNvSpPr>
            <a:spLocks noGrp="1"/>
          </p:cNvSpPr>
          <p:nvPr>
            <p:ph idx="1"/>
          </p:nvPr>
        </p:nvSpPr>
        <p:spPr>
          <a:xfrm>
            <a:off x="5183717" y="457201"/>
            <a:ext cx="6172200" cy="54038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0F2BCBE-6ED5-3286-7E74-9AE28B2A2E71}"/>
              </a:ext>
            </a:extLst>
          </p:cNvPr>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25870325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3CEE0-7BAA-340E-518E-5EC828F3BBEB}"/>
              </a:ext>
            </a:extLst>
          </p:cNvPr>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2AE6492-A546-CC16-D9B7-B3125889A403}"/>
              </a:ext>
            </a:extLst>
          </p:cNvPr>
          <p:cNvSpPr>
            <a:spLocks noGrp="1"/>
          </p:cNvSpPr>
          <p:nvPr>
            <p:ph type="pic" idx="1"/>
          </p:nvPr>
        </p:nvSpPr>
        <p:spPr>
          <a:xfrm>
            <a:off x="5183717" y="457200"/>
            <a:ext cx="6172200" cy="540385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EDA98CA9-D03F-6D93-BD5E-2BAE75F09913}"/>
              </a:ext>
            </a:extLst>
          </p:cNvPr>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17039152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512381" y="1516009"/>
            <a:ext cx="1074419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p>
        </p:txBody>
      </p:sp>
    </p:spTree>
    <p:extLst>
      <p:ext uri="{BB962C8B-B14F-4D97-AF65-F5344CB8AC3E}">
        <p14:creationId xmlns:p14="http://schemas.microsoft.com/office/powerpoint/2010/main" val="15044977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18E7434-FCF2-E50C-C4A2-6FCE02C29173}"/>
              </a:ext>
            </a:extLst>
          </p:cNvPr>
          <p:cNvSpPr>
            <a:spLocks noGrp="1"/>
          </p:cNvSpPr>
          <p:nvPr>
            <p:ph type="dt" sz="half" idx="10"/>
          </p:nvPr>
        </p:nvSpPr>
        <p:spPr/>
        <p:txBody>
          <a:bodyPr/>
          <a:lstStyle/>
          <a:p>
            <a:fld id="{1D8BD707-D9CF-40AE-B4C6-C98DA3205C09}" type="datetimeFigureOut">
              <a:rPr lang="en-US" smtClean="0"/>
              <a:t>3/12/2026</a:t>
            </a:fld>
            <a:endParaRPr lang="en-US"/>
          </a:p>
        </p:txBody>
      </p:sp>
      <p:sp>
        <p:nvSpPr>
          <p:cNvPr id="3" name="Footer Placeholder 2">
            <a:extLst>
              <a:ext uri="{FF2B5EF4-FFF2-40B4-BE49-F238E27FC236}">
                <a16:creationId xmlns:a16="http://schemas.microsoft.com/office/drawing/2014/main" id="{19A03123-9034-D97D-3C7F-4132DCEEA1B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2D13E24-275A-537F-4BBD-8212CB34AE5E}"/>
              </a:ext>
            </a:extLst>
          </p:cNvPr>
          <p:cNvSpPr>
            <a:spLocks noGrp="1"/>
          </p:cNvSpPr>
          <p:nvPr>
            <p:ph type="sldNum" sz="quarter" idx="12"/>
          </p:nvPr>
        </p:nvSpPr>
        <p:spPr/>
        <p:txBody>
          <a:bodyPr/>
          <a:lstStyle/>
          <a:p>
            <a:fld id="{B6F15528-21DE-4FAA-801E-634DDDAF4B2B}" type="slidenum">
              <a:rPr lang="en-GB" smtClean="0"/>
              <a:t>‹#›</a:t>
            </a:fld>
            <a:endParaRPr lang="en-GB"/>
          </a:p>
        </p:txBody>
      </p:sp>
    </p:spTree>
    <p:extLst>
      <p:ext uri="{BB962C8B-B14F-4D97-AF65-F5344CB8AC3E}">
        <p14:creationId xmlns:p14="http://schemas.microsoft.com/office/powerpoint/2010/main" val="18850972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2453D4-0FAB-6F25-0558-6A8A3D96FA6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13F6A44-C593-6A7A-99AC-E1A0BCD3CFE1}"/>
              </a:ext>
            </a:extLst>
          </p:cNvPr>
          <p:cNvSpPr>
            <a:spLocks noGrp="1"/>
          </p:cNvSpPr>
          <p:nvPr>
            <p:ph type="dt" sz="half" idx="10"/>
          </p:nvPr>
        </p:nvSpPr>
        <p:spPr/>
        <p:txBody>
          <a:bodyPr/>
          <a:lstStyle/>
          <a:p>
            <a:fld id="{1D8BD707-D9CF-40AE-B4C6-C98DA3205C09}" type="datetimeFigureOut">
              <a:rPr lang="en-US" smtClean="0"/>
              <a:t>3/12/2026</a:t>
            </a:fld>
            <a:endParaRPr lang="en-US"/>
          </a:p>
        </p:txBody>
      </p:sp>
      <p:sp>
        <p:nvSpPr>
          <p:cNvPr id="4" name="Footer Placeholder 3">
            <a:extLst>
              <a:ext uri="{FF2B5EF4-FFF2-40B4-BE49-F238E27FC236}">
                <a16:creationId xmlns:a16="http://schemas.microsoft.com/office/drawing/2014/main" id="{2464AE85-DDE8-BBC6-A4B2-63B9433E717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AB8D453-EBBA-EE30-A8AA-740FE2D6F486}"/>
              </a:ext>
            </a:extLst>
          </p:cNvPr>
          <p:cNvSpPr>
            <a:spLocks noGrp="1"/>
          </p:cNvSpPr>
          <p:nvPr>
            <p:ph type="sldNum" sz="quarter" idx="12"/>
          </p:nvPr>
        </p:nvSpPr>
        <p:spPr/>
        <p:txBody>
          <a:bodyPr/>
          <a:lstStyle/>
          <a:p>
            <a:fld id="{B6F15528-21DE-4FAA-801E-634DDDAF4B2B}" type="slidenum">
              <a:rPr lang="en-GB" smtClean="0"/>
              <a:t>‹#›</a:t>
            </a:fld>
            <a:endParaRPr lang="en-GB"/>
          </a:p>
        </p:txBody>
      </p:sp>
    </p:spTree>
    <p:extLst>
      <p:ext uri="{BB962C8B-B14F-4D97-AF65-F5344CB8AC3E}">
        <p14:creationId xmlns:p14="http://schemas.microsoft.com/office/powerpoint/2010/main" val="426212287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Slide 10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294222078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1.xml"/><Relationship Id="rId3" Type="http://schemas.openxmlformats.org/officeDocument/2006/relationships/slideLayout" Target="../slideLayouts/slideLayout6.xml"/><Relationship Id="rId7" Type="http://schemas.openxmlformats.org/officeDocument/2006/relationships/slideLayout" Target="../slideLayouts/slideLayout10.xml"/><Relationship Id="rId12" Type="http://schemas.openxmlformats.org/officeDocument/2006/relationships/image" Target="../media/image2.png"/><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slideLayout" Target="../slideLayouts/slideLayout9.xml"/><Relationship Id="rId11" Type="http://schemas.openxmlformats.org/officeDocument/2006/relationships/theme" Target="../theme/theme2.xml"/><Relationship Id="rId5" Type="http://schemas.openxmlformats.org/officeDocument/2006/relationships/slideLayout" Target="../slideLayouts/slideLayout8.xml"/><Relationship Id="rId10" Type="http://schemas.openxmlformats.org/officeDocument/2006/relationships/slideLayout" Target="../slideLayouts/slideLayout13.xml"/><Relationship Id="rId4" Type="http://schemas.openxmlformats.org/officeDocument/2006/relationships/slideLayout" Target="../slideLayouts/slideLayout7.xml"/><Relationship Id="rId9"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4" name="Picture 3" descr="A blue background with white text&#10;&#10;Description automatically generated with medium confidence">
            <a:extLst>
              <a:ext uri="{FF2B5EF4-FFF2-40B4-BE49-F238E27FC236}">
                <a16:creationId xmlns:a16="http://schemas.microsoft.com/office/drawing/2014/main" id="{94D6A193-B301-6B6C-B400-4D5D66BB3411}"/>
              </a:ext>
            </a:extLst>
          </p:cNvPr>
          <p:cNvPicPr>
            <a:picLocks noChangeAspect="1"/>
          </p:cNvPicPr>
          <p:nvPr/>
        </p:nvPicPr>
        <p:blipFill>
          <a:blip r:embed="rId5"/>
          <a:stretch>
            <a:fillRect/>
          </a:stretch>
        </p:blipFill>
        <p:spPr>
          <a:xfrm>
            <a:off x="0" y="0"/>
            <a:ext cx="12192000" cy="6858000"/>
          </a:xfrm>
          <a:prstGeom prst="rect">
            <a:avLst/>
          </a:prstGeom>
        </p:spPr>
      </p:pic>
    </p:spTree>
    <p:extLst>
      <p:ext uri="{BB962C8B-B14F-4D97-AF65-F5344CB8AC3E}">
        <p14:creationId xmlns:p14="http://schemas.microsoft.com/office/powerpoint/2010/main" val="148717535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0D12B95-E5E9-0A88-2236-8231CA4F8808}"/>
              </a:ext>
            </a:extLst>
          </p:cNvPr>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1E218A4-832E-EF8D-0DFA-D359DCE4D90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258DF01-6422-7867-AD66-61635F4058B1}"/>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55CD24-C473-2E4F-9AE6-964E15D7F65F}" type="datetimeFigureOut">
              <a:rPr lang="en-US" smtClean="0"/>
              <a:t>3/12/2026</a:t>
            </a:fld>
            <a:endParaRPr lang="en-US"/>
          </a:p>
        </p:txBody>
      </p:sp>
      <p:sp>
        <p:nvSpPr>
          <p:cNvPr id="5" name="Footer Placeholder 4">
            <a:extLst>
              <a:ext uri="{FF2B5EF4-FFF2-40B4-BE49-F238E27FC236}">
                <a16:creationId xmlns:a16="http://schemas.microsoft.com/office/drawing/2014/main" id="{327AB7A4-DB46-D777-91C4-92DB57F61457}"/>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7AD2823-7223-BDB7-2635-F1184CC9FD31}"/>
              </a:ext>
            </a:extLst>
          </p:cNvPr>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302E44-E074-904B-9870-14DEF89A79BD}" type="slidenum">
              <a:rPr lang="en-US" smtClean="0"/>
              <a:t>‹#›</a:t>
            </a:fld>
            <a:endParaRPr lang="en-US"/>
          </a:p>
        </p:txBody>
      </p:sp>
      <p:pic>
        <p:nvPicPr>
          <p:cNvPr id="8" name="Picture 7" descr="A picture containing text, screenshot, businesscard, design&#10;&#10;Description automatically generated">
            <a:extLst>
              <a:ext uri="{FF2B5EF4-FFF2-40B4-BE49-F238E27FC236}">
                <a16:creationId xmlns:a16="http://schemas.microsoft.com/office/drawing/2014/main" id="{22DAAF22-B42F-17F3-6C35-7E6E3C1B7110}"/>
              </a:ext>
            </a:extLst>
          </p:cNvPr>
          <p:cNvPicPr>
            <a:picLocks noChangeAspect="1"/>
          </p:cNvPicPr>
          <p:nvPr/>
        </p:nvPicPr>
        <p:blipFill>
          <a:blip r:embed="rId12"/>
          <a:stretch>
            <a:fillRect/>
          </a:stretch>
        </p:blipFill>
        <p:spPr>
          <a:xfrm>
            <a:off x="0" y="0"/>
            <a:ext cx="12192000" cy="6858000"/>
          </a:xfrm>
          <a:prstGeom prst="rect">
            <a:avLst/>
          </a:prstGeom>
        </p:spPr>
      </p:pic>
    </p:spTree>
    <p:extLst>
      <p:ext uri="{BB962C8B-B14F-4D97-AF65-F5344CB8AC3E}">
        <p14:creationId xmlns:p14="http://schemas.microsoft.com/office/powerpoint/2010/main" val="1282675436"/>
      </p:ext>
    </p:extLst>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4.1"/><Relationship Id="rId2" Type="http://schemas.openxmlformats.org/officeDocument/2006/relationships/notesSlide" Target="../notesSlides/notesSlide2.xml"/><Relationship Id="rId1" Type="http://schemas.openxmlformats.org/officeDocument/2006/relationships/slideLayout" Target="../slideLayouts/slideLayout4.xml"/><Relationship Id="rId4" Type="http://schemas.openxmlformats.org/officeDocument/2006/relationships/hyperlink" Target="https://www.rawpixel.com/search/rainbow"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4.xml"/><Relationship Id="rId4" Type="http://schemas.openxmlformats.org/officeDocument/2006/relationships/hyperlink" Target="https://www.higheredjobs.com/Articles/articleDisplay.cfm?ID=1022"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5.xml"/><Relationship Id="rId1" Type="http://schemas.openxmlformats.org/officeDocument/2006/relationships/video" Target="https://www.youtube.com/embed/JQ6OkrH7d1s?feature=oembed" TargetMode="External"/><Relationship Id="rId4" Type="http://schemas.openxmlformats.org/officeDocument/2006/relationships/image" Target="../media/image7.jpeg"/></Relationships>
</file>

<file path=ppt/slides/_rels/slide12.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hyperlink" Target="https://www.picpedia.org/chalkboard/s/staff-training.html"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1.xml"/><Relationship Id="rId1" Type="http://schemas.openxmlformats.org/officeDocument/2006/relationships/slideLayout" Target="../slideLayouts/slideLayout5.xml"/><Relationship Id="rId4" Type="http://schemas.openxmlformats.org/officeDocument/2006/relationships/hyperlink" Target="https://www.goodfreephotos.com/people/man-taking-photo-with-camera.jpg.php"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2.xml"/><Relationship Id="rId1" Type="http://schemas.openxmlformats.org/officeDocument/2006/relationships/slideLayout" Target="../slideLayouts/slideLayout5.xml"/><Relationship Id="rId4" Type="http://schemas.openxmlformats.org/officeDocument/2006/relationships/hyperlink" Target="https://pixabay.com/en/career-road-away-way-of-life-479578/"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hyperlink" Target="https://pixabay.com/en/career-road-away-way-of-life-479578/"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5.xml"/><Relationship Id="rId4" Type="http://schemas.openxmlformats.org/officeDocument/2006/relationships/hyperlink" Target="https://openclipart.org/detail/33265" TargetMode="Externa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5.xml"/><Relationship Id="rId1" Type="http://schemas.openxmlformats.org/officeDocument/2006/relationships/video" Target="https://www.youtube.com/embed/qxrNCRhxgho?feature=oembed" TargetMode="External"/><Relationship Id="rId4" Type="http://schemas.openxmlformats.org/officeDocument/2006/relationships/image" Target="../media/image13.jpeg"/></Relationships>
</file>

<file path=ppt/slides/_rels/slide19.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6.xml"/><Relationship Id="rId1" Type="http://schemas.openxmlformats.org/officeDocument/2006/relationships/slideLayout" Target="../slideLayouts/slideLayout5.xml"/><Relationship Id="rId4" Type="http://schemas.openxmlformats.org/officeDocument/2006/relationships/hyperlink" Target="https://pxhere.com/en/photo/1076802"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7.xml"/><Relationship Id="rId1" Type="http://schemas.openxmlformats.org/officeDocument/2006/relationships/slideLayout" Target="../slideLayouts/slideLayout5.xml"/><Relationship Id="rId4" Type="http://schemas.openxmlformats.org/officeDocument/2006/relationships/hyperlink" Target="https://pxhere.com/en/photo/1076802"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8.xml"/><Relationship Id="rId1" Type="http://schemas.openxmlformats.org/officeDocument/2006/relationships/slideLayout" Target="../slideLayouts/slideLayout5.xml"/><Relationship Id="rId4" Type="http://schemas.openxmlformats.org/officeDocument/2006/relationships/hyperlink" Target="https://pxhere.com/en/photo/1076802"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0.xml"/><Relationship Id="rId1" Type="http://schemas.openxmlformats.org/officeDocument/2006/relationships/slideLayout" Target="../slideLayouts/slideLayout4.xml"/><Relationship Id="rId5" Type="http://schemas.openxmlformats.org/officeDocument/2006/relationships/hyperlink" Target="https://svgsilh.com/image/3318507.html" TargetMode="External"/><Relationship Id="rId4" Type="http://schemas.openxmlformats.org/officeDocument/2006/relationships/image" Target="../media/image17.svg"/></Relationships>
</file>

<file path=ppt/slides/_rels/slide2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1.xml"/><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4.xml"/><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hyperlink" Target="https://kewl-beans.blogspot.com/2010/04/"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27.xml"/><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28.xml"/><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29.xml"/><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5.xml"/><Relationship Id="rId1" Type="http://schemas.openxmlformats.org/officeDocument/2006/relationships/video" Target="https://www.youtube.com/embed/UjpLoBVG7P4?feature=oembed" TargetMode="External"/><Relationship Id="rId4" Type="http://schemas.openxmlformats.org/officeDocument/2006/relationships/image" Target="../media/image22.jpeg"/></Relationships>
</file>

<file path=ppt/slides/_rels/slide3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31.xml"/><Relationship Id="rId1" Type="http://schemas.openxmlformats.org/officeDocument/2006/relationships/slideLayout" Target="../slideLayouts/slideLayout5.xml"/><Relationship Id="rId4" Type="http://schemas.openxmlformats.org/officeDocument/2006/relationships/hyperlink" Target="https://freepngimg.com/png/85458-play-toy-puzzle-jigsaw-puzzles-photography-stock" TargetMode="External"/></Relationships>
</file>

<file path=ppt/slides/_rels/slide3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2.xml"/><Relationship Id="rId1" Type="http://schemas.openxmlformats.org/officeDocument/2006/relationships/slideLayout" Target="../slideLayouts/slideLayout5.xml"/><Relationship Id="rId4" Type="http://schemas.openxmlformats.org/officeDocument/2006/relationships/hyperlink" Target="https://freesvg.org/important" TargetMode="External"/></Relationships>
</file>

<file path=ppt/slides/_rels/slide3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33.xml"/><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4.xml"/><Relationship Id="rId1" Type="http://schemas.openxmlformats.org/officeDocument/2006/relationships/slideLayout" Target="../slideLayouts/slideLayout4.xml"/><Relationship Id="rId4" Type="http://schemas.openxmlformats.org/officeDocument/2006/relationships/hyperlink" Target="https://freepngimg.com/png/41640-groceries-images-free-hd-image" TargetMode="External"/></Relationships>
</file>

<file path=ppt/slides/_rels/slide3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5.xml"/><Relationship Id="rId1" Type="http://schemas.openxmlformats.org/officeDocument/2006/relationships/slideLayout" Target="../slideLayouts/slideLayout5.xml"/><Relationship Id="rId4" Type="http://schemas.openxmlformats.org/officeDocument/2006/relationships/hyperlink" Target="https://freesvg.org/important" TargetMode="External"/></Relationships>
</file>

<file path=ppt/slides/_rels/slide39.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36.xml"/><Relationship Id="rId1" Type="http://schemas.openxmlformats.org/officeDocument/2006/relationships/slideLayout" Target="../slideLayouts/slideLayout5.xml"/><Relationship Id="rId4" Type="http://schemas.openxmlformats.org/officeDocument/2006/relationships/hyperlink" Target="https://tdahenmi.blogspot.com/2013/11/" TargetMode="External"/></Relationships>
</file>

<file path=ppt/slides/_rels/slide40.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notesSlide" Target="../notesSlides/notesSlide37.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notesSlide" Target="../notesSlides/notesSlide38.xml"/><Relationship Id="rId1" Type="http://schemas.openxmlformats.org/officeDocument/2006/relationships/slideLayout" Target="../slideLayouts/slideLayout5.xml"/></Relationships>
</file>

<file path=ppt/slides/_rels/slide4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39.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40.xml"/><Relationship Id="rId1" Type="http://schemas.openxmlformats.org/officeDocument/2006/relationships/slideLayout" Target="../slideLayouts/slideLayout5.xml"/></Relationships>
</file>

<file path=ppt/slides/_rels/slide4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41.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42.xml"/><Relationship Id="rId1" Type="http://schemas.openxmlformats.org/officeDocument/2006/relationships/slideLayout" Target="../slideLayouts/slideLayout5.xml"/></Relationships>
</file>

<file path=ppt/slides/_rels/slide46.xml.rels><?xml version="1.0" encoding="UTF-8" standalone="yes"?>
<Relationships xmlns="http://schemas.openxmlformats.org/package/2006/relationships"><Relationship Id="rId3" Type="http://schemas.openxmlformats.org/officeDocument/2006/relationships/notesSlide" Target="../notesSlides/notesSlide43.xml"/><Relationship Id="rId2" Type="http://schemas.openxmlformats.org/officeDocument/2006/relationships/slideLayout" Target="../slideLayouts/slideLayout5.xml"/><Relationship Id="rId1" Type="http://schemas.openxmlformats.org/officeDocument/2006/relationships/video" Target="https://www.youtube.com/embed/j1Gn5KH3HZw?feature=oembed" TargetMode="External"/><Relationship Id="rId4" Type="http://schemas.openxmlformats.org/officeDocument/2006/relationships/image" Target="../media/image29.jpeg"/></Relationships>
</file>

<file path=ppt/slides/_rels/slide47.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44.xml"/><Relationship Id="rId1" Type="http://schemas.openxmlformats.org/officeDocument/2006/relationships/slideLayout" Target="../slideLayouts/slideLayout5.xml"/></Relationships>
</file>

<file path=ppt/slides/_rels/slide48.xml.rels><?xml version="1.0" encoding="UTF-8" standalone="yes"?>
<Relationships xmlns="http://schemas.openxmlformats.org/package/2006/relationships"><Relationship Id="rId8" Type="http://schemas.openxmlformats.org/officeDocument/2006/relationships/hyperlink" Target="https://www.gov.uk/browse/employing-people/recruiting-hiring" TargetMode="External"/><Relationship Id="rId3" Type="http://schemas.openxmlformats.org/officeDocument/2006/relationships/hyperlink" Target="https://www.acas.org.uk/hiring-someone" TargetMode="External"/><Relationship Id="rId7" Type="http://schemas.openxmlformats.org/officeDocument/2006/relationships/hyperlink" Target="https://www.youtube.com/watch?v=qxrNCRhxgho" TargetMode="External"/><Relationship Id="rId12" Type="http://schemas.openxmlformats.org/officeDocument/2006/relationships/hyperlink" Target="https://www.youtube.com/watch?v=UjpLoBVG7P4" TargetMode="External"/><Relationship Id="rId2" Type="http://schemas.openxmlformats.org/officeDocument/2006/relationships/notesSlide" Target="../notesSlides/notesSlide45.xml"/><Relationship Id="rId1" Type="http://schemas.openxmlformats.org/officeDocument/2006/relationships/slideLayout" Target="../slideLayouts/slideLayout4.xml"/><Relationship Id="rId6" Type="http://schemas.openxmlformats.org/officeDocument/2006/relationships/hyperlink" Target="https://www.cipd.org/uk/topics/recruitment/" TargetMode="External"/><Relationship Id="rId11" Type="http://schemas.openxmlformats.org/officeDocument/2006/relationships/hyperlink" Target="https://www.therestauranthq.com/startups/small-restaurant-ideas/" TargetMode="External"/><Relationship Id="rId5" Type="http://schemas.openxmlformats.org/officeDocument/2006/relationships/hyperlink" Target="https://www.youtube.com/watch?v=JQ6OkrH7d1s" TargetMode="External"/><Relationship Id="rId10" Type="http://schemas.openxmlformats.org/officeDocument/2006/relationships/hyperlink" Target="https://www.theguardian.com/world/2024/apr/15/restaurant-in-italy-offers-free-bottle-of-wine-to-customers-who-hand-in-phone" TargetMode="External"/><Relationship Id="rId4" Type="http://schemas.openxmlformats.org/officeDocument/2006/relationships/hyperlink" Target="https://www.youtube.com/watch?v=j1Gn5KH3HZw" TargetMode="External"/><Relationship Id="rId9" Type="http://schemas.openxmlformats.org/officeDocument/2006/relationships/hyperlink" Target="https://www.falstaff.com/en/news/uk-restaurant-offers-customers-discount-to-lock-their-phones-in-jai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4275C2A-1D8C-ABFD-CBA2-EC2FDDC2D700}"/>
              </a:ext>
            </a:extLst>
          </p:cNvPr>
          <p:cNvSpPr txBox="1"/>
          <p:nvPr/>
        </p:nvSpPr>
        <p:spPr>
          <a:xfrm>
            <a:off x="3729979" y="704352"/>
            <a:ext cx="7358731" cy="3554819"/>
          </a:xfrm>
          <a:prstGeom prst="rect">
            <a:avLst/>
          </a:prstGeom>
          <a:noFill/>
        </p:spPr>
        <p:txBody>
          <a:bodyPr wrap="square" rtlCol="0">
            <a:spAutoFit/>
          </a:bodyPr>
          <a:lstStyle/>
          <a:p>
            <a:pPr marL="0" marR="0" lvl="0" indent="0" algn="l" defTabSz="370332" rtl="0" eaLnBrk="1" fontAlgn="auto" latinLnBrk="0" hangingPunct="1">
              <a:lnSpc>
                <a:spcPct val="100000"/>
              </a:lnSpc>
              <a:spcBef>
                <a:spcPts val="0"/>
              </a:spcBef>
              <a:spcAft>
                <a:spcPts val="600"/>
              </a:spcAft>
              <a:buClrTx/>
              <a:buSzTx/>
              <a:buFontTx/>
              <a:buNone/>
              <a:tabLst/>
              <a:defRPr/>
            </a:pPr>
            <a:r>
              <a:rPr kumimoji="0" lang="en-GB" sz="4000" b="0" i="0" u="none" strike="noStrike" kern="1200" cap="none" spc="0" normalizeH="0" baseline="0" noProof="0" dirty="0">
                <a:ln>
                  <a:noFill/>
                </a:ln>
                <a:solidFill>
                  <a:prstClr val="white"/>
                </a:solidFill>
                <a:effectLst/>
                <a:uLnTx/>
                <a:uFillTx/>
                <a:latin typeface="Raleway" pitchFamily="2" charset="0"/>
                <a:ea typeface="+mn-ea"/>
                <a:cs typeface="+mn-cs"/>
              </a:rPr>
              <a:t>Leading Restaurant Strategy</a:t>
            </a:r>
          </a:p>
          <a:p>
            <a:pPr marL="0" marR="0" lvl="0" indent="0" algn="l" defTabSz="370332" rtl="0" eaLnBrk="1" fontAlgn="auto" latinLnBrk="0" hangingPunct="1">
              <a:lnSpc>
                <a:spcPct val="100000"/>
              </a:lnSpc>
              <a:spcBef>
                <a:spcPts val="0"/>
              </a:spcBef>
              <a:spcAft>
                <a:spcPts val="600"/>
              </a:spcAft>
              <a:buClrTx/>
              <a:buSzTx/>
              <a:buFontTx/>
              <a:buNone/>
              <a:tabLst/>
              <a:defRPr/>
            </a:pPr>
            <a:r>
              <a:rPr kumimoji="0" lang="en-GB" sz="4000" b="0" i="0" u="none" strike="noStrike" kern="1200" cap="none" spc="0" normalizeH="0" baseline="0" noProof="0" dirty="0">
                <a:ln>
                  <a:noFill/>
                </a:ln>
                <a:solidFill>
                  <a:prstClr val="white"/>
                </a:solidFill>
                <a:effectLst/>
                <a:uLnTx/>
                <a:uFillTx/>
                <a:latin typeface="Raleway" pitchFamily="2" charset="0"/>
                <a:ea typeface="+mn-ea"/>
                <a:cs typeface="+mn-cs"/>
              </a:rPr>
              <a:t>International Gastronomy Management</a:t>
            </a:r>
          </a:p>
          <a:p>
            <a:pPr marL="0" marR="0" lvl="0" indent="0" algn="l" defTabSz="370332" rtl="0" eaLnBrk="1" fontAlgn="auto" latinLnBrk="0" hangingPunct="1">
              <a:lnSpc>
                <a:spcPct val="150000"/>
              </a:lnSpc>
              <a:spcBef>
                <a:spcPts val="0"/>
              </a:spcBef>
              <a:spcAft>
                <a:spcPts val="600"/>
              </a:spcAft>
              <a:buClrTx/>
              <a:buSzTx/>
              <a:buFontTx/>
              <a:buNone/>
              <a:tabLst/>
              <a:defRPr/>
            </a:pPr>
            <a:r>
              <a:rPr kumimoji="0" lang="en-GB" sz="4000" b="0" i="0" u="none" strike="noStrike" kern="1200" cap="none" spc="0" normalizeH="0" baseline="0" noProof="0" dirty="0">
                <a:ln>
                  <a:noFill/>
                </a:ln>
                <a:solidFill>
                  <a:prstClr val="white"/>
                </a:solidFill>
                <a:effectLst/>
                <a:uLnTx/>
                <a:uFillTx/>
                <a:latin typeface="Raleway" pitchFamily="2" charset="0"/>
                <a:ea typeface="+mn-ea"/>
                <a:cs typeface="+mn-cs"/>
              </a:rPr>
              <a:t>[BMGM6001]</a:t>
            </a:r>
          </a:p>
          <a:p>
            <a:pPr marL="0" marR="0" lvl="0" indent="0" algn="l" defTabSz="457200" rtl="0" eaLnBrk="1" fontAlgn="auto" latinLnBrk="0" hangingPunct="1">
              <a:lnSpc>
                <a:spcPct val="100000"/>
              </a:lnSpc>
              <a:spcBef>
                <a:spcPts val="0"/>
              </a:spcBef>
              <a:spcAft>
                <a:spcPts val="600"/>
              </a:spcAft>
              <a:buClrTx/>
              <a:buSzTx/>
              <a:buFontTx/>
              <a:buNone/>
              <a:tabLst/>
              <a:defRPr/>
            </a:pPr>
            <a:endParaRPr kumimoji="0" lang="en-GB" sz="3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99042483-E171-D46B-184F-10986136BEF0}"/>
              </a:ext>
            </a:extLst>
          </p:cNvPr>
          <p:cNvSpPr txBox="1"/>
          <p:nvPr/>
        </p:nvSpPr>
        <p:spPr>
          <a:xfrm>
            <a:off x="3729979" y="3551285"/>
            <a:ext cx="7505371" cy="1938992"/>
          </a:xfrm>
          <a:prstGeom prst="rect">
            <a:avLst/>
          </a:prstGeom>
          <a:noFill/>
        </p:spPr>
        <p:txBody>
          <a:bodyPr wrap="square" rtlCol="0">
            <a:spAutoFit/>
          </a:bodyPr>
          <a:lstStyle/>
          <a:p>
            <a:pPr marL="0" marR="0" lvl="0" indent="0" algn="l" defTabSz="370332" rtl="0" eaLnBrk="1" fontAlgn="auto" latinLnBrk="0" hangingPunct="1">
              <a:lnSpc>
                <a:spcPct val="100000"/>
              </a:lnSpc>
              <a:spcBef>
                <a:spcPts val="0"/>
              </a:spcBef>
              <a:spcAft>
                <a:spcPts val="600"/>
              </a:spcAft>
              <a:buClrTx/>
              <a:buSzTx/>
              <a:buFontTx/>
              <a:buNone/>
              <a:tabLst/>
              <a:defRPr/>
            </a:pPr>
            <a:r>
              <a:rPr kumimoji="0" lang="en-GB" sz="4000" b="0" i="0" u="none" strike="noStrike" kern="1200" cap="none" spc="0" normalizeH="0" baseline="0" noProof="0" dirty="0">
                <a:ln>
                  <a:noFill/>
                </a:ln>
                <a:solidFill>
                  <a:prstClr val="white"/>
                </a:solidFill>
                <a:effectLst/>
                <a:uLnTx/>
                <a:uFillTx/>
                <a:latin typeface="Raleway" pitchFamily="2" charset="0"/>
                <a:ea typeface="+mn-ea"/>
                <a:cs typeface="+mn-cs"/>
              </a:rPr>
              <a:t>Week 7 –Recruitment &amp; Onboarding Part 2 &amp; Menu Design</a:t>
            </a:r>
          </a:p>
        </p:txBody>
      </p:sp>
    </p:spTree>
    <p:extLst>
      <p:ext uri="{BB962C8B-B14F-4D97-AF65-F5344CB8AC3E}">
        <p14:creationId xmlns:p14="http://schemas.microsoft.com/office/powerpoint/2010/main" val="13706002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C07351F-A7F4-02CD-7131-EC911641390A}"/>
              </a:ext>
            </a:extLst>
          </p:cNvPr>
          <p:cNvSpPr txBox="1"/>
          <p:nvPr/>
        </p:nvSpPr>
        <p:spPr>
          <a:xfrm>
            <a:off x="2945233" y="228709"/>
            <a:ext cx="6301533" cy="92333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5400" b="1" i="0" u="none" strike="noStrike" kern="1200" cap="none" spc="0" normalizeH="0" baseline="0" noProof="0" dirty="0">
                <a:ln>
                  <a:noFill/>
                </a:ln>
                <a:solidFill>
                  <a:prstClr val="black"/>
                </a:solidFill>
                <a:effectLst/>
                <a:uLnTx/>
                <a:uFillTx/>
                <a:latin typeface="Raleway" pitchFamily="2" charset="0"/>
                <a:ea typeface="+mn-ea"/>
                <a:cs typeface="Arial" panose="020B0604020202020204" pitchFamily="34" charset="0"/>
              </a:rPr>
              <a:t>Today’s objectives</a:t>
            </a:r>
          </a:p>
        </p:txBody>
      </p:sp>
      <p:sp>
        <p:nvSpPr>
          <p:cNvPr id="4" name="TextBox 3">
            <a:extLst>
              <a:ext uri="{FF2B5EF4-FFF2-40B4-BE49-F238E27FC236}">
                <a16:creationId xmlns:a16="http://schemas.microsoft.com/office/drawing/2014/main" id="{A2F66A39-41C6-E830-EDC9-72C83913FAA2}"/>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6" name="TextBox 5">
            <a:extLst>
              <a:ext uri="{FF2B5EF4-FFF2-40B4-BE49-F238E27FC236}">
                <a16:creationId xmlns:a16="http://schemas.microsoft.com/office/drawing/2014/main" id="{BFBD3389-FD69-41D9-29BC-6E46EEFE5F1A}"/>
              </a:ext>
            </a:extLst>
          </p:cNvPr>
          <p:cNvSpPr txBox="1"/>
          <p:nvPr/>
        </p:nvSpPr>
        <p:spPr>
          <a:xfrm>
            <a:off x="1050590" y="1539416"/>
            <a:ext cx="10090818" cy="4832092"/>
          </a:xfrm>
          <a:prstGeom prst="rect">
            <a:avLst/>
          </a:prstGeom>
          <a:noFill/>
        </p:spPr>
        <p:txBody>
          <a:bodyPr wrap="square" rtlCol="0">
            <a:spAutoFit/>
          </a:bodyPr>
          <a:lstStyle/>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Raleway" pitchFamily="2" charset="0"/>
                <a:ea typeface="+mn-ea"/>
                <a:cs typeface="+mn-cs"/>
              </a:rPr>
              <a:t>Onboarding staff</a:t>
            </a:r>
          </a:p>
          <a:p>
            <a:pPr marR="0" lvl="0" algn="l" defTabSz="914400" rtl="0" eaLnBrk="1" fontAlgn="auto" latinLnBrk="0" hangingPunct="1">
              <a:lnSpc>
                <a:spcPct val="100000"/>
              </a:lnSpc>
              <a:spcBef>
                <a:spcPts val="0"/>
              </a:spcBef>
              <a:spcAft>
                <a:spcPts val="0"/>
              </a:spcAft>
              <a:buClrTx/>
              <a:buSzTx/>
              <a:tabLst/>
              <a:defRPr/>
            </a:pPr>
            <a:endParaRPr kumimoji="0" lang="en-GB" sz="2800" b="0" i="0" u="none" strike="noStrike" kern="1200" cap="none" spc="0" normalizeH="0" baseline="0" noProof="0" dirty="0">
              <a:ln>
                <a:noFill/>
              </a:ln>
              <a:solidFill>
                <a:prstClr val="black"/>
              </a:solidFill>
              <a:effectLst/>
              <a:uLnTx/>
              <a:uFillTx/>
              <a:latin typeface="Raleway" pitchFamily="2" charset="0"/>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800" dirty="0">
                <a:solidFill>
                  <a:prstClr val="black"/>
                </a:solidFill>
                <a:latin typeface="Raleway" pitchFamily="2" charset="0"/>
              </a:rPr>
              <a:t>Training procedures</a:t>
            </a:r>
          </a:p>
          <a:p>
            <a:pPr marR="0" lvl="0" algn="l" defTabSz="914400" rtl="0" eaLnBrk="1" fontAlgn="auto" latinLnBrk="0" hangingPunct="1">
              <a:lnSpc>
                <a:spcPct val="100000"/>
              </a:lnSpc>
              <a:spcBef>
                <a:spcPts val="0"/>
              </a:spcBef>
              <a:spcAft>
                <a:spcPts val="0"/>
              </a:spcAft>
              <a:buClrTx/>
              <a:buSzTx/>
              <a:tabLst/>
              <a:defRPr/>
            </a:pPr>
            <a:endParaRPr lang="en-GB" sz="2800" dirty="0">
              <a:solidFill>
                <a:prstClr val="black"/>
              </a:solidFill>
              <a:latin typeface="Raleway" pitchFamily="2"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800" dirty="0">
                <a:solidFill>
                  <a:prstClr val="black"/>
                </a:solidFill>
                <a:latin typeface="Raleway" pitchFamily="2" charset="0"/>
              </a:rPr>
              <a:t>Menu design</a:t>
            </a:r>
          </a:p>
          <a:p>
            <a:pPr marR="0" lvl="0" algn="l" defTabSz="914400" rtl="0" eaLnBrk="1" fontAlgn="auto" latinLnBrk="0" hangingPunct="1">
              <a:lnSpc>
                <a:spcPct val="100000"/>
              </a:lnSpc>
              <a:spcBef>
                <a:spcPts val="0"/>
              </a:spcBef>
              <a:spcAft>
                <a:spcPts val="0"/>
              </a:spcAft>
              <a:buClrTx/>
              <a:buSzTx/>
              <a:tabLst/>
              <a:defRPr/>
            </a:pPr>
            <a:endParaRPr lang="en-GB" sz="2800" dirty="0">
              <a:solidFill>
                <a:prstClr val="black"/>
              </a:solidFill>
              <a:latin typeface="Raleway" pitchFamily="2"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800" dirty="0">
                <a:solidFill>
                  <a:prstClr val="black"/>
                </a:solidFill>
                <a:latin typeface="Raleway" pitchFamily="2" charset="0"/>
              </a:rPr>
              <a:t>Establishing the restaurant concept</a:t>
            </a:r>
          </a:p>
          <a:p>
            <a:pPr marR="0" lvl="0" algn="l" defTabSz="914400" rtl="0" eaLnBrk="1" fontAlgn="auto" latinLnBrk="0" hangingPunct="1">
              <a:lnSpc>
                <a:spcPct val="100000"/>
              </a:lnSpc>
              <a:spcBef>
                <a:spcPts val="0"/>
              </a:spcBef>
              <a:spcAft>
                <a:spcPts val="0"/>
              </a:spcAft>
              <a:buClrTx/>
              <a:buSzTx/>
              <a:tabLst/>
              <a:defRPr/>
            </a:pPr>
            <a:endParaRPr lang="en-GB" sz="2800" dirty="0">
              <a:solidFill>
                <a:prstClr val="black"/>
              </a:solidFill>
              <a:latin typeface="Raleway" pitchFamily="2"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800" dirty="0">
                <a:solidFill>
                  <a:prstClr val="black"/>
                </a:solidFill>
                <a:latin typeface="Raleway" pitchFamily="2" charset="0"/>
              </a:rPr>
              <a:t>Sourcing and supply chain planning</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2800" dirty="0">
              <a:solidFill>
                <a:prstClr val="black"/>
              </a:solidFill>
              <a:latin typeface="Raleway" pitchFamily="2"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800" b="0" i="0" u="none" strike="noStrike" kern="1200" cap="none" spc="0" normalizeH="0" baseline="0" noProof="0" dirty="0">
              <a:ln>
                <a:noFill/>
              </a:ln>
              <a:solidFill>
                <a:prstClr val="black"/>
              </a:solidFill>
              <a:effectLst/>
              <a:uLnTx/>
              <a:uFillTx/>
              <a:latin typeface="Raleway" pitchFamily="2" charset="0"/>
              <a:ea typeface="+mn-ea"/>
              <a:cs typeface="+mn-cs"/>
            </a:endParaRPr>
          </a:p>
        </p:txBody>
      </p:sp>
    </p:spTree>
    <p:extLst>
      <p:ext uri="{BB962C8B-B14F-4D97-AF65-F5344CB8AC3E}">
        <p14:creationId xmlns:p14="http://schemas.microsoft.com/office/powerpoint/2010/main" val="12571646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91D784-5841-5B42-EAFC-AF2C77D80F11}"/>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4BA0135B-BCBF-5C40-E288-1CFC6357BEEE}"/>
              </a:ext>
            </a:extLst>
          </p:cNvPr>
          <p:cNvSpPr txBox="1"/>
          <p:nvPr/>
        </p:nvSpPr>
        <p:spPr>
          <a:xfrm>
            <a:off x="2945233" y="228709"/>
            <a:ext cx="6486071" cy="92333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5400" b="1" i="0" u="none" strike="noStrike" kern="1200" cap="none" spc="0" normalizeH="0" baseline="0" noProof="0" dirty="0">
                <a:ln>
                  <a:noFill/>
                </a:ln>
                <a:solidFill>
                  <a:prstClr val="black"/>
                </a:solidFill>
                <a:effectLst/>
                <a:uLnTx/>
                <a:uFillTx/>
                <a:latin typeface="Raleway" pitchFamily="2" charset="0"/>
                <a:ea typeface="+mn-ea"/>
                <a:cs typeface="Arial" panose="020B0604020202020204" pitchFamily="34" charset="0"/>
              </a:rPr>
              <a:t>Recap of last week</a:t>
            </a:r>
          </a:p>
        </p:txBody>
      </p:sp>
      <p:sp>
        <p:nvSpPr>
          <p:cNvPr id="4" name="TextBox 3">
            <a:extLst>
              <a:ext uri="{FF2B5EF4-FFF2-40B4-BE49-F238E27FC236}">
                <a16:creationId xmlns:a16="http://schemas.microsoft.com/office/drawing/2014/main" id="{F2293982-C9E4-2F4B-0FC7-1452E509EA02}"/>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6" name="TextBox 5">
            <a:extLst>
              <a:ext uri="{FF2B5EF4-FFF2-40B4-BE49-F238E27FC236}">
                <a16:creationId xmlns:a16="http://schemas.microsoft.com/office/drawing/2014/main" id="{A1487B87-B0D4-B776-8418-74219CB9F300}"/>
              </a:ext>
            </a:extLst>
          </p:cNvPr>
          <p:cNvSpPr txBox="1"/>
          <p:nvPr/>
        </p:nvSpPr>
        <p:spPr>
          <a:xfrm>
            <a:off x="7651053" y="3070891"/>
            <a:ext cx="4068721" cy="1815882"/>
          </a:xfrm>
          <a:prstGeom prst="rect">
            <a:avLst/>
          </a:prstGeom>
          <a:noFill/>
        </p:spPr>
        <p:txBody>
          <a:bodyPr wrap="square" rtlCol="0">
            <a:spAutoFit/>
          </a:bodyPr>
          <a:lstStyle/>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Raleway" pitchFamily="2" charset="0"/>
                <a:ea typeface="+mn-ea"/>
                <a:cs typeface="+mn-cs"/>
              </a:rPr>
              <a:t>ITT Event @ Swansea Arena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 name="Picture 2" descr="Top view of a wooden fork and spoon at the edge of a white notebook">
            <a:extLst>
              <a:ext uri="{FF2B5EF4-FFF2-40B4-BE49-F238E27FC236}">
                <a16:creationId xmlns:a16="http://schemas.microsoft.com/office/drawing/2014/main" id="{88E6144E-61DF-9730-7A0B-63F1D31CDA6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4450" y="1714499"/>
            <a:ext cx="5343613" cy="3810537"/>
          </a:xfrm>
          <a:prstGeom prst="rect">
            <a:avLst/>
          </a:prstGeom>
        </p:spPr>
      </p:pic>
    </p:spTree>
    <p:extLst>
      <p:ext uri="{BB962C8B-B14F-4D97-AF65-F5344CB8AC3E}">
        <p14:creationId xmlns:p14="http://schemas.microsoft.com/office/powerpoint/2010/main" val="36358560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E817C1-055D-C018-4E98-10FC47D59397}"/>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D15FCF65-160B-79CF-A00B-579F6945CAF5}"/>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graphicFrame>
        <p:nvGraphicFramePr>
          <p:cNvPr id="3" name="Table 2">
            <a:extLst>
              <a:ext uri="{FF2B5EF4-FFF2-40B4-BE49-F238E27FC236}">
                <a16:creationId xmlns:a16="http://schemas.microsoft.com/office/drawing/2014/main" id="{79EF29CD-A09E-C7EB-AD33-37249EF4D5BF}"/>
              </a:ext>
            </a:extLst>
          </p:cNvPr>
          <p:cNvGraphicFramePr>
            <a:graphicFrameLocks noGrp="1"/>
          </p:cNvGraphicFramePr>
          <p:nvPr/>
        </p:nvGraphicFramePr>
        <p:xfrm>
          <a:off x="365760" y="122830"/>
          <a:ext cx="11399520" cy="5973169"/>
        </p:xfrm>
        <a:graphic>
          <a:graphicData uri="http://schemas.openxmlformats.org/drawingml/2006/table">
            <a:tbl>
              <a:tblPr firstRow="1" bandRow="1">
                <a:tableStyleId>{00A15C55-8517-42AA-B614-E9B94910E393}</a:tableStyleId>
              </a:tblPr>
              <a:tblGrid>
                <a:gridCol w="5699760">
                  <a:extLst>
                    <a:ext uri="{9D8B030D-6E8A-4147-A177-3AD203B41FA5}">
                      <a16:colId xmlns:a16="http://schemas.microsoft.com/office/drawing/2014/main" val="1772755125"/>
                    </a:ext>
                  </a:extLst>
                </a:gridCol>
                <a:gridCol w="5699760">
                  <a:extLst>
                    <a:ext uri="{9D8B030D-6E8A-4147-A177-3AD203B41FA5}">
                      <a16:colId xmlns:a16="http://schemas.microsoft.com/office/drawing/2014/main" val="3542097965"/>
                    </a:ext>
                  </a:extLst>
                </a:gridCol>
              </a:tblGrid>
              <a:tr h="410198">
                <a:tc>
                  <a:txBody>
                    <a:bodyPr/>
                    <a:lstStyle/>
                    <a:p>
                      <a:pPr algn="ctr"/>
                      <a:r>
                        <a:rPr lang="en-GB" sz="2000" dirty="0"/>
                        <a:t>Talent acquisition</a:t>
                      </a:r>
                    </a:p>
                  </a:txBody>
                  <a:tcPr/>
                </a:tc>
                <a:tc>
                  <a:txBody>
                    <a:bodyPr/>
                    <a:lstStyle/>
                    <a:p>
                      <a:pPr algn="ctr"/>
                      <a:r>
                        <a:rPr lang="en-GB" sz="2000" dirty="0"/>
                        <a:t>Recruitment</a:t>
                      </a:r>
                    </a:p>
                  </a:txBody>
                  <a:tcPr/>
                </a:tc>
                <a:extLst>
                  <a:ext uri="{0D108BD9-81ED-4DB2-BD59-A6C34878D82A}">
                    <a16:rowId xmlns:a16="http://schemas.microsoft.com/office/drawing/2014/main" val="3984865063"/>
                  </a:ext>
                </a:extLst>
              </a:tr>
              <a:tr h="708015">
                <a:tc>
                  <a:txBody>
                    <a:bodyPr/>
                    <a:lstStyle/>
                    <a:p>
                      <a:pPr algn="ctr"/>
                      <a:r>
                        <a:rPr lang="en-GB" sz="2000" dirty="0"/>
                        <a:t>Long-term, strategic approach to finding talent</a:t>
                      </a:r>
                    </a:p>
                  </a:txBody>
                  <a:tcPr/>
                </a:tc>
                <a:tc>
                  <a:txBody>
                    <a:bodyPr/>
                    <a:lstStyle/>
                    <a:p>
                      <a:pPr algn="ctr"/>
                      <a:r>
                        <a:rPr lang="en-GB" sz="2000" dirty="0"/>
                        <a:t>Short-term to fill immediate job needs</a:t>
                      </a:r>
                    </a:p>
                  </a:txBody>
                  <a:tcPr/>
                </a:tc>
                <a:extLst>
                  <a:ext uri="{0D108BD9-81ED-4DB2-BD59-A6C34878D82A}">
                    <a16:rowId xmlns:a16="http://schemas.microsoft.com/office/drawing/2014/main" val="1988303098"/>
                  </a:ext>
                </a:extLst>
              </a:tr>
              <a:tr h="1011448">
                <a:tc>
                  <a:txBody>
                    <a:bodyPr/>
                    <a:lstStyle/>
                    <a:p>
                      <a:pPr algn="ctr"/>
                      <a:r>
                        <a:rPr lang="en-GB" sz="2000" dirty="0"/>
                        <a:t>Focus on improving company brand &amp; bringing hiring in line with business strategy</a:t>
                      </a:r>
                    </a:p>
                  </a:txBody>
                  <a:tcPr/>
                </a:tc>
                <a:tc>
                  <a:txBody>
                    <a:bodyPr/>
                    <a:lstStyle/>
                    <a:p>
                      <a:pPr algn="ctr"/>
                      <a:r>
                        <a:rPr lang="en-GB" sz="2000" dirty="0"/>
                        <a:t>Focus on filling job openings with relevant candidates </a:t>
                      </a:r>
                    </a:p>
                  </a:txBody>
                  <a:tcPr/>
                </a:tc>
                <a:extLst>
                  <a:ext uri="{0D108BD9-81ED-4DB2-BD59-A6C34878D82A}">
                    <a16:rowId xmlns:a16="http://schemas.microsoft.com/office/drawing/2014/main" val="1472842504"/>
                  </a:ext>
                </a:extLst>
              </a:tr>
              <a:tr h="708015">
                <a:tc>
                  <a:txBody>
                    <a:bodyPr/>
                    <a:lstStyle/>
                    <a:p>
                      <a:pPr algn="ctr"/>
                      <a:r>
                        <a:rPr lang="en-GB" sz="2000" dirty="0"/>
                        <a:t>A proactive approach – looking ahead to future needs</a:t>
                      </a:r>
                    </a:p>
                  </a:txBody>
                  <a:tcPr/>
                </a:tc>
                <a:tc>
                  <a:txBody>
                    <a:bodyPr/>
                    <a:lstStyle/>
                    <a:p>
                      <a:pPr algn="ctr"/>
                      <a:r>
                        <a:rPr lang="en-GB" sz="2000" dirty="0"/>
                        <a:t>A reactive approach – the need is current &amp; the process is hoped to be swift</a:t>
                      </a:r>
                    </a:p>
                  </a:txBody>
                  <a:tcPr/>
                </a:tc>
                <a:extLst>
                  <a:ext uri="{0D108BD9-81ED-4DB2-BD59-A6C34878D82A}">
                    <a16:rowId xmlns:a16="http://schemas.microsoft.com/office/drawing/2014/main" val="263391631"/>
                  </a:ext>
                </a:extLst>
              </a:tr>
              <a:tr h="708015">
                <a:tc>
                  <a:txBody>
                    <a:bodyPr/>
                    <a:lstStyle/>
                    <a:p>
                      <a:pPr algn="ctr"/>
                      <a:r>
                        <a:rPr lang="en-GB" sz="2000" dirty="0"/>
                        <a:t>Concerned with workforce planning &amp; talent development</a:t>
                      </a:r>
                    </a:p>
                  </a:txBody>
                  <a:tcPr/>
                </a:tc>
                <a:tc>
                  <a:txBody>
                    <a:bodyPr/>
                    <a:lstStyle/>
                    <a:p>
                      <a:pPr algn="ctr"/>
                      <a:r>
                        <a:rPr lang="en-GB" sz="2000" dirty="0"/>
                        <a:t>Concerned with job posting, interviewing &amp; hiring</a:t>
                      </a:r>
                    </a:p>
                  </a:txBody>
                  <a:tcPr/>
                </a:tc>
                <a:extLst>
                  <a:ext uri="{0D108BD9-81ED-4DB2-BD59-A6C34878D82A}">
                    <a16:rowId xmlns:a16="http://schemas.microsoft.com/office/drawing/2014/main" val="2594904424"/>
                  </a:ext>
                </a:extLst>
              </a:tr>
              <a:tr h="1011448">
                <a:tc>
                  <a:txBody>
                    <a:bodyPr/>
                    <a:lstStyle/>
                    <a:p>
                      <a:pPr algn="ctr"/>
                      <a:r>
                        <a:rPr lang="en-GB" sz="2000" dirty="0"/>
                        <a:t>No set timeframe – an ongoing process to protect and enhance the business in the long-term</a:t>
                      </a:r>
                    </a:p>
                  </a:txBody>
                  <a:tcPr/>
                </a:tc>
                <a:tc>
                  <a:txBody>
                    <a:bodyPr/>
                    <a:lstStyle/>
                    <a:p>
                      <a:pPr algn="ctr"/>
                      <a:r>
                        <a:rPr lang="en-GB" sz="2000" dirty="0"/>
                        <a:t>A short time-frame, with the aim to fill position(s) rapidly</a:t>
                      </a:r>
                    </a:p>
                  </a:txBody>
                  <a:tcPr/>
                </a:tc>
                <a:extLst>
                  <a:ext uri="{0D108BD9-81ED-4DB2-BD59-A6C34878D82A}">
                    <a16:rowId xmlns:a16="http://schemas.microsoft.com/office/drawing/2014/main" val="3529481374"/>
                  </a:ext>
                </a:extLst>
              </a:tr>
              <a:tr h="708015">
                <a:tc>
                  <a:txBody>
                    <a:bodyPr/>
                    <a:lstStyle/>
                    <a:p>
                      <a:pPr algn="ctr"/>
                      <a:r>
                        <a:rPr lang="en-GB" sz="2000" dirty="0"/>
                        <a:t>Aims to build long-term relationships with potential candidates (networking)</a:t>
                      </a:r>
                    </a:p>
                  </a:txBody>
                  <a:tcPr/>
                </a:tc>
                <a:tc>
                  <a:txBody>
                    <a:bodyPr/>
                    <a:lstStyle/>
                    <a:p>
                      <a:pPr algn="ctr"/>
                      <a:r>
                        <a:rPr lang="en-GB" sz="2000" dirty="0"/>
                        <a:t>Aims to encourage applications from those actively seeking a new role</a:t>
                      </a:r>
                    </a:p>
                  </a:txBody>
                  <a:tcPr/>
                </a:tc>
                <a:extLst>
                  <a:ext uri="{0D108BD9-81ED-4DB2-BD59-A6C34878D82A}">
                    <a16:rowId xmlns:a16="http://schemas.microsoft.com/office/drawing/2014/main" val="587066550"/>
                  </a:ext>
                </a:extLst>
              </a:tr>
              <a:tr h="708015">
                <a:tc>
                  <a:txBody>
                    <a:bodyPr/>
                    <a:lstStyle/>
                    <a:p>
                      <a:pPr algn="ctr"/>
                      <a:r>
                        <a:rPr lang="en-GB" sz="2000" dirty="0"/>
                        <a:t>Focus on quality, development &amp; retention</a:t>
                      </a:r>
                    </a:p>
                  </a:txBody>
                  <a:tcPr/>
                </a:tc>
                <a:tc>
                  <a:txBody>
                    <a:bodyPr/>
                    <a:lstStyle/>
                    <a:p>
                      <a:pPr algn="ctr"/>
                      <a:r>
                        <a:rPr lang="en-GB" sz="2000" dirty="0"/>
                        <a:t>Focus on speed of hire, cost of hire and immediate performance of candidates</a:t>
                      </a:r>
                    </a:p>
                  </a:txBody>
                  <a:tcPr/>
                </a:tc>
                <a:extLst>
                  <a:ext uri="{0D108BD9-81ED-4DB2-BD59-A6C34878D82A}">
                    <a16:rowId xmlns:a16="http://schemas.microsoft.com/office/drawing/2014/main" val="141695000"/>
                  </a:ext>
                </a:extLst>
              </a:tr>
            </a:tbl>
          </a:graphicData>
        </a:graphic>
      </p:graphicFrame>
    </p:spTree>
    <p:extLst>
      <p:ext uri="{BB962C8B-B14F-4D97-AF65-F5344CB8AC3E}">
        <p14:creationId xmlns:p14="http://schemas.microsoft.com/office/powerpoint/2010/main" val="29836459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38F355-743E-E342-5689-94E0790D85AE}"/>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E82AA274-F36E-1BF2-0CDB-E747CB7C72BD}"/>
              </a:ext>
            </a:extLst>
          </p:cNvPr>
          <p:cNvSpPr txBox="1"/>
          <p:nvPr/>
        </p:nvSpPr>
        <p:spPr>
          <a:xfrm>
            <a:off x="490138" y="160656"/>
            <a:ext cx="11211724" cy="92333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5400" b="1" i="0" u="none" strike="noStrike" kern="1200" cap="none" spc="0" normalizeH="0" baseline="0" noProof="0" dirty="0">
                <a:ln>
                  <a:noFill/>
                </a:ln>
                <a:solidFill>
                  <a:prstClr val="black"/>
                </a:solidFill>
                <a:effectLst/>
                <a:uLnTx/>
                <a:uFillTx/>
                <a:latin typeface="Raleway" pitchFamily="2" charset="0"/>
                <a:ea typeface="+mn-ea"/>
                <a:cs typeface="Arial" panose="020B0604020202020204" pitchFamily="34" charset="0"/>
              </a:rPr>
              <a:t>Talent acquisition for restaurants</a:t>
            </a:r>
          </a:p>
        </p:txBody>
      </p:sp>
      <p:sp>
        <p:nvSpPr>
          <p:cNvPr id="4" name="TextBox 3">
            <a:extLst>
              <a:ext uri="{FF2B5EF4-FFF2-40B4-BE49-F238E27FC236}">
                <a16:creationId xmlns:a16="http://schemas.microsoft.com/office/drawing/2014/main" id="{ED481002-3E03-9122-0F25-B470AC52D45C}"/>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6" name="TextBox 5">
            <a:extLst>
              <a:ext uri="{FF2B5EF4-FFF2-40B4-BE49-F238E27FC236}">
                <a16:creationId xmlns:a16="http://schemas.microsoft.com/office/drawing/2014/main" id="{62492FBF-92A4-1C23-2971-D207BE30100B}"/>
              </a:ext>
            </a:extLst>
          </p:cNvPr>
          <p:cNvSpPr txBox="1"/>
          <p:nvPr/>
        </p:nvSpPr>
        <p:spPr>
          <a:xfrm>
            <a:off x="422628" y="1218921"/>
            <a:ext cx="7156007" cy="5016758"/>
          </a:xfrm>
          <a:prstGeom prst="rect">
            <a:avLst/>
          </a:prstGeom>
          <a:noFill/>
        </p:spPr>
        <p:txBody>
          <a:bodyPr wrap="square" rtlCol="0">
            <a:spAutoFit/>
          </a:bodyPr>
          <a:lstStyle/>
          <a:p>
            <a:pPr marL="285750" lvl="0" indent="-285750">
              <a:buFont typeface="Arial" panose="020B0604020202020204" pitchFamily="34" charset="0"/>
              <a:buChar char="•"/>
              <a:defRPr/>
            </a:pPr>
            <a:r>
              <a:rPr lang="en-GB" sz="2400" dirty="0">
                <a:solidFill>
                  <a:prstClr val="black"/>
                </a:solidFill>
                <a:latin typeface="Raleway" pitchFamily="2" charset="0"/>
              </a:rPr>
              <a:t>Identify key roles – chefs, waiting staff, bartenders, host, kitchen team, management</a:t>
            </a:r>
          </a:p>
          <a:p>
            <a:pPr marL="285750" lvl="0" indent="-285750">
              <a:buFont typeface="Arial" panose="020B0604020202020204" pitchFamily="34" charset="0"/>
              <a:buChar char="•"/>
              <a:defRPr/>
            </a:pPr>
            <a:endParaRPr lang="en-GB" sz="2400" dirty="0">
              <a:solidFill>
                <a:prstClr val="black"/>
              </a:solidFill>
              <a:latin typeface="Raleway" pitchFamily="2" charset="0"/>
            </a:endParaRPr>
          </a:p>
          <a:p>
            <a:pPr marL="285750" lvl="0" indent="-285750">
              <a:buFont typeface="Arial" panose="020B0604020202020204" pitchFamily="34" charset="0"/>
              <a:buChar char="•"/>
              <a:defRPr/>
            </a:pPr>
            <a:r>
              <a:rPr lang="en-GB" sz="2400" dirty="0">
                <a:solidFill>
                  <a:prstClr val="black"/>
                </a:solidFill>
                <a:latin typeface="Raleway" pitchFamily="2" charset="0"/>
              </a:rPr>
              <a:t>Analyse peak hours, seasonal variations</a:t>
            </a:r>
          </a:p>
          <a:p>
            <a:pPr marL="285750" lvl="0" indent="-285750">
              <a:buFont typeface="Arial" panose="020B0604020202020204" pitchFamily="34" charset="0"/>
              <a:buChar char="•"/>
              <a:defRPr/>
            </a:pPr>
            <a:endParaRPr lang="en-GB" sz="2400" dirty="0">
              <a:solidFill>
                <a:prstClr val="black"/>
              </a:solidFill>
              <a:latin typeface="Raleway" pitchFamily="2" charset="0"/>
            </a:endParaRPr>
          </a:p>
          <a:p>
            <a:pPr marL="285750" lvl="0" indent="-285750">
              <a:buFont typeface="Arial" panose="020B0604020202020204" pitchFamily="34" charset="0"/>
              <a:buChar char="•"/>
              <a:defRPr/>
            </a:pPr>
            <a:r>
              <a:rPr lang="en-GB" sz="2400" dirty="0">
                <a:solidFill>
                  <a:prstClr val="black"/>
                </a:solidFill>
                <a:latin typeface="Raleway" pitchFamily="2" charset="0"/>
              </a:rPr>
              <a:t>Confirm key skills and characteristics required</a:t>
            </a:r>
          </a:p>
          <a:p>
            <a:pPr marL="285750" lvl="0" indent="-285750">
              <a:buFont typeface="Arial" panose="020B0604020202020204" pitchFamily="34" charset="0"/>
              <a:buChar char="•"/>
              <a:defRPr/>
            </a:pPr>
            <a:endParaRPr lang="en-GB" sz="2400" dirty="0">
              <a:solidFill>
                <a:prstClr val="black"/>
              </a:solidFill>
              <a:latin typeface="Raleway" pitchFamily="2" charset="0"/>
            </a:endParaRPr>
          </a:p>
          <a:p>
            <a:pPr marL="285750" lvl="0" indent="-285750">
              <a:buFont typeface="Arial" panose="020B0604020202020204" pitchFamily="34" charset="0"/>
              <a:buChar char="•"/>
              <a:defRPr/>
            </a:pPr>
            <a:r>
              <a:rPr lang="en-GB" sz="2400" dirty="0">
                <a:solidFill>
                  <a:prstClr val="black"/>
                </a:solidFill>
                <a:latin typeface="Raleway" pitchFamily="2" charset="0"/>
              </a:rPr>
              <a:t>Promote teamwork, flexible working, incentives, promotion opportunities</a:t>
            </a:r>
          </a:p>
          <a:p>
            <a:pPr marL="285750" lvl="0" indent="-285750">
              <a:buFont typeface="Arial" panose="020B0604020202020204" pitchFamily="34" charset="0"/>
              <a:buChar char="•"/>
              <a:defRPr/>
            </a:pPr>
            <a:endParaRPr lang="en-GB" sz="2400" dirty="0">
              <a:solidFill>
                <a:prstClr val="black"/>
              </a:solidFill>
              <a:latin typeface="Raleway" pitchFamily="2" charset="0"/>
            </a:endParaRPr>
          </a:p>
          <a:p>
            <a:pPr marL="285750" lvl="0" indent="-285750">
              <a:buFont typeface="Arial" panose="020B0604020202020204" pitchFamily="34" charset="0"/>
              <a:buChar char="•"/>
              <a:defRPr/>
            </a:pPr>
            <a:r>
              <a:rPr lang="en-GB" sz="2400" dirty="0">
                <a:solidFill>
                  <a:prstClr val="black"/>
                </a:solidFill>
                <a:latin typeface="Raleway" pitchFamily="2" charset="0"/>
              </a:rPr>
              <a:t>Consider trial shifts as part of recruitment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7" name="Picture 6" descr="A group of people holding light bulbs&#10;&#10;AI-generated content may be incorrect.">
            <a:extLst>
              <a:ext uri="{FF2B5EF4-FFF2-40B4-BE49-F238E27FC236}">
                <a16:creationId xmlns:a16="http://schemas.microsoft.com/office/drawing/2014/main" id="{C0013ECE-1A76-CC66-2B72-036061A914B3}"/>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598535" y="1846079"/>
            <a:ext cx="4357352" cy="3485882"/>
          </a:xfrm>
          <a:prstGeom prst="rect">
            <a:avLst/>
          </a:prstGeom>
        </p:spPr>
      </p:pic>
      <p:sp>
        <p:nvSpPr>
          <p:cNvPr id="8" name="Rectangle 7">
            <a:extLst>
              <a:ext uri="{FF2B5EF4-FFF2-40B4-BE49-F238E27FC236}">
                <a16:creationId xmlns:a16="http://schemas.microsoft.com/office/drawing/2014/main" id="{9BFA1808-0B5F-E65A-BEFF-CED698DCC3C9}"/>
              </a:ext>
            </a:extLst>
          </p:cNvPr>
          <p:cNvSpPr/>
          <p:nvPr/>
        </p:nvSpPr>
        <p:spPr>
          <a:xfrm>
            <a:off x="190858" y="5312349"/>
            <a:ext cx="11810284" cy="923330"/>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GB" sz="5400" b="1" dirty="0">
                <a:ln/>
                <a:solidFill>
                  <a:schemeClr val="accent4"/>
                </a:solidFill>
              </a:rPr>
              <a:t>How would this apply for your business?</a:t>
            </a:r>
          </a:p>
        </p:txBody>
      </p:sp>
    </p:spTree>
    <p:extLst>
      <p:ext uri="{BB962C8B-B14F-4D97-AF65-F5344CB8AC3E}">
        <p14:creationId xmlns:p14="http://schemas.microsoft.com/office/powerpoint/2010/main" val="32758491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2E0549-79E9-48AC-5176-9D7FAEB2DF8B}"/>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3ECFE3E8-8C40-36EB-A29C-98B3B5C828E4}"/>
              </a:ext>
            </a:extLst>
          </p:cNvPr>
          <p:cNvSpPr txBox="1"/>
          <p:nvPr/>
        </p:nvSpPr>
        <p:spPr>
          <a:xfrm>
            <a:off x="693447" y="2186551"/>
            <a:ext cx="4917715" cy="175432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5400" b="1" i="0" u="none" strike="noStrike" kern="1200" cap="none" spc="0" normalizeH="0" baseline="0" noProof="0" dirty="0">
                <a:ln>
                  <a:noFill/>
                </a:ln>
                <a:solidFill>
                  <a:prstClr val="black"/>
                </a:solidFill>
                <a:effectLst/>
                <a:uLnTx/>
                <a:uFillTx/>
                <a:latin typeface="Raleway" pitchFamily="2" charset="0"/>
                <a:ea typeface="+mn-ea"/>
                <a:cs typeface="Arial" panose="020B0604020202020204" pitchFamily="34" charset="0"/>
              </a:rPr>
              <a:t>Onboarding staff</a:t>
            </a:r>
          </a:p>
        </p:txBody>
      </p:sp>
      <p:sp>
        <p:nvSpPr>
          <p:cNvPr id="4" name="TextBox 3">
            <a:extLst>
              <a:ext uri="{FF2B5EF4-FFF2-40B4-BE49-F238E27FC236}">
                <a16:creationId xmlns:a16="http://schemas.microsoft.com/office/drawing/2014/main" id="{851507DD-96C9-7EDB-8919-25725CB69AD9}"/>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pic>
        <p:nvPicPr>
          <p:cNvPr id="6" name="Picture 5" descr="A hand holding a sign with a clip&#10;&#10;AI-generated content may be incorrect.">
            <a:extLst>
              <a:ext uri="{FF2B5EF4-FFF2-40B4-BE49-F238E27FC236}">
                <a16:creationId xmlns:a16="http://schemas.microsoft.com/office/drawing/2014/main" id="{24C83921-C4A2-07E6-5AD7-B7E3F88181F0}"/>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5535903" y="1697981"/>
            <a:ext cx="5962650" cy="3000375"/>
          </a:xfrm>
          <a:prstGeom prst="rect">
            <a:avLst/>
          </a:prstGeom>
        </p:spPr>
      </p:pic>
    </p:spTree>
    <p:extLst>
      <p:ext uri="{BB962C8B-B14F-4D97-AF65-F5344CB8AC3E}">
        <p14:creationId xmlns:p14="http://schemas.microsoft.com/office/powerpoint/2010/main" val="25028269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A49CA2-5E3E-2E46-A5C9-95C4CC62FEBE}"/>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5FD12E3-A4B6-496A-80F1-8E2A433631BE}"/>
              </a:ext>
            </a:extLst>
          </p:cNvPr>
          <p:cNvSpPr>
            <a:spLocks noGrp="1"/>
          </p:cNvSpPr>
          <p:nvPr>
            <p:ph type="title"/>
          </p:nvPr>
        </p:nvSpPr>
        <p:spPr>
          <a:xfrm>
            <a:off x="838200" y="0"/>
            <a:ext cx="10515600" cy="1325563"/>
          </a:xfrm>
        </p:spPr>
        <p:txBody>
          <a:bodyPr anchor="ctr">
            <a:normAutofit/>
          </a:bodyPr>
          <a:lstStyle/>
          <a:p>
            <a:pPr algn="ctr"/>
            <a:r>
              <a:rPr lang="en-GB" sz="4800" b="1" dirty="0">
                <a:latin typeface="Raleway" pitchFamily="2" charset="0"/>
              </a:rPr>
              <a:t>What is onboarding?</a:t>
            </a:r>
          </a:p>
        </p:txBody>
      </p:sp>
      <p:pic>
        <p:nvPicPr>
          <p:cNvPr id="5" name="Picture 4" descr="Person holding out hand">
            <a:extLst>
              <a:ext uri="{FF2B5EF4-FFF2-40B4-BE49-F238E27FC236}">
                <a16:creationId xmlns:a16="http://schemas.microsoft.com/office/drawing/2014/main" id="{10C63DF7-5621-BE31-94CF-C8D26A863D6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72288" y="1536174"/>
            <a:ext cx="4597422" cy="3875965"/>
          </a:xfrm>
          <a:prstGeom prst="rect">
            <a:avLst/>
          </a:prstGeom>
        </p:spPr>
      </p:pic>
      <p:sp>
        <p:nvSpPr>
          <p:cNvPr id="2" name="TextBox 1">
            <a:extLst>
              <a:ext uri="{FF2B5EF4-FFF2-40B4-BE49-F238E27FC236}">
                <a16:creationId xmlns:a16="http://schemas.microsoft.com/office/drawing/2014/main" id="{D6F1AA04-66EA-8DE6-D347-C5E2BC9DBE7C}"/>
              </a:ext>
            </a:extLst>
          </p:cNvPr>
          <p:cNvSpPr txBox="1"/>
          <p:nvPr/>
        </p:nvSpPr>
        <p:spPr>
          <a:xfrm>
            <a:off x="722290" y="1536174"/>
            <a:ext cx="5098961" cy="3785652"/>
          </a:xfrm>
          <a:prstGeom prst="rect">
            <a:avLst/>
          </a:prstGeom>
          <a:noFill/>
        </p:spPr>
        <p:txBody>
          <a:bodyPr wrap="square" rtlCol="0">
            <a:spAutoFit/>
          </a:bodyPr>
          <a:lstStyle/>
          <a:p>
            <a:pPr marL="285750" indent="-285750">
              <a:buFont typeface="Wingdings" panose="05000000000000000000" pitchFamily="2" charset="2"/>
              <a:buChar char="ü"/>
            </a:pPr>
            <a:r>
              <a:rPr lang="en-GB" sz="2400" dirty="0">
                <a:latin typeface="Raleway" pitchFamily="2" charset="0"/>
              </a:rPr>
              <a:t>The process of integrating new employees</a:t>
            </a:r>
          </a:p>
          <a:p>
            <a:endParaRPr lang="en-GB" sz="2400" dirty="0">
              <a:latin typeface="Raleway" pitchFamily="2" charset="0"/>
            </a:endParaRPr>
          </a:p>
          <a:p>
            <a:pPr marL="285750" indent="-285750">
              <a:buFont typeface="Wingdings" panose="05000000000000000000" pitchFamily="2" charset="2"/>
              <a:buChar char="ü"/>
            </a:pPr>
            <a:r>
              <a:rPr lang="en-GB" sz="2400" dirty="0">
                <a:latin typeface="Raleway" pitchFamily="2" charset="0"/>
              </a:rPr>
              <a:t>Helping new starters to understand their role, the company culture, and job expectations</a:t>
            </a:r>
          </a:p>
          <a:p>
            <a:endParaRPr lang="en-GB" sz="2400" dirty="0">
              <a:latin typeface="Raleway" pitchFamily="2" charset="0"/>
            </a:endParaRPr>
          </a:p>
          <a:p>
            <a:pPr marL="285750" indent="-285750">
              <a:buFont typeface="Wingdings" panose="05000000000000000000" pitchFamily="2" charset="2"/>
              <a:buChar char="ü"/>
            </a:pPr>
            <a:r>
              <a:rPr lang="en-GB" sz="2400" dirty="0">
                <a:latin typeface="Raleway" pitchFamily="2" charset="0"/>
              </a:rPr>
              <a:t>Promoting engagement, performance and retention</a:t>
            </a:r>
          </a:p>
        </p:txBody>
      </p:sp>
    </p:spTree>
    <p:extLst>
      <p:ext uri="{BB962C8B-B14F-4D97-AF65-F5344CB8AC3E}">
        <p14:creationId xmlns:p14="http://schemas.microsoft.com/office/powerpoint/2010/main" val="26347231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07C747-8EF5-80F3-89DE-7BD4FB6D85CF}"/>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61F0FA4-3B00-A786-5CF6-42C496B99425}"/>
              </a:ext>
            </a:extLst>
          </p:cNvPr>
          <p:cNvSpPr>
            <a:spLocks noGrp="1"/>
          </p:cNvSpPr>
          <p:nvPr>
            <p:ph type="title"/>
          </p:nvPr>
        </p:nvSpPr>
        <p:spPr>
          <a:xfrm>
            <a:off x="838200" y="0"/>
            <a:ext cx="10515600" cy="1325563"/>
          </a:xfrm>
        </p:spPr>
        <p:txBody>
          <a:bodyPr anchor="ctr">
            <a:normAutofit/>
          </a:bodyPr>
          <a:lstStyle/>
          <a:p>
            <a:pPr algn="ctr"/>
            <a:r>
              <a:rPr lang="en-GB" sz="4800" b="1" dirty="0">
                <a:latin typeface="Raleway" pitchFamily="2" charset="0"/>
              </a:rPr>
              <a:t>Key components</a:t>
            </a:r>
          </a:p>
        </p:txBody>
      </p:sp>
      <p:pic>
        <p:nvPicPr>
          <p:cNvPr id="5" name="Picture 4" descr="Person holding out hand">
            <a:extLst>
              <a:ext uri="{FF2B5EF4-FFF2-40B4-BE49-F238E27FC236}">
                <a16:creationId xmlns:a16="http://schemas.microsoft.com/office/drawing/2014/main" id="{EB27483D-EA50-BF47-778F-DF87FDE899B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72288" y="1536174"/>
            <a:ext cx="4597422" cy="3875965"/>
          </a:xfrm>
          <a:prstGeom prst="rect">
            <a:avLst/>
          </a:prstGeom>
        </p:spPr>
      </p:pic>
      <p:sp>
        <p:nvSpPr>
          <p:cNvPr id="2" name="TextBox 1">
            <a:extLst>
              <a:ext uri="{FF2B5EF4-FFF2-40B4-BE49-F238E27FC236}">
                <a16:creationId xmlns:a16="http://schemas.microsoft.com/office/drawing/2014/main" id="{9766C072-14E9-5D66-B790-55909C3D34AC}"/>
              </a:ext>
            </a:extLst>
          </p:cNvPr>
          <p:cNvSpPr txBox="1"/>
          <p:nvPr/>
        </p:nvSpPr>
        <p:spPr>
          <a:xfrm>
            <a:off x="722290" y="2689326"/>
            <a:ext cx="5098961" cy="1938992"/>
          </a:xfrm>
          <a:prstGeom prst="rect">
            <a:avLst/>
          </a:prstGeom>
          <a:noFill/>
        </p:spPr>
        <p:txBody>
          <a:bodyPr wrap="square" rtlCol="0">
            <a:spAutoFit/>
          </a:bodyPr>
          <a:lstStyle/>
          <a:p>
            <a:pPr marL="285750" indent="-285750">
              <a:buFont typeface="Wingdings" panose="05000000000000000000" pitchFamily="2" charset="2"/>
              <a:buChar char="ü"/>
            </a:pPr>
            <a:r>
              <a:rPr lang="en-GB" sz="2400" dirty="0">
                <a:latin typeface="Raleway" pitchFamily="2" charset="0"/>
              </a:rPr>
              <a:t>Pre-boarding – documentation, uniform, mentor, training plan</a:t>
            </a:r>
          </a:p>
          <a:p>
            <a:endParaRPr lang="en-GB" sz="2400" dirty="0">
              <a:latin typeface="Raleway" pitchFamily="2" charset="0"/>
            </a:endParaRPr>
          </a:p>
          <a:p>
            <a:pPr marL="285750" indent="-285750">
              <a:buFont typeface="Wingdings" panose="05000000000000000000" pitchFamily="2" charset="2"/>
              <a:buChar char="ü"/>
            </a:pPr>
            <a:r>
              <a:rPr lang="en-GB" sz="2400" dirty="0">
                <a:latin typeface="Raleway" pitchFamily="2" charset="0"/>
              </a:rPr>
              <a:t>Day 1 – welcome, introductions, tour, paperwork</a:t>
            </a:r>
          </a:p>
        </p:txBody>
      </p:sp>
    </p:spTree>
    <p:extLst>
      <p:ext uri="{BB962C8B-B14F-4D97-AF65-F5344CB8AC3E}">
        <p14:creationId xmlns:p14="http://schemas.microsoft.com/office/powerpoint/2010/main" val="28978338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C2CF33-CCA3-503C-F4BB-3DE4DB43D28B}"/>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EE55583-A2E8-7E0C-9D2A-F1CF5EE2EB62}"/>
              </a:ext>
            </a:extLst>
          </p:cNvPr>
          <p:cNvSpPr>
            <a:spLocks noGrp="1"/>
          </p:cNvSpPr>
          <p:nvPr>
            <p:ph type="title"/>
          </p:nvPr>
        </p:nvSpPr>
        <p:spPr>
          <a:xfrm>
            <a:off x="838200" y="0"/>
            <a:ext cx="10515600" cy="1325563"/>
          </a:xfrm>
        </p:spPr>
        <p:txBody>
          <a:bodyPr anchor="ctr">
            <a:normAutofit/>
          </a:bodyPr>
          <a:lstStyle/>
          <a:p>
            <a:pPr algn="ctr"/>
            <a:r>
              <a:rPr lang="en-GB" sz="4800" b="1" dirty="0">
                <a:latin typeface="Raleway" pitchFamily="2" charset="0"/>
              </a:rPr>
              <a:t>Key components</a:t>
            </a:r>
          </a:p>
        </p:txBody>
      </p:sp>
      <p:pic>
        <p:nvPicPr>
          <p:cNvPr id="5" name="Picture 4" descr="Person holding out hand">
            <a:extLst>
              <a:ext uri="{FF2B5EF4-FFF2-40B4-BE49-F238E27FC236}">
                <a16:creationId xmlns:a16="http://schemas.microsoft.com/office/drawing/2014/main" id="{B0E3DEB0-FD8B-64A3-7238-26F182BA3A3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72288" y="1536174"/>
            <a:ext cx="4597422" cy="3875965"/>
          </a:xfrm>
          <a:prstGeom prst="rect">
            <a:avLst/>
          </a:prstGeom>
        </p:spPr>
      </p:pic>
      <p:sp>
        <p:nvSpPr>
          <p:cNvPr id="2" name="TextBox 1">
            <a:extLst>
              <a:ext uri="{FF2B5EF4-FFF2-40B4-BE49-F238E27FC236}">
                <a16:creationId xmlns:a16="http://schemas.microsoft.com/office/drawing/2014/main" id="{34D028A9-BA05-E0D5-C5BD-CC324105671C}"/>
              </a:ext>
            </a:extLst>
          </p:cNvPr>
          <p:cNvSpPr txBox="1"/>
          <p:nvPr/>
        </p:nvSpPr>
        <p:spPr>
          <a:xfrm>
            <a:off x="722290" y="2689326"/>
            <a:ext cx="5098961" cy="1938992"/>
          </a:xfrm>
          <a:prstGeom prst="rect">
            <a:avLst/>
          </a:prstGeom>
          <a:noFill/>
        </p:spPr>
        <p:txBody>
          <a:bodyPr wrap="square" rtlCol="0">
            <a:spAutoFit/>
          </a:bodyPr>
          <a:lstStyle/>
          <a:p>
            <a:pPr marL="285750" indent="-285750">
              <a:buFont typeface="Wingdings" panose="05000000000000000000" pitchFamily="2" charset="2"/>
              <a:buChar char="ü"/>
            </a:pPr>
            <a:r>
              <a:rPr lang="en-GB" sz="2400" dirty="0">
                <a:latin typeface="Raleway" pitchFamily="2" charset="0"/>
              </a:rPr>
              <a:t>Training – hands on, relevant, with feedback</a:t>
            </a:r>
          </a:p>
          <a:p>
            <a:endParaRPr lang="en-GB" sz="2400" dirty="0">
              <a:latin typeface="Raleway" pitchFamily="2" charset="0"/>
            </a:endParaRPr>
          </a:p>
          <a:p>
            <a:pPr marL="285750" indent="-285750">
              <a:buFont typeface="Wingdings" panose="05000000000000000000" pitchFamily="2" charset="2"/>
              <a:buChar char="ü"/>
            </a:pPr>
            <a:r>
              <a:rPr lang="en-GB" sz="2400" dirty="0">
                <a:latin typeface="Raleway" pitchFamily="2" charset="0"/>
              </a:rPr>
              <a:t>Probation – review and evaluate progress</a:t>
            </a:r>
          </a:p>
        </p:txBody>
      </p:sp>
    </p:spTree>
    <p:extLst>
      <p:ext uri="{BB962C8B-B14F-4D97-AF65-F5344CB8AC3E}">
        <p14:creationId xmlns:p14="http://schemas.microsoft.com/office/powerpoint/2010/main" val="23980338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A95925-256A-1AB6-D620-1778D4EFE564}"/>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619FADA-A2D6-3F06-AB5E-CE50342D58A5}"/>
              </a:ext>
            </a:extLst>
          </p:cNvPr>
          <p:cNvSpPr>
            <a:spLocks noGrp="1"/>
          </p:cNvSpPr>
          <p:nvPr>
            <p:ph type="title"/>
          </p:nvPr>
        </p:nvSpPr>
        <p:spPr>
          <a:xfrm>
            <a:off x="838200" y="0"/>
            <a:ext cx="10515600" cy="1325563"/>
          </a:xfrm>
        </p:spPr>
        <p:txBody>
          <a:bodyPr anchor="ctr">
            <a:normAutofit/>
          </a:bodyPr>
          <a:lstStyle/>
          <a:p>
            <a:pPr algn="ctr"/>
            <a:r>
              <a:rPr lang="en-GB" sz="4800" b="1" dirty="0">
                <a:latin typeface="Raleway" pitchFamily="2" charset="0"/>
              </a:rPr>
              <a:t>Why is onboarding so important?</a:t>
            </a:r>
          </a:p>
        </p:txBody>
      </p:sp>
      <p:pic>
        <p:nvPicPr>
          <p:cNvPr id="5" name="Picture 4" descr="Person holding out hand">
            <a:extLst>
              <a:ext uri="{FF2B5EF4-FFF2-40B4-BE49-F238E27FC236}">
                <a16:creationId xmlns:a16="http://schemas.microsoft.com/office/drawing/2014/main" id="{9FC0AAA5-5024-9656-EBA9-723415A3175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72288" y="1536174"/>
            <a:ext cx="4597422" cy="3875965"/>
          </a:xfrm>
          <a:prstGeom prst="rect">
            <a:avLst/>
          </a:prstGeom>
        </p:spPr>
      </p:pic>
      <p:sp>
        <p:nvSpPr>
          <p:cNvPr id="2" name="TextBox 1">
            <a:extLst>
              <a:ext uri="{FF2B5EF4-FFF2-40B4-BE49-F238E27FC236}">
                <a16:creationId xmlns:a16="http://schemas.microsoft.com/office/drawing/2014/main" id="{67A181F6-FC40-C749-6AC4-728BF575C105}"/>
              </a:ext>
            </a:extLst>
          </p:cNvPr>
          <p:cNvSpPr txBox="1"/>
          <p:nvPr/>
        </p:nvSpPr>
        <p:spPr>
          <a:xfrm>
            <a:off x="722290" y="2090172"/>
            <a:ext cx="5098961" cy="2677656"/>
          </a:xfrm>
          <a:prstGeom prst="rect">
            <a:avLst/>
          </a:prstGeom>
          <a:noFill/>
        </p:spPr>
        <p:txBody>
          <a:bodyPr wrap="square" rtlCol="0">
            <a:spAutoFit/>
          </a:bodyPr>
          <a:lstStyle/>
          <a:p>
            <a:pPr marL="571500" indent="-571500">
              <a:buFont typeface="Arial" panose="020B0604020202020204" pitchFamily="34" charset="0"/>
              <a:buChar char="•"/>
            </a:pPr>
            <a:r>
              <a:rPr lang="en-GB" sz="2400" dirty="0">
                <a:latin typeface="Raleway" pitchFamily="2" charset="0"/>
              </a:rPr>
              <a:t>Promotes efficiency</a:t>
            </a:r>
          </a:p>
          <a:p>
            <a:pPr marL="571500" indent="-571500">
              <a:buFont typeface="Arial" panose="020B0604020202020204" pitchFamily="34" charset="0"/>
              <a:buChar char="•"/>
            </a:pPr>
            <a:endParaRPr lang="en-GB" sz="2400" dirty="0">
              <a:latin typeface="Raleway" pitchFamily="2" charset="0"/>
            </a:endParaRPr>
          </a:p>
          <a:p>
            <a:pPr marL="571500" indent="-571500">
              <a:buFont typeface="Arial" panose="020B0604020202020204" pitchFamily="34" charset="0"/>
              <a:buChar char="•"/>
            </a:pPr>
            <a:r>
              <a:rPr lang="en-GB" sz="2400" dirty="0">
                <a:latin typeface="Raleway" pitchFamily="2" charset="0"/>
              </a:rPr>
              <a:t>Increases retention</a:t>
            </a:r>
          </a:p>
          <a:p>
            <a:pPr marL="571500" indent="-571500">
              <a:buFont typeface="Arial" panose="020B0604020202020204" pitchFamily="34" charset="0"/>
              <a:buChar char="•"/>
            </a:pPr>
            <a:endParaRPr lang="en-GB" sz="2400" dirty="0">
              <a:latin typeface="Raleway" pitchFamily="2" charset="0"/>
            </a:endParaRPr>
          </a:p>
          <a:p>
            <a:pPr marL="571500" indent="-571500">
              <a:buFont typeface="Arial" panose="020B0604020202020204" pitchFamily="34" charset="0"/>
              <a:buChar char="•"/>
            </a:pPr>
            <a:r>
              <a:rPr lang="en-GB" sz="2400" dirty="0">
                <a:latin typeface="Raleway" pitchFamily="2" charset="0"/>
              </a:rPr>
              <a:t>Improves integration</a:t>
            </a:r>
          </a:p>
          <a:p>
            <a:pPr marL="571500" indent="-571500">
              <a:buFont typeface="Arial" panose="020B0604020202020204" pitchFamily="34" charset="0"/>
              <a:buChar char="•"/>
            </a:pPr>
            <a:endParaRPr lang="en-GB" sz="2400" dirty="0">
              <a:latin typeface="Raleway" pitchFamily="2" charset="0"/>
            </a:endParaRPr>
          </a:p>
          <a:p>
            <a:pPr marL="571500" indent="-571500">
              <a:buFont typeface="Arial" panose="020B0604020202020204" pitchFamily="34" charset="0"/>
              <a:buChar char="•"/>
            </a:pPr>
            <a:r>
              <a:rPr lang="en-GB" sz="2400" dirty="0">
                <a:latin typeface="Raleway" pitchFamily="2" charset="0"/>
              </a:rPr>
              <a:t>Improves customer service</a:t>
            </a:r>
          </a:p>
        </p:txBody>
      </p:sp>
    </p:spTree>
    <p:extLst>
      <p:ext uri="{BB962C8B-B14F-4D97-AF65-F5344CB8AC3E}">
        <p14:creationId xmlns:p14="http://schemas.microsoft.com/office/powerpoint/2010/main" val="34529793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E4B90F-9332-19CD-EF63-6E6C0FB73A50}"/>
            </a:ext>
          </a:extLst>
        </p:cNvPr>
        <p:cNvGrpSpPr/>
        <p:nvPr/>
      </p:nvGrpSpPr>
      <p:grpSpPr>
        <a:xfrm>
          <a:off x="0" y="0"/>
          <a:ext cx="0" cy="0"/>
          <a:chOff x="0" y="0"/>
          <a:chExt cx="0" cy="0"/>
        </a:xfrm>
      </p:grpSpPr>
      <p:pic>
        <p:nvPicPr>
          <p:cNvPr id="7" name="Online Media 6" title="Good VS Bad OnBoarding">
            <a:hlinkClick r:id="" action="ppaction://media"/>
            <a:extLst>
              <a:ext uri="{FF2B5EF4-FFF2-40B4-BE49-F238E27FC236}">
                <a16:creationId xmlns:a16="http://schemas.microsoft.com/office/drawing/2014/main" id="{7DA77AE7-B48C-8F19-1565-0DF164722CFD}"/>
              </a:ext>
            </a:extLst>
          </p:cNvPr>
          <p:cNvPicPr>
            <a:picLocks noRot="1" noChangeAspect="1"/>
          </p:cNvPicPr>
          <p:nvPr>
            <a:videoFile r:link="rId1"/>
          </p:nvPr>
        </p:nvPicPr>
        <p:blipFill>
          <a:blip r:embed="rId4"/>
          <a:stretch>
            <a:fillRect/>
          </a:stretch>
        </p:blipFill>
        <p:spPr>
          <a:xfrm>
            <a:off x="1577008" y="154548"/>
            <a:ext cx="9037984" cy="5106473"/>
          </a:xfrm>
          <a:prstGeom prst="rect">
            <a:avLst/>
          </a:prstGeom>
        </p:spPr>
      </p:pic>
      <p:sp>
        <p:nvSpPr>
          <p:cNvPr id="8" name="Rectangle 7">
            <a:extLst>
              <a:ext uri="{FF2B5EF4-FFF2-40B4-BE49-F238E27FC236}">
                <a16:creationId xmlns:a16="http://schemas.microsoft.com/office/drawing/2014/main" id="{BA09CA47-7FED-0992-9C40-B53A5129A108}"/>
              </a:ext>
            </a:extLst>
          </p:cNvPr>
          <p:cNvSpPr/>
          <p:nvPr/>
        </p:nvSpPr>
        <p:spPr>
          <a:xfrm>
            <a:off x="2620111" y="5136179"/>
            <a:ext cx="7415428" cy="923330"/>
          </a:xfrm>
          <a:prstGeom prst="rect">
            <a:avLst/>
          </a:prstGeom>
          <a:noFill/>
        </p:spPr>
        <p:txBody>
          <a:bodyPr wrap="none" lIns="91440" tIns="45720" rIns="91440" bIns="45720">
            <a:spAutoFit/>
          </a:bodyPr>
          <a:lstStyle/>
          <a:p>
            <a:pPr algn="ctr"/>
            <a:r>
              <a:rPr lang="en-GB" sz="5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Share your experiences…</a:t>
            </a:r>
          </a:p>
        </p:txBody>
      </p:sp>
    </p:spTree>
    <p:extLst>
      <p:ext uri="{BB962C8B-B14F-4D97-AF65-F5344CB8AC3E}">
        <p14:creationId xmlns:p14="http://schemas.microsoft.com/office/powerpoint/2010/main" val="15740505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B24A71-C3BC-E2BB-2AC3-A5196B7FEF71}"/>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3FFC4E0F-3F0C-F7EF-2D2D-A391968ABFE7}"/>
              </a:ext>
            </a:extLst>
          </p:cNvPr>
          <p:cNvSpPr txBox="1"/>
          <p:nvPr/>
        </p:nvSpPr>
        <p:spPr>
          <a:xfrm>
            <a:off x="693447" y="2186551"/>
            <a:ext cx="4917715" cy="175432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5400" b="1" i="0" u="none" strike="noStrike" kern="1200" cap="none" spc="0" normalizeH="0" baseline="0" noProof="0" dirty="0">
                <a:ln>
                  <a:noFill/>
                </a:ln>
                <a:solidFill>
                  <a:prstClr val="black"/>
                </a:solidFill>
                <a:effectLst/>
                <a:uLnTx/>
                <a:uFillTx/>
                <a:latin typeface="Raleway" pitchFamily="2" charset="0"/>
                <a:ea typeface="+mn-ea"/>
                <a:cs typeface="Arial" panose="020B0604020202020204" pitchFamily="34" charset="0"/>
              </a:rPr>
              <a:t>Training procedures</a:t>
            </a:r>
          </a:p>
        </p:txBody>
      </p:sp>
      <p:sp>
        <p:nvSpPr>
          <p:cNvPr id="4" name="TextBox 3">
            <a:extLst>
              <a:ext uri="{FF2B5EF4-FFF2-40B4-BE49-F238E27FC236}">
                <a16:creationId xmlns:a16="http://schemas.microsoft.com/office/drawing/2014/main" id="{96F57342-16A7-14CA-9A8E-A9DA22D70032}"/>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pic>
        <p:nvPicPr>
          <p:cNvPr id="5" name="Picture 4" descr="A chalkboard with a sign and glasses on a table&#10;&#10;AI-generated content may be incorrect.">
            <a:extLst>
              <a:ext uri="{FF2B5EF4-FFF2-40B4-BE49-F238E27FC236}">
                <a16:creationId xmlns:a16="http://schemas.microsoft.com/office/drawing/2014/main" id="{D3976CC2-6AAE-D85B-3AE4-3517E3BCFCEF}"/>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5795493" y="1395347"/>
            <a:ext cx="5703060" cy="3749762"/>
          </a:xfrm>
          <a:prstGeom prst="rect">
            <a:avLst/>
          </a:prstGeom>
        </p:spPr>
      </p:pic>
    </p:spTree>
    <p:extLst>
      <p:ext uri="{BB962C8B-B14F-4D97-AF65-F5344CB8AC3E}">
        <p14:creationId xmlns:p14="http://schemas.microsoft.com/office/powerpoint/2010/main" val="27811355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085030-9102-EADD-0391-64302C35CCD6}"/>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E5EBB62E-02BF-BC6A-AEB5-42ACB0F9D70D}"/>
              </a:ext>
            </a:extLst>
          </p:cNvPr>
          <p:cNvSpPr txBox="1"/>
          <p:nvPr/>
        </p:nvSpPr>
        <p:spPr>
          <a:xfrm>
            <a:off x="365760" y="139134"/>
            <a:ext cx="11440160" cy="1107996"/>
          </a:xfrm>
          <a:prstGeom prst="rect">
            <a:avLst/>
          </a:prstGeom>
          <a:noFill/>
        </p:spPr>
        <p:txBody>
          <a:bodyPr wrap="square" rtlCol="0">
            <a:spAutoFit/>
          </a:bodyPr>
          <a:lstStyle/>
          <a:p>
            <a:pPr algn="ctr"/>
            <a:r>
              <a:rPr lang="en-GB" sz="6600" b="1" dirty="0">
                <a:latin typeface="Raleway" pitchFamily="2" charset="0"/>
              </a:rPr>
              <a:t>An overview</a:t>
            </a:r>
          </a:p>
        </p:txBody>
      </p:sp>
      <p:sp>
        <p:nvSpPr>
          <p:cNvPr id="4" name="TextBox 3">
            <a:extLst>
              <a:ext uri="{FF2B5EF4-FFF2-40B4-BE49-F238E27FC236}">
                <a16:creationId xmlns:a16="http://schemas.microsoft.com/office/drawing/2014/main" id="{D6F95ECC-F799-D3AB-4CB4-B47C350EE4B3}"/>
              </a:ext>
            </a:extLst>
          </p:cNvPr>
          <p:cNvSpPr txBox="1"/>
          <p:nvPr/>
        </p:nvSpPr>
        <p:spPr>
          <a:xfrm>
            <a:off x="365760" y="1351507"/>
            <a:ext cx="4970515" cy="4154984"/>
          </a:xfrm>
          <a:prstGeom prst="rect">
            <a:avLst/>
          </a:prstGeom>
          <a:noFill/>
        </p:spPr>
        <p:txBody>
          <a:bodyPr wrap="square" rtlCol="0">
            <a:spAutoFit/>
          </a:bodyPr>
          <a:lstStyle/>
          <a:p>
            <a:pPr marL="342900" indent="-342900">
              <a:buFont typeface="Arial" panose="020B0604020202020204" pitchFamily="34" charset="0"/>
              <a:buChar char="•"/>
            </a:pPr>
            <a:r>
              <a:rPr lang="en-GB" sz="2400" dirty="0">
                <a:latin typeface="Raleway" pitchFamily="2" charset="0"/>
              </a:rPr>
              <a:t>Structured steps to develop employees' skills.</a:t>
            </a:r>
          </a:p>
          <a:p>
            <a:endParaRPr lang="en-GB" sz="2400" dirty="0">
              <a:latin typeface="Raleway" pitchFamily="2" charset="0"/>
            </a:endParaRPr>
          </a:p>
          <a:p>
            <a:pPr marL="342900" indent="-342900">
              <a:buFont typeface="Arial" panose="020B0604020202020204" pitchFamily="34" charset="0"/>
              <a:buChar char="•"/>
            </a:pPr>
            <a:r>
              <a:rPr lang="en-GB" sz="2400" dirty="0">
                <a:latin typeface="Raleway" pitchFamily="2" charset="0"/>
              </a:rPr>
              <a:t>Designed to improve performance and ensure business objectives are met.</a:t>
            </a:r>
          </a:p>
          <a:p>
            <a:endParaRPr lang="en-GB" sz="2400" dirty="0">
              <a:latin typeface="Raleway" pitchFamily="2" charset="0"/>
            </a:endParaRPr>
          </a:p>
          <a:p>
            <a:pPr marL="342900" indent="-342900">
              <a:buFont typeface="Arial" panose="020B0604020202020204" pitchFamily="34" charset="0"/>
              <a:buChar char="•"/>
            </a:pPr>
            <a:r>
              <a:rPr lang="en-GB" sz="2400" dirty="0">
                <a:latin typeface="Raleway" pitchFamily="2" charset="0"/>
              </a:rPr>
              <a:t>Crucial to enhance productivity, increase job satisfaction and promote employee retention.</a:t>
            </a:r>
          </a:p>
        </p:txBody>
      </p:sp>
      <p:pic>
        <p:nvPicPr>
          <p:cNvPr id="5" name="Picture 4" descr="Smiling work colleagues">
            <a:extLst>
              <a:ext uri="{FF2B5EF4-FFF2-40B4-BE49-F238E27FC236}">
                <a16:creationId xmlns:a16="http://schemas.microsoft.com/office/drawing/2014/main" id="{CB5A7CE2-5D18-B231-23FA-B9FD59F6945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20667" y="1692082"/>
            <a:ext cx="5205573" cy="3473835"/>
          </a:xfrm>
          <a:prstGeom prst="rect">
            <a:avLst/>
          </a:prstGeom>
        </p:spPr>
      </p:pic>
    </p:spTree>
    <p:extLst>
      <p:ext uri="{BB962C8B-B14F-4D97-AF65-F5344CB8AC3E}">
        <p14:creationId xmlns:p14="http://schemas.microsoft.com/office/powerpoint/2010/main" val="591417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B775B8-D88D-AE2E-0D3D-5A50BE58E44F}"/>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5F7A1CDA-8821-90B5-942B-4C1373A9DD39}"/>
              </a:ext>
            </a:extLst>
          </p:cNvPr>
          <p:cNvSpPr txBox="1"/>
          <p:nvPr/>
        </p:nvSpPr>
        <p:spPr>
          <a:xfrm>
            <a:off x="-445840" y="0"/>
            <a:ext cx="12222050" cy="2123658"/>
          </a:xfrm>
          <a:prstGeom prst="rect">
            <a:avLst/>
          </a:prstGeom>
          <a:noFill/>
        </p:spPr>
        <p:txBody>
          <a:bodyPr wrap="square" rtlCol="0">
            <a:spAutoFit/>
          </a:bodyPr>
          <a:lstStyle/>
          <a:p>
            <a:pPr algn="ctr"/>
            <a:r>
              <a:rPr lang="en-GB" sz="6600" b="1" dirty="0">
                <a:latin typeface="Raleway" pitchFamily="2" charset="0"/>
              </a:rPr>
              <a:t>Restaurant training procedures</a:t>
            </a:r>
          </a:p>
        </p:txBody>
      </p:sp>
      <p:sp>
        <p:nvSpPr>
          <p:cNvPr id="4" name="TextBox 3">
            <a:extLst>
              <a:ext uri="{FF2B5EF4-FFF2-40B4-BE49-F238E27FC236}">
                <a16:creationId xmlns:a16="http://schemas.microsoft.com/office/drawing/2014/main" id="{A09867A7-E786-7D7F-41BB-7F4E678D2C69}"/>
              </a:ext>
            </a:extLst>
          </p:cNvPr>
          <p:cNvSpPr txBox="1"/>
          <p:nvPr/>
        </p:nvSpPr>
        <p:spPr>
          <a:xfrm>
            <a:off x="275607" y="2399334"/>
            <a:ext cx="4970515" cy="3416320"/>
          </a:xfrm>
          <a:prstGeom prst="rect">
            <a:avLst/>
          </a:prstGeom>
          <a:noFill/>
        </p:spPr>
        <p:txBody>
          <a:bodyPr wrap="square" rtlCol="0">
            <a:spAutoFit/>
          </a:bodyPr>
          <a:lstStyle/>
          <a:p>
            <a:r>
              <a:rPr lang="en-GB" sz="2400" dirty="0">
                <a:latin typeface="Raleway" pitchFamily="2" charset="0"/>
              </a:rPr>
              <a:t>Crucial to ensure excellent service, food safety and overall efficiency.</a:t>
            </a:r>
          </a:p>
          <a:p>
            <a:endParaRPr lang="en-GB" sz="2400" dirty="0">
              <a:latin typeface="Raleway" pitchFamily="2" charset="0"/>
            </a:endParaRPr>
          </a:p>
          <a:p>
            <a:pPr marL="342900" indent="-342900">
              <a:buFont typeface="Arial" panose="020B0604020202020204" pitchFamily="34" charset="0"/>
              <a:buChar char="•"/>
            </a:pPr>
            <a:r>
              <a:rPr lang="en-GB" sz="2400" dirty="0">
                <a:latin typeface="Raleway" pitchFamily="2" charset="0"/>
              </a:rPr>
              <a:t>Compile training materials</a:t>
            </a:r>
          </a:p>
          <a:p>
            <a:endParaRPr lang="en-GB" sz="2400" dirty="0">
              <a:latin typeface="Raleway" pitchFamily="2" charset="0"/>
            </a:endParaRPr>
          </a:p>
          <a:p>
            <a:pPr marL="342900" indent="-342900">
              <a:buFont typeface="Arial" panose="020B0604020202020204" pitchFamily="34" charset="0"/>
              <a:buChar char="•"/>
            </a:pPr>
            <a:r>
              <a:rPr lang="en-GB" sz="2400" dirty="0">
                <a:latin typeface="Raleway" pitchFamily="2" charset="0"/>
              </a:rPr>
              <a:t>Assign trainers</a:t>
            </a:r>
          </a:p>
          <a:p>
            <a:endParaRPr lang="en-GB" sz="2400" dirty="0">
              <a:latin typeface="Raleway" pitchFamily="2" charset="0"/>
            </a:endParaRPr>
          </a:p>
          <a:p>
            <a:pPr marL="342900" indent="-342900">
              <a:buFont typeface="Arial" panose="020B0604020202020204" pitchFamily="34" charset="0"/>
              <a:buChar char="•"/>
            </a:pPr>
            <a:r>
              <a:rPr lang="en-GB" sz="2400" dirty="0">
                <a:latin typeface="Raleway" pitchFamily="2" charset="0"/>
              </a:rPr>
              <a:t>Set goals</a:t>
            </a:r>
          </a:p>
        </p:txBody>
      </p:sp>
      <p:pic>
        <p:nvPicPr>
          <p:cNvPr id="6" name="Picture 5" descr="A group of women holding a tray of food&#10;&#10;AI-generated content may be incorrect.">
            <a:extLst>
              <a:ext uri="{FF2B5EF4-FFF2-40B4-BE49-F238E27FC236}">
                <a16:creationId xmlns:a16="http://schemas.microsoft.com/office/drawing/2014/main" id="{BF043FD7-ECA0-6814-1289-0F17C6BB3FC7}"/>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6096000" y="2481115"/>
            <a:ext cx="5199888" cy="2926080"/>
          </a:xfrm>
          <a:prstGeom prst="rect">
            <a:avLst/>
          </a:prstGeom>
        </p:spPr>
      </p:pic>
    </p:spTree>
    <p:extLst>
      <p:ext uri="{BB962C8B-B14F-4D97-AF65-F5344CB8AC3E}">
        <p14:creationId xmlns:p14="http://schemas.microsoft.com/office/powerpoint/2010/main" val="4020979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B97691-B92B-AF9C-F3A2-A58C4C35D610}"/>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2C782D61-6FA0-6CD7-8288-5E75880C4D11}"/>
              </a:ext>
            </a:extLst>
          </p:cNvPr>
          <p:cNvSpPr txBox="1"/>
          <p:nvPr/>
        </p:nvSpPr>
        <p:spPr>
          <a:xfrm>
            <a:off x="375920" y="203529"/>
            <a:ext cx="11440160" cy="1107996"/>
          </a:xfrm>
          <a:prstGeom prst="rect">
            <a:avLst/>
          </a:prstGeom>
          <a:noFill/>
        </p:spPr>
        <p:txBody>
          <a:bodyPr wrap="square" rtlCol="0">
            <a:spAutoFit/>
          </a:bodyPr>
          <a:lstStyle/>
          <a:p>
            <a:pPr algn="ctr"/>
            <a:r>
              <a:rPr lang="en-GB" sz="6600" b="1" dirty="0">
                <a:latin typeface="Raleway" pitchFamily="2" charset="0"/>
              </a:rPr>
              <a:t>Suggestions for success</a:t>
            </a:r>
          </a:p>
        </p:txBody>
      </p:sp>
      <p:sp>
        <p:nvSpPr>
          <p:cNvPr id="4" name="TextBox 3">
            <a:extLst>
              <a:ext uri="{FF2B5EF4-FFF2-40B4-BE49-F238E27FC236}">
                <a16:creationId xmlns:a16="http://schemas.microsoft.com/office/drawing/2014/main" id="{FD0720DF-8016-6FBF-EB6B-8A31AB07FBF1}"/>
              </a:ext>
            </a:extLst>
          </p:cNvPr>
          <p:cNvSpPr txBox="1"/>
          <p:nvPr/>
        </p:nvSpPr>
        <p:spPr>
          <a:xfrm>
            <a:off x="375920" y="1818336"/>
            <a:ext cx="4970515" cy="3785652"/>
          </a:xfrm>
          <a:prstGeom prst="rect">
            <a:avLst/>
          </a:prstGeom>
          <a:noFill/>
        </p:spPr>
        <p:txBody>
          <a:bodyPr wrap="square" rtlCol="0">
            <a:spAutoFit/>
          </a:bodyPr>
          <a:lstStyle/>
          <a:p>
            <a:pPr marL="342900" indent="-342900">
              <a:buFont typeface="Arial" panose="020B0604020202020204" pitchFamily="34" charset="0"/>
              <a:buChar char="•"/>
            </a:pPr>
            <a:r>
              <a:rPr lang="en-GB" sz="2400" dirty="0">
                <a:latin typeface="Raleway" pitchFamily="2" charset="0"/>
              </a:rPr>
              <a:t>Greeting guests &amp; complaint handling</a:t>
            </a:r>
          </a:p>
          <a:p>
            <a:endParaRPr lang="en-GB" sz="2400" dirty="0">
              <a:latin typeface="Raleway" pitchFamily="2" charset="0"/>
            </a:endParaRPr>
          </a:p>
          <a:p>
            <a:pPr marL="342900" indent="-342900">
              <a:buFont typeface="Arial" panose="020B0604020202020204" pitchFamily="34" charset="0"/>
              <a:buChar char="•"/>
            </a:pPr>
            <a:r>
              <a:rPr lang="en-GB" sz="2400" dirty="0">
                <a:latin typeface="Raleway" pitchFamily="2" charset="0"/>
              </a:rPr>
              <a:t>Table/bar/kitchen setup</a:t>
            </a:r>
          </a:p>
          <a:p>
            <a:endParaRPr lang="en-GB" sz="2400" dirty="0">
              <a:latin typeface="Raleway" pitchFamily="2" charset="0"/>
            </a:endParaRPr>
          </a:p>
          <a:p>
            <a:pPr marL="342900" indent="-342900">
              <a:buFont typeface="Arial" panose="020B0604020202020204" pitchFamily="34" charset="0"/>
              <a:buChar char="•"/>
            </a:pPr>
            <a:r>
              <a:rPr lang="en-GB" sz="2400" dirty="0">
                <a:latin typeface="Raleway" pitchFamily="2" charset="0"/>
              </a:rPr>
              <a:t>Food presentation</a:t>
            </a:r>
          </a:p>
          <a:p>
            <a:endParaRPr lang="en-GB" sz="2400" dirty="0">
              <a:latin typeface="Raleway" pitchFamily="2" charset="0"/>
            </a:endParaRPr>
          </a:p>
          <a:p>
            <a:pPr marL="342900" indent="-342900">
              <a:buFont typeface="Arial" panose="020B0604020202020204" pitchFamily="34" charset="0"/>
              <a:buChar char="•"/>
            </a:pPr>
            <a:r>
              <a:rPr lang="en-GB" sz="2400" dirty="0">
                <a:latin typeface="Raleway" pitchFamily="2" charset="0"/>
              </a:rPr>
              <a:t>Order taking &amp; processing</a:t>
            </a:r>
          </a:p>
          <a:p>
            <a:endParaRPr lang="en-GB" sz="2400" dirty="0">
              <a:latin typeface="Raleway" pitchFamily="2" charset="0"/>
            </a:endParaRPr>
          </a:p>
          <a:p>
            <a:pPr marL="342900" indent="-342900">
              <a:buFont typeface="Arial" panose="020B0604020202020204" pitchFamily="34" charset="0"/>
              <a:buChar char="•"/>
            </a:pPr>
            <a:r>
              <a:rPr lang="en-GB" sz="2400" dirty="0">
                <a:latin typeface="Raleway" pitchFamily="2" charset="0"/>
              </a:rPr>
              <a:t>Food preparation</a:t>
            </a:r>
          </a:p>
        </p:txBody>
      </p:sp>
      <p:pic>
        <p:nvPicPr>
          <p:cNvPr id="6" name="Picture 5" descr="A road with a sign on it&#10;&#10;AI-generated content may be incorrect.">
            <a:extLst>
              <a:ext uri="{FF2B5EF4-FFF2-40B4-BE49-F238E27FC236}">
                <a16:creationId xmlns:a16="http://schemas.microsoft.com/office/drawing/2014/main" id="{F2F1EE29-4C8D-414A-E4E4-F3E91BE78C7A}"/>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6096000" y="2298452"/>
            <a:ext cx="5490693" cy="2825419"/>
          </a:xfrm>
          <a:prstGeom prst="rect">
            <a:avLst/>
          </a:prstGeom>
        </p:spPr>
      </p:pic>
    </p:spTree>
    <p:extLst>
      <p:ext uri="{BB962C8B-B14F-4D97-AF65-F5344CB8AC3E}">
        <p14:creationId xmlns:p14="http://schemas.microsoft.com/office/powerpoint/2010/main" val="25508456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A8D852-0B77-7884-516C-C705A62BAB8C}"/>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EF4221AE-C147-F20C-F337-B8E9D43FA525}"/>
              </a:ext>
            </a:extLst>
          </p:cNvPr>
          <p:cNvSpPr txBox="1"/>
          <p:nvPr/>
        </p:nvSpPr>
        <p:spPr>
          <a:xfrm>
            <a:off x="375920" y="203529"/>
            <a:ext cx="11440160" cy="1107996"/>
          </a:xfrm>
          <a:prstGeom prst="rect">
            <a:avLst/>
          </a:prstGeom>
          <a:noFill/>
        </p:spPr>
        <p:txBody>
          <a:bodyPr wrap="square" rtlCol="0">
            <a:spAutoFit/>
          </a:bodyPr>
          <a:lstStyle/>
          <a:p>
            <a:pPr algn="ctr"/>
            <a:r>
              <a:rPr lang="en-GB" sz="6600" b="1" dirty="0">
                <a:latin typeface="Raleway" pitchFamily="2" charset="0"/>
              </a:rPr>
              <a:t>Suggestions for success</a:t>
            </a:r>
          </a:p>
        </p:txBody>
      </p:sp>
      <p:sp>
        <p:nvSpPr>
          <p:cNvPr id="4" name="TextBox 3">
            <a:extLst>
              <a:ext uri="{FF2B5EF4-FFF2-40B4-BE49-F238E27FC236}">
                <a16:creationId xmlns:a16="http://schemas.microsoft.com/office/drawing/2014/main" id="{7FC80BB8-8EF4-F254-037D-87BBE61C2FAA}"/>
              </a:ext>
            </a:extLst>
          </p:cNvPr>
          <p:cNvSpPr txBox="1"/>
          <p:nvPr/>
        </p:nvSpPr>
        <p:spPr>
          <a:xfrm>
            <a:off x="272889" y="1633669"/>
            <a:ext cx="5490693" cy="4154984"/>
          </a:xfrm>
          <a:prstGeom prst="rect">
            <a:avLst/>
          </a:prstGeom>
          <a:noFill/>
        </p:spPr>
        <p:txBody>
          <a:bodyPr wrap="square" rtlCol="0">
            <a:spAutoFit/>
          </a:bodyPr>
          <a:lstStyle/>
          <a:p>
            <a:pPr marL="342900" indent="-342900">
              <a:buFont typeface="Arial" panose="020B0604020202020204" pitchFamily="34" charset="0"/>
              <a:buChar char="•"/>
            </a:pPr>
            <a:r>
              <a:rPr lang="en-GB" sz="2400" dirty="0">
                <a:latin typeface="Raleway" pitchFamily="2" charset="0"/>
              </a:rPr>
              <a:t>Use &amp; maintenance of equipment</a:t>
            </a:r>
          </a:p>
          <a:p>
            <a:endParaRPr lang="en-GB" sz="2400" dirty="0">
              <a:latin typeface="Raleway" pitchFamily="2" charset="0"/>
            </a:endParaRPr>
          </a:p>
          <a:p>
            <a:pPr marL="342900" indent="-342900">
              <a:buFont typeface="Arial" panose="020B0604020202020204" pitchFamily="34" charset="0"/>
              <a:buChar char="•"/>
            </a:pPr>
            <a:r>
              <a:rPr lang="en-GB" sz="2400" dirty="0">
                <a:latin typeface="Raleway" pitchFamily="2" charset="0"/>
              </a:rPr>
              <a:t>Cleanliness &amp; hygiene</a:t>
            </a:r>
          </a:p>
          <a:p>
            <a:endParaRPr lang="en-GB" sz="2400" dirty="0">
              <a:latin typeface="Raleway" pitchFamily="2" charset="0"/>
            </a:endParaRPr>
          </a:p>
          <a:p>
            <a:pPr marL="342900" indent="-342900">
              <a:buFont typeface="Arial" panose="020B0604020202020204" pitchFamily="34" charset="0"/>
              <a:buChar char="•"/>
            </a:pPr>
            <a:r>
              <a:rPr lang="en-GB" sz="2400" dirty="0">
                <a:latin typeface="Raleway" pitchFamily="2" charset="0"/>
              </a:rPr>
              <a:t>Drink preparation</a:t>
            </a:r>
          </a:p>
          <a:p>
            <a:endParaRPr lang="en-GB" sz="2400" dirty="0">
              <a:latin typeface="Raleway" pitchFamily="2" charset="0"/>
            </a:endParaRPr>
          </a:p>
          <a:p>
            <a:pPr marL="342900" indent="-342900">
              <a:buFont typeface="Arial" panose="020B0604020202020204" pitchFamily="34" charset="0"/>
              <a:buChar char="•"/>
            </a:pPr>
            <a:r>
              <a:rPr lang="en-GB" sz="2400" dirty="0">
                <a:latin typeface="Raleway" pitchFamily="2" charset="0"/>
              </a:rPr>
              <a:t>Inventory/product management</a:t>
            </a:r>
          </a:p>
          <a:p>
            <a:endParaRPr lang="en-GB" sz="2400" dirty="0">
              <a:latin typeface="Raleway" pitchFamily="2" charset="0"/>
            </a:endParaRPr>
          </a:p>
          <a:p>
            <a:pPr marL="342900" indent="-342900">
              <a:buFont typeface="Arial" panose="020B0604020202020204" pitchFamily="34" charset="0"/>
              <a:buChar char="•"/>
            </a:pPr>
            <a:r>
              <a:rPr lang="en-GB" sz="2400" dirty="0">
                <a:latin typeface="Raleway" pitchFamily="2" charset="0"/>
              </a:rPr>
              <a:t>Regulations training – cross contamination, storage/fire/customer safety</a:t>
            </a:r>
          </a:p>
        </p:txBody>
      </p:sp>
      <p:pic>
        <p:nvPicPr>
          <p:cNvPr id="6" name="Picture 5" descr="A road with a sign on it&#10;&#10;AI-generated content may be incorrect.">
            <a:extLst>
              <a:ext uri="{FF2B5EF4-FFF2-40B4-BE49-F238E27FC236}">
                <a16:creationId xmlns:a16="http://schemas.microsoft.com/office/drawing/2014/main" id="{860C2FBD-6B5E-C573-0620-9BB71F03D8AB}"/>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6096000" y="2298452"/>
            <a:ext cx="5490693" cy="2825419"/>
          </a:xfrm>
          <a:prstGeom prst="rect">
            <a:avLst/>
          </a:prstGeom>
        </p:spPr>
      </p:pic>
    </p:spTree>
    <p:extLst>
      <p:ext uri="{BB962C8B-B14F-4D97-AF65-F5344CB8AC3E}">
        <p14:creationId xmlns:p14="http://schemas.microsoft.com/office/powerpoint/2010/main" val="37170324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00CE23-3345-CA39-F362-2FDE2531876F}"/>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9E261C7A-9696-7E5A-9066-C81543363EE2}"/>
              </a:ext>
            </a:extLst>
          </p:cNvPr>
          <p:cNvSpPr txBox="1"/>
          <p:nvPr/>
        </p:nvSpPr>
        <p:spPr>
          <a:xfrm>
            <a:off x="6466819" y="212425"/>
            <a:ext cx="5933936" cy="1107996"/>
          </a:xfrm>
          <a:prstGeom prst="rect">
            <a:avLst/>
          </a:prstGeom>
          <a:noFill/>
        </p:spPr>
        <p:txBody>
          <a:bodyPr wrap="square" rtlCol="0">
            <a:spAutoFit/>
          </a:bodyPr>
          <a:lstStyle/>
          <a:p>
            <a:r>
              <a:rPr lang="en-GB" sz="6600" b="1" dirty="0">
                <a:latin typeface="Raleway" pitchFamily="2" charset="0"/>
              </a:rPr>
              <a:t>What to do…</a:t>
            </a:r>
          </a:p>
        </p:txBody>
      </p:sp>
      <p:sp>
        <p:nvSpPr>
          <p:cNvPr id="4" name="TextBox 3">
            <a:extLst>
              <a:ext uri="{FF2B5EF4-FFF2-40B4-BE49-F238E27FC236}">
                <a16:creationId xmlns:a16="http://schemas.microsoft.com/office/drawing/2014/main" id="{7ECC1623-3610-673A-D54B-884FF12EC6CF}"/>
              </a:ext>
            </a:extLst>
          </p:cNvPr>
          <p:cNvSpPr txBox="1"/>
          <p:nvPr/>
        </p:nvSpPr>
        <p:spPr>
          <a:xfrm>
            <a:off x="221381" y="212425"/>
            <a:ext cx="5161988" cy="5632311"/>
          </a:xfrm>
          <a:prstGeom prst="rect">
            <a:avLst/>
          </a:prstGeom>
          <a:noFill/>
        </p:spPr>
        <p:txBody>
          <a:bodyPr wrap="square" rtlCol="0">
            <a:spAutoFit/>
          </a:bodyPr>
          <a:lstStyle/>
          <a:p>
            <a:pPr marL="342900" indent="-342900">
              <a:buFont typeface="Arial" panose="020B0604020202020204" pitchFamily="34" charset="0"/>
              <a:buChar char="•"/>
            </a:pPr>
            <a:r>
              <a:rPr lang="en-GB" sz="2400" dirty="0">
                <a:latin typeface="Raleway" pitchFamily="2" charset="0"/>
              </a:rPr>
              <a:t>New hires to observe before performing tasks independently.</a:t>
            </a:r>
          </a:p>
          <a:p>
            <a:endParaRPr lang="en-GB" sz="2400" dirty="0">
              <a:latin typeface="Raleway" pitchFamily="2" charset="0"/>
            </a:endParaRPr>
          </a:p>
          <a:p>
            <a:pPr marL="342900" indent="-342900">
              <a:buFont typeface="Arial" panose="020B0604020202020204" pitchFamily="34" charset="0"/>
              <a:buChar char="•"/>
            </a:pPr>
            <a:r>
              <a:rPr lang="en-GB" sz="2400" dirty="0">
                <a:latin typeface="Raleway" pitchFamily="2" charset="0"/>
              </a:rPr>
              <a:t>Trainers to provide real-time feedback.</a:t>
            </a:r>
          </a:p>
          <a:p>
            <a:endParaRPr lang="en-GB" sz="2400" dirty="0">
              <a:latin typeface="Raleway" pitchFamily="2" charset="0"/>
            </a:endParaRPr>
          </a:p>
          <a:p>
            <a:pPr marL="342900" indent="-342900">
              <a:buFont typeface="Arial" panose="020B0604020202020204" pitchFamily="34" charset="0"/>
              <a:buChar char="•"/>
            </a:pPr>
            <a:r>
              <a:rPr lang="en-GB" sz="2400" dirty="0">
                <a:latin typeface="Raleway" pitchFamily="2" charset="0"/>
              </a:rPr>
              <a:t>Managers to check in regularly on progress of both trainer and trainee.</a:t>
            </a:r>
          </a:p>
          <a:p>
            <a:endParaRPr lang="en-GB" sz="2400" dirty="0">
              <a:latin typeface="Raleway" pitchFamily="2" charset="0"/>
            </a:endParaRPr>
          </a:p>
          <a:p>
            <a:pPr marL="342900" indent="-342900">
              <a:buFont typeface="Arial" panose="020B0604020202020204" pitchFamily="34" charset="0"/>
              <a:buChar char="•"/>
            </a:pPr>
            <a:r>
              <a:rPr lang="en-GB" sz="2400" dirty="0">
                <a:latin typeface="Raleway" pitchFamily="2" charset="0"/>
              </a:rPr>
              <a:t>Ongoing development with regular refresher training.</a:t>
            </a:r>
          </a:p>
          <a:p>
            <a:endParaRPr lang="en-GB" sz="2400" dirty="0">
              <a:latin typeface="Raleway" pitchFamily="2" charset="0"/>
            </a:endParaRPr>
          </a:p>
          <a:p>
            <a:pPr marL="342900" indent="-342900">
              <a:buFont typeface="Arial" panose="020B0604020202020204" pitchFamily="34" charset="0"/>
              <a:buChar char="•"/>
            </a:pPr>
            <a:r>
              <a:rPr lang="en-GB" sz="2400" dirty="0">
                <a:latin typeface="Raleway" pitchFamily="2" charset="0"/>
              </a:rPr>
              <a:t>Incorporate cross training initiatives.</a:t>
            </a:r>
          </a:p>
        </p:txBody>
      </p:sp>
      <p:pic>
        <p:nvPicPr>
          <p:cNvPr id="6" name="Picture 5" descr="A checklist with a red tick&#10;&#10;AI-generated content may be incorrect.">
            <a:extLst>
              <a:ext uri="{FF2B5EF4-FFF2-40B4-BE49-F238E27FC236}">
                <a16:creationId xmlns:a16="http://schemas.microsoft.com/office/drawing/2014/main" id="{FBA42488-CFA0-9CD5-C4C1-EFF76EB12C16}"/>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350932" y="1742317"/>
            <a:ext cx="2965046" cy="3632519"/>
          </a:xfrm>
          <a:prstGeom prst="rect">
            <a:avLst/>
          </a:prstGeom>
        </p:spPr>
      </p:pic>
    </p:spTree>
    <p:extLst>
      <p:ext uri="{BB962C8B-B14F-4D97-AF65-F5344CB8AC3E}">
        <p14:creationId xmlns:p14="http://schemas.microsoft.com/office/powerpoint/2010/main" val="62911497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12499E-0C9D-1D85-C054-7ADEDBF4A019}"/>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70AE1B7B-84F2-2D01-ED38-9014906C3301}"/>
              </a:ext>
            </a:extLst>
          </p:cNvPr>
          <p:cNvSpPr txBox="1"/>
          <p:nvPr/>
        </p:nvSpPr>
        <p:spPr>
          <a:xfrm>
            <a:off x="221381" y="212425"/>
            <a:ext cx="4782747" cy="6001643"/>
          </a:xfrm>
          <a:prstGeom prst="rect">
            <a:avLst/>
          </a:prstGeom>
          <a:noFill/>
        </p:spPr>
        <p:txBody>
          <a:bodyPr wrap="square" rtlCol="0">
            <a:spAutoFit/>
          </a:bodyPr>
          <a:lstStyle/>
          <a:p>
            <a:r>
              <a:rPr lang="en-GB" sz="2400" b="1" u="sng" dirty="0">
                <a:latin typeface="Raleway" pitchFamily="2" charset="0"/>
              </a:rPr>
              <a:t>Activity</a:t>
            </a:r>
          </a:p>
          <a:p>
            <a:endParaRPr lang="en-GB" sz="2400" dirty="0">
              <a:latin typeface="Raleway" pitchFamily="2" charset="0"/>
            </a:endParaRPr>
          </a:p>
          <a:p>
            <a:r>
              <a:rPr lang="en-GB" sz="2400" dirty="0">
                <a:latin typeface="Raleway" pitchFamily="2" charset="0"/>
              </a:rPr>
              <a:t>As you watch the video, consider these 3 questions:</a:t>
            </a:r>
          </a:p>
          <a:p>
            <a:endParaRPr lang="en-GB" sz="2400" dirty="0">
              <a:latin typeface="Raleway" pitchFamily="2" charset="0"/>
            </a:endParaRPr>
          </a:p>
          <a:p>
            <a:r>
              <a:rPr lang="en-GB" sz="2400" dirty="0">
                <a:latin typeface="Raleway" pitchFamily="2" charset="0"/>
              </a:rPr>
              <a:t>What is the key point that the video is making?</a:t>
            </a:r>
          </a:p>
          <a:p>
            <a:endParaRPr lang="en-GB" sz="2400" dirty="0">
              <a:latin typeface="Raleway" pitchFamily="2" charset="0"/>
            </a:endParaRPr>
          </a:p>
          <a:p>
            <a:r>
              <a:rPr lang="en-GB" sz="2400" dirty="0">
                <a:latin typeface="Raleway" pitchFamily="2" charset="0"/>
              </a:rPr>
              <a:t>How is this relevant to recruitment/talent acquisition/talent management</a:t>
            </a:r>
          </a:p>
          <a:p>
            <a:endParaRPr lang="en-GB" sz="2400" dirty="0">
              <a:latin typeface="Raleway" pitchFamily="2" charset="0"/>
            </a:endParaRPr>
          </a:p>
          <a:p>
            <a:r>
              <a:rPr lang="en-GB" sz="2400" dirty="0">
                <a:latin typeface="Raleway" pitchFamily="2" charset="0"/>
              </a:rPr>
              <a:t>How may these front of house service techniques translate to back of house operations?</a:t>
            </a:r>
          </a:p>
          <a:p>
            <a:endParaRPr lang="en-GB" sz="2400" dirty="0">
              <a:latin typeface="Raleway" pitchFamily="2" charset="0"/>
            </a:endParaRPr>
          </a:p>
        </p:txBody>
      </p:sp>
      <p:pic>
        <p:nvPicPr>
          <p:cNvPr id="2" name="Online Media 1" title="The Simple Secret To Happiness | Ryan Estis Inspirational Video | Goalcast">
            <a:hlinkClick r:id="" action="ppaction://media"/>
            <a:extLst>
              <a:ext uri="{FF2B5EF4-FFF2-40B4-BE49-F238E27FC236}">
                <a16:creationId xmlns:a16="http://schemas.microsoft.com/office/drawing/2014/main" id="{D72C11F1-1B1D-2530-6477-F8A7581AB4BC}"/>
              </a:ext>
            </a:extLst>
          </p:cNvPr>
          <p:cNvPicPr>
            <a:picLocks noRot="1" noChangeAspect="1"/>
          </p:cNvPicPr>
          <p:nvPr>
            <a:videoFile r:link="rId1"/>
          </p:nvPr>
        </p:nvPicPr>
        <p:blipFill>
          <a:blip r:embed="rId4"/>
          <a:stretch>
            <a:fillRect/>
          </a:stretch>
        </p:blipFill>
        <p:spPr>
          <a:xfrm>
            <a:off x="5004128" y="1056068"/>
            <a:ext cx="6966491" cy="4406847"/>
          </a:xfrm>
          <a:prstGeom prst="rect">
            <a:avLst/>
          </a:prstGeom>
        </p:spPr>
      </p:pic>
    </p:spTree>
    <p:extLst>
      <p:ext uri="{BB962C8B-B14F-4D97-AF65-F5344CB8AC3E}">
        <p14:creationId xmlns:p14="http://schemas.microsoft.com/office/powerpoint/2010/main" val="16450443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CEFB6A-8C5E-3832-AA2A-0F70ABBE1D51}"/>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3D95873A-76EE-2B26-E3BD-A2022D8AC9F0}"/>
              </a:ext>
            </a:extLst>
          </p:cNvPr>
          <p:cNvSpPr txBox="1"/>
          <p:nvPr/>
        </p:nvSpPr>
        <p:spPr>
          <a:xfrm>
            <a:off x="0" y="225305"/>
            <a:ext cx="12194693" cy="923330"/>
          </a:xfrm>
          <a:prstGeom prst="rect">
            <a:avLst/>
          </a:prstGeom>
          <a:noFill/>
        </p:spPr>
        <p:txBody>
          <a:bodyPr wrap="square" rtlCol="0">
            <a:spAutoFit/>
          </a:bodyPr>
          <a:lstStyle/>
          <a:p>
            <a:r>
              <a:rPr lang="en-GB" sz="5400" b="1" dirty="0">
                <a:latin typeface="Raleway" pitchFamily="2" charset="0"/>
              </a:rPr>
              <a:t>I will never forget that cup of coffee</a:t>
            </a:r>
          </a:p>
        </p:txBody>
      </p:sp>
      <p:sp>
        <p:nvSpPr>
          <p:cNvPr id="2" name="TextBox 1">
            <a:extLst>
              <a:ext uri="{FF2B5EF4-FFF2-40B4-BE49-F238E27FC236}">
                <a16:creationId xmlns:a16="http://schemas.microsoft.com/office/drawing/2014/main" id="{BD9D83DE-8F8B-7A72-7FBF-F7A4E7C2EA53}"/>
              </a:ext>
            </a:extLst>
          </p:cNvPr>
          <p:cNvSpPr txBox="1"/>
          <p:nvPr/>
        </p:nvSpPr>
        <p:spPr>
          <a:xfrm>
            <a:off x="311521" y="1363896"/>
            <a:ext cx="6380828" cy="4154984"/>
          </a:xfrm>
          <a:prstGeom prst="rect">
            <a:avLst/>
          </a:prstGeom>
          <a:noFill/>
        </p:spPr>
        <p:txBody>
          <a:bodyPr wrap="square" rtlCol="0">
            <a:spAutoFit/>
          </a:bodyPr>
          <a:lstStyle/>
          <a:p>
            <a:pPr marL="285750" indent="-285750">
              <a:buFont typeface="Arial" panose="020B0604020202020204" pitchFamily="34" charset="0"/>
              <a:buChar char="•"/>
            </a:pPr>
            <a:r>
              <a:rPr lang="en-GB" sz="2400" dirty="0">
                <a:latin typeface="Raleway" pitchFamily="2" charset="0"/>
              </a:rPr>
              <a:t>You are selling an experience, not just providing an obvious service.</a:t>
            </a:r>
          </a:p>
          <a:p>
            <a:endParaRPr lang="en-GB" sz="2400" dirty="0">
              <a:latin typeface="Raleway" pitchFamily="2" charset="0"/>
            </a:endParaRPr>
          </a:p>
          <a:p>
            <a:pPr marL="285750" indent="-285750">
              <a:buFont typeface="Arial" panose="020B0604020202020204" pitchFamily="34" charset="0"/>
              <a:buChar char="•"/>
            </a:pPr>
            <a:r>
              <a:rPr lang="en-GB" sz="2400" dirty="0">
                <a:latin typeface="Raleway" pitchFamily="2" charset="0"/>
              </a:rPr>
              <a:t>Lily is bringing positivity and happiness through meaningful interactions, and maybe some comfort in a time of difficulty.</a:t>
            </a:r>
          </a:p>
          <a:p>
            <a:endParaRPr lang="en-GB" sz="2400" dirty="0">
              <a:latin typeface="Raleway" pitchFamily="2" charset="0"/>
            </a:endParaRPr>
          </a:p>
          <a:p>
            <a:pPr marL="285750" indent="-285750">
              <a:buFont typeface="Arial" panose="020B0604020202020204" pitchFamily="34" charset="0"/>
              <a:buChar char="•"/>
            </a:pPr>
            <a:r>
              <a:rPr lang="en-GB" sz="2400" dirty="0">
                <a:latin typeface="Raleway" pitchFamily="2" charset="0"/>
              </a:rPr>
              <a:t>Whatever the reason for the visit, a bad experience will ruin the moment for the customer.</a:t>
            </a:r>
          </a:p>
        </p:txBody>
      </p:sp>
      <p:pic>
        <p:nvPicPr>
          <p:cNvPr id="7" name="Picture 6" descr="A cup of coffee with a leaf design in the foam&#10;&#10;AI-generated content may be incorrect.">
            <a:extLst>
              <a:ext uri="{FF2B5EF4-FFF2-40B4-BE49-F238E27FC236}">
                <a16:creationId xmlns:a16="http://schemas.microsoft.com/office/drawing/2014/main" id="{344E700A-0B2E-2384-6DCD-9A8D38001192}"/>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6915955" y="1840240"/>
            <a:ext cx="4784220" cy="3177519"/>
          </a:xfrm>
          <a:prstGeom prst="rect">
            <a:avLst/>
          </a:prstGeom>
        </p:spPr>
      </p:pic>
    </p:spTree>
    <p:extLst>
      <p:ext uri="{BB962C8B-B14F-4D97-AF65-F5344CB8AC3E}">
        <p14:creationId xmlns:p14="http://schemas.microsoft.com/office/powerpoint/2010/main" val="240960683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2341FC-4E46-A096-96DA-A3EB1B1CE47C}"/>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F71C1BBF-2AB6-9844-BB0C-E49F0EB3FBA5}"/>
              </a:ext>
            </a:extLst>
          </p:cNvPr>
          <p:cNvSpPr txBox="1"/>
          <p:nvPr/>
        </p:nvSpPr>
        <p:spPr>
          <a:xfrm>
            <a:off x="0" y="225305"/>
            <a:ext cx="12194693" cy="923330"/>
          </a:xfrm>
          <a:prstGeom prst="rect">
            <a:avLst/>
          </a:prstGeom>
          <a:noFill/>
        </p:spPr>
        <p:txBody>
          <a:bodyPr wrap="square" rtlCol="0">
            <a:spAutoFit/>
          </a:bodyPr>
          <a:lstStyle/>
          <a:p>
            <a:r>
              <a:rPr lang="en-GB" sz="5400" b="1" dirty="0">
                <a:latin typeface="Raleway" pitchFamily="2" charset="0"/>
              </a:rPr>
              <a:t>I will never forget that cup of coffee</a:t>
            </a:r>
          </a:p>
        </p:txBody>
      </p:sp>
      <p:sp>
        <p:nvSpPr>
          <p:cNvPr id="2" name="TextBox 1">
            <a:extLst>
              <a:ext uri="{FF2B5EF4-FFF2-40B4-BE49-F238E27FC236}">
                <a16:creationId xmlns:a16="http://schemas.microsoft.com/office/drawing/2014/main" id="{E2E9C5C7-E4C4-28B0-92EE-575B6FB79F17}"/>
              </a:ext>
            </a:extLst>
          </p:cNvPr>
          <p:cNvSpPr txBox="1"/>
          <p:nvPr/>
        </p:nvSpPr>
        <p:spPr>
          <a:xfrm>
            <a:off x="471666" y="1720840"/>
            <a:ext cx="5980650" cy="3416320"/>
          </a:xfrm>
          <a:prstGeom prst="rect">
            <a:avLst/>
          </a:prstGeom>
          <a:noFill/>
        </p:spPr>
        <p:txBody>
          <a:bodyPr wrap="square" rtlCol="0">
            <a:spAutoFit/>
          </a:bodyPr>
          <a:lstStyle/>
          <a:p>
            <a:pPr marL="285750" indent="-285750">
              <a:buFont typeface="Arial" panose="020B0604020202020204" pitchFamily="34" charset="0"/>
              <a:buChar char="•"/>
            </a:pPr>
            <a:r>
              <a:rPr lang="en-GB" sz="2400" dirty="0">
                <a:latin typeface="Raleway" pitchFamily="2" charset="0"/>
              </a:rPr>
              <a:t>Recruitment is crucial!</a:t>
            </a:r>
          </a:p>
          <a:p>
            <a:pPr marL="285750" indent="-285750">
              <a:buFont typeface="Arial" panose="020B0604020202020204" pitchFamily="34" charset="0"/>
              <a:buChar char="•"/>
            </a:pPr>
            <a:endParaRPr lang="en-GB" sz="2400" dirty="0">
              <a:latin typeface="Raleway" pitchFamily="2" charset="0"/>
            </a:endParaRPr>
          </a:p>
          <a:p>
            <a:pPr marL="285750" indent="-285750">
              <a:buFont typeface="Arial" panose="020B0604020202020204" pitchFamily="34" charset="0"/>
              <a:buChar char="•"/>
            </a:pPr>
            <a:r>
              <a:rPr lang="en-GB" sz="2400" dirty="0">
                <a:latin typeface="Raleway" pitchFamily="2" charset="0"/>
              </a:rPr>
              <a:t>Managing/developing talent is key to maintain momentum.</a:t>
            </a:r>
          </a:p>
          <a:p>
            <a:endParaRPr lang="en-GB" sz="2400" dirty="0">
              <a:latin typeface="Raleway" pitchFamily="2" charset="0"/>
            </a:endParaRPr>
          </a:p>
          <a:p>
            <a:pPr marL="285750" indent="-285750">
              <a:buFont typeface="Arial" panose="020B0604020202020204" pitchFamily="34" charset="0"/>
              <a:buChar char="•"/>
            </a:pPr>
            <a:r>
              <a:rPr lang="en-GB" sz="2400" dirty="0">
                <a:latin typeface="Raleway" pitchFamily="2" charset="0"/>
              </a:rPr>
              <a:t>Perhaps Lily will always be this way, irrelevant of management/leadership, but maybe their commitment is part of the reason why.</a:t>
            </a:r>
          </a:p>
        </p:txBody>
      </p:sp>
      <p:pic>
        <p:nvPicPr>
          <p:cNvPr id="4" name="Picture 3" descr="A cup of coffee with a leaf design in the foam&#10;&#10;AI-generated content may be incorrect.">
            <a:extLst>
              <a:ext uri="{FF2B5EF4-FFF2-40B4-BE49-F238E27FC236}">
                <a16:creationId xmlns:a16="http://schemas.microsoft.com/office/drawing/2014/main" id="{DA1C6B29-486B-B159-CDCA-6AE4660E5010}"/>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6915955" y="1840240"/>
            <a:ext cx="4784220" cy="3177519"/>
          </a:xfrm>
          <a:prstGeom prst="rect">
            <a:avLst/>
          </a:prstGeom>
        </p:spPr>
      </p:pic>
    </p:spTree>
    <p:extLst>
      <p:ext uri="{BB962C8B-B14F-4D97-AF65-F5344CB8AC3E}">
        <p14:creationId xmlns:p14="http://schemas.microsoft.com/office/powerpoint/2010/main" val="110224158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0E45F2-118E-8854-2F61-9A551EBAE355}"/>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2FC2EEE1-7E60-05AA-689B-4006ADB2B8BF}"/>
              </a:ext>
            </a:extLst>
          </p:cNvPr>
          <p:cNvSpPr txBox="1"/>
          <p:nvPr/>
        </p:nvSpPr>
        <p:spPr>
          <a:xfrm>
            <a:off x="0" y="122274"/>
            <a:ext cx="12194693" cy="923330"/>
          </a:xfrm>
          <a:prstGeom prst="rect">
            <a:avLst/>
          </a:prstGeom>
          <a:noFill/>
        </p:spPr>
        <p:txBody>
          <a:bodyPr wrap="square" rtlCol="0">
            <a:spAutoFit/>
          </a:bodyPr>
          <a:lstStyle/>
          <a:p>
            <a:r>
              <a:rPr lang="en-GB" sz="5400" b="1" dirty="0">
                <a:latin typeface="Raleway" pitchFamily="2" charset="0"/>
              </a:rPr>
              <a:t>I will never forget that cup of coffee</a:t>
            </a:r>
          </a:p>
        </p:txBody>
      </p:sp>
      <p:sp>
        <p:nvSpPr>
          <p:cNvPr id="2" name="TextBox 1">
            <a:extLst>
              <a:ext uri="{FF2B5EF4-FFF2-40B4-BE49-F238E27FC236}">
                <a16:creationId xmlns:a16="http://schemas.microsoft.com/office/drawing/2014/main" id="{1AF7D798-2988-E53B-3A24-D7B8D6A3607B}"/>
              </a:ext>
            </a:extLst>
          </p:cNvPr>
          <p:cNvSpPr txBox="1"/>
          <p:nvPr/>
        </p:nvSpPr>
        <p:spPr>
          <a:xfrm>
            <a:off x="115350" y="1351508"/>
            <a:ext cx="5980650" cy="4154984"/>
          </a:xfrm>
          <a:prstGeom prst="rect">
            <a:avLst/>
          </a:prstGeom>
          <a:noFill/>
        </p:spPr>
        <p:txBody>
          <a:bodyPr wrap="square" rtlCol="0">
            <a:spAutoFit/>
          </a:bodyPr>
          <a:lstStyle/>
          <a:p>
            <a:endParaRPr lang="en-GB" sz="2400" dirty="0">
              <a:latin typeface="Raleway" pitchFamily="2" charset="0"/>
            </a:endParaRPr>
          </a:p>
          <a:p>
            <a:pPr marL="285750" indent="-285750">
              <a:buFont typeface="Arial" panose="020B0604020202020204" pitchFamily="34" charset="0"/>
              <a:buChar char="•"/>
            </a:pPr>
            <a:r>
              <a:rPr lang="en-GB" sz="2400" dirty="0">
                <a:latin typeface="Raleway" pitchFamily="2" charset="0"/>
              </a:rPr>
              <a:t>You as the recruiter are fundamental – attract the right people, nurture through effective training &amp; development.</a:t>
            </a:r>
          </a:p>
          <a:p>
            <a:endParaRPr lang="en-GB" sz="2400" dirty="0">
              <a:latin typeface="Raleway" pitchFamily="2" charset="0"/>
            </a:endParaRPr>
          </a:p>
          <a:p>
            <a:pPr marL="285750" indent="-285750">
              <a:buFont typeface="Arial" panose="020B0604020202020204" pitchFamily="34" charset="0"/>
              <a:buChar char="•"/>
            </a:pPr>
            <a:r>
              <a:rPr lang="en-GB" sz="2400" dirty="0">
                <a:latin typeface="Raleway" pitchFamily="2" charset="0"/>
              </a:rPr>
              <a:t>This is a FOH perspective, but how may it transfer to BOH? This style of interaction is important between staff to build bonds, increase teamwork and trust. </a:t>
            </a:r>
          </a:p>
        </p:txBody>
      </p:sp>
      <p:pic>
        <p:nvPicPr>
          <p:cNvPr id="4" name="Picture 3" descr="A cup of coffee with a leaf design in the foam&#10;&#10;AI-generated content may be incorrect.">
            <a:extLst>
              <a:ext uri="{FF2B5EF4-FFF2-40B4-BE49-F238E27FC236}">
                <a16:creationId xmlns:a16="http://schemas.microsoft.com/office/drawing/2014/main" id="{C4239B11-9D5C-4EAD-34E3-D8B5AE9D1A07}"/>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6915955" y="1840240"/>
            <a:ext cx="4784220" cy="3177519"/>
          </a:xfrm>
          <a:prstGeom prst="rect">
            <a:avLst/>
          </a:prstGeom>
        </p:spPr>
      </p:pic>
    </p:spTree>
    <p:extLst>
      <p:ext uri="{BB962C8B-B14F-4D97-AF65-F5344CB8AC3E}">
        <p14:creationId xmlns:p14="http://schemas.microsoft.com/office/powerpoint/2010/main" val="162567894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BD0F31-75E6-C3C5-8A39-BF2DC577AB9C}"/>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FB1C4E81-1B3E-1D76-C15C-F63C85062E9B}"/>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pic>
        <p:nvPicPr>
          <p:cNvPr id="7" name="Picture 4" descr="94,925 Break Time Stock Photos - Free &amp; Royalty-Free Stock Photos from  Dreamstime">
            <a:extLst>
              <a:ext uri="{FF2B5EF4-FFF2-40B4-BE49-F238E27FC236}">
                <a16:creationId xmlns:a16="http://schemas.microsoft.com/office/drawing/2014/main" id="{A02C00C4-7154-EC70-E06A-44EFCE7657C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0" y="450916"/>
            <a:ext cx="7620000" cy="5076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7027940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6BA8F-C1D9-C84E-100F-28FD3095669C}"/>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20A00E07-B37A-E4D3-C2FF-99B47C231F32}"/>
              </a:ext>
            </a:extLst>
          </p:cNvPr>
          <p:cNvSpPr txBox="1"/>
          <p:nvPr/>
        </p:nvSpPr>
        <p:spPr>
          <a:xfrm>
            <a:off x="603294" y="2808563"/>
            <a:ext cx="491771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5400" b="1" i="0" u="none" strike="noStrike" kern="1200" cap="none" spc="0" normalizeH="0" baseline="0" noProof="0" dirty="0">
                <a:ln>
                  <a:noFill/>
                </a:ln>
                <a:solidFill>
                  <a:prstClr val="black"/>
                </a:solidFill>
                <a:effectLst/>
                <a:uLnTx/>
                <a:uFillTx/>
                <a:latin typeface="Raleway" pitchFamily="2" charset="0"/>
                <a:ea typeface="+mn-ea"/>
                <a:cs typeface="Arial" panose="020B0604020202020204" pitchFamily="34" charset="0"/>
              </a:rPr>
              <a:t>Menu design</a:t>
            </a:r>
          </a:p>
        </p:txBody>
      </p:sp>
      <p:sp>
        <p:nvSpPr>
          <p:cNvPr id="4" name="TextBox 3">
            <a:extLst>
              <a:ext uri="{FF2B5EF4-FFF2-40B4-BE49-F238E27FC236}">
                <a16:creationId xmlns:a16="http://schemas.microsoft.com/office/drawing/2014/main" id="{677AA9A1-5C83-684D-9F91-11A8825B0378}"/>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pic>
        <p:nvPicPr>
          <p:cNvPr id="6" name="Graphic 5">
            <a:extLst>
              <a:ext uri="{FF2B5EF4-FFF2-40B4-BE49-F238E27FC236}">
                <a16:creationId xmlns:a16="http://schemas.microsoft.com/office/drawing/2014/main" id="{A07DC25A-FFE2-E8C7-3EFA-DE068510AAC8}"/>
              </a:ext>
            </a:extLst>
          </p:cNvPr>
          <p:cNvPicPr>
            <a:picLocks noChangeAspect="1"/>
          </p:cNvPicPr>
          <p:nvPr/>
        </p:nvPicPr>
        <p:blipFill>
          <a:blip r:embed="rId3">
            <a:extLst>
              <a:ext uri="{96DAC541-7B7A-43D3-8B79-37D633B846F1}">
                <asvg:svgBlip xmlns:asvg="http://schemas.microsoft.com/office/drawing/2016/SVG/main" r:embed="rId4"/>
              </a:ext>
              <a:ext uri="{837473B0-CC2E-450A-ABE3-18F120FF3D39}">
                <a1611:picAttrSrcUrl xmlns:a1611="http://schemas.microsoft.com/office/drawing/2016/11/main" r:id="rId5"/>
              </a:ext>
            </a:extLst>
          </a:blip>
          <a:stretch>
            <a:fillRect/>
          </a:stretch>
        </p:blipFill>
        <p:spPr>
          <a:xfrm>
            <a:off x="6736895" y="1300766"/>
            <a:ext cx="3580719" cy="4256468"/>
          </a:xfrm>
          <a:prstGeom prst="rect">
            <a:avLst/>
          </a:prstGeom>
        </p:spPr>
      </p:pic>
    </p:spTree>
    <p:extLst>
      <p:ext uri="{BB962C8B-B14F-4D97-AF65-F5344CB8AC3E}">
        <p14:creationId xmlns:p14="http://schemas.microsoft.com/office/powerpoint/2010/main" val="401959088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C8D76F-6E5E-8FA1-1EEE-6E2A55130053}"/>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06C23463-894E-E7EC-30B7-5DF30BF0CEF0}"/>
              </a:ext>
            </a:extLst>
          </p:cNvPr>
          <p:cNvSpPr txBox="1"/>
          <p:nvPr/>
        </p:nvSpPr>
        <p:spPr>
          <a:xfrm>
            <a:off x="2276867" y="271581"/>
            <a:ext cx="12194693" cy="923330"/>
          </a:xfrm>
          <a:prstGeom prst="rect">
            <a:avLst/>
          </a:prstGeom>
          <a:noFill/>
        </p:spPr>
        <p:txBody>
          <a:bodyPr wrap="square" rtlCol="0">
            <a:spAutoFit/>
          </a:bodyPr>
          <a:lstStyle/>
          <a:p>
            <a:pPr algn="ctr"/>
            <a:r>
              <a:rPr lang="en-GB" sz="5400" b="1" dirty="0">
                <a:latin typeface="Raleway" pitchFamily="2" charset="0"/>
              </a:rPr>
              <a:t>What is menu design?</a:t>
            </a:r>
          </a:p>
        </p:txBody>
      </p:sp>
      <p:sp>
        <p:nvSpPr>
          <p:cNvPr id="2" name="TextBox 1">
            <a:extLst>
              <a:ext uri="{FF2B5EF4-FFF2-40B4-BE49-F238E27FC236}">
                <a16:creationId xmlns:a16="http://schemas.microsoft.com/office/drawing/2014/main" id="{ADF508AB-73F3-6348-1556-D8A082DF64AA}"/>
              </a:ext>
            </a:extLst>
          </p:cNvPr>
          <p:cNvSpPr txBox="1"/>
          <p:nvPr/>
        </p:nvSpPr>
        <p:spPr>
          <a:xfrm>
            <a:off x="152639" y="271581"/>
            <a:ext cx="6518618" cy="5693866"/>
          </a:xfrm>
          <a:prstGeom prst="rect">
            <a:avLst/>
          </a:prstGeom>
          <a:noFill/>
        </p:spPr>
        <p:txBody>
          <a:bodyPr wrap="square" rtlCol="0">
            <a:spAutoFit/>
          </a:bodyPr>
          <a:lstStyle/>
          <a:p>
            <a:r>
              <a:rPr lang="en-GB" sz="2800" dirty="0">
                <a:latin typeface="Raleway" pitchFamily="2" charset="0"/>
              </a:rPr>
              <a:t>Visually appealing</a:t>
            </a:r>
          </a:p>
          <a:p>
            <a:endParaRPr lang="en-GB" sz="2800" dirty="0">
              <a:latin typeface="Raleway" pitchFamily="2" charset="0"/>
            </a:endParaRPr>
          </a:p>
          <a:p>
            <a:r>
              <a:rPr lang="en-GB" sz="2800" dirty="0">
                <a:latin typeface="Raleway" pitchFamily="2" charset="0"/>
              </a:rPr>
              <a:t>Easy to read</a:t>
            </a:r>
          </a:p>
          <a:p>
            <a:endParaRPr lang="en-GB" sz="2800" dirty="0">
              <a:latin typeface="Raleway" pitchFamily="2" charset="0"/>
            </a:endParaRPr>
          </a:p>
          <a:p>
            <a:r>
              <a:rPr lang="en-GB" sz="2800" dirty="0">
                <a:latin typeface="Raleway" pitchFamily="2" charset="0"/>
              </a:rPr>
              <a:t>Strategic structure</a:t>
            </a:r>
          </a:p>
          <a:p>
            <a:endParaRPr lang="en-GB" sz="2800" dirty="0">
              <a:latin typeface="Raleway" pitchFamily="2" charset="0"/>
            </a:endParaRPr>
          </a:p>
          <a:p>
            <a:r>
              <a:rPr lang="en-GB" sz="2800" dirty="0">
                <a:latin typeface="Raleway" pitchFamily="2" charset="0"/>
              </a:rPr>
              <a:t>Careful design</a:t>
            </a:r>
          </a:p>
          <a:p>
            <a:endParaRPr lang="en-GB" sz="2800" dirty="0">
              <a:latin typeface="Raleway" pitchFamily="2" charset="0"/>
            </a:endParaRPr>
          </a:p>
          <a:p>
            <a:r>
              <a:rPr lang="en-GB" sz="2800" dirty="0">
                <a:latin typeface="Raleway" pitchFamily="2" charset="0"/>
              </a:rPr>
              <a:t>Elements of psychology</a:t>
            </a:r>
          </a:p>
          <a:p>
            <a:endParaRPr lang="en-GB" sz="2800" dirty="0">
              <a:latin typeface="Raleway" pitchFamily="2" charset="0"/>
            </a:endParaRPr>
          </a:p>
          <a:p>
            <a:r>
              <a:rPr lang="en-GB" sz="2800" dirty="0">
                <a:latin typeface="Raleway" pitchFamily="2" charset="0"/>
              </a:rPr>
              <a:t>Clear pricing structure</a:t>
            </a:r>
          </a:p>
          <a:p>
            <a:endParaRPr lang="en-GB" sz="2800" dirty="0">
              <a:latin typeface="Raleway" pitchFamily="2" charset="0"/>
            </a:endParaRPr>
          </a:p>
          <a:p>
            <a:r>
              <a:rPr lang="en-GB" sz="2800" dirty="0">
                <a:latin typeface="Raleway" pitchFamily="2" charset="0"/>
              </a:rPr>
              <a:t>Strong branding</a:t>
            </a:r>
          </a:p>
        </p:txBody>
      </p:sp>
      <p:pic>
        <p:nvPicPr>
          <p:cNvPr id="5" name="Picture 4" descr="Clip boards with restaurant menu placed in basket">
            <a:extLst>
              <a:ext uri="{FF2B5EF4-FFF2-40B4-BE49-F238E27FC236}">
                <a16:creationId xmlns:a16="http://schemas.microsoft.com/office/drawing/2014/main" id="{0562BD0A-AB4A-3626-300C-0B6033B3938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31098" y="1642943"/>
            <a:ext cx="5811151" cy="3874472"/>
          </a:xfrm>
          <a:prstGeom prst="rect">
            <a:avLst/>
          </a:prstGeom>
        </p:spPr>
      </p:pic>
    </p:spTree>
    <p:extLst>
      <p:ext uri="{BB962C8B-B14F-4D97-AF65-F5344CB8AC3E}">
        <p14:creationId xmlns:p14="http://schemas.microsoft.com/office/powerpoint/2010/main" val="10989668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27B6E9-B517-1520-ACA2-B9DBC4AA4345}"/>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057D2D33-DF4C-42F9-C255-CA1C9DB27AD4}"/>
              </a:ext>
            </a:extLst>
          </p:cNvPr>
          <p:cNvSpPr txBox="1"/>
          <p:nvPr/>
        </p:nvSpPr>
        <p:spPr>
          <a:xfrm>
            <a:off x="2276867" y="271581"/>
            <a:ext cx="12194693" cy="923330"/>
          </a:xfrm>
          <a:prstGeom prst="rect">
            <a:avLst/>
          </a:prstGeom>
          <a:noFill/>
        </p:spPr>
        <p:txBody>
          <a:bodyPr wrap="square" rtlCol="0">
            <a:spAutoFit/>
          </a:bodyPr>
          <a:lstStyle/>
          <a:p>
            <a:pPr algn="ctr"/>
            <a:r>
              <a:rPr lang="en-GB" sz="5400" b="1" dirty="0">
                <a:latin typeface="Raleway" pitchFamily="2" charset="0"/>
              </a:rPr>
              <a:t>Menu layout</a:t>
            </a:r>
          </a:p>
        </p:txBody>
      </p:sp>
      <p:sp>
        <p:nvSpPr>
          <p:cNvPr id="2" name="TextBox 1">
            <a:extLst>
              <a:ext uri="{FF2B5EF4-FFF2-40B4-BE49-F238E27FC236}">
                <a16:creationId xmlns:a16="http://schemas.microsoft.com/office/drawing/2014/main" id="{1CE9B50B-D691-DACE-CAD8-ACA846770E3D}"/>
              </a:ext>
            </a:extLst>
          </p:cNvPr>
          <p:cNvSpPr txBox="1"/>
          <p:nvPr/>
        </p:nvSpPr>
        <p:spPr>
          <a:xfrm>
            <a:off x="345822" y="1507953"/>
            <a:ext cx="6518618" cy="3539430"/>
          </a:xfrm>
          <a:prstGeom prst="rect">
            <a:avLst/>
          </a:prstGeom>
          <a:noFill/>
        </p:spPr>
        <p:txBody>
          <a:bodyPr wrap="square" rtlCol="0">
            <a:spAutoFit/>
          </a:bodyPr>
          <a:lstStyle/>
          <a:p>
            <a:endParaRPr lang="en-GB" sz="2800" dirty="0">
              <a:latin typeface="Raleway" pitchFamily="2" charset="0"/>
            </a:endParaRPr>
          </a:p>
          <a:p>
            <a:r>
              <a:rPr lang="en-GB" sz="2800" dirty="0">
                <a:latin typeface="Raleway" pitchFamily="2" charset="0"/>
              </a:rPr>
              <a:t>Clear categories</a:t>
            </a:r>
          </a:p>
          <a:p>
            <a:endParaRPr lang="en-GB" sz="2800" dirty="0">
              <a:latin typeface="Raleway" pitchFamily="2" charset="0"/>
            </a:endParaRPr>
          </a:p>
          <a:p>
            <a:r>
              <a:rPr lang="en-GB" sz="2800" dirty="0">
                <a:latin typeface="Raleway" pitchFamily="2" charset="0"/>
              </a:rPr>
              <a:t>Emphasise best selling dishes</a:t>
            </a:r>
          </a:p>
          <a:p>
            <a:endParaRPr lang="en-GB" sz="2800" dirty="0">
              <a:latin typeface="Raleway" pitchFamily="2" charset="0"/>
            </a:endParaRPr>
          </a:p>
          <a:p>
            <a:r>
              <a:rPr lang="en-GB" sz="2800" dirty="0">
                <a:latin typeface="Raleway" pitchFamily="2" charset="0"/>
              </a:rPr>
              <a:t>Reader friendly font</a:t>
            </a:r>
          </a:p>
          <a:p>
            <a:endParaRPr lang="en-GB" sz="2800" dirty="0">
              <a:latin typeface="Raleway" pitchFamily="2" charset="0"/>
            </a:endParaRPr>
          </a:p>
          <a:p>
            <a:r>
              <a:rPr lang="en-GB" sz="2800" dirty="0">
                <a:latin typeface="Raleway" pitchFamily="2" charset="0"/>
              </a:rPr>
              <a:t>Keep it small!</a:t>
            </a:r>
          </a:p>
        </p:txBody>
      </p:sp>
      <p:pic>
        <p:nvPicPr>
          <p:cNvPr id="5" name="Picture 4" descr="Clip boards with restaurant menu placed in basket">
            <a:extLst>
              <a:ext uri="{FF2B5EF4-FFF2-40B4-BE49-F238E27FC236}">
                <a16:creationId xmlns:a16="http://schemas.microsoft.com/office/drawing/2014/main" id="{67AA9BD0-6EC9-79E2-057E-686D814B877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31098" y="1642943"/>
            <a:ext cx="5811151" cy="3874472"/>
          </a:xfrm>
          <a:prstGeom prst="rect">
            <a:avLst/>
          </a:prstGeom>
        </p:spPr>
      </p:pic>
    </p:spTree>
    <p:extLst>
      <p:ext uri="{BB962C8B-B14F-4D97-AF65-F5344CB8AC3E}">
        <p14:creationId xmlns:p14="http://schemas.microsoft.com/office/powerpoint/2010/main" val="264608295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68BF87-88C7-87A6-F9A4-46C2934AC304}"/>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4575C1D3-CF80-D03F-0637-F0AD578F504D}"/>
              </a:ext>
            </a:extLst>
          </p:cNvPr>
          <p:cNvSpPr txBox="1"/>
          <p:nvPr/>
        </p:nvSpPr>
        <p:spPr>
          <a:xfrm>
            <a:off x="2276867" y="271581"/>
            <a:ext cx="12194693" cy="923330"/>
          </a:xfrm>
          <a:prstGeom prst="rect">
            <a:avLst/>
          </a:prstGeom>
          <a:noFill/>
        </p:spPr>
        <p:txBody>
          <a:bodyPr wrap="square" rtlCol="0">
            <a:spAutoFit/>
          </a:bodyPr>
          <a:lstStyle/>
          <a:p>
            <a:pPr algn="ctr"/>
            <a:r>
              <a:rPr lang="en-GB" sz="5400" b="1" dirty="0">
                <a:latin typeface="Raleway" pitchFamily="2" charset="0"/>
              </a:rPr>
              <a:t>Menu layout</a:t>
            </a:r>
          </a:p>
        </p:txBody>
      </p:sp>
      <p:sp>
        <p:nvSpPr>
          <p:cNvPr id="2" name="TextBox 1">
            <a:extLst>
              <a:ext uri="{FF2B5EF4-FFF2-40B4-BE49-F238E27FC236}">
                <a16:creationId xmlns:a16="http://schemas.microsoft.com/office/drawing/2014/main" id="{BFC6394E-BDC2-CA74-7058-5A8B25E776B8}"/>
              </a:ext>
            </a:extLst>
          </p:cNvPr>
          <p:cNvSpPr txBox="1"/>
          <p:nvPr/>
        </p:nvSpPr>
        <p:spPr>
          <a:xfrm>
            <a:off x="345822" y="1012954"/>
            <a:ext cx="5192093" cy="4832092"/>
          </a:xfrm>
          <a:prstGeom prst="rect">
            <a:avLst/>
          </a:prstGeom>
          <a:noFill/>
        </p:spPr>
        <p:txBody>
          <a:bodyPr wrap="square" rtlCol="0">
            <a:spAutoFit/>
          </a:bodyPr>
          <a:lstStyle/>
          <a:p>
            <a:r>
              <a:rPr lang="en-GB" sz="2800" dirty="0">
                <a:latin typeface="Raleway" pitchFamily="2" charset="0"/>
              </a:rPr>
              <a:t>Colours can represent sales</a:t>
            </a:r>
          </a:p>
          <a:p>
            <a:endParaRPr lang="en-GB" sz="2800" dirty="0">
              <a:latin typeface="Raleway" pitchFamily="2" charset="0"/>
            </a:endParaRPr>
          </a:p>
          <a:p>
            <a:r>
              <a:rPr lang="en-GB" sz="2800" dirty="0">
                <a:latin typeface="Raleway" pitchFamily="2" charset="0"/>
              </a:rPr>
              <a:t>Be careful with images</a:t>
            </a:r>
          </a:p>
          <a:p>
            <a:endParaRPr lang="en-GB" sz="2800" dirty="0">
              <a:latin typeface="Raleway" pitchFamily="2" charset="0"/>
            </a:endParaRPr>
          </a:p>
          <a:p>
            <a:r>
              <a:rPr lang="en-GB" sz="2800" dirty="0">
                <a:latin typeface="Raleway" pitchFamily="2" charset="0"/>
              </a:rPr>
              <a:t>Consistency is key</a:t>
            </a:r>
          </a:p>
          <a:p>
            <a:endParaRPr lang="en-GB" sz="2800" dirty="0">
              <a:latin typeface="Raleway" pitchFamily="2" charset="0"/>
            </a:endParaRPr>
          </a:p>
          <a:p>
            <a:r>
              <a:rPr lang="en-GB" sz="2800" dirty="0">
                <a:latin typeface="Raleway" pitchFamily="2" charset="0"/>
              </a:rPr>
              <a:t>Currency signs &amp; price anchoring</a:t>
            </a:r>
          </a:p>
          <a:p>
            <a:endParaRPr lang="en-GB" sz="2800" dirty="0">
              <a:latin typeface="Raleway" pitchFamily="2" charset="0"/>
            </a:endParaRPr>
          </a:p>
          <a:p>
            <a:r>
              <a:rPr lang="en-GB" sz="2800" dirty="0">
                <a:latin typeface="Raleway" pitchFamily="2" charset="0"/>
              </a:rPr>
              <a:t>Multiple formats</a:t>
            </a:r>
          </a:p>
          <a:p>
            <a:endParaRPr lang="en-GB" sz="2800" dirty="0">
              <a:latin typeface="Raleway" pitchFamily="2" charset="0"/>
            </a:endParaRPr>
          </a:p>
        </p:txBody>
      </p:sp>
      <p:pic>
        <p:nvPicPr>
          <p:cNvPr id="5" name="Picture 4" descr="Clip boards with restaurant menu placed in basket">
            <a:extLst>
              <a:ext uri="{FF2B5EF4-FFF2-40B4-BE49-F238E27FC236}">
                <a16:creationId xmlns:a16="http://schemas.microsoft.com/office/drawing/2014/main" id="{75A9BF0A-8F60-03BD-AD79-67571CD0B36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31098" y="1642943"/>
            <a:ext cx="5811151" cy="3874472"/>
          </a:xfrm>
          <a:prstGeom prst="rect">
            <a:avLst/>
          </a:prstGeom>
        </p:spPr>
      </p:pic>
    </p:spTree>
    <p:extLst>
      <p:ext uri="{BB962C8B-B14F-4D97-AF65-F5344CB8AC3E}">
        <p14:creationId xmlns:p14="http://schemas.microsoft.com/office/powerpoint/2010/main" val="384517790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D43B44-A66E-4FD0-EDCB-D2E2A03916C4}"/>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49AA8508-8AB6-2B55-FEFF-37C978536ACD}"/>
              </a:ext>
            </a:extLst>
          </p:cNvPr>
          <p:cNvSpPr txBox="1"/>
          <p:nvPr/>
        </p:nvSpPr>
        <p:spPr>
          <a:xfrm>
            <a:off x="2276867" y="271581"/>
            <a:ext cx="12194693" cy="923330"/>
          </a:xfrm>
          <a:prstGeom prst="rect">
            <a:avLst/>
          </a:prstGeom>
          <a:noFill/>
        </p:spPr>
        <p:txBody>
          <a:bodyPr wrap="square" rtlCol="0">
            <a:spAutoFit/>
          </a:bodyPr>
          <a:lstStyle/>
          <a:p>
            <a:pPr algn="ctr"/>
            <a:r>
              <a:rPr lang="en-GB" sz="5400" b="1" dirty="0">
                <a:latin typeface="Raleway" pitchFamily="2" charset="0"/>
              </a:rPr>
              <a:t>Why is this beneficial?</a:t>
            </a:r>
          </a:p>
        </p:txBody>
      </p:sp>
      <p:sp>
        <p:nvSpPr>
          <p:cNvPr id="2" name="TextBox 1">
            <a:extLst>
              <a:ext uri="{FF2B5EF4-FFF2-40B4-BE49-F238E27FC236}">
                <a16:creationId xmlns:a16="http://schemas.microsoft.com/office/drawing/2014/main" id="{6BA9BE44-A288-B8AB-623D-6FCA5198DD7B}"/>
              </a:ext>
            </a:extLst>
          </p:cNvPr>
          <p:cNvSpPr txBox="1"/>
          <p:nvPr/>
        </p:nvSpPr>
        <p:spPr>
          <a:xfrm>
            <a:off x="345822" y="1012954"/>
            <a:ext cx="5192093" cy="4832092"/>
          </a:xfrm>
          <a:prstGeom prst="rect">
            <a:avLst/>
          </a:prstGeom>
          <a:noFill/>
        </p:spPr>
        <p:txBody>
          <a:bodyPr wrap="square" rtlCol="0">
            <a:spAutoFit/>
          </a:bodyPr>
          <a:lstStyle/>
          <a:p>
            <a:endParaRPr lang="en-GB" sz="2800" dirty="0">
              <a:latin typeface="Raleway" pitchFamily="2" charset="0"/>
            </a:endParaRPr>
          </a:p>
          <a:p>
            <a:r>
              <a:rPr lang="en-GB" sz="2800" dirty="0">
                <a:latin typeface="Raleway" pitchFamily="2" charset="0"/>
              </a:rPr>
              <a:t>Increase sales &amp; revenue</a:t>
            </a:r>
          </a:p>
          <a:p>
            <a:endParaRPr lang="en-GB" sz="2800" dirty="0">
              <a:latin typeface="Raleway" pitchFamily="2" charset="0"/>
            </a:endParaRPr>
          </a:p>
          <a:p>
            <a:r>
              <a:rPr lang="en-GB" sz="2800" dirty="0">
                <a:latin typeface="Raleway" pitchFamily="2" charset="0"/>
              </a:rPr>
              <a:t>Improve the customer experience</a:t>
            </a:r>
          </a:p>
          <a:p>
            <a:endParaRPr lang="en-GB" sz="2800" dirty="0">
              <a:latin typeface="Raleway" pitchFamily="2" charset="0"/>
            </a:endParaRPr>
          </a:p>
          <a:p>
            <a:r>
              <a:rPr lang="en-GB" sz="2800" dirty="0">
                <a:latin typeface="Raleway" pitchFamily="2" charset="0"/>
              </a:rPr>
              <a:t>Promote brand loyalty</a:t>
            </a:r>
          </a:p>
          <a:p>
            <a:endParaRPr lang="en-GB" sz="2800" dirty="0">
              <a:latin typeface="Raleway" pitchFamily="2" charset="0"/>
            </a:endParaRPr>
          </a:p>
          <a:p>
            <a:r>
              <a:rPr lang="en-GB" sz="2800" dirty="0">
                <a:latin typeface="Raleway" pitchFamily="2" charset="0"/>
              </a:rPr>
              <a:t>Increase brand identity &amp; reputation</a:t>
            </a:r>
          </a:p>
          <a:p>
            <a:endParaRPr lang="en-GB" sz="2800" dirty="0">
              <a:latin typeface="Raleway" pitchFamily="2" charset="0"/>
            </a:endParaRPr>
          </a:p>
        </p:txBody>
      </p:sp>
      <p:pic>
        <p:nvPicPr>
          <p:cNvPr id="5" name="Picture 4" descr="Clip boards with restaurant menu placed in basket">
            <a:extLst>
              <a:ext uri="{FF2B5EF4-FFF2-40B4-BE49-F238E27FC236}">
                <a16:creationId xmlns:a16="http://schemas.microsoft.com/office/drawing/2014/main" id="{7FAB2A03-54A1-D2DE-D245-4387EBE83C2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31098" y="1642943"/>
            <a:ext cx="5811151" cy="3874472"/>
          </a:xfrm>
          <a:prstGeom prst="rect">
            <a:avLst/>
          </a:prstGeom>
        </p:spPr>
      </p:pic>
    </p:spTree>
    <p:extLst>
      <p:ext uri="{BB962C8B-B14F-4D97-AF65-F5344CB8AC3E}">
        <p14:creationId xmlns:p14="http://schemas.microsoft.com/office/powerpoint/2010/main" val="174099205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495583-0630-24F4-DDB0-04095ECD7023}"/>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59DA42DC-6325-99D7-8BC5-ECDE033250A4}"/>
              </a:ext>
            </a:extLst>
          </p:cNvPr>
          <p:cNvSpPr txBox="1"/>
          <p:nvPr/>
        </p:nvSpPr>
        <p:spPr>
          <a:xfrm>
            <a:off x="-2693" y="89624"/>
            <a:ext cx="12194693" cy="923330"/>
          </a:xfrm>
          <a:prstGeom prst="rect">
            <a:avLst/>
          </a:prstGeom>
          <a:noFill/>
        </p:spPr>
        <p:txBody>
          <a:bodyPr wrap="square" rtlCol="0">
            <a:spAutoFit/>
          </a:bodyPr>
          <a:lstStyle/>
          <a:p>
            <a:pPr algn="ctr"/>
            <a:r>
              <a:rPr lang="en-GB" sz="5400" b="1" dirty="0">
                <a:latin typeface="Raleway" pitchFamily="2" charset="0"/>
              </a:rPr>
              <a:t>Activity – 20 mins</a:t>
            </a:r>
          </a:p>
        </p:txBody>
      </p:sp>
      <p:sp>
        <p:nvSpPr>
          <p:cNvPr id="2" name="TextBox 1">
            <a:extLst>
              <a:ext uri="{FF2B5EF4-FFF2-40B4-BE49-F238E27FC236}">
                <a16:creationId xmlns:a16="http://schemas.microsoft.com/office/drawing/2014/main" id="{04323046-908F-6E9E-4406-1B0D28BD2D5E}"/>
              </a:ext>
            </a:extLst>
          </p:cNvPr>
          <p:cNvSpPr txBox="1"/>
          <p:nvPr/>
        </p:nvSpPr>
        <p:spPr>
          <a:xfrm>
            <a:off x="217033" y="1012954"/>
            <a:ext cx="6505739" cy="5262979"/>
          </a:xfrm>
          <a:prstGeom prst="rect">
            <a:avLst/>
          </a:prstGeom>
          <a:noFill/>
        </p:spPr>
        <p:txBody>
          <a:bodyPr wrap="square" rtlCol="0">
            <a:spAutoFit/>
          </a:bodyPr>
          <a:lstStyle/>
          <a:p>
            <a:endParaRPr lang="en-GB" sz="2800" dirty="0">
              <a:latin typeface="Raleway" pitchFamily="2" charset="0"/>
            </a:endParaRPr>
          </a:p>
          <a:p>
            <a:pPr marL="285750" indent="-285750">
              <a:buFont typeface="Arial" panose="020B0604020202020204" pitchFamily="34" charset="0"/>
              <a:buChar char="•"/>
            </a:pPr>
            <a:r>
              <a:rPr lang="en-GB" sz="2800" dirty="0">
                <a:latin typeface="Raleway" pitchFamily="2" charset="0"/>
              </a:rPr>
              <a:t>You are tasked with creating a summer specials menu for a café on a beach pier</a:t>
            </a:r>
          </a:p>
          <a:p>
            <a:pPr marL="285750" indent="-285750">
              <a:buFont typeface="Arial" panose="020B0604020202020204" pitchFamily="34" charset="0"/>
              <a:buChar char="•"/>
            </a:pPr>
            <a:endParaRPr lang="en-GB" sz="2800" dirty="0">
              <a:latin typeface="Raleway" pitchFamily="2" charset="0"/>
            </a:endParaRPr>
          </a:p>
          <a:p>
            <a:pPr marL="285750" indent="-285750">
              <a:buFont typeface="Arial" panose="020B0604020202020204" pitchFamily="34" charset="0"/>
              <a:buChar char="•"/>
            </a:pPr>
            <a:r>
              <a:rPr lang="en-GB" sz="2800" dirty="0">
                <a:latin typeface="Raleway" pitchFamily="2" charset="0"/>
              </a:rPr>
              <a:t>3 - 5 food items, 3 - 5 drinks options</a:t>
            </a:r>
          </a:p>
          <a:p>
            <a:pPr marL="285750" indent="-285750">
              <a:buFont typeface="Arial" panose="020B0604020202020204" pitchFamily="34" charset="0"/>
              <a:buChar char="•"/>
            </a:pPr>
            <a:endParaRPr lang="en-GB" sz="2800" dirty="0">
              <a:latin typeface="Raleway" pitchFamily="2" charset="0"/>
            </a:endParaRPr>
          </a:p>
          <a:p>
            <a:pPr marL="285750" indent="-285750">
              <a:buFont typeface="Arial" panose="020B0604020202020204" pitchFamily="34" charset="0"/>
              <a:buChar char="•"/>
            </a:pPr>
            <a:r>
              <a:rPr lang="en-GB" sz="2800" dirty="0">
                <a:latin typeface="Raleway" pitchFamily="2" charset="0"/>
              </a:rPr>
              <a:t>Include prices, the look of the menu &amp; how you will promote</a:t>
            </a:r>
          </a:p>
          <a:p>
            <a:pPr marL="285750" indent="-285750">
              <a:buFont typeface="Arial" panose="020B0604020202020204" pitchFamily="34" charset="0"/>
              <a:buChar char="•"/>
            </a:pPr>
            <a:endParaRPr lang="en-GB" sz="2800" dirty="0">
              <a:latin typeface="Raleway" pitchFamily="2" charset="0"/>
            </a:endParaRPr>
          </a:p>
          <a:p>
            <a:pPr marL="285750" indent="-285750">
              <a:buFont typeface="Arial" panose="020B0604020202020204" pitchFamily="34" charset="0"/>
              <a:buChar char="•"/>
            </a:pPr>
            <a:r>
              <a:rPr lang="en-GB" sz="2800" dirty="0">
                <a:latin typeface="Raleway" pitchFamily="2" charset="0"/>
              </a:rPr>
              <a:t>Any other considerations?</a:t>
            </a:r>
          </a:p>
          <a:p>
            <a:endParaRPr lang="en-GB" sz="2800" dirty="0">
              <a:latin typeface="Raleway" pitchFamily="2" charset="0"/>
            </a:endParaRPr>
          </a:p>
        </p:txBody>
      </p:sp>
      <p:pic>
        <p:nvPicPr>
          <p:cNvPr id="6" name="Picture 5" descr="A red bucket with a shovel on sand&#10;&#10;AI-generated content may be incorrect.">
            <a:extLst>
              <a:ext uri="{FF2B5EF4-FFF2-40B4-BE49-F238E27FC236}">
                <a16:creationId xmlns:a16="http://schemas.microsoft.com/office/drawing/2014/main" id="{1FC4DEB1-8329-68A0-C33B-85D5A18EE97E}"/>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075867" y="1842908"/>
            <a:ext cx="4763037" cy="3172183"/>
          </a:xfrm>
          <a:prstGeom prst="rect">
            <a:avLst/>
          </a:prstGeom>
        </p:spPr>
      </p:pic>
    </p:spTree>
    <p:extLst>
      <p:ext uri="{BB962C8B-B14F-4D97-AF65-F5344CB8AC3E}">
        <p14:creationId xmlns:p14="http://schemas.microsoft.com/office/powerpoint/2010/main" val="285260821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4A0057-3755-DDFA-025B-A7CEE853B60C}"/>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92B456FB-D317-717A-64A9-06E4D9B5EDC9}"/>
              </a:ext>
            </a:extLst>
          </p:cNvPr>
          <p:cNvSpPr txBox="1"/>
          <p:nvPr/>
        </p:nvSpPr>
        <p:spPr>
          <a:xfrm>
            <a:off x="538900" y="2055229"/>
            <a:ext cx="4917715" cy="258532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5400" b="1" i="0" u="none" strike="noStrike" kern="1200" cap="none" spc="0" normalizeH="0" baseline="0" noProof="0" dirty="0">
                <a:ln>
                  <a:noFill/>
                </a:ln>
                <a:solidFill>
                  <a:prstClr val="black"/>
                </a:solidFill>
                <a:effectLst/>
                <a:uLnTx/>
                <a:uFillTx/>
                <a:latin typeface="Raleway" pitchFamily="2" charset="0"/>
                <a:ea typeface="+mn-ea"/>
                <a:cs typeface="Arial" panose="020B0604020202020204" pitchFamily="34" charset="0"/>
              </a:rPr>
              <a:t>Establishing the restaurant concept</a:t>
            </a:r>
          </a:p>
        </p:txBody>
      </p:sp>
      <p:sp>
        <p:nvSpPr>
          <p:cNvPr id="4" name="TextBox 3">
            <a:extLst>
              <a:ext uri="{FF2B5EF4-FFF2-40B4-BE49-F238E27FC236}">
                <a16:creationId xmlns:a16="http://schemas.microsoft.com/office/drawing/2014/main" id="{AFFE6294-74F2-53D0-E4E5-A8D697E61D56}"/>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pic>
        <p:nvPicPr>
          <p:cNvPr id="9" name="Picture 8" descr="Close-up of hands cutting slice of cake">
            <a:extLst>
              <a:ext uri="{FF2B5EF4-FFF2-40B4-BE49-F238E27FC236}">
                <a16:creationId xmlns:a16="http://schemas.microsoft.com/office/drawing/2014/main" id="{F5E4B2FE-D291-BE28-402C-7DFDB195FCA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88674" y="1468234"/>
            <a:ext cx="5879031" cy="3921532"/>
          </a:xfrm>
          <a:prstGeom prst="rect">
            <a:avLst/>
          </a:prstGeom>
        </p:spPr>
      </p:pic>
    </p:spTree>
    <p:extLst>
      <p:ext uri="{BB962C8B-B14F-4D97-AF65-F5344CB8AC3E}">
        <p14:creationId xmlns:p14="http://schemas.microsoft.com/office/powerpoint/2010/main" val="293150211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DB1A0E-653C-E811-1E1C-E3815BFD3CB6}"/>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B041895C-79E9-6678-1F62-7A599620B974}"/>
              </a:ext>
            </a:extLst>
          </p:cNvPr>
          <p:cNvSpPr txBox="1"/>
          <p:nvPr/>
        </p:nvSpPr>
        <p:spPr>
          <a:xfrm>
            <a:off x="0" y="0"/>
            <a:ext cx="12194693" cy="1754326"/>
          </a:xfrm>
          <a:prstGeom prst="rect">
            <a:avLst/>
          </a:prstGeom>
          <a:noFill/>
        </p:spPr>
        <p:txBody>
          <a:bodyPr wrap="square" rtlCol="0">
            <a:spAutoFit/>
          </a:bodyPr>
          <a:lstStyle/>
          <a:p>
            <a:pPr algn="ctr"/>
            <a:r>
              <a:rPr lang="en-GB" sz="5400" b="1" dirty="0">
                <a:latin typeface="Raleway" pitchFamily="2" charset="0"/>
              </a:rPr>
              <a:t>A successful restaurant concept considers:</a:t>
            </a:r>
          </a:p>
        </p:txBody>
      </p:sp>
      <p:sp>
        <p:nvSpPr>
          <p:cNvPr id="2" name="TextBox 1">
            <a:extLst>
              <a:ext uri="{FF2B5EF4-FFF2-40B4-BE49-F238E27FC236}">
                <a16:creationId xmlns:a16="http://schemas.microsoft.com/office/drawing/2014/main" id="{2D473E30-0953-744C-6C79-BCBC010F4D92}"/>
              </a:ext>
            </a:extLst>
          </p:cNvPr>
          <p:cNvSpPr txBox="1"/>
          <p:nvPr/>
        </p:nvSpPr>
        <p:spPr>
          <a:xfrm>
            <a:off x="126882" y="1312795"/>
            <a:ext cx="7098166" cy="4832092"/>
          </a:xfrm>
          <a:prstGeom prst="rect">
            <a:avLst/>
          </a:prstGeom>
          <a:noFill/>
        </p:spPr>
        <p:txBody>
          <a:bodyPr wrap="square" rtlCol="0">
            <a:spAutoFit/>
          </a:bodyPr>
          <a:lstStyle/>
          <a:p>
            <a:endParaRPr lang="en-GB" sz="2800" dirty="0">
              <a:latin typeface="Raleway" pitchFamily="2" charset="0"/>
            </a:endParaRPr>
          </a:p>
          <a:p>
            <a:endParaRPr lang="en-GB" sz="2800" dirty="0"/>
          </a:p>
          <a:p>
            <a:pPr marL="285750" indent="-285750">
              <a:buFont typeface="Arial" panose="020B0604020202020204" pitchFamily="34" charset="0"/>
              <a:buChar char="•"/>
            </a:pPr>
            <a:r>
              <a:rPr lang="en-GB" sz="2800" dirty="0">
                <a:latin typeface="Raleway" pitchFamily="2" charset="0"/>
              </a:rPr>
              <a:t>Cuisine, dining style, target audience.</a:t>
            </a:r>
          </a:p>
          <a:p>
            <a:pPr marL="285750" indent="-285750">
              <a:buFont typeface="Arial" panose="020B0604020202020204" pitchFamily="34" charset="0"/>
              <a:buChar char="•"/>
            </a:pPr>
            <a:endParaRPr lang="en-GB" sz="2800" dirty="0">
              <a:latin typeface="Raleway" pitchFamily="2" charset="0"/>
            </a:endParaRPr>
          </a:p>
          <a:p>
            <a:pPr marL="285750" indent="-285750">
              <a:buFont typeface="Arial" panose="020B0604020202020204" pitchFamily="34" charset="0"/>
              <a:buChar char="•"/>
            </a:pPr>
            <a:r>
              <a:rPr lang="en-GB" sz="2800" dirty="0">
                <a:latin typeface="Raleway" pitchFamily="2" charset="0"/>
              </a:rPr>
              <a:t>Business plan – market research, financial projections, marketing &amp; strategies, funding.</a:t>
            </a:r>
          </a:p>
          <a:p>
            <a:endParaRPr lang="en-GB" sz="2800" dirty="0">
              <a:latin typeface="Raleway" pitchFamily="2" charset="0"/>
            </a:endParaRPr>
          </a:p>
          <a:p>
            <a:pPr marL="285750" indent="-285750">
              <a:buFont typeface="Arial" panose="020B0604020202020204" pitchFamily="34" charset="0"/>
              <a:buChar char="•"/>
            </a:pPr>
            <a:r>
              <a:rPr lang="en-GB" sz="2800" dirty="0">
                <a:latin typeface="Raleway" pitchFamily="2" charset="0"/>
              </a:rPr>
              <a:t>Location – high traffic area, accessible, compliments customer needs.</a:t>
            </a:r>
          </a:p>
          <a:p>
            <a:endParaRPr lang="en-GB" sz="2800" dirty="0">
              <a:latin typeface="Raleway" pitchFamily="2" charset="0"/>
            </a:endParaRPr>
          </a:p>
        </p:txBody>
      </p:sp>
      <p:pic>
        <p:nvPicPr>
          <p:cNvPr id="4" name="Picture 3" descr="Knife over folk on a napkin placed in white plate">
            <a:extLst>
              <a:ext uri="{FF2B5EF4-FFF2-40B4-BE49-F238E27FC236}">
                <a16:creationId xmlns:a16="http://schemas.microsoft.com/office/drawing/2014/main" id="{1DC6E81E-FFD6-F129-9305-799A2B4F939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51930" y="2325044"/>
            <a:ext cx="4211391" cy="2807594"/>
          </a:xfrm>
          <a:prstGeom prst="rect">
            <a:avLst/>
          </a:prstGeom>
        </p:spPr>
      </p:pic>
    </p:spTree>
    <p:extLst>
      <p:ext uri="{BB962C8B-B14F-4D97-AF65-F5344CB8AC3E}">
        <p14:creationId xmlns:p14="http://schemas.microsoft.com/office/powerpoint/2010/main" val="373857644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B8D909-84B0-BD11-EABA-458FE7068FF2}"/>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A050DA74-FF47-8BEE-F209-DD35CCB62FE6}"/>
              </a:ext>
            </a:extLst>
          </p:cNvPr>
          <p:cNvSpPr txBox="1"/>
          <p:nvPr/>
        </p:nvSpPr>
        <p:spPr>
          <a:xfrm>
            <a:off x="0" y="0"/>
            <a:ext cx="12194693" cy="923330"/>
          </a:xfrm>
          <a:prstGeom prst="rect">
            <a:avLst/>
          </a:prstGeom>
          <a:noFill/>
        </p:spPr>
        <p:txBody>
          <a:bodyPr wrap="square" rtlCol="0">
            <a:spAutoFit/>
          </a:bodyPr>
          <a:lstStyle/>
          <a:p>
            <a:pPr algn="ctr"/>
            <a:r>
              <a:rPr lang="en-GB" sz="5400" b="1" dirty="0">
                <a:latin typeface="Raleway" pitchFamily="2" charset="0"/>
              </a:rPr>
              <a:t>Restaurant concept examples</a:t>
            </a:r>
          </a:p>
        </p:txBody>
      </p:sp>
      <p:sp>
        <p:nvSpPr>
          <p:cNvPr id="2" name="TextBox 1">
            <a:extLst>
              <a:ext uri="{FF2B5EF4-FFF2-40B4-BE49-F238E27FC236}">
                <a16:creationId xmlns:a16="http://schemas.microsoft.com/office/drawing/2014/main" id="{D643E1C3-B363-1361-6131-5200FAE7D607}"/>
              </a:ext>
            </a:extLst>
          </p:cNvPr>
          <p:cNvSpPr txBox="1"/>
          <p:nvPr/>
        </p:nvSpPr>
        <p:spPr>
          <a:xfrm>
            <a:off x="240885" y="781662"/>
            <a:ext cx="6391735" cy="5262979"/>
          </a:xfrm>
          <a:prstGeom prst="rect">
            <a:avLst/>
          </a:prstGeom>
          <a:noFill/>
        </p:spPr>
        <p:txBody>
          <a:bodyPr wrap="square" rtlCol="0">
            <a:spAutoFit/>
          </a:bodyPr>
          <a:lstStyle/>
          <a:p>
            <a:endParaRPr lang="en-GB" sz="2800" dirty="0">
              <a:latin typeface="Raleway" pitchFamily="2" charset="0"/>
            </a:endParaRPr>
          </a:p>
          <a:p>
            <a:pPr marL="285750" indent="-285750">
              <a:buFont typeface="Arial" panose="020B0604020202020204" pitchFamily="34" charset="0"/>
              <a:buChar char="•"/>
            </a:pPr>
            <a:r>
              <a:rPr lang="en-GB" sz="2800" dirty="0">
                <a:latin typeface="Raleway" pitchFamily="2" charset="0"/>
              </a:rPr>
              <a:t>Fusion – combining foods from different cultures</a:t>
            </a:r>
          </a:p>
          <a:p>
            <a:pPr marL="285750" indent="-285750">
              <a:buFont typeface="Arial" panose="020B0604020202020204" pitchFamily="34" charset="0"/>
              <a:buChar char="•"/>
            </a:pPr>
            <a:endParaRPr lang="en-GB" sz="2800" dirty="0">
              <a:latin typeface="Raleway" pitchFamily="2" charset="0"/>
            </a:endParaRPr>
          </a:p>
          <a:p>
            <a:pPr marL="285750" indent="-285750">
              <a:buFont typeface="Arial" panose="020B0604020202020204" pitchFamily="34" charset="0"/>
              <a:buChar char="•"/>
            </a:pPr>
            <a:r>
              <a:rPr lang="en-GB" sz="2800" dirty="0">
                <a:latin typeface="Raleway" pitchFamily="2" charset="0"/>
              </a:rPr>
              <a:t>Organic/locally sourced foods</a:t>
            </a:r>
          </a:p>
          <a:p>
            <a:pPr marL="285750" indent="-285750">
              <a:buFont typeface="Arial" panose="020B0604020202020204" pitchFamily="34" charset="0"/>
              <a:buChar char="•"/>
            </a:pPr>
            <a:endParaRPr lang="en-GB" sz="2800" dirty="0">
              <a:latin typeface="Raleway" pitchFamily="2" charset="0"/>
            </a:endParaRPr>
          </a:p>
          <a:p>
            <a:pPr marL="285750" indent="-285750">
              <a:buFont typeface="Arial" panose="020B0604020202020204" pitchFamily="34" charset="0"/>
              <a:buChar char="•"/>
            </a:pPr>
            <a:r>
              <a:rPr lang="en-GB" sz="2800" dirty="0">
                <a:latin typeface="Raleway" pitchFamily="2" charset="0"/>
              </a:rPr>
              <a:t>Seasonal menu – you will redesign offerings according to the time of year</a:t>
            </a:r>
          </a:p>
          <a:p>
            <a:pPr marL="285750" indent="-285750">
              <a:buFont typeface="Arial" panose="020B0604020202020204" pitchFamily="34" charset="0"/>
              <a:buChar char="•"/>
            </a:pPr>
            <a:endParaRPr lang="en-GB" sz="2800" dirty="0">
              <a:latin typeface="Raleway" pitchFamily="2" charset="0"/>
            </a:endParaRPr>
          </a:p>
          <a:p>
            <a:pPr marL="285750" indent="-285750">
              <a:buFont typeface="Arial" panose="020B0604020202020204" pitchFamily="34" charset="0"/>
              <a:buChar char="•"/>
            </a:pPr>
            <a:r>
              <a:rPr lang="en-GB" sz="2800" dirty="0">
                <a:latin typeface="Raleway" pitchFamily="2" charset="0"/>
              </a:rPr>
              <a:t>Popular culture influences – themed restaurant?</a:t>
            </a:r>
          </a:p>
        </p:txBody>
      </p:sp>
      <p:pic>
        <p:nvPicPr>
          <p:cNvPr id="4" name="Picture 3" descr="Knife over folk on a napkin placed in white plate">
            <a:extLst>
              <a:ext uri="{FF2B5EF4-FFF2-40B4-BE49-F238E27FC236}">
                <a16:creationId xmlns:a16="http://schemas.microsoft.com/office/drawing/2014/main" id="{9EE88846-8185-8FC6-7BB8-25413A56FCA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07961" y="2009354"/>
            <a:ext cx="4211391" cy="2807594"/>
          </a:xfrm>
          <a:prstGeom prst="rect">
            <a:avLst/>
          </a:prstGeom>
        </p:spPr>
      </p:pic>
    </p:spTree>
    <p:extLst>
      <p:ext uri="{BB962C8B-B14F-4D97-AF65-F5344CB8AC3E}">
        <p14:creationId xmlns:p14="http://schemas.microsoft.com/office/powerpoint/2010/main" val="244878379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A9D6E9-3B76-B43D-6CF3-D3F11BE4B31B}"/>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9B286585-008C-BC17-DB7A-F25139994785}"/>
              </a:ext>
            </a:extLst>
          </p:cNvPr>
          <p:cNvSpPr txBox="1"/>
          <p:nvPr/>
        </p:nvSpPr>
        <p:spPr>
          <a:xfrm>
            <a:off x="0" y="0"/>
            <a:ext cx="12194693" cy="923330"/>
          </a:xfrm>
          <a:prstGeom prst="rect">
            <a:avLst/>
          </a:prstGeom>
          <a:noFill/>
        </p:spPr>
        <p:txBody>
          <a:bodyPr wrap="square" rtlCol="0">
            <a:spAutoFit/>
          </a:bodyPr>
          <a:lstStyle/>
          <a:p>
            <a:pPr algn="ctr"/>
            <a:r>
              <a:rPr lang="en-GB" sz="5400" b="1" dirty="0">
                <a:latin typeface="Raleway" pitchFamily="2" charset="0"/>
              </a:rPr>
              <a:t>Restaurant concept examples</a:t>
            </a:r>
          </a:p>
        </p:txBody>
      </p:sp>
      <p:sp>
        <p:nvSpPr>
          <p:cNvPr id="2" name="TextBox 1">
            <a:extLst>
              <a:ext uri="{FF2B5EF4-FFF2-40B4-BE49-F238E27FC236}">
                <a16:creationId xmlns:a16="http://schemas.microsoft.com/office/drawing/2014/main" id="{A0C14D38-9967-EE0A-4193-2854F11952D1}"/>
              </a:ext>
            </a:extLst>
          </p:cNvPr>
          <p:cNvSpPr txBox="1"/>
          <p:nvPr/>
        </p:nvSpPr>
        <p:spPr>
          <a:xfrm>
            <a:off x="240885" y="781662"/>
            <a:ext cx="6391735" cy="5262979"/>
          </a:xfrm>
          <a:prstGeom prst="rect">
            <a:avLst/>
          </a:prstGeom>
          <a:noFill/>
        </p:spPr>
        <p:txBody>
          <a:bodyPr wrap="square" rtlCol="0">
            <a:spAutoFit/>
          </a:bodyPr>
          <a:lstStyle/>
          <a:p>
            <a:endParaRPr lang="en-GB" sz="2800" dirty="0">
              <a:latin typeface="Raleway" pitchFamily="2" charset="0"/>
            </a:endParaRPr>
          </a:p>
          <a:p>
            <a:pPr marL="285750" indent="-285750">
              <a:buFont typeface="Arial" panose="020B0604020202020204" pitchFamily="34" charset="0"/>
              <a:buChar char="•"/>
            </a:pPr>
            <a:r>
              <a:rPr lang="en-GB" sz="2800" dirty="0">
                <a:latin typeface="Raleway" pitchFamily="2" charset="0"/>
              </a:rPr>
              <a:t>Entertainment venue</a:t>
            </a:r>
          </a:p>
          <a:p>
            <a:pPr marL="285750" indent="-285750">
              <a:buFont typeface="Arial" panose="020B0604020202020204" pitchFamily="34" charset="0"/>
              <a:buChar char="•"/>
            </a:pPr>
            <a:endParaRPr lang="en-GB" sz="2800" dirty="0">
              <a:latin typeface="Raleway" pitchFamily="2" charset="0"/>
            </a:endParaRPr>
          </a:p>
          <a:p>
            <a:pPr marL="285750" indent="-285750">
              <a:buFont typeface="Arial" panose="020B0604020202020204" pitchFamily="34" charset="0"/>
              <a:buChar char="•"/>
            </a:pPr>
            <a:r>
              <a:rPr lang="en-GB" sz="2800" dirty="0">
                <a:latin typeface="Raleway" pitchFamily="2" charset="0"/>
              </a:rPr>
              <a:t>Experience – dine and complete activity</a:t>
            </a:r>
          </a:p>
          <a:p>
            <a:pPr marL="285750" indent="-285750">
              <a:buFont typeface="Arial" panose="020B0604020202020204" pitchFamily="34" charset="0"/>
              <a:buChar char="•"/>
            </a:pPr>
            <a:endParaRPr lang="en-GB" sz="2800" dirty="0">
              <a:latin typeface="Raleway" pitchFamily="2" charset="0"/>
            </a:endParaRPr>
          </a:p>
          <a:p>
            <a:pPr marL="285750" indent="-285750">
              <a:buFont typeface="Arial" panose="020B0604020202020204" pitchFamily="34" charset="0"/>
              <a:buChar char="•"/>
            </a:pPr>
            <a:r>
              <a:rPr lang="en-GB" sz="2800" dirty="0">
                <a:latin typeface="Raleway" pitchFamily="2" charset="0"/>
              </a:rPr>
              <a:t>Social seating – encourage diners to get to know each other</a:t>
            </a:r>
          </a:p>
          <a:p>
            <a:pPr marL="285750" indent="-285750">
              <a:buFont typeface="Arial" panose="020B0604020202020204" pitchFamily="34" charset="0"/>
              <a:buChar char="•"/>
            </a:pPr>
            <a:endParaRPr lang="en-GB" sz="2800" dirty="0">
              <a:latin typeface="Raleway" pitchFamily="2" charset="0"/>
            </a:endParaRPr>
          </a:p>
          <a:p>
            <a:pPr marL="285750" indent="-285750">
              <a:buFont typeface="Arial" panose="020B0604020202020204" pitchFamily="34" charset="0"/>
              <a:buChar char="•"/>
            </a:pPr>
            <a:r>
              <a:rPr lang="en-GB" sz="2800" dirty="0">
                <a:latin typeface="Raleway" pitchFamily="2" charset="0"/>
              </a:rPr>
              <a:t>Digital switch off – no phones allowed!</a:t>
            </a:r>
          </a:p>
          <a:p>
            <a:endParaRPr lang="en-GB" sz="2800" dirty="0">
              <a:latin typeface="Raleway" pitchFamily="2" charset="0"/>
            </a:endParaRPr>
          </a:p>
        </p:txBody>
      </p:sp>
      <p:pic>
        <p:nvPicPr>
          <p:cNvPr id="4" name="Picture 3" descr="Knife over folk on a napkin placed in white plate">
            <a:extLst>
              <a:ext uri="{FF2B5EF4-FFF2-40B4-BE49-F238E27FC236}">
                <a16:creationId xmlns:a16="http://schemas.microsoft.com/office/drawing/2014/main" id="{4E0E8E03-4ED1-AF47-EC04-36A8B0A0C8F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51930" y="2325044"/>
            <a:ext cx="4211391" cy="2807594"/>
          </a:xfrm>
          <a:prstGeom prst="rect">
            <a:avLst/>
          </a:prstGeom>
        </p:spPr>
      </p:pic>
    </p:spTree>
    <p:extLst>
      <p:ext uri="{BB962C8B-B14F-4D97-AF65-F5344CB8AC3E}">
        <p14:creationId xmlns:p14="http://schemas.microsoft.com/office/powerpoint/2010/main" val="220318535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E22DA8-8498-68E3-F20C-36FAD04EE1A6}"/>
            </a:ext>
          </a:extLst>
        </p:cNvPr>
        <p:cNvGrpSpPr/>
        <p:nvPr/>
      </p:nvGrpSpPr>
      <p:grpSpPr>
        <a:xfrm>
          <a:off x="0" y="0"/>
          <a:ext cx="0" cy="0"/>
          <a:chOff x="0" y="0"/>
          <a:chExt cx="0" cy="0"/>
        </a:xfrm>
      </p:grpSpPr>
      <p:pic>
        <p:nvPicPr>
          <p:cNvPr id="5" name="Online Media 4" title="How To Pick Your Winning Restaurant Business Concept - 2.1 Profitable Restaurant Owner's Academy">
            <a:hlinkClick r:id="" action="ppaction://media"/>
            <a:extLst>
              <a:ext uri="{FF2B5EF4-FFF2-40B4-BE49-F238E27FC236}">
                <a16:creationId xmlns:a16="http://schemas.microsoft.com/office/drawing/2014/main" id="{84DFA7DF-7450-D108-3BBC-E524AB58BA5A}"/>
              </a:ext>
            </a:extLst>
          </p:cNvPr>
          <p:cNvPicPr>
            <a:picLocks noRot="1" noChangeAspect="1"/>
          </p:cNvPicPr>
          <p:nvPr>
            <a:videoFile r:link="rId1"/>
          </p:nvPr>
        </p:nvPicPr>
        <p:blipFill>
          <a:blip r:embed="rId4"/>
          <a:stretch>
            <a:fillRect/>
          </a:stretch>
        </p:blipFill>
        <p:spPr>
          <a:xfrm>
            <a:off x="1806569" y="710165"/>
            <a:ext cx="8578861" cy="4847068"/>
          </a:xfrm>
          <a:prstGeom prst="rect">
            <a:avLst/>
          </a:prstGeom>
        </p:spPr>
      </p:pic>
    </p:spTree>
    <p:extLst>
      <p:ext uri="{BB962C8B-B14F-4D97-AF65-F5344CB8AC3E}">
        <p14:creationId xmlns:p14="http://schemas.microsoft.com/office/powerpoint/2010/main" val="42939482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35580B-5243-115C-9C70-92FEDEE8685D}"/>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90DAD60C-07D9-748B-040D-0F824BD9688D}"/>
              </a:ext>
            </a:extLst>
          </p:cNvPr>
          <p:cNvSpPr txBox="1"/>
          <p:nvPr/>
        </p:nvSpPr>
        <p:spPr>
          <a:xfrm>
            <a:off x="-2693" y="260502"/>
            <a:ext cx="12194693" cy="923330"/>
          </a:xfrm>
          <a:prstGeom prst="rect">
            <a:avLst/>
          </a:prstGeom>
          <a:noFill/>
        </p:spPr>
        <p:txBody>
          <a:bodyPr wrap="square" rtlCol="0">
            <a:spAutoFit/>
          </a:bodyPr>
          <a:lstStyle/>
          <a:p>
            <a:pPr algn="ctr"/>
            <a:r>
              <a:rPr lang="en-GB" sz="5400" b="1" dirty="0">
                <a:latin typeface="Raleway" pitchFamily="2" charset="0"/>
              </a:rPr>
              <a:t>Activity 10 mins</a:t>
            </a:r>
          </a:p>
        </p:txBody>
      </p:sp>
      <p:sp>
        <p:nvSpPr>
          <p:cNvPr id="2" name="TextBox 1">
            <a:extLst>
              <a:ext uri="{FF2B5EF4-FFF2-40B4-BE49-F238E27FC236}">
                <a16:creationId xmlns:a16="http://schemas.microsoft.com/office/drawing/2014/main" id="{59A380EB-1F12-DBC9-B4C4-4CF4E9B45DBC}"/>
              </a:ext>
            </a:extLst>
          </p:cNvPr>
          <p:cNvSpPr txBox="1"/>
          <p:nvPr/>
        </p:nvSpPr>
        <p:spPr>
          <a:xfrm>
            <a:off x="240885" y="1012954"/>
            <a:ext cx="6391735" cy="4832092"/>
          </a:xfrm>
          <a:prstGeom prst="rect">
            <a:avLst/>
          </a:prstGeom>
          <a:noFill/>
        </p:spPr>
        <p:txBody>
          <a:bodyPr wrap="square" rtlCol="0">
            <a:spAutoFit/>
          </a:bodyPr>
          <a:lstStyle/>
          <a:p>
            <a:endParaRPr lang="en-GB" sz="2800" dirty="0">
              <a:latin typeface="Raleway" pitchFamily="2" charset="0"/>
            </a:endParaRPr>
          </a:p>
          <a:p>
            <a:pPr marL="285750" indent="-285750">
              <a:buFont typeface="Arial" panose="020B0604020202020204" pitchFamily="34" charset="0"/>
              <a:buChar char="•"/>
            </a:pPr>
            <a:r>
              <a:rPr lang="en-GB" sz="2800" dirty="0">
                <a:latin typeface="Raleway" pitchFamily="2" charset="0"/>
              </a:rPr>
              <a:t>Design your golden trifecta for your establishment.</a:t>
            </a:r>
          </a:p>
          <a:p>
            <a:pPr marL="285750" indent="-285750">
              <a:buFont typeface="Arial" panose="020B0604020202020204" pitchFamily="34" charset="0"/>
              <a:buChar char="•"/>
            </a:pPr>
            <a:endParaRPr lang="en-GB" sz="2800" dirty="0">
              <a:latin typeface="Raleway" pitchFamily="2" charset="0"/>
            </a:endParaRPr>
          </a:p>
          <a:p>
            <a:pPr marL="285750" indent="-285750">
              <a:buFont typeface="Arial" panose="020B0604020202020204" pitchFamily="34" charset="0"/>
              <a:buChar char="•"/>
            </a:pPr>
            <a:r>
              <a:rPr lang="en-GB" sz="2800" dirty="0">
                <a:latin typeface="Raleway" pitchFamily="2" charset="0"/>
              </a:rPr>
              <a:t>Who is your customer? Where is your location? What is your restaurant theme?</a:t>
            </a:r>
          </a:p>
          <a:p>
            <a:pPr marL="285750" indent="-285750">
              <a:buFont typeface="Arial" panose="020B0604020202020204" pitchFamily="34" charset="0"/>
              <a:buChar char="•"/>
            </a:pPr>
            <a:endParaRPr lang="en-GB" sz="2800" dirty="0">
              <a:latin typeface="Raleway" pitchFamily="2" charset="0"/>
            </a:endParaRPr>
          </a:p>
          <a:p>
            <a:pPr marL="285750" indent="-285750">
              <a:buFont typeface="Arial" panose="020B0604020202020204" pitchFamily="34" charset="0"/>
              <a:buChar char="•"/>
            </a:pPr>
            <a:r>
              <a:rPr lang="en-GB" sz="2800" dirty="0">
                <a:latin typeface="Raleway" pitchFamily="2" charset="0"/>
              </a:rPr>
              <a:t>How can you make these three elements overlap?</a:t>
            </a:r>
          </a:p>
          <a:p>
            <a:endParaRPr lang="en-GB" sz="2800" dirty="0">
              <a:latin typeface="Raleway" pitchFamily="2" charset="0"/>
            </a:endParaRPr>
          </a:p>
        </p:txBody>
      </p:sp>
      <p:pic>
        <p:nvPicPr>
          <p:cNvPr id="6" name="Picture 5" descr="A puzzle pieces in different colors&#10;&#10;AI-generated content may be incorrect.">
            <a:extLst>
              <a:ext uri="{FF2B5EF4-FFF2-40B4-BE49-F238E27FC236}">
                <a16:creationId xmlns:a16="http://schemas.microsoft.com/office/drawing/2014/main" id="{6ED12CCB-DAC5-89DF-2C41-E2A09B88B6A4}"/>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6877319" y="923330"/>
            <a:ext cx="4690531" cy="4750838"/>
          </a:xfrm>
          <a:prstGeom prst="rect">
            <a:avLst/>
          </a:prstGeom>
        </p:spPr>
      </p:pic>
    </p:spTree>
    <p:extLst>
      <p:ext uri="{BB962C8B-B14F-4D97-AF65-F5344CB8AC3E}">
        <p14:creationId xmlns:p14="http://schemas.microsoft.com/office/powerpoint/2010/main" val="215105686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D93D22-32A8-066D-46C7-E15C3AB1FE71}"/>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FF7EB4CA-CFC6-5274-9C71-8175C782CA48}"/>
              </a:ext>
            </a:extLst>
          </p:cNvPr>
          <p:cNvSpPr txBox="1"/>
          <p:nvPr/>
        </p:nvSpPr>
        <p:spPr>
          <a:xfrm>
            <a:off x="0" y="0"/>
            <a:ext cx="12194693" cy="923330"/>
          </a:xfrm>
          <a:prstGeom prst="rect">
            <a:avLst/>
          </a:prstGeom>
          <a:noFill/>
        </p:spPr>
        <p:txBody>
          <a:bodyPr wrap="square" rtlCol="0">
            <a:spAutoFit/>
          </a:bodyPr>
          <a:lstStyle/>
          <a:p>
            <a:pPr algn="ctr"/>
            <a:r>
              <a:rPr lang="en-GB" sz="5400" b="1" dirty="0">
                <a:latin typeface="Raleway" pitchFamily="2" charset="0"/>
              </a:rPr>
              <a:t>Important aspects</a:t>
            </a:r>
          </a:p>
        </p:txBody>
      </p:sp>
      <p:sp>
        <p:nvSpPr>
          <p:cNvPr id="2" name="TextBox 1">
            <a:extLst>
              <a:ext uri="{FF2B5EF4-FFF2-40B4-BE49-F238E27FC236}">
                <a16:creationId xmlns:a16="http://schemas.microsoft.com/office/drawing/2014/main" id="{6FD4356D-5797-68CF-39F1-CEAF45302893}"/>
              </a:ext>
            </a:extLst>
          </p:cNvPr>
          <p:cNvSpPr txBox="1"/>
          <p:nvPr/>
        </p:nvSpPr>
        <p:spPr>
          <a:xfrm>
            <a:off x="228006" y="951398"/>
            <a:ext cx="6391735" cy="4955203"/>
          </a:xfrm>
          <a:prstGeom prst="rect">
            <a:avLst/>
          </a:prstGeom>
          <a:noFill/>
        </p:spPr>
        <p:txBody>
          <a:bodyPr wrap="square" rtlCol="0">
            <a:spAutoFit/>
          </a:bodyPr>
          <a:lstStyle/>
          <a:p>
            <a:endParaRPr lang="en-GB" sz="2400" dirty="0">
              <a:latin typeface="Raleway" pitchFamily="2" charset="0"/>
            </a:endParaRPr>
          </a:p>
          <a:p>
            <a:r>
              <a:rPr lang="en-GB" sz="2400" dirty="0">
                <a:latin typeface="Raleway" pitchFamily="2" charset="0"/>
              </a:rPr>
              <a:t>What story are you telling?</a:t>
            </a:r>
          </a:p>
          <a:p>
            <a:endParaRPr lang="en-GB" sz="2400" dirty="0">
              <a:latin typeface="Raleway" pitchFamily="2" charset="0"/>
            </a:endParaRPr>
          </a:p>
          <a:p>
            <a:r>
              <a:rPr lang="en-GB" sz="2400" dirty="0">
                <a:latin typeface="Raleway" pitchFamily="2" charset="0"/>
              </a:rPr>
              <a:t>What experience is your customer expecting?</a:t>
            </a:r>
          </a:p>
          <a:p>
            <a:endParaRPr lang="en-GB" sz="2400" dirty="0">
              <a:latin typeface="Raleway" pitchFamily="2" charset="0"/>
            </a:endParaRPr>
          </a:p>
          <a:p>
            <a:r>
              <a:rPr lang="en-GB" sz="2400" dirty="0">
                <a:latin typeface="Raleway" pitchFamily="2" charset="0"/>
              </a:rPr>
              <a:t>What are your values/your customers values – do they compliment?</a:t>
            </a:r>
          </a:p>
          <a:p>
            <a:endParaRPr lang="en-GB" sz="2400" dirty="0">
              <a:latin typeface="Raleway" pitchFamily="2" charset="0"/>
            </a:endParaRPr>
          </a:p>
          <a:p>
            <a:r>
              <a:rPr lang="en-GB" sz="2400" dirty="0">
                <a:latin typeface="Raleway" pitchFamily="2" charset="0"/>
              </a:rPr>
              <a:t>Do you have a USP?</a:t>
            </a:r>
          </a:p>
          <a:p>
            <a:endParaRPr lang="en-GB" sz="2400" dirty="0">
              <a:latin typeface="Raleway" pitchFamily="2" charset="0"/>
            </a:endParaRPr>
          </a:p>
          <a:p>
            <a:r>
              <a:rPr lang="en-GB" sz="2400" dirty="0">
                <a:latin typeface="Raleway" pitchFamily="2" charset="0"/>
              </a:rPr>
              <a:t>Competitors!!</a:t>
            </a:r>
          </a:p>
          <a:p>
            <a:endParaRPr lang="en-GB" sz="2800" dirty="0">
              <a:latin typeface="Raleway" pitchFamily="2" charset="0"/>
            </a:endParaRPr>
          </a:p>
        </p:txBody>
      </p:sp>
      <p:pic>
        <p:nvPicPr>
          <p:cNvPr id="6" name="Picture 5" descr="A yellow post-it note with a red push pin&#10;&#10;AI-generated content may be incorrect.">
            <a:extLst>
              <a:ext uri="{FF2B5EF4-FFF2-40B4-BE49-F238E27FC236}">
                <a16:creationId xmlns:a16="http://schemas.microsoft.com/office/drawing/2014/main" id="{EA11FFDF-8C12-044C-4E99-1594D84D3833}"/>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178481" y="1377293"/>
            <a:ext cx="4103412" cy="4103412"/>
          </a:xfrm>
          <a:prstGeom prst="rect">
            <a:avLst/>
          </a:prstGeom>
        </p:spPr>
      </p:pic>
    </p:spTree>
    <p:extLst>
      <p:ext uri="{BB962C8B-B14F-4D97-AF65-F5344CB8AC3E}">
        <p14:creationId xmlns:p14="http://schemas.microsoft.com/office/powerpoint/2010/main" val="182274592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AF2CF2-B55A-F74B-D216-15259AFA7698}"/>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F5892FAB-66E5-6A14-79F9-367342E9FB89}"/>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pic>
        <p:nvPicPr>
          <p:cNvPr id="7" name="Picture 4" descr="94,925 Break Time Stock Photos - Free &amp; Royalty-Free Stock Photos from  Dreamstime">
            <a:extLst>
              <a:ext uri="{FF2B5EF4-FFF2-40B4-BE49-F238E27FC236}">
                <a16:creationId xmlns:a16="http://schemas.microsoft.com/office/drawing/2014/main" id="{AF4B9112-5824-4F36-FB8C-C402413C038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0" y="450916"/>
            <a:ext cx="7620000" cy="5076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274722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FE982C-323D-0F95-04DC-289C0BEB82CD}"/>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0CF13588-C4CA-F765-C27B-122E4F6CB54E}"/>
              </a:ext>
            </a:extLst>
          </p:cNvPr>
          <p:cNvSpPr txBox="1"/>
          <p:nvPr/>
        </p:nvSpPr>
        <p:spPr>
          <a:xfrm>
            <a:off x="667688" y="2136338"/>
            <a:ext cx="4917715" cy="258532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5400" b="1" i="0" u="none" strike="noStrike" kern="1200" cap="none" spc="0" normalizeH="0" baseline="0" noProof="0" dirty="0">
                <a:ln>
                  <a:noFill/>
                </a:ln>
                <a:solidFill>
                  <a:prstClr val="black"/>
                </a:solidFill>
                <a:effectLst/>
                <a:uLnTx/>
                <a:uFillTx/>
                <a:latin typeface="Raleway" pitchFamily="2" charset="0"/>
                <a:ea typeface="+mn-ea"/>
                <a:cs typeface="Arial" panose="020B0604020202020204" pitchFamily="34" charset="0"/>
              </a:rPr>
              <a:t>Sourcing &amp; supply chain planning</a:t>
            </a:r>
          </a:p>
        </p:txBody>
      </p:sp>
      <p:sp>
        <p:nvSpPr>
          <p:cNvPr id="4" name="TextBox 3">
            <a:extLst>
              <a:ext uri="{FF2B5EF4-FFF2-40B4-BE49-F238E27FC236}">
                <a16:creationId xmlns:a16="http://schemas.microsoft.com/office/drawing/2014/main" id="{15438B11-5D0D-FAEB-569C-FE0E2E1CF2D8}"/>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pic>
        <p:nvPicPr>
          <p:cNvPr id="5" name="Picture 4" descr="A bag full of food&#10;&#10;AI-generated content may be incorrect.">
            <a:extLst>
              <a:ext uri="{FF2B5EF4-FFF2-40B4-BE49-F238E27FC236}">
                <a16:creationId xmlns:a16="http://schemas.microsoft.com/office/drawing/2014/main" id="{B2CD59CA-FB76-36FB-A6A7-890DAEA5C38B}"/>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6245165" y="1201214"/>
            <a:ext cx="5279147" cy="3520447"/>
          </a:xfrm>
          <a:prstGeom prst="rect">
            <a:avLst/>
          </a:prstGeom>
        </p:spPr>
      </p:pic>
    </p:spTree>
    <p:extLst>
      <p:ext uri="{BB962C8B-B14F-4D97-AF65-F5344CB8AC3E}">
        <p14:creationId xmlns:p14="http://schemas.microsoft.com/office/powerpoint/2010/main" val="187441053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199EE2-3D6D-463E-7811-026C8384FDAE}"/>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B71212B5-A349-E790-134C-4F299197671D}"/>
              </a:ext>
            </a:extLst>
          </p:cNvPr>
          <p:cNvSpPr txBox="1"/>
          <p:nvPr/>
        </p:nvSpPr>
        <p:spPr>
          <a:xfrm>
            <a:off x="0" y="0"/>
            <a:ext cx="12194693" cy="923330"/>
          </a:xfrm>
          <a:prstGeom prst="rect">
            <a:avLst/>
          </a:prstGeom>
          <a:noFill/>
        </p:spPr>
        <p:txBody>
          <a:bodyPr wrap="square" rtlCol="0">
            <a:spAutoFit/>
          </a:bodyPr>
          <a:lstStyle/>
          <a:p>
            <a:pPr algn="ctr"/>
            <a:r>
              <a:rPr lang="en-GB" sz="5400" b="1" dirty="0">
                <a:latin typeface="Raleway" pitchFamily="2" charset="0"/>
              </a:rPr>
              <a:t>Why is it important?</a:t>
            </a:r>
          </a:p>
        </p:txBody>
      </p:sp>
      <p:sp>
        <p:nvSpPr>
          <p:cNvPr id="2" name="TextBox 1">
            <a:extLst>
              <a:ext uri="{FF2B5EF4-FFF2-40B4-BE49-F238E27FC236}">
                <a16:creationId xmlns:a16="http://schemas.microsoft.com/office/drawing/2014/main" id="{AAE7E5B8-6388-E85C-8EFF-BCC0A0134B20}"/>
              </a:ext>
            </a:extLst>
          </p:cNvPr>
          <p:cNvSpPr txBox="1"/>
          <p:nvPr/>
        </p:nvSpPr>
        <p:spPr>
          <a:xfrm>
            <a:off x="228006" y="1080187"/>
            <a:ext cx="6391735" cy="5324535"/>
          </a:xfrm>
          <a:prstGeom prst="rect">
            <a:avLst/>
          </a:prstGeom>
          <a:noFill/>
        </p:spPr>
        <p:txBody>
          <a:bodyPr wrap="square" rtlCol="0">
            <a:spAutoFit/>
          </a:bodyPr>
          <a:lstStyle/>
          <a:p>
            <a:r>
              <a:rPr lang="en-GB" sz="2400" dirty="0">
                <a:latin typeface="Raleway" pitchFamily="2" charset="0"/>
              </a:rPr>
              <a:t>Critical for success!</a:t>
            </a:r>
          </a:p>
          <a:p>
            <a:endParaRPr lang="en-GB" sz="2400" dirty="0">
              <a:latin typeface="Raleway" pitchFamily="2" charset="0"/>
            </a:endParaRPr>
          </a:p>
          <a:p>
            <a:r>
              <a:rPr lang="en-GB" sz="2400" dirty="0">
                <a:latin typeface="Raleway" pitchFamily="2" charset="0"/>
              </a:rPr>
              <a:t>Ensures that food, beverages &amp; any other supplies are delivered on time, are of the best quality &amp; are cost effective for the business.</a:t>
            </a:r>
          </a:p>
          <a:p>
            <a:endParaRPr lang="en-GB" sz="2400" dirty="0">
              <a:latin typeface="Raleway" pitchFamily="2" charset="0"/>
            </a:endParaRPr>
          </a:p>
          <a:p>
            <a:r>
              <a:rPr lang="en-GB" sz="2400" dirty="0">
                <a:latin typeface="Raleway" pitchFamily="2" charset="0"/>
              </a:rPr>
              <a:t>If you manage sourcing &amp; supply chain planning effectively, you can keep costs lower, maintain consistency of your outputs and reduce waste. This will result in increased business sustainability &amp; reputation.</a:t>
            </a:r>
          </a:p>
          <a:p>
            <a:endParaRPr lang="en-GB" sz="2800" dirty="0">
              <a:latin typeface="Raleway" pitchFamily="2" charset="0"/>
            </a:endParaRPr>
          </a:p>
        </p:txBody>
      </p:sp>
      <p:pic>
        <p:nvPicPr>
          <p:cNvPr id="6" name="Picture 5" descr="A yellow post-it note with a red push pin&#10;&#10;AI-generated content may be incorrect.">
            <a:extLst>
              <a:ext uri="{FF2B5EF4-FFF2-40B4-BE49-F238E27FC236}">
                <a16:creationId xmlns:a16="http://schemas.microsoft.com/office/drawing/2014/main" id="{98761EEB-BF68-E09D-1C02-B2A355CA574A}"/>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178481" y="1377293"/>
            <a:ext cx="4103412" cy="4103412"/>
          </a:xfrm>
          <a:prstGeom prst="rect">
            <a:avLst/>
          </a:prstGeom>
        </p:spPr>
      </p:pic>
    </p:spTree>
    <p:extLst>
      <p:ext uri="{BB962C8B-B14F-4D97-AF65-F5344CB8AC3E}">
        <p14:creationId xmlns:p14="http://schemas.microsoft.com/office/powerpoint/2010/main" val="348810059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7F94B5-D52C-4B72-6A13-979D33E2E34A}"/>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5CACC9A8-D057-0FBF-6EA8-6C0AEBB63B45}"/>
              </a:ext>
            </a:extLst>
          </p:cNvPr>
          <p:cNvSpPr txBox="1"/>
          <p:nvPr/>
        </p:nvSpPr>
        <p:spPr>
          <a:xfrm>
            <a:off x="0" y="0"/>
            <a:ext cx="12194693" cy="923330"/>
          </a:xfrm>
          <a:prstGeom prst="rect">
            <a:avLst/>
          </a:prstGeom>
          <a:noFill/>
        </p:spPr>
        <p:txBody>
          <a:bodyPr wrap="square" rtlCol="0">
            <a:spAutoFit/>
          </a:bodyPr>
          <a:lstStyle/>
          <a:p>
            <a:pPr algn="ctr"/>
            <a:r>
              <a:rPr lang="en-GB" sz="5400" b="1" dirty="0">
                <a:latin typeface="Raleway" pitchFamily="2" charset="0"/>
              </a:rPr>
              <a:t>Terminology explained</a:t>
            </a:r>
          </a:p>
        </p:txBody>
      </p:sp>
      <p:sp>
        <p:nvSpPr>
          <p:cNvPr id="2" name="TextBox 1">
            <a:extLst>
              <a:ext uri="{FF2B5EF4-FFF2-40B4-BE49-F238E27FC236}">
                <a16:creationId xmlns:a16="http://schemas.microsoft.com/office/drawing/2014/main" id="{CB44599D-9FB7-422F-3264-A6B5DF6BA930}"/>
              </a:ext>
            </a:extLst>
          </p:cNvPr>
          <p:cNvSpPr txBox="1"/>
          <p:nvPr/>
        </p:nvSpPr>
        <p:spPr>
          <a:xfrm>
            <a:off x="228006" y="1196096"/>
            <a:ext cx="6391735" cy="4955203"/>
          </a:xfrm>
          <a:prstGeom prst="rect">
            <a:avLst/>
          </a:prstGeom>
          <a:noFill/>
        </p:spPr>
        <p:txBody>
          <a:bodyPr wrap="square" rtlCol="0">
            <a:spAutoFit/>
          </a:bodyPr>
          <a:lstStyle/>
          <a:p>
            <a:r>
              <a:rPr lang="en-GB" sz="2400" dirty="0">
                <a:latin typeface="Raleway" pitchFamily="2" charset="0"/>
              </a:rPr>
              <a:t>What is sourcing?</a:t>
            </a:r>
          </a:p>
          <a:p>
            <a:endParaRPr lang="en-GB" sz="2400" dirty="0">
              <a:latin typeface="Raleway" pitchFamily="2" charset="0"/>
            </a:endParaRPr>
          </a:p>
          <a:p>
            <a:r>
              <a:rPr lang="en-GB" sz="2400" dirty="0">
                <a:latin typeface="Raleway" pitchFamily="2" charset="0"/>
              </a:rPr>
              <a:t>The process of finding/negotiating/selecting suppliers for ingredients, beverages, and any other materials required to operate.</a:t>
            </a:r>
          </a:p>
          <a:p>
            <a:endParaRPr lang="en-GB" sz="2400" dirty="0">
              <a:latin typeface="Raleway" pitchFamily="2" charset="0"/>
            </a:endParaRPr>
          </a:p>
          <a:p>
            <a:r>
              <a:rPr lang="en-GB" sz="2400" dirty="0">
                <a:latin typeface="Raleway" pitchFamily="2" charset="0"/>
              </a:rPr>
              <a:t>What is supply chain planning?</a:t>
            </a:r>
          </a:p>
          <a:p>
            <a:endParaRPr lang="en-GB" sz="2400" dirty="0">
              <a:latin typeface="Raleway" pitchFamily="2" charset="0"/>
            </a:endParaRPr>
          </a:p>
          <a:p>
            <a:r>
              <a:rPr lang="en-GB" sz="2400" dirty="0">
                <a:latin typeface="Raleway" pitchFamily="2" charset="0"/>
              </a:rPr>
              <a:t>The restaurant supply chain is the journey of the items from suppliers to your establishment, and finally to the customer.</a:t>
            </a:r>
          </a:p>
          <a:p>
            <a:endParaRPr lang="en-GB" sz="2800" dirty="0">
              <a:latin typeface="Raleway" pitchFamily="2" charset="0"/>
            </a:endParaRPr>
          </a:p>
        </p:txBody>
      </p:sp>
      <p:pic>
        <p:nvPicPr>
          <p:cNvPr id="5" name="Picture 4" descr="A light bulb with a thought bubble&#10;&#10;AI-generated content may be incorrect.">
            <a:extLst>
              <a:ext uri="{FF2B5EF4-FFF2-40B4-BE49-F238E27FC236}">
                <a16:creationId xmlns:a16="http://schemas.microsoft.com/office/drawing/2014/main" id="{79B40C39-40C4-8619-68C4-A36486B71DD5}"/>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354909" y="1352281"/>
            <a:ext cx="4153437" cy="4153437"/>
          </a:xfrm>
          <a:prstGeom prst="rect">
            <a:avLst/>
          </a:prstGeom>
        </p:spPr>
      </p:pic>
    </p:spTree>
    <p:extLst>
      <p:ext uri="{BB962C8B-B14F-4D97-AF65-F5344CB8AC3E}">
        <p14:creationId xmlns:p14="http://schemas.microsoft.com/office/powerpoint/2010/main" val="9226489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895CF2-C3C5-2140-EC43-D1F20B9FA51C}"/>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25A14A0B-C3E7-BACC-A784-D4528AEBC9CA}"/>
              </a:ext>
            </a:extLst>
          </p:cNvPr>
          <p:cNvSpPr txBox="1"/>
          <p:nvPr/>
        </p:nvSpPr>
        <p:spPr>
          <a:xfrm>
            <a:off x="0" y="152703"/>
            <a:ext cx="12194693" cy="923330"/>
          </a:xfrm>
          <a:prstGeom prst="rect">
            <a:avLst/>
          </a:prstGeom>
          <a:noFill/>
        </p:spPr>
        <p:txBody>
          <a:bodyPr wrap="square" rtlCol="0">
            <a:spAutoFit/>
          </a:bodyPr>
          <a:lstStyle/>
          <a:p>
            <a:pPr algn="ctr"/>
            <a:r>
              <a:rPr lang="en-GB" sz="5400" b="1" dirty="0">
                <a:latin typeface="Raleway" pitchFamily="2" charset="0"/>
              </a:rPr>
              <a:t>Sourcing</a:t>
            </a:r>
          </a:p>
        </p:txBody>
      </p:sp>
      <p:sp>
        <p:nvSpPr>
          <p:cNvPr id="2" name="TextBox 1">
            <a:extLst>
              <a:ext uri="{FF2B5EF4-FFF2-40B4-BE49-F238E27FC236}">
                <a16:creationId xmlns:a16="http://schemas.microsoft.com/office/drawing/2014/main" id="{BD6EE280-A292-9246-0DAB-ABA195A40C7E}"/>
              </a:ext>
            </a:extLst>
          </p:cNvPr>
          <p:cNvSpPr txBox="1"/>
          <p:nvPr/>
        </p:nvSpPr>
        <p:spPr>
          <a:xfrm>
            <a:off x="228006" y="1196096"/>
            <a:ext cx="6391735" cy="4585871"/>
          </a:xfrm>
          <a:prstGeom prst="rect">
            <a:avLst/>
          </a:prstGeom>
          <a:noFill/>
        </p:spPr>
        <p:txBody>
          <a:bodyPr wrap="square" rtlCol="0">
            <a:spAutoFit/>
          </a:bodyPr>
          <a:lstStyle/>
          <a:p>
            <a:r>
              <a:rPr lang="en-GB" sz="2400" dirty="0">
                <a:latin typeface="Raleway" pitchFamily="2" charset="0"/>
              </a:rPr>
              <a:t>Key considerations:</a:t>
            </a:r>
          </a:p>
          <a:p>
            <a:endParaRPr lang="en-GB" sz="2400" dirty="0">
              <a:latin typeface="Raleway" pitchFamily="2" charset="0"/>
            </a:endParaRPr>
          </a:p>
          <a:p>
            <a:r>
              <a:rPr lang="en-GB" sz="2400" dirty="0">
                <a:latin typeface="Raleway" pitchFamily="2" charset="0"/>
              </a:rPr>
              <a:t>Quality</a:t>
            </a:r>
          </a:p>
          <a:p>
            <a:endParaRPr lang="en-GB" sz="2400" dirty="0">
              <a:latin typeface="Raleway" pitchFamily="2" charset="0"/>
            </a:endParaRPr>
          </a:p>
          <a:p>
            <a:r>
              <a:rPr lang="en-GB" sz="2400" dirty="0">
                <a:latin typeface="Raleway" pitchFamily="2" charset="0"/>
              </a:rPr>
              <a:t>Cost</a:t>
            </a:r>
          </a:p>
          <a:p>
            <a:endParaRPr lang="en-GB" sz="2400" dirty="0">
              <a:latin typeface="Raleway" pitchFamily="2" charset="0"/>
            </a:endParaRPr>
          </a:p>
          <a:p>
            <a:r>
              <a:rPr lang="en-GB" sz="2400" dirty="0">
                <a:latin typeface="Raleway" pitchFamily="2" charset="0"/>
              </a:rPr>
              <a:t>Local?</a:t>
            </a:r>
          </a:p>
          <a:p>
            <a:endParaRPr lang="en-GB" sz="2400" dirty="0">
              <a:latin typeface="Raleway" pitchFamily="2" charset="0"/>
            </a:endParaRPr>
          </a:p>
          <a:p>
            <a:r>
              <a:rPr lang="en-GB" sz="2400" dirty="0">
                <a:latin typeface="Raleway" pitchFamily="2" charset="0"/>
              </a:rPr>
              <a:t>Consistent availability</a:t>
            </a:r>
          </a:p>
          <a:p>
            <a:endParaRPr lang="en-GB" sz="2400" dirty="0">
              <a:latin typeface="Raleway" pitchFamily="2" charset="0"/>
            </a:endParaRPr>
          </a:p>
          <a:p>
            <a:r>
              <a:rPr lang="en-GB" sz="2400" dirty="0">
                <a:latin typeface="Raleway" pitchFamily="2" charset="0"/>
              </a:rPr>
              <a:t>Sustainability</a:t>
            </a:r>
          </a:p>
          <a:p>
            <a:endParaRPr lang="en-GB" sz="2800" dirty="0">
              <a:latin typeface="Raleway" pitchFamily="2" charset="0"/>
            </a:endParaRPr>
          </a:p>
        </p:txBody>
      </p:sp>
      <p:pic>
        <p:nvPicPr>
          <p:cNvPr id="4" name="Picture 3" descr="Woman working on fruit packing line">
            <a:extLst>
              <a:ext uri="{FF2B5EF4-FFF2-40B4-BE49-F238E27FC236}">
                <a16:creationId xmlns:a16="http://schemas.microsoft.com/office/drawing/2014/main" id="{4375910C-221B-4A99-D12D-D7E2C7B1F70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82614" y="1569150"/>
            <a:ext cx="5579550" cy="3719700"/>
          </a:xfrm>
          <a:prstGeom prst="rect">
            <a:avLst/>
          </a:prstGeom>
        </p:spPr>
      </p:pic>
    </p:spTree>
    <p:extLst>
      <p:ext uri="{BB962C8B-B14F-4D97-AF65-F5344CB8AC3E}">
        <p14:creationId xmlns:p14="http://schemas.microsoft.com/office/powerpoint/2010/main" val="71782007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A75CDF-C7EA-CDEF-A273-1EA56940C87F}"/>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9BEA15BC-5750-B676-15A2-8950A20790A5}"/>
              </a:ext>
            </a:extLst>
          </p:cNvPr>
          <p:cNvSpPr txBox="1"/>
          <p:nvPr/>
        </p:nvSpPr>
        <p:spPr>
          <a:xfrm>
            <a:off x="-2693" y="53825"/>
            <a:ext cx="12194693" cy="923330"/>
          </a:xfrm>
          <a:prstGeom prst="rect">
            <a:avLst/>
          </a:prstGeom>
          <a:noFill/>
        </p:spPr>
        <p:txBody>
          <a:bodyPr wrap="square" rtlCol="0">
            <a:spAutoFit/>
          </a:bodyPr>
          <a:lstStyle/>
          <a:p>
            <a:pPr algn="ctr"/>
            <a:r>
              <a:rPr lang="en-GB" sz="5400" b="1" dirty="0">
                <a:latin typeface="Raleway" pitchFamily="2" charset="0"/>
              </a:rPr>
              <a:t>Supplier types</a:t>
            </a:r>
          </a:p>
        </p:txBody>
      </p:sp>
      <p:sp>
        <p:nvSpPr>
          <p:cNvPr id="2" name="TextBox 1">
            <a:extLst>
              <a:ext uri="{FF2B5EF4-FFF2-40B4-BE49-F238E27FC236}">
                <a16:creationId xmlns:a16="http://schemas.microsoft.com/office/drawing/2014/main" id="{FCA182CC-72A9-BB88-B5EE-E17DFE2478C9}"/>
              </a:ext>
            </a:extLst>
          </p:cNvPr>
          <p:cNvSpPr txBox="1"/>
          <p:nvPr/>
        </p:nvSpPr>
        <p:spPr>
          <a:xfrm>
            <a:off x="228007" y="977155"/>
            <a:ext cx="5760670" cy="5324535"/>
          </a:xfrm>
          <a:prstGeom prst="rect">
            <a:avLst/>
          </a:prstGeom>
          <a:noFill/>
        </p:spPr>
        <p:txBody>
          <a:bodyPr wrap="square" rtlCol="0">
            <a:spAutoFit/>
          </a:bodyPr>
          <a:lstStyle/>
          <a:p>
            <a:r>
              <a:rPr lang="en-GB" sz="2400" dirty="0">
                <a:latin typeface="Raleway" pitchFamily="2" charset="0"/>
              </a:rPr>
              <a:t>Local Farms – fresh produce</a:t>
            </a:r>
          </a:p>
          <a:p>
            <a:endParaRPr lang="en-GB" sz="2400" dirty="0">
              <a:latin typeface="Raleway" pitchFamily="2" charset="0"/>
            </a:endParaRPr>
          </a:p>
          <a:p>
            <a:r>
              <a:rPr lang="en-GB" sz="2400" dirty="0">
                <a:latin typeface="Raleway" pitchFamily="2" charset="0"/>
              </a:rPr>
              <a:t>Wholesale distributors – bulk buy items such as dry goods, meats, packet foods</a:t>
            </a:r>
          </a:p>
          <a:p>
            <a:endParaRPr lang="en-GB" sz="2400" dirty="0">
              <a:latin typeface="Raleway" pitchFamily="2" charset="0"/>
            </a:endParaRPr>
          </a:p>
          <a:p>
            <a:r>
              <a:rPr lang="en-GB" sz="2400" dirty="0">
                <a:latin typeface="Raleway" pitchFamily="2" charset="0"/>
              </a:rPr>
              <a:t>Speciality – high-end, unusual items</a:t>
            </a:r>
          </a:p>
          <a:p>
            <a:endParaRPr lang="en-GB" sz="2400" dirty="0">
              <a:latin typeface="Raleway" pitchFamily="2" charset="0"/>
            </a:endParaRPr>
          </a:p>
          <a:p>
            <a:r>
              <a:rPr lang="en-GB" sz="2400" dirty="0">
                <a:latin typeface="Raleway" pitchFamily="2" charset="0"/>
              </a:rPr>
              <a:t>Beverage – coffee, wine, beer, soft drinks</a:t>
            </a:r>
          </a:p>
          <a:p>
            <a:endParaRPr lang="en-GB" sz="2400" dirty="0">
              <a:latin typeface="Raleway" pitchFamily="2" charset="0"/>
            </a:endParaRPr>
          </a:p>
          <a:p>
            <a:r>
              <a:rPr lang="en-GB" sz="2400" dirty="0">
                <a:latin typeface="Raleway" pitchFamily="2" charset="0"/>
              </a:rPr>
              <a:t>Equipment – tools, packaging, tableware</a:t>
            </a:r>
          </a:p>
          <a:p>
            <a:endParaRPr lang="en-GB" sz="2800" dirty="0">
              <a:latin typeface="Raleway" pitchFamily="2" charset="0"/>
            </a:endParaRPr>
          </a:p>
        </p:txBody>
      </p:sp>
      <p:pic>
        <p:nvPicPr>
          <p:cNvPr id="4" name="Picture 3" descr="Woman working on fruit packing line">
            <a:extLst>
              <a:ext uri="{FF2B5EF4-FFF2-40B4-BE49-F238E27FC236}">
                <a16:creationId xmlns:a16="http://schemas.microsoft.com/office/drawing/2014/main" id="{0E63002E-E560-1850-0E7B-6DBE3DE7FA1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01910" y="1569150"/>
            <a:ext cx="5579550" cy="3719700"/>
          </a:xfrm>
          <a:prstGeom prst="rect">
            <a:avLst/>
          </a:prstGeom>
        </p:spPr>
      </p:pic>
    </p:spTree>
    <p:extLst>
      <p:ext uri="{BB962C8B-B14F-4D97-AF65-F5344CB8AC3E}">
        <p14:creationId xmlns:p14="http://schemas.microsoft.com/office/powerpoint/2010/main" val="388158755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9DC12-AA5D-2BA0-E98F-4DF4B0CCCA39}"/>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32770E32-BE7A-8059-8F7F-701D52D86372}"/>
              </a:ext>
            </a:extLst>
          </p:cNvPr>
          <p:cNvSpPr txBox="1"/>
          <p:nvPr/>
        </p:nvSpPr>
        <p:spPr>
          <a:xfrm>
            <a:off x="-2693" y="53825"/>
            <a:ext cx="12194693" cy="923330"/>
          </a:xfrm>
          <a:prstGeom prst="rect">
            <a:avLst/>
          </a:prstGeom>
          <a:noFill/>
        </p:spPr>
        <p:txBody>
          <a:bodyPr wrap="square" rtlCol="0">
            <a:spAutoFit/>
          </a:bodyPr>
          <a:lstStyle/>
          <a:p>
            <a:pPr algn="ctr"/>
            <a:r>
              <a:rPr lang="en-GB" sz="5400" b="1" dirty="0">
                <a:latin typeface="Raleway" pitchFamily="2" charset="0"/>
              </a:rPr>
              <a:t>Successful supply chain planning</a:t>
            </a:r>
          </a:p>
        </p:txBody>
      </p:sp>
      <p:sp>
        <p:nvSpPr>
          <p:cNvPr id="2" name="TextBox 1">
            <a:extLst>
              <a:ext uri="{FF2B5EF4-FFF2-40B4-BE49-F238E27FC236}">
                <a16:creationId xmlns:a16="http://schemas.microsoft.com/office/drawing/2014/main" id="{23FC9E01-5E50-BF7E-7F10-07E24C7FA72C}"/>
              </a:ext>
            </a:extLst>
          </p:cNvPr>
          <p:cNvSpPr txBox="1"/>
          <p:nvPr/>
        </p:nvSpPr>
        <p:spPr>
          <a:xfrm>
            <a:off x="124975" y="1118822"/>
            <a:ext cx="6816737" cy="5324535"/>
          </a:xfrm>
          <a:prstGeom prst="rect">
            <a:avLst/>
          </a:prstGeom>
          <a:noFill/>
        </p:spPr>
        <p:txBody>
          <a:bodyPr wrap="square" rtlCol="0">
            <a:spAutoFit/>
          </a:bodyPr>
          <a:lstStyle/>
          <a:p>
            <a:r>
              <a:rPr lang="en-GB" sz="2400" b="1" u="sng" dirty="0">
                <a:latin typeface="Raleway" pitchFamily="2" charset="0"/>
              </a:rPr>
              <a:t>Forecast</a:t>
            </a:r>
            <a:r>
              <a:rPr lang="en-GB" sz="2400" dirty="0">
                <a:latin typeface="Raleway" pitchFamily="2" charset="0"/>
              </a:rPr>
              <a:t> – how much of each item is needed – use sales trends &amp; menu planning.</a:t>
            </a:r>
          </a:p>
          <a:p>
            <a:r>
              <a:rPr lang="en-GB" sz="2400" b="1" u="sng" dirty="0">
                <a:latin typeface="Raleway" pitchFamily="2" charset="0"/>
              </a:rPr>
              <a:t>Supplier Relationship </a:t>
            </a:r>
            <a:r>
              <a:rPr lang="en-GB" sz="2400" dirty="0">
                <a:latin typeface="Raleway" pitchFamily="2" charset="0"/>
              </a:rPr>
              <a:t>– manage this effectively to build a long-term partnership with reliable suppliers for consistency &amp; quality.</a:t>
            </a:r>
          </a:p>
          <a:p>
            <a:r>
              <a:rPr lang="en-GB" sz="2400" b="1" u="sng" dirty="0">
                <a:latin typeface="Raleway" pitchFamily="2" charset="0"/>
              </a:rPr>
              <a:t>Put systems in place </a:t>
            </a:r>
            <a:r>
              <a:rPr lang="en-GB" sz="2400" dirty="0">
                <a:latin typeface="Raleway" pitchFamily="2" charset="0"/>
              </a:rPr>
              <a:t>– inventory systems, regular stock takes to avoid over or under ordering.</a:t>
            </a:r>
          </a:p>
          <a:p>
            <a:r>
              <a:rPr lang="en-GB" sz="2400" b="1" u="sng" dirty="0">
                <a:latin typeface="Raleway" pitchFamily="2" charset="0"/>
              </a:rPr>
              <a:t>Successful storage </a:t>
            </a:r>
            <a:r>
              <a:rPr lang="en-GB" sz="2400" dirty="0">
                <a:latin typeface="Raleway" pitchFamily="2" charset="0"/>
              </a:rPr>
              <a:t>– cold/dry/frozen/stock rotation.</a:t>
            </a:r>
          </a:p>
          <a:p>
            <a:r>
              <a:rPr lang="en-GB" sz="2400" b="1" u="sng" dirty="0">
                <a:latin typeface="Raleway" pitchFamily="2" charset="0"/>
              </a:rPr>
              <a:t>Successful utilisation </a:t>
            </a:r>
            <a:r>
              <a:rPr lang="en-GB" sz="2400" dirty="0">
                <a:latin typeface="Raleway" pitchFamily="2" charset="0"/>
              </a:rPr>
              <a:t>– training to ensure efficient use of items to reduce waste.</a:t>
            </a:r>
          </a:p>
          <a:p>
            <a:endParaRPr lang="en-GB" sz="2800" dirty="0">
              <a:latin typeface="Raleway" pitchFamily="2" charset="0"/>
            </a:endParaRPr>
          </a:p>
        </p:txBody>
      </p:sp>
      <p:pic>
        <p:nvPicPr>
          <p:cNvPr id="5" name="Picture 4" descr="Worker using calculator">
            <a:extLst>
              <a:ext uri="{FF2B5EF4-FFF2-40B4-BE49-F238E27FC236}">
                <a16:creationId xmlns:a16="http://schemas.microsoft.com/office/drawing/2014/main" id="{6E5093F8-2A53-0BCF-E8C1-322D7DB40AA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57233" y="1881925"/>
            <a:ext cx="4641492" cy="3094149"/>
          </a:xfrm>
          <a:prstGeom prst="rect">
            <a:avLst/>
          </a:prstGeom>
        </p:spPr>
      </p:pic>
    </p:spTree>
    <p:extLst>
      <p:ext uri="{BB962C8B-B14F-4D97-AF65-F5344CB8AC3E}">
        <p14:creationId xmlns:p14="http://schemas.microsoft.com/office/powerpoint/2010/main" val="319231521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BDA077-1C43-A3B9-B369-BDDDA0A6244D}"/>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50E2085A-03A7-0705-59A7-BFCE86214191}"/>
              </a:ext>
            </a:extLst>
          </p:cNvPr>
          <p:cNvSpPr txBox="1"/>
          <p:nvPr/>
        </p:nvSpPr>
        <p:spPr>
          <a:xfrm>
            <a:off x="-2693" y="53825"/>
            <a:ext cx="12194693" cy="923330"/>
          </a:xfrm>
          <a:prstGeom prst="rect">
            <a:avLst/>
          </a:prstGeom>
          <a:noFill/>
        </p:spPr>
        <p:txBody>
          <a:bodyPr wrap="square" rtlCol="0">
            <a:spAutoFit/>
          </a:bodyPr>
          <a:lstStyle/>
          <a:p>
            <a:pPr algn="ctr"/>
            <a:r>
              <a:rPr lang="en-GB" sz="5400" b="1" dirty="0">
                <a:latin typeface="Raleway" pitchFamily="2" charset="0"/>
              </a:rPr>
              <a:t>How to do business with suppliers</a:t>
            </a:r>
          </a:p>
        </p:txBody>
      </p:sp>
      <p:sp>
        <p:nvSpPr>
          <p:cNvPr id="2" name="TextBox 1">
            <a:extLst>
              <a:ext uri="{FF2B5EF4-FFF2-40B4-BE49-F238E27FC236}">
                <a16:creationId xmlns:a16="http://schemas.microsoft.com/office/drawing/2014/main" id="{04AAE4BE-682E-98F8-6744-76339761EBE9}"/>
              </a:ext>
            </a:extLst>
          </p:cNvPr>
          <p:cNvSpPr txBox="1"/>
          <p:nvPr/>
        </p:nvSpPr>
        <p:spPr>
          <a:xfrm>
            <a:off x="150733" y="1196096"/>
            <a:ext cx="6816737" cy="5324535"/>
          </a:xfrm>
          <a:prstGeom prst="rect">
            <a:avLst/>
          </a:prstGeom>
          <a:noFill/>
        </p:spPr>
        <p:txBody>
          <a:bodyPr wrap="square" rtlCol="0">
            <a:spAutoFit/>
          </a:bodyPr>
          <a:lstStyle/>
          <a:p>
            <a:r>
              <a:rPr lang="en-GB" sz="2400" b="1" u="sng" dirty="0">
                <a:latin typeface="Raleway" pitchFamily="2" charset="0"/>
              </a:rPr>
              <a:t>Identify needs first </a:t>
            </a:r>
            <a:r>
              <a:rPr lang="en-GB" sz="2400" dirty="0">
                <a:latin typeface="Raleway" pitchFamily="2" charset="0"/>
              </a:rPr>
              <a:t>– avoids them convincing you to buy things you don’t need!</a:t>
            </a:r>
          </a:p>
          <a:p>
            <a:endParaRPr lang="en-GB" sz="2400" dirty="0">
              <a:latin typeface="Raleway" pitchFamily="2" charset="0"/>
            </a:endParaRPr>
          </a:p>
          <a:p>
            <a:r>
              <a:rPr lang="en-GB" sz="2400" b="1" u="sng" dirty="0">
                <a:latin typeface="Raleway" pitchFamily="2" charset="0"/>
              </a:rPr>
              <a:t>Do your research </a:t>
            </a:r>
            <a:r>
              <a:rPr lang="en-GB" sz="2400" dirty="0">
                <a:latin typeface="Raleway" pitchFamily="2" charset="0"/>
              </a:rPr>
              <a:t>– request samples, compare prices, ensure they can meet your schedule in terms of reliability &amp; delivery, check on their reputation (reviews).</a:t>
            </a:r>
          </a:p>
          <a:p>
            <a:endParaRPr lang="en-GB" sz="2400" dirty="0">
              <a:latin typeface="Raleway" pitchFamily="2" charset="0"/>
            </a:endParaRPr>
          </a:p>
          <a:p>
            <a:r>
              <a:rPr lang="en-GB" sz="2400" b="1" u="sng" dirty="0">
                <a:latin typeface="Raleway" pitchFamily="2" charset="0"/>
              </a:rPr>
              <a:t>Negotiate</a:t>
            </a:r>
            <a:r>
              <a:rPr lang="en-GB" sz="2400" dirty="0">
                <a:latin typeface="Raleway" pitchFamily="2" charset="0"/>
              </a:rPr>
              <a:t> – bulk discounts, seasonal pricing, fixed rates.</a:t>
            </a:r>
          </a:p>
          <a:p>
            <a:endParaRPr lang="en-GB" sz="2400" dirty="0">
              <a:latin typeface="Raleway" pitchFamily="2" charset="0"/>
            </a:endParaRPr>
          </a:p>
          <a:p>
            <a:r>
              <a:rPr lang="en-GB" sz="2400" b="1" u="sng" dirty="0">
                <a:latin typeface="Raleway" pitchFamily="2" charset="0"/>
              </a:rPr>
              <a:t>Discuss payment terms </a:t>
            </a:r>
            <a:r>
              <a:rPr lang="en-GB" sz="2400" dirty="0">
                <a:latin typeface="Raleway" pitchFamily="2" charset="0"/>
              </a:rPr>
              <a:t>– upfront, credit, instalments.</a:t>
            </a:r>
          </a:p>
          <a:p>
            <a:endParaRPr lang="en-GB" sz="2800" dirty="0">
              <a:latin typeface="Raleway" pitchFamily="2" charset="0"/>
            </a:endParaRPr>
          </a:p>
        </p:txBody>
      </p:sp>
      <p:pic>
        <p:nvPicPr>
          <p:cNvPr id="5" name="Picture 4" descr="Worker using calculator">
            <a:extLst>
              <a:ext uri="{FF2B5EF4-FFF2-40B4-BE49-F238E27FC236}">
                <a16:creationId xmlns:a16="http://schemas.microsoft.com/office/drawing/2014/main" id="{DF8F8D5E-2B7E-B210-F41C-9FB45441C9A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57233" y="2036472"/>
            <a:ext cx="4641492" cy="3094149"/>
          </a:xfrm>
          <a:prstGeom prst="rect">
            <a:avLst/>
          </a:prstGeom>
        </p:spPr>
      </p:pic>
    </p:spTree>
    <p:extLst>
      <p:ext uri="{BB962C8B-B14F-4D97-AF65-F5344CB8AC3E}">
        <p14:creationId xmlns:p14="http://schemas.microsoft.com/office/powerpoint/2010/main" val="289099394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0AC09A-59A6-D83F-3A05-EB05327627B0}"/>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E14CB170-56DC-FF13-6559-F6BFC73F962D}"/>
              </a:ext>
            </a:extLst>
          </p:cNvPr>
          <p:cNvSpPr txBox="1"/>
          <p:nvPr/>
        </p:nvSpPr>
        <p:spPr>
          <a:xfrm>
            <a:off x="-2693" y="53825"/>
            <a:ext cx="12194693" cy="923330"/>
          </a:xfrm>
          <a:prstGeom prst="rect">
            <a:avLst/>
          </a:prstGeom>
          <a:noFill/>
        </p:spPr>
        <p:txBody>
          <a:bodyPr wrap="square" rtlCol="0">
            <a:spAutoFit/>
          </a:bodyPr>
          <a:lstStyle/>
          <a:p>
            <a:pPr algn="ctr"/>
            <a:r>
              <a:rPr lang="en-GB" sz="5400" b="1" dirty="0">
                <a:latin typeface="Raleway" pitchFamily="2" charset="0"/>
              </a:rPr>
              <a:t>How to do business with suppliers</a:t>
            </a:r>
          </a:p>
        </p:txBody>
      </p:sp>
      <p:sp>
        <p:nvSpPr>
          <p:cNvPr id="2" name="TextBox 1">
            <a:extLst>
              <a:ext uri="{FF2B5EF4-FFF2-40B4-BE49-F238E27FC236}">
                <a16:creationId xmlns:a16="http://schemas.microsoft.com/office/drawing/2014/main" id="{A623A39C-DC69-12FE-402C-4B173D462A13}"/>
              </a:ext>
            </a:extLst>
          </p:cNvPr>
          <p:cNvSpPr txBox="1"/>
          <p:nvPr/>
        </p:nvSpPr>
        <p:spPr>
          <a:xfrm>
            <a:off x="150733" y="1475276"/>
            <a:ext cx="6816737" cy="4216539"/>
          </a:xfrm>
          <a:prstGeom prst="rect">
            <a:avLst/>
          </a:prstGeom>
          <a:noFill/>
        </p:spPr>
        <p:txBody>
          <a:bodyPr wrap="square" rtlCol="0">
            <a:spAutoFit/>
          </a:bodyPr>
          <a:lstStyle/>
          <a:p>
            <a:r>
              <a:rPr lang="en-GB" sz="2400" b="1" u="sng" dirty="0">
                <a:latin typeface="Raleway" pitchFamily="2" charset="0"/>
              </a:rPr>
              <a:t>Discuss minimum order quantities </a:t>
            </a:r>
            <a:r>
              <a:rPr lang="en-GB" sz="2400" dirty="0">
                <a:latin typeface="Raleway" pitchFamily="2" charset="0"/>
              </a:rPr>
              <a:t>– what is the smallest amount you can order? Any other restrictions?</a:t>
            </a:r>
          </a:p>
          <a:p>
            <a:endParaRPr lang="en-GB" sz="2400" dirty="0">
              <a:latin typeface="Raleway" pitchFamily="2" charset="0"/>
            </a:endParaRPr>
          </a:p>
          <a:p>
            <a:r>
              <a:rPr lang="en-GB" sz="2400" b="1" u="sng" dirty="0">
                <a:latin typeface="Raleway" pitchFamily="2" charset="0"/>
              </a:rPr>
              <a:t>Returns/refund policies </a:t>
            </a:r>
            <a:r>
              <a:rPr lang="en-GB" sz="2400" dirty="0">
                <a:latin typeface="Raleway" pitchFamily="2" charset="0"/>
              </a:rPr>
              <a:t>– what do they do if you complain?</a:t>
            </a:r>
          </a:p>
          <a:p>
            <a:endParaRPr lang="en-GB" sz="2400" dirty="0">
              <a:latin typeface="Raleway" pitchFamily="2" charset="0"/>
            </a:endParaRPr>
          </a:p>
          <a:p>
            <a:r>
              <a:rPr lang="en-GB" sz="2400" b="1" u="sng" dirty="0">
                <a:latin typeface="Raleway" pitchFamily="2" charset="0"/>
              </a:rPr>
              <a:t>Any incentives? </a:t>
            </a:r>
            <a:r>
              <a:rPr lang="en-GB" sz="2400" dirty="0">
                <a:latin typeface="Raleway" pitchFamily="2" charset="0"/>
              </a:rPr>
              <a:t>If you sign a long-term contract will there be discounts, exclusive products or loyalty programs?</a:t>
            </a:r>
          </a:p>
          <a:p>
            <a:endParaRPr lang="en-GB" sz="2800" dirty="0">
              <a:latin typeface="Raleway" pitchFamily="2" charset="0"/>
            </a:endParaRPr>
          </a:p>
        </p:txBody>
      </p:sp>
      <p:pic>
        <p:nvPicPr>
          <p:cNvPr id="5" name="Picture 4" descr="Worker using calculator">
            <a:extLst>
              <a:ext uri="{FF2B5EF4-FFF2-40B4-BE49-F238E27FC236}">
                <a16:creationId xmlns:a16="http://schemas.microsoft.com/office/drawing/2014/main" id="{8EFBC3E7-0D77-E203-00A7-3C6DFEE24D4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57233" y="2036472"/>
            <a:ext cx="4641492" cy="3094149"/>
          </a:xfrm>
          <a:prstGeom prst="rect">
            <a:avLst/>
          </a:prstGeom>
        </p:spPr>
      </p:pic>
    </p:spTree>
    <p:extLst>
      <p:ext uri="{BB962C8B-B14F-4D97-AF65-F5344CB8AC3E}">
        <p14:creationId xmlns:p14="http://schemas.microsoft.com/office/powerpoint/2010/main" val="289332164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42C18D-E72B-F99D-E7AC-0206AC131B1F}"/>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BA578DDF-1539-4775-64DE-A2F3710FD6B4}"/>
              </a:ext>
            </a:extLst>
          </p:cNvPr>
          <p:cNvSpPr txBox="1"/>
          <p:nvPr/>
        </p:nvSpPr>
        <p:spPr>
          <a:xfrm>
            <a:off x="-2693" y="53825"/>
            <a:ext cx="12194693" cy="923330"/>
          </a:xfrm>
          <a:prstGeom prst="rect">
            <a:avLst/>
          </a:prstGeom>
          <a:noFill/>
        </p:spPr>
        <p:txBody>
          <a:bodyPr wrap="square" rtlCol="0">
            <a:spAutoFit/>
          </a:bodyPr>
          <a:lstStyle/>
          <a:p>
            <a:pPr algn="ctr"/>
            <a:r>
              <a:rPr lang="en-GB" sz="5400" b="1" dirty="0">
                <a:latin typeface="Raleway" pitchFamily="2" charset="0"/>
              </a:rPr>
              <a:t>How to do business with suppliers</a:t>
            </a:r>
          </a:p>
        </p:txBody>
      </p:sp>
      <p:sp>
        <p:nvSpPr>
          <p:cNvPr id="2" name="TextBox 1">
            <a:extLst>
              <a:ext uri="{FF2B5EF4-FFF2-40B4-BE49-F238E27FC236}">
                <a16:creationId xmlns:a16="http://schemas.microsoft.com/office/drawing/2014/main" id="{F09CEC6A-DBC7-A6DF-E14A-EF6C2AA51952}"/>
              </a:ext>
            </a:extLst>
          </p:cNvPr>
          <p:cNvSpPr txBox="1"/>
          <p:nvPr/>
        </p:nvSpPr>
        <p:spPr>
          <a:xfrm>
            <a:off x="163612" y="1114668"/>
            <a:ext cx="6816737" cy="5324535"/>
          </a:xfrm>
          <a:prstGeom prst="rect">
            <a:avLst/>
          </a:prstGeom>
          <a:noFill/>
        </p:spPr>
        <p:txBody>
          <a:bodyPr wrap="square" rtlCol="0">
            <a:spAutoFit/>
          </a:bodyPr>
          <a:lstStyle/>
          <a:p>
            <a:r>
              <a:rPr lang="en-GB" sz="2400" b="1" u="sng" dirty="0">
                <a:latin typeface="Raleway" pitchFamily="2" charset="0"/>
              </a:rPr>
              <a:t>Communicate regularly</a:t>
            </a:r>
            <a:r>
              <a:rPr lang="en-GB" sz="2400" dirty="0">
                <a:latin typeface="Raleway" pitchFamily="2" charset="0"/>
              </a:rPr>
              <a:t> to build a strong supplier/customer relationship.</a:t>
            </a:r>
          </a:p>
          <a:p>
            <a:endParaRPr lang="en-GB" sz="2400" dirty="0">
              <a:latin typeface="Raleway" pitchFamily="2" charset="0"/>
            </a:endParaRPr>
          </a:p>
          <a:p>
            <a:r>
              <a:rPr lang="en-GB" sz="2400" b="1" u="sng" dirty="0">
                <a:latin typeface="Raleway" pitchFamily="2" charset="0"/>
              </a:rPr>
              <a:t>Review the products and reliability of service </a:t>
            </a:r>
            <a:r>
              <a:rPr lang="en-GB" sz="2400" dirty="0">
                <a:latin typeface="Raleway" pitchFamily="2" charset="0"/>
              </a:rPr>
              <a:t>to maintain awareness of whether to negotiate changes/switch to a new supplier.</a:t>
            </a:r>
          </a:p>
          <a:p>
            <a:endParaRPr lang="en-GB" sz="2400" dirty="0">
              <a:latin typeface="Raleway" pitchFamily="2" charset="0"/>
            </a:endParaRPr>
          </a:p>
          <a:p>
            <a:r>
              <a:rPr lang="en-GB" sz="2400" b="1" u="sng" dirty="0">
                <a:latin typeface="Raleway" pitchFamily="2" charset="0"/>
              </a:rPr>
              <a:t>Have back up suppliers </a:t>
            </a:r>
            <a:r>
              <a:rPr lang="en-GB" sz="2400" dirty="0">
                <a:latin typeface="Raleway" pitchFamily="2" charset="0"/>
              </a:rPr>
              <a:t>– just in case!</a:t>
            </a:r>
          </a:p>
          <a:p>
            <a:endParaRPr lang="en-GB" sz="2400" dirty="0">
              <a:latin typeface="Raleway" pitchFamily="2" charset="0"/>
            </a:endParaRPr>
          </a:p>
          <a:p>
            <a:r>
              <a:rPr lang="en-GB" sz="2400" b="1" u="sng" dirty="0">
                <a:latin typeface="Raleway" pitchFamily="2" charset="0"/>
              </a:rPr>
              <a:t>Prioritise local wherever possible.</a:t>
            </a:r>
          </a:p>
          <a:p>
            <a:endParaRPr lang="en-GB" sz="2400" dirty="0">
              <a:latin typeface="Raleway" pitchFamily="2" charset="0"/>
            </a:endParaRPr>
          </a:p>
          <a:p>
            <a:r>
              <a:rPr lang="en-GB" sz="2400" b="1" u="sng" dirty="0">
                <a:latin typeface="Raleway" pitchFamily="2" charset="0"/>
              </a:rPr>
              <a:t>Get it in writing </a:t>
            </a:r>
            <a:r>
              <a:rPr lang="en-GB" sz="2400" dirty="0">
                <a:latin typeface="Raleway" pitchFamily="2" charset="0"/>
              </a:rPr>
              <a:t>– cover yourself with clear terms and conditions.</a:t>
            </a:r>
          </a:p>
          <a:p>
            <a:endParaRPr lang="en-GB" sz="2800" dirty="0">
              <a:latin typeface="Raleway" pitchFamily="2" charset="0"/>
            </a:endParaRPr>
          </a:p>
        </p:txBody>
      </p:sp>
      <p:pic>
        <p:nvPicPr>
          <p:cNvPr id="5" name="Picture 4" descr="Worker using calculator">
            <a:extLst>
              <a:ext uri="{FF2B5EF4-FFF2-40B4-BE49-F238E27FC236}">
                <a16:creationId xmlns:a16="http://schemas.microsoft.com/office/drawing/2014/main" id="{779D332A-D8BD-08C0-3A61-95BA109AF47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57233" y="2036472"/>
            <a:ext cx="4641492" cy="3094149"/>
          </a:xfrm>
          <a:prstGeom prst="rect">
            <a:avLst/>
          </a:prstGeom>
        </p:spPr>
      </p:pic>
    </p:spTree>
    <p:extLst>
      <p:ext uri="{BB962C8B-B14F-4D97-AF65-F5344CB8AC3E}">
        <p14:creationId xmlns:p14="http://schemas.microsoft.com/office/powerpoint/2010/main" val="217225434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31EF32-551C-28C3-2973-36A3FB25B2BB}"/>
            </a:ext>
          </a:extLst>
        </p:cNvPr>
        <p:cNvGrpSpPr/>
        <p:nvPr/>
      </p:nvGrpSpPr>
      <p:grpSpPr>
        <a:xfrm>
          <a:off x="0" y="0"/>
          <a:ext cx="0" cy="0"/>
          <a:chOff x="0" y="0"/>
          <a:chExt cx="0" cy="0"/>
        </a:xfrm>
      </p:grpSpPr>
      <p:pic>
        <p:nvPicPr>
          <p:cNvPr id="4" name="Online Media 3" title="Choosing the Right Coffee Supplier for Your Cafe: A Comprehensive Guide">
            <a:hlinkClick r:id="" action="ppaction://media"/>
            <a:extLst>
              <a:ext uri="{FF2B5EF4-FFF2-40B4-BE49-F238E27FC236}">
                <a16:creationId xmlns:a16="http://schemas.microsoft.com/office/drawing/2014/main" id="{1AC78928-66B3-EC6A-F81D-1AEC5195AE43}"/>
              </a:ext>
            </a:extLst>
          </p:cNvPr>
          <p:cNvPicPr>
            <a:picLocks noRot="1" noChangeAspect="1"/>
          </p:cNvPicPr>
          <p:nvPr>
            <a:videoFile r:link="rId1"/>
          </p:nvPr>
        </p:nvPicPr>
        <p:blipFill>
          <a:blip r:embed="rId4"/>
          <a:stretch>
            <a:fillRect/>
          </a:stretch>
        </p:blipFill>
        <p:spPr>
          <a:xfrm>
            <a:off x="1745702" y="512597"/>
            <a:ext cx="8700596" cy="4915848"/>
          </a:xfrm>
          <a:prstGeom prst="rect">
            <a:avLst/>
          </a:prstGeom>
        </p:spPr>
      </p:pic>
    </p:spTree>
    <p:extLst>
      <p:ext uri="{BB962C8B-B14F-4D97-AF65-F5344CB8AC3E}">
        <p14:creationId xmlns:p14="http://schemas.microsoft.com/office/powerpoint/2010/main" val="556557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BF88C6-A738-FDDF-41E8-E85BE4636C48}"/>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E4B4826A-4105-4E9E-7851-3977CE1F33FA}"/>
              </a:ext>
            </a:extLst>
          </p:cNvPr>
          <p:cNvSpPr txBox="1"/>
          <p:nvPr/>
        </p:nvSpPr>
        <p:spPr>
          <a:xfrm>
            <a:off x="-2693" y="191338"/>
            <a:ext cx="12194693" cy="923330"/>
          </a:xfrm>
          <a:prstGeom prst="rect">
            <a:avLst/>
          </a:prstGeom>
          <a:noFill/>
        </p:spPr>
        <p:txBody>
          <a:bodyPr wrap="square" rtlCol="0">
            <a:spAutoFit/>
          </a:bodyPr>
          <a:lstStyle/>
          <a:p>
            <a:pPr algn="ctr"/>
            <a:r>
              <a:rPr lang="en-GB" sz="5400" b="1" dirty="0">
                <a:latin typeface="Raleway" pitchFamily="2" charset="0"/>
              </a:rPr>
              <a:t>Next week</a:t>
            </a:r>
          </a:p>
        </p:txBody>
      </p:sp>
      <p:sp>
        <p:nvSpPr>
          <p:cNvPr id="2" name="TextBox 1">
            <a:extLst>
              <a:ext uri="{FF2B5EF4-FFF2-40B4-BE49-F238E27FC236}">
                <a16:creationId xmlns:a16="http://schemas.microsoft.com/office/drawing/2014/main" id="{47F57E25-3C7E-00AA-41CB-EE2424AE0E7A}"/>
              </a:ext>
            </a:extLst>
          </p:cNvPr>
          <p:cNvSpPr txBox="1"/>
          <p:nvPr/>
        </p:nvSpPr>
        <p:spPr>
          <a:xfrm>
            <a:off x="340496" y="1505396"/>
            <a:ext cx="6816737" cy="3847207"/>
          </a:xfrm>
          <a:prstGeom prst="rect">
            <a:avLst/>
          </a:prstGeom>
          <a:noFill/>
        </p:spPr>
        <p:txBody>
          <a:bodyPr wrap="square" rtlCol="0">
            <a:spAutoFit/>
          </a:bodyPr>
          <a:lstStyle/>
          <a:p>
            <a:r>
              <a:rPr lang="en-GB" sz="2400" dirty="0">
                <a:latin typeface="Raleway" pitchFamily="2" charset="0"/>
              </a:rPr>
              <a:t>Marketing and Advertising</a:t>
            </a:r>
          </a:p>
          <a:p>
            <a:endParaRPr lang="en-GB" sz="2400" dirty="0">
              <a:latin typeface="Raleway" pitchFamily="2" charset="0"/>
            </a:endParaRPr>
          </a:p>
          <a:p>
            <a:pPr marL="285750" indent="-285750">
              <a:buFont typeface="Arial" panose="020B0604020202020204" pitchFamily="34" charset="0"/>
              <a:buChar char="•"/>
            </a:pPr>
            <a:r>
              <a:rPr lang="en-GB" sz="2400" dirty="0">
                <a:latin typeface="Raleway" pitchFamily="2" charset="0"/>
              </a:rPr>
              <a:t>What is marketing?</a:t>
            </a:r>
          </a:p>
          <a:p>
            <a:pPr marL="285750" indent="-285750">
              <a:buFont typeface="Arial" panose="020B0604020202020204" pitchFamily="34" charset="0"/>
              <a:buChar char="•"/>
            </a:pPr>
            <a:endParaRPr lang="en-GB" sz="2400" dirty="0">
              <a:latin typeface="Raleway" pitchFamily="2" charset="0"/>
            </a:endParaRPr>
          </a:p>
          <a:p>
            <a:pPr marL="285750" indent="-285750">
              <a:buFont typeface="Arial" panose="020B0604020202020204" pitchFamily="34" charset="0"/>
              <a:buChar char="•"/>
            </a:pPr>
            <a:r>
              <a:rPr lang="en-GB" sz="2400" dirty="0">
                <a:latin typeface="Raleway" pitchFamily="2" charset="0"/>
              </a:rPr>
              <a:t>Campaign techniques</a:t>
            </a:r>
          </a:p>
          <a:p>
            <a:pPr marL="285750" indent="-285750">
              <a:buFont typeface="Arial" panose="020B0604020202020204" pitchFamily="34" charset="0"/>
              <a:buChar char="•"/>
            </a:pPr>
            <a:endParaRPr lang="en-GB" sz="2400" dirty="0">
              <a:latin typeface="Raleway" pitchFamily="2" charset="0"/>
            </a:endParaRPr>
          </a:p>
          <a:p>
            <a:pPr marL="285750" indent="-285750">
              <a:buFont typeface="Arial" panose="020B0604020202020204" pitchFamily="34" charset="0"/>
              <a:buChar char="•"/>
            </a:pPr>
            <a:r>
              <a:rPr lang="en-GB" sz="2400" dirty="0">
                <a:latin typeface="Raleway" pitchFamily="2" charset="0"/>
              </a:rPr>
              <a:t>Marketing mix &amp; segmentation</a:t>
            </a:r>
          </a:p>
          <a:p>
            <a:pPr marL="285750" indent="-285750">
              <a:buFont typeface="Arial" panose="020B0604020202020204" pitchFamily="34" charset="0"/>
              <a:buChar char="•"/>
            </a:pPr>
            <a:endParaRPr lang="en-GB" sz="2400" dirty="0">
              <a:latin typeface="Raleway" pitchFamily="2" charset="0"/>
            </a:endParaRPr>
          </a:p>
          <a:p>
            <a:pPr marL="285750" indent="-285750">
              <a:buFont typeface="Arial" panose="020B0604020202020204" pitchFamily="34" charset="0"/>
              <a:buChar char="•"/>
            </a:pPr>
            <a:r>
              <a:rPr lang="en-GB" sz="2400" dirty="0">
                <a:latin typeface="Raleway" pitchFamily="2" charset="0"/>
              </a:rPr>
              <a:t>How to effectively launch a restaurant</a:t>
            </a:r>
          </a:p>
          <a:p>
            <a:endParaRPr lang="en-GB" sz="2800" dirty="0">
              <a:latin typeface="Raleway" pitchFamily="2" charset="0"/>
            </a:endParaRPr>
          </a:p>
        </p:txBody>
      </p:sp>
      <p:pic>
        <p:nvPicPr>
          <p:cNvPr id="4" name="Picture 3" descr="Top view of a wooden fork and spoon at the edge of a white notebook">
            <a:extLst>
              <a:ext uri="{FF2B5EF4-FFF2-40B4-BE49-F238E27FC236}">
                <a16:creationId xmlns:a16="http://schemas.microsoft.com/office/drawing/2014/main" id="{A1220588-DF4B-979E-4062-F93ED643BE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50101" y="1500856"/>
            <a:ext cx="5401403" cy="3851747"/>
          </a:xfrm>
          <a:prstGeom prst="rect">
            <a:avLst/>
          </a:prstGeom>
        </p:spPr>
      </p:pic>
    </p:spTree>
    <p:extLst>
      <p:ext uri="{BB962C8B-B14F-4D97-AF65-F5344CB8AC3E}">
        <p14:creationId xmlns:p14="http://schemas.microsoft.com/office/powerpoint/2010/main" val="192209332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215D14-D7C4-AB36-FCD1-39A2BE87BFFF}"/>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63B58A91-BCB3-828A-6704-CFABB6D5793D}"/>
              </a:ext>
            </a:extLst>
          </p:cNvPr>
          <p:cNvSpPr txBox="1"/>
          <p:nvPr/>
        </p:nvSpPr>
        <p:spPr>
          <a:xfrm>
            <a:off x="9514664" y="115910"/>
            <a:ext cx="267733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prstClr val="black"/>
                </a:solidFill>
                <a:effectLst/>
                <a:uLnTx/>
                <a:uFillTx/>
                <a:latin typeface="Raleway" pitchFamily="2" charset="0"/>
                <a:ea typeface="+mn-ea"/>
                <a:cs typeface="Arial" panose="020B0604020202020204" pitchFamily="34" charset="0"/>
              </a:rPr>
              <a:t>Reference List</a:t>
            </a:r>
          </a:p>
        </p:txBody>
      </p:sp>
      <p:sp>
        <p:nvSpPr>
          <p:cNvPr id="4" name="TextBox 3">
            <a:extLst>
              <a:ext uri="{FF2B5EF4-FFF2-40B4-BE49-F238E27FC236}">
                <a16:creationId xmlns:a16="http://schemas.microsoft.com/office/drawing/2014/main" id="{91A6F586-B86F-15F8-B56F-477E23170D1C}"/>
              </a:ext>
            </a:extLst>
          </p:cNvPr>
          <p:cNvSpPr txBox="1"/>
          <p:nvPr/>
        </p:nvSpPr>
        <p:spPr>
          <a:xfrm>
            <a:off x="4470400" y="445588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Raleway" pitchFamily="2" charset="0"/>
              <a:ea typeface="+mn-ea"/>
              <a:cs typeface="+mn-cs"/>
            </a:endParaRPr>
          </a:p>
        </p:txBody>
      </p:sp>
      <p:sp>
        <p:nvSpPr>
          <p:cNvPr id="7" name="TextBox 6">
            <a:extLst>
              <a:ext uri="{FF2B5EF4-FFF2-40B4-BE49-F238E27FC236}">
                <a16:creationId xmlns:a16="http://schemas.microsoft.com/office/drawing/2014/main" id="{CC3A083B-7FB3-83D4-6C53-01E10DE396A6}"/>
              </a:ext>
            </a:extLst>
          </p:cNvPr>
          <p:cNvSpPr txBox="1"/>
          <p:nvPr/>
        </p:nvSpPr>
        <p:spPr>
          <a:xfrm>
            <a:off x="261870" y="0"/>
            <a:ext cx="11668259" cy="5970865"/>
          </a:xfrm>
          <a:prstGeom prst="rect">
            <a:avLst/>
          </a:prstGeom>
          <a:noFill/>
        </p:spPr>
        <p:txBody>
          <a:bodyPr wrap="square">
            <a:spAutoFit/>
          </a:bodyPr>
          <a:lstStyle/>
          <a:p>
            <a:endParaRPr lang="en-GB" dirty="0"/>
          </a:p>
          <a:p>
            <a:r>
              <a:rPr lang="en-GB" sz="1400" dirty="0"/>
              <a:t>Acas. (2025) </a:t>
            </a:r>
            <a:r>
              <a:rPr lang="en-GB" sz="1400" i="1" dirty="0"/>
              <a:t>How employers should recruit</a:t>
            </a:r>
            <a:r>
              <a:rPr lang="en-GB" sz="1400" dirty="0"/>
              <a:t>, [online], available at: </a:t>
            </a:r>
            <a:r>
              <a:rPr lang="en-GB" sz="1400" dirty="0">
                <a:hlinkClick r:id="rId3"/>
              </a:rPr>
              <a:t>How employers should recruit - Recruitment – Acas</a:t>
            </a:r>
            <a:endParaRPr lang="en-GB" sz="1400" dirty="0"/>
          </a:p>
          <a:p>
            <a:endParaRPr lang="en-GB" sz="1400" dirty="0"/>
          </a:p>
          <a:p>
            <a:r>
              <a:rPr lang="en-GB" sz="1400" dirty="0"/>
              <a:t>Artisti Coffee Roasters. (2024) Choosing the Right Coffee Supplier for Your Café: A Comprehensive Guide, [online], available at: </a:t>
            </a:r>
            <a:r>
              <a:rPr lang="en-GB" sz="1400" dirty="0">
                <a:hlinkClick r:id="rId4"/>
              </a:rPr>
              <a:t>Choosing the Right Coffee Supplier for Your Cafe: A Comprehensive Guide – YouTube</a:t>
            </a:r>
            <a:endParaRPr lang="en-GB" sz="1400" dirty="0"/>
          </a:p>
          <a:p>
            <a:endParaRPr lang="en-GB" sz="1400" dirty="0"/>
          </a:p>
          <a:p>
            <a:endParaRPr lang="en-GB" sz="1400" dirty="0"/>
          </a:p>
          <a:p>
            <a:r>
              <a:rPr lang="en-GB" sz="1400" dirty="0"/>
              <a:t>Ascender HCM. (2019) </a:t>
            </a:r>
            <a:r>
              <a:rPr lang="en-GB" sz="1400" i="1" dirty="0"/>
              <a:t>Good VS Bad </a:t>
            </a:r>
            <a:r>
              <a:rPr lang="en-GB" sz="1400" i="1" dirty="0" err="1"/>
              <a:t>OnBoarding</a:t>
            </a:r>
            <a:r>
              <a:rPr lang="en-GB" sz="1400" dirty="0"/>
              <a:t>, [online], available at: </a:t>
            </a:r>
            <a:r>
              <a:rPr lang="en-GB" sz="1400" dirty="0">
                <a:hlinkClick r:id="rId5"/>
              </a:rPr>
              <a:t>Good VS Bad </a:t>
            </a:r>
            <a:r>
              <a:rPr lang="en-GB" sz="1400" dirty="0" err="1">
                <a:hlinkClick r:id="rId5"/>
              </a:rPr>
              <a:t>OnBoarding</a:t>
            </a:r>
            <a:endParaRPr lang="en-GB" sz="1400" dirty="0"/>
          </a:p>
          <a:p>
            <a:endParaRPr lang="en-GB" sz="1400" dirty="0"/>
          </a:p>
          <a:p>
            <a:r>
              <a:rPr lang="en-GB" sz="1400" dirty="0"/>
              <a:t>CIPD. (2025) </a:t>
            </a:r>
            <a:r>
              <a:rPr lang="en-GB" sz="1400" i="1" dirty="0"/>
              <a:t>Recruitment</a:t>
            </a:r>
            <a:r>
              <a:rPr lang="en-GB" sz="1400" dirty="0"/>
              <a:t>, [online], available at: </a:t>
            </a:r>
            <a:r>
              <a:rPr lang="en-GB" sz="1400" dirty="0">
                <a:hlinkClick r:id="rId6"/>
              </a:rPr>
              <a:t>Recruitment resources | CIPD</a:t>
            </a:r>
            <a:endParaRPr lang="en-GB" sz="1400" dirty="0"/>
          </a:p>
          <a:p>
            <a:endParaRPr lang="en-GB" sz="1400" dirty="0"/>
          </a:p>
          <a:p>
            <a:r>
              <a:rPr lang="en-GB" sz="1400" dirty="0" err="1"/>
              <a:t>Goalcast</a:t>
            </a:r>
            <a:r>
              <a:rPr lang="en-GB" sz="1400" dirty="0"/>
              <a:t>. (2020) </a:t>
            </a:r>
            <a:r>
              <a:rPr lang="en-GB" sz="1400" i="1" dirty="0"/>
              <a:t>The Simple Secret To Happiness | Ryan Estis Inspirational Video | </a:t>
            </a:r>
            <a:r>
              <a:rPr lang="en-GB" sz="1400" i="1" dirty="0" err="1"/>
              <a:t>Goalcast</a:t>
            </a:r>
            <a:r>
              <a:rPr lang="en-GB" sz="1400" dirty="0"/>
              <a:t>, [online], available at: </a:t>
            </a:r>
            <a:r>
              <a:rPr lang="en-GB" sz="1400" dirty="0">
                <a:hlinkClick r:id="rId7"/>
              </a:rPr>
              <a:t>The Simple Secret To Happiness | Ryan Estis Inspirational Video | </a:t>
            </a:r>
            <a:r>
              <a:rPr lang="en-GB" sz="1400" dirty="0" err="1">
                <a:hlinkClick r:id="rId7"/>
              </a:rPr>
              <a:t>Goalcast</a:t>
            </a:r>
            <a:r>
              <a:rPr lang="en-GB" sz="1400" dirty="0">
                <a:hlinkClick r:id="rId7"/>
              </a:rPr>
              <a:t> – YouTube</a:t>
            </a:r>
            <a:endParaRPr lang="en-GB" sz="1400" dirty="0"/>
          </a:p>
          <a:p>
            <a:endParaRPr lang="en-GB" sz="1400" dirty="0"/>
          </a:p>
          <a:p>
            <a:r>
              <a:rPr lang="en-GB" sz="1400" dirty="0"/>
              <a:t>Gov.UK. (2025) </a:t>
            </a:r>
            <a:r>
              <a:rPr lang="en-GB" sz="1400" i="1" dirty="0"/>
              <a:t>Recruiting and hiring</a:t>
            </a:r>
            <a:r>
              <a:rPr lang="en-GB" sz="1400" dirty="0"/>
              <a:t>, [online], available at: </a:t>
            </a:r>
            <a:r>
              <a:rPr lang="en-GB" sz="1400" dirty="0">
                <a:hlinkClick r:id="rId8"/>
              </a:rPr>
              <a:t>Recruiting and hiring - GOV.UK</a:t>
            </a:r>
            <a:endParaRPr lang="en-GB" sz="1400" dirty="0"/>
          </a:p>
          <a:p>
            <a:endParaRPr lang="en-GB" sz="1400" dirty="0"/>
          </a:p>
          <a:p>
            <a:endParaRPr lang="en-GB" sz="1400" dirty="0"/>
          </a:p>
          <a:p>
            <a:r>
              <a:rPr lang="en-GB" sz="1400" dirty="0"/>
              <a:t>Dinh, H. (2022) </a:t>
            </a:r>
            <a:r>
              <a:rPr lang="en-GB" sz="1400" i="1" dirty="0"/>
              <a:t>UK RESTAURANT OFFERS CUSTOMERS DISCOUNT TO LOCK THEIR PHONES IN “JAIL”, </a:t>
            </a:r>
            <a:r>
              <a:rPr lang="en-GB" sz="1400" dirty="0"/>
              <a:t>[online], available at: </a:t>
            </a:r>
            <a:r>
              <a:rPr lang="en-GB" sz="1400" dirty="0">
                <a:hlinkClick r:id="rId9"/>
              </a:rPr>
              <a:t>UK Restaurant Offers Customers Discount to Lock Their Phones in “Jail” – Falstaff</a:t>
            </a:r>
            <a:endParaRPr lang="en-GB" sz="1400" dirty="0"/>
          </a:p>
          <a:p>
            <a:endParaRPr lang="en-GB" sz="1400" dirty="0"/>
          </a:p>
          <a:p>
            <a:r>
              <a:rPr lang="en-GB" sz="1400" dirty="0"/>
              <a:t>Giuffrida, A. (2024) </a:t>
            </a:r>
            <a:r>
              <a:rPr lang="en-GB" sz="1400" i="1" dirty="0"/>
              <a:t>Restaurant in Italy offers free bottles of wine to customers who hand in phones</a:t>
            </a:r>
            <a:r>
              <a:rPr lang="en-GB" sz="1400" dirty="0"/>
              <a:t>, [online], available at: </a:t>
            </a:r>
            <a:r>
              <a:rPr lang="en-GB" sz="1400" dirty="0">
                <a:hlinkClick r:id="rId10"/>
              </a:rPr>
              <a:t>Restaurant in Italy offers free bottles of wine to customers who hand in phones | Italy | The Guardian</a:t>
            </a:r>
            <a:endParaRPr lang="en-GB" sz="1400" dirty="0"/>
          </a:p>
          <a:p>
            <a:endParaRPr lang="en-GB" sz="1400" dirty="0"/>
          </a:p>
          <a:p>
            <a:r>
              <a:rPr lang="en-GB" sz="1400" dirty="0"/>
              <a:t>King, M. (2024) 27 Best Small Restaurant Ideas &amp; Concepts, [online], available at: </a:t>
            </a:r>
            <a:r>
              <a:rPr lang="en-GB" sz="1400" dirty="0">
                <a:hlinkClick r:id="rId11"/>
              </a:rPr>
              <a:t>27 Best Small Restaurant Ideas &amp; Concepts</a:t>
            </a:r>
            <a:endParaRPr lang="en-GB" sz="1400" dirty="0"/>
          </a:p>
          <a:p>
            <a:endParaRPr lang="en-GB" sz="1400" dirty="0"/>
          </a:p>
          <a:p>
            <a:r>
              <a:rPr lang="en-GB" sz="1400" dirty="0"/>
              <a:t>Lee, W.K. (2023) </a:t>
            </a:r>
            <a:r>
              <a:rPr lang="en-GB" sz="1400" i="1" dirty="0"/>
              <a:t>How To Pick Your Winning Restaurant Business Concept – 2.1 Profitable Restaurant Owner’s Academy</a:t>
            </a:r>
            <a:r>
              <a:rPr lang="en-GB" sz="1400" dirty="0"/>
              <a:t>, [online], available at: </a:t>
            </a:r>
            <a:r>
              <a:rPr lang="en-GB" sz="1400" dirty="0">
                <a:hlinkClick r:id="rId12"/>
              </a:rPr>
              <a:t>How To Pick Your Winning Restaurant Business Concept - 2.1 Profitable Restaurant Owner's Academy</a:t>
            </a:r>
            <a:endParaRPr lang="en-GB" sz="1400" dirty="0"/>
          </a:p>
        </p:txBody>
      </p:sp>
    </p:spTree>
    <p:extLst>
      <p:ext uri="{BB962C8B-B14F-4D97-AF65-F5344CB8AC3E}">
        <p14:creationId xmlns:p14="http://schemas.microsoft.com/office/powerpoint/2010/main" val="3536399470"/>
      </p:ext>
    </p:extLst>
  </p:cSld>
  <p:clrMapOvr>
    <a:masterClrMapping/>
  </p:clrMapOvr>
</p:sld>
</file>

<file path=ppt/theme/theme1.xml><?xml version="1.0" encoding="utf-8"?>
<a:theme xmlns:a="http://schemas.openxmlformats.org/drawingml/2006/main" name="Sub 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Accessib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3607</Words>
  <Application>Microsoft Office PowerPoint</Application>
  <PresentationFormat>Widescreen</PresentationFormat>
  <Paragraphs>485</Paragraphs>
  <Slides>48</Slides>
  <Notes>45</Notes>
  <HiddenSlides>0</HiddenSlides>
  <MMClips>4</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48</vt:i4>
      </vt:variant>
    </vt:vector>
  </HeadingPairs>
  <TitlesOfParts>
    <vt:vector size="55" baseType="lpstr">
      <vt:lpstr>Arial</vt:lpstr>
      <vt:lpstr>Calibri</vt:lpstr>
      <vt:lpstr>Calibri Light</vt:lpstr>
      <vt:lpstr>Raleway</vt:lpstr>
      <vt:lpstr>Wingdings</vt:lpstr>
      <vt:lpstr>Sub Title 1</vt:lpstr>
      <vt:lpstr>Accessible 2</vt:lpstr>
      <vt:lpstr>PowerPoint Presentation</vt:lpstr>
      <vt:lpstr>PowerPoint Presentation</vt:lpstr>
      <vt:lpstr>PowerPoint Presentation</vt:lpstr>
      <vt:lpstr>PowerPoint Presentation</vt:lpstr>
      <vt:lpstr>PowerPoint Presentation</vt:lpstr>
      <vt:lpstr>PowerPoint Presentation</vt:lpstr>
      <vt:lpstr>What is onboarding?</vt:lpstr>
      <vt:lpstr>Key components</vt:lpstr>
      <vt:lpstr>Key components</vt:lpstr>
      <vt:lpstr>Why is onboarding so important?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Robyn Griffiths</dc:creator>
  <cp:lastModifiedBy>Jessica Newport</cp:lastModifiedBy>
  <cp:revision>37</cp:revision>
  <dcterms:created xsi:type="dcterms:W3CDTF">2023-09-15T09:31:09Z</dcterms:created>
  <dcterms:modified xsi:type="dcterms:W3CDTF">2026-03-12T17:43:35Z</dcterms:modified>
</cp:coreProperties>
</file>