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36"/>
    <p:restoredTop sz="94686"/>
  </p:normalViewPr>
  <p:slideViewPr>
    <p:cSldViewPr snapToGrid="0">
      <p:cViewPr varScale="1">
        <p:scale>
          <a:sx n="56" d="100"/>
          <a:sy n="56" d="100"/>
        </p:scale>
        <p:origin x="184" y="1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72B05-9C19-0799-5F44-58C3E1809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E5E58B-8B03-487B-F0CE-FF10BC0686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D83DF0-5CFD-3735-95EF-7CF6137C3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C74EE-09A0-B2C4-123D-F159826B0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A1B805-374C-AC45-0FC6-4179584C4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787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1DC5B-F021-37DE-360C-E094FA8F0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2BE01-257D-863E-AF28-D25E74A13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0CEA6-91E4-6A66-9889-6F220656F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E2A9F-1FAC-268C-1991-8675C9684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396CA-6492-7AD2-BD03-E09F2C818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658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C876B-47EC-09D5-0D4C-F9F5E316A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497A2-2B6E-2FD8-CB6B-9FCA3B36A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1DFEF-240E-FC9C-82B7-5D2B04BD2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21919-3761-E5A4-1E6B-416A50EEC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3CF33-6A2B-21F1-E3D3-C23F892BF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157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2F5A3-CE0C-3DEA-F0F1-E4C5AA373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5B535-E343-5AE5-B93C-8904812B47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CB306-6C10-DD6B-99B6-CE1152216F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AD2E8B-F9DA-7395-EB2D-419BF5DF9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90B833-F06F-9746-722B-24DC8BDA6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3DF21C-5340-8D0D-E85C-4D94D1FAA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227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B4C50-11F7-F0D4-19A8-C72D21110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9E3F43-BE7A-E825-2454-8B682DA180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124549-BEAF-A023-9B7F-99A1AFE9A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EC7245-29F1-D0AF-E5A8-D4A13E3E60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35E8A2-E8B5-C690-99E2-746626A72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47C567-014D-FE34-1091-17BA6E60F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407051-C6BB-9A53-87E2-B818898B5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3D0758-66A8-E706-E750-53D0CEF38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300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4B22D-7E65-347F-DA94-48128971E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322517-EF28-91C6-B82F-B76FC7485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68707-0FCF-E0A8-2318-6E7236D90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85BAF8-28EA-238E-2FE3-3D03D6004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51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C25D36-90B5-3DA6-10AB-B53CEBBC6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CEFD9D-1F94-3322-398E-1A8103DB6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56DC6-D346-54DF-21E7-B56619910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411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2D6B5-D5CA-E3AE-DD77-3F0A33853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9C545-DC25-D12F-5E79-DEECD034C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3FEE9-6243-1FF3-3961-F1C5069248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AB3AC-DCE0-442B-CE5F-28A3C0477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70F780-AABF-D584-1913-B88C6FC39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346248-359C-BC74-E50A-6B112FBCC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862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3F4DF-819B-F81A-8A33-6963FCB6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E9D9DB-1931-1FBF-7FA3-B2B4765DF5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93DB23-2BD7-75AD-7745-3FB96787C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1D465-6956-C600-155D-A9634D893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ACD5F-CF3E-301F-05DB-CE8772BFE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85B6F8-CD8D-D10C-297B-8587B8E14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169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8373A-30CF-0AA9-0785-6A0AED677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19E114-0970-B523-78CC-F8888FC23F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1FA74-29F4-2240-CDDC-F523EA6F4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1360A8-A894-D724-0EB3-27F8E532A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ED48F-F936-3441-1101-35FD17839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44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508EF4-F762-4A9A-C4E7-7BC2030342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787604-7D62-14BE-C8FE-43817DAAFE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8ACAB-BC95-1EC4-2A57-0B143288C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4AFB8-84D2-3FA3-B092-3EEFC8A4B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45C67-047E-6FA0-142A-14A47A21B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6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0CEC7C-11F3-5E81-D113-B91093677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BD2B9-2330-0A6E-88EE-A83E4A8DB8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D5BD5-FA7C-845C-913B-5E4B289451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46E78A-F194-4A43-9263-AADCD63200F9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4270E-CFCC-E1D6-29AF-E43A637A9D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D69C5-D175-28C9-C757-AA7312E7AF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3ED604-0574-504A-975D-7575B58D2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459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nuh.nhs.uk/departments/speech-and-language-therapy/communication/" TargetMode="External"/><Relationship Id="rId2" Type="http://schemas.openxmlformats.org/officeDocument/2006/relationships/hyperlink" Target="https://www.hee.nhs.uk/our-work/cancer-diagnostics/cancer-communications-resource-hub/patient/how-good-communication-skills-benefit-patients-service-users-people-affec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6BE97B-B14C-59C7-6845-BA2BA890E4D5}"/>
              </a:ext>
            </a:extLst>
          </p:cNvPr>
          <p:cNvSpPr txBox="1">
            <a:spLocks/>
          </p:cNvSpPr>
          <p:nvPr/>
        </p:nvSpPr>
        <p:spPr>
          <a:xfrm>
            <a:off x="1323278" y="638097"/>
            <a:ext cx="9144000" cy="55818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Name: Minakhil Mir</a:t>
            </a:r>
            <a:br>
              <a:rPr lang="en-US" dirty="0"/>
            </a:br>
            <a:r>
              <a:rPr lang="en-US" dirty="0"/>
              <a:t>student number: 2437898</a:t>
            </a:r>
            <a:br>
              <a:rPr lang="en-US" dirty="0"/>
            </a:br>
            <a:r>
              <a:rPr lang="en-US" dirty="0"/>
              <a:t>Module name: Professional development within health and social care </a:t>
            </a:r>
            <a:br>
              <a:rPr lang="en-US" dirty="0"/>
            </a:br>
            <a:r>
              <a:rPr lang="en-US" dirty="0"/>
              <a:t>Module code: LCHS4009</a:t>
            </a:r>
            <a:br>
              <a:rPr lang="en-US" dirty="0"/>
            </a:br>
            <a:r>
              <a:rPr lang="en-US" dirty="0"/>
              <a:t>Assessment title: Self – 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3551359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86501-1DE7-59F4-741B-B82728586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What is communication?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5FEEB-09C9-B030-7402-643F3A70F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0" y="953293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600" dirty="0"/>
              <a:t>“ Communication is the process of a message being transferred from one person to another. The ability to communicate effectively is vital to all aspects of daily living.” (Norfolk and Norwich University Hospitals NHS Foundation Trust, 2025)</a:t>
            </a:r>
          </a:p>
          <a:p>
            <a:pPr marL="0" indent="0">
              <a:buNone/>
            </a:pPr>
            <a:r>
              <a:rPr lang="en-US" sz="2600" dirty="0"/>
              <a:t>Different types of communication :</a:t>
            </a:r>
          </a:p>
          <a:p>
            <a:r>
              <a:rPr lang="en-US" sz="2600" dirty="0"/>
              <a:t>Verbal communication</a:t>
            </a:r>
          </a:p>
          <a:p>
            <a:r>
              <a:rPr lang="en-US" sz="2600" dirty="0"/>
              <a:t>Non – verbal communication ( body </a:t>
            </a:r>
            <a:r>
              <a:rPr lang="en-US" sz="2600" dirty="0" err="1"/>
              <a:t>langauge</a:t>
            </a:r>
            <a:r>
              <a:rPr lang="en-US" sz="2600" dirty="0"/>
              <a:t>, facial expressions and sign language)</a:t>
            </a:r>
          </a:p>
          <a:p>
            <a:r>
              <a:rPr lang="en-US" sz="2600" dirty="0"/>
              <a:t>Written communication</a:t>
            </a:r>
          </a:p>
          <a:p>
            <a:r>
              <a:rPr lang="en-US" sz="2600" dirty="0"/>
              <a:t>Active listening</a:t>
            </a:r>
          </a:p>
          <a:p>
            <a:pPr marL="0" indent="0">
              <a:buNone/>
            </a:pPr>
            <a:endParaRPr lang="en-US" sz="2600" dirty="0"/>
          </a:p>
          <a:p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4113470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0BFF5-E955-A850-4162-95330F240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Why Communication is important in Health and Social care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E1B96-828D-0A2F-0F11-426A11A05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Encourages patients to comfortably share information without feeling anxious or unsettled</a:t>
            </a:r>
          </a:p>
          <a:p>
            <a:r>
              <a:rPr lang="en-US" dirty="0"/>
              <a:t>The service provider is able to give them the right information </a:t>
            </a:r>
          </a:p>
          <a:p>
            <a:r>
              <a:rPr lang="en-US" dirty="0"/>
              <a:t>Motivates patients to take their medication properly and at the right times</a:t>
            </a:r>
          </a:p>
          <a:p>
            <a:r>
              <a:rPr lang="en-US" dirty="0"/>
              <a:t>Positively influences patient’s mental health </a:t>
            </a:r>
          </a:p>
          <a:p>
            <a:pPr marL="0" indent="0">
              <a:buNone/>
            </a:pPr>
            <a:r>
              <a:rPr lang="en-US" dirty="0"/>
              <a:t>(Health Education England, 2025)</a:t>
            </a:r>
          </a:p>
        </p:txBody>
      </p:sp>
    </p:spTree>
    <p:extLst>
      <p:ext uri="{BB962C8B-B14F-4D97-AF65-F5344CB8AC3E}">
        <p14:creationId xmlns:p14="http://schemas.microsoft.com/office/powerpoint/2010/main" val="2101816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339C4-4FA3-1C75-0D96-542E402EB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Practical Example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AB91A-A6B5-8CC0-6446-EDF5CD932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/>
              <a:t>I am working as a nurse on a hospital ward, a patient has just been diagnosed with cancer and looks anxious and confused about their medication.</a:t>
            </a:r>
          </a:p>
          <a:p>
            <a:pPr marL="0" indent="0">
              <a:buNone/>
            </a:pPr>
            <a:r>
              <a:rPr lang="en-US" sz="1800"/>
              <a:t>How I would use communication skills:</a:t>
            </a:r>
          </a:p>
          <a:p>
            <a:r>
              <a:rPr lang="en-US" sz="1800"/>
              <a:t>I would actively listen to their concerns</a:t>
            </a:r>
          </a:p>
          <a:p>
            <a:r>
              <a:rPr lang="en-US" sz="1800"/>
              <a:t>Speak clearly and slowly to avoid any misunderstandings</a:t>
            </a:r>
          </a:p>
          <a:p>
            <a:r>
              <a:rPr lang="en-US" sz="1800"/>
              <a:t>Ask questions such as “what worries you about your diagnosis?” </a:t>
            </a:r>
          </a:p>
          <a:p>
            <a:r>
              <a:rPr lang="en-US" sz="1800"/>
              <a:t>Show empathy by using an empathetic and respectful tone and using body language</a:t>
            </a:r>
          </a:p>
          <a:p>
            <a:pPr marL="0" indent="0">
              <a:buNone/>
            </a:pPr>
            <a:r>
              <a:rPr lang="en-US" sz="1800"/>
              <a:t>How this would impact the patient?</a:t>
            </a:r>
          </a:p>
          <a:p>
            <a:r>
              <a:rPr lang="en-US" sz="1800"/>
              <a:t>They would feel heard, understood and supported</a:t>
            </a:r>
          </a:p>
          <a:p>
            <a:r>
              <a:rPr lang="en-US" sz="1800"/>
              <a:t>It would calm down any anxiety they have regarding their diagnosis</a:t>
            </a:r>
          </a:p>
          <a:p>
            <a:r>
              <a:rPr lang="en-US" sz="1800"/>
              <a:t>They would feel more confident communicating with service providers in the long run</a:t>
            </a:r>
          </a:p>
          <a:p>
            <a:r>
              <a:rPr lang="en-US" sz="1800"/>
              <a:t>Promotes better health outcomes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281665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64DE8E-A719-8E2F-CB90-2B518A28C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Consequences of poor communication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C8161-3BC9-5562-8383-2A4C19F47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/>
              <a:t>Patient may feel unsupported or anxious</a:t>
            </a:r>
          </a:p>
          <a:p>
            <a:r>
              <a:rPr lang="en-US"/>
              <a:t>Patient may feel like they can not trust the medical professionals</a:t>
            </a:r>
          </a:p>
          <a:p>
            <a:r>
              <a:rPr lang="en-US"/>
              <a:t>May be errors in medication prescribed to the patient</a:t>
            </a:r>
          </a:p>
          <a:p>
            <a:r>
              <a:rPr lang="en-US"/>
              <a:t>If any further complications occur, this may lead to complaints and legal issues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90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D750F-8058-6F82-3DFA-60960895F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88654-FA6E-E547-8142-0DE76EEB0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6917" y="953293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600" dirty="0"/>
              <a:t>In conclusions communication is essential for safe and effective care, without effective communication patients may develop a distrust towards medical professionals. Which will only make matters worse as the right information will not get exchanged, resulting in the wrong healthcare outcomes and a lack of quality care. Communication is important to ensure the patient is receiving person -</a:t>
            </a:r>
            <a:r>
              <a:rPr lang="en-US" sz="2600" dirty="0" err="1"/>
              <a:t>centred</a:t>
            </a:r>
            <a:r>
              <a:rPr lang="en-US" sz="2600" dirty="0"/>
              <a:t> care, tailored to their individual needs. Effective communication is a professional standard within health and social care and is used to build trust between service providers and patients and deliver the right healthcare outcomes for each patient.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257787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AFFD2-55EF-DC62-C0C8-FCFD58BB6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45F66-9EBE-7C4E-4C9B-1554A0C70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8760"/>
            <a:ext cx="10515600" cy="4668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Health Education England (2025) </a:t>
            </a:r>
            <a:r>
              <a:rPr lang="en-US" sz="2000" i="1" dirty="0"/>
              <a:t>How good communication skills benefit patients, service users &amp; people affected</a:t>
            </a:r>
            <a:r>
              <a:rPr lang="en-US" sz="2000" dirty="0"/>
              <a:t>. Available at: </a:t>
            </a:r>
            <a:r>
              <a:rPr lang="en-US" sz="2000" dirty="0">
                <a:hlinkClick r:id="rId2"/>
              </a:rPr>
              <a:t>https://www.hee.nhs.uk/our-work/cancer-diagnostics/cancer-communications-resource-hub/patient/how-good-communication-skills-benefit-patients-service-users-people-affected</a:t>
            </a:r>
            <a:r>
              <a:rPr lang="en-US" sz="2000" dirty="0"/>
              <a:t> (Accessed: 22 February 2026)</a:t>
            </a:r>
          </a:p>
          <a:p>
            <a:pPr marL="0" indent="0">
              <a:buNone/>
            </a:pPr>
            <a:r>
              <a:rPr lang="en-US" sz="2000" dirty="0"/>
              <a:t>Norfolk and Norwich University Hospital NHS Foundation Trust (2025) </a:t>
            </a:r>
            <a:r>
              <a:rPr lang="en-US" sz="2000" i="1" dirty="0"/>
              <a:t>Communication</a:t>
            </a:r>
            <a:r>
              <a:rPr lang="en-US" sz="2000" dirty="0"/>
              <a:t>. Available </a:t>
            </a:r>
            <a:r>
              <a:rPr lang="en-US" sz="2000" dirty="0" err="1"/>
              <a:t>at:</a:t>
            </a:r>
            <a:r>
              <a:rPr lang="en-US" sz="2000" dirty="0" err="1">
                <a:hlinkClick r:id="rId3"/>
              </a:rPr>
              <a:t>https</a:t>
            </a:r>
            <a:r>
              <a:rPr lang="en-US" sz="2000" dirty="0">
                <a:hlinkClick r:id="rId3"/>
              </a:rPr>
              <a:t>://www.nnuh.nhs.uk/departments/speech-and-language-therapy/communication/</a:t>
            </a:r>
            <a:r>
              <a:rPr lang="en-US" sz="2000" dirty="0"/>
              <a:t> (Accessed: 22 February 2026)</a:t>
            </a:r>
          </a:p>
        </p:txBody>
      </p:sp>
    </p:spTree>
    <p:extLst>
      <p:ext uri="{BB962C8B-B14F-4D97-AF65-F5344CB8AC3E}">
        <p14:creationId xmlns:p14="http://schemas.microsoft.com/office/powerpoint/2010/main" val="1441958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515</Words>
  <Application>Microsoft Macintosh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What is communication? </vt:lpstr>
      <vt:lpstr>Why Communication is important in Health and Social care</vt:lpstr>
      <vt:lpstr>Practical Example</vt:lpstr>
      <vt:lpstr>Consequences of poor communication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Minakhil Mir (2437898)</dc:creator>
  <cp:lastModifiedBy>Minakhil Mir (2437898)</cp:lastModifiedBy>
  <cp:revision>4</cp:revision>
  <dcterms:created xsi:type="dcterms:W3CDTF">2026-02-22T13:26:21Z</dcterms:created>
  <dcterms:modified xsi:type="dcterms:W3CDTF">2026-02-22T15:08:21Z</dcterms:modified>
</cp:coreProperties>
</file>