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86" r:id="rId10"/>
    <p:sldId id="264" r:id="rId11"/>
    <p:sldId id="266" r:id="rId12"/>
    <p:sldId id="265" r:id="rId13"/>
    <p:sldId id="269" r:id="rId14"/>
    <p:sldId id="287" r:id="rId15"/>
    <p:sldId id="267" r:id="rId16"/>
    <p:sldId id="271" r:id="rId17"/>
    <p:sldId id="268" r:id="rId18"/>
    <p:sldId id="270" r:id="rId19"/>
    <p:sldId id="276" r:id="rId20"/>
    <p:sldId id="279" r:id="rId21"/>
    <p:sldId id="290" r:id="rId22"/>
    <p:sldId id="277" r:id="rId23"/>
    <p:sldId id="288" r:id="rId24"/>
    <p:sldId id="289" r:id="rId25"/>
    <p:sldId id="282" r:id="rId26"/>
    <p:sldId id="283" r:id="rId27"/>
    <p:sldId id="284" r:id="rId28"/>
    <p:sldId id="285"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F12086-DADC-F6C1-32C3-8B68C77B5AA6}" v="1" dt="2022-06-25T20:43:32.845"/>
    <p1510:client id="{1869289A-169F-28C2-4C3C-357A4729CDF3}" v="365" dt="2022-06-22T17:40:52.429"/>
    <p1510:client id="{21818874-9AF6-40DD-98C0-2ED5E419276F}" v="3122" dt="2022-06-26T21:45:14.817"/>
    <p1510:client id="{3AE5B797-7F80-3692-FF9B-C9F6B7B8FBCA}" v="283" dt="2022-06-23T20:53:27.446"/>
    <p1510:client id="{4A589DE5-5B07-43A1-60CA-6908F9306EC6}" v="9" dt="2022-06-27T08:25:55.041"/>
    <p1510:client id="{76FD3617-EE89-813C-3068-232ED5D3FB3A}" v="3" dt="2022-06-28T09:58:02.689"/>
    <p1510:client id="{87EAB38C-3FDE-2F61-1F7D-A13BDB65818C}" v="42" dt="2022-06-27T08:30:10.4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87EAB38C-3FDE-2F61-1F7D-A13BDB65818C}"/>
    <pc:docChg chg="modSld">
      <pc:chgData name="Zita Draper" userId="S::z.draper@uwtsd.ac.uk::b063123c-f51f-481b-b99c-f574606c9ace" providerId="AD" clId="Web-{87EAB38C-3FDE-2F61-1F7D-A13BDB65818C}" dt="2022-06-27T08:30:08.435" v="40" actId="20577"/>
      <pc:docMkLst>
        <pc:docMk/>
      </pc:docMkLst>
      <pc:sldChg chg="modSp">
        <pc:chgData name="Zita Draper" userId="S::z.draper@uwtsd.ac.uk::b063123c-f51f-481b-b99c-f574606c9ace" providerId="AD" clId="Web-{87EAB38C-3FDE-2F61-1F7D-A13BDB65818C}" dt="2022-06-27T08:30:08.435" v="40" actId="20577"/>
        <pc:sldMkLst>
          <pc:docMk/>
          <pc:sldMk cId="109857222" sldId="256"/>
        </pc:sldMkLst>
        <pc:spChg chg="mod">
          <ac:chgData name="Zita Draper" userId="S::z.draper@uwtsd.ac.uk::b063123c-f51f-481b-b99c-f574606c9ace" providerId="AD" clId="Web-{87EAB38C-3FDE-2F61-1F7D-A13BDB65818C}" dt="2022-06-27T08:30:08.435" v="40" actId="20577"/>
          <ac:spMkLst>
            <pc:docMk/>
            <pc:sldMk cId="109857222" sldId="256"/>
            <ac:spMk id="3" creationId="{00000000-0000-0000-0000-000000000000}"/>
          </ac:spMkLst>
        </pc:spChg>
      </pc:sldChg>
      <pc:sldChg chg="addSp modSp mod setBg addAnim">
        <pc:chgData name="Zita Draper" userId="S::z.draper@uwtsd.ac.uk::b063123c-f51f-481b-b99c-f574606c9ace" providerId="AD" clId="Web-{87EAB38C-3FDE-2F61-1F7D-A13BDB65818C}" dt="2022-06-27T08:29:43.043" v="30"/>
        <pc:sldMkLst>
          <pc:docMk/>
          <pc:sldMk cId="2835221122" sldId="290"/>
        </pc:sldMkLst>
        <pc:spChg chg="mod">
          <ac:chgData name="Zita Draper" userId="S::z.draper@uwtsd.ac.uk::b063123c-f51f-481b-b99c-f574606c9ace" providerId="AD" clId="Web-{87EAB38C-3FDE-2F61-1F7D-A13BDB65818C}" dt="2022-06-27T08:29:43.043" v="29"/>
          <ac:spMkLst>
            <pc:docMk/>
            <pc:sldMk cId="2835221122" sldId="290"/>
            <ac:spMk id="2" creationId="{70B37B59-F180-A0B6-1085-9FCC4AF3273B}"/>
          </ac:spMkLst>
        </pc:spChg>
        <pc:spChg chg="mod">
          <ac:chgData name="Zita Draper" userId="S::z.draper@uwtsd.ac.uk::b063123c-f51f-481b-b99c-f574606c9ace" providerId="AD" clId="Web-{87EAB38C-3FDE-2F61-1F7D-A13BDB65818C}" dt="2022-06-27T08:29:43.043" v="29"/>
          <ac:spMkLst>
            <pc:docMk/>
            <pc:sldMk cId="2835221122" sldId="290"/>
            <ac:spMk id="3" creationId="{A9F78A7B-520E-9093-B303-A983DBACBAAF}"/>
          </ac:spMkLst>
        </pc:spChg>
        <pc:spChg chg="add mod">
          <ac:chgData name="Zita Draper" userId="S::z.draper@uwtsd.ac.uk::b063123c-f51f-481b-b99c-f574606c9ace" providerId="AD" clId="Web-{87EAB38C-3FDE-2F61-1F7D-A13BDB65818C}" dt="2022-06-27T08:29:43.043" v="29"/>
          <ac:spMkLst>
            <pc:docMk/>
            <pc:sldMk cId="2835221122" sldId="290"/>
            <ac:spMk id="5" creationId="{56366641-5249-32DF-8CB2-03507710AA8E}"/>
          </ac:spMkLst>
        </pc:spChg>
        <pc:spChg chg="add">
          <ac:chgData name="Zita Draper" userId="S::z.draper@uwtsd.ac.uk::b063123c-f51f-481b-b99c-f574606c9ace" providerId="AD" clId="Web-{87EAB38C-3FDE-2F61-1F7D-A13BDB65818C}" dt="2022-06-27T08:29:43.043" v="29"/>
          <ac:spMkLst>
            <pc:docMk/>
            <pc:sldMk cId="2835221122" sldId="290"/>
            <ac:spMk id="10" creationId="{C1DD1A8A-57D5-4A81-AD04-532B043C5611}"/>
          </ac:spMkLst>
        </pc:spChg>
        <pc:spChg chg="add">
          <ac:chgData name="Zita Draper" userId="S::z.draper@uwtsd.ac.uk::b063123c-f51f-481b-b99c-f574606c9ace" providerId="AD" clId="Web-{87EAB38C-3FDE-2F61-1F7D-A13BDB65818C}" dt="2022-06-27T08:29:43.043" v="29"/>
          <ac:spMkLst>
            <pc:docMk/>
            <pc:sldMk cId="2835221122" sldId="290"/>
            <ac:spMk id="12" creationId="{007891EC-4501-44ED-A8C8-B11B6DB767AB}"/>
          </ac:spMkLst>
        </pc:spChg>
        <pc:picChg chg="add mod ord">
          <ac:chgData name="Zita Draper" userId="S::z.draper@uwtsd.ac.uk::b063123c-f51f-481b-b99c-f574606c9ace" providerId="AD" clId="Web-{87EAB38C-3FDE-2F61-1F7D-A13BDB65818C}" dt="2022-06-27T08:29:43.043" v="29"/>
          <ac:picMkLst>
            <pc:docMk/>
            <pc:sldMk cId="2835221122" sldId="290"/>
            <ac:picMk id="4" creationId="{010CBA4C-E93B-5012-5517-605AB4E13BA7}"/>
          </ac:picMkLst>
        </pc:picChg>
      </pc:sldChg>
    </pc:docChg>
  </pc:docChgLst>
  <pc:docChgLst>
    <pc:chgData name="Zita Draper" userId="S::z.draper@uwtsd.ac.uk::b063123c-f51f-481b-b99c-f574606c9ace" providerId="AD" clId="Web-{1869289A-169F-28C2-4C3C-357A4729CDF3}"/>
    <pc:docChg chg="addSld modSld">
      <pc:chgData name="Zita Draper" userId="S::z.draper@uwtsd.ac.uk::b063123c-f51f-481b-b99c-f574606c9ace" providerId="AD" clId="Web-{1869289A-169F-28C2-4C3C-357A4729CDF3}" dt="2022-06-22T17:40:50.538" v="361" actId="20577"/>
      <pc:docMkLst>
        <pc:docMk/>
      </pc:docMkLst>
      <pc:sldChg chg="addSp modSp mod setBg setClrOvrMap">
        <pc:chgData name="Zita Draper" userId="S::z.draper@uwtsd.ac.uk::b063123c-f51f-481b-b99c-f574606c9ace" providerId="AD" clId="Web-{1869289A-169F-28C2-4C3C-357A4729CDF3}" dt="2022-06-22T14:00:26.149" v="34"/>
        <pc:sldMkLst>
          <pc:docMk/>
          <pc:sldMk cId="109857222" sldId="256"/>
        </pc:sldMkLst>
        <pc:spChg chg="mod">
          <ac:chgData name="Zita Draper" userId="S::z.draper@uwtsd.ac.uk::b063123c-f51f-481b-b99c-f574606c9ace" providerId="AD" clId="Web-{1869289A-169F-28C2-4C3C-357A4729CDF3}" dt="2022-06-22T13:58:36.830" v="30" actId="20577"/>
          <ac:spMkLst>
            <pc:docMk/>
            <pc:sldMk cId="109857222" sldId="256"/>
            <ac:spMk id="2" creationId="{00000000-0000-0000-0000-000000000000}"/>
          </ac:spMkLst>
        </pc:spChg>
        <pc:spChg chg="mod">
          <ac:chgData name="Zita Draper" userId="S::z.draper@uwtsd.ac.uk::b063123c-f51f-481b-b99c-f574606c9ace" providerId="AD" clId="Web-{1869289A-169F-28C2-4C3C-357A4729CDF3}" dt="2022-06-22T13:58:22.516" v="26" actId="20577"/>
          <ac:spMkLst>
            <pc:docMk/>
            <pc:sldMk cId="109857222" sldId="256"/>
            <ac:spMk id="3" creationId="{00000000-0000-0000-0000-000000000000}"/>
          </ac:spMkLst>
        </pc:spChg>
        <pc:spChg chg="add mod">
          <ac:chgData name="Zita Draper" userId="S::z.draper@uwtsd.ac.uk::b063123c-f51f-481b-b99c-f574606c9ace" providerId="AD" clId="Web-{1869289A-169F-28C2-4C3C-357A4729CDF3}" dt="2022-06-22T14:00:26.149" v="34"/>
          <ac:spMkLst>
            <pc:docMk/>
            <pc:sldMk cId="109857222" sldId="256"/>
            <ac:spMk id="5" creationId="{C3185C84-69CB-58A4-659F-69856EB0869C}"/>
          </ac:spMkLst>
        </pc:spChg>
        <pc:spChg chg="add">
          <ac:chgData name="Zita Draper" userId="S::z.draper@uwtsd.ac.uk::b063123c-f51f-481b-b99c-f574606c9ace" providerId="AD" clId="Web-{1869289A-169F-28C2-4C3C-357A4729CDF3}" dt="2022-06-22T13:57:59.890" v="1"/>
          <ac:spMkLst>
            <pc:docMk/>
            <pc:sldMk cId="109857222" sldId="256"/>
            <ac:spMk id="9" creationId="{0671A8AE-40A1-4631-A6B8-581AFF065482}"/>
          </ac:spMkLst>
        </pc:spChg>
        <pc:spChg chg="add">
          <ac:chgData name="Zita Draper" userId="S::z.draper@uwtsd.ac.uk::b063123c-f51f-481b-b99c-f574606c9ace" providerId="AD" clId="Web-{1869289A-169F-28C2-4C3C-357A4729CDF3}" dt="2022-06-22T13:57:59.890" v="1"/>
          <ac:spMkLst>
            <pc:docMk/>
            <pc:sldMk cId="109857222" sldId="256"/>
            <ac:spMk id="11" creationId="{AB58EF07-17C2-48CF-ABB0-EEF1F17CB8F0}"/>
          </ac:spMkLst>
        </pc:spChg>
        <pc:spChg chg="add">
          <ac:chgData name="Zita Draper" userId="S::z.draper@uwtsd.ac.uk::b063123c-f51f-481b-b99c-f574606c9ace" providerId="AD" clId="Web-{1869289A-169F-28C2-4C3C-357A4729CDF3}" dt="2022-06-22T13:57:59.890" v="1"/>
          <ac:spMkLst>
            <pc:docMk/>
            <pc:sldMk cId="109857222" sldId="256"/>
            <ac:spMk id="13" creationId="{AF2F604E-43BE-4DC3-B983-E071523364F8}"/>
          </ac:spMkLst>
        </pc:spChg>
        <pc:spChg chg="add">
          <ac:chgData name="Zita Draper" userId="S::z.draper@uwtsd.ac.uk::b063123c-f51f-481b-b99c-f574606c9ace" providerId="AD" clId="Web-{1869289A-169F-28C2-4C3C-357A4729CDF3}" dt="2022-06-22T13:57:59.890" v="1"/>
          <ac:spMkLst>
            <pc:docMk/>
            <pc:sldMk cId="109857222" sldId="256"/>
            <ac:spMk id="15" creationId="{08C9B587-E65E-4B52-B37C-ABEBB6E87928}"/>
          </ac:spMkLst>
        </pc:spChg>
        <pc:picChg chg="add mod ord">
          <ac:chgData name="Zita Draper" userId="S::z.draper@uwtsd.ac.uk::b063123c-f51f-481b-b99c-f574606c9ace" providerId="AD" clId="Web-{1869289A-169F-28C2-4C3C-357A4729CDF3}" dt="2022-06-22T14:00:26.134" v="32"/>
          <ac:picMkLst>
            <pc:docMk/>
            <pc:sldMk cId="109857222" sldId="256"/>
            <ac:picMk id="4" creationId="{E3D08E77-D60D-B9C9-6E7F-474EC43262B7}"/>
          </ac:picMkLst>
        </pc:picChg>
      </pc:sldChg>
      <pc:sldChg chg="addSp delSp modSp new mod setBg">
        <pc:chgData name="Zita Draper" userId="S::z.draper@uwtsd.ac.uk::b063123c-f51f-481b-b99c-f574606c9ace" providerId="AD" clId="Web-{1869289A-169F-28C2-4C3C-357A4729CDF3}" dt="2022-06-22T17:23:50.190" v="125"/>
        <pc:sldMkLst>
          <pc:docMk/>
          <pc:sldMk cId="1241300433" sldId="257"/>
        </pc:sldMkLst>
        <pc:spChg chg="mod">
          <ac:chgData name="Zita Draper" userId="S::z.draper@uwtsd.ac.uk::b063123c-f51f-481b-b99c-f574606c9ace" providerId="AD" clId="Web-{1869289A-169F-28C2-4C3C-357A4729CDF3}" dt="2022-06-22T17:23:50.190" v="125"/>
          <ac:spMkLst>
            <pc:docMk/>
            <pc:sldMk cId="1241300433" sldId="257"/>
            <ac:spMk id="2" creationId="{58F3F9DE-2653-1E45-CB05-F3D8B85C524F}"/>
          </ac:spMkLst>
        </pc:spChg>
        <pc:spChg chg="mod ord">
          <ac:chgData name="Zita Draper" userId="S::z.draper@uwtsd.ac.uk::b063123c-f51f-481b-b99c-f574606c9ace" providerId="AD" clId="Web-{1869289A-169F-28C2-4C3C-357A4729CDF3}" dt="2022-06-22T17:23:50.190" v="125"/>
          <ac:spMkLst>
            <pc:docMk/>
            <pc:sldMk cId="1241300433" sldId="257"/>
            <ac:spMk id="3" creationId="{736E83E3-E74B-9C72-FE3E-EC7468D8C507}"/>
          </ac:spMkLst>
        </pc:spChg>
        <pc:spChg chg="add del mod">
          <ac:chgData name="Zita Draper" userId="S::z.draper@uwtsd.ac.uk::b063123c-f51f-481b-b99c-f574606c9ace" providerId="AD" clId="Web-{1869289A-169F-28C2-4C3C-357A4729CDF3}" dt="2022-06-22T17:21:36.150" v="123"/>
          <ac:spMkLst>
            <pc:docMk/>
            <pc:sldMk cId="1241300433" sldId="257"/>
            <ac:spMk id="5" creationId="{56A55703-2F71-2E0E-3BE1-5A4B4A7A9116}"/>
          </ac:spMkLst>
        </pc:spChg>
        <pc:spChg chg="add del">
          <ac:chgData name="Zita Draper" userId="S::z.draper@uwtsd.ac.uk::b063123c-f51f-481b-b99c-f574606c9ace" providerId="AD" clId="Web-{1869289A-169F-28C2-4C3C-357A4729CDF3}" dt="2022-06-22T17:23:50.190" v="125"/>
          <ac:spMkLst>
            <pc:docMk/>
            <pc:sldMk cId="1241300433" sldId="257"/>
            <ac:spMk id="9" creationId="{79BB35BC-D5C2-4C8B-A22A-A71E6191913B}"/>
          </ac:spMkLst>
        </pc:spChg>
        <pc:spChg chg="add">
          <ac:chgData name="Zita Draper" userId="S::z.draper@uwtsd.ac.uk::b063123c-f51f-481b-b99c-f574606c9ace" providerId="AD" clId="Web-{1869289A-169F-28C2-4C3C-357A4729CDF3}" dt="2022-06-22T17:23:50.190" v="125"/>
          <ac:spMkLst>
            <pc:docMk/>
            <pc:sldMk cId="1241300433" sldId="257"/>
            <ac:spMk id="14" creationId="{3CD9DF72-87A3-404E-A828-84CBF11A8303}"/>
          </ac:spMkLst>
        </pc:spChg>
        <pc:picChg chg="add del mod">
          <ac:chgData name="Zita Draper" userId="S::z.draper@uwtsd.ac.uk::b063123c-f51f-481b-b99c-f574606c9ace" providerId="AD" clId="Web-{1869289A-169F-28C2-4C3C-357A4729CDF3}" dt="2022-06-22T17:21:36.150" v="123"/>
          <ac:picMkLst>
            <pc:docMk/>
            <pc:sldMk cId="1241300433" sldId="257"/>
            <ac:picMk id="4" creationId="{C0118A9F-C51F-16EC-D846-E62E20A8EB72}"/>
          </ac:picMkLst>
        </pc:picChg>
        <pc:picChg chg="add mod ord">
          <ac:chgData name="Zita Draper" userId="S::z.draper@uwtsd.ac.uk::b063123c-f51f-481b-b99c-f574606c9ace" providerId="AD" clId="Web-{1869289A-169F-28C2-4C3C-357A4729CDF3}" dt="2022-06-22T17:23:50.190" v="125"/>
          <ac:picMkLst>
            <pc:docMk/>
            <pc:sldMk cId="1241300433" sldId="257"/>
            <ac:picMk id="7" creationId="{E9123FCB-8DD3-396F-85F1-43B59CDB9C22}"/>
          </ac:picMkLst>
        </pc:picChg>
        <pc:cxnChg chg="add">
          <ac:chgData name="Zita Draper" userId="S::z.draper@uwtsd.ac.uk::b063123c-f51f-481b-b99c-f574606c9ace" providerId="AD" clId="Web-{1869289A-169F-28C2-4C3C-357A4729CDF3}" dt="2022-06-22T17:23:50.190" v="125"/>
          <ac:cxnSpMkLst>
            <pc:docMk/>
            <pc:sldMk cId="1241300433" sldId="257"/>
            <ac:cxnSpMk id="16" creationId="{20E3A342-4D61-4E3F-AF90-1AB42AEB96CC}"/>
          </ac:cxnSpMkLst>
        </pc:cxnChg>
      </pc:sldChg>
      <pc:sldChg chg="addSp delSp modSp new mod setBg setClrOvrMap">
        <pc:chgData name="Zita Draper" userId="S::z.draper@uwtsd.ac.uk::b063123c-f51f-481b-b99c-f574606c9ace" providerId="AD" clId="Web-{1869289A-169F-28C2-4C3C-357A4729CDF3}" dt="2022-06-22T17:26:45.623" v="192"/>
        <pc:sldMkLst>
          <pc:docMk/>
          <pc:sldMk cId="2625577828" sldId="258"/>
        </pc:sldMkLst>
        <pc:spChg chg="mod">
          <ac:chgData name="Zita Draper" userId="S::z.draper@uwtsd.ac.uk::b063123c-f51f-481b-b99c-f574606c9ace" providerId="AD" clId="Web-{1869289A-169F-28C2-4C3C-357A4729CDF3}" dt="2022-06-22T17:26:45.623" v="192"/>
          <ac:spMkLst>
            <pc:docMk/>
            <pc:sldMk cId="2625577828" sldId="258"/>
            <ac:spMk id="2" creationId="{E217B4CF-1674-29C7-8152-13571ABE5ACF}"/>
          </ac:spMkLst>
        </pc:spChg>
        <pc:spChg chg="mod">
          <ac:chgData name="Zita Draper" userId="S::z.draper@uwtsd.ac.uk::b063123c-f51f-481b-b99c-f574606c9ace" providerId="AD" clId="Web-{1869289A-169F-28C2-4C3C-357A4729CDF3}" dt="2022-06-22T17:26:45.623" v="192"/>
          <ac:spMkLst>
            <pc:docMk/>
            <pc:sldMk cId="2625577828" sldId="258"/>
            <ac:spMk id="3" creationId="{2849D64C-2545-508D-C3A6-747A8D36B3B2}"/>
          </ac:spMkLst>
        </pc:spChg>
        <pc:spChg chg="add del">
          <ac:chgData name="Zita Draper" userId="S::z.draper@uwtsd.ac.uk::b063123c-f51f-481b-b99c-f574606c9ace" providerId="AD" clId="Web-{1869289A-169F-28C2-4C3C-357A4729CDF3}" dt="2022-06-22T17:26:45.608" v="191"/>
          <ac:spMkLst>
            <pc:docMk/>
            <pc:sldMk cId="2625577828" sldId="258"/>
            <ac:spMk id="8" creationId="{B95B9BA8-1D69-4796-85F5-B6D0BD52354B}"/>
          </ac:spMkLst>
        </pc:spChg>
        <pc:spChg chg="add">
          <ac:chgData name="Zita Draper" userId="S::z.draper@uwtsd.ac.uk::b063123c-f51f-481b-b99c-f574606c9ace" providerId="AD" clId="Web-{1869289A-169F-28C2-4C3C-357A4729CDF3}" dt="2022-06-22T17:26:45.623" v="192"/>
          <ac:spMkLst>
            <pc:docMk/>
            <pc:sldMk cId="2625577828" sldId="258"/>
            <ac:spMk id="12" creationId="{1056F38F-7C4E-461D-8709-7D0024AE1F79}"/>
          </ac:spMkLst>
        </pc:spChg>
        <pc:spChg chg="add">
          <ac:chgData name="Zita Draper" userId="S::z.draper@uwtsd.ac.uk::b063123c-f51f-481b-b99c-f574606c9ace" providerId="AD" clId="Web-{1869289A-169F-28C2-4C3C-357A4729CDF3}" dt="2022-06-22T17:26:45.623" v="192"/>
          <ac:spMkLst>
            <pc:docMk/>
            <pc:sldMk cId="2625577828" sldId="258"/>
            <ac:spMk id="14" creationId="{C7278469-3C3C-49CE-AEEE-E176A4900B78}"/>
          </ac:spMkLst>
        </pc:spChg>
        <pc:spChg chg="add">
          <ac:chgData name="Zita Draper" userId="S::z.draper@uwtsd.ac.uk::b063123c-f51f-481b-b99c-f574606c9ace" providerId="AD" clId="Web-{1869289A-169F-28C2-4C3C-357A4729CDF3}" dt="2022-06-22T17:26:45.623" v="192"/>
          <ac:spMkLst>
            <pc:docMk/>
            <pc:sldMk cId="2625577828" sldId="258"/>
            <ac:spMk id="20" creationId="{4C6598AB-1C17-4D54-951C-A082D94ACB7A}"/>
          </ac:spMkLst>
        </pc:spChg>
        <pc:spChg chg="add">
          <ac:chgData name="Zita Draper" userId="S::z.draper@uwtsd.ac.uk::b063123c-f51f-481b-b99c-f574606c9ace" providerId="AD" clId="Web-{1869289A-169F-28C2-4C3C-357A4729CDF3}" dt="2022-06-22T17:26:45.623" v="192"/>
          <ac:spMkLst>
            <pc:docMk/>
            <pc:sldMk cId="2625577828" sldId="258"/>
            <ac:spMk id="22" creationId="{C83B66D7-137D-4AC1-B172-53D60F08BEB5}"/>
          </ac:spMkLst>
        </pc:spChg>
        <pc:spChg chg="add">
          <ac:chgData name="Zita Draper" userId="S::z.draper@uwtsd.ac.uk::b063123c-f51f-481b-b99c-f574606c9ace" providerId="AD" clId="Web-{1869289A-169F-28C2-4C3C-357A4729CDF3}" dt="2022-06-22T17:26:45.623" v="192"/>
          <ac:spMkLst>
            <pc:docMk/>
            <pc:sldMk cId="2625577828" sldId="258"/>
            <ac:spMk id="23" creationId="{5A0118C5-4F8D-4CF4-BADD-53FEACC6C42A}"/>
          </ac:spMkLst>
        </pc:spChg>
        <pc:spChg chg="add">
          <ac:chgData name="Zita Draper" userId="S::z.draper@uwtsd.ac.uk::b063123c-f51f-481b-b99c-f574606c9ace" providerId="AD" clId="Web-{1869289A-169F-28C2-4C3C-357A4729CDF3}" dt="2022-06-22T17:26:45.623" v="192"/>
          <ac:spMkLst>
            <pc:docMk/>
            <pc:sldMk cId="2625577828" sldId="258"/>
            <ac:spMk id="24" creationId="{F6B92503-6984-4D15-8B98-8718709B785D}"/>
          </ac:spMkLst>
        </pc:spChg>
        <pc:spChg chg="add">
          <ac:chgData name="Zita Draper" userId="S::z.draper@uwtsd.ac.uk::b063123c-f51f-481b-b99c-f574606c9ace" providerId="AD" clId="Web-{1869289A-169F-28C2-4C3C-357A4729CDF3}" dt="2022-06-22T17:26:45.623" v="192"/>
          <ac:spMkLst>
            <pc:docMk/>
            <pc:sldMk cId="2625577828" sldId="258"/>
            <ac:spMk id="25" creationId="{4E0A5C5C-2A95-428E-9F6A-0D29EBD57C9F}"/>
          </ac:spMkLst>
        </pc:spChg>
        <pc:spChg chg="add">
          <ac:chgData name="Zita Draper" userId="S::z.draper@uwtsd.ac.uk::b063123c-f51f-481b-b99c-f574606c9ace" providerId="AD" clId="Web-{1869289A-169F-28C2-4C3C-357A4729CDF3}" dt="2022-06-22T17:26:45.623" v="192"/>
          <ac:spMkLst>
            <pc:docMk/>
            <pc:sldMk cId="2625577828" sldId="258"/>
            <ac:spMk id="26" creationId="{08DDF938-524E-4C18-A47D-C00627832366}"/>
          </ac:spMkLst>
        </pc:spChg>
        <pc:grpChg chg="add del">
          <ac:chgData name="Zita Draper" userId="S::z.draper@uwtsd.ac.uk::b063123c-f51f-481b-b99c-f574606c9ace" providerId="AD" clId="Web-{1869289A-169F-28C2-4C3C-357A4729CDF3}" dt="2022-06-22T17:26:45.608" v="191"/>
          <ac:grpSpMkLst>
            <pc:docMk/>
            <pc:sldMk cId="2625577828" sldId="258"/>
            <ac:grpSpMk id="10" creationId="{5F892E19-92E7-4BB2-8C3F-DBDFE8D9D324}"/>
          </ac:grpSpMkLst>
        </pc:grpChg>
        <pc:grpChg chg="add">
          <ac:chgData name="Zita Draper" userId="S::z.draper@uwtsd.ac.uk::b063123c-f51f-481b-b99c-f574606c9ace" providerId="AD" clId="Web-{1869289A-169F-28C2-4C3C-357A4729CDF3}" dt="2022-06-22T17:26:45.623" v="192"/>
          <ac:grpSpMkLst>
            <pc:docMk/>
            <pc:sldMk cId="2625577828" sldId="258"/>
            <ac:grpSpMk id="16" creationId="{93DC754C-7E09-422D-A8BB-AF632E90DFA2}"/>
          </ac:grpSpMkLst>
        </pc:grpChg>
        <pc:grpChg chg="add">
          <ac:chgData name="Zita Draper" userId="S::z.draper@uwtsd.ac.uk::b063123c-f51f-481b-b99c-f574606c9ace" providerId="AD" clId="Web-{1869289A-169F-28C2-4C3C-357A4729CDF3}" dt="2022-06-22T17:26:45.623" v="192"/>
          <ac:grpSpMkLst>
            <pc:docMk/>
            <pc:sldMk cId="2625577828" sldId="258"/>
            <ac:grpSpMk id="28" creationId="{3773FAF5-C452-4455-9411-D6AF5EBD4CA9}"/>
          </ac:grpSpMkLst>
        </pc:grpChg>
      </pc:sldChg>
      <pc:sldChg chg="modSp new">
        <pc:chgData name="Zita Draper" userId="S::z.draper@uwtsd.ac.uk::b063123c-f51f-481b-b99c-f574606c9ace" providerId="AD" clId="Web-{1869289A-169F-28C2-4C3C-357A4729CDF3}" dt="2022-06-22T17:27:21.297" v="209" actId="20577"/>
        <pc:sldMkLst>
          <pc:docMk/>
          <pc:sldMk cId="2410311392" sldId="259"/>
        </pc:sldMkLst>
        <pc:spChg chg="mod">
          <ac:chgData name="Zita Draper" userId="S::z.draper@uwtsd.ac.uk::b063123c-f51f-481b-b99c-f574606c9ace" providerId="AD" clId="Web-{1869289A-169F-28C2-4C3C-357A4729CDF3}" dt="2022-06-22T17:27:21.297" v="209" actId="20577"/>
          <ac:spMkLst>
            <pc:docMk/>
            <pc:sldMk cId="2410311392" sldId="259"/>
            <ac:spMk id="2" creationId="{4EA41DDB-044B-46B5-9F4C-C627E18921CA}"/>
          </ac:spMkLst>
        </pc:spChg>
      </pc:sldChg>
      <pc:sldChg chg="new">
        <pc:chgData name="Zita Draper" userId="S::z.draper@uwtsd.ac.uk::b063123c-f51f-481b-b99c-f574606c9ace" providerId="AD" clId="Web-{1869289A-169F-28C2-4C3C-357A4729CDF3}" dt="2022-06-22T14:01:14.903" v="38"/>
        <pc:sldMkLst>
          <pc:docMk/>
          <pc:sldMk cId="164611755" sldId="260"/>
        </pc:sldMkLst>
      </pc:sldChg>
      <pc:sldChg chg="new">
        <pc:chgData name="Zita Draper" userId="S::z.draper@uwtsd.ac.uk::b063123c-f51f-481b-b99c-f574606c9ace" providerId="AD" clId="Web-{1869289A-169F-28C2-4C3C-357A4729CDF3}" dt="2022-06-22T14:01:15.699" v="39"/>
        <pc:sldMkLst>
          <pc:docMk/>
          <pc:sldMk cId="2576486549" sldId="261"/>
        </pc:sldMkLst>
      </pc:sldChg>
      <pc:sldChg chg="new">
        <pc:chgData name="Zita Draper" userId="S::z.draper@uwtsd.ac.uk::b063123c-f51f-481b-b99c-f574606c9ace" providerId="AD" clId="Web-{1869289A-169F-28C2-4C3C-357A4729CDF3}" dt="2022-06-22T14:01:17.231" v="40"/>
        <pc:sldMkLst>
          <pc:docMk/>
          <pc:sldMk cId="1349827021" sldId="262"/>
        </pc:sldMkLst>
      </pc:sldChg>
      <pc:sldChg chg="new">
        <pc:chgData name="Zita Draper" userId="S::z.draper@uwtsd.ac.uk::b063123c-f51f-481b-b99c-f574606c9ace" providerId="AD" clId="Web-{1869289A-169F-28C2-4C3C-357A4729CDF3}" dt="2022-06-22T14:01:19.168" v="41"/>
        <pc:sldMkLst>
          <pc:docMk/>
          <pc:sldMk cId="1382043859" sldId="263"/>
        </pc:sldMkLst>
      </pc:sldChg>
      <pc:sldChg chg="new">
        <pc:chgData name="Zita Draper" userId="S::z.draper@uwtsd.ac.uk::b063123c-f51f-481b-b99c-f574606c9ace" providerId="AD" clId="Web-{1869289A-169F-28C2-4C3C-357A4729CDF3}" dt="2022-06-22T14:01:21.606" v="42"/>
        <pc:sldMkLst>
          <pc:docMk/>
          <pc:sldMk cId="2920880170" sldId="264"/>
        </pc:sldMkLst>
      </pc:sldChg>
      <pc:sldChg chg="new">
        <pc:chgData name="Zita Draper" userId="S::z.draper@uwtsd.ac.uk::b063123c-f51f-481b-b99c-f574606c9ace" providerId="AD" clId="Web-{1869289A-169F-28C2-4C3C-357A4729CDF3}" dt="2022-06-22T14:01:23.481" v="43"/>
        <pc:sldMkLst>
          <pc:docMk/>
          <pc:sldMk cId="550476515" sldId="265"/>
        </pc:sldMkLst>
      </pc:sldChg>
      <pc:sldChg chg="new">
        <pc:chgData name="Zita Draper" userId="S::z.draper@uwtsd.ac.uk::b063123c-f51f-481b-b99c-f574606c9ace" providerId="AD" clId="Web-{1869289A-169F-28C2-4C3C-357A4729CDF3}" dt="2022-06-22T14:01:24.263" v="44"/>
        <pc:sldMkLst>
          <pc:docMk/>
          <pc:sldMk cId="3868427730" sldId="266"/>
        </pc:sldMkLst>
      </pc:sldChg>
      <pc:sldChg chg="new">
        <pc:chgData name="Zita Draper" userId="S::z.draper@uwtsd.ac.uk::b063123c-f51f-481b-b99c-f574606c9ace" providerId="AD" clId="Web-{1869289A-169F-28C2-4C3C-357A4729CDF3}" dt="2022-06-22T14:01:25.169" v="45"/>
        <pc:sldMkLst>
          <pc:docMk/>
          <pc:sldMk cId="1121170898" sldId="267"/>
        </pc:sldMkLst>
      </pc:sldChg>
      <pc:sldChg chg="new">
        <pc:chgData name="Zita Draper" userId="S::z.draper@uwtsd.ac.uk::b063123c-f51f-481b-b99c-f574606c9ace" providerId="AD" clId="Web-{1869289A-169F-28C2-4C3C-357A4729CDF3}" dt="2022-06-22T14:01:26.966" v="46"/>
        <pc:sldMkLst>
          <pc:docMk/>
          <pc:sldMk cId="1707556147" sldId="268"/>
        </pc:sldMkLst>
      </pc:sldChg>
      <pc:sldChg chg="new">
        <pc:chgData name="Zita Draper" userId="S::z.draper@uwtsd.ac.uk::b063123c-f51f-481b-b99c-f574606c9ace" providerId="AD" clId="Web-{1869289A-169F-28C2-4C3C-357A4729CDF3}" dt="2022-06-22T14:01:27.607" v="47"/>
        <pc:sldMkLst>
          <pc:docMk/>
          <pc:sldMk cId="3300358243" sldId="269"/>
        </pc:sldMkLst>
      </pc:sldChg>
      <pc:sldChg chg="new">
        <pc:chgData name="Zita Draper" userId="S::z.draper@uwtsd.ac.uk::b063123c-f51f-481b-b99c-f574606c9ace" providerId="AD" clId="Web-{1869289A-169F-28C2-4C3C-357A4729CDF3}" dt="2022-06-22T14:01:28.966" v="48"/>
        <pc:sldMkLst>
          <pc:docMk/>
          <pc:sldMk cId="1946121366" sldId="270"/>
        </pc:sldMkLst>
      </pc:sldChg>
      <pc:sldChg chg="new">
        <pc:chgData name="Zita Draper" userId="S::z.draper@uwtsd.ac.uk::b063123c-f51f-481b-b99c-f574606c9ace" providerId="AD" clId="Web-{1869289A-169F-28C2-4C3C-357A4729CDF3}" dt="2022-06-22T14:01:31.154" v="49"/>
        <pc:sldMkLst>
          <pc:docMk/>
          <pc:sldMk cId="2956499713" sldId="271"/>
        </pc:sldMkLst>
      </pc:sldChg>
      <pc:sldChg chg="new">
        <pc:chgData name="Zita Draper" userId="S::z.draper@uwtsd.ac.uk::b063123c-f51f-481b-b99c-f574606c9ace" providerId="AD" clId="Web-{1869289A-169F-28C2-4C3C-357A4729CDF3}" dt="2022-06-22T14:01:31.185" v="50"/>
        <pc:sldMkLst>
          <pc:docMk/>
          <pc:sldMk cId="2119363762" sldId="272"/>
        </pc:sldMkLst>
      </pc:sldChg>
      <pc:sldChg chg="new">
        <pc:chgData name="Zita Draper" userId="S::z.draper@uwtsd.ac.uk::b063123c-f51f-481b-b99c-f574606c9ace" providerId="AD" clId="Web-{1869289A-169F-28C2-4C3C-357A4729CDF3}" dt="2022-06-22T14:01:32.982" v="51"/>
        <pc:sldMkLst>
          <pc:docMk/>
          <pc:sldMk cId="808376989" sldId="273"/>
        </pc:sldMkLst>
      </pc:sldChg>
      <pc:sldChg chg="new">
        <pc:chgData name="Zita Draper" userId="S::z.draper@uwtsd.ac.uk::b063123c-f51f-481b-b99c-f574606c9ace" providerId="AD" clId="Web-{1869289A-169F-28C2-4C3C-357A4729CDF3}" dt="2022-06-22T14:01:33.013" v="52"/>
        <pc:sldMkLst>
          <pc:docMk/>
          <pc:sldMk cId="4057863006" sldId="274"/>
        </pc:sldMkLst>
      </pc:sldChg>
      <pc:sldChg chg="new">
        <pc:chgData name="Zita Draper" userId="S::z.draper@uwtsd.ac.uk::b063123c-f51f-481b-b99c-f574606c9ace" providerId="AD" clId="Web-{1869289A-169F-28C2-4C3C-357A4729CDF3}" dt="2022-06-22T14:01:33.029" v="53"/>
        <pc:sldMkLst>
          <pc:docMk/>
          <pc:sldMk cId="2527553488" sldId="275"/>
        </pc:sldMkLst>
      </pc:sldChg>
      <pc:sldChg chg="new">
        <pc:chgData name="Zita Draper" userId="S::z.draper@uwtsd.ac.uk::b063123c-f51f-481b-b99c-f574606c9ace" providerId="AD" clId="Web-{1869289A-169F-28C2-4C3C-357A4729CDF3}" dt="2022-06-22T14:01:34.982" v="54"/>
        <pc:sldMkLst>
          <pc:docMk/>
          <pc:sldMk cId="1338243264" sldId="276"/>
        </pc:sldMkLst>
      </pc:sldChg>
      <pc:sldChg chg="new">
        <pc:chgData name="Zita Draper" userId="S::z.draper@uwtsd.ac.uk::b063123c-f51f-481b-b99c-f574606c9ace" providerId="AD" clId="Web-{1869289A-169F-28C2-4C3C-357A4729CDF3}" dt="2022-06-22T14:01:35.013" v="55"/>
        <pc:sldMkLst>
          <pc:docMk/>
          <pc:sldMk cId="4096522245" sldId="277"/>
        </pc:sldMkLst>
      </pc:sldChg>
      <pc:sldChg chg="new">
        <pc:chgData name="Zita Draper" userId="S::z.draper@uwtsd.ac.uk::b063123c-f51f-481b-b99c-f574606c9ace" providerId="AD" clId="Web-{1869289A-169F-28C2-4C3C-357A4729CDF3}" dt="2022-06-22T14:01:35.045" v="56"/>
        <pc:sldMkLst>
          <pc:docMk/>
          <pc:sldMk cId="1687236934" sldId="278"/>
        </pc:sldMkLst>
      </pc:sldChg>
      <pc:sldChg chg="new">
        <pc:chgData name="Zita Draper" userId="S::z.draper@uwtsd.ac.uk::b063123c-f51f-481b-b99c-f574606c9ace" providerId="AD" clId="Web-{1869289A-169F-28C2-4C3C-357A4729CDF3}" dt="2022-06-22T14:01:36.732" v="57"/>
        <pc:sldMkLst>
          <pc:docMk/>
          <pc:sldMk cId="958482510" sldId="279"/>
        </pc:sldMkLst>
      </pc:sldChg>
      <pc:sldChg chg="new">
        <pc:chgData name="Zita Draper" userId="S::z.draper@uwtsd.ac.uk::b063123c-f51f-481b-b99c-f574606c9ace" providerId="AD" clId="Web-{1869289A-169F-28C2-4C3C-357A4729CDF3}" dt="2022-06-22T14:01:39.467" v="58"/>
        <pc:sldMkLst>
          <pc:docMk/>
          <pc:sldMk cId="1592777087" sldId="280"/>
        </pc:sldMkLst>
      </pc:sldChg>
      <pc:sldChg chg="new">
        <pc:chgData name="Zita Draper" userId="S::z.draper@uwtsd.ac.uk::b063123c-f51f-481b-b99c-f574606c9ace" providerId="AD" clId="Web-{1869289A-169F-28C2-4C3C-357A4729CDF3}" dt="2022-06-22T14:01:39.498" v="59"/>
        <pc:sldMkLst>
          <pc:docMk/>
          <pc:sldMk cId="1942365752" sldId="281"/>
        </pc:sldMkLst>
      </pc:sldChg>
      <pc:sldChg chg="addSp modSp new mod setBg">
        <pc:chgData name="Zita Draper" userId="S::z.draper@uwtsd.ac.uk::b063123c-f51f-481b-b99c-f574606c9ace" providerId="AD" clId="Web-{1869289A-169F-28C2-4C3C-357A4729CDF3}" dt="2022-06-22T17:35:09.953" v="234"/>
        <pc:sldMkLst>
          <pc:docMk/>
          <pc:sldMk cId="1348899043" sldId="282"/>
        </pc:sldMkLst>
        <pc:spChg chg="mod">
          <ac:chgData name="Zita Draper" userId="S::z.draper@uwtsd.ac.uk::b063123c-f51f-481b-b99c-f574606c9ace" providerId="AD" clId="Web-{1869289A-169F-28C2-4C3C-357A4729CDF3}" dt="2022-06-22T17:35:09.953" v="234"/>
          <ac:spMkLst>
            <pc:docMk/>
            <pc:sldMk cId="1348899043" sldId="282"/>
            <ac:spMk id="2" creationId="{0898B117-58C1-CD32-A6EA-A23A11DEF93F}"/>
          </ac:spMkLst>
        </pc:spChg>
        <pc:spChg chg="mod">
          <ac:chgData name="Zita Draper" userId="S::z.draper@uwtsd.ac.uk::b063123c-f51f-481b-b99c-f574606c9ace" providerId="AD" clId="Web-{1869289A-169F-28C2-4C3C-357A4729CDF3}" dt="2022-06-22T17:35:09.953" v="234"/>
          <ac:spMkLst>
            <pc:docMk/>
            <pc:sldMk cId="1348899043" sldId="282"/>
            <ac:spMk id="3" creationId="{A6A15B06-5B7F-1044-6A27-E551BB420186}"/>
          </ac:spMkLst>
        </pc:spChg>
        <pc:spChg chg="add">
          <ac:chgData name="Zita Draper" userId="S::z.draper@uwtsd.ac.uk::b063123c-f51f-481b-b99c-f574606c9ace" providerId="AD" clId="Web-{1869289A-169F-28C2-4C3C-357A4729CDF3}" dt="2022-06-22T17:35:09.953" v="234"/>
          <ac:spMkLst>
            <pc:docMk/>
            <pc:sldMk cId="1348899043" sldId="282"/>
            <ac:spMk id="8" creationId="{5A0118C5-4F8D-4CF4-BADD-53FEACC6C42A}"/>
          </ac:spMkLst>
        </pc:spChg>
        <pc:spChg chg="add">
          <ac:chgData name="Zita Draper" userId="S::z.draper@uwtsd.ac.uk::b063123c-f51f-481b-b99c-f574606c9ace" providerId="AD" clId="Web-{1869289A-169F-28C2-4C3C-357A4729CDF3}" dt="2022-06-22T17:35:09.953" v="234"/>
          <ac:spMkLst>
            <pc:docMk/>
            <pc:sldMk cId="1348899043" sldId="282"/>
            <ac:spMk id="10" creationId="{4E0A5C5C-2A95-428E-9F6A-0D29EBD57C9F}"/>
          </ac:spMkLst>
        </pc:spChg>
        <pc:spChg chg="add">
          <ac:chgData name="Zita Draper" userId="S::z.draper@uwtsd.ac.uk::b063123c-f51f-481b-b99c-f574606c9ace" providerId="AD" clId="Web-{1869289A-169F-28C2-4C3C-357A4729CDF3}" dt="2022-06-22T17:35:09.953" v="234"/>
          <ac:spMkLst>
            <pc:docMk/>
            <pc:sldMk cId="1348899043" sldId="282"/>
            <ac:spMk id="12" creationId="{1056F38F-7C4E-461D-8709-7D0024AE1F79}"/>
          </ac:spMkLst>
        </pc:spChg>
        <pc:spChg chg="add">
          <ac:chgData name="Zita Draper" userId="S::z.draper@uwtsd.ac.uk::b063123c-f51f-481b-b99c-f574606c9ace" providerId="AD" clId="Web-{1869289A-169F-28C2-4C3C-357A4729CDF3}" dt="2022-06-22T17:35:09.953" v="234"/>
          <ac:spMkLst>
            <pc:docMk/>
            <pc:sldMk cId="1348899043" sldId="282"/>
            <ac:spMk id="14" creationId="{C7278469-3C3C-49CE-AEEE-E176A4900B78}"/>
          </ac:spMkLst>
        </pc:spChg>
        <pc:spChg chg="add">
          <ac:chgData name="Zita Draper" userId="S::z.draper@uwtsd.ac.uk::b063123c-f51f-481b-b99c-f574606c9ace" providerId="AD" clId="Web-{1869289A-169F-28C2-4C3C-357A4729CDF3}" dt="2022-06-22T17:35:09.953" v="234"/>
          <ac:spMkLst>
            <pc:docMk/>
            <pc:sldMk cId="1348899043" sldId="282"/>
            <ac:spMk id="20" creationId="{4C6598AB-1C17-4D54-951C-A082D94ACB7A}"/>
          </ac:spMkLst>
        </pc:spChg>
        <pc:spChg chg="add">
          <ac:chgData name="Zita Draper" userId="S::z.draper@uwtsd.ac.uk::b063123c-f51f-481b-b99c-f574606c9ace" providerId="AD" clId="Web-{1869289A-169F-28C2-4C3C-357A4729CDF3}" dt="2022-06-22T17:35:09.953" v="234"/>
          <ac:spMkLst>
            <pc:docMk/>
            <pc:sldMk cId="1348899043" sldId="282"/>
            <ac:spMk id="22" creationId="{C83B66D7-137D-4AC1-B172-53D60F08BEB5}"/>
          </ac:spMkLst>
        </pc:spChg>
        <pc:spChg chg="add">
          <ac:chgData name="Zita Draper" userId="S::z.draper@uwtsd.ac.uk::b063123c-f51f-481b-b99c-f574606c9ace" providerId="AD" clId="Web-{1869289A-169F-28C2-4C3C-357A4729CDF3}" dt="2022-06-22T17:35:09.953" v="234"/>
          <ac:spMkLst>
            <pc:docMk/>
            <pc:sldMk cId="1348899043" sldId="282"/>
            <ac:spMk id="24" creationId="{F6B92503-6984-4D15-8B98-8718709B785D}"/>
          </ac:spMkLst>
        </pc:spChg>
        <pc:spChg chg="add">
          <ac:chgData name="Zita Draper" userId="S::z.draper@uwtsd.ac.uk::b063123c-f51f-481b-b99c-f574606c9ace" providerId="AD" clId="Web-{1869289A-169F-28C2-4C3C-357A4729CDF3}" dt="2022-06-22T17:35:09.953" v="234"/>
          <ac:spMkLst>
            <pc:docMk/>
            <pc:sldMk cId="1348899043" sldId="282"/>
            <ac:spMk id="26" creationId="{08DDF938-524E-4C18-A47D-C00627832366}"/>
          </ac:spMkLst>
        </pc:spChg>
        <pc:grpChg chg="add">
          <ac:chgData name="Zita Draper" userId="S::z.draper@uwtsd.ac.uk::b063123c-f51f-481b-b99c-f574606c9ace" providerId="AD" clId="Web-{1869289A-169F-28C2-4C3C-357A4729CDF3}" dt="2022-06-22T17:35:09.953" v="234"/>
          <ac:grpSpMkLst>
            <pc:docMk/>
            <pc:sldMk cId="1348899043" sldId="282"/>
            <ac:grpSpMk id="16" creationId="{93DC754C-7E09-422D-A8BB-AF632E90DFA2}"/>
          </ac:grpSpMkLst>
        </pc:grpChg>
        <pc:grpChg chg="add">
          <ac:chgData name="Zita Draper" userId="S::z.draper@uwtsd.ac.uk::b063123c-f51f-481b-b99c-f574606c9ace" providerId="AD" clId="Web-{1869289A-169F-28C2-4C3C-357A4729CDF3}" dt="2022-06-22T17:35:09.953" v="234"/>
          <ac:grpSpMkLst>
            <pc:docMk/>
            <pc:sldMk cId="1348899043" sldId="282"/>
            <ac:grpSpMk id="28" creationId="{3773FAF5-C452-4455-9411-D6AF5EBD4CA9}"/>
          </ac:grpSpMkLst>
        </pc:grpChg>
      </pc:sldChg>
      <pc:sldChg chg="addSp modSp new mod setBg">
        <pc:chgData name="Zita Draper" userId="S::z.draper@uwtsd.ac.uk::b063123c-f51f-481b-b99c-f574606c9ace" providerId="AD" clId="Web-{1869289A-169F-28C2-4C3C-357A4729CDF3}" dt="2022-06-22T17:38:49.421" v="341"/>
        <pc:sldMkLst>
          <pc:docMk/>
          <pc:sldMk cId="236600301" sldId="283"/>
        </pc:sldMkLst>
        <pc:spChg chg="mod">
          <ac:chgData name="Zita Draper" userId="S::z.draper@uwtsd.ac.uk::b063123c-f51f-481b-b99c-f574606c9ace" providerId="AD" clId="Web-{1869289A-169F-28C2-4C3C-357A4729CDF3}" dt="2022-06-22T17:38:49.421" v="341"/>
          <ac:spMkLst>
            <pc:docMk/>
            <pc:sldMk cId="236600301" sldId="283"/>
            <ac:spMk id="2" creationId="{5D0FDC2F-65C4-23D8-05CA-17FB1A954600}"/>
          </ac:spMkLst>
        </pc:spChg>
        <pc:spChg chg="mod">
          <ac:chgData name="Zita Draper" userId="S::z.draper@uwtsd.ac.uk::b063123c-f51f-481b-b99c-f574606c9ace" providerId="AD" clId="Web-{1869289A-169F-28C2-4C3C-357A4729CDF3}" dt="2022-06-22T17:38:49.421" v="341"/>
          <ac:spMkLst>
            <pc:docMk/>
            <pc:sldMk cId="236600301" sldId="283"/>
            <ac:spMk id="3" creationId="{F5EED65A-BE12-6CEE-47D2-5E6D932C2902}"/>
          </ac:spMkLst>
        </pc:spChg>
        <pc:spChg chg="add">
          <ac:chgData name="Zita Draper" userId="S::z.draper@uwtsd.ac.uk::b063123c-f51f-481b-b99c-f574606c9ace" providerId="AD" clId="Web-{1869289A-169F-28C2-4C3C-357A4729CDF3}" dt="2022-06-22T17:38:49.421" v="341"/>
          <ac:spMkLst>
            <pc:docMk/>
            <pc:sldMk cId="236600301" sldId="283"/>
            <ac:spMk id="8" creationId="{5A0118C5-4F8D-4CF4-BADD-53FEACC6C42A}"/>
          </ac:spMkLst>
        </pc:spChg>
        <pc:spChg chg="add">
          <ac:chgData name="Zita Draper" userId="S::z.draper@uwtsd.ac.uk::b063123c-f51f-481b-b99c-f574606c9ace" providerId="AD" clId="Web-{1869289A-169F-28C2-4C3C-357A4729CDF3}" dt="2022-06-22T17:38:49.421" v="341"/>
          <ac:spMkLst>
            <pc:docMk/>
            <pc:sldMk cId="236600301" sldId="283"/>
            <ac:spMk id="10" creationId="{4E0A5C5C-2A95-428E-9F6A-0D29EBD57C9F}"/>
          </ac:spMkLst>
        </pc:spChg>
        <pc:spChg chg="add">
          <ac:chgData name="Zita Draper" userId="S::z.draper@uwtsd.ac.uk::b063123c-f51f-481b-b99c-f574606c9ace" providerId="AD" clId="Web-{1869289A-169F-28C2-4C3C-357A4729CDF3}" dt="2022-06-22T17:38:49.421" v="341"/>
          <ac:spMkLst>
            <pc:docMk/>
            <pc:sldMk cId="236600301" sldId="283"/>
            <ac:spMk id="12" creationId="{1056F38F-7C4E-461D-8709-7D0024AE1F79}"/>
          </ac:spMkLst>
        </pc:spChg>
        <pc:spChg chg="add">
          <ac:chgData name="Zita Draper" userId="S::z.draper@uwtsd.ac.uk::b063123c-f51f-481b-b99c-f574606c9ace" providerId="AD" clId="Web-{1869289A-169F-28C2-4C3C-357A4729CDF3}" dt="2022-06-22T17:38:49.421" v="341"/>
          <ac:spMkLst>
            <pc:docMk/>
            <pc:sldMk cId="236600301" sldId="283"/>
            <ac:spMk id="14" creationId="{C7278469-3C3C-49CE-AEEE-E176A4900B78}"/>
          </ac:spMkLst>
        </pc:spChg>
        <pc:spChg chg="add">
          <ac:chgData name="Zita Draper" userId="S::z.draper@uwtsd.ac.uk::b063123c-f51f-481b-b99c-f574606c9ace" providerId="AD" clId="Web-{1869289A-169F-28C2-4C3C-357A4729CDF3}" dt="2022-06-22T17:38:49.421" v="341"/>
          <ac:spMkLst>
            <pc:docMk/>
            <pc:sldMk cId="236600301" sldId="283"/>
            <ac:spMk id="20" creationId="{4C6598AB-1C17-4D54-951C-A082D94ACB7A}"/>
          </ac:spMkLst>
        </pc:spChg>
        <pc:spChg chg="add">
          <ac:chgData name="Zita Draper" userId="S::z.draper@uwtsd.ac.uk::b063123c-f51f-481b-b99c-f574606c9ace" providerId="AD" clId="Web-{1869289A-169F-28C2-4C3C-357A4729CDF3}" dt="2022-06-22T17:38:49.421" v="341"/>
          <ac:spMkLst>
            <pc:docMk/>
            <pc:sldMk cId="236600301" sldId="283"/>
            <ac:spMk id="22" creationId="{C83B66D7-137D-4AC1-B172-53D60F08BEB5}"/>
          </ac:spMkLst>
        </pc:spChg>
        <pc:spChg chg="add">
          <ac:chgData name="Zita Draper" userId="S::z.draper@uwtsd.ac.uk::b063123c-f51f-481b-b99c-f574606c9ace" providerId="AD" clId="Web-{1869289A-169F-28C2-4C3C-357A4729CDF3}" dt="2022-06-22T17:38:49.421" v="341"/>
          <ac:spMkLst>
            <pc:docMk/>
            <pc:sldMk cId="236600301" sldId="283"/>
            <ac:spMk id="24" creationId="{F6B92503-6984-4D15-8B98-8718709B785D}"/>
          </ac:spMkLst>
        </pc:spChg>
        <pc:spChg chg="add">
          <ac:chgData name="Zita Draper" userId="S::z.draper@uwtsd.ac.uk::b063123c-f51f-481b-b99c-f574606c9ace" providerId="AD" clId="Web-{1869289A-169F-28C2-4C3C-357A4729CDF3}" dt="2022-06-22T17:38:49.421" v="341"/>
          <ac:spMkLst>
            <pc:docMk/>
            <pc:sldMk cId="236600301" sldId="283"/>
            <ac:spMk id="26" creationId="{08DDF938-524E-4C18-A47D-C00627832366}"/>
          </ac:spMkLst>
        </pc:spChg>
        <pc:grpChg chg="add">
          <ac:chgData name="Zita Draper" userId="S::z.draper@uwtsd.ac.uk::b063123c-f51f-481b-b99c-f574606c9ace" providerId="AD" clId="Web-{1869289A-169F-28C2-4C3C-357A4729CDF3}" dt="2022-06-22T17:38:49.421" v="341"/>
          <ac:grpSpMkLst>
            <pc:docMk/>
            <pc:sldMk cId="236600301" sldId="283"/>
            <ac:grpSpMk id="16" creationId="{93DC754C-7E09-422D-A8BB-AF632E90DFA2}"/>
          </ac:grpSpMkLst>
        </pc:grpChg>
        <pc:grpChg chg="add">
          <ac:chgData name="Zita Draper" userId="S::z.draper@uwtsd.ac.uk::b063123c-f51f-481b-b99c-f574606c9ace" providerId="AD" clId="Web-{1869289A-169F-28C2-4C3C-357A4729CDF3}" dt="2022-06-22T17:38:49.421" v="341"/>
          <ac:grpSpMkLst>
            <pc:docMk/>
            <pc:sldMk cId="236600301" sldId="283"/>
            <ac:grpSpMk id="28" creationId="{3773FAF5-C452-4455-9411-D6AF5EBD4CA9}"/>
          </ac:grpSpMkLst>
        </pc:grpChg>
      </pc:sldChg>
      <pc:sldChg chg="addSp modSp new mod setBg">
        <pc:chgData name="Zita Draper" userId="S::z.draper@uwtsd.ac.uk::b063123c-f51f-481b-b99c-f574606c9ace" providerId="AD" clId="Web-{1869289A-169F-28C2-4C3C-357A4729CDF3}" dt="2022-06-22T17:40:50.538" v="361" actId="20577"/>
        <pc:sldMkLst>
          <pc:docMk/>
          <pc:sldMk cId="1605090246" sldId="284"/>
        </pc:sldMkLst>
        <pc:spChg chg="mod">
          <ac:chgData name="Zita Draper" userId="S::z.draper@uwtsd.ac.uk::b063123c-f51f-481b-b99c-f574606c9ace" providerId="AD" clId="Web-{1869289A-169F-28C2-4C3C-357A4729CDF3}" dt="2022-06-22T17:40:04.550" v="355"/>
          <ac:spMkLst>
            <pc:docMk/>
            <pc:sldMk cId="1605090246" sldId="284"/>
            <ac:spMk id="2" creationId="{3EB7DA67-C700-676E-4ADD-34DD7678EC45}"/>
          </ac:spMkLst>
        </pc:spChg>
        <pc:spChg chg="mod">
          <ac:chgData name="Zita Draper" userId="S::z.draper@uwtsd.ac.uk::b063123c-f51f-481b-b99c-f574606c9ace" providerId="AD" clId="Web-{1869289A-169F-28C2-4C3C-357A4729CDF3}" dt="2022-06-22T17:40:50.538" v="361" actId="20577"/>
          <ac:spMkLst>
            <pc:docMk/>
            <pc:sldMk cId="1605090246" sldId="284"/>
            <ac:spMk id="3" creationId="{0E38F20D-65C5-0C09-E508-91B178E3B6AB}"/>
          </ac:spMkLst>
        </pc:spChg>
        <pc:spChg chg="add">
          <ac:chgData name="Zita Draper" userId="S::z.draper@uwtsd.ac.uk::b063123c-f51f-481b-b99c-f574606c9ace" providerId="AD" clId="Web-{1869289A-169F-28C2-4C3C-357A4729CDF3}" dt="2022-06-22T17:40:04.550" v="355"/>
          <ac:spMkLst>
            <pc:docMk/>
            <pc:sldMk cId="1605090246" sldId="284"/>
            <ac:spMk id="8" creationId="{5A0118C5-4F8D-4CF4-BADD-53FEACC6C42A}"/>
          </ac:spMkLst>
        </pc:spChg>
        <pc:spChg chg="add">
          <ac:chgData name="Zita Draper" userId="S::z.draper@uwtsd.ac.uk::b063123c-f51f-481b-b99c-f574606c9ace" providerId="AD" clId="Web-{1869289A-169F-28C2-4C3C-357A4729CDF3}" dt="2022-06-22T17:40:04.550" v="355"/>
          <ac:spMkLst>
            <pc:docMk/>
            <pc:sldMk cId="1605090246" sldId="284"/>
            <ac:spMk id="10" creationId="{4E0A5C5C-2A95-428E-9F6A-0D29EBD57C9F}"/>
          </ac:spMkLst>
        </pc:spChg>
        <pc:spChg chg="add">
          <ac:chgData name="Zita Draper" userId="S::z.draper@uwtsd.ac.uk::b063123c-f51f-481b-b99c-f574606c9ace" providerId="AD" clId="Web-{1869289A-169F-28C2-4C3C-357A4729CDF3}" dt="2022-06-22T17:40:04.550" v="355"/>
          <ac:spMkLst>
            <pc:docMk/>
            <pc:sldMk cId="1605090246" sldId="284"/>
            <ac:spMk id="12" creationId="{1056F38F-7C4E-461D-8709-7D0024AE1F79}"/>
          </ac:spMkLst>
        </pc:spChg>
        <pc:spChg chg="add">
          <ac:chgData name="Zita Draper" userId="S::z.draper@uwtsd.ac.uk::b063123c-f51f-481b-b99c-f574606c9ace" providerId="AD" clId="Web-{1869289A-169F-28C2-4C3C-357A4729CDF3}" dt="2022-06-22T17:40:04.550" v="355"/>
          <ac:spMkLst>
            <pc:docMk/>
            <pc:sldMk cId="1605090246" sldId="284"/>
            <ac:spMk id="14" creationId="{C7278469-3C3C-49CE-AEEE-E176A4900B78}"/>
          </ac:spMkLst>
        </pc:spChg>
        <pc:spChg chg="add">
          <ac:chgData name="Zita Draper" userId="S::z.draper@uwtsd.ac.uk::b063123c-f51f-481b-b99c-f574606c9ace" providerId="AD" clId="Web-{1869289A-169F-28C2-4C3C-357A4729CDF3}" dt="2022-06-22T17:40:04.550" v="355"/>
          <ac:spMkLst>
            <pc:docMk/>
            <pc:sldMk cId="1605090246" sldId="284"/>
            <ac:spMk id="20" creationId="{4C6598AB-1C17-4D54-951C-A082D94ACB7A}"/>
          </ac:spMkLst>
        </pc:spChg>
        <pc:spChg chg="add">
          <ac:chgData name="Zita Draper" userId="S::z.draper@uwtsd.ac.uk::b063123c-f51f-481b-b99c-f574606c9ace" providerId="AD" clId="Web-{1869289A-169F-28C2-4C3C-357A4729CDF3}" dt="2022-06-22T17:40:04.550" v="355"/>
          <ac:spMkLst>
            <pc:docMk/>
            <pc:sldMk cId="1605090246" sldId="284"/>
            <ac:spMk id="22" creationId="{C83B66D7-137D-4AC1-B172-53D60F08BEB5}"/>
          </ac:spMkLst>
        </pc:spChg>
        <pc:spChg chg="add">
          <ac:chgData name="Zita Draper" userId="S::z.draper@uwtsd.ac.uk::b063123c-f51f-481b-b99c-f574606c9ace" providerId="AD" clId="Web-{1869289A-169F-28C2-4C3C-357A4729CDF3}" dt="2022-06-22T17:40:04.550" v="355"/>
          <ac:spMkLst>
            <pc:docMk/>
            <pc:sldMk cId="1605090246" sldId="284"/>
            <ac:spMk id="24" creationId="{F6B92503-6984-4D15-8B98-8718709B785D}"/>
          </ac:spMkLst>
        </pc:spChg>
        <pc:spChg chg="add">
          <ac:chgData name="Zita Draper" userId="S::z.draper@uwtsd.ac.uk::b063123c-f51f-481b-b99c-f574606c9ace" providerId="AD" clId="Web-{1869289A-169F-28C2-4C3C-357A4729CDF3}" dt="2022-06-22T17:40:04.550" v="355"/>
          <ac:spMkLst>
            <pc:docMk/>
            <pc:sldMk cId="1605090246" sldId="284"/>
            <ac:spMk id="26" creationId="{08DDF938-524E-4C18-A47D-C00627832366}"/>
          </ac:spMkLst>
        </pc:spChg>
        <pc:grpChg chg="add">
          <ac:chgData name="Zita Draper" userId="S::z.draper@uwtsd.ac.uk::b063123c-f51f-481b-b99c-f574606c9ace" providerId="AD" clId="Web-{1869289A-169F-28C2-4C3C-357A4729CDF3}" dt="2022-06-22T17:40:04.550" v="355"/>
          <ac:grpSpMkLst>
            <pc:docMk/>
            <pc:sldMk cId="1605090246" sldId="284"/>
            <ac:grpSpMk id="16" creationId="{93DC754C-7E09-422D-A8BB-AF632E90DFA2}"/>
          </ac:grpSpMkLst>
        </pc:grpChg>
        <pc:grpChg chg="add">
          <ac:chgData name="Zita Draper" userId="S::z.draper@uwtsd.ac.uk::b063123c-f51f-481b-b99c-f574606c9ace" providerId="AD" clId="Web-{1869289A-169F-28C2-4C3C-357A4729CDF3}" dt="2022-06-22T17:40:04.550" v="355"/>
          <ac:grpSpMkLst>
            <pc:docMk/>
            <pc:sldMk cId="1605090246" sldId="284"/>
            <ac:grpSpMk id="28" creationId="{3773FAF5-C452-4455-9411-D6AF5EBD4CA9}"/>
          </ac:grpSpMkLst>
        </pc:grpChg>
      </pc:sldChg>
      <pc:sldChg chg="new mod setBg">
        <pc:chgData name="Zita Draper" userId="S::z.draper@uwtsd.ac.uk::b063123c-f51f-481b-b99c-f574606c9ace" providerId="AD" clId="Web-{1869289A-169F-28C2-4C3C-357A4729CDF3}" dt="2022-06-22T14:01:59.281" v="64"/>
        <pc:sldMkLst>
          <pc:docMk/>
          <pc:sldMk cId="1864020346" sldId="285"/>
        </pc:sldMkLst>
      </pc:sldChg>
    </pc:docChg>
  </pc:docChgLst>
  <pc:docChgLst>
    <pc:chgData name="Zita Draper" userId="S::z.draper@uwtsd.ac.uk::b063123c-f51f-481b-b99c-f574606c9ace" providerId="AD" clId="Web-{76FD3617-EE89-813C-3068-232ED5D3FB3A}"/>
    <pc:docChg chg="modSld">
      <pc:chgData name="Zita Draper" userId="S::z.draper@uwtsd.ac.uk::b063123c-f51f-481b-b99c-f574606c9ace" providerId="AD" clId="Web-{76FD3617-EE89-813C-3068-232ED5D3FB3A}" dt="2022-06-28T09:58:02.689" v="2" actId="20577"/>
      <pc:docMkLst>
        <pc:docMk/>
      </pc:docMkLst>
      <pc:sldChg chg="modSp">
        <pc:chgData name="Zita Draper" userId="S::z.draper@uwtsd.ac.uk::b063123c-f51f-481b-b99c-f574606c9ace" providerId="AD" clId="Web-{76FD3617-EE89-813C-3068-232ED5D3FB3A}" dt="2022-06-28T09:58:02.689" v="2" actId="20577"/>
        <pc:sldMkLst>
          <pc:docMk/>
          <pc:sldMk cId="3300358243" sldId="269"/>
        </pc:sldMkLst>
        <pc:spChg chg="mod">
          <ac:chgData name="Zita Draper" userId="S::z.draper@uwtsd.ac.uk::b063123c-f51f-481b-b99c-f574606c9ace" providerId="AD" clId="Web-{76FD3617-EE89-813C-3068-232ED5D3FB3A}" dt="2022-06-28T09:58:02.689" v="2" actId="20577"/>
          <ac:spMkLst>
            <pc:docMk/>
            <pc:sldMk cId="3300358243" sldId="269"/>
            <ac:spMk id="3" creationId="{D038B6A8-90FE-FC1E-5FA8-54418FDD3859}"/>
          </ac:spMkLst>
        </pc:spChg>
      </pc:sldChg>
    </pc:docChg>
  </pc:docChgLst>
  <pc:docChgLst>
    <pc:chgData name="Zita Draper" userId="S::z.draper@uwtsd.ac.uk::b063123c-f51f-481b-b99c-f574606c9ace" providerId="AD" clId="Web-{3AE5B797-7F80-3692-FF9B-C9F6B7B8FBCA}"/>
    <pc:docChg chg="delSld modSld sldOrd">
      <pc:chgData name="Zita Draper" userId="S::z.draper@uwtsd.ac.uk::b063123c-f51f-481b-b99c-f574606c9ace" providerId="AD" clId="Web-{3AE5B797-7F80-3692-FF9B-C9F6B7B8FBCA}" dt="2022-06-23T20:53:25.524" v="274" actId="20577"/>
      <pc:docMkLst>
        <pc:docMk/>
      </pc:docMkLst>
      <pc:sldChg chg="addSp delSp modSp mod setBg">
        <pc:chgData name="Zita Draper" userId="S::z.draper@uwtsd.ac.uk::b063123c-f51f-481b-b99c-f574606c9ace" providerId="AD" clId="Web-{3AE5B797-7F80-3692-FF9B-C9F6B7B8FBCA}" dt="2022-06-23T20:49:42.617" v="262"/>
        <pc:sldMkLst>
          <pc:docMk/>
          <pc:sldMk cId="2410311392" sldId="259"/>
        </pc:sldMkLst>
        <pc:spChg chg="mod ord">
          <ac:chgData name="Zita Draper" userId="S::z.draper@uwtsd.ac.uk::b063123c-f51f-481b-b99c-f574606c9ace" providerId="AD" clId="Web-{3AE5B797-7F80-3692-FF9B-C9F6B7B8FBCA}" dt="2022-06-23T20:49:42.617" v="262"/>
          <ac:spMkLst>
            <pc:docMk/>
            <pc:sldMk cId="2410311392" sldId="259"/>
            <ac:spMk id="2" creationId="{4EA41DDB-044B-46B5-9F4C-C627E18921CA}"/>
          </ac:spMkLst>
        </pc:spChg>
        <pc:spChg chg="del">
          <ac:chgData name="Zita Draper" userId="S::z.draper@uwtsd.ac.uk::b063123c-f51f-481b-b99c-f574606c9ace" providerId="AD" clId="Web-{3AE5B797-7F80-3692-FF9B-C9F6B7B8FBCA}" dt="2022-06-23T20:49:32.648" v="258"/>
          <ac:spMkLst>
            <pc:docMk/>
            <pc:sldMk cId="2410311392" sldId="259"/>
            <ac:spMk id="3" creationId="{BD956FDB-81E4-5767-588B-356831676524}"/>
          </ac:spMkLst>
        </pc:spChg>
        <pc:spChg chg="add mod">
          <ac:chgData name="Zita Draper" userId="S::z.draper@uwtsd.ac.uk::b063123c-f51f-481b-b99c-f574606c9ace" providerId="AD" clId="Web-{3AE5B797-7F80-3692-FF9B-C9F6B7B8FBCA}" dt="2022-06-23T20:49:42.617" v="262"/>
          <ac:spMkLst>
            <pc:docMk/>
            <pc:sldMk cId="2410311392" sldId="259"/>
            <ac:spMk id="5" creationId="{B42F777A-5987-F8E3-67EE-A6AD772B2242}"/>
          </ac:spMkLst>
        </pc:spChg>
        <pc:spChg chg="add">
          <ac:chgData name="Zita Draper" userId="S::z.draper@uwtsd.ac.uk::b063123c-f51f-481b-b99c-f574606c9ace" providerId="AD" clId="Web-{3AE5B797-7F80-3692-FF9B-C9F6B7B8FBCA}" dt="2022-06-23T20:49:42.617" v="262"/>
          <ac:spMkLst>
            <pc:docMk/>
            <pc:sldMk cId="2410311392" sldId="259"/>
            <ac:spMk id="9" creationId="{278841E8-6B47-00FF-A94C-D685A795627A}"/>
          </ac:spMkLst>
        </pc:spChg>
        <pc:spChg chg="add">
          <ac:chgData name="Zita Draper" userId="S::z.draper@uwtsd.ac.uk::b063123c-f51f-481b-b99c-f574606c9ace" providerId="AD" clId="Web-{3AE5B797-7F80-3692-FF9B-C9F6B7B8FBCA}" dt="2022-06-23T20:49:42.617" v="262"/>
          <ac:spMkLst>
            <pc:docMk/>
            <pc:sldMk cId="2410311392" sldId="259"/>
            <ac:spMk id="12" creationId="{04812C46-200A-4DEB-A05E-3ED6C68C2387}"/>
          </ac:spMkLst>
        </pc:spChg>
        <pc:spChg chg="add">
          <ac:chgData name="Zita Draper" userId="S::z.draper@uwtsd.ac.uk::b063123c-f51f-481b-b99c-f574606c9ace" providerId="AD" clId="Web-{3AE5B797-7F80-3692-FF9B-C9F6B7B8FBCA}" dt="2022-06-23T20:49:42.617" v="262"/>
          <ac:spMkLst>
            <pc:docMk/>
            <pc:sldMk cId="2410311392" sldId="259"/>
            <ac:spMk id="14" creationId="{D1EA859B-E555-4109-94F3-6700E046E008}"/>
          </ac:spMkLst>
        </pc:spChg>
        <pc:picChg chg="add mod ord">
          <ac:chgData name="Zita Draper" userId="S::z.draper@uwtsd.ac.uk::b063123c-f51f-481b-b99c-f574606c9ace" providerId="AD" clId="Web-{3AE5B797-7F80-3692-FF9B-C9F6B7B8FBCA}" dt="2022-06-23T20:49:42.617" v="262"/>
          <ac:picMkLst>
            <pc:docMk/>
            <pc:sldMk cId="2410311392" sldId="259"/>
            <ac:picMk id="4" creationId="{D58A93B6-D1D3-F690-EC02-F88A9A635868}"/>
          </ac:picMkLst>
        </pc:picChg>
      </pc:sldChg>
      <pc:sldChg chg="addSp delSp modSp mod setBg">
        <pc:chgData name="Zita Draper" userId="S::z.draper@uwtsd.ac.uk::b063123c-f51f-481b-b99c-f574606c9ace" providerId="AD" clId="Web-{3AE5B797-7F80-3692-FF9B-C9F6B7B8FBCA}" dt="2022-06-23T20:50:44.325" v="264"/>
        <pc:sldMkLst>
          <pc:docMk/>
          <pc:sldMk cId="164611755" sldId="260"/>
        </pc:sldMkLst>
        <pc:spChg chg="mod ord">
          <ac:chgData name="Zita Draper" userId="S::z.draper@uwtsd.ac.uk::b063123c-f51f-481b-b99c-f574606c9ace" providerId="AD" clId="Web-{3AE5B797-7F80-3692-FF9B-C9F6B7B8FBCA}" dt="2022-06-23T20:50:44.325" v="264"/>
          <ac:spMkLst>
            <pc:docMk/>
            <pc:sldMk cId="164611755" sldId="260"/>
            <ac:spMk id="2" creationId="{976AA67D-568F-B388-0BD9-25B1E4D3A77C}"/>
          </ac:spMkLst>
        </pc:spChg>
        <pc:spChg chg="del">
          <ac:chgData name="Zita Draper" userId="S::z.draper@uwtsd.ac.uk::b063123c-f51f-481b-b99c-f574606c9ace" providerId="AD" clId="Web-{3AE5B797-7F80-3692-FF9B-C9F6B7B8FBCA}" dt="2022-06-23T20:50:26.433" v="263"/>
          <ac:spMkLst>
            <pc:docMk/>
            <pc:sldMk cId="164611755" sldId="260"/>
            <ac:spMk id="3" creationId="{6CA2F996-098A-0A28-7AFC-E884C3A05B93}"/>
          </ac:spMkLst>
        </pc:spChg>
        <pc:spChg chg="add">
          <ac:chgData name="Zita Draper" userId="S::z.draper@uwtsd.ac.uk::b063123c-f51f-481b-b99c-f574606c9ace" providerId="AD" clId="Web-{3AE5B797-7F80-3692-FF9B-C9F6B7B8FBCA}" dt="2022-06-23T20:50:44.325" v="264"/>
          <ac:spMkLst>
            <pc:docMk/>
            <pc:sldMk cId="164611755" sldId="260"/>
            <ac:spMk id="8" creationId="{080CC98D-92B6-6608-328E-10769F4F5040}"/>
          </ac:spMkLst>
        </pc:spChg>
        <pc:spChg chg="add">
          <ac:chgData name="Zita Draper" userId="S::z.draper@uwtsd.ac.uk::b063123c-f51f-481b-b99c-f574606c9ace" providerId="AD" clId="Web-{3AE5B797-7F80-3692-FF9B-C9F6B7B8FBCA}" dt="2022-06-23T20:50:44.325" v="264"/>
          <ac:spMkLst>
            <pc:docMk/>
            <pc:sldMk cId="164611755" sldId="260"/>
            <ac:spMk id="11" creationId="{04812C46-200A-4DEB-A05E-3ED6C68C2387}"/>
          </ac:spMkLst>
        </pc:spChg>
        <pc:spChg chg="add">
          <ac:chgData name="Zita Draper" userId="S::z.draper@uwtsd.ac.uk::b063123c-f51f-481b-b99c-f574606c9ace" providerId="AD" clId="Web-{3AE5B797-7F80-3692-FF9B-C9F6B7B8FBCA}" dt="2022-06-23T20:50:44.325" v="264"/>
          <ac:spMkLst>
            <pc:docMk/>
            <pc:sldMk cId="164611755" sldId="260"/>
            <ac:spMk id="13" creationId="{D1EA859B-E555-4109-94F3-6700E046E008}"/>
          </ac:spMkLst>
        </pc:spChg>
        <pc:picChg chg="add mod ord">
          <ac:chgData name="Zita Draper" userId="S::z.draper@uwtsd.ac.uk::b063123c-f51f-481b-b99c-f574606c9ace" providerId="AD" clId="Web-{3AE5B797-7F80-3692-FF9B-C9F6B7B8FBCA}" dt="2022-06-23T20:50:44.325" v="264"/>
          <ac:picMkLst>
            <pc:docMk/>
            <pc:sldMk cId="164611755" sldId="260"/>
            <ac:picMk id="4" creationId="{F0FD939E-4BB6-64F8-A313-6F31F433CC99}"/>
          </ac:picMkLst>
        </pc:picChg>
      </pc:sldChg>
      <pc:sldChg chg="modSp">
        <pc:chgData name="Zita Draper" userId="S::z.draper@uwtsd.ac.uk::b063123c-f51f-481b-b99c-f574606c9ace" providerId="AD" clId="Web-{3AE5B797-7F80-3692-FF9B-C9F6B7B8FBCA}" dt="2022-06-23T20:53:25.524" v="274" actId="20577"/>
        <pc:sldMkLst>
          <pc:docMk/>
          <pc:sldMk cId="2576486549" sldId="261"/>
        </pc:sldMkLst>
        <pc:spChg chg="mod">
          <ac:chgData name="Zita Draper" userId="S::z.draper@uwtsd.ac.uk::b063123c-f51f-481b-b99c-f574606c9ace" providerId="AD" clId="Web-{3AE5B797-7F80-3692-FF9B-C9F6B7B8FBCA}" dt="2022-06-23T20:53:25.524" v="274" actId="20577"/>
          <ac:spMkLst>
            <pc:docMk/>
            <pc:sldMk cId="2576486549" sldId="261"/>
            <ac:spMk id="2" creationId="{107A3DC0-F03A-F0FD-B505-D2E0A17B3F54}"/>
          </ac:spMkLst>
        </pc:spChg>
      </pc:sldChg>
      <pc:sldChg chg="modSp">
        <pc:chgData name="Zita Draper" userId="S::z.draper@uwtsd.ac.uk::b063123c-f51f-481b-b99c-f574606c9ace" providerId="AD" clId="Web-{3AE5B797-7F80-3692-FF9B-C9F6B7B8FBCA}" dt="2022-06-23T20:41:45.974" v="113" actId="20577"/>
        <pc:sldMkLst>
          <pc:docMk/>
          <pc:sldMk cId="1349827021" sldId="262"/>
        </pc:sldMkLst>
        <pc:spChg chg="mod">
          <ac:chgData name="Zita Draper" userId="S::z.draper@uwtsd.ac.uk::b063123c-f51f-481b-b99c-f574606c9ace" providerId="AD" clId="Web-{3AE5B797-7F80-3692-FF9B-C9F6B7B8FBCA}" dt="2022-06-23T20:41:45.974" v="113" actId="20577"/>
          <ac:spMkLst>
            <pc:docMk/>
            <pc:sldMk cId="1349827021" sldId="262"/>
            <ac:spMk id="2" creationId="{5EE34AF6-44BF-DDDF-079E-2BAB5F5951B3}"/>
          </ac:spMkLst>
        </pc:spChg>
      </pc:sldChg>
      <pc:sldChg chg="modSp">
        <pc:chgData name="Zita Draper" userId="S::z.draper@uwtsd.ac.uk::b063123c-f51f-481b-b99c-f574606c9ace" providerId="AD" clId="Web-{3AE5B797-7F80-3692-FF9B-C9F6B7B8FBCA}" dt="2022-06-23T20:41:55.131" v="119" actId="20577"/>
        <pc:sldMkLst>
          <pc:docMk/>
          <pc:sldMk cId="1382043859" sldId="263"/>
        </pc:sldMkLst>
        <pc:spChg chg="mod">
          <ac:chgData name="Zita Draper" userId="S::z.draper@uwtsd.ac.uk::b063123c-f51f-481b-b99c-f574606c9ace" providerId="AD" clId="Web-{3AE5B797-7F80-3692-FF9B-C9F6B7B8FBCA}" dt="2022-06-23T20:41:55.131" v="119" actId="20577"/>
          <ac:spMkLst>
            <pc:docMk/>
            <pc:sldMk cId="1382043859" sldId="263"/>
            <ac:spMk id="2" creationId="{A2BBFD40-DB8E-6B1C-C236-65AEF3B73852}"/>
          </ac:spMkLst>
        </pc:spChg>
      </pc:sldChg>
      <pc:sldChg chg="modSp">
        <pc:chgData name="Zita Draper" userId="S::z.draper@uwtsd.ac.uk::b063123c-f51f-481b-b99c-f574606c9ace" providerId="AD" clId="Web-{3AE5B797-7F80-3692-FF9B-C9F6B7B8FBCA}" dt="2022-06-23T20:42:35.493" v="125" actId="20577"/>
        <pc:sldMkLst>
          <pc:docMk/>
          <pc:sldMk cId="2920880170" sldId="264"/>
        </pc:sldMkLst>
        <pc:spChg chg="mod">
          <ac:chgData name="Zita Draper" userId="S::z.draper@uwtsd.ac.uk::b063123c-f51f-481b-b99c-f574606c9ace" providerId="AD" clId="Web-{3AE5B797-7F80-3692-FF9B-C9F6B7B8FBCA}" dt="2022-06-23T20:42:35.493" v="125" actId="20577"/>
          <ac:spMkLst>
            <pc:docMk/>
            <pc:sldMk cId="2920880170" sldId="264"/>
            <ac:spMk id="2" creationId="{EBF26432-8D5D-AFBC-FAB0-9DC6607C876D}"/>
          </ac:spMkLst>
        </pc:spChg>
      </pc:sldChg>
      <pc:sldChg chg="modSp">
        <pc:chgData name="Zita Draper" userId="S::z.draper@uwtsd.ac.uk::b063123c-f51f-481b-b99c-f574606c9ace" providerId="AD" clId="Web-{3AE5B797-7F80-3692-FF9B-C9F6B7B8FBCA}" dt="2022-06-23T20:42:43.541" v="139" actId="20577"/>
        <pc:sldMkLst>
          <pc:docMk/>
          <pc:sldMk cId="550476515" sldId="265"/>
        </pc:sldMkLst>
        <pc:spChg chg="mod">
          <ac:chgData name="Zita Draper" userId="S::z.draper@uwtsd.ac.uk::b063123c-f51f-481b-b99c-f574606c9ace" providerId="AD" clId="Web-{3AE5B797-7F80-3692-FF9B-C9F6B7B8FBCA}" dt="2022-06-23T20:42:43.541" v="139" actId="20577"/>
          <ac:spMkLst>
            <pc:docMk/>
            <pc:sldMk cId="550476515" sldId="265"/>
            <ac:spMk id="2" creationId="{92CDF339-F0AA-3CCA-9352-085A281EE697}"/>
          </ac:spMkLst>
        </pc:spChg>
      </pc:sldChg>
      <pc:sldChg chg="modSp">
        <pc:chgData name="Zita Draper" userId="S::z.draper@uwtsd.ac.uk::b063123c-f51f-481b-b99c-f574606c9ace" providerId="AD" clId="Web-{3AE5B797-7F80-3692-FF9B-C9F6B7B8FBCA}" dt="2022-06-23T20:43:33.122" v="164" actId="20577"/>
        <pc:sldMkLst>
          <pc:docMk/>
          <pc:sldMk cId="3868427730" sldId="266"/>
        </pc:sldMkLst>
        <pc:spChg chg="mod">
          <ac:chgData name="Zita Draper" userId="S::z.draper@uwtsd.ac.uk::b063123c-f51f-481b-b99c-f574606c9ace" providerId="AD" clId="Web-{3AE5B797-7F80-3692-FF9B-C9F6B7B8FBCA}" dt="2022-06-23T20:43:33.122" v="164" actId="20577"/>
          <ac:spMkLst>
            <pc:docMk/>
            <pc:sldMk cId="3868427730" sldId="266"/>
            <ac:spMk id="2" creationId="{29C3C92A-F38D-4BB2-276C-F5F2321815EC}"/>
          </ac:spMkLst>
        </pc:spChg>
      </pc:sldChg>
      <pc:sldChg chg="modSp">
        <pc:chgData name="Zita Draper" userId="S::z.draper@uwtsd.ac.uk::b063123c-f51f-481b-b99c-f574606c9ace" providerId="AD" clId="Web-{3AE5B797-7F80-3692-FF9B-C9F6B7B8FBCA}" dt="2022-06-23T20:44:53.112" v="187" actId="20577"/>
        <pc:sldMkLst>
          <pc:docMk/>
          <pc:sldMk cId="1121170898" sldId="267"/>
        </pc:sldMkLst>
        <pc:spChg chg="mod">
          <ac:chgData name="Zita Draper" userId="S::z.draper@uwtsd.ac.uk::b063123c-f51f-481b-b99c-f574606c9ace" providerId="AD" clId="Web-{3AE5B797-7F80-3692-FF9B-C9F6B7B8FBCA}" dt="2022-06-23T20:44:53.112" v="187" actId="20577"/>
          <ac:spMkLst>
            <pc:docMk/>
            <pc:sldMk cId="1121170898" sldId="267"/>
            <ac:spMk id="2" creationId="{5670654F-CA41-0B56-DDC2-789085DCC399}"/>
          </ac:spMkLst>
        </pc:spChg>
      </pc:sldChg>
      <pc:sldChg chg="modSp">
        <pc:chgData name="Zita Draper" userId="S::z.draper@uwtsd.ac.uk::b063123c-f51f-481b-b99c-f574606c9ace" providerId="AD" clId="Web-{3AE5B797-7F80-3692-FF9B-C9F6B7B8FBCA}" dt="2022-06-23T20:45:30.537" v="208" actId="20577"/>
        <pc:sldMkLst>
          <pc:docMk/>
          <pc:sldMk cId="1707556147" sldId="268"/>
        </pc:sldMkLst>
        <pc:spChg chg="mod">
          <ac:chgData name="Zita Draper" userId="S::z.draper@uwtsd.ac.uk::b063123c-f51f-481b-b99c-f574606c9ace" providerId="AD" clId="Web-{3AE5B797-7F80-3692-FF9B-C9F6B7B8FBCA}" dt="2022-06-23T20:45:30.537" v="208" actId="20577"/>
          <ac:spMkLst>
            <pc:docMk/>
            <pc:sldMk cId="1707556147" sldId="268"/>
            <ac:spMk id="2" creationId="{2064040A-F6BD-79DA-6C51-2D89D4AA90D5}"/>
          </ac:spMkLst>
        </pc:spChg>
      </pc:sldChg>
      <pc:sldChg chg="modSp">
        <pc:chgData name="Zita Draper" userId="S::z.draper@uwtsd.ac.uk::b063123c-f51f-481b-b99c-f574606c9ace" providerId="AD" clId="Web-{3AE5B797-7F80-3692-FF9B-C9F6B7B8FBCA}" dt="2022-06-23T20:45:33.943" v="210" actId="20577"/>
        <pc:sldMkLst>
          <pc:docMk/>
          <pc:sldMk cId="3300358243" sldId="269"/>
        </pc:sldMkLst>
        <pc:spChg chg="mod">
          <ac:chgData name="Zita Draper" userId="S::z.draper@uwtsd.ac.uk::b063123c-f51f-481b-b99c-f574606c9ace" providerId="AD" clId="Web-{3AE5B797-7F80-3692-FF9B-C9F6B7B8FBCA}" dt="2022-06-23T20:45:33.943" v="210" actId="20577"/>
          <ac:spMkLst>
            <pc:docMk/>
            <pc:sldMk cId="3300358243" sldId="269"/>
            <ac:spMk id="2" creationId="{902A4E99-E577-D31E-7B3B-7B9E73314487}"/>
          </ac:spMkLst>
        </pc:spChg>
      </pc:sldChg>
      <pc:sldChg chg="modSp">
        <pc:chgData name="Zita Draper" userId="S::z.draper@uwtsd.ac.uk::b063123c-f51f-481b-b99c-f574606c9ace" providerId="AD" clId="Web-{3AE5B797-7F80-3692-FF9B-C9F6B7B8FBCA}" dt="2022-06-23T20:46:27.291" v="235" actId="20577"/>
        <pc:sldMkLst>
          <pc:docMk/>
          <pc:sldMk cId="1946121366" sldId="270"/>
        </pc:sldMkLst>
        <pc:spChg chg="mod">
          <ac:chgData name="Zita Draper" userId="S::z.draper@uwtsd.ac.uk::b063123c-f51f-481b-b99c-f574606c9ace" providerId="AD" clId="Web-{3AE5B797-7F80-3692-FF9B-C9F6B7B8FBCA}" dt="2022-06-23T20:46:27.291" v="235" actId="20577"/>
          <ac:spMkLst>
            <pc:docMk/>
            <pc:sldMk cId="1946121366" sldId="270"/>
            <ac:spMk id="2" creationId="{99F48080-ACFF-C42C-C5D1-F1AA1A4C3734}"/>
          </ac:spMkLst>
        </pc:spChg>
      </pc:sldChg>
      <pc:sldChg chg="modSp">
        <pc:chgData name="Zita Draper" userId="S::z.draper@uwtsd.ac.uk::b063123c-f51f-481b-b99c-f574606c9ace" providerId="AD" clId="Web-{3AE5B797-7F80-3692-FF9B-C9F6B7B8FBCA}" dt="2022-06-23T20:46:43.526" v="250" actId="20577"/>
        <pc:sldMkLst>
          <pc:docMk/>
          <pc:sldMk cId="2956499713" sldId="271"/>
        </pc:sldMkLst>
        <pc:spChg chg="mod">
          <ac:chgData name="Zita Draper" userId="S::z.draper@uwtsd.ac.uk::b063123c-f51f-481b-b99c-f574606c9ace" providerId="AD" clId="Web-{3AE5B797-7F80-3692-FF9B-C9F6B7B8FBCA}" dt="2022-06-23T20:46:43.526" v="250" actId="20577"/>
          <ac:spMkLst>
            <pc:docMk/>
            <pc:sldMk cId="2956499713" sldId="271"/>
            <ac:spMk id="2" creationId="{CA16B37C-791F-68D6-B8A2-F60FF565C5B4}"/>
          </ac:spMkLst>
        </pc:spChg>
      </pc:sldChg>
      <pc:sldChg chg="del">
        <pc:chgData name="Zita Draper" userId="S::z.draper@uwtsd.ac.uk::b063123c-f51f-481b-b99c-f574606c9ace" providerId="AD" clId="Web-{3AE5B797-7F80-3692-FF9B-C9F6B7B8FBCA}" dt="2022-06-23T20:46:48.183" v="251"/>
        <pc:sldMkLst>
          <pc:docMk/>
          <pc:sldMk cId="2119363762" sldId="272"/>
        </pc:sldMkLst>
      </pc:sldChg>
      <pc:sldChg chg="del">
        <pc:chgData name="Zita Draper" userId="S::z.draper@uwtsd.ac.uk::b063123c-f51f-481b-b99c-f574606c9ace" providerId="AD" clId="Web-{3AE5B797-7F80-3692-FF9B-C9F6B7B8FBCA}" dt="2022-06-23T20:46:51.715" v="252"/>
        <pc:sldMkLst>
          <pc:docMk/>
          <pc:sldMk cId="808376989" sldId="273"/>
        </pc:sldMkLst>
      </pc:sldChg>
      <pc:sldChg chg="del">
        <pc:chgData name="Zita Draper" userId="S::z.draper@uwtsd.ac.uk::b063123c-f51f-481b-b99c-f574606c9ace" providerId="AD" clId="Web-{3AE5B797-7F80-3692-FF9B-C9F6B7B8FBCA}" dt="2022-06-23T20:46:54.980" v="253"/>
        <pc:sldMkLst>
          <pc:docMk/>
          <pc:sldMk cId="4057863006" sldId="274"/>
        </pc:sldMkLst>
      </pc:sldChg>
      <pc:sldChg chg="del">
        <pc:chgData name="Zita Draper" userId="S::z.draper@uwtsd.ac.uk::b063123c-f51f-481b-b99c-f574606c9ace" providerId="AD" clId="Web-{3AE5B797-7F80-3692-FF9B-C9F6B7B8FBCA}" dt="2022-06-23T20:46:58.387" v="254"/>
        <pc:sldMkLst>
          <pc:docMk/>
          <pc:sldMk cId="2527553488" sldId="275"/>
        </pc:sldMkLst>
      </pc:sldChg>
      <pc:sldChg chg="modSp">
        <pc:chgData name="Zita Draper" userId="S::z.draper@uwtsd.ac.uk::b063123c-f51f-481b-b99c-f574606c9ace" providerId="AD" clId="Web-{3AE5B797-7F80-3692-FF9B-C9F6B7B8FBCA}" dt="2022-06-23T20:39:37.324" v="59" actId="20577"/>
        <pc:sldMkLst>
          <pc:docMk/>
          <pc:sldMk cId="1338243264" sldId="276"/>
        </pc:sldMkLst>
        <pc:spChg chg="mod">
          <ac:chgData name="Zita Draper" userId="S::z.draper@uwtsd.ac.uk::b063123c-f51f-481b-b99c-f574606c9ace" providerId="AD" clId="Web-{3AE5B797-7F80-3692-FF9B-C9F6B7B8FBCA}" dt="2022-06-23T20:39:37.324" v="59" actId="20577"/>
          <ac:spMkLst>
            <pc:docMk/>
            <pc:sldMk cId="1338243264" sldId="276"/>
            <ac:spMk id="2" creationId="{7DB817C2-C9F8-06A4-DC13-68F163165336}"/>
          </ac:spMkLst>
        </pc:spChg>
      </pc:sldChg>
      <pc:sldChg chg="addSp delSp modSp">
        <pc:chgData name="Zita Draper" userId="S::z.draper@uwtsd.ac.uk::b063123c-f51f-481b-b99c-f574606c9ace" providerId="AD" clId="Web-{3AE5B797-7F80-3692-FF9B-C9F6B7B8FBCA}" dt="2022-06-23T20:53:07.273" v="270"/>
        <pc:sldMkLst>
          <pc:docMk/>
          <pc:sldMk cId="4096522245" sldId="277"/>
        </pc:sldMkLst>
        <pc:spChg chg="mod">
          <ac:chgData name="Zita Draper" userId="S::z.draper@uwtsd.ac.uk::b063123c-f51f-481b-b99c-f574606c9ace" providerId="AD" clId="Web-{3AE5B797-7F80-3692-FF9B-C9F6B7B8FBCA}" dt="2022-06-23T20:38:37.882" v="51" actId="20577"/>
          <ac:spMkLst>
            <pc:docMk/>
            <pc:sldMk cId="4096522245" sldId="277"/>
            <ac:spMk id="2" creationId="{9674A398-0F04-F2B0-3233-34FCC3D8C6B4}"/>
          </ac:spMkLst>
        </pc:spChg>
        <pc:spChg chg="del">
          <ac:chgData name="Zita Draper" userId="S::z.draper@uwtsd.ac.uk::b063123c-f51f-481b-b99c-f574606c9ace" providerId="AD" clId="Web-{3AE5B797-7F80-3692-FF9B-C9F6B7B8FBCA}" dt="2022-06-23T20:52:49.334" v="265"/>
          <ac:spMkLst>
            <pc:docMk/>
            <pc:sldMk cId="4096522245" sldId="277"/>
            <ac:spMk id="3" creationId="{83B0FADD-D698-7D32-C20E-B8E717CCF7D7}"/>
          </ac:spMkLst>
        </pc:spChg>
        <pc:spChg chg="add del mod">
          <ac:chgData name="Zita Draper" userId="S::z.draper@uwtsd.ac.uk::b063123c-f51f-481b-b99c-f574606c9ace" providerId="AD" clId="Web-{3AE5B797-7F80-3692-FF9B-C9F6B7B8FBCA}" dt="2022-06-23T20:53:07.257" v="269"/>
          <ac:spMkLst>
            <pc:docMk/>
            <pc:sldMk cId="4096522245" sldId="277"/>
            <ac:spMk id="5" creationId="{E71DCBB9-E648-7191-9FB4-E70EBA051CE7}"/>
          </ac:spMkLst>
        </pc:spChg>
        <pc:spChg chg="add mod">
          <ac:chgData name="Zita Draper" userId="S::z.draper@uwtsd.ac.uk::b063123c-f51f-481b-b99c-f574606c9ace" providerId="AD" clId="Web-{3AE5B797-7F80-3692-FF9B-C9F6B7B8FBCA}" dt="2022-06-23T20:53:07.273" v="270"/>
          <ac:spMkLst>
            <pc:docMk/>
            <pc:sldMk cId="4096522245" sldId="277"/>
            <ac:spMk id="8" creationId="{68830238-86A9-6A0B-9D80-9CA66174560D}"/>
          </ac:spMkLst>
        </pc:spChg>
        <pc:picChg chg="add del mod ord">
          <ac:chgData name="Zita Draper" userId="S::z.draper@uwtsd.ac.uk::b063123c-f51f-481b-b99c-f574606c9ace" providerId="AD" clId="Web-{3AE5B797-7F80-3692-FF9B-C9F6B7B8FBCA}" dt="2022-06-23T20:53:07.273" v="270"/>
          <ac:picMkLst>
            <pc:docMk/>
            <pc:sldMk cId="4096522245" sldId="277"/>
            <ac:picMk id="4" creationId="{A2F14D5E-A268-916A-372D-037BF9B59134}"/>
          </ac:picMkLst>
        </pc:picChg>
      </pc:sldChg>
      <pc:sldChg chg="ord">
        <pc:chgData name="Zita Draper" userId="S::z.draper@uwtsd.ac.uk::b063123c-f51f-481b-b99c-f574606c9ace" providerId="AD" clId="Web-{3AE5B797-7F80-3692-FF9B-C9F6B7B8FBCA}" dt="2022-06-23T20:47:09.528" v="255"/>
        <pc:sldMkLst>
          <pc:docMk/>
          <pc:sldMk cId="1687236934" sldId="278"/>
        </pc:sldMkLst>
      </pc:sldChg>
      <pc:sldChg chg="ord">
        <pc:chgData name="Zita Draper" userId="S::z.draper@uwtsd.ac.uk::b063123c-f51f-481b-b99c-f574606c9ace" providerId="AD" clId="Web-{3AE5B797-7F80-3692-FF9B-C9F6B7B8FBCA}" dt="2022-06-23T20:47:12.372" v="256"/>
        <pc:sldMkLst>
          <pc:docMk/>
          <pc:sldMk cId="958482510" sldId="279"/>
        </pc:sldMkLst>
      </pc:sldChg>
      <pc:sldChg chg="del">
        <pc:chgData name="Zita Draper" userId="S::z.draper@uwtsd.ac.uk::b063123c-f51f-481b-b99c-f574606c9ace" providerId="AD" clId="Web-{3AE5B797-7F80-3692-FF9B-C9F6B7B8FBCA}" dt="2022-06-23T20:48:42.816" v="257"/>
        <pc:sldMkLst>
          <pc:docMk/>
          <pc:sldMk cId="1942365752" sldId="281"/>
        </pc:sldMkLst>
      </pc:sldChg>
    </pc:docChg>
  </pc:docChgLst>
  <pc:docChgLst>
    <pc:chgData name="Zita Draper" userId="S::z.draper@uwtsd.ac.uk::b063123c-f51f-481b-b99c-f574606c9ace" providerId="AD" clId="Web-{4A589DE5-5B07-43A1-60CA-6908F9306EC6}"/>
    <pc:docChg chg="addSld modSld">
      <pc:chgData name="Zita Draper" userId="S::z.draper@uwtsd.ac.uk::b063123c-f51f-481b-b99c-f574606c9ace" providerId="AD" clId="Web-{4A589DE5-5B07-43A1-60CA-6908F9306EC6}" dt="2022-06-27T08:25:55.041" v="7"/>
      <pc:docMkLst>
        <pc:docMk/>
      </pc:docMkLst>
      <pc:sldChg chg="delSp modSp">
        <pc:chgData name="Zita Draper" userId="S::z.draper@uwtsd.ac.uk::b063123c-f51f-481b-b99c-f574606c9ace" providerId="AD" clId="Web-{4A589DE5-5B07-43A1-60CA-6908F9306EC6}" dt="2022-06-27T08:22:20.240" v="6"/>
        <pc:sldMkLst>
          <pc:docMk/>
          <pc:sldMk cId="1382043859" sldId="263"/>
        </pc:sldMkLst>
        <pc:spChg chg="mod">
          <ac:chgData name="Zita Draper" userId="S::z.draper@uwtsd.ac.uk::b063123c-f51f-481b-b99c-f574606c9ace" providerId="AD" clId="Web-{4A589DE5-5B07-43A1-60CA-6908F9306EC6}" dt="2022-06-27T08:22:12.584" v="4" actId="14100"/>
          <ac:spMkLst>
            <pc:docMk/>
            <pc:sldMk cId="1382043859" sldId="263"/>
            <ac:spMk id="3" creationId="{D7D354A7-9ED6-9774-C3CF-CE1B25FDA175}"/>
          </ac:spMkLst>
        </pc:spChg>
        <pc:spChg chg="del mod">
          <ac:chgData name="Zita Draper" userId="S::z.draper@uwtsd.ac.uk::b063123c-f51f-481b-b99c-f574606c9ace" providerId="AD" clId="Web-{4A589DE5-5B07-43A1-60CA-6908F9306EC6}" dt="2022-06-27T08:22:20.240" v="6"/>
          <ac:spMkLst>
            <pc:docMk/>
            <pc:sldMk cId="1382043859" sldId="263"/>
            <ac:spMk id="5" creationId="{88D63609-1706-AAA7-5C38-254F9A1C4EED}"/>
          </ac:spMkLst>
        </pc:spChg>
      </pc:sldChg>
      <pc:sldChg chg="new">
        <pc:chgData name="Zita Draper" userId="S::z.draper@uwtsd.ac.uk::b063123c-f51f-481b-b99c-f574606c9ace" providerId="AD" clId="Web-{4A589DE5-5B07-43A1-60CA-6908F9306EC6}" dt="2022-06-27T08:25:55.041" v="7"/>
        <pc:sldMkLst>
          <pc:docMk/>
          <pc:sldMk cId="2835221122" sldId="290"/>
        </pc:sldMkLst>
      </pc:sldChg>
    </pc:docChg>
  </pc:docChgLst>
  <pc:docChgLst>
    <pc:chgData name="Zita Draper" userId="S::z.draper@uwtsd.ac.uk::b063123c-f51f-481b-b99c-f574606c9ace" providerId="AD" clId="Web-{0AF12086-DADC-F6C1-32C3-8B68C77B5AA6}"/>
    <pc:docChg chg="modSld">
      <pc:chgData name="Zita Draper" userId="S::z.draper@uwtsd.ac.uk::b063123c-f51f-481b-b99c-f574606c9ace" providerId="AD" clId="Web-{0AF12086-DADC-F6C1-32C3-8B68C77B5AA6}" dt="2022-06-25T20:43:32.845" v="0"/>
      <pc:docMkLst>
        <pc:docMk/>
      </pc:docMkLst>
      <pc:sldChg chg="delSp">
        <pc:chgData name="Zita Draper" userId="S::z.draper@uwtsd.ac.uk::b063123c-f51f-481b-b99c-f574606c9ace" providerId="AD" clId="Web-{0AF12086-DADC-F6C1-32C3-8B68C77B5AA6}" dt="2022-06-25T20:43:32.845" v="0"/>
        <pc:sldMkLst>
          <pc:docMk/>
          <pc:sldMk cId="2410311392" sldId="259"/>
        </pc:sldMkLst>
        <pc:spChg chg="del">
          <ac:chgData name="Zita Draper" userId="S::z.draper@uwtsd.ac.uk::b063123c-f51f-481b-b99c-f574606c9ace" providerId="AD" clId="Web-{0AF12086-DADC-F6C1-32C3-8B68C77B5AA6}" dt="2022-06-25T20:43:32.845" v="0"/>
          <ac:spMkLst>
            <pc:docMk/>
            <pc:sldMk cId="2410311392" sldId="259"/>
            <ac:spMk id="5" creationId="{B42F777A-5987-F8E3-67EE-A6AD772B2242}"/>
          </ac:spMkLst>
        </pc:spChg>
      </pc:sldChg>
    </pc:docChg>
  </pc:docChgLst>
  <pc:docChgLst>
    <pc:chgData name="Zita Draper" userId="S::z.draper@uwtsd.ac.uk::b063123c-f51f-481b-b99c-f574606c9ace" providerId="AD" clId="Web-{21818874-9AF6-40DD-98C0-2ED5E419276F}"/>
    <pc:docChg chg="addSld delSld modSld sldOrd modMainMaster">
      <pc:chgData name="Zita Draper" userId="S::z.draper@uwtsd.ac.uk::b063123c-f51f-481b-b99c-f574606c9ace" providerId="AD" clId="Web-{21818874-9AF6-40DD-98C0-2ED5E419276F}" dt="2022-06-26T21:45:19.724" v="3047"/>
      <pc:docMkLst>
        <pc:docMk/>
      </pc:docMkLst>
      <pc:sldChg chg="mod">
        <pc:chgData name="Zita Draper" userId="S::z.draper@uwtsd.ac.uk::b063123c-f51f-481b-b99c-f574606c9ace" providerId="AD" clId="Web-{21818874-9AF6-40DD-98C0-2ED5E419276F}" dt="2022-06-26T20:41:01.391" v="1774"/>
        <pc:sldMkLst>
          <pc:docMk/>
          <pc:sldMk cId="109857222" sldId="256"/>
        </pc:sldMkLst>
      </pc:sldChg>
      <pc:sldChg chg="mod">
        <pc:chgData name="Zita Draper" userId="S::z.draper@uwtsd.ac.uk::b063123c-f51f-481b-b99c-f574606c9ace" providerId="AD" clId="Web-{21818874-9AF6-40DD-98C0-2ED5E419276F}" dt="2022-06-26T20:41:01.391" v="1774"/>
        <pc:sldMkLst>
          <pc:docMk/>
          <pc:sldMk cId="1241300433" sldId="257"/>
        </pc:sldMkLst>
      </pc:sldChg>
      <pc:sldChg chg="mod">
        <pc:chgData name="Zita Draper" userId="S::z.draper@uwtsd.ac.uk::b063123c-f51f-481b-b99c-f574606c9ace" providerId="AD" clId="Web-{21818874-9AF6-40DD-98C0-2ED5E419276F}" dt="2022-06-26T20:41:01.391" v="1774"/>
        <pc:sldMkLst>
          <pc:docMk/>
          <pc:sldMk cId="2625577828" sldId="258"/>
        </pc:sldMkLst>
      </pc:sldChg>
      <pc:sldChg chg="modSp mod">
        <pc:chgData name="Zita Draper" userId="S::z.draper@uwtsd.ac.uk::b063123c-f51f-481b-b99c-f574606c9ace" providerId="AD" clId="Web-{21818874-9AF6-40DD-98C0-2ED5E419276F}" dt="2022-06-26T20:41:01.391" v="1774"/>
        <pc:sldMkLst>
          <pc:docMk/>
          <pc:sldMk cId="2410311392" sldId="259"/>
        </pc:sldMkLst>
        <pc:spChg chg="mod">
          <ac:chgData name="Zita Draper" userId="S::z.draper@uwtsd.ac.uk::b063123c-f51f-481b-b99c-f574606c9ace" providerId="AD" clId="Web-{21818874-9AF6-40DD-98C0-2ED5E419276F}" dt="2022-06-26T17:50:02.456" v="128" actId="20577"/>
          <ac:spMkLst>
            <pc:docMk/>
            <pc:sldMk cId="2410311392" sldId="259"/>
            <ac:spMk id="9" creationId="{278841E8-6B47-00FF-A94C-D685A795627A}"/>
          </ac:spMkLst>
        </pc:spChg>
      </pc:sldChg>
      <pc:sldChg chg="modSp mod">
        <pc:chgData name="Zita Draper" userId="S::z.draper@uwtsd.ac.uk::b063123c-f51f-481b-b99c-f574606c9ace" providerId="AD" clId="Web-{21818874-9AF6-40DD-98C0-2ED5E419276F}" dt="2022-06-26T20:41:01.391" v="1774"/>
        <pc:sldMkLst>
          <pc:docMk/>
          <pc:sldMk cId="164611755" sldId="260"/>
        </pc:sldMkLst>
        <pc:spChg chg="mod">
          <ac:chgData name="Zita Draper" userId="S::z.draper@uwtsd.ac.uk::b063123c-f51f-481b-b99c-f574606c9ace" providerId="AD" clId="Web-{21818874-9AF6-40DD-98C0-2ED5E419276F}" dt="2022-06-26T17:50:46.286" v="150" actId="20577"/>
          <ac:spMkLst>
            <pc:docMk/>
            <pc:sldMk cId="164611755" sldId="260"/>
            <ac:spMk id="2" creationId="{976AA67D-568F-B388-0BD9-25B1E4D3A77C}"/>
          </ac:spMkLst>
        </pc:spChg>
        <pc:spChg chg="mod">
          <ac:chgData name="Zita Draper" userId="S::z.draper@uwtsd.ac.uk::b063123c-f51f-481b-b99c-f574606c9ace" providerId="AD" clId="Web-{21818874-9AF6-40DD-98C0-2ED5E419276F}" dt="2022-06-26T17:57:39.551" v="321" actId="20577"/>
          <ac:spMkLst>
            <pc:docMk/>
            <pc:sldMk cId="164611755" sldId="260"/>
            <ac:spMk id="8" creationId="{080CC98D-92B6-6608-328E-10769F4F5040}"/>
          </ac:spMkLst>
        </pc:spChg>
      </pc:sldChg>
      <pc:sldChg chg="addSp delSp modSp mod">
        <pc:chgData name="Zita Draper" userId="S::z.draper@uwtsd.ac.uk::b063123c-f51f-481b-b99c-f574606c9ace" providerId="AD" clId="Web-{21818874-9AF6-40DD-98C0-2ED5E419276F}" dt="2022-06-26T20:41:01.391" v="1774"/>
        <pc:sldMkLst>
          <pc:docMk/>
          <pc:sldMk cId="2576486549" sldId="261"/>
        </pc:sldMkLst>
        <pc:spChg chg="mod">
          <ac:chgData name="Zita Draper" userId="S::z.draper@uwtsd.ac.uk::b063123c-f51f-481b-b99c-f574606c9ace" providerId="AD" clId="Web-{21818874-9AF6-40DD-98C0-2ED5E419276F}" dt="2022-06-26T17:51:05.239" v="152" actId="20577"/>
          <ac:spMkLst>
            <pc:docMk/>
            <pc:sldMk cId="2576486549" sldId="261"/>
            <ac:spMk id="2" creationId="{107A3DC0-F03A-F0FD-B505-D2E0A17B3F54}"/>
          </ac:spMkLst>
        </pc:spChg>
        <pc:spChg chg="del">
          <ac:chgData name="Zita Draper" userId="S::z.draper@uwtsd.ac.uk::b063123c-f51f-481b-b99c-f574606c9ace" providerId="AD" clId="Web-{21818874-9AF6-40DD-98C0-2ED5E419276F}" dt="2022-06-26T18:01:23.512" v="376"/>
          <ac:spMkLst>
            <pc:docMk/>
            <pc:sldMk cId="2576486549" sldId="261"/>
            <ac:spMk id="3" creationId="{EDCEAB65-A3FA-1543-ADD1-BBFD82E1E848}"/>
          </ac:spMkLst>
        </pc:spChg>
        <pc:spChg chg="add del mod">
          <ac:chgData name="Zita Draper" userId="S::z.draper@uwtsd.ac.uk::b063123c-f51f-481b-b99c-f574606c9ace" providerId="AD" clId="Web-{21818874-9AF6-40DD-98C0-2ED5E419276F}" dt="2022-06-26T18:56:09.732" v="573"/>
          <ac:spMkLst>
            <pc:docMk/>
            <pc:sldMk cId="2576486549" sldId="261"/>
            <ac:spMk id="4" creationId="{32D5FDB0-EF46-1E58-01F9-EB1391F8FCD7}"/>
          </ac:spMkLst>
        </pc:spChg>
        <pc:spChg chg="add del">
          <ac:chgData name="Zita Draper" userId="S::z.draper@uwtsd.ac.uk::b063123c-f51f-481b-b99c-f574606c9ace" providerId="AD" clId="Web-{21818874-9AF6-40DD-98C0-2ED5E419276F}" dt="2022-06-26T17:58:24.115" v="323"/>
          <ac:spMkLst>
            <pc:docMk/>
            <pc:sldMk cId="2576486549" sldId="261"/>
            <ac:spMk id="4" creationId="{9573CAC8-E60B-ED85-301E-1FF33768FF1E}"/>
          </ac:spMkLst>
        </pc:spChg>
        <pc:spChg chg="add del">
          <ac:chgData name="Zita Draper" userId="S::z.draper@uwtsd.ac.uk::b063123c-f51f-481b-b99c-f574606c9ace" providerId="AD" clId="Web-{21818874-9AF6-40DD-98C0-2ED5E419276F}" dt="2022-06-26T18:57:38.829" v="583"/>
          <ac:spMkLst>
            <pc:docMk/>
            <pc:sldMk cId="2576486549" sldId="261"/>
            <ac:spMk id="5" creationId="{AA4F704E-5D2D-B91D-8000-065702F79370}"/>
          </ac:spMkLst>
        </pc:spChg>
        <pc:spChg chg="add mod">
          <ac:chgData name="Zita Draper" userId="S::z.draper@uwtsd.ac.uk::b063123c-f51f-481b-b99c-f574606c9ace" providerId="AD" clId="Web-{21818874-9AF6-40DD-98C0-2ED5E419276F}" dt="2022-06-26T18:58:00.220" v="587" actId="14100"/>
          <ac:spMkLst>
            <pc:docMk/>
            <pc:sldMk cId="2576486549" sldId="261"/>
            <ac:spMk id="6" creationId="{79DC4396-2949-E2F6-7BB4-61FC5F6FBA57}"/>
          </ac:spMkLst>
        </pc:spChg>
        <pc:spChg chg="add del mod">
          <ac:chgData name="Zita Draper" userId="S::z.draper@uwtsd.ac.uk::b063123c-f51f-481b-b99c-f574606c9ace" providerId="AD" clId="Web-{21818874-9AF6-40DD-98C0-2ED5E419276F}" dt="2022-06-26T18:01:43.372" v="382"/>
          <ac:spMkLst>
            <pc:docMk/>
            <pc:sldMk cId="2576486549" sldId="261"/>
            <ac:spMk id="8" creationId="{1478B515-C0D0-D6BE-2DA5-5DE7A3E3469D}"/>
          </ac:spMkLst>
        </pc:spChg>
        <pc:spChg chg="add del mod">
          <ac:chgData name="Zita Draper" userId="S::z.draper@uwtsd.ac.uk::b063123c-f51f-481b-b99c-f574606c9ace" providerId="AD" clId="Web-{21818874-9AF6-40DD-98C0-2ED5E419276F}" dt="2022-06-26T18:59:13.769" v="596"/>
          <ac:spMkLst>
            <pc:docMk/>
            <pc:sldMk cId="2576486549" sldId="261"/>
            <ac:spMk id="9" creationId="{07FBE794-CD27-1A35-4C27-9D0E21334267}"/>
          </ac:spMkLst>
        </pc:spChg>
        <pc:spChg chg="add mod">
          <ac:chgData name="Zita Draper" userId="S::z.draper@uwtsd.ac.uk::b063123c-f51f-481b-b99c-f574606c9ace" providerId="AD" clId="Web-{21818874-9AF6-40DD-98C0-2ED5E419276F}" dt="2022-06-26T18:57:56.189" v="586" actId="1076"/>
          <ac:spMkLst>
            <pc:docMk/>
            <pc:sldMk cId="2576486549" sldId="261"/>
            <ac:spMk id="11" creationId="{30E3B9EC-E6C1-A461-4E17-AD750F100C40}"/>
          </ac:spMkLst>
        </pc:spChg>
        <pc:picChg chg="add mod">
          <ac:chgData name="Zita Draper" userId="S::z.draper@uwtsd.ac.uk::b063123c-f51f-481b-b99c-f574606c9ace" providerId="AD" clId="Web-{21818874-9AF6-40DD-98C0-2ED5E419276F}" dt="2022-06-26T18:58:07.502" v="588" actId="1076"/>
          <ac:picMkLst>
            <pc:docMk/>
            <pc:sldMk cId="2576486549" sldId="261"/>
            <ac:picMk id="3" creationId="{183E9AB3-733E-AE81-7DB7-C9F00B0691C7}"/>
          </ac:picMkLst>
        </pc:picChg>
        <pc:picChg chg="add del mod ord">
          <ac:chgData name="Zita Draper" userId="S::z.draper@uwtsd.ac.uk::b063123c-f51f-481b-b99c-f574606c9ace" providerId="AD" clId="Web-{21818874-9AF6-40DD-98C0-2ED5E419276F}" dt="2022-06-26T18:01:43.388" v="383"/>
          <ac:picMkLst>
            <pc:docMk/>
            <pc:sldMk cId="2576486549" sldId="261"/>
            <ac:picMk id="7" creationId="{0CA5F0F4-A75D-AECF-326B-3798BF72917A}"/>
          </ac:picMkLst>
        </pc:picChg>
        <pc:picChg chg="add mod">
          <ac:chgData name="Zita Draper" userId="S::z.draper@uwtsd.ac.uk::b063123c-f51f-481b-b99c-f574606c9ace" providerId="AD" clId="Web-{21818874-9AF6-40DD-98C0-2ED5E419276F}" dt="2022-06-26T18:59:24.910" v="600" actId="14100"/>
          <ac:picMkLst>
            <pc:docMk/>
            <pc:sldMk cId="2576486549" sldId="261"/>
            <ac:picMk id="8" creationId="{1FBEEDF9-10F8-3B28-D682-1A75D4E12DC5}"/>
          </ac:picMkLst>
        </pc:picChg>
      </pc:sldChg>
      <pc:sldChg chg="addSp modSp mod setBg">
        <pc:chgData name="Zita Draper" userId="S::z.draper@uwtsd.ac.uk::b063123c-f51f-481b-b99c-f574606c9ace" providerId="AD" clId="Web-{21818874-9AF6-40DD-98C0-2ED5E419276F}" dt="2022-06-26T20:41:01.391" v="1774"/>
        <pc:sldMkLst>
          <pc:docMk/>
          <pc:sldMk cId="1349827021" sldId="262"/>
        </pc:sldMkLst>
        <pc:spChg chg="mod">
          <ac:chgData name="Zita Draper" userId="S::z.draper@uwtsd.ac.uk::b063123c-f51f-481b-b99c-f574606c9ace" providerId="AD" clId="Web-{21818874-9AF6-40DD-98C0-2ED5E419276F}" dt="2022-06-26T19:02:26.356" v="757" actId="20577"/>
          <ac:spMkLst>
            <pc:docMk/>
            <pc:sldMk cId="1349827021" sldId="262"/>
            <ac:spMk id="2" creationId="{5EE34AF6-44BF-DDDF-079E-2BAB5F5951B3}"/>
          </ac:spMkLst>
        </pc:spChg>
        <pc:spChg chg="mod">
          <ac:chgData name="Zita Draper" userId="S::z.draper@uwtsd.ac.uk::b063123c-f51f-481b-b99c-f574606c9ace" providerId="AD" clId="Web-{21818874-9AF6-40DD-98C0-2ED5E419276F}" dt="2022-06-26T19:02:16.043" v="754"/>
          <ac:spMkLst>
            <pc:docMk/>
            <pc:sldMk cId="1349827021" sldId="262"/>
            <ac:spMk id="3" creationId="{25F9B700-0FC3-DA58-BFC0-5D83A145285C}"/>
          </ac:spMkLst>
        </pc:spChg>
        <pc:spChg chg="add">
          <ac:chgData name="Zita Draper" userId="S::z.draper@uwtsd.ac.uk::b063123c-f51f-481b-b99c-f574606c9ace" providerId="AD" clId="Web-{21818874-9AF6-40DD-98C0-2ED5E419276F}" dt="2022-06-26T19:02:16.043" v="754"/>
          <ac:spMkLst>
            <pc:docMk/>
            <pc:sldMk cId="1349827021" sldId="262"/>
            <ac:spMk id="8" creationId="{5A0118C5-4F8D-4CF4-BADD-53FEACC6C42A}"/>
          </ac:spMkLst>
        </pc:spChg>
        <pc:spChg chg="add">
          <ac:chgData name="Zita Draper" userId="S::z.draper@uwtsd.ac.uk::b063123c-f51f-481b-b99c-f574606c9ace" providerId="AD" clId="Web-{21818874-9AF6-40DD-98C0-2ED5E419276F}" dt="2022-06-26T19:02:16.043" v="754"/>
          <ac:spMkLst>
            <pc:docMk/>
            <pc:sldMk cId="1349827021" sldId="262"/>
            <ac:spMk id="10" creationId="{4E0A5C5C-2A95-428E-9F6A-0D29EBD57C9F}"/>
          </ac:spMkLst>
        </pc:spChg>
        <pc:spChg chg="add">
          <ac:chgData name="Zita Draper" userId="S::z.draper@uwtsd.ac.uk::b063123c-f51f-481b-b99c-f574606c9ace" providerId="AD" clId="Web-{21818874-9AF6-40DD-98C0-2ED5E419276F}" dt="2022-06-26T19:02:16.043" v="754"/>
          <ac:spMkLst>
            <pc:docMk/>
            <pc:sldMk cId="1349827021" sldId="262"/>
            <ac:spMk id="12" creationId="{1056F38F-7C4E-461D-8709-7D0024AE1F79}"/>
          </ac:spMkLst>
        </pc:spChg>
        <pc:spChg chg="add">
          <ac:chgData name="Zita Draper" userId="S::z.draper@uwtsd.ac.uk::b063123c-f51f-481b-b99c-f574606c9ace" providerId="AD" clId="Web-{21818874-9AF6-40DD-98C0-2ED5E419276F}" dt="2022-06-26T19:02:16.043" v="754"/>
          <ac:spMkLst>
            <pc:docMk/>
            <pc:sldMk cId="1349827021" sldId="262"/>
            <ac:spMk id="14" creationId="{C7278469-3C3C-49CE-AEEE-E176A4900B78}"/>
          </ac:spMkLst>
        </pc:spChg>
        <pc:spChg chg="add">
          <ac:chgData name="Zita Draper" userId="S::z.draper@uwtsd.ac.uk::b063123c-f51f-481b-b99c-f574606c9ace" providerId="AD" clId="Web-{21818874-9AF6-40DD-98C0-2ED5E419276F}" dt="2022-06-26T19:02:16.043" v="754"/>
          <ac:spMkLst>
            <pc:docMk/>
            <pc:sldMk cId="1349827021" sldId="262"/>
            <ac:spMk id="20" creationId="{4C6598AB-1C17-4D54-951C-A082D94ACB7A}"/>
          </ac:spMkLst>
        </pc:spChg>
        <pc:spChg chg="add">
          <ac:chgData name="Zita Draper" userId="S::z.draper@uwtsd.ac.uk::b063123c-f51f-481b-b99c-f574606c9ace" providerId="AD" clId="Web-{21818874-9AF6-40DD-98C0-2ED5E419276F}" dt="2022-06-26T19:02:16.043" v="754"/>
          <ac:spMkLst>
            <pc:docMk/>
            <pc:sldMk cId="1349827021" sldId="262"/>
            <ac:spMk id="22" creationId="{C83B66D7-137D-4AC1-B172-53D60F08BEB5}"/>
          </ac:spMkLst>
        </pc:spChg>
        <pc:spChg chg="add">
          <ac:chgData name="Zita Draper" userId="S::z.draper@uwtsd.ac.uk::b063123c-f51f-481b-b99c-f574606c9ace" providerId="AD" clId="Web-{21818874-9AF6-40DD-98C0-2ED5E419276F}" dt="2022-06-26T19:02:16.043" v="754"/>
          <ac:spMkLst>
            <pc:docMk/>
            <pc:sldMk cId="1349827021" sldId="262"/>
            <ac:spMk id="24" creationId="{F6B92503-6984-4D15-8B98-8718709B785D}"/>
          </ac:spMkLst>
        </pc:spChg>
        <pc:spChg chg="add">
          <ac:chgData name="Zita Draper" userId="S::z.draper@uwtsd.ac.uk::b063123c-f51f-481b-b99c-f574606c9ace" providerId="AD" clId="Web-{21818874-9AF6-40DD-98C0-2ED5E419276F}" dt="2022-06-26T19:02:16.043" v="754"/>
          <ac:spMkLst>
            <pc:docMk/>
            <pc:sldMk cId="1349827021" sldId="262"/>
            <ac:spMk id="26" creationId="{08DDF938-524E-4C18-A47D-C00627832366}"/>
          </ac:spMkLst>
        </pc:spChg>
        <pc:grpChg chg="add">
          <ac:chgData name="Zita Draper" userId="S::z.draper@uwtsd.ac.uk::b063123c-f51f-481b-b99c-f574606c9ace" providerId="AD" clId="Web-{21818874-9AF6-40DD-98C0-2ED5E419276F}" dt="2022-06-26T19:02:16.043" v="754"/>
          <ac:grpSpMkLst>
            <pc:docMk/>
            <pc:sldMk cId="1349827021" sldId="262"/>
            <ac:grpSpMk id="16" creationId="{93DC754C-7E09-422D-A8BB-AF632E90DFA2}"/>
          </ac:grpSpMkLst>
        </pc:grpChg>
        <pc:grpChg chg="add">
          <ac:chgData name="Zita Draper" userId="S::z.draper@uwtsd.ac.uk::b063123c-f51f-481b-b99c-f574606c9ace" providerId="AD" clId="Web-{21818874-9AF6-40DD-98C0-2ED5E419276F}" dt="2022-06-26T19:02:16.043" v="754"/>
          <ac:grpSpMkLst>
            <pc:docMk/>
            <pc:sldMk cId="1349827021" sldId="262"/>
            <ac:grpSpMk id="28" creationId="{3773FAF5-C452-4455-9411-D6AF5EBD4CA9}"/>
          </ac:grpSpMkLst>
        </pc:grpChg>
      </pc:sldChg>
      <pc:sldChg chg="addSp delSp modSp mod setBg">
        <pc:chgData name="Zita Draper" userId="S::z.draper@uwtsd.ac.uk::b063123c-f51f-481b-b99c-f574606c9ace" providerId="AD" clId="Web-{21818874-9AF6-40DD-98C0-2ED5E419276F}" dt="2022-06-26T20:41:01.391" v="1774"/>
        <pc:sldMkLst>
          <pc:docMk/>
          <pc:sldMk cId="1382043859" sldId="263"/>
        </pc:sldMkLst>
        <pc:spChg chg="mod">
          <ac:chgData name="Zita Draper" userId="S::z.draper@uwtsd.ac.uk::b063123c-f51f-481b-b99c-f574606c9ace" providerId="AD" clId="Web-{21818874-9AF6-40DD-98C0-2ED5E419276F}" dt="2022-06-26T19:15:13.919" v="1036"/>
          <ac:spMkLst>
            <pc:docMk/>
            <pc:sldMk cId="1382043859" sldId="263"/>
            <ac:spMk id="2" creationId="{A2BBFD40-DB8E-6B1C-C236-65AEF3B73852}"/>
          </ac:spMkLst>
        </pc:spChg>
        <pc:spChg chg="mod">
          <ac:chgData name="Zita Draper" userId="S::z.draper@uwtsd.ac.uk::b063123c-f51f-481b-b99c-f574606c9ace" providerId="AD" clId="Web-{21818874-9AF6-40DD-98C0-2ED5E419276F}" dt="2022-06-26T19:15:13.919" v="1036"/>
          <ac:spMkLst>
            <pc:docMk/>
            <pc:sldMk cId="1382043859" sldId="263"/>
            <ac:spMk id="3" creationId="{D7D354A7-9ED6-9774-C3CF-CE1B25FDA175}"/>
          </ac:spMkLst>
        </pc:spChg>
        <pc:spChg chg="add mod">
          <ac:chgData name="Zita Draper" userId="S::z.draper@uwtsd.ac.uk::b063123c-f51f-481b-b99c-f574606c9ace" providerId="AD" clId="Web-{21818874-9AF6-40DD-98C0-2ED5E419276F}" dt="2022-06-26T19:15:13.919" v="1036"/>
          <ac:spMkLst>
            <pc:docMk/>
            <pc:sldMk cId="1382043859" sldId="263"/>
            <ac:spMk id="5" creationId="{88D63609-1706-AAA7-5C38-254F9A1C4EED}"/>
          </ac:spMkLst>
        </pc:spChg>
        <pc:spChg chg="add del">
          <ac:chgData name="Zita Draper" userId="S::z.draper@uwtsd.ac.uk::b063123c-f51f-481b-b99c-f574606c9ace" providerId="AD" clId="Web-{21818874-9AF6-40DD-98C0-2ED5E419276F}" dt="2022-06-26T19:13:52.745" v="1030"/>
          <ac:spMkLst>
            <pc:docMk/>
            <pc:sldMk cId="1382043859" sldId="263"/>
            <ac:spMk id="8" creationId="{C7FA33FF-088D-4F16-95A2-2C64D353DEA8}"/>
          </ac:spMkLst>
        </pc:spChg>
        <pc:spChg chg="add del">
          <ac:chgData name="Zita Draper" userId="S::z.draper@uwtsd.ac.uk::b063123c-f51f-481b-b99c-f574606c9ace" providerId="AD" clId="Web-{21818874-9AF6-40DD-98C0-2ED5E419276F}" dt="2022-06-26T19:13:52.745" v="1030"/>
          <ac:spMkLst>
            <pc:docMk/>
            <pc:sldMk cId="1382043859" sldId="263"/>
            <ac:spMk id="10" creationId="{A376EFB1-01CF-419F-ABF1-2AF02BBFCBD1}"/>
          </ac:spMkLst>
        </pc:spChg>
        <pc:spChg chg="add del">
          <ac:chgData name="Zita Draper" userId="S::z.draper@uwtsd.ac.uk::b063123c-f51f-481b-b99c-f574606c9ace" providerId="AD" clId="Web-{21818874-9AF6-40DD-98C0-2ED5E419276F}" dt="2022-06-26T19:13:52.745" v="1030"/>
          <ac:spMkLst>
            <pc:docMk/>
            <pc:sldMk cId="1382043859" sldId="263"/>
            <ac:spMk id="12" creationId="{FF9DEA15-78BD-4750-AA18-B9F28A6D5AB8}"/>
          </ac:spMkLst>
        </pc:spChg>
        <pc:spChg chg="add del">
          <ac:chgData name="Zita Draper" userId="S::z.draper@uwtsd.ac.uk::b063123c-f51f-481b-b99c-f574606c9ace" providerId="AD" clId="Web-{21818874-9AF6-40DD-98C0-2ED5E419276F}" dt="2022-06-26T19:15:13.919" v="1036"/>
          <ac:spMkLst>
            <pc:docMk/>
            <pc:sldMk cId="1382043859" sldId="263"/>
            <ac:spMk id="17" creationId="{7264F718-7FAC-4056-9FA9-A603EC682FE7}"/>
          </ac:spMkLst>
        </pc:spChg>
        <pc:spChg chg="add del">
          <ac:chgData name="Zita Draper" userId="S::z.draper@uwtsd.ac.uk::b063123c-f51f-481b-b99c-f574606c9ace" providerId="AD" clId="Web-{21818874-9AF6-40DD-98C0-2ED5E419276F}" dt="2022-06-26T19:15:13.919" v="1036"/>
          <ac:spMkLst>
            <pc:docMk/>
            <pc:sldMk cId="1382043859" sldId="263"/>
            <ac:spMk id="19" creationId="{F74639F7-E3C7-4165-A83E-6386A86BA1DA}"/>
          </ac:spMkLst>
        </pc:spChg>
        <pc:spChg chg="add del">
          <ac:chgData name="Zita Draper" userId="S::z.draper@uwtsd.ac.uk::b063123c-f51f-481b-b99c-f574606c9ace" providerId="AD" clId="Web-{21818874-9AF6-40DD-98C0-2ED5E419276F}" dt="2022-06-26T19:15:13.919" v="1036"/>
          <ac:spMkLst>
            <pc:docMk/>
            <pc:sldMk cId="1382043859" sldId="263"/>
            <ac:spMk id="21" creationId="{8B3AF0F1-707A-463E-B5EE-33C63A40CFC9}"/>
          </ac:spMkLst>
        </pc:spChg>
        <pc:spChg chg="add">
          <ac:chgData name="Zita Draper" userId="S::z.draper@uwtsd.ac.uk::b063123c-f51f-481b-b99c-f574606c9ace" providerId="AD" clId="Web-{21818874-9AF6-40DD-98C0-2ED5E419276F}" dt="2022-06-26T19:15:13.919" v="1036"/>
          <ac:spMkLst>
            <pc:docMk/>
            <pc:sldMk cId="1382043859" sldId="263"/>
            <ac:spMk id="26" creationId="{04812C46-200A-4DEB-A05E-3ED6C68C2387}"/>
          </ac:spMkLst>
        </pc:spChg>
        <pc:spChg chg="add">
          <ac:chgData name="Zita Draper" userId="S::z.draper@uwtsd.ac.uk::b063123c-f51f-481b-b99c-f574606c9ace" providerId="AD" clId="Web-{21818874-9AF6-40DD-98C0-2ED5E419276F}" dt="2022-06-26T19:15:13.919" v="1036"/>
          <ac:spMkLst>
            <pc:docMk/>
            <pc:sldMk cId="1382043859" sldId="263"/>
            <ac:spMk id="28" creationId="{D1EA859B-E555-4109-94F3-6700E046E008}"/>
          </ac:spMkLst>
        </pc:spChg>
        <pc:picChg chg="add mod ord">
          <ac:chgData name="Zita Draper" userId="S::z.draper@uwtsd.ac.uk::b063123c-f51f-481b-b99c-f574606c9ace" providerId="AD" clId="Web-{21818874-9AF6-40DD-98C0-2ED5E419276F}" dt="2022-06-26T19:15:13.919" v="1036"/>
          <ac:picMkLst>
            <pc:docMk/>
            <pc:sldMk cId="1382043859" sldId="263"/>
            <ac:picMk id="4" creationId="{412B6181-C302-60F4-DCC1-54D406EF8EAF}"/>
          </ac:picMkLst>
        </pc:picChg>
      </pc:sldChg>
      <pc:sldChg chg="addSp delSp modSp mod setBg">
        <pc:chgData name="Zita Draper" userId="S::z.draper@uwtsd.ac.uk::b063123c-f51f-481b-b99c-f574606c9ace" providerId="AD" clId="Web-{21818874-9AF6-40DD-98C0-2ED5E419276F}" dt="2022-06-26T20:41:01.391" v="1774"/>
        <pc:sldMkLst>
          <pc:docMk/>
          <pc:sldMk cId="2920880170" sldId="264"/>
        </pc:sldMkLst>
        <pc:spChg chg="mod">
          <ac:chgData name="Zita Draper" userId="S::z.draper@uwtsd.ac.uk::b063123c-f51f-481b-b99c-f574606c9ace" providerId="AD" clId="Web-{21818874-9AF6-40DD-98C0-2ED5E419276F}" dt="2022-06-26T19:26:36.941" v="1263"/>
          <ac:spMkLst>
            <pc:docMk/>
            <pc:sldMk cId="2920880170" sldId="264"/>
            <ac:spMk id="2" creationId="{EBF26432-8D5D-AFBC-FAB0-9DC6607C876D}"/>
          </ac:spMkLst>
        </pc:spChg>
        <pc:spChg chg="mod ord">
          <ac:chgData name="Zita Draper" userId="S::z.draper@uwtsd.ac.uk::b063123c-f51f-481b-b99c-f574606c9ace" providerId="AD" clId="Web-{21818874-9AF6-40DD-98C0-2ED5E419276F}" dt="2022-06-26T19:26:36.941" v="1263"/>
          <ac:spMkLst>
            <pc:docMk/>
            <pc:sldMk cId="2920880170" sldId="264"/>
            <ac:spMk id="3" creationId="{3FD5E476-C18B-562D-E114-D3A311C0AC7E}"/>
          </ac:spMkLst>
        </pc:spChg>
        <pc:spChg chg="add del mod">
          <ac:chgData name="Zita Draper" userId="S::z.draper@uwtsd.ac.uk::b063123c-f51f-481b-b99c-f574606c9ace" providerId="AD" clId="Web-{21818874-9AF6-40DD-98C0-2ED5E419276F}" dt="2022-06-26T19:29:40.056" v="1264"/>
          <ac:spMkLst>
            <pc:docMk/>
            <pc:sldMk cId="2920880170" sldId="264"/>
            <ac:spMk id="5" creationId="{7586A9E3-3FA6-AD7C-E2EE-B30BEE890388}"/>
          </ac:spMkLst>
        </pc:spChg>
        <pc:picChg chg="add mod">
          <ac:chgData name="Zita Draper" userId="S::z.draper@uwtsd.ac.uk::b063123c-f51f-481b-b99c-f574606c9ace" providerId="AD" clId="Web-{21818874-9AF6-40DD-98C0-2ED5E419276F}" dt="2022-06-26T19:26:36.941" v="1263"/>
          <ac:picMkLst>
            <pc:docMk/>
            <pc:sldMk cId="2920880170" sldId="264"/>
            <ac:picMk id="4" creationId="{172C48E4-F709-02E2-2DB7-E312A13DB2EB}"/>
          </ac:picMkLst>
        </pc:picChg>
      </pc:sldChg>
      <pc:sldChg chg="addSp delSp modSp mod setBg">
        <pc:chgData name="Zita Draper" userId="S::z.draper@uwtsd.ac.uk::b063123c-f51f-481b-b99c-f574606c9ace" providerId="AD" clId="Web-{21818874-9AF6-40DD-98C0-2ED5E419276F}" dt="2022-06-26T20:42:10.084" v="1781" actId="1076"/>
        <pc:sldMkLst>
          <pc:docMk/>
          <pc:sldMk cId="550476515" sldId="265"/>
        </pc:sldMkLst>
        <pc:spChg chg="mod">
          <ac:chgData name="Zita Draper" userId="S::z.draper@uwtsd.ac.uk::b063123c-f51f-481b-b99c-f574606c9ace" providerId="AD" clId="Web-{21818874-9AF6-40DD-98C0-2ED5E419276F}" dt="2022-06-26T20:42:02.411" v="1780" actId="20577"/>
          <ac:spMkLst>
            <pc:docMk/>
            <pc:sldMk cId="550476515" sldId="265"/>
            <ac:spMk id="2" creationId="{92CDF339-F0AA-3CCA-9352-085A281EE697}"/>
          </ac:spMkLst>
        </pc:spChg>
        <pc:spChg chg="mod">
          <ac:chgData name="Zita Draper" userId="S::z.draper@uwtsd.ac.uk::b063123c-f51f-481b-b99c-f574606c9ace" providerId="AD" clId="Web-{21818874-9AF6-40DD-98C0-2ED5E419276F}" dt="2022-06-26T20:42:10.084" v="1781" actId="1076"/>
          <ac:spMkLst>
            <pc:docMk/>
            <pc:sldMk cId="550476515" sldId="265"/>
            <ac:spMk id="3" creationId="{44F3BEE5-070D-6701-2D6C-95DC0AACC54F}"/>
          </ac:spMkLst>
        </pc:spChg>
        <pc:spChg chg="add del mod">
          <ac:chgData name="Zita Draper" userId="S::z.draper@uwtsd.ac.uk::b063123c-f51f-481b-b99c-f574606c9ace" providerId="AD" clId="Web-{21818874-9AF6-40DD-98C0-2ED5E419276F}" dt="2022-06-26T20:39:53.324" v="1765"/>
          <ac:spMkLst>
            <pc:docMk/>
            <pc:sldMk cId="550476515" sldId="265"/>
            <ac:spMk id="4" creationId="{D434983D-0A9F-8188-B59E-1720D7948ED1}"/>
          </ac:spMkLst>
        </pc:spChg>
        <pc:spChg chg="add del mod">
          <ac:chgData name="Zita Draper" userId="S::z.draper@uwtsd.ac.uk::b063123c-f51f-481b-b99c-f574606c9ace" providerId="AD" clId="Web-{21818874-9AF6-40DD-98C0-2ED5E419276F}" dt="2022-06-26T20:35:45.994" v="1742"/>
          <ac:spMkLst>
            <pc:docMk/>
            <pc:sldMk cId="550476515" sldId="265"/>
            <ac:spMk id="6" creationId="{407C6356-6856-6B0A-BBE4-BE1955C6D34B}"/>
          </ac:spMkLst>
        </pc:spChg>
        <pc:graphicFrameChg chg="add del">
          <ac:chgData name="Zita Draper" userId="S::z.draper@uwtsd.ac.uk::b063123c-f51f-481b-b99c-f574606c9ace" providerId="AD" clId="Web-{21818874-9AF6-40DD-98C0-2ED5E419276F}" dt="2022-06-26T20:39:53.308" v="1764"/>
          <ac:graphicFrameMkLst>
            <pc:docMk/>
            <pc:sldMk cId="550476515" sldId="265"/>
            <ac:graphicFrameMk id="7" creationId="{45887629-9E07-B5AB-F834-91AB3A675271}"/>
          </ac:graphicFrameMkLst>
        </pc:graphicFrameChg>
        <pc:graphicFrameChg chg="add mod">
          <ac:chgData name="Zita Draper" userId="S::z.draper@uwtsd.ac.uk::b063123c-f51f-481b-b99c-f574606c9ace" providerId="AD" clId="Web-{21818874-9AF6-40DD-98C0-2ED5E419276F}" dt="2022-06-26T20:40:23.217" v="1770" actId="14100"/>
          <ac:graphicFrameMkLst>
            <pc:docMk/>
            <pc:sldMk cId="550476515" sldId="265"/>
            <ac:graphicFrameMk id="9" creationId="{A6B60B05-BE08-4D23-0EDC-CA9C8101CECD}"/>
          </ac:graphicFrameMkLst>
        </pc:graphicFrameChg>
        <pc:picChg chg="add del mod">
          <ac:chgData name="Zita Draper" userId="S::z.draper@uwtsd.ac.uk::b063123c-f51f-481b-b99c-f574606c9ace" providerId="AD" clId="Web-{21818874-9AF6-40DD-98C0-2ED5E419276F}" dt="2022-06-26T20:40:58.094" v="1773"/>
          <ac:picMkLst>
            <pc:docMk/>
            <pc:sldMk cId="550476515" sldId="265"/>
            <ac:picMk id="5" creationId="{020B2D8C-B3B4-F3A7-15D0-9EFD263CDE60}"/>
          </ac:picMkLst>
        </pc:picChg>
      </pc:sldChg>
      <pc:sldChg chg="addSp delSp modSp mod ord setBg">
        <pc:chgData name="Zita Draper" userId="S::z.draper@uwtsd.ac.uk::b063123c-f51f-481b-b99c-f574606c9ace" providerId="AD" clId="Web-{21818874-9AF6-40DD-98C0-2ED5E419276F}" dt="2022-06-26T20:41:01.391" v="1774"/>
        <pc:sldMkLst>
          <pc:docMk/>
          <pc:sldMk cId="3868427730" sldId="266"/>
        </pc:sldMkLst>
        <pc:spChg chg="mod">
          <ac:chgData name="Zita Draper" userId="S::z.draper@uwtsd.ac.uk::b063123c-f51f-481b-b99c-f574606c9ace" providerId="AD" clId="Web-{21818874-9AF6-40DD-98C0-2ED5E419276F}" dt="2022-06-26T19:41:21.876" v="1527"/>
          <ac:spMkLst>
            <pc:docMk/>
            <pc:sldMk cId="3868427730" sldId="266"/>
            <ac:spMk id="2" creationId="{29C3C92A-F38D-4BB2-276C-F5F2321815EC}"/>
          </ac:spMkLst>
        </pc:spChg>
        <pc:spChg chg="mod">
          <ac:chgData name="Zita Draper" userId="S::z.draper@uwtsd.ac.uk::b063123c-f51f-481b-b99c-f574606c9ace" providerId="AD" clId="Web-{21818874-9AF6-40DD-98C0-2ED5E419276F}" dt="2022-06-26T19:41:21.876" v="1527"/>
          <ac:spMkLst>
            <pc:docMk/>
            <pc:sldMk cId="3868427730" sldId="266"/>
            <ac:spMk id="3" creationId="{CE46D1F1-625E-133F-0073-3C69C65CDCC7}"/>
          </ac:spMkLst>
        </pc:spChg>
        <pc:spChg chg="add del mod">
          <ac:chgData name="Zita Draper" userId="S::z.draper@uwtsd.ac.uk::b063123c-f51f-481b-b99c-f574606c9ace" providerId="AD" clId="Web-{21818874-9AF6-40DD-98C0-2ED5E419276F}" dt="2022-06-26T19:41:15.673" v="1526"/>
          <ac:spMkLst>
            <pc:docMk/>
            <pc:sldMk cId="3868427730" sldId="266"/>
            <ac:spMk id="5" creationId="{DD5301DE-419D-5DA3-786F-71161C017D64}"/>
          </ac:spMkLst>
        </pc:spChg>
        <pc:spChg chg="add del">
          <ac:chgData name="Zita Draper" userId="S::z.draper@uwtsd.ac.uk::b063123c-f51f-481b-b99c-f574606c9ace" providerId="AD" clId="Web-{21818874-9AF6-40DD-98C0-2ED5E419276F}" dt="2022-06-26T19:41:21.876" v="1527"/>
          <ac:spMkLst>
            <pc:docMk/>
            <pc:sldMk cId="3868427730" sldId="266"/>
            <ac:spMk id="10" creationId="{04812C46-200A-4DEB-A05E-3ED6C68C2387}"/>
          </ac:spMkLst>
        </pc:spChg>
        <pc:spChg chg="add del">
          <ac:chgData name="Zita Draper" userId="S::z.draper@uwtsd.ac.uk::b063123c-f51f-481b-b99c-f574606c9ace" providerId="AD" clId="Web-{21818874-9AF6-40DD-98C0-2ED5E419276F}" dt="2022-06-26T19:41:21.876" v="1527"/>
          <ac:spMkLst>
            <pc:docMk/>
            <pc:sldMk cId="3868427730" sldId="266"/>
            <ac:spMk id="12" creationId="{D1EA859B-E555-4109-94F3-6700E046E008}"/>
          </ac:spMkLst>
        </pc:spChg>
        <pc:spChg chg="add">
          <ac:chgData name="Zita Draper" userId="S::z.draper@uwtsd.ac.uk::b063123c-f51f-481b-b99c-f574606c9ace" providerId="AD" clId="Web-{21818874-9AF6-40DD-98C0-2ED5E419276F}" dt="2022-06-26T19:41:21.876" v="1527"/>
          <ac:spMkLst>
            <pc:docMk/>
            <pc:sldMk cId="3868427730" sldId="266"/>
            <ac:spMk id="17" creationId="{5A0118C5-4F8D-4CF4-BADD-53FEACC6C42A}"/>
          </ac:spMkLst>
        </pc:spChg>
        <pc:spChg chg="add">
          <ac:chgData name="Zita Draper" userId="S::z.draper@uwtsd.ac.uk::b063123c-f51f-481b-b99c-f574606c9ace" providerId="AD" clId="Web-{21818874-9AF6-40DD-98C0-2ED5E419276F}" dt="2022-06-26T19:41:21.876" v="1527"/>
          <ac:spMkLst>
            <pc:docMk/>
            <pc:sldMk cId="3868427730" sldId="266"/>
            <ac:spMk id="19" creationId="{4E0A5C5C-2A95-428E-9F6A-0D29EBD57C9F}"/>
          </ac:spMkLst>
        </pc:spChg>
        <pc:spChg chg="add">
          <ac:chgData name="Zita Draper" userId="S::z.draper@uwtsd.ac.uk::b063123c-f51f-481b-b99c-f574606c9ace" providerId="AD" clId="Web-{21818874-9AF6-40DD-98C0-2ED5E419276F}" dt="2022-06-26T19:41:21.876" v="1527"/>
          <ac:spMkLst>
            <pc:docMk/>
            <pc:sldMk cId="3868427730" sldId="266"/>
            <ac:spMk id="21" creationId="{1056F38F-7C4E-461D-8709-7D0024AE1F79}"/>
          </ac:spMkLst>
        </pc:spChg>
        <pc:spChg chg="add">
          <ac:chgData name="Zita Draper" userId="S::z.draper@uwtsd.ac.uk::b063123c-f51f-481b-b99c-f574606c9ace" providerId="AD" clId="Web-{21818874-9AF6-40DD-98C0-2ED5E419276F}" dt="2022-06-26T19:41:21.876" v="1527"/>
          <ac:spMkLst>
            <pc:docMk/>
            <pc:sldMk cId="3868427730" sldId="266"/>
            <ac:spMk id="23" creationId="{C7278469-3C3C-49CE-AEEE-E176A4900B78}"/>
          </ac:spMkLst>
        </pc:spChg>
        <pc:spChg chg="add">
          <ac:chgData name="Zita Draper" userId="S::z.draper@uwtsd.ac.uk::b063123c-f51f-481b-b99c-f574606c9ace" providerId="AD" clId="Web-{21818874-9AF6-40DD-98C0-2ED5E419276F}" dt="2022-06-26T19:41:21.876" v="1527"/>
          <ac:spMkLst>
            <pc:docMk/>
            <pc:sldMk cId="3868427730" sldId="266"/>
            <ac:spMk id="29" creationId="{4C6598AB-1C17-4D54-951C-A082D94ACB7A}"/>
          </ac:spMkLst>
        </pc:spChg>
        <pc:spChg chg="add">
          <ac:chgData name="Zita Draper" userId="S::z.draper@uwtsd.ac.uk::b063123c-f51f-481b-b99c-f574606c9ace" providerId="AD" clId="Web-{21818874-9AF6-40DD-98C0-2ED5E419276F}" dt="2022-06-26T19:41:21.876" v="1527"/>
          <ac:spMkLst>
            <pc:docMk/>
            <pc:sldMk cId="3868427730" sldId="266"/>
            <ac:spMk id="31" creationId="{C83B66D7-137D-4AC1-B172-53D60F08BEB5}"/>
          </ac:spMkLst>
        </pc:spChg>
        <pc:spChg chg="add">
          <ac:chgData name="Zita Draper" userId="S::z.draper@uwtsd.ac.uk::b063123c-f51f-481b-b99c-f574606c9ace" providerId="AD" clId="Web-{21818874-9AF6-40DD-98C0-2ED5E419276F}" dt="2022-06-26T19:41:21.876" v="1527"/>
          <ac:spMkLst>
            <pc:docMk/>
            <pc:sldMk cId="3868427730" sldId="266"/>
            <ac:spMk id="33" creationId="{F6B92503-6984-4D15-8B98-8718709B785D}"/>
          </ac:spMkLst>
        </pc:spChg>
        <pc:spChg chg="add">
          <ac:chgData name="Zita Draper" userId="S::z.draper@uwtsd.ac.uk::b063123c-f51f-481b-b99c-f574606c9ace" providerId="AD" clId="Web-{21818874-9AF6-40DD-98C0-2ED5E419276F}" dt="2022-06-26T19:41:21.876" v="1527"/>
          <ac:spMkLst>
            <pc:docMk/>
            <pc:sldMk cId="3868427730" sldId="266"/>
            <ac:spMk id="35" creationId="{08DDF938-524E-4C18-A47D-C00627832366}"/>
          </ac:spMkLst>
        </pc:spChg>
        <pc:grpChg chg="add">
          <ac:chgData name="Zita Draper" userId="S::z.draper@uwtsd.ac.uk::b063123c-f51f-481b-b99c-f574606c9ace" providerId="AD" clId="Web-{21818874-9AF6-40DD-98C0-2ED5E419276F}" dt="2022-06-26T19:41:21.876" v="1527"/>
          <ac:grpSpMkLst>
            <pc:docMk/>
            <pc:sldMk cId="3868427730" sldId="266"/>
            <ac:grpSpMk id="25" creationId="{93DC754C-7E09-422D-A8BB-AF632E90DFA2}"/>
          </ac:grpSpMkLst>
        </pc:grpChg>
        <pc:grpChg chg="add">
          <ac:chgData name="Zita Draper" userId="S::z.draper@uwtsd.ac.uk::b063123c-f51f-481b-b99c-f574606c9ace" providerId="AD" clId="Web-{21818874-9AF6-40DD-98C0-2ED5E419276F}" dt="2022-06-26T19:41:21.876" v="1527"/>
          <ac:grpSpMkLst>
            <pc:docMk/>
            <pc:sldMk cId="3868427730" sldId="266"/>
            <ac:grpSpMk id="37" creationId="{3773FAF5-C452-4455-9411-D6AF5EBD4CA9}"/>
          </ac:grpSpMkLst>
        </pc:grpChg>
        <pc:picChg chg="add del mod ord">
          <ac:chgData name="Zita Draper" userId="S::z.draper@uwtsd.ac.uk::b063123c-f51f-481b-b99c-f574606c9ace" providerId="AD" clId="Web-{21818874-9AF6-40DD-98C0-2ED5E419276F}" dt="2022-06-26T19:41:15.673" v="1526"/>
          <ac:picMkLst>
            <pc:docMk/>
            <pc:sldMk cId="3868427730" sldId="266"/>
            <ac:picMk id="4" creationId="{FA2F4658-D8C7-4F3B-FC19-3456463BE51C}"/>
          </ac:picMkLst>
        </pc:picChg>
      </pc:sldChg>
      <pc:sldChg chg="modSp mod setBg">
        <pc:chgData name="Zita Draper" userId="S::z.draper@uwtsd.ac.uk::b063123c-f51f-481b-b99c-f574606c9ace" providerId="AD" clId="Web-{21818874-9AF6-40DD-98C0-2ED5E419276F}" dt="2022-06-26T20:56:44.649" v="1877"/>
        <pc:sldMkLst>
          <pc:docMk/>
          <pc:sldMk cId="1121170898" sldId="267"/>
        </pc:sldMkLst>
        <pc:spChg chg="mod">
          <ac:chgData name="Zita Draper" userId="S::z.draper@uwtsd.ac.uk::b063123c-f51f-481b-b99c-f574606c9ace" providerId="AD" clId="Web-{21818874-9AF6-40DD-98C0-2ED5E419276F}" dt="2022-06-26T20:56:24.039" v="1876" actId="20577"/>
          <ac:spMkLst>
            <pc:docMk/>
            <pc:sldMk cId="1121170898" sldId="267"/>
            <ac:spMk id="2" creationId="{5670654F-CA41-0B56-DDC2-789085DCC399}"/>
          </ac:spMkLst>
        </pc:spChg>
        <pc:spChg chg="mod">
          <ac:chgData name="Zita Draper" userId="S::z.draper@uwtsd.ac.uk::b063123c-f51f-481b-b99c-f574606c9ace" providerId="AD" clId="Web-{21818874-9AF6-40DD-98C0-2ED5E419276F}" dt="2022-06-26T20:56:18.804" v="1875" actId="20577"/>
          <ac:spMkLst>
            <pc:docMk/>
            <pc:sldMk cId="1121170898" sldId="267"/>
            <ac:spMk id="3" creationId="{8494FC42-9453-3D11-A606-EC4E7FD9DB15}"/>
          </ac:spMkLst>
        </pc:spChg>
      </pc:sldChg>
      <pc:sldChg chg="addSp delSp modSp mod setBg">
        <pc:chgData name="Zita Draper" userId="S::z.draper@uwtsd.ac.uk::b063123c-f51f-481b-b99c-f574606c9ace" providerId="AD" clId="Web-{21818874-9AF6-40DD-98C0-2ED5E419276F}" dt="2022-06-26T21:21:03.957" v="2162" actId="20577"/>
        <pc:sldMkLst>
          <pc:docMk/>
          <pc:sldMk cId="1707556147" sldId="268"/>
        </pc:sldMkLst>
        <pc:spChg chg="mod">
          <ac:chgData name="Zita Draper" userId="S::z.draper@uwtsd.ac.uk::b063123c-f51f-481b-b99c-f574606c9ace" providerId="AD" clId="Web-{21818874-9AF6-40DD-98C0-2ED5E419276F}" dt="2022-06-26T21:21:03.957" v="2162" actId="20577"/>
          <ac:spMkLst>
            <pc:docMk/>
            <pc:sldMk cId="1707556147" sldId="268"/>
            <ac:spMk id="2" creationId="{2064040A-F6BD-79DA-6C51-2D89D4AA90D5}"/>
          </ac:spMkLst>
        </pc:spChg>
        <pc:spChg chg="mod">
          <ac:chgData name="Zita Draper" userId="S::z.draper@uwtsd.ac.uk::b063123c-f51f-481b-b99c-f574606c9ace" providerId="AD" clId="Web-{21818874-9AF6-40DD-98C0-2ED5E419276F}" dt="2022-06-26T21:19:51.936" v="2154"/>
          <ac:spMkLst>
            <pc:docMk/>
            <pc:sldMk cId="1707556147" sldId="268"/>
            <ac:spMk id="3" creationId="{48BD7AA2-7F3E-E8FE-F39F-A9AE0E646E5B}"/>
          </ac:spMkLst>
        </pc:spChg>
        <pc:spChg chg="add del mod">
          <ac:chgData name="Zita Draper" userId="S::z.draper@uwtsd.ac.uk::b063123c-f51f-481b-b99c-f574606c9ace" providerId="AD" clId="Web-{21818874-9AF6-40DD-98C0-2ED5E419276F}" dt="2022-06-26T21:20:35.408" v="2155"/>
          <ac:spMkLst>
            <pc:docMk/>
            <pc:sldMk cId="1707556147" sldId="268"/>
            <ac:spMk id="5" creationId="{AA78D42C-70B6-DBF5-438B-0A11EBE18EB3}"/>
          </ac:spMkLst>
        </pc:spChg>
        <pc:spChg chg="add">
          <ac:chgData name="Zita Draper" userId="S::z.draper@uwtsd.ac.uk::b063123c-f51f-481b-b99c-f574606c9ace" providerId="AD" clId="Web-{21818874-9AF6-40DD-98C0-2ED5E419276F}" dt="2022-06-26T21:19:51.936" v="2154"/>
          <ac:spMkLst>
            <pc:docMk/>
            <pc:sldMk cId="1707556147" sldId="268"/>
            <ac:spMk id="10" creationId="{04812C46-200A-4DEB-A05E-3ED6C68C2387}"/>
          </ac:spMkLst>
        </pc:spChg>
        <pc:spChg chg="add">
          <ac:chgData name="Zita Draper" userId="S::z.draper@uwtsd.ac.uk::b063123c-f51f-481b-b99c-f574606c9ace" providerId="AD" clId="Web-{21818874-9AF6-40DD-98C0-2ED5E419276F}" dt="2022-06-26T21:19:51.936" v="2154"/>
          <ac:spMkLst>
            <pc:docMk/>
            <pc:sldMk cId="1707556147" sldId="268"/>
            <ac:spMk id="12" creationId="{D1EA859B-E555-4109-94F3-6700E046E008}"/>
          </ac:spMkLst>
        </pc:spChg>
        <pc:picChg chg="add mod ord">
          <ac:chgData name="Zita Draper" userId="S::z.draper@uwtsd.ac.uk::b063123c-f51f-481b-b99c-f574606c9ace" providerId="AD" clId="Web-{21818874-9AF6-40DD-98C0-2ED5E419276F}" dt="2022-06-26T21:19:51.936" v="2154"/>
          <ac:picMkLst>
            <pc:docMk/>
            <pc:sldMk cId="1707556147" sldId="268"/>
            <ac:picMk id="4" creationId="{E05AAF02-566B-2F43-D988-7F7CECB9FD57}"/>
          </ac:picMkLst>
        </pc:picChg>
      </pc:sldChg>
      <pc:sldChg chg="addSp delSp modSp mod ord setBg">
        <pc:chgData name="Zita Draper" userId="S::z.draper@uwtsd.ac.uk::b063123c-f51f-481b-b99c-f574606c9ace" providerId="AD" clId="Web-{21818874-9AF6-40DD-98C0-2ED5E419276F}" dt="2022-06-26T20:45:05.409" v="1803" actId="20577"/>
        <pc:sldMkLst>
          <pc:docMk/>
          <pc:sldMk cId="3300358243" sldId="269"/>
        </pc:sldMkLst>
        <pc:spChg chg="mod">
          <ac:chgData name="Zita Draper" userId="S::z.draper@uwtsd.ac.uk::b063123c-f51f-481b-b99c-f574606c9ace" providerId="AD" clId="Web-{21818874-9AF6-40DD-98C0-2ED5E419276F}" dt="2022-06-26T20:45:05.409" v="1803" actId="20577"/>
          <ac:spMkLst>
            <pc:docMk/>
            <pc:sldMk cId="3300358243" sldId="269"/>
            <ac:spMk id="2" creationId="{902A4E99-E577-D31E-7B3B-7B9E73314487}"/>
          </ac:spMkLst>
        </pc:spChg>
        <pc:spChg chg="mod">
          <ac:chgData name="Zita Draper" userId="S::z.draper@uwtsd.ac.uk::b063123c-f51f-481b-b99c-f574606c9ace" providerId="AD" clId="Web-{21818874-9AF6-40DD-98C0-2ED5E419276F}" dt="2022-06-26T20:44:40.391" v="1801"/>
          <ac:spMkLst>
            <pc:docMk/>
            <pc:sldMk cId="3300358243" sldId="269"/>
            <ac:spMk id="3" creationId="{D038B6A8-90FE-FC1E-5FA8-54418FDD3859}"/>
          </ac:spMkLst>
        </pc:spChg>
        <pc:spChg chg="add del mod">
          <ac:chgData name="Zita Draper" userId="S::z.draper@uwtsd.ac.uk::b063123c-f51f-481b-b99c-f574606c9ace" providerId="AD" clId="Web-{21818874-9AF6-40DD-98C0-2ED5E419276F}" dt="2022-06-26T20:44:49.017" v="1802"/>
          <ac:spMkLst>
            <pc:docMk/>
            <pc:sldMk cId="3300358243" sldId="269"/>
            <ac:spMk id="5" creationId="{BBF53A30-949C-CB44-AC98-55BB87F33DA1}"/>
          </ac:spMkLst>
        </pc:spChg>
        <pc:spChg chg="add">
          <ac:chgData name="Zita Draper" userId="S::z.draper@uwtsd.ac.uk::b063123c-f51f-481b-b99c-f574606c9ace" providerId="AD" clId="Web-{21818874-9AF6-40DD-98C0-2ED5E419276F}" dt="2022-06-26T20:44:40.391" v="1801"/>
          <ac:spMkLst>
            <pc:docMk/>
            <pc:sldMk cId="3300358243" sldId="269"/>
            <ac:spMk id="10" creationId="{04812C46-200A-4DEB-A05E-3ED6C68C2387}"/>
          </ac:spMkLst>
        </pc:spChg>
        <pc:spChg chg="add">
          <ac:chgData name="Zita Draper" userId="S::z.draper@uwtsd.ac.uk::b063123c-f51f-481b-b99c-f574606c9ace" providerId="AD" clId="Web-{21818874-9AF6-40DD-98C0-2ED5E419276F}" dt="2022-06-26T20:44:40.391" v="1801"/>
          <ac:spMkLst>
            <pc:docMk/>
            <pc:sldMk cId="3300358243" sldId="269"/>
            <ac:spMk id="12" creationId="{D1EA859B-E555-4109-94F3-6700E046E008}"/>
          </ac:spMkLst>
        </pc:spChg>
        <pc:picChg chg="add mod ord">
          <ac:chgData name="Zita Draper" userId="S::z.draper@uwtsd.ac.uk::b063123c-f51f-481b-b99c-f574606c9ace" providerId="AD" clId="Web-{21818874-9AF6-40DD-98C0-2ED5E419276F}" dt="2022-06-26T20:44:40.391" v="1801"/>
          <ac:picMkLst>
            <pc:docMk/>
            <pc:sldMk cId="3300358243" sldId="269"/>
            <ac:picMk id="4" creationId="{E886DD85-EF85-491E-5249-977D6A32EBAA}"/>
          </ac:picMkLst>
        </pc:picChg>
      </pc:sldChg>
      <pc:sldChg chg="addSp modSp mod setBg">
        <pc:chgData name="Zita Draper" userId="S::z.draper@uwtsd.ac.uk::b063123c-f51f-481b-b99c-f574606c9ace" providerId="AD" clId="Web-{21818874-9AF6-40DD-98C0-2ED5E419276F}" dt="2022-06-26T21:27:08.373" v="2293" actId="20577"/>
        <pc:sldMkLst>
          <pc:docMk/>
          <pc:sldMk cId="1946121366" sldId="270"/>
        </pc:sldMkLst>
        <pc:spChg chg="mod">
          <ac:chgData name="Zita Draper" userId="S::z.draper@uwtsd.ac.uk::b063123c-f51f-481b-b99c-f574606c9ace" providerId="AD" clId="Web-{21818874-9AF6-40DD-98C0-2ED5E419276F}" dt="2022-06-26T21:27:08.373" v="2293" actId="20577"/>
          <ac:spMkLst>
            <pc:docMk/>
            <pc:sldMk cId="1946121366" sldId="270"/>
            <ac:spMk id="2" creationId="{99F48080-ACFF-C42C-C5D1-F1AA1A4C3734}"/>
          </ac:spMkLst>
        </pc:spChg>
        <pc:spChg chg="mod">
          <ac:chgData name="Zita Draper" userId="S::z.draper@uwtsd.ac.uk::b063123c-f51f-481b-b99c-f574606c9ace" providerId="AD" clId="Web-{21818874-9AF6-40DD-98C0-2ED5E419276F}" dt="2022-06-26T21:26:54.654" v="2291"/>
          <ac:spMkLst>
            <pc:docMk/>
            <pc:sldMk cId="1946121366" sldId="270"/>
            <ac:spMk id="3" creationId="{AFB75631-6C0E-BF6F-2F08-5D468901AFF5}"/>
          </ac:spMkLst>
        </pc:spChg>
        <pc:spChg chg="add">
          <ac:chgData name="Zita Draper" userId="S::z.draper@uwtsd.ac.uk::b063123c-f51f-481b-b99c-f574606c9ace" providerId="AD" clId="Web-{21818874-9AF6-40DD-98C0-2ED5E419276F}" dt="2022-06-26T21:26:54.654" v="2291"/>
          <ac:spMkLst>
            <pc:docMk/>
            <pc:sldMk cId="1946121366" sldId="270"/>
            <ac:spMk id="9" creationId="{04812C46-200A-4DEB-A05E-3ED6C68C2387}"/>
          </ac:spMkLst>
        </pc:spChg>
        <pc:spChg chg="add">
          <ac:chgData name="Zita Draper" userId="S::z.draper@uwtsd.ac.uk::b063123c-f51f-481b-b99c-f574606c9ace" providerId="AD" clId="Web-{21818874-9AF6-40DD-98C0-2ED5E419276F}" dt="2022-06-26T21:26:54.654" v="2291"/>
          <ac:spMkLst>
            <pc:docMk/>
            <pc:sldMk cId="1946121366" sldId="270"/>
            <ac:spMk id="11" creationId="{D1EA859B-E555-4109-94F3-6700E046E008}"/>
          </ac:spMkLst>
        </pc:spChg>
        <pc:picChg chg="add mod ord">
          <ac:chgData name="Zita Draper" userId="S::z.draper@uwtsd.ac.uk::b063123c-f51f-481b-b99c-f574606c9ace" providerId="AD" clId="Web-{21818874-9AF6-40DD-98C0-2ED5E419276F}" dt="2022-06-26T21:26:54.654" v="2291"/>
          <ac:picMkLst>
            <pc:docMk/>
            <pc:sldMk cId="1946121366" sldId="270"/>
            <ac:picMk id="4" creationId="{3586AD4E-B937-484F-D9FC-F4BBDD20BA5F}"/>
          </ac:picMkLst>
        </pc:picChg>
      </pc:sldChg>
      <pc:sldChg chg="addSp delSp modSp mod ord setBg">
        <pc:chgData name="Zita Draper" userId="S::z.draper@uwtsd.ac.uk::b063123c-f51f-481b-b99c-f574606c9ace" providerId="AD" clId="Web-{21818874-9AF6-40DD-98C0-2ED5E419276F}" dt="2022-06-26T21:07:44.134" v="2021"/>
        <pc:sldMkLst>
          <pc:docMk/>
          <pc:sldMk cId="2956499713" sldId="271"/>
        </pc:sldMkLst>
        <pc:spChg chg="mod">
          <ac:chgData name="Zita Draper" userId="S::z.draper@uwtsd.ac.uk::b063123c-f51f-481b-b99c-f574606c9ace" providerId="AD" clId="Web-{21818874-9AF6-40DD-98C0-2ED5E419276F}" dt="2022-06-26T21:07:25.070" v="2017" actId="1076"/>
          <ac:spMkLst>
            <pc:docMk/>
            <pc:sldMk cId="2956499713" sldId="271"/>
            <ac:spMk id="2" creationId="{CA16B37C-791F-68D6-B8A2-F60FF565C5B4}"/>
          </ac:spMkLst>
        </pc:spChg>
        <pc:spChg chg="mod">
          <ac:chgData name="Zita Draper" userId="S::z.draper@uwtsd.ac.uk::b063123c-f51f-481b-b99c-f574606c9ace" providerId="AD" clId="Web-{21818874-9AF6-40DD-98C0-2ED5E419276F}" dt="2022-06-26T21:07:36.899" v="2020" actId="14100"/>
          <ac:spMkLst>
            <pc:docMk/>
            <pc:sldMk cId="2956499713" sldId="271"/>
            <ac:spMk id="3" creationId="{A51E4C4B-BDD8-14E8-0C90-3E253D2033E6}"/>
          </ac:spMkLst>
        </pc:spChg>
        <pc:spChg chg="add del mod">
          <ac:chgData name="Zita Draper" userId="S::z.draper@uwtsd.ac.uk::b063123c-f51f-481b-b99c-f574606c9ace" providerId="AD" clId="Web-{21818874-9AF6-40DD-98C0-2ED5E419276F}" dt="2022-06-26T21:07:44.134" v="2021"/>
          <ac:spMkLst>
            <pc:docMk/>
            <pc:sldMk cId="2956499713" sldId="271"/>
            <ac:spMk id="5" creationId="{DBD445A9-148D-0982-D26B-F42D8A45274B}"/>
          </ac:spMkLst>
        </pc:spChg>
        <pc:spChg chg="add">
          <ac:chgData name="Zita Draper" userId="S::z.draper@uwtsd.ac.uk::b063123c-f51f-481b-b99c-f574606c9ace" providerId="AD" clId="Web-{21818874-9AF6-40DD-98C0-2ED5E419276F}" dt="2022-06-26T21:06:46.380" v="2012"/>
          <ac:spMkLst>
            <pc:docMk/>
            <pc:sldMk cId="2956499713" sldId="271"/>
            <ac:spMk id="10" creationId="{04812C46-200A-4DEB-A05E-3ED6C68C2387}"/>
          </ac:spMkLst>
        </pc:spChg>
        <pc:spChg chg="add">
          <ac:chgData name="Zita Draper" userId="S::z.draper@uwtsd.ac.uk::b063123c-f51f-481b-b99c-f574606c9ace" providerId="AD" clId="Web-{21818874-9AF6-40DD-98C0-2ED5E419276F}" dt="2022-06-26T21:06:46.380" v="2012"/>
          <ac:spMkLst>
            <pc:docMk/>
            <pc:sldMk cId="2956499713" sldId="271"/>
            <ac:spMk id="12" creationId="{D1EA859B-E555-4109-94F3-6700E046E008}"/>
          </ac:spMkLst>
        </pc:spChg>
        <pc:picChg chg="add mod ord">
          <ac:chgData name="Zita Draper" userId="S::z.draper@uwtsd.ac.uk::b063123c-f51f-481b-b99c-f574606c9ace" providerId="AD" clId="Web-{21818874-9AF6-40DD-98C0-2ED5E419276F}" dt="2022-06-26T21:06:46.380" v="2012"/>
          <ac:picMkLst>
            <pc:docMk/>
            <pc:sldMk cId="2956499713" sldId="271"/>
            <ac:picMk id="4" creationId="{5C411A49-49CC-FCE8-3D34-78D4E5383BF7}"/>
          </ac:picMkLst>
        </pc:picChg>
      </pc:sldChg>
      <pc:sldChg chg="addSp delSp modSp mod setBg">
        <pc:chgData name="Zita Draper" userId="S::z.draper@uwtsd.ac.uk::b063123c-f51f-481b-b99c-f574606c9ace" providerId="AD" clId="Web-{21818874-9AF6-40DD-98C0-2ED5E419276F}" dt="2022-06-26T20:41:01.391" v="1774"/>
        <pc:sldMkLst>
          <pc:docMk/>
          <pc:sldMk cId="1338243264" sldId="276"/>
        </pc:sldMkLst>
        <pc:spChg chg="mod">
          <ac:chgData name="Zita Draper" userId="S::z.draper@uwtsd.ac.uk::b063123c-f51f-481b-b99c-f574606c9ace" providerId="AD" clId="Web-{21818874-9AF6-40DD-98C0-2ED5E419276F}" dt="2022-06-26T20:30:46.300" v="1697"/>
          <ac:spMkLst>
            <pc:docMk/>
            <pc:sldMk cId="1338243264" sldId="276"/>
            <ac:spMk id="2" creationId="{7DB817C2-C9F8-06A4-DC13-68F163165336}"/>
          </ac:spMkLst>
        </pc:spChg>
        <pc:spChg chg="mod">
          <ac:chgData name="Zita Draper" userId="S::z.draper@uwtsd.ac.uk::b063123c-f51f-481b-b99c-f574606c9ace" providerId="AD" clId="Web-{21818874-9AF6-40DD-98C0-2ED5E419276F}" dt="2022-06-26T20:31:40.210" v="1700" actId="1076"/>
          <ac:spMkLst>
            <pc:docMk/>
            <pc:sldMk cId="1338243264" sldId="276"/>
            <ac:spMk id="3" creationId="{1F691CA5-524F-A66A-70CA-6DB5E5BD9A48}"/>
          </ac:spMkLst>
        </pc:spChg>
        <pc:spChg chg="add del mod">
          <ac:chgData name="Zita Draper" userId="S::z.draper@uwtsd.ac.uk::b063123c-f51f-481b-b99c-f574606c9ace" providerId="AD" clId="Web-{21818874-9AF6-40DD-98C0-2ED5E419276F}" dt="2022-06-26T20:29:46.859" v="1693"/>
          <ac:spMkLst>
            <pc:docMk/>
            <pc:sldMk cId="1338243264" sldId="276"/>
            <ac:spMk id="5" creationId="{42C5DE6C-9874-E1DD-A03A-187334E5F005}"/>
          </ac:spMkLst>
        </pc:spChg>
        <pc:spChg chg="add">
          <ac:chgData name="Zita Draper" userId="S::z.draper@uwtsd.ac.uk::b063123c-f51f-481b-b99c-f574606c9ace" providerId="AD" clId="Web-{21818874-9AF6-40DD-98C0-2ED5E419276F}" dt="2022-06-26T20:30:46.300" v="1697"/>
          <ac:spMkLst>
            <pc:docMk/>
            <pc:sldMk cId="1338243264" sldId="276"/>
            <ac:spMk id="9" creationId="{5A0118C5-4F8D-4CF4-BADD-53FEACC6C42A}"/>
          </ac:spMkLst>
        </pc:spChg>
        <pc:spChg chg="add">
          <ac:chgData name="Zita Draper" userId="S::z.draper@uwtsd.ac.uk::b063123c-f51f-481b-b99c-f574606c9ace" providerId="AD" clId="Web-{21818874-9AF6-40DD-98C0-2ED5E419276F}" dt="2022-06-26T20:30:46.300" v="1697"/>
          <ac:spMkLst>
            <pc:docMk/>
            <pc:sldMk cId="1338243264" sldId="276"/>
            <ac:spMk id="15" creationId="{CAEBFCD5-5356-4326-8D39-8235A46CD7B2}"/>
          </ac:spMkLst>
        </pc:spChg>
        <pc:grpChg chg="add">
          <ac:chgData name="Zita Draper" userId="S::z.draper@uwtsd.ac.uk::b063123c-f51f-481b-b99c-f574606c9ace" providerId="AD" clId="Web-{21818874-9AF6-40DD-98C0-2ED5E419276F}" dt="2022-06-26T20:30:46.300" v="1697"/>
          <ac:grpSpMkLst>
            <pc:docMk/>
            <pc:sldMk cId="1338243264" sldId="276"/>
            <ac:grpSpMk id="11" creationId="{134CC3FF-7AA4-46F4-8B24-2F9383D86DBD}"/>
          </ac:grpSpMkLst>
        </pc:grpChg>
        <pc:grpChg chg="add">
          <ac:chgData name="Zita Draper" userId="S::z.draper@uwtsd.ac.uk::b063123c-f51f-481b-b99c-f574606c9ace" providerId="AD" clId="Web-{21818874-9AF6-40DD-98C0-2ED5E419276F}" dt="2022-06-26T20:30:46.300" v="1697"/>
          <ac:grpSpMkLst>
            <pc:docMk/>
            <pc:sldMk cId="1338243264" sldId="276"/>
            <ac:grpSpMk id="17" creationId="{5F2AA49C-5AC0-41C7-BFAF-74B8D8293C8F}"/>
          </ac:grpSpMkLst>
        </pc:grpChg>
        <pc:grpChg chg="add">
          <ac:chgData name="Zita Draper" userId="S::z.draper@uwtsd.ac.uk::b063123c-f51f-481b-b99c-f574606c9ace" providerId="AD" clId="Web-{21818874-9AF6-40DD-98C0-2ED5E419276F}" dt="2022-06-26T20:30:46.300" v="1697"/>
          <ac:grpSpMkLst>
            <pc:docMk/>
            <pc:sldMk cId="1338243264" sldId="276"/>
            <ac:grpSpMk id="32" creationId="{BB32367D-C4F2-49D5-A586-298C7CA821B0}"/>
          </ac:grpSpMkLst>
        </pc:grpChg>
        <pc:picChg chg="add mod ord">
          <ac:chgData name="Zita Draper" userId="S::z.draper@uwtsd.ac.uk::b063123c-f51f-481b-b99c-f574606c9ace" providerId="AD" clId="Web-{21818874-9AF6-40DD-98C0-2ED5E419276F}" dt="2022-06-26T20:31:23.928" v="1698"/>
          <ac:picMkLst>
            <pc:docMk/>
            <pc:sldMk cId="1338243264" sldId="276"/>
            <ac:picMk id="4" creationId="{A0851D15-CCC9-068C-626F-6E5B867E1092}"/>
          </ac:picMkLst>
        </pc:picChg>
      </pc:sldChg>
      <pc:sldChg chg="addSp modSp mod ord setBg">
        <pc:chgData name="Zita Draper" userId="S::z.draper@uwtsd.ac.uk::b063123c-f51f-481b-b99c-f574606c9ace" providerId="AD" clId="Web-{21818874-9AF6-40DD-98C0-2ED5E419276F}" dt="2022-06-26T21:32:55.681" v="2457"/>
        <pc:sldMkLst>
          <pc:docMk/>
          <pc:sldMk cId="4096522245" sldId="277"/>
        </pc:sldMkLst>
        <pc:spChg chg="mod">
          <ac:chgData name="Zita Draper" userId="S::z.draper@uwtsd.ac.uk::b063123c-f51f-481b-b99c-f574606c9ace" providerId="AD" clId="Web-{21818874-9AF6-40DD-98C0-2ED5E419276F}" dt="2022-06-26T21:32:55.681" v="2457"/>
          <ac:spMkLst>
            <pc:docMk/>
            <pc:sldMk cId="4096522245" sldId="277"/>
            <ac:spMk id="2" creationId="{9674A398-0F04-F2B0-3233-34FCC3D8C6B4}"/>
          </ac:spMkLst>
        </pc:spChg>
        <pc:spChg chg="mod">
          <ac:chgData name="Zita Draper" userId="S::z.draper@uwtsd.ac.uk::b063123c-f51f-481b-b99c-f574606c9ace" providerId="AD" clId="Web-{21818874-9AF6-40DD-98C0-2ED5E419276F}" dt="2022-06-26T21:32:55.681" v="2457"/>
          <ac:spMkLst>
            <pc:docMk/>
            <pc:sldMk cId="4096522245" sldId="277"/>
            <ac:spMk id="8" creationId="{68830238-86A9-6A0B-9D80-9CA66174560D}"/>
          </ac:spMkLst>
        </pc:spChg>
        <pc:spChg chg="add">
          <ac:chgData name="Zita Draper" userId="S::z.draper@uwtsd.ac.uk::b063123c-f51f-481b-b99c-f574606c9ace" providerId="AD" clId="Web-{21818874-9AF6-40DD-98C0-2ED5E419276F}" dt="2022-06-26T21:32:55.681" v="2457"/>
          <ac:spMkLst>
            <pc:docMk/>
            <pc:sldMk cId="4096522245" sldId="277"/>
            <ac:spMk id="13" creationId="{C7FA33FF-088D-4F16-95A2-2C64D353DEA8}"/>
          </ac:spMkLst>
        </pc:spChg>
        <pc:spChg chg="add">
          <ac:chgData name="Zita Draper" userId="S::z.draper@uwtsd.ac.uk::b063123c-f51f-481b-b99c-f574606c9ace" providerId="AD" clId="Web-{21818874-9AF6-40DD-98C0-2ED5E419276F}" dt="2022-06-26T21:32:55.681" v="2457"/>
          <ac:spMkLst>
            <pc:docMk/>
            <pc:sldMk cId="4096522245" sldId="277"/>
            <ac:spMk id="15" creationId="{A376EFB1-01CF-419F-ABF1-2AF02BBFCBD1}"/>
          </ac:spMkLst>
        </pc:spChg>
        <pc:spChg chg="add">
          <ac:chgData name="Zita Draper" userId="S::z.draper@uwtsd.ac.uk::b063123c-f51f-481b-b99c-f574606c9ace" providerId="AD" clId="Web-{21818874-9AF6-40DD-98C0-2ED5E419276F}" dt="2022-06-26T21:32:55.681" v="2457"/>
          <ac:spMkLst>
            <pc:docMk/>
            <pc:sldMk cId="4096522245" sldId="277"/>
            <ac:spMk id="17" creationId="{FF9DEA15-78BD-4750-AA18-B9F28A6D5AB8}"/>
          </ac:spMkLst>
        </pc:spChg>
      </pc:sldChg>
      <pc:sldChg chg="modSp del mod">
        <pc:chgData name="Zita Draper" userId="S::z.draper@uwtsd.ac.uk::b063123c-f51f-481b-b99c-f574606c9ace" providerId="AD" clId="Web-{21818874-9AF6-40DD-98C0-2ED5E419276F}" dt="2022-06-26T21:28:08.393" v="2294"/>
        <pc:sldMkLst>
          <pc:docMk/>
          <pc:sldMk cId="1687236934" sldId="278"/>
        </pc:sldMkLst>
        <pc:spChg chg="mod">
          <ac:chgData name="Zita Draper" userId="S::z.draper@uwtsd.ac.uk::b063123c-f51f-481b-b99c-f574606c9ace" providerId="AD" clId="Web-{21818874-9AF6-40DD-98C0-2ED5E419276F}" dt="2022-06-26T19:35:51.522" v="1458" actId="20577"/>
          <ac:spMkLst>
            <pc:docMk/>
            <pc:sldMk cId="1687236934" sldId="278"/>
            <ac:spMk id="2" creationId="{2EB15B6F-EC3A-8C28-68E5-F518DFBDD610}"/>
          </ac:spMkLst>
        </pc:spChg>
      </pc:sldChg>
      <pc:sldChg chg="addSp delSp modSp mod setBg setClrOvrMap">
        <pc:chgData name="Zita Draper" userId="S::z.draper@uwtsd.ac.uk::b063123c-f51f-481b-b99c-f574606c9ace" providerId="AD" clId="Web-{21818874-9AF6-40DD-98C0-2ED5E419276F}" dt="2022-06-26T20:41:01.391" v="1774"/>
        <pc:sldMkLst>
          <pc:docMk/>
          <pc:sldMk cId="958482510" sldId="279"/>
        </pc:sldMkLst>
        <pc:spChg chg="mod">
          <ac:chgData name="Zita Draper" userId="S::z.draper@uwtsd.ac.uk::b063123c-f51f-481b-b99c-f574606c9ace" providerId="AD" clId="Web-{21818874-9AF6-40DD-98C0-2ED5E419276F}" dt="2022-06-26T20:20:06.817" v="1592" actId="1076"/>
          <ac:spMkLst>
            <pc:docMk/>
            <pc:sldMk cId="958482510" sldId="279"/>
            <ac:spMk id="2" creationId="{794B1F5D-7E26-6AED-CE78-283486DC1506}"/>
          </ac:spMkLst>
        </pc:spChg>
        <pc:spChg chg="mod">
          <ac:chgData name="Zita Draper" userId="S::z.draper@uwtsd.ac.uk::b063123c-f51f-481b-b99c-f574606c9ace" providerId="AD" clId="Web-{21818874-9AF6-40DD-98C0-2ED5E419276F}" dt="2022-06-26T20:19:48.816" v="1589" actId="20577"/>
          <ac:spMkLst>
            <pc:docMk/>
            <pc:sldMk cId="958482510" sldId="279"/>
            <ac:spMk id="3" creationId="{D1A16641-B0B3-BB10-07C7-080326D0C492}"/>
          </ac:spMkLst>
        </pc:spChg>
        <pc:spChg chg="add del mod">
          <ac:chgData name="Zita Draper" userId="S::z.draper@uwtsd.ac.uk::b063123c-f51f-481b-b99c-f574606c9ace" providerId="AD" clId="Web-{21818874-9AF6-40DD-98C0-2ED5E419276F}" dt="2022-06-26T20:19:25.455" v="1587"/>
          <ac:spMkLst>
            <pc:docMk/>
            <pc:sldMk cId="958482510" sldId="279"/>
            <ac:spMk id="5" creationId="{BEFC47B0-2B4C-4E56-D778-70CCFDBB2AF0}"/>
          </ac:spMkLst>
        </pc:spChg>
        <pc:spChg chg="add del">
          <ac:chgData name="Zita Draper" userId="S::z.draper@uwtsd.ac.uk::b063123c-f51f-481b-b99c-f574606c9ace" providerId="AD" clId="Web-{21818874-9AF6-40DD-98C0-2ED5E419276F}" dt="2022-06-26T20:20:02.458" v="1591"/>
          <ac:spMkLst>
            <pc:docMk/>
            <pc:sldMk cId="958482510" sldId="279"/>
            <ac:spMk id="7" creationId="{28905C51-4674-DF97-DBBD-5BC9B838D09D}"/>
          </ac:spMkLst>
        </pc:spChg>
        <pc:spChg chg="add">
          <ac:chgData name="Zita Draper" userId="S::z.draper@uwtsd.ac.uk::b063123c-f51f-481b-b99c-f574606c9ace" providerId="AD" clId="Web-{21818874-9AF6-40DD-98C0-2ED5E419276F}" dt="2022-06-26T20:19:15.282" v="1586"/>
          <ac:spMkLst>
            <pc:docMk/>
            <pc:sldMk cId="958482510" sldId="279"/>
            <ac:spMk id="10" creationId="{68A4132F-DEC6-4332-A00C-A11AD4519B6C}"/>
          </ac:spMkLst>
        </pc:spChg>
        <pc:spChg chg="add">
          <ac:chgData name="Zita Draper" userId="S::z.draper@uwtsd.ac.uk::b063123c-f51f-481b-b99c-f574606c9ace" providerId="AD" clId="Web-{21818874-9AF6-40DD-98C0-2ED5E419276F}" dt="2022-06-26T20:19:15.282" v="1586"/>
          <ac:spMkLst>
            <pc:docMk/>
            <pc:sldMk cId="958482510" sldId="279"/>
            <ac:spMk id="12" creationId="{64965EAE-E41A-435F-B993-07E824B6C977}"/>
          </ac:spMkLst>
        </pc:spChg>
        <pc:spChg chg="add">
          <ac:chgData name="Zita Draper" userId="S::z.draper@uwtsd.ac.uk::b063123c-f51f-481b-b99c-f574606c9ace" providerId="AD" clId="Web-{21818874-9AF6-40DD-98C0-2ED5E419276F}" dt="2022-06-26T20:19:15.282" v="1586"/>
          <ac:spMkLst>
            <pc:docMk/>
            <pc:sldMk cId="958482510" sldId="279"/>
            <ac:spMk id="14" creationId="{152F8994-E6D4-4311-9548-C3607BC43645}"/>
          </ac:spMkLst>
        </pc:spChg>
        <pc:picChg chg="add mod ord">
          <ac:chgData name="Zita Draper" userId="S::z.draper@uwtsd.ac.uk::b063123c-f51f-481b-b99c-f574606c9ace" providerId="AD" clId="Web-{21818874-9AF6-40DD-98C0-2ED5E419276F}" dt="2022-06-26T20:19:15.282" v="1586"/>
          <ac:picMkLst>
            <pc:docMk/>
            <pc:sldMk cId="958482510" sldId="279"/>
            <ac:picMk id="4" creationId="{035E692C-1F7B-73E9-BE17-286684EB69E4}"/>
          </ac:picMkLst>
        </pc:picChg>
      </pc:sldChg>
      <pc:sldChg chg="del mod ord">
        <pc:chgData name="Zita Draper" userId="S::z.draper@uwtsd.ac.uk::b063123c-f51f-481b-b99c-f574606c9ace" providerId="AD" clId="Web-{21818874-9AF6-40DD-98C0-2ED5E419276F}" dt="2022-06-26T21:28:36.020" v="2295"/>
        <pc:sldMkLst>
          <pc:docMk/>
          <pc:sldMk cId="1592777087" sldId="280"/>
        </pc:sldMkLst>
      </pc:sldChg>
      <pc:sldChg chg="mod">
        <pc:chgData name="Zita Draper" userId="S::z.draper@uwtsd.ac.uk::b063123c-f51f-481b-b99c-f574606c9ace" providerId="AD" clId="Web-{21818874-9AF6-40DD-98C0-2ED5E419276F}" dt="2022-06-26T20:41:01.391" v="1774"/>
        <pc:sldMkLst>
          <pc:docMk/>
          <pc:sldMk cId="1348899043" sldId="282"/>
        </pc:sldMkLst>
      </pc:sldChg>
      <pc:sldChg chg="mod">
        <pc:chgData name="Zita Draper" userId="S::z.draper@uwtsd.ac.uk::b063123c-f51f-481b-b99c-f574606c9ace" providerId="AD" clId="Web-{21818874-9AF6-40DD-98C0-2ED5E419276F}" dt="2022-06-26T20:41:01.391" v="1774"/>
        <pc:sldMkLst>
          <pc:docMk/>
          <pc:sldMk cId="236600301" sldId="283"/>
        </pc:sldMkLst>
      </pc:sldChg>
      <pc:sldChg chg="mod">
        <pc:chgData name="Zita Draper" userId="S::z.draper@uwtsd.ac.uk::b063123c-f51f-481b-b99c-f574606c9ace" providerId="AD" clId="Web-{21818874-9AF6-40DD-98C0-2ED5E419276F}" dt="2022-06-26T20:41:01.391" v="1774"/>
        <pc:sldMkLst>
          <pc:docMk/>
          <pc:sldMk cId="1605090246" sldId="284"/>
        </pc:sldMkLst>
      </pc:sldChg>
      <pc:sldChg chg="addSp modSp mod setBg modClrScheme chgLayout">
        <pc:chgData name="Zita Draper" userId="S::z.draper@uwtsd.ac.uk::b063123c-f51f-481b-b99c-f574606c9ace" providerId="AD" clId="Web-{21818874-9AF6-40DD-98C0-2ED5E419276F}" dt="2022-06-26T21:45:19.724" v="3047"/>
        <pc:sldMkLst>
          <pc:docMk/>
          <pc:sldMk cId="1864020346" sldId="285"/>
        </pc:sldMkLst>
        <pc:spChg chg="mod ord">
          <ac:chgData name="Zita Draper" userId="S::z.draper@uwtsd.ac.uk::b063123c-f51f-481b-b99c-f574606c9ace" providerId="AD" clId="Web-{21818874-9AF6-40DD-98C0-2ED5E419276F}" dt="2022-06-26T21:45:19.724" v="3047"/>
          <ac:spMkLst>
            <pc:docMk/>
            <pc:sldMk cId="1864020346" sldId="285"/>
            <ac:spMk id="2" creationId="{9D216A4E-512C-5DC6-CAB7-96811877C313}"/>
          </ac:spMkLst>
        </pc:spChg>
        <pc:spChg chg="mod ord">
          <ac:chgData name="Zita Draper" userId="S::z.draper@uwtsd.ac.uk::b063123c-f51f-481b-b99c-f574606c9ace" providerId="AD" clId="Web-{21818874-9AF6-40DD-98C0-2ED5E419276F}" dt="2022-06-26T21:45:19.724" v="3047"/>
          <ac:spMkLst>
            <pc:docMk/>
            <pc:sldMk cId="1864020346" sldId="285"/>
            <ac:spMk id="3" creationId="{DB23AC72-4A60-87AD-17CC-3CFAB45A508A}"/>
          </ac:spMkLst>
        </pc:spChg>
        <pc:spChg chg="add">
          <ac:chgData name="Zita Draper" userId="S::z.draper@uwtsd.ac.uk::b063123c-f51f-481b-b99c-f574606c9ace" providerId="AD" clId="Web-{21818874-9AF6-40DD-98C0-2ED5E419276F}" dt="2022-06-26T21:45:19.724" v="3047"/>
          <ac:spMkLst>
            <pc:docMk/>
            <pc:sldMk cId="1864020346" sldId="285"/>
            <ac:spMk id="8" creationId="{787F4F1C-8D3D-4EC1-B72D-A0470A5A08B8}"/>
          </ac:spMkLst>
        </pc:spChg>
        <pc:grpChg chg="add">
          <ac:chgData name="Zita Draper" userId="S::z.draper@uwtsd.ac.uk::b063123c-f51f-481b-b99c-f574606c9ace" providerId="AD" clId="Web-{21818874-9AF6-40DD-98C0-2ED5E419276F}" dt="2022-06-26T21:45:19.724" v="3047"/>
          <ac:grpSpMkLst>
            <pc:docMk/>
            <pc:sldMk cId="1864020346" sldId="285"/>
            <ac:grpSpMk id="10" creationId="{D1E3DD61-64DB-46AD-B249-E273CD86B051}"/>
          </ac:grpSpMkLst>
        </pc:grpChg>
      </pc:sldChg>
      <pc:sldChg chg="addSp delSp modSp new mod setBg">
        <pc:chgData name="Zita Draper" userId="S::z.draper@uwtsd.ac.uk::b063123c-f51f-481b-b99c-f574606c9ace" providerId="AD" clId="Web-{21818874-9AF6-40DD-98C0-2ED5E419276F}" dt="2022-06-26T20:41:01.391" v="1774"/>
        <pc:sldMkLst>
          <pc:docMk/>
          <pc:sldMk cId="1171775151" sldId="286"/>
        </pc:sldMkLst>
        <pc:spChg chg="mod">
          <ac:chgData name="Zita Draper" userId="S::z.draper@uwtsd.ac.uk::b063123c-f51f-481b-b99c-f574606c9ace" providerId="AD" clId="Web-{21818874-9AF6-40DD-98C0-2ED5E419276F}" dt="2022-06-26T19:16:23.530" v="1041"/>
          <ac:spMkLst>
            <pc:docMk/>
            <pc:sldMk cId="1171775151" sldId="286"/>
            <ac:spMk id="2" creationId="{1E48FDA5-2C45-40C0-0E63-06869C3A3B8E}"/>
          </ac:spMkLst>
        </pc:spChg>
        <pc:spChg chg="mod">
          <ac:chgData name="Zita Draper" userId="S::z.draper@uwtsd.ac.uk::b063123c-f51f-481b-b99c-f574606c9ace" providerId="AD" clId="Web-{21818874-9AF6-40DD-98C0-2ED5E419276F}" dt="2022-06-26T19:16:23.530" v="1041"/>
          <ac:spMkLst>
            <pc:docMk/>
            <pc:sldMk cId="1171775151" sldId="286"/>
            <ac:spMk id="3" creationId="{560A2326-8A54-4882-0447-3F4D704A82A4}"/>
          </ac:spMkLst>
        </pc:spChg>
        <pc:spChg chg="add del mod">
          <ac:chgData name="Zita Draper" userId="S::z.draper@uwtsd.ac.uk::b063123c-f51f-481b-b99c-f574606c9ace" providerId="AD" clId="Web-{21818874-9AF6-40DD-98C0-2ED5E419276F}" dt="2022-06-26T19:16:34.358" v="1043"/>
          <ac:spMkLst>
            <pc:docMk/>
            <pc:sldMk cId="1171775151" sldId="286"/>
            <ac:spMk id="5" creationId="{E6A704C3-95FB-DBF7-AD5D-4D7BB0C94B69}"/>
          </ac:spMkLst>
        </pc:spChg>
        <pc:spChg chg="add del">
          <ac:chgData name="Zita Draper" userId="S::z.draper@uwtsd.ac.uk::b063123c-f51f-481b-b99c-f574606c9ace" providerId="AD" clId="Web-{21818874-9AF6-40DD-98C0-2ED5E419276F}" dt="2022-06-26T19:13:05.478" v="1028"/>
          <ac:spMkLst>
            <pc:docMk/>
            <pc:sldMk cId="1171775151" sldId="286"/>
            <ac:spMk id="8" creationId="{7264F718-7FAC-4056-9FA9-A603EC682FE7}"/>
          </ac:spMkLst>
        </pc:spChg>
        <pc:spChg chg="add del">
          <ac:chgData name="Zita Draper" userId="S::z.draper@uwtsd.ac.uk::b063123c-f51f-481b-b99c-f574606c9ace" providerId="AD" clId="Web-{21818874-9AF6-40DD-98C0-2ED5E419276F}" dt="2022-06-26T19:13:05.478" v="1028"/>
          <ac:spMkLst>
            <pc:docMk/>
            <pc:sldMk cId="1171775151" sldId="286"/>
            <ac:spMk id="10" creationId="{F74639F7-E3C7-4165-A83E-6386A86BA1DA}"/>
          </ac:spMkLst>
        </pc:spChg>
        <pc:spChg chg="add del">
          <ac:chgData name="Zita Draper" userId="S::z.draper@uwtsd.ac.uk::b063123c-f51f-481b-b99c-f574606c9ace" providerId="AD" clId="Web-{21818874-9AF6-40DD-98C0-2ED5E419276F}" dt="2022-06-26T19:13:05.478" v="1028"/>
          <ac:spMkLst>
            <pc:docMk/>
            <pc:sldMk cId="1171775151" sldId="286"/>
            <ac:spMk id="12" creationId="{8B3AF0F1-707A-463E-B5EE-33C63A40CFC9}"/>
          </ac:spMkLst>
        </pc:spChg>
        <pc:spChg chg="add del">
          <ac:chgData name="Zita Draper" userId="S::z.draper@uwtsd.ac.uk::b063123c-f51f-481b-b99c-f574606c9ace" providerId="AD" clId="Web-{21818874-9AF6-40DD-98C0-2ED5E419276F}" dt="2022-06-26T19:13:57.557" v="1031"/>
          <ac:spMkLst>
            <pc:docMk/>
            <pc:sldMk cId="1171775151" sldId="286"/>
            <ac:spMk id="14" creationId="{C7FA33FF-088D-4F16-95A2-2C64D353DEA8}"/>
          </ac:spMkLst>
        </pc:spChg>
        <pc:spChg chg="add del">
          <ac:chgData name="Zita Draper" userId="S::z.draper@uwtsd.ac.uk::b063123c-f51f-481b-b99c-f574606c9ace" providerId="AD" clId="Web-{21818874-9AF6-40DD-98C0-2ED5E419276F}" dt="2022-06-26T19:13:57.557" v="1031"/>
          <ac:spMkLst>
            <pc:docMk/>
            <pc:sldMk cId="1171775151" sldId="286"/>
            <ac:spMk id="15" creationId="{A376EFB1-01CF-419F-ABF1-2AF02BBFCBD1}"/>
          </ac:spMkLst>
        </pc:spChg>
        <pc:spChg chg="add del">
          <ac:chgData name="Zita Draper" userId="S::z.draper@uwtsd.ac.uk::b063123c-f51f-481b-b99c-f574606c9ace" providerId="AD" clId="Web-{21818874-9AF6-40DD-98C0-2ED5E419276F}" dt="2022-06-26T19:13:57.557" v="1031"/>
          <ac:spMkLst>
            <pc:docMk/>
            <pc:sldMk cId="1171775151" sldId="286"/>
            <ac:spMk id="16" creationId="{FF9DEA15-78BD-4750-AA18-B9F28A6D5AB8}"/>
          </ac:spMkLst>
        </pc:spChg>
        <pc:spChg chg="add del">
          <ac:chgData name="Zita Draper" userId="S::z.draper@uwtsd.ac.uk::b063123c-f51f-481b-b99c-f574606c9ace" providerId="AD" clId="Web-{21818874-9AF6-40DD-98C0-2ED5E419276F}" dt="2022-06-26T19:16:23.530" v="1041"/>
          <ac:spMkLst>
            <pc:docMk/>
            <pc:sldMk cId="1171775151" sldId="286"/>
            <ac:spMk id="21" creationId="{7264F718-7FAC-4056-9FA9-A603EC682FE7}"/>
          </ac:spMkLst>
        </pc:spChg>
        <pc:spChg chg="add del">
          <ac:chgData name="Zita Draper" userId="S::z.draper@uwtsd.ac.uk::b063123c-f51f-481b-b99c-f574606c9ace" providerId="AD" clId="Web-{21818874-9AF6-40DD-98C0-2ED5E419276F}" dt="2022-06-26T19:16:23.530" v="1041"/>
          <ac:spMkLst>
            <pc:docMk/>
            <pc:sldMk cId="1171775151" sldId="286"/>
            <ac:spMk id="23" creationId="{F74639F7-E3C7-4165-A83E-6386A86BA1DA}"/>
          </ac:spMkLst>
        </pc:spChg>
        <pc:spChg chg="add del">
          <ac:chgData name="Zita Draper" userId="S::z.draper@uwtsd.ac.uk::b063123c-f51f-481b-b99c-f574606c9ace" providerId="AD" clId="Web-{21818874-9AF6-40DD-98C0-2ED5E419276F}" dt="2022-06-26T19:16:23.530" v="1041"/>
          <ac:spMkLst>
            <pc:docMk/>
            <pc:sldMk cId="1171775151" sldId="286"/>
            <ac:spMk id="25" creationId="{8B3AF0F1-707A-463E-B5EE-33C63A40CFC9}"/>
          </ac:spMkLst>
        </pc:spChg>
        <pc:spChg chg="add">
          <ac:chgData name="Zita Draper" userId="S::z.draper@uwtsd.ac.uk::b063123c-f51f-481b-b99c-f574606c9ace" providerId="AD" clId="Web-{21818874-9AF6-40DD-98C0-2ED5E419276F}" dt="2022-06-26T19:16:23.530" v="1041"/>
          <ac:spMkLst>
            <pc:docMk/>
            <pc:sldMk cId="1171775151" sldId="286"/>
            <ac:spMk id="30" creationId="{04812C46-200A-4DEB-A05E-3ED6C68C2387}"/>
          </ac:spMkLst>
        </pc:spChg>
        <pc:spChg chg="add">
          <ac:chgData name="Zita Draper" userId="S::z.draper@uwtsd.ac.uk::b063123c-f51f-481b-b99c-f574606c9ace" providerId="AD" clId="Web-{21818874-9AF6-40DD-98C0-2ED5E419276F}" dt="2022-06-26T19:16:23.530" v="1041"/>
          <ac:spMkLst>
            <pc:docMk/>
            <pc:sldMk cId="1171775151" sldId="286"/>
            <ac:spMk id="32" creationId="{D1EA859B-E555-4109-94F3-6700E046E008}"/>
          </ac:spMkLst>
        </pc:spChg>
        <pc:picChg chg="add mod ord">
          <ac:chgData name="Zita Draper" userId="S::z.draper@uwtsd.ac.uk::b063123c-f51f-481b-b99c-f574606c9ace" providerId="AD" clId="Web-{21818874-9AF6-40DD-98C0-2ED5E419276F}" dt="2022-06-26T19:16:23.530" v="1041"/>
          <ac:picMkLst>
            <pc:docMk/>
            <pc:sldMk cId="1171775151" sldId="286"/>
            <ac:picMk id="4" creationId="{ED0C11A4-A10B-BB72-0DCD-0BA4C8FD934D}"/>
          </ac:picMkLst>
        </pc:picChg>
      </pc:sldChg>
      <pc:sldChg chg="addSp modSp new mod setBg setClrOvrMap">
        <pc:chgData name="Zita Draper" userId="S::z.draper@uwtsd.ac.uk::b063123c-f51f-481b-b99c-f574606c9ace" providerId="AD" clId="Web-{21818874-9AF6-40DD-98C0-2ED5E419276F}" dt="2022-06-26T20:59:45.475" v="1899" actId="1076"/>
        <pc:sldMkLst>
          <pc:docMk/>
          <pc:sldMk cId="219630488" sldId="287"/>
        </pc:sldMkLst>
        <pc:spChg chg="mod">
          <ac:chgData name="Zita Draper" userId="S::z.draper@uwtsd.ac.uk::b063123c-f51f-481b-b99c-f574606c9ace" providerId="AD" clId="Web-{21818874-9AF6-40DD-98C0-2ED5E419276F}" dt="2022-06-26T20:59:30.067" v="1896" actId="1076"/>
          <ac:spMkLst>
            <pc:docMk/>
            <pc:sldMk cId="219630488" sldId="287"/>
            <ac:spMk id="2" creationId="{93174C9E-1AB8-627B-3421-2B5AE166876B}"/>
          </ac:spMkLst>
        </pc:spChg>
        <pc:spChg chg="mod">
          <ac:chgData name="Zita Draper" userId="S::z.draper@uwtsd.ac.uk::b063123c-f51f-481b-b99c-f574606c9ace" providerId="AD" clId="Web-{21818874-9AF6-40DD-98C0-2ED5E419276F}" dt="2022-06-26T20:59:45.475" v="1899" actId="1076"/>
          <ac:spMkLst>
            <pc:docMk/>
            <pc:sldMk cId="219630488" sldId="287"/>
            <ac:spMk id="3" creationId="{43C7FDD4-89C3-ACE5-1914-5BBD88398666}"/>
          </ac:spMkLst>
        </pc:spChg>
        <pc:spChg chg="add">
          <ac:chgData name="Zita Draper" userId="S::z.draper@uwtsd.ac.uk::b063123c-f51f-481b-b99c-f574606c9ace" providerId="AD" clId="Web-{21818874-9AF6-40DD-98C0-2ED5E419276F}" dt="2022-06-26T20:58:44.767" v="1889"/>
          <ac:spMkLst>
            <pc:docMk/>
            <pc:sldMk cId="219630488" sldId="287"/>
            <ac:spMk id="9" creationId="{8F23F8A3-8FD7-4779-8323-FDC26BE99889}"/>
          </ac:spMkLst>
        </pc:spChg>
        <pc:spChg chg="add">
          <ac:chgData name="Zita Draper" userId="S::z.draper@uwtsd.ac.uk::b063123c-f51f-481b-b99c-f574606c9ace" providerId="AD" clId="Web-{21818874-9AF6-40DD-98C0-2ED5E419276F}" dt="2022-06-26T20:58:44.767" v="1889"/>
          <ac:spMkLst>
            <pc:docMk/>
            <pc:sldMk cId="219630488" sldId="287"/>
            <ac:spMk id="11" creationId="{F605C4CC-A25C-416F-8333-7CB7DC97D870}"/>
          </ac:spMkLst>
        </pc:spChg>
        <pc:picChg chg="add mod ord">
          <ac:chgData name="Zita Draper" userId="S::z.draper@uwtsd.ac.uk::b063123c-f51f-481b-b99c-f574606c9ace" providerId="AD" clId="Web-{21818874-9AF6-40DD-98C0-2ED5E419276F}" dt="2022-06-26T20:58:44.767" v="1889"/>
          <ac:picMkLst>
            <pc:docMk/>
            <pc:sldMk cId="219630488" sldId="287"/>
            <ac:picMk id="4" creationId="{2882DE06-CF46-365D-F18D-514B6CF5A798}"/>
          </ac:picMkLst>
        </pc:picChg>
      </pc:sldChg>
      <pc:sldChg chg="addSp modSp new mod setBg">
        <pc:chgData name="Zita Draper" userId="S::z.draper@uwtsd.ac.uk::b063123c-f51f-481b-b99c-f574606c9ace" providerId="AD" clId="Web-{21818874-9AF6-40DD-98C0-2ED5E419276F}" dt="2022-06-26T21:44:07.968" v="3031" actId="20577"/>
        <pc:sldMkLst>
          <pc:docMk/>
          <pc:sldMk cId="3348259197" sldId="288"/>
        </pc:sldMkLst>
        <pc:spChg chg="mod">
          <ac:chgData name="Zita Draper" userId="S::z.draper@uwtsd.ac.uk::b063123c-f51f-481b-b99c-f574606c9ace" providerId="AD" clId="Web-{21818874-9AF6-40DD-98C0-2ED5E419276F}" dt="2022-06-26T21:33:38.746" v="2463" actId="20577"/>
          <ac:spMkLst>
            <pc:docMk/>
            <pc:sldMk cId="3348259197" sldId="288"/>
            <ac:spMk id="2" creationId="{439399FC-5F58-D903-3AE7-E442F605AF42}"/>
          </ac:spMkLst>
        </pc:spChg>
        <pc:spChg chg="mod">
          <ac:chgData name="Zita Draper" userId="S::z.draper@uwtsd.ac.uk::b063123c-f51f-481b-b99c-f574606c9ace" providerId="AD" clId="Web-{21818874-9AF6-40DD-98C0-2ED5E419276F}" dt="2022-06-26T21:44:07.968" v="3031" actId="20577"/>
          <ac:spMkLst>
            <pc:docMk/>
            <pc:sldMk cId="3348259197" sldId="288"/>
            <ac:spMk id="3" creationId="{F9D7721A-118B-CA9B-B6A0-C69017B3F4CC}"/>
          </ac:spMkLst>
        </pc:spChg>
        <pc:spChg chg="add">
          <ac:chgData name="Zita Draper" userId="S::z.draper@uwtsd.ac.uk::b063123c-f51f-481b-b99c-f574606c9ace" providerId="AD" clId="Web-{21818874-9AF6-40DD-98C0-2ED5E419276F}" dt="2022-06-26T21:33:10.025" v="2459"/>
          <ac:spMkLst>
            <pc:docMk/>
            <pc:sldMk cId="3348259197" sldId="288"/>
            <ac:spMk id="8" creationId="{C7FA33FF-088D-4F16-95A2-2C64D353DEA8}"/>
          </ac:spMkLst>
        </pc:spChg>
        <pc:spChg chg="add">
          <ac:chgData name="Zita Draper" userId="S::z.draper@uwtsd.ac.uk::b063123c-f51f-481b-b99c-f574606c9ace" providerId="AD" clId="Web-{21818874-9AF6-40DD-98C0-2ED5E419276F}" dt="2022-06-26T21:33:10.025" v="2459"/>
          <ac:spMkLst>
            <pc:docMk/>
            <pc:sldMk cId="3348259197" sldId="288"/>
            <ac:spMk id="10" creationId="{A376EFB1-01CF-419F-ABF1-2AF02BBFCBD1}"/>
          </ac:spMkLst>
        </pc:spChg>
        <pc:spChg chg="add">
          <ac:chgData name="Zita Draper" userId="S::z.draper@uwtsd.ac.uk::b063123c-f51f-481b-b99c-f574606c9ace" providerId="AD" clId="Web-{21818874-9AF6-40DD-98C0-2ED5E419276F}" dt="2022-06-26T21:33:10.025" v="2459"/>
          <ac:spMkLst>
            <pc:docMk/>
            <pc:sldMk cId="3348259197" sldId="288"/>
            <ac:spMk id="12" creationId="{FF9DEA15-78BD-4750-AA18-B9F28A6D5AB8}"/>
          </ac:spMkLst>
        </pc:spChg>
      </pc:sldChg>
      <pc:sldChg chg="addSp modSp new mod setBg">
        <pc:chgData name="Zita Draper" userId="S::z.draper@uwtsd.ac.uk::b063123c-f51f-481b-b99c-f574606c9ace" providerId="AD" clId="Web-{21818874-9AF6-40DD-98C0-2ED5E419276F}" dt="2022-06-26T21:44:47.659" v="3034" actId="20577"/>
        <pc:sldMkLst>
          <pc:docMk/>
          <pc:sldMk cId="3351911405" sldId="289"/>
        </pc:sldMkLst>
        <pc:spChg chg="mod">
          <ac:chgData name="Zita Draper" userId="S::z.draper@uwtsd.ac.uk::b063123c-f51f-481b-b99c-f574606c9ace" providerId="AD" clId="Web-{21818874-9AF6-40DD-98C0-2ED5E419276F}" dt="2022-06-26T21:44:31.033" v="3032"/>
          <ac:spMkLst>
            <pc:docMk/>
            <pc:sldMk cId="3351911405" sldId="289"/>
            <ac:spMk id="2" creationId="{742CD33E-420B-1329-A63F-5EA5FCBA4FDF}"/>
          </ac:spMkLst>
        </pc:spChg>
        <pc:spChg chg="mod">
          <ac:chgData name="Zita Draper" userId="S::z.draper@uwtsd.ac.uk::b063123c-f51f-481b-b99c-f574606c9ace" providerId="AD" clId="Web-{21818874-9AF6-40DD-98C0-2ED5E419276F}" dt="2022-06-26T21:44:47.659" v="3034" actId="20577"/>
          <ac:spMkLst>
            <pc:docMk/>
            <pc:sldMk cId="3351911405" sldId="289"/>
            <ac:spMk id="3" creationId="{7F919133-8812-5BEE-7D30-9E7DACFFBF90}"/>
          </ac:spMkLst>
        </pc:spChg>
        <pc:spChg chg="add">
          <ac:chgData name="Zita Draper" userId="S::z.draper@uwtsd.ac.uk::b063123c-f51f-481b-b99c-f574606c9ace" providerId="AD" clId="Web-{21818874-9AF6-40DD-98C0-2ED5E419276F}" dt="2022-06-26T21:44:31.033" v="3032"/>
          <ac:spMkLst>
            <pc:docMk/>
            <pc:sldMk cId="3351911405" sldId="289"/>
            <ac:spMk id="8" creationId="{C7FA33FF-088D-4F16-95A2-2C64D353DEA8}"/>
          </ac:spMkLst>
        </pc:spChg>
        <pc:spChg chg="add">
          <ac:chgData name="Zita Draper" userId="S::z.draper@uwtsd.ac.uk::b063123c-f51f-481b-b99c-f574606c9ace" providerId="AD" clId="Web-{21818874-9AF6-40DD-98C0-2ED5E419276F}" dt="2022-06-26T21:44:31.033" v="3032"/>
          <ac:spMkLst>
            <pc:docMk/>
            <pc:sldMk cId="3351911405" sldId="289"/>
            <ac:spMk id="10" creationId="{A376EFB1-01CF-419F-ABF1-2AF02BBFCBD1}"/>
          </ac:spMkLst>
        </pc:spChg>
        <pc:spChg chg="add">
          <ac:chgData name="Zita Draper" userId="S::z.draper@uwtsd.ac.uk::b063123c-f51f-481b-b99c-f574606c9ace" providerId="AD" clId="Web-{21818874-9AF6-40DD-98C0-2ED5E419276F}" dt="2022-06-26T21:44:31.033" v="3032"/>
          <ac:spMkLst>
            <pc:docMk/>
            <pc:sldMk cId="3351911405" sldId="289"/>
            <ac:spMk id="12" creationId="{FF9DEA15-78BD-4750-AA18-B9F28A6D5AB8}"/>
          </ac:spMkLst>
        </pc:spChg>
      </pc:sldChg>
      <pc:sldMasterChg chg="mod setBg modSldLayout">
        <pc:chgData name="Zita Draper" userId="S::z.draper@uwtsd.ac.uk::b063123c-f51f-481b-b99c-f574606c9ace" providerId="AD" clId="Web-{21818874-9AF6-40DD-98C0-2ED5E419276F}" dt="2022-06-26T20:41:01.391" v="1774"/>
        <pc:sldMasterMkLst>
          <pc:docMk/>
          <pc:sldMasterMk cId="2460954070" sldId="2147483660"/>
        </pc:sldMasterMkLst>
        <pc:sldLayoutChg chg="mod">
          <pc:chgData name="Zita Draper" userId="S::z.draper@uwtsd.ac.uk::b063123c-f51f-481b-b99c-f574606c9ace" providerId="AD" clId="Web-{21818874-9AF6-40DD-98C0-2ED5E419276F}" dt="2022-06-26T20:41:01.391" v="1774"/>
          <pc:sldLayoutMkLst>
            <pc:docMk/>
            <pc:sldMasterMk cId="2460954070" sldId="2147483660"/>
            <pc:sldLayoutMk cId="2385387890" sldId="2147483661"/>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949138452" sldId="2147483662"/>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2591524520" sldId="2147483663"/>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1203092039" sldId="2147483664"/>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3733172339" sldId="2147483665"/>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3210312558" sldId="2147483666"/>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3146388984" sldId="2147483667"/>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3171841454" sldId="2147483668"/>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1718958274" sldId="2147483669"/>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2202905451" sldId="2147483670"/>
          </pc:sldLayoutMkLst>
        </pc:sldLayoutChg>
        <pc:sldLayoutChg chg="mod">
          <pc:chgData name="Zita Draper" userId="S::z.draper@uwtsd.ac.uk::b063123c-f51f-481b-b99c-f574606c9ace" providerId="AD" clId="Web-{21818874-9AF6-40DD-98C0-2ED5E419276F}" dt="2022-06-26T20:41:01.391" v="1774"/>
          <pc:sldLayoutMkLst>
            <pc:docMk/>
            <pc:sldMasterMk cId="2460954070" sldId="2147483660"/>
            <pc:sldLayoutMk cId="3479445657"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8FD7C5-3F27-4445-8216-DAD7DC406B3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AB28800-8785-4153-BFF7-DBA93984169F}">
      <dgm:prSet/>
      <dgm:spPr/>
      <dgm:t>
        <a:bodyPr/>
        <a:lstStyle/>
        <a:p>
          <a:r>
            <a:rPr lang="en-US"/>
            <a:t>Allows the police to arrest for any offence where:</a:t>
          </a:r>
        </a:p>
      </dgm:t>
    </dgm:pt>
    <dgm:pt modelId="{A31F1A77-69A7-430B-8A9E-5B9BD6EE8C85}" type="parTrans" cxnId="{6C209E6C-5FE9-4DB8-864B-F00FB4CFED76}">
      <dgm:prSet/>
      <dgm:spPr/>
      <dgm:t>
        <a:bodyPr/>
        <a:lstStyle/>
        <a:p>
          <a:endParaRPr lang="en-US"/>
        </a:p>
      </dgm:t>
    </dgm:pt>
    <dgm:pt modelId="{64E28D33-0648-4D34-A2A3-84A0A3E9C299}" type="sibTrans" cxnId="{6C209E6C-5FE9-4DB8-864B-F00FB4CFED76}">
      <dgm:prSet/>
      <dgm:spPr/>
      <dgm:t>
        <a:bodyPr/>
        <a:lstStyle/>
        <a:p>
          <a:endParaRPr lang="en-US"/>
        </a:p>
      </dgm:t>
    </dgm:pt>
    <dgm:pt modelId="{359DD910-0411-4299-B69F-B4F6E1C7818C}">
      <dgm:prSet/>
      <dgm:spPr/>
      <dgm:t>
        <a:bodyPr/>
        <a:lstStyle/>
        <a:p>
          <a:r>
            <a:rPr lang="en-US"/>
            <a:t>The name and address of the suspect cannot be obtained</a:t>
          </a:r>
        </a:p>
      </dgm:t>
    </dgm:pt>
    <dgm:pt modelId="{DF4B37BC-7513-41F1-A265-C83190E518CF}" type="parTrans" cxnId="{82A04928-3939-4487-8CFA-E6D5F745A92E}">
      <dgm:prSet/>
      <dgm:spPr/>
      <dgm:t>
        <a:bodyPr/>
        <a:lstStyle/>
        <a:p>
          <a:endParaRPr lang="en-US"/>
        </a:p>
      </dgm:t>
    </dgm:pt>
    <dgm:pt modelId="{7E7797DC-992F-4A71-8BE7-E0B07F7AF9D7}" type="sibTrans" cxnId="{82A04928-3939-4487-8CFA-E6D5F745A92E}">
      <dgm:prSet/>
      <dgm:spPr/>
      <dgm:t>
        <a:bodyPr/>
        <a:lstStyle/>
        <a:p>
          <a:endParaRPr lang="en-US"/>
        </a:p>
      </dgm:t>
    </dgm:pt>
    <dgm:pt modelId="{23917194-8BB8-4E28-8D70-9E11DA447C90}">
      <dgm:prSet/>
      <dgm:spPr/>
      <dgm:t>
        <a:bodyPr/>
        <a:lstStyle/>
        <a:p>
          <a:r>
            <a:rPr lang="en-US"/>
            <a:t>There are reasonable grounds for believing that the name and address given by the suspect are false</a:t>
          </a:r>
        </a:p>
      </dgm:t>
    </dgm:pt>
    <dgm:pt modelId="{506FD130-36CB-4F5B-899A-9AA48404E4D3}" type="parTrans" cxnId="{67DD9109-6B96-4F87-85EE-4D5C649953C6}">
      <dgm:prSet/>
      <dgm:spPr/>
      <dgm:t>
        <a:bodyPr/>
        <a:lstStyle/>
        <a:p>
          <a:endParaRPr lang="en-US"/>
        </a:p>
      </dgm:t>
    </dgm:pt>
    <dgm:pt modelId="{7DC60F54-6032-4DDF-BA6E-694691D0698D}" type="sibTrans" cxnId="{67DD9109-6B96-4F87-85EE-4D5C649953C6}">
      <dgm:prSet/>
      <dgm:spPr/>
      <dgm:t>
        <a:bodyPr/>
        <a:lstStyle/>
        <a:p>
          <a:endParaRPr lang="en-US"/>
        </a:p>
      </dgm:t>
    </dgm:pt>
    <dgm:pt modelId="{36816933-C081-4C77-B291-33C190A2CD18}">
      <dgm:prSet/>
      <dgm:spPr/>
      <dgm:t>
        <a:bodyPr/>
        <a:lstStyle/>
        <a:p>
          <a:r>
            <a:rPr lang="en-US"/>
            <a:t>There are reasonable grounds for believing that the suspect cause injury to themselves, other people or will cause damage to property.</a:t>
          </a:r>
        </a:p>
      </dgm:t>
    </dgm:pt>
    <dgm:pt modelId="{3357A776-6E76-4990-AA04-71D65CA91D9C}" type="parTrans" cxnId="{890E8E5A-F3E1-428B-91D7-DD80EF992285}">
      <dgm:prSet/>
      <dgm:spPr/>
      <dgm:t>
        <a:bodyPr/>
        <a:lstStyle/>
        <a:p>
          <a:endParaRPr lang="en-US"/>
        </a:p>
      </dgm:t>
    </dgm:pt>
    <dgm:pt modelId="{B5B9DF9C-440D-4DC7-9BB2-249B5AD3D3B6}" type="sibTrans" cxnId="{890E8E5A-F3E1-428B-91D7-DD80EF992285}">
      <dgm:prSet/>
      <dgm:spPr/>
      <dgm:t>
        <a:bodyPr/>
        <a:lstStyle/>
        <a:p>
          <a:endParaRPr lang="en-US"/>
        </a:p>
      </dgm:t>
    </dgm:pt>
    <dgm:pt modelId="{7CD2D7D6-6E4C-494A-A2EF-665D85718DD8}">
      <dgm:prSet/>
      <dgm:spPr/>
      <dgm:t>
        <a:bodyPr/>
        <a:lstStyle/>
        <a:p>
          <a:r>
            <a:rPr lang="en-US"/>
            <a:t>The arrest is reasonably believed to be necessary to protect a vulnerable person or a child</a:t>
          </a:r>
        </a:p>
      </dgm:t>
    </dgm:pt>
    <dgm:pt modelId="{9F8C7772-B1F4-429F-AE64-27B44CC13B22}" type="parTrans" cxnId="{C2987657-1B6F-48C9-B519-718475BA1006}">
      <dgm:prSet/>
      <dgm:spPr/>
      <dgm:t>
        <a:bodyPr/>
        <a:lstStyle/>
        <a:p>
          <a:endParaRPr lang="en-US"/>
        </a:p>
      </dgm:t>
    </dgm:pt>
    <dgm:pt modelId="{F34C8BCC-3024-4890-BE62-190A9CA79BE3}" type="sibTrans" cxnId="{C2987657-1B6F-48C9-B519-718475BA1006}">
      <dgm:prSet/>
      <dgm:spPr/>
      <dgm:t>
        <a:bodyPr/>
        <a:lstStyle/>
        <a:p>
          <a:endParaRPr lang="en-US"/>
        </a:p>
      </dgm:t>
    </dgm:pt>
    <dgm:pt modelId="{5A3CEEF3-CD12-453C-8B8F-B80DDCFE83AD}" type="pres">
      <dgm:prSet presAssocID="{B38FD7C5-3F27-4445-8216-DAD7DC406B3A}" presName="diagram" presStyleCnt="0">
        <dgm:presLayoutVars>
          <dgm:dir/>
          <dgm:resizeHandles val="exact"/>
        </dgm:presLayoutVars>
      </dgm:prSet>
      <dgm:spPr/>
    </dgm:pt>
    <dgm:pt modelId="{47D2D227-21FC-4A21-B272-FC46E5B82FC5}" type="pres">
      <dgm:prSet presAssocID="{DAB28800-8785-4153-BFF7-DBA93984169F}" presName="node" presStyleLbl="node1" presStyleIdx="0" presStyleCnt="5">
        <dgm:presLayoutVars>
          <dgm:bulletEnabled val="1"/>
        </dgm:presLayoutVars>
      </dgm:prSet>
      <dgm:spPr/>
    </dgm:pt>
    <dgm:pt modelId="{F052D248-1A75-423D-9893-8752FE762374}" type="pres">
      <dgm:prSet presAssocID="{64E28D33-0648-4D34-A2A3-84A0A3E9C299}" presName="sibTrans" presStyleCnt="0"/>
      <dgm:spPr/>
    </dgm:pt>
    <dgm:pt modelId="{3BE174EF-6973-42D7-A53E-164729020E9F}" type="pres">
      <dgm:prSet presAssocID="{359DD910-0411-4299-B69F-B4F6E1C7818C}" presName="node" presStyleLbl="node1" presStyleIdx="1" presStyleCnt="5">
        <dgm:presLayoutVars>
          <dgm:bulletEnabled val="1"/>
        </dgm:presLayoutVars>
      </dgm:prSet>
      <dgm:spPr/>
    </dgm:pt>
    <dgm:pt modelId="{D55A09A2-A39E-419C-8FF8-725E43118CA4}" type="pres">
      <dgm:prSet presAssocID="{7E7797DC-992F-4A71-8BE7-E0B07F7AF9D7}" presName="sibTrans" presStyleCnt="0"/>
      <dgm:spPr/>
    </dgm:pt>
    <dgm:pt modelId="{001D61A2-C24C-43B0-809F-80148B150110}" type="pres">
      <dgm:prSet presAssocID="{23917194-8BB8-4E28-8D70-9E11DA447C90}" presName="node" presStyleLbl="node1" presStyleIdx="2" presStyleCnt="5">
        <dgm:presLayoutVars>
          <dgm:bulletEnabled val="1"/>
        </dgm:presLayoutVars>
      </dgm:prSet>
      <dgm:spPr/>
    </dgm:pt>
    <dgm:pt modelId="{918EC0CA-42D3-4AE4-AB0D-FEC6ECFBEECB}" type="pres">
      <dgm:prSet presAssocID="{7DC60F54-6032-4DDF-BA6E-694691D0698D}" presName="sibTrans" presStyleCnt="0"/>
      <dgm:spPr/>
    </dgm:pt>
    <dgm:pt modelId="{F8E67C3B-A2DA-4AB3-8A87-6486883895DD}" type="pres">
      <dgm:prSet presAssocID="{36816933-C081-4C77-B291-33C190A2CD18}" presName="node" presStyleLbl="node1" presStyleIdx="3" presStyleCnt="5">
        <dgm:presLayoutVars>
          <dgm:bulletEnabled val="1"/>
        </dgm:presLayoutVars>
      </dgm:prSet>
      <dgm:spPr/>
    </dgm:pt>
    <dgm:pt modelId="{E2242A12-481D-42ED-AA39-88973977C178}" type="pres">
      <dgm:prSet presAssocID="{B5B9DF9C-440D-4DC7-9BB2-249B5AD3D3B6}" presName="sibTrans" presStyleCnt="0"/>
      <dgm:spPr/>
    </dgm:pt>
    <dgm:pt modelId="{D1E6C657-8C5A-4030-8DDC-0DDECECFDE36}" type="pres">
      <dgm:prSet presAssocID="{7CD2D7D6-6E4C-494A-A2EF-665D85718DD8}" presName="node" presStyleLbl="node1" presStyleIdx="4" presStyleCnt="5">
        <dgm:presLayoutVars>
          <dgm:bulletEnabled val="1"/>
        </dgm:presLayoutVars>
      </dgm:prSet>
      <dgm:spPr/>
    </dgm:pt>
  </dgm:ptLst>
  <dgm:cxnLst>
    <dgm:cxn modelId="{67DD9109-6B96-4F87-85EE-4D5C649953C6}" srcId="{B38FD7C5-3F27-4445-8216-DAD7DC406B3A}" destId="{23917194-8BB8-4E28-8D70-9E11DA447C90}" srcOrd="2" destOrd="0" parTransId="{506FD130-36CB-4F5B-899A-9AA48404E4D3}" sibTransId="{7DC60F54-6032-4DDF-BA6E-694691D0698D}"/>
    <dgm:cxn modelId="{68FADF11-6927-481F-ADC2-937FCFC9B735}" type="presOf" srcId="{23917194-8BB8-4E28-8D70-9E11DA447C90}" destId="{001D61A2-C24C-43B0-809F-80148B150110}" srcOrd="0" destOrd="0" presId="urn:microsoft.com/office/officeart/2005/8/layout/default"/>
    <dgm:cxn modelId="{82A04928-3939-4487-8CFA-E6D5F745A92E}" srcId="{B38FD7C5-3F27-4445-8216-DAD7DC406B3A}" destId="{359DD910-0411-4299-B69F-B4F6E1C7818C}" srcOrd="1" destOrd="0" parTransId="{DF4B37BC-7513-41F1-A265-C83190E518CF}" sibTransId="{7E7797DC-992F-4A71-8BE7-E0B07F7AF9D7}"/>
    <dgm:cxn modelId="{6C180A61-CB25-4510-AE49-24B04B9C10CD}" type="presOf" srcId="{B38FD7C5-3F27-4445-8216-DAD7DC406B3A}" destId="{5A3CEEF3-CD12-453C-8B8F-B80DDCFE83AD}" srcOrd="0" destOrd="0" presId="urn:microsoft.com/office/officeart/2005/8/layout/default"/>
    <dgm:cxn modelId="{35DE1269-8B8B-48C2-B409-F199E7514C37}" type="presOf" srcId="{DAB28800-8785-4153-BFF7-DBA93984169F}" destId="{47D2D227-21FC-4A21-B272-FC46E5B82FC5}" srcOrd="0" destOrd="0" presId="urn:microsoft.com/office/officeart/2005/8/layout/default"/>
    <dgm:cxn modelId="{6C209E6C-5FE9-4DB8-864B-F00FB4CFED76}" srcId="{B38FD7C5-3F27-4445-8216-DAD7DC406B3A}" destId="{DAB28800-8785-4153-BFF7-DBA93984169F}" srcOrd="0" destOrd="0" parTransId="{A31F1A77-69A7-430B-8A9E-5B9BD6EE8C85}" sibTransId="{64E28D33-0648-4D34-A2A3-84A0A3E9C299}"/>
    <dgm:cxn modelId="{C2987657-1B6F-48C9-B519-718475BA1006}" srcId="{B38FD7C5-3F27-4445-8216-DAD7DC406B3A}" destId="{7CD2D7D6-6E4C-494A-A2EF-665D85718DD8}" srcOrd="4" destOrd="0" parTransId="{9F8C7772-B1F4-429F-AE64-27B44CC13B22}" sibTransId="{F34C8BCC-3024-4890-BE62-190A9CA79BE3}"/>
    <dgm:cxn modelId="{890E8E5A-F3E1-428B-91D7-DD80EF992285}" srcId="{B38FD7C5-3F27-4445-8216-DAD7DC406B3A}" destId="{36816933-C081-4C77-B291-33C190A2CD18}" srcOrd="3" destOrd="0" parTransId="{3357A776-6E76-4990-AA04-71D65CA91D9C}" sibTransId="{B5B9DF9C-440D-4DC7-9BB2-249B5AD3D3B6}"/>
    <dgm:cxn modelId="{AE2A42CF-602B-48C7-80EF-91A7B5350D80}" type="presOf" srcId="{36816933-C081-4C77-B291-33C190A2CD18}" destId="{F8E67C3B-A2DA-4AB3-8A87-6486883895DD}" srcOrd="0" destOrd="0" presId="urn:microsoft.com/office/officeart/2005/8/layout/default"/>
    <dgm:cxn modelId="{A8130ED1-12BF-42BE-BFB5-0F00FDBFACE4}" type="presOf" srcId="{359DD910-0411-4299-B69F-B4F6E1C7818C}" destId="{3BE174EF-6973-42D7-A53E-164729020E9F}" srcOrd="0" destOrd="0" presId="urn:microsoft.com/office/officeart/2005/8/layout/default"/>
    <dgm:cxn modelId="{3DF7F5D9-8159-42D3-A2B3-B8B380070856}" type="presOf" srcId="{7CD2D7D6-6E4C-494A-A2EF-665D85718DD8}" destId="{D1E6C657-8C5A-4030-8DDC-0DDECECFDE36}" srcOrd="0" destOrd="0" presId="urn:microsoft.com/office/officeart/2005/8/layout/default"/>
    <dgm:cxn modelId="{9E877E3E-DA54-47BA-8B33-AE007D2F55AF}" type="presParOf" srcId="{5A3CEEF3-CD12-453C-8B8F-B80DDCFE83AD}" destId="{47D2D227-21FC-4A21-B272-FC46E5B82FC5}" srcOrd="0" destOrd="0" presId="urn:microsoft.com/office/officeart/2005/8/layout/default"/>
    <dgm:cxn modelId="{328F057A-D08F-43D5-A22D-68E257246F03}" type="presParOf" srcId="{5A3CEEF3-CD12-453C-8B8F-B80DDCFE83AD}" destId="{F052D248-1A75-423D-9893-8752FE762374}" srcOrd="1" destOrd="0" presId="urn:microsoft.com/office/officeart/2005/8/layout/default"/>
    <dgm:cxn modelId="{1171048B-D4B2-4AD8-8C0F-0D2D22645C89}" type="presParOf" srcId="{5A3CEEF3-CD12-453C-8B8F-B80DDCFE83AD}" destId="{3BE174EF-6973-42D7-A53E-164729020E9F}" srcOrd="2" destOrd="0" presId="urn:microsoft.com/office/officeart/2005/8/layout/default"/>
    <dgm:cxn modelId="{2A8C3989-E6ED-4BFD-BAD9-4056CAA39CE2}" type="presParOf" srcId="{5A3CEEF3-CD12-453C-8B8F-B80DDCFE83AD}" destId="{D55A09A2-A39E-419C-8FF8-725E43118CA4}" srcOrd="3" destOrd="0" presId="urn:microsoft.com/office/officeart/2005/8/layout/default"/>
    <dgm:cxn modelId="{272100AF-5981-49EB-8CD4-F8E910B7EF00}" type="presParOf" srcId="{5A3CEEF3-CD12-453C-8B8F-B80DDCFE83AD}" destId="{001D61A2-C24C-43B0-809F-80148B150110}" srcOrd="4" destOrd="0" presId="urn:microsoft.com/office/officeart/2005/8/layout/default"/>
    <dgm:cxn modelId="{BE501C8D-EB0D-43F9-A41B-6F8C8CCD6333}" type="presParOf" srcId="{5A3CEEF3-CD12-453C-8B8F-B80DDCFE83AD}" destId="{918EC0CA-42D3-4AE4-AB0D-FEC6ECFBEECB}" srcOrd="5" destOrd="0" presId="urn:microsoft.com/office/officeart/2005/8/layout/default"/>
    <dgm:cxn modelId="{725325FE-49CC-4ED2-A01C-C48E8A25A4B4}" type="presParOf" srcId="{5A3CEEF3-CD12-453C-8B8F-B80DDCFE83AD}" destId="{F8E67C3B-A2DA-4AB3-8A87-6486883895DD}" srcOrd="6" destOrd="0" presId="urn:microsoft.com/office/officeart/2005/8/layout/default"/>
    <dgm:cxn modelId="{9C3347FA-8834-414A-BDA1-AF6F8FA9808D}" type="presParOf" srcId="{5A3CEEF3-CD12-453C-8B8F-B80DDCFE83AD}" destId="{E2242A12-481D-42ED-AA39-88973977C178}" srcOrd="7" destOrd="0" presId="urn:microsoft.com/office/officeart/2005/8/layout/default"/>
    <dgm:cxn modelId="{A613499B-0893-4792-BD63-F99B0A531EAD}" type="presParOf" srcId="{5A3CEEF3-CD12-453C-8B8F-B80DDCFE83AD}" destId="{D1E6C657-8C5A-4030-8DDC-0DDECECFDE3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D2D227-21FC-4A21-B272-FC46E5B82FC5}">
      <dsp:nvSpPr>
        <dsp:cNvPr id="0" name=""/>
        <dsp:cNvSpPr/>
      </dsp:nvSpPr>
      <dsp:spPr>
        <a:xfrm>
          <a:off x="842951" y="2505"/>
          <a:ext cx="2642614" cy="1585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Allows the police to arrest for any offence where:</a:t>
          </a:r>
        </a:p>
      </dsp:txBody>
      <dsp:txXfrm>
        <a:off x="842951" y="2505"/>
        <a:ext cx="2642614" cy="1585568"/>
      </dsp:txXfrm>
    </dsp:sp>
    <dsp:sp modelId="{3BE174EF-6973-42D7-A53E-164729020E9F}">
      <dsp:nvSpPr>
        <dsp:cNvPr id="0" name=""/>
        <dsp:cNvSpPr/>
      </dsp:nvSpPr>
      <dsp:spPr>
        <a:xfrm>
          <a:off x="3749827" y="2505"/>
          <a:ext cx="2642614" cy="1585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name and address of the suspect cannot be obtained</a:t>
          </a:r>
        </a:p>
      </dsp:txBody>
      <dsp:txXfrm>
        <a:off x="3749827" y="2505"/>
        <a:ext cx="2642614" cy="1585568"/>
      </dsp:txXfrm>
    </dsp:sp>
    <dsp:sp modelId="{001D61A2-C24C-43B0-809F-80148B150110}">
      <dsp:nvSpPr>
        <dsp:cNvPr id="0" name=""/>
        <dsp:cNvSpPr/>
      </dsp:nvSpPr>
      <dsp:spPr>
        <a:xfrm>
          <a:off x="842951" y="1852335"/>
          <a:ext cx="2642614" cy="1585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There are reasonable grounds for believing that the name and address given by the suspect are false</a:t>
          </a:r>
        </a:p>
      </dsp:txBody>
      <dsp:txXfrm>
        <a:off x="842951" y="1852335"/>
        <a:ext cx="2642614" cy="1585568"/>
      </dsp:txXfrm>
    </dsp:sp>
    <dsp:sp modelId="{F8E67C3B-A2DA-4AB3-8A87-6486883895DD}">
      <dsp:nvSpPr>
        <dsp:cNvPr id="0" name=""/>
        <dsp:cNvSpPr/>
      </dsp:nvSpPr>
      <dsp:spPr>
        <a:xfrm>
          <a:off x="3749827" y="1852335"/>
          <a:ext cx="2642614" cy="1585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There are reasonable grounds for believing that the suspect cause injury to themselves, other people or will cause damage to property.</a:t>
          </a:r>
        </a:p>
      </dsp:txBody>
      <dsp:txXfrm>
        <a:off x="3749827" y="1852335"/>
        <a:ext cx="2642614" cy="1585568"/>
      </dsp:txXfrm>
    </dsp:sp>
    <dsp:sp modelId="{D1E6C657-8C5A-4030-8DDC-0DDECECFDE36}">
      <dsp:nvSpPr>
        <dsp:cNvPr id="0" name=""/>
        <dsp:cNvSpPr/>
      </dsp:nvSpPr>
      <dsp:spPr>
        <a:xfrm>
          <a:off x="2296389" y="3702165"/>
          <a:ext cx="2642614" cy="1585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arrest is reasonably believed to be necessary to protect a vulnerable person or a child</a:t>
          </a:r>
        </a:p>
      </dsp:txBody>
      <dsp:txXfrm>
        <a:off x="2296389" y="3702165"/>
        <a:ext cx="2642614" cy="158556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combatptsdwoundedtimes.org/2017/12/ukpolice-officers-talk-about-their.html"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magickriver.org/2011/08/great-british-lawful-rebellion-has.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flickr.com/photos/westmidlandspolice/6800316262/"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www.flickr.com/photos/westmidlandspolice/6147234863/" TargetMode="Externa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opensocietyfoundations.org/voices/ending-racial-bias-police-stop-and-search"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alkingdrugs.org/stop-and-search-drugs-england-wales"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alkingdrugs.org/drug-policing-england-wales-2014"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ritishherald.com/19-people-arrested-in-london-by-british-police-at-protest-against-social-distancing/"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45323678@N05/4172296722"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flickr.com/photos/86530412@N02/8213432552"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mindhacks.com/2009/12/09/the-persuasive-power-of-false-confessions"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ngall.com/silence-png"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flickr.com/photos/westmidlandspolice/6147234863/" TargetMode="External"/><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youtube.com/watch?v=o8QWX5viWj4"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3D08E77-D60D-B9C9-6E7F-474EC43262B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450" r="14450"/>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5400" b="1" i="1" u="sng" dirty="0">
                <a:cs typeface="Calibri Light"/>
              </a:rPr>
              <a:t>Police Powers</a:t>
            </a:r>
            <a:endParaRPr lang="en-GB" sz="5400" b="1" dirty="0">
              <a:cs typeface="Calibri Light" panose="020F0302020204030204"/>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GB" sz="2000" dirty="0">
                <a:cs typeface="Calibri"/>
              </a:rPr>
              <a:t>By Zita Draper and Laura Knight</a:t>
            </a:r>
            <a:endParaRPr lang="en-GB" sz="20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3185C84-69CB-58A4-659F-69856EB0869C}"/>
              </a:ext>
            </a:extLst>
          </p:cNvPr>
          <p:cNvSpPr txBox="1"/>
          <p:nvPr/>
        </p:nvSpPr>
        <p:spPr>
          <a:xfrm>
            <a:off x="3524250" y="6858000"/>
            <a:ext cx="8667750" cy="317500"/>
          </a:xfrm>
          <a:prstGeom prst="rect">
            <a:avLst/>
          </a:prstGeom>
        </p:spPr>
        <p:txBody>
          <a:bodyPr>
            <a:normAutofit fontScale="92500" lnSpcReduction="20000"/>
          </a:bodyPr>
          <a:lstStyle/>
          <a:p>
            <a:r>
              <a:rPr lang="en-US">
                <a:hlinkClick r:id="rId3"/>
              </a:rPr>
              <a:t>This Photo</a:t>
            </a:r>
            <a:r>
              <a:rPr lang="en-US"/>
              <a:t> by Unknown author is licensed under </a:t>
            </a:r>
            <a:r>
              <a:rPr lang="en-US">
                <a:hlinkClick r:id="rId4"/>
              </a:rPr>
              <a:t>CC BY-SA</a:t>
            </a:r>
            <a:r>
              <a:rPr lang="en-US"/>
              <a:t>.</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Free stock photo of background, black, grunge">
            <a:extLst>
              <a:ext uri="{FF2B5EF4-FFF2-40B4-BE49-F238E27FC236}">
                <a16:creationId xmlns:a16="http://schemas.microsoft.com/office/drawing/2014/main" id="{E9123FCB-8DD3-396F-85F1-43B59CDB9C22}"/>
              </a:ext>
            </a:extLst>
          </p:cNvPr>
          <p:cNvPicPr>
            <a:picLocks noChangeAspect="1"/>
          </p:cNvPicPr>
          <p:nvPr/>
        </p:nvPicPr>
        <p:blipFill rotWithShape="1">
          <a:blip r:embed="rId2"/>
          <a:srcRect r="7113" b="2"/>
          <a:stretch/>
        </p:blipFill>
        <p:spPr>
          <a:xfrm>
            <a:off x="-1" y="10"/>
            <a:ext cx="12192000" cy="6857990"/>
          </a:xfrm>
          <a:prstGeom prst="rect">
            <a:avLst/>
          </a:prstGeom>
        </p:spPr>
      </p:pic>
      <p:sp>
        <p:nvSpPr>
          <p:cNvPr id="14"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8F3F9DE-2653-1E45-CB05-F3D8B85C524F}"/>
              </a:ext>
            </a:extLst>
          </p:cNvPr>
          <p:cNvSpPr>
            <a:spLocks noGrp="1"/>
          </p:cNvSpPr>
          <p:nvPr>
            <p:ph type="title"/>
          </p:nvPr>
        </p:nvSpPr>
        <p:spPr>
          <a:xfrm>
            <a:off x="709448" y="1913950"/>
            <a:ext cx="4204137" cy="1342754"/>
          </a:xfrm>
        </p:spPr>
        <p:txBody>
          <a:bodyPr>
            <a:normAutofit/>
          </a:bodyPr>
          <a:lstStyle/>
          <a:p>
            <a:pPr algn="ctr"/>
            <a:r>
              <a:rPr lang="en-GB" sz="3600" b="1" i="1" u="sng">
                <a:cs typeface="Calibri Light"/>
              </a:rPr>
              <a:t>Content </a:t>
            </a:r>
            <a:endParaRPr lang="en-GB" sz="3600">
              <a:cs typeface="Calibri Light" panose="020F0302020204030204"/>
            </a:endParaRPr>
          </a:p>
        </p:txBody>
      </p:sp>
      <p:cxnSp>
        <p:nvCxnSpPr>
          <p:cNvPr id="16" name="Straight Connector 15">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6E83E3-E74B-9C72-FE3E-EC7468D8C507}"/>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GB" sz="1800">
                <a:cs typeface="Calibri"/>
              </a:rPr>
              <a:t>Aims and Learning objectives</a:t>
            </a:r>
          </a:p>
          <a:p>
            <a:r>
              <a:rPr lang="en-GB" sz="1800">
                <a:cs typeface="Calibri"/>
              </a:rPr>
              <a:t>Recap of the lecture content.</a:t>
            </a:r>
          </a:p>
          <a:p>
            <a:r>
              <a:rPr lang="en-GB" sz="1800">
                <a:cs typeface="Calibri"/>
              </a:rPr>
              <a:t>Scenario questions.</a:t>
            </a:r>
          </a:p>
          <a:p>
            <a:r>
              <a:rPr lang="en-GB" sz="1800">
                <a:cs typeface="Calibri"/>
              </a:rPr>
              <a:t>Homework </a:t>
            </a:r>
          </a:p>
          <a:p>
            <a:r>
              <a:rPr lang="en-GB" sz="1800">
                <a:cs typeface="Calibri"/>
              </a:rPr>
              <a:t>Summary, </a:t>
            </a:r>
          </a:p>
          <a:p>
            <a:r>
              <a:rPr lang="en-GB" sz="1800">
                <a:cs typeface="Calibri"/>
              </a:rPr>
              <a:t>Thank you, </a:t>
            </a:r>
          </a:p>
          <a:p>
            <a:r>
              <a:rPr lang="en-GB" sz="1800">
                <a:cs typeface="Calibri"/>
              </a:rPr>
              <a:t>Any questions.</a:t>
            </a:r>
          </a:p>
        </p:txBody>
      </p:sp>
    </p:spTree>
    <p:extLst>
      <p:ext uri="{BB962C8B-B14F-4D97-AF65-F5344CB8AC3E}">
        <p14:creationId xmlns:p14="http://schemas.microsoft.com/office/powerpoint/2010/main" val="1241300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7B4CF-1674-29C7-8152-13571ABE5ACF}"/>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Aims and learning objectives </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849D64C-2545-508D-C3A6-747A8D36B3B2}"/>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a:solidFill>
                  <a:schemeClr val="bg1"/>
                </a:solidFill>
                <a:cs typeface="Calibri"/>
              </a:rPr>
              <a:t>The aim of today's session is to recap the lecture content. </a:t>
            </a:r>
          </a:p>
          <a:p>
            <a:r>
              <a:rPr lang="en-GB">
                <a:solidFill>
                  <a:schemeClr val="bg1"/>
                </a:solidFill>
                <a:cs typeface="Calibri"/>
              </a:rPr>
              <a:t>By the end of today's session students should be able to demonstrate their understanding of police powers.</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2557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58A93B6-D1D3-F690-EC02-F88A9A63586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2175"/>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A41DDB-044B-46B5-9F4C-C627E18921CA}"/>
              </a:ext>
            </a:extLst>
          </p:cNvPr>
          <p:cNvSpPr>
            <a:spLocks noGrp="1"/>
          </p:cNvSpPr>
          <p:nvPr>
            <p:ph type="title"/>
          </p:nvPr>
        </p:nvSpPr>
        <p:spPr>
          <a:xfrm>
            <a:off x="7531610" y="365125"/>
            <a:ext cx="3822189" cy="1899912"/>
          </a:xfrm>
        </p:spPr>
        <p:txBody>
          <a:bodyPr>
            <a:normAutofit/>
          </a:bodyPr>
          <a:lstStyle/>
          <a:p>
            <a:r>
              <a:rPr lang="en-GB" sz="4000" b="1" i="1" u="sng">
                <a:cs typeface="Calibri Light"/>
              </a:rPr>
              <a:t>What and who are the police?</a:t>
            </a:r>
          </a:p>
        </p:txBody>
      </p:sp>
      <p:sp>
        <p:nvSpPr>
          <p:cNvPr id="9" name="Content Placeholder 8">
            <a:extLst>
              <a:ext uri="{FF2B5EF4-FFF2-40B4-BE49-F238E27FC236}">
                <a16:creationId xmlns:a16="http://schemas.microsoft.com/office/drawing/2014/main" id="{278841E8-6B47-00FF-A94C-D685A795627A}"/>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US" sz="2000" dirty="0">
                <a:cs typeface="Calibri"/>
              </a:rPr>
              <a:t>43 police constabularies in the United Kingdom. </a:t>
            </a:r>
          </a:p>
          <a:p>
            <a:r>
              <a:rPr lang="en-US" sz="2000" dirty="0">
                <a:cs typeface="Calibri"/>
              </a:rPr>
              <a:t>Also a few national police organizations. </a:t>
            </a:r>
          </a:p>
          <a:p>
            <a:r>
              <a:rPr lang="en-US" sz="2000" dirty="0">
                <a:cs typeface="Calibri"/>
              </a:rPr>
              <a:t>College of policing - ensure professionalism in policing. </a:t>
            </a:r>
          </a:p>
          <a:p>
            <a:r>
              <a:rPr lang="en-US" sz="2000" dirty="0">
                <a:cs typeface="Calibri"/>
              </a:rPr>
              <a:t>Powers from NIPA given to the college of policing. </a:t>
            </a:r>
          </a:p>
          <a:p>
            <a:r>
              <a:rPr lang="en-US" sz="2000" dirty="0">
                <a:cs typeface="Calibri"/>
              </a:rPr>
              <a:t>NIPA was created by the Police and Justice Act 2006. </a:t>
            </a:r>
          </a:p>
        </p:txBody>
      </p:sp>
    </p:spTree>
    <p:extLst>
      <p:ext uri="{BB962C8B-B14F-4D97-AF65-F5344CB8AC3E}">
        <p14:creationId xmlns:p14="http://schemas.microsoft.com/office/powerpoint/2010/main" val="2410311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ppeal for witnesses following attempted thefts in Bournemouth">
            <a:extLst>
              <a:ext uri="{FF2B5EF4-FFF2-40B4-BE49-F238E27FC236}">
                <a16:creationId xmlns:a16="http://schemas.microsoft.com/office/drawing/2014/main" id="{F0FD939E-4BB6-64F8-A313-6F31F433CC99}"/>
              </a:ext>
            </a:extLst>
          </p:cNvPr>
          <p:cNvPicPr>
            <a:picLocks noChangeAspect="1"/>
          </p:cNvPicPr>
          <p:nvPr/>
        </p:nvPicPr>
        <p:blipFill rotWithShape="1">
          <a:blip r:embed="rId2"/>
          <a:srcRect l="4474" r="-1"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6AA67D-568F-B388-0BD9-25B1E4D3A77C}"/>
              </a:ext>
            </a:extLst>
          </p:cNvPr>
          <p:cNvSpPr>
            <a:spLocks noGrp="1"/>
          </p:cNvSpPr>
          <p:nvPr>
            <p:ph type="title"/>
          </p:nvPr>
        </p:nvSpPr>
        <p:spPr>
          <a:xfrm>
            <a:off x="7531610" y="365125"/>
            <a:ext cx="3822189" cy="1899912"/>
          </a:xfrm>
        </p:spPr>
        <p:txBody>
          <a:bodyPr>
            <a:normAutofit/>
          </a:bodyPr>
          <a:lstStyle/>
          <a:p>
            <a:pPr algn="ctr"/>
            <a:r>
              <a:rPr lang="en-GB" sz="4000" b="1" i="1" u="sng" dirty="0">
                <a:cs typeface="Calibri Light"/>
              </a:rPr>
              <a:t>Who supervises the police?</a:t>
            </a:r>
          </a:p>
        </p:txBody>
      </p:sp>
      <p:sp>
        <p:nvSpPr>
          <p:cNvPr id="8" name="Content Placeholder 7">
            <a:extLst>
              <a:ext uri="{FF2B5EF4-FFF2-40B4-BE49-F238E27FC236}">
                <a16:creationId xmlns:a16="http://schemas.microsoft.com/office/drawing/2014/main" id="{080CC98D-92B6-6608-328E-10769F4F5040}"/>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US" sz="2000" dirty="0">
                <a:cs typeface="Calibri"/>
              </a:rPr>
              <a:t>Before 2012- constable would supervise the police. </a:t>
            </a:r>
          </a:p>
          <a:p>
            <a:r>
              <a:rPr lang="en-US" sz="2000" dirty="0">
                <a:cs typeface="Calibri"/>
              </a:rPr>
              <a:t>After 2012 came the appointment of the Police and Crime Commissioners. </a:t>
            </a:r>
          </a:p>
          <a:p>
            <a:r>
              <a:rPr lang="en-US" sz="2000" dirty="0">
                <a:cs typeface="Calibri"/>
              </a:rPr>
              <a:t>Applicable to England and Wales only because justice is devolved is to Scotland and Norther Ireland. </a:t>
            </a:r>
          </a:p>
          <a:p>
            <a:r>
              <a:rPr lang="en-US" sz="2000" dirty="0">
                <a:cs typeface="Calibri"/>
              </a:rPr>
              <a:t>Excluding London. </a:t>
            </a:r>
          </a:p>
        </p:txBody>
      </p:sp>
    </p:spTree>
    <p:extLst>
      <p:ext uri="{BB962C8B-B14F-4D97-AF65-F5344CB8AC3E}">
        <p14:creationId xmlns:p14="http://schemas.microsoft.com/office/powerpoint/2010/main" val="164611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A3DC0-F03A-F0FD-B505-D2E0A17B3F54}"/>
              </a:ext>
            </a:extLst>
          </p:cNvPr>
          <p:cNvSpPr>
            <a:spLocks noGrp="1"/>
          </p:cNvSpPr>
          <p:nvPr>
            <p:ph type="title"/>
          </p:nvPr>
        </p:nvSpPr>
        <p:spPr/>
        <p:txBody>
          <a:bodyPr/>
          <a:lstStyle/>
          <a:p>
            <a:r>
              <a:rPr lang="en-GB" dirty="0">
                <a:cs typeface="Calibri Light"/>
              </a:rPr>
              <a:t> </a:t>
            </a:r>
            <a:br>
              <a:rPr lang="en-GB" dirty="0">
                <a:cs typeface="Calibri Light"/>
              </a:rPr>
            </a:br>
            <a:r>
              <a:rPr lang="en-GB" dirty="0">
                <a:cs typeface="Calibri Light"/>
              </a:rPr>
              <a:t> </a:t>
            </a:r>
            <a:endParaRPr lang="en-GB" dirty="0"/>
          </a:p>
        </p:txBody>
      </p:sp>
      <p:sp>
        <p:nvSpPr>
          <p:cNvPr id="6" name="TextBox 5">
            <a:extLst>
              <a:ext uri="{FF2B5EF4-FFF2-40B4-BE49-F238E27FC236}">
                <a16:creationId xmlns:a16="http://schemas.microsoft.com/office/drawing/2014/main" id="{79DC4396-2949-E2F6-7BB4-61FC5F6FBA57}"/>
              </a:ext>
            </a:extLst>
          </p:cNvPr>
          <p:cNvSpPr txBox="1"/>
          <p:nvPr/>
        </p:nvSpPr>
        <p:spPr>
          <a:xfrm>
            <a:off x="5598530" y="139137"/>
            <a:ext cx="64760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b="1" i="1" u="sng" dirty="0">
                <a:cs typeface="Calibri"/>
              </a:rPr>
              <a:t>Ministerial and Judicial supervision of the police</a:t>
            </a:r>
            <a:endParaRPr lang="en-US"/>
          </a:p>
        </p:txBody>
      </p:sp>
      <p:sp>
        <p:nvSpPr>
          <p:cNvPr id="11" name="Content Placeholder 10">
            <a:extLst>
              <a:ext uri="{FF2B5EF4-FFF2-40B4-BE49-F238E27FC236}">
                <a16:creationId xmlns:a16="http://schemas.microsoft.com/office/drawing/2014/main" id="{30E3B9EC-E6C1-A461-4E17-AD750F100C40}"/>
              </a:ext>
            </a:extLst>
          </p:cNvPr>
          <p:cNvSpPr>
            <a:spLocks noGrp="1"/>
          </p:cNvSpPr>
          <p:nvPr>
            <p:ph idx="1"/>
          </p:nvPr>
        </p:nvSpPr>
        <p:spPr>
          <a:xfrm>
            <a:off x="5619760" y="2134283"/>
            <a:ext cx="6475957" cy="4351338"/>
          </a:xfrm>
        </p:spPr>
        <p:txBody>
          <a:bodyPr vert="horz" lIns="91440" tIns="45720" rIns="91440" bIns="45720" rtlCol="0" anchor="t">
            <a:normAutofit fontScale="92500"/>
          </a:bodyPr>
          <a:lstStyle/>
          <a:p>
            <a:r>
              <a:rPr lang="en-GB" dirty="0">
                <a:cs typeface="Calibri"/>
              </a:rPr>
              <a:t>Ministerial- Home office policing protocol. </a:t>
            </a:r>
          </a:p>
          <a:p>
            <a:pPr marL="0" indent="0">
              <a:buNone/>
            </a:pPr>
            <a:r>
              <a:rPr lang="en-GB" dirty="0">
                <a:cs typeface="Calibri"/>
              </a:rPr>
              <a:t>                      - Secretary of state for the home department ex </a:t>
            </a:r>
            <a:r>
              <a:rPr lang="en-GB" dirty="0" err="1">
                <a:cs typeface="Calibri"/>
              </a:rPr>
              <a:t>parte</a:t>
            </a:r>
            <a:r>
              <a:rPr lang="en-GB" dirty="0">
                <a:cs typeface="Calibri"/>
              </a:rPr>
              <a:t> Northumbria police authority [1988]</a:t>
            </a:r>
          </a:p>
          <a:p>
            <a:pPr marL="0" indent="0">
              <a:buNone/>
            </a:pPr>
            <a:r>
              <a:rPr lang="en-GB" dirty="0">
                <a:cs typeface="Calibri"/>
              </a:rPr>
              <a:t>                      - S.79 of the Police Reform and Social Responsibility Act 2011.</a:t>
            </a:r>
          </a:p>
          <a:p>
            <a:r>
              <a:rPr lang="en-GB" dirty="0">
                <a:cs typeface="Calibri"/>
              </a:rPr>
              <a:t>Judicial – chief constables' actions can be held accountable. </a:t>
            </a:r>
          </a:p>
          <a:p>
            <a:pPr marL="0" indent="0">
              <a:buNone/>
            </a:pPr>
            <a:r>
              <a:rPr lang="en-GB" dirty="0">
                <a:cs typeface="Calibri"/>
              </a:rPr>
              <a:t>                 - Metropolitan Police Commissioner ex </a:t>
            </a:r>
            <a:r>
              <a:rPr lang="en-GB" dirty="0" err="1">
                <a:cs typeface="Calibri"/>
              </a:rPr>
              <a:t>parte</a:t>
            </a:r>
            <a:r>
              <a:rPr lang="en-GB" dirty="0">
                <a:cs typeface="Calibri"/>
              </a:rPr>
              <a:t> Blackburn [1968].</a:t>
            </a:r>
          </a:p>
        </p:txBody>
      </p:sp>
      <p:pic>
        <p:nvPicPr>
          <p:cNvPr id="3" name="Picture 3">
            <a:extLst>
              <a:ext uri="{FF2B5EF4-FFF2-40B4-BE49-F238E27FC236}">
                <a16:creationId xmlns:a16="http://schemas.microsoft.com/office/drawing/2014/main" id="{183E9AB3-733E-AE81-7DB7-C9F00B0691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3325" y="105308"/>
            <a:ext cx="4862186" cy="3327457"/>
          </a:xfrm>
          <a:prstGeom prst="rect">
            <a:avLst/>
          </a:prstGeom>
        </p:spPr>
      </p:pic>
      <p:pic>
        <p:nvPicPr>
          <p:cNvPr id="8" name="Picture 8">
            <a:extLst>
              <a:ext uri="{FF2B5EF4-FFF2-40B4-BE49-F238E27FC236}">
                <a16:creationId xmlns:a16="http://schemas.microsoft.com/office/drawing/2014/main" id="{1FBEEDF9-10F8-3B28-D682-1A75D4E12DC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52400" y="3594458"/>
            <a:ext cx="4865223" cy="3209007"/>
          </a:xfrm>
          <a:prstGeom prst="rect">
            <a:avLst/>
          </a:prstGeom>
        </p:spPr>
      </p:pic>
    </p:spTree>
    <p:extLst>
      <p:ext uri="{BB962C8B-B14F-4D97-AF65-F5344CB8AC3E}">
        <p14:creationId xmlns:p14="http://schemas.microsoft.com/office/powerpoint/2010/main" val="2576486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E34AF6-44BF-DDDF-079E-2BAB5F5951B3}"/>
              </a:ext>
            </a:extLst>
          </p:cNvPr>
          <p:cNvSpPr>
            <a:spLocks noGrp="1"/>
          </p:cNvSpPr>
          <p:nvPr>
            <p:ph type="title"/>
          </p:nvPr>
        </p:nvSpPr>
        <p:spPr>
          <a:xfrm>
            <a:off x="1102368" y="1877492"/>
            <a:ext cx="4030132" cy="3215373"/>
          </a:xfrm>
        </p:spPr>
        <p:txBody>
          <a:bodyPr>
            <a:normAutofit/>
          </a:bodyPr>
          <a:lstStyle/>
          <a:p>
            <a:pPr algn="ctr"/>
            <a:r>
              <a:rPr lang="en-GB" b="1" i="1" u="sng" dirty="0">
                <a:solidFill>
                  <a:schemeClr val="bg1"/>
                </a:solidFill>
                <a:cs typeface="Calibri Light"/>
              </a:rPr>
              <a:t>The Police and Criminal Evidence Act 1984</a:t>
            </a:r>
            <a:endParaRPr lang="en-GB" b="1" dirty="0">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5F9B700-0FC3-DA58-BFC0-5D83A145285C}"/>
              </a:ext>
            </a:extLst>
          </p:cNvPr>
          <p:cNvSpPr>
            <a:spLocks noGrp="1"/>
          </p:cNvSpPr>
          <p:nvPr>
            <p:ph idx="1"/>
          </p:nvPr>
        </p:nvSpPr>
        <p:spPr>
          <a:xfrm>
            <a:off x="6234868" y="1130846"/>
            <a:ext cx="5217173" cy="4351338"/>
          </a:xfrm>
        </p:spPr>
        <p:txBody>
          <a:bodyPr vert="horz" lIns="91440" tIns="45720" rIns="91440" bIns="45720" rtlCol="0">
            <a:normAutofit/>
          </a:bodyPr>
          <a:lstStyle/>
          <a:p>
            <a:pPr marL="0" indent="0">
              <a:buNone/>
            </a:pPr>
            <a:r>
              <a:rPr lang="en-GB" sz="2600">
                <a:solidFill>
                  <a:schemeClr val="bg1"/>
                </a:solidFill>
                <a:cs typeface="Calibri" panose="020F0502020204030204"/>
              </a:rPr>
              <a:t>- Several powers including the powers to; </a:t>
            </a:r>
          </a:p>
          <a:p>
            <a:pPr marL="0" indent="0">
              <a:buNone/>
            </a:pPr>
            <a:r>
              <a:rPr lang="en-GB" sz="2600">
                <a:solidFill>
                  <a:schemeClr val="bg1"/>
                </a:solidFill>
                <a:cs typeface="Calibri" panose="020F0502020204030204"/>
              </a:rPr>
              <a:t>1. Stop </a:t>
            </a:r>
          </a:p>
          <a:p>
            <a:pPr marL="0" indent="0">
              <a:buNone/>
            </a:pPr>
            <a:r>
              <a:rPr lang="en-GB" sz="2600">
                <a:solidFill>
                  <a:schemeClr val="bg1"/>
                </a:solidFill>
                <a:cs typeface="Calibri" panose="020F0502020204030204"/>
              </a:rPr>
              <a:t>2. Search </a:t>
            </a:r>
          </a:p>
          <a:p>
            <a:pPr marL="0" indent="0">
              <a:buNone/>
            </a:pPr>
            <a:r>
              <a:rPr lang="en-GB" sz="2600">
                <a:solidFill>
                  <a:schemeClr val="bg1"/>
                </a:solidFill>
                <a:cs typeface="Calibri" panose="020F0502020204030204"/>
              </a:rPr>
              <a:t>3. Arrest </a:t>
            </a:r>
          </a:p>
          <a:p>
            <a:pPr marL="0" indent="0">
              <a:buNone/>
            </a:pPr>
            <a:r>
              <a:rPr lang="en-GB" sz="2600">
                <a:solidFill>
                  <a:schemeClr val="bg1"/>
                </a:solidFill>
                <a:cs typeface="Calibri" panose="020F0502020204030204"/>
              </a:rPr>
              <a:t>4. Detain</a:t>
            </a:r>
          </a:p>
          <a:p>
            <a:pPr marL="0" indent="0">
              <a:buNone/>
            </a:pPr>
            <a:r>
              <a:rPr lang="en-GB" sz="2600">
                <a:solidFill>
                  <a:schemeClr val="bg1"/>
                </a:solidFill>
                <a:cs typeface="Calibri" panose="020F0502020204030204"/>
              </a:rPr>
              <a:t>S.66 of the Police and Criminal Evidence Act 1984- Codes of practice- they tell the police their roles and how they are to act.</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349827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12B6181-C302-60F4-DCC1-54D406EF8EA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5884" r="-1" b="-1"/>
          <a:stretch/>
        </p:blipFill>
        <p:spPr>
          <a:xfrm>
            <a:off x="1" y="10"/>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BFD40-DB8E-6B1C-C236-65AEF3B73852}"/>
              </a:ext>
            </a:extLst>
          </p:cNvPr>
          <p:cNvSpPr>
            <a:spLocks noGrp="1"/>
          </p:cNvSpPr>
          <p:nvPr>
            <p:ph type="title"/>
          </p:nvPr>
        </p:nvSpPr>
        <p:spPr>
          <a:xfrm>
            <a:off x="7531610" y="365125"/>
            <a:ext cx="3822189" cy="1899912"/>
          </a:xfrm>
        </p:spPr>
        <p:txBody>
          <a:bodyPr>
            <a:normAutofit/>
          </a:bodyPr>
          <a:lstStyle/>
          <a:p>
            <a:r>
              <a:rPr lang="en-GB" sz="4000" b="1" i="1" u="sng">
                <a:cs typeface="Calibri Light"/>
              </a:rPr>
              <a:t>Stop and search</a:t>
            </a:r>
            <a:r>
              <a:rPr lang="en-GB" sz="4000">
                <a:cs typeface="Calibri Light"/>
              </a:rPr>
              <a:t> </a:t>
            </a:r>
          </a:p>
        </p:txBody>
      </p:sp>
      <p:sp>
        <p:nvSpPr>
          <p:cNvPr id="3" name="Content Placeholder 2">
            <a:extLst>
              <a:ext uri="{FF2B5EF4-FFF2-40B4-BE49-F238E27FC236}">
                <a16:creationId xmlns:a16="http://schemas.microsoft.com/office/drawing/2014/main" id="{D7D354A7-9ED6-9774-C3CF-CE1B25FDA175}"/>
              </a:ext>
            </a:extLst>
          </p:cNvPr>
          <p:cNvSpPr>
            <a:spLocks noGrp="1"/>
          </p:cNvSpPr>
          <p:nvPr>
            <p:ph idx="1"/>
          </p:nvPr>
        </p:nvSpPr>
        <p:spPr>
          <a:xfrm>
            <a:off x="7531610" y="1826531"/>
            <a:ext cx="3822189" cy="4350432"/>
          </a:xfrm>
        </p:spPr>
        <p:txBody>
          <a:bodyPr vert="horz" lIns="91440" tIns="45720" rIns="91440" bIns="45720" rtlCol="0" anchor="t">
            <a:normAutofit/>
          </a:bodyPr>
          <a:lstStyle/>
          <a:p>
            <a:r>
              <a:rPr lang="en-GB" sz="2000" dirty="0">
                <a:cs typeface="Calibri"/>
              </a:rPr>
              <a:t>Police can detain someone if there is a reason.</a:t>
            </a:r>
          </a:p>
          <a:p>
            <a:r>
              <a:rPr lang="en-GB" sz="2000" dirty="0">
                <a:cs typeface="Calibri"/>
              </a:rPr>
              <a:t>S.2 of the PACE Act 1984- can be detained for a search. </a:t>
            </a:r>
          </a:p>
          <a:p>
            <a:r>
              <a:rPr lang="en-GB" sz="2000" dirty="0">
                <a:cs typeface="Calibri"/>
              </a:rPr>
              <a:t>However, there must be reasonable grounds for the search. </a:t>
            </a:r>
          </a:p>
          <a:p>
            <a:r>
              <a:rPr lang="en-GB" sz="2000" dirty="0">
                <a:cs typeface="Calibri"/>
              </a:rPr>
              <a:t>S.1 of the PACE Act 1984- public place. </a:t>
            </a:r>
          </a:p>
          <a:p>
            <a:r>
              <a:rPr lang="en-GB" sz="2000" dirty="0">
                <a:cs typeface="Calibri"/>
              </a:rPr>
              <a:t>S.1(6)- Seizure.</a:t>
            </a:r>
          </a:p>
          <a:p>
            <a:r>
              <a:rPr lang="en-GB" sz="2000" dirty="0">
                <a:ea typeface="+mn-lt"/>
                <a:cs typeface="+mn-lt"/>
              </a:rPr>
              <a:t>https://www.youtube.com/watch?v=z0T0Sps6__8</a:t>
            </a:r>
            <a:endParaRPr lang="en-GB" sz="2000" dirty="0">
              <a:cs typeface="Calibri"/>
            </a:endParaRPr>
          </a:p>
          <a:p>
            <a:pPr marL="0" indent="0">
              <a:buNone/>
            </a:pPr>
            <a:endParaRPr lang="en-GB" sz="2000">
              <a:cs typeface="Calibri"/>
            </a:endParaRPr>
          </a:p>
        </p:txBody>
      </p:sp>
    </p:spTree>
    <p:extLst>
      <p:ext uri="{BB962C8B-B14F-4D97-AF65-F5344CB8AC3E}">
        <p14:creationId xmlns:p14="http://schemas.microsoft.com/office/powerpoint/2010/main" val="1382043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D0C11A4-A10B-BB72-0DCD-0BA4C8FD934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1088" r="28283"/>
          <a:stretch/>
        </p:blipFill>
        <p:spPr>
          <a:xfrm>
            <a:off x="1" y="10"/>
            <a:ext cx="9669642"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48FDA5-2C45-40C0-0E63-06869C3A3B8E}"/>
              </a:ext>
            </a:extLst>
          </p:cNvPr>
          <p:cNvSpPr>
            <a:spLocks noGrp="1"/>
          </p:cNvSpPr>
          <p:nvPr>
            <p:ph type="title"/>
          </p:nvPr>
        </p:nvSpPr>
        <p:spPr>
          <a:xfrm>
            <a:off x="7531610" y="365125"/>
            <a:ext cx="3822189" cy="1899912"/>
          </a:xfrm>
        </p:spPr>
        <p:txBody>
          <a:bodyPr>
            <a:normAutofit/>
          </a:bodyPr>
          <a:lstStyle/>
          <a:p>
            <a:r>
              <a:rPr lang="en-GB" sz="4000" b="1" i="1" u="sng">
                <a:cs typeface="Calibri Light"/>
              </a:rPr>
              <a:t>Stop and search requirements </a:t>
            </a:r>
          </a:p>
        </p:txBody>
      </p:sp>
      <p:sp>
        <p:nvSpPr>
          <p:cNvPr id="3" name="Content Placeholder 2">
            <a:extLst>
              <a:ext uri="{FF2B5EF4-FFF2-40B4-BE49-F238E27FC236}">
                <a16:creationId xmlns:a16="http://schemas.microsoft.com/office/drawing/2014/main" id="{560A2326-8A54-4882-0447-3F4D704A82A4}"/>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1600">
                <a:cs typeface="Calibri"/>
              </a:rPr>
              <a:t>1. (S.2(3)) The officer must tell the defendant their name and what station they attend. </a:t>
            </a:r>
          </a:p>
          <a:p>
            <a:r>
              <a:rPr lang="en-GB" sz="1600">
                <a:cs typeface="Calibri"/>
              </a:rPr>
              <a:t>2. The object and grounds for the purposed search. </a:t>
            </a:r>
          </a:p>
          <a:p>
            <a:r>
              <a:rPr lang="en-GB" sz="1600">
                <a:cs typeface="Calibri"/>
              </a:rPr>
              <a:t>3. If the police are searching a vehicle how long the search will take. </a:t>
            </a:r>
          </a:p>
          <a:p>
            <a:r>
              <a:rPr lang="en-GB" sz="1600">
                <a:cs typeface="Calibri"/>
              </a:rPr>
              <a:t>4. A record of the search must be recorded. (S.3(1)) </a:t>
            </a:r>
          </a:p>
          <a:p>
            <a:r>
              <a:rPr lang="en-GB" sz="1600">
                <a:cs typeface="Calibri"/>
              </a:rPr>
              <a:t>5. If there is a stop and search but the person is not under arrest then the officers can only require the individual to remove their outercoat, jacket and gloves. (S.2(9)). </a:t>
            </a:r>
          </a:p>
        </p:txBody>
      </p:sp>
    </p:spTree>
    <p:extLst>
      <p:ext uri="{BB962C8B-B14F-4D97-AF65-F5344CB8AC3E}">
        <p14:creationId xmlns:p14="http://schemas.microsoft.com/office/powerpoint/2010/main" val="1171775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26432-8D5D-AFBC-FAB0-9DC6607C876D}"/>
              </a:ext>
            </a:extLst>
          </p:cNvPr>
          <p:cNvSpPr>
            <a:spLocks noGrp="1"/>
          </p:cNvSpPr>
          <p:nvPr>
            <p:ph type="title"/>
          </p:nvPr>
        </p:nvSpPr>
        <p:spPr>
          <a:xfrm>
            <a:off x="481013" y="3752849"/>
            <a:ext cx="3290887" cy="2452687"/>
          </a:xfrm>
        </p:spPr>
        <p:txBody>
          <a:bodyPr anchor="ctr">
            <a:normAutofit/>
          </a:bodyPr>
          <a:lstStyle/>
          <a:p>
            <a:r>
              <a:rPr lang="en-GB" sz="3600" b="1" i="1" u="sng">
                <a:cs typeface="Calibri Light"/>
              </a:rPr>
              <a:t>Activity One</a:t>
            </a:r>
            <a:r>
              <a:rPr lang="en-GB" sz="3600">
                <a:cs typeface="Calibri Light"/>
              </a:rPr>
              <a:t> </a:t>
            </a:r>
          </a:p>
        </p:txBody>
      </p:sp>
      <p:pic>
        <p:nvPicPr>
          <p:cNvPr id="4" name="Picture 4">
            <a:extLst>
              <a:ext uri="{FF2B5EF4-FFF2-40B4-BE49-F238E27FC236}">
                <a16:creationId xmlns:a16="http://schemas.microsoft.com/office/drawing/2014/main" id="{172C48E4-F709-02E2-2DB7-E312A13DB2E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9677" b="954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FD5E476-C18B-562D-E114-D3A311C0AC7E}"/>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cs typeface="Calibri"/>
              </a:rPr>
              <a:t>Ophelia entered ' One stop' a convenience shop and was seen by the manager of the shop doing what she suspected was stealing from the shop. PC Tyler was entering the shop at this time and caught the suspect on her way out, who appeared to be trying to run out of the shop. </a:t>
            </a:r>
          </a:p>
          <a:p>
            <a:r>
              <a:rPr lang="en-GB" sz="1800">
                <a:cs typeface="Calibri"/>
              </a:rPr>
              <a:t>Are there reasonable grounds for PC Tyler to stop and search Ophelia?</a:t>
            </a:r>
          </a:p>
        </p:txBody>
      </p:sp>
    </p:spTree>
    <p:extLst>
      <p:ext uri="{BB962C8B-B14F-4D97-AF65-F5344CB8AC3E}">
        <p14:creationId xmlns:p14="http://schemas.microsoft.com/office/powerpoint/2010/main" val="2920880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C3C92A-F38D-4BB2-276C-F5F2321815EC}"/>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Powers of arrest </a:t>
            </a:r>
            <a:endParaRPr lang="en-US">
              <a:solidFill>
                <a:schemeClr val="bg1"/>
              </a:solidFill>
            </a:endParaRPr>
          </a:p>
        </p:txBody>
      </p:sp>
      <p:grpSp>
        <p:nvGrpSpPr>
          <p:cNvPr id="25" name="Group 24">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6" name="Freeform: Shape 2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9"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3" name="Oval 32">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E46D1F1-625E-133F-0073-3C69C65CDCC7}"/>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000">
                <a:solidFill>
                  <a:schemeClr val="bg1"/>
                </a:solidFill>
                <a:cs typeface="Calibri"/>
              </a:rPr>
              <a:t>S.24 of the Police and Criminal Evidence Act 1984- arrest without warrant. </a:t>
            </a:r>
            <a:endParaRPr lang="en-GB" sz="2000">
              <a:solidFill>
                <a:schemeClr val="bg1"/>
              </a:solidFill>
              <a:ea typeface="+mn-lt"/>
              <a:cs typeface="+mn-lt"/>
            </a:endParaRPr>
          </a:p>
          <a:p>
            <a:pPr marL="0" indent="0">
              <a:buNone/>
            </a:pPr>
            <a:r>
              <a:rPr lang="en-GB" sz="2000">
                <a:solidFill>
                  <a:schemeClr val="bg1"/>
                </a:solidFill>
                <a:ea typeface="+mn-lt"/>
                <a:cs typeface="+mn-lt"/>
              </a:rPr>
              <a:t>(1)A constable may arrest without a warrant—</a:t>
            </a:r>
          </a:p>
          <a:p>
            <a:pPr marL="0" indent="0">
              <a:buNone/>
            </a:pPr>
            <a:r>
              <a:rPr lang="en-GB" sz="2000">
                <a:solidFill>
                  <a:schemeClr val="bg1"/>
                </a:solidFill>
                <a:ea typeface="+mn-lt"/>
                <a:cs typeface="+mn-lt"/>
              </a:rPr>
              <a:t>(a)anyone who is about to commit an offence;</a:t>
            </a:r>
          </a:p>
          <a:p>
            <a:pPr marL="0" indent="0">
              <a:buNone/>
            </a:pPr>
            <a:r>
              <a:rPr lang="en-GB" sz="2000">
                <a:solidFill>
                  <a:schemeClr val="bg1"/>
                </a:solidFill>
                <a:ea typeface="+mn-lt"/>
                <a:cs typeface="+mn-lt"/>
              </a:rPr>
              <a:t>(b)anyone who is in the act of committing an offence;</a:t>
            </a:r>
          </a:p>
          <a:p>
            <a:pPr marL="0" indent="0">
              <a:buNone/>
            </a:pPr>
            <a:r>
              <a:rPr lang="en-GB" sz="2000">
                <a:solidFill>
                  <a:schemeClr val="bg1"/>
                </a:solidFill>
                <a:ea typeface="+mn-lt"/>
                <a:cs typeface="+mn-lt"/>
              </a:rPr>
              <a:t>(c)anyone whom he has reasonable grounds for suspecting to be about to commit an offence;</a:t>
            </a:r>
          </a:p>
          <a:p>
            <a:pPr marL="0" indent="0">
              <a:buNone/>
            </a:pPr>
            <a:r>
              <a:rPr lang="en-GB" sz="2000">
                <a:solidFill>
                  <a:schemeClr val="bg1"/>
                </a:solidFill>
                <a:ea typeface="+mn-lt"/>
                <a:cs typeface="+mn-lt"/>
              </a:rPr>
              <a:t>(d)anyone whom he has reasonable grounds for suspecting to be committing an offence.</a:t>
            </a:r>
            <a:endParaRPr lang="en-GB" sz="2000">
              <a:solidFill>
                <a:schemeClr val="bg1"/>
              </a:solidFill>
              <a:cs typeface="Calibri"/>
            </a:endParaRPr>
          </a:p>
          <a:p>
            <a:endParaRPr lang="en-GB" sz="2000">
              <a:solidFill>
                <a:schemeClr val="bg1"/>
              </a:solidFill>
              <a:cs typeface="Calibri"/>
            </a:endParaRPr>
          </a:p>
          <a:p>
            <a:endParaRPr lang="en-GB" sz="2000">
              <a:solidFill>
                <a:schemeClr val="bg1"/>
              </a:solidFill>
              <a:cs typeface="Calibri"/>
            </a:endParaRPr>
          </a:p>
        </p:txBody>
      </p:sp>
      <p:grpSp>
        <p:nvGrpSpPr>
          <p:cNvPr id="37"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8" name="Freeform: Shape 37">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868427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DF339-F0AA-3CCA-9352-085A281EE697}"/>
              </a:ext>
            </a:extLst>
          </p:cNvPr>
          <p:cNvSpPr>
            <a:spLocks noGrp="1"/>
          </p:cNvSpPr>
          <p:nvPr>
            <p:ph type="title"/>
          </p:nvPr>
        </p:nvSpPr>
        <p:spPr>
          <a:xfrm>
            <a:off x="1400286" y="5069"/>
            <a:ext cx="9589626" cy="959031"/>
          </a:xfrm>
        </p:spPr>
        <p:txBody>
          <a:bodyPr/>
          <a:lstStyle/>
          <a:p>
            <a:pPr algn="ctr"/>
            <a:r>
              <a:rPr lang="en-GB" sz="6000" b="1" i="1" u="sng" dirty="0">
                <a:solidFill>
                  <a:schemeClr val="bg1"/>
                </a:solidFill>
                <a:cs typeface="Calibri Light"/>
              </a:rPr>
              <a:t>Powers of arrest</a:t>
            </a:r>
            <a:r>
              <a:rPr lang="en-GB" dirty="0">
                <a:cs typeface="Calibri Light"/>
              </a:rPr>
              <a:t> </a:t>
            </a:r>
          </a:p>
        </p:txBody>
      </p:sp>
      <p:sp>
        <p:nvSpPr>
          <p:cNvPr id="3" name="Content Placeholder 2">
            <a:extLst>
              <a:ext uri="{FF2B5EF4-FFF2-40B4-BE49-F238E27FC236}">
                <a16:creationId xmlns:a16="http://schemas.microsoft.com/office/drawing/2014/main" id="{44F3BEE5-070D-6701-2D6C-95DC0AACC54F}"/>
              </a:ext>
            </a:extLst>
          </p:cNvPr>
          <p:cNvSpPr>
            <a:spLocks noGrp="1"/>
          </p:cNvSpPr>
          <p:nvPr>
            <p:ph idx="1"/>
          </p:nvPr>
        </p:nvSpPr>
        <p:spPr>
          <a:xfrm>
            <a:off x="3172428" y="957524"/>
            <a:ext cx="5972537" cy="589566"/>
          </a:xfrm>
        </p:spPr>
        <p:txBody>
          <a:bodyPr vert="horz" lIns="91440" tIns="45720" rIns="91440" bIns="45720" rtlCol="0" anchor="t">
            <a:normAutofit fontScale="92500"/>
          </a:bodyPr>
          <a:lstStyle/>
          <a:p>
            <a:pPr marL="0" indent="0">
              <a:buNone/>
            </a:pPr>
            <a:r>
              <a:rPr lang="en-GB" sz="2400" dirty="0">
                <a:solidFill>
                  <a:schemeClr val="bg1"/>
                </a:solidFill>
                <a:cs typeface="Calibri"/>
              </a:rPr>
              <a:t>S.25 of the Police and Criminal Evidence Act 1984 </a:t>
            </a:r>
          </a:p>
        </p:txBody>
      </p:sp>
      <p:graphicFrame>
        <p:nvGraphicFramePr>
          <p:cNvPr id="9" name="TextBox 3">
            <a:extLst>
              <a:ext uri="{FF2B5EF4-FFF2-40B4-BE49-F238E27FC236}">
                <a16:creationId xmlns:a16="http://schemas.microsoft.com/office/drawing/2014/main" id="{A6B60B05-BE08-4D23-0EDC-CA9C8101CECD}"/>
              </a:ext>
            </a:extLst>
          </p:cNvPr>
          <p:cNvGraphicFramePr/>
          <p:nvPr>
            <p:extLst>
              <p:ext uri="{D42A27DB-BD31-4B8C-83A1-F6EECF244321}">
                <p14:modId xmlns:p14="http://schemas.microsoft.com/office/powerpoint/2010/main" val="1789137625"/>
              </p:ext>
            </p:extLst>
          </p:nvPr>
        </p:nvGraphicFramePr>
        <p:xfrm>
          <a:off x="2401139" y="1412799"/>
          <a:ext cx="7235393" cy="52902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0476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886DD85-EF85-491E-5249-977D6A32EBA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3833"/>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2A4E99-E577-D31E-7B3B-7B9E73314487}"/>
              </a:ext>
            </a:extLst>
          </p:cNvPr>
          <p:cNvSpPr>
            <a:spLocks noGrp="1"/>
          </p:cNvSpPr>
          <p:nvPr>
            <p:ph type="title"/>
          </p:nvPr>
        </p:nvSpPr>
        <p:spPr>
          <a:xfrm>
            <a:off x="7531610" y="365125"/>
            <a:ext cx="3822189" cy="1899912"/>
          </a:xfrm>
        </p:spPr>
        <p:txBody>
          <a:bodyPr>
            <a:normAutofit/>
          </a:bodyPr>
          <a:lstStyle/>
          <a:p>
            <a:pPr algn="ctr"/>
            <a:r>
              <a:rPr lang="en-GB" sz="4000" b="1" i="1" u="sng" dirty="0">
                <a:cs typeface="Calibri Light"/>
              </a:rPr>
              <a:t>Powers of arrest- warrant </a:t>
            </a:r>
            <a:endParaRPr lang="en-GB" sz="4000" b="1" i="1" dirty="0">
              <a:cs typeface="Calibri Light"/>
            </a:endParaRPr>
          </a:p>
        </p:txBody>
      </p:sp>
      <p:sp>
        <p:nvSpPr>
          <p:cNvPr id="3" name="Content Placeholder 2">
            <a:extLst>
              <a:ext uri="{FF2B5EF4-FFF2-40B4-BE49-F238E27FC236}">
                <a16:creationId xmlns:a16="http://schemas.microsoft.com/office/drawing/2014/main" id="{D038B6A8-90FE-FC1E-5FA8-54418FDD3859}"/>
              </a:ext>
            </a:extLst>
          </p:cNvPr>
          <p:cNvSpPr>
            <a:spLocks noGrp="1"/>
          </p:cNvSpPr>
          <p:nvPr>
            <p:ph idx="1"/>
          </p:nvPr>
        </p:nvSpPr>
        <p:spPr>
          <a:xfrm>
            <a:off x="7531610" y="2434201"/>
            <a:ext cx="3822189" cy="3742762"/>
          </a:xfrm>
        </p:spPr>
        <p:txBody>
          <a:bodyPr vert="horz" lIns="91440" tIns="45720" rIns="91440" bIns="45720" rtlCol="0" anchor="t">
            <a:noAutofit/>
          </a:bodyPr>
          <a:lstStyle/>
          <a:p>
            <a:r>
              <a:rPr lang="en-GB" sz="1200" b="1" dirty="0">
                <a:ea typeface="+mn-lt"/>
                <a:cs typeface="+mn-lt"/>
              </a:rPr>
              <a:t>Arrest may also be affected in accordance with a warrant. Note the following features:</a:t>
            </a:r>
            <a:endParaRPr lang="en-GB" sz="1200" b="1">
              <a:cs typeface="Calibri" panose="020F0502020204030204"/>
            </a:endParaRPr>
          </a:p>
          <a:p>
            <a:r>
              <a:rPr lang="en-GB" sz="1200" b="1" dirty="0">
                <a:ea typeface="+mn-lt"/>
                <a:cs typeface="+mn-lt"/>
              </a:rPr>
              <a:t>A warrant may be issued by certain judicial authorities but usually a magistrate;</a:t>
            </a:r>
            <a:endParaRPr lang="en-GB" sz="1200" b="1">
              <a:cs typeface="Calibri"/>
            </a:endParaRPr>
          </a:p>
          <a:p>
            <a:r>
              <a:rPr lang="en-GB" sz="1200" b="1" dirty="0">
                <a:ea typeface="+mn-lt"/>
                <a:cs typeface="+mn-lt"/>
              </a:rPr>
              <a:t>The person seeking the warrant must lay an “information on oath” against the alleged wrongdoer showing an offence;</a:t>
            </a:r>
            <a:endParaRPr lang="en-GB" sz="1200" b="1">
              <a:cs typeface="Calibri"/>
            </a:endParaRPr>
          </a:p>
          <a:p>
            <a:r>
              <a:rPr lang="en-GB" sz="1200" b="1" dirty="0">
                <a:ea typeface="+mn-lt"/>
                <a:cs typeface="+mn-lt"/>
              </a:rPr>
              <a:t>A warrant may be issued against anyone who has committed or is suspected of committing an offence within that jurisdiction or who is present in that jurisdiction and is wanted for such offence committed elsewhere;</a:t>
            </a:r>
            <a:endParaRPr lang="en-GB" sz="1200" b="1">
              <a:cs typeface="Calibri"/>
            </a:endParaRPr>
          </a:p>
          <a:p>
            <a:r>
              <a:rPr lang="en-GB" sz="1200" b="1" dirty="0">
                <a:ea typeface="+mn-lt"/>
                <a:cs typeface="+mn-lt"/>
              </a:rPr>
              <a:t>The person to be arrested and the general nature of the charge must be specified in the warrant;</a:t>
            </a:r>
            <a:endParaRPr lang="en-GB" sz="1200" b="1">
              <a:cs typeface="Calibri"/>
            </a:endParaRPr>
          </a:p>
          <a:p>
            <a:r>
              <a:rPr lang="en-GB" sz="1200" b="1" dirty="0">
                <a:ea typeface="+mn-lt"/>
                <a:cs typeface="+mn-lt"/>
              </a:rPr>
              <a:t>A constable may execute an arrest warrant without being in possession of the warrant at the time of the arrest;</a:t>
            </a:r>
            <a:endParaRPr lang="en-GB" sz="1200" b="1">
              <a:cs typeface="Calibri"/>
            </a:endParaRPr>
          </a:p>
          <a:p>
            <a:r>
              <a:rPr lang="en-GB" sz="1200" b="1" dirty="0">
                <a:ea typeface="+mn-lt"/>
                <a:cs typeface="+mn-lt"/>
              </a:rPr>
              <a:t>A general warrant which authorises the arrest of unspecified persons or arrest for unspecified crimes is illegal.</a:t>
            </a:r>
            <a:endParaRPr lang="en-GB" sz="1200" b="1" dirty="0"/>
          </a:p>
          <a:p>
            <a:endParaRPr lang="en-GB" sz="1100">
              <a:cs typeface="Calibri"/>
            </a:endParaRPr>
          </a:p>
        </p:txBody>
      </p:sp>
    </p:spTree>
    <p:extLst>
      <p:ext uri="{BB962C8B-B14F-4D97-AF65-F5344CB8AC3E}">
        <p14:creationId xmlns:p14="http://schemas.microsoft.com/office/powerpoint/2010/main" val="3300358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Hands In Handcuffs Free Stock Photo - Public Domain Pictures">
            <a:extLst>
              <a:ext uri="{FF2B5EF4-FFF2-40B4-BE49-F238E27FC236}">
                <a16:creationId xmlns:a16="http://schemas.microsoft.com/office/drawing/2014/main" id="{2882DE06-CF46-365D-F18D-514B6CF5A798}"/>
              </a:ext>
            </a:extLst>
          </p:cNvPr>
          <p:cNvPicPr>
            <a:picLocks noChangeAspect="1"/>
          </p:cNvPicPr>
          <p:nvPr/>
        </p:nvPicPr>
        <p:blipFill rotWithShape="1">
          <a:blip r:embed="rId2"/>
          <a:srcRect l="1159" r="20250" b="-1"/>
          <a:stretch/>
        </p:blipFill>
        <p:spPr>
          <a:xfrm>
            <a:off x="4117521" y="10"/>
            <a:ext cx="8074479" cy="6857990"/>
          </a:xfrm>
          <a:prstGeom prst="rect">
            <a:avLst/>
          </a:prstGeom>
        </p:spPr>
      </p:pic>
      <p:sp>
        <p:nvSpPr>
          <p:cNvPr id="9" name="Freeform: Shape 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174C9E-1AB8-627B-3421-2B5AE166876B}"/>
              </a:ext>
            </a:extLst>
          </p:cNvPr>
          <p:cNvSpPr>
            <a:spLocks noGrp="1"/>
          </p:cNvSpPr>
          <p:nvPr>
            <p:ph type="title"/>
          </p:nvPr>
        </p:nvSpPr>
        <p:spPr>
          <a:xfrm>
            <a:off x="621406" y="992087"/>
            <a:ext cx="5266155" cy="1325563"/>
          </a:xfrm>
        </p:spPr>
        <p:txBody>
          <a:bodyPr>
            <a:noAutofit/>
          </a:bodyPr>
          <a:lstStyle/>
          <a:p>
            <a:pPr algn="ctr"/>
            <a:r>
              <a:rPr lang="en-GB" sz="5400" b="1" i="1" u="sng" dirty="0">
                <a:cs typeface="Calibri Light"/>
              </a:rPr>
              <a:t>Other important information about arrest </a:t>
            </a:r>
            <a:endParaRPr lang="en-US" sz="5400">
              <a:cs typeface="Calibri Light"/>
            </a:endParaRPr>
          </a:p>
        </p:txBody>
      </p:sp>
      <p:sp>
        <p:nvSpPr>
          <p:cNvPr id="3" name="Content Placeholder 2">
            <a:extLst>
              <a:ext uri="{FF2B5EF4-FFF2-40B4-BE49-F238E27FC236}">
                <a16:creationId xmlns:a16="http://schemas.microsoft.com/office/drawing/2014/main" id="{43C7FDD4-89C3-ACE5-1914-5BBD88398666}"/>
              </a:ext>
            </a:extLst>
          </p:cNvPr>
          <p:cNvSpPr>
            <a:spLocks noGrp="1"/>
          </p:cNvSpPr>
          <p:nvPr>
            <p:ph idx="1"/>
          </p:nvPr>
        </p:nvSpPr>
        <p:spPr>
          <a:xfrm>
            <a:off x="833608" y="3102906"/>
            <a:ext cx="4549169" cy="2437450"/>
          </a:xfrm>
        </p:spPr>
        <p:txBody>
          <a:bodyPr vert="horz" lIns="91440" tIns="45720" rIns="91440" bIns="45720" rtlCol="0">
            <a:normAutofit/>
          </a:bodyPr>
          <a:lstStyle/>
          <a:p>
            <a:pPr marL="0" indent="0">
              <a:buNone/>
            </a:pPr>
            <a:r>
              <a:rPr lang="en-GB" sz="2000">
                <a:cs typeface="Calibri" panose="020F0502020204030204"/>
              </a:rPr>
              <a:t>- S.28 of the Police and Criminal Evidence Act 1984- must be informed of the following; </a:t>
            </a:r>
          </a:p>
          <a:p>
            <a:pPr marL="0" indent="0">
              <a:buNone/>
            </a:pPr>
            <a:r>
              <a:rPr lang="en-GB" sz="2000">
                <a:cs typeface="Calibri" panose="020F0502020204030204"/>
              </a:rPr>
              <a:t>- They are under arrest.</a:t>
            </a:r>
          </a:p>
          <a:p>
            <a:pPr marL="0" indent="0">
              <a:buNone/>
            </a:pPr>
            <a:r>
              <a:rPr lang="en-GB" sz="2000">
                <a:cs typeface="Calibri" panose="020F0502020204030204"/>
              </a:rPr>
              <a:t>- The arrest will not be lawful if the person is not told that they will be arrested. </a:t>
            </a:r>
          </a:p>
          <a:p>
            <a:pPr marL="0" indent="0">
              <a:buNone/>
            </a:pPr>
            <a:endParaRPr lang="en-GB" sz="2000">
              <a:cs typeface="Calibri" panose="020F0502020204030204"/>
            </a:endParaRPr>
          </a:p>
        </p:txBody>
      </p:sp>
    </p:spTree>
    <p:extLst>
      <p:ext uri="{BB962C8B-B14F-4D97-AF65-F5344CB8AC3E}">
        <p14:creationId xmlns:p14="http://schemas.microsoft.com/office/powerpoint/2010/main" val="21963048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654F-CA41-0B56-DDC2-789085DCC399}"/>
              </a:ext>
            </a:extLst>
          </p:cNvPr>
          <p:cNvSpPr>
            <a:spLocks noGrp="1"/>
          </p:cNvSpPr>
          <p:nvPr>
            <p:ph type="title"/>
          </p:nvPr>
        </p:nvSpPr>
        <p:spPr/>
        <p:txBody>
          <a:bodyPr>
            <a:normAutofit/>
          </a:bodyPr>
          <a:lstStyle/>
          <a:p>
            <a:pPr algn="ctr"/>
            <a:r>
              <a:rPr lang="en-GB" sz="6000" b="1" i="1" u="sng" dirty="0">
                <a:solidFill>
                  <a:schemeClr val="bg1"/>
                </a:solidFill>
                <a:cs typeface="Calibri Light"/>
              </a:rPr>
              <a:t>Activity </a:t>
            </a:r>
            <a:endParaRPr lang="en-GB" sz="6000" b="1" i="1" dirty="0">
              <a:solidFill>
                <a:schemeClr val="bg1"/>
              </a:solidFill>
              <a:cs typeface="Calibri Light" panose="020F0302020204030204"/>
            </a:endParaRPr>
          </a:p>
        </p:txBody>
      </p:sp>
      <p:sp>
        <p:nvSpPr>
          <p:cNvPr id="3" name="Content Placeholder 2">
            <a:extLst>
              <a:ext uri="{FF2B5EF4-FFF2-40B4-BE49-F238E27FC236}">
                <a16:creationId xmlns:a16="http://schemas.microsoft.com/office/drawing/2014/main" id="{8494FC42-9453-3D11-A606-EC4E7FD9DB15}"/>
              </a:ext>
            </a:extLst>
          </p:cNvPr>
          <p:cNvSpPr>
            <a:spLocks noGrp="1"/>
          </p:cNvSpPr>
          <p:nvPr>
            <p:ph idx="1"/>
          </p:nvPr>
        </p:nvSpPr>
        <p:spPr/>
        <p:txBody>
          <a:bodyPr vert="horz" lIns="91440" tIns="45720" rIns="91440" bIns="45720" rtlCol="0" anchor="t">
            <a:normAutofit/>
          </a:bodyPr>
          <a:lstStyle/>
          <a:p>
            <a:pPr algn="ctr"/>
            <a:r>
              <a:rPr lang="en-GB" dirty="0">
                <a:solidFill>
                  <a:schemeClr val="bg1"/>
                </a:solidFill>
                <a:ea typeface="+mn-lt"/>
                <a:cs typeface="+mn-lt"/>
              </a:rPr>
              <a:t>PC WILLIAMS is on patrol with her tutor when they hear a woman shout, </a:t>
            </a:r>
            <a:r>
              <a:rPr lang="en-GB" i="1" dirty="0">
                <a:solidFill>
                  <a:schemeClr val="bg1"/>
                </a:solidFill>
                <a:ea typeface="+mn-lt"/>
                <a:cs typeface="+mn-lt"/>
              </a:rPr>
              <a:t>‘Stop that man! He has just stolen my purse!’</a:t>
            </a:r>
            <a:endParaRPr lang="en-GB" dirty="0">
              <a:solidFill>
                <a:schemeClr val="bg1"/>
              </a:solidFill>
              <a:cs typeface="Calibri" panose="020F0502020204030204"/>
            </a:endParaRPr>
          </a:p>
          <a:p>
            <a:endParaRPr lang="en-GB" dirty="0">
              <a:solidFill>
                <a:schemeClr val="bg1"/>
              </a:solidFill>
              <a:cs typeface="Calibri" panose="020F0502020204030204"/>
            </a:endParaRPr>
          </a:p>
          <a:p>
            <a:pPr marL="0" indent="0">
              <a:buNone/>
            </a:pPr>
            <a:endParaRPr lang="en-GB" dirty="0">
              <a:solidFill>
                <a:schemeClr val="bg1"/>
              </a:solidFill>
              <a:cs typeface="Calibri" panose="020F0502020204030204"/>
            </a:endParaRPr>
          </a:p>
          <a:p>
            <a:endParaRPr lang="en-GB" dirty="0">
              <a:solidFill>
                <a:schemeClr val="bg1"/>
              </a:solidFill>
              <a:cs typeface="Calibri" panose="020F0502020204030204"/>
            </a:endParaRPr>
          </a:p>
          <a:p>
            <a:pPr algn="ctr"/>
            <a:r>
              <a:rPr lang="en-GB" dirty="0">
                <a:solidFill>
                  <a:schemeClr val="bg1"/>
                </a:solidFill>
                <a:ea typeface="+mn-lt"/>
                <a:cs typeface="+mn-lt"/>
              </a:rPr>
              <a:t>Officers are on patrol when they see Billy Evans with a brick in one hand about to throw it through the window of a local jewellers.</a:t>
            </a:r>
            <a:r>
              <a:rPr lang="en-GB" dirty="0">
                <a:ea typeface="+mn-lt"/>
                <a:cs typeface="+mn-lt"/>
              </a:rPr>
              <a:t> </a:t>
            </a:r>
            <a:endParaRPr lang="en-GB" dirty="0">
              <a:cs typeface="Calibri" panose="020F0502020204030204"/>
            </a:endParaRPr>
          </a:p>
          <a:p>
            <a:endParaRPr lang="en-GB">
              <a:cs typeface="Calibri" panose="020F0502020204030204"/>
            </a:endParaRPr>
          </a:p>
          <a:p>
            <a:endParaRPr lang="en-GB">
              <a:cs typeface="Calibri" panose="020F0502020204030204"/>
            </a:endParaRPr>
          </a:p>
          <a:p>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1121170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wall&#10;&#10;Description automatically generated">
            <a:extLst>
              <a:ext uri="{FF2B5EF4-FFF2-40B4-BE49-F238E27FC236}">
                <a16:creationId xmlns:a16="http://schemas.microsoft.com/office/drawing/2014/main" id="{5C411A49-49CC-FCE8-3D34-78D4E5383BF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012" r="15792"/>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16B37C-791F-68D6-B8A2-F60FF565C5B4}"/>
              </a:ext>
            </a:extLst>
          </p:cNvPr>
          <p:cNvSpPr>
            <a:spLocks noGrp="1"/>
          </p:cNvSpPr>
          <p:nvPr>
            <p:ph type="title"/>
          </p:nvPr>
        </p:nvSpPr>
        <p:spPr>
          <a:xfrm>
            <a:off x="510251" y="326543"/>
            <a:ext cx="5355834" cy="1899912"/>
          </a:xfrm>
        </p:spPr>
        <p:txBody>
          <a:bodyPr>
            <a:normAutofit/>
          </a:bodyPr>
          <a:lstStyle/>
          <a:p>
            <a:r>
              <a:rPr lang="en-GB" sz="6000" b="1" i="1" u="sng" dirty="0">
                <a:cs typeface="Calibri Light"/>
              </a:rPr>
              <a:t>After the arrest </a:t>
            </a:r>
          </a:p>
        </p:txBody>
      </p:sp>
      <p:sp>
        <p:nvSpPr>
          <p:cNvPr id="3" name="Content Placeholder 2">
            <a:extLst>
              <a:ext uri="{FF2B5EF4-FFF2-40B4-BE49-F238E27FC236}">
                <a16:creationId xmlns:a16="http://schemas.microsoft.com/office/drawing/2014/main" id="{A51E4C4B-BDD8-14E8-0C90-3E253D2033E6}"/>
              </a:ext>
            </a:extLst>
          </p:cNvPr>
          <p:cNvSpPr>
            <a:spLocks noGrp="1"/>
          </p:cNvSpPr>
          <p:nvPr>
            <p:ph idx="1"/>
          </p:nvPr>
        </p:nvSpPr>
        <p:spPr>
          <a:xfrm>
            <a:off x="597061" y="2086961"/>
            <a:ext cx="4883201" cy="4090002"/>
          </a:xfrm>
        </p:spPr>
        <p:txBody>
          <a:bodyPr vert="horz" lIns="91440" tIns="45720" rIns="91440" bIns="45720" rtlCol="0">
            <a:normAutofit/>
          </a:bodyPr>
          <a:lstStyle/>
          <a:p>
            <a:r>
              <a:rPr lang="en-GB" sz="2000">
                <a:cs typeface="Calibri"/>
              </a:rPr>
              <a:t>S.30 of the Police and Criminal Evidence Act 1984- designated police station. </a:t>
            </a:r>
          </a:p>
          <a:p>
            <a:r>
              <a:rPr lang="en-GB" sz="2000">
                <a:cs typeface="Calibri"/>
              </a:rPr>
              <a:t>Custody officer. </a:t>
            </a:r>
          </a:p>
          <a:p>
            <a:r>
              <a:rPr lang="en-GB" sz="2000">
                <a:cs typeface="Calibri"/>
              </a:rPr>
              <a:t>Rights when in custody. </a:t>
            </a:r>
          </a:p>
          <a:p>
            <a:r>
              <a:rPr lang="en-GB" sz="2000">
                <a:cs typeface="Calibri"/>
              </a:rPr>
              <a:t>Right to a duty solicitor. </a:t>
            </a:r>
          </a:p>
          <a:p>
            <a:r>
              <a:rPr lang="en-GB" sz="2000">
                <a:cs typeface="Calibri"/>
              </a:rPr>
              <a:t>Right to have someone informed of your arrest. </a:t>
            </a:r>
          </a:p>
          <a:p>
            <a:r>
              <a:rPr lang="en-GB" sz="2000">
                <a:cs typeface="Calibri"/>
              </a:rPr>
              <a:t>16 or under appropriate adult. </a:t>
            </a:r>
          </a:p>
          <a:p>
            <a:endParaRPr lang="en-GB" sz="2000">
              <a:cs typeface="Calibri"/>
            </a:endParaRPr>
          </a:p>
        </p:txBody>
      </p:sp>
    </p:spTree>
    <p:extLst>
      <p:ext uri="{BB962C8B-B14F-4D97-AF65-F5344CB8AC3E}">
        <p14:creationId xmlns:p14="http://schemas.microsoft.com/office/powerpoint/2010/main" val="2956499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05AAF02-566B-2F43-D988-7F7CECB9FD5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882"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64040A-F6BD-79DA-6C51-2D89D4AA90D5}"/>
              </a:ext>
            </a:extLst>
          </p:cNvPr>
          <p:cNvSpPr>
            <a:spLocks noGrp="1"/>
          </p:cNvSpPr>
          <p:nvPr>
            <p:ph type="title"/>
          </p:nvPr>
        </p:nvSpPr>
        <p:spPr>
          <a:xfrm>
            <a:off x="269112" y="365125"/>
            <a:ext cx="4391277" cy="1899912"/>
          </a:xfrm>
        </p:spPr>
        <p:txBody>
          <a:bodyPr>
            <a:noAutofit/>
          </a:bodyPr>
          <a:lstStyle/>
          <a:p>
            <a:pPr algn="ctr"/>
            <a:r>
              <a:rPr lang="en-GB" sz="5400" b="1" i="1" u="sng" dirty="0">
                <a:cs typeface="Calibri Light"/>
              </a:rPr>
              <a:t>What happens in custody? </a:t>
            </a:r>
            <a:endParaRPr lang="en-GB" sz="5400" b="1" u="sng" dirty="0">
              <a:cs typeface="Calibri Light" panose="020F0302020204030204"/>
            </a:endParaRPr>
          </a:p>
        </p:txBody>
      </p:sp>
      <p:sp>
        <p:nvSpPr>
          <p:cNvPr id="3" name="Content Placeholder 2">
            <a:extLst>
              <a:ext uri="{FF2B5EF4-FFF2-40B4-BE49-F238E27FC236}">
                <a16:creationId xmlns:a16="http://schemas.microsoft.com/office/drawing/2014/main" id="{48BD7AA2-7F3E-E8FE-F39F-A9AE0E646E5B}"/>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600">
                <a:cs typeface="Calibri"/>
              </a:rPr>
              <a:t>Continued.. </a:t>
            </a:r>
          </a:p>
          <a:p>
            <a:r>
              <a:rPr lang="en-GB" sz="1600">
                <a:cs typeface="Calibri"/>
              </a:rPr>
              <a:t>Given information regarding their rights to meals and water. </a:t>
            </a:r>
          </a:p>
          <a:p>
            <a:r>
              <a:rPr lang="en-GB" sz="1600">
                <a:cs typeface="Calibri"/>
              </a:rPr>
              <a:t>Can delay the right to have someone informed, under S.56</a:t>
            </a:r>
          </a:p>
          <a:p>
            <a:r>
              <a:rPr lang="en-GB" sz="1600">
                <a:cs typeface="Calibri"/>
              </a:rPr>
              <a:t>Under 16 parent or guardian informed under S.57</a:t>
            </a:r>
          </a:p>
          <a:p>
            <a:r>
              <a:rPr lang="en-GB" sz="1600">
                <a:cs typeface="Calibri"/>
              </a:rPr>
              <a:t>Right to legal advice can be delayed- S.58</a:t>
            </a:r>
          </a:p>
          <a:p>
            <a:r>
              <a:rPr lang="en-GB" sz="1600">
                <a:cs typeface="Calibri"/>
              </a:rPr>
              <a:t>Interview in the police station- written record. </a:t>
            </a:r>
          </a:p>
          <a:p>
            <a:r>
              <a:rPr lang="en-GB" sz="1600">
                <a:cs typeface="Calibri"/>
              </a:rPr>
              <a:t>Intimate body samples, permitted for a recordable offence. </a:t>
            </a:r>
          </a:p>
        </p:txBody>
      </p:sp>
    </p:spTree>
    <p:extLst>
      <p:ext uri="{BB962C8B-B14F-4D97-AF65-F5344CB8AC3E}">
        <p14:creationId xmlns:p14="http://schemas.microsoft.com/office/powerpoint/2010/main" val="1707556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Royalty-Free photo: Grayscale photo of woman sitting on chair | PickPik">
            <a:extLst>
              <a:ext uri="{FF2B5EF4-FFF2-40B4-BE49-F238E27FC236}">
                <a16:creationId xmlns:a16="http://schemas.microsoft.com/office/drawing/2014/main" id="{3586AD4E-B937-484F-D9FC-F4BBDD20BA5F}"/>
              </a:ext>
            </a:extLst>
          </p:cNvPr>
          <p:cNvPicPr>
            <a:picLocks noChangeAspect="1"/>
          </p:cNvPicPr>
          <p:nvPr/>
        </p:nvPicPr>
        <p:blipFill rotWithShape="1">
          <a:blip r:embed="rId2"/>
          <a:srcRect r="588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F48080-ACFF-C42C-C5D1-F1AA1A4C3734}"/>
              </a:ext>
            </a:extLst>
          </p:cNvPr>
          <p:cNvSpPr>
            <a:spLocks noGrp="1"/>
          </p:cNvSpPr>
          <p:nvPr>
            <p:ph type="title"/>
          </p:nvPr>
        </p:nvSpPr>
        <p:spPr>
          <a:xfrm>
            <a:off x="7531610" y="365125"/>
            <a:ext cx="3822189" cy="1899912"/>
          </a:xfrm>
        </p:spPr>
        <p:txBody>
          <a:bodyPr>
            <a:normAutofit/>
          </a:bodyPr>
          <a:lstStyle/>
          <a:p>
            <a:pPr algn="ctr"/>
            <a:r>
              <a:rPr lang="en-GB" sz="4000" b="1" i="1" u="sng" dirty="0">
                <a:cs typeface="Calibri Light"/>
              </a:rPr>
              <a:t>What if bail is granted? </a:t>
            </a:r>
            <a:endParaRPr lang="en-GB" sz="4000" i="1" u="sng" dirty="0">
              <a:cs typeface="Calibri Light" panose="020F0302020204030204"/>
            </a:endParaRPr>
          </a:p>
        </p:txBody>
      </p:sp>
      <p:sp>
        <p:nvSpPr>
          <p:cNvPr id="3" name="Content Placeholder 2">
            <a:extLst>
              <a:ext uri="{FF2B5EF4-FFF2-40B4-BE49-F238E27FC236}">
                <a16:creationId xmlns:a16="http://schemas.microsoft.com/office/drawing/2014/main" id="{AFB75631-6C0E-BF6F-2F08-5D468901AFF5}"/>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1900">
                <a:cs typeface="Calibri"/>
              </a:rPr>
              <a:t>Bail is governed by the Bail Act 1976. </a:t>
            </a:r>
          </a:p>
          <a:p>
            <a:r>
              <a:rPr lang="en-GB" sz="1900">
                <a:cs typeface="Calibri"/>
              </a:rPr>
              <a:t>Bail is less likely to be granted if:</a:t>
            </a:r>
          </a:p>
          <a:p>
            <a:r>
              <a:rPr lang="en-GB" sz="1900">
                <a:cs typeface="Calibri"/>
              </a:rPr>
              <a:t>The defendant has no known address</a:t>
            </a:r>
          </a:p>
          <a:p>
            <a:r>
              <a:rPr lang="en-GB" sz="1900">
                <a:cs typeface="Calibri"/>
              </a:rPr>
              <a:t>They are likely to abscond. </a:t>
            </a:r>
          </a:p>
          <a:p>
            <a:r>
              <a:rPr lang="en-GB" sz="1900">
                <a:cs typeface="Calibri"/>
              </a:rPr>
              <a:t>They are likely to interfere with witnesses. </a:t>
            </a:r>
          </a:p>
          <a:p>
            <a:r>
              <a:rPr lang="en-GB" sz="1900">
                <a:cs typeface="Calibri"/>
              </a:rPr>
              <a:t>For the safety of himself or the public. </a:t>
            </a:r>
          </a:p>
          <a:p>
            <a:r>
              <a:rPr lang="en-GB" sz="1900">
                <a:cs typeface="Calibri"/>
              </a:rPr>
              <a:t>Karen Matthews. </a:t>
            </a:r>
          </a:p>
        </p:txBody>
      </p:sp>
    </p:spTree>
    <p:extLst>
      <p:ext uri="{BB962C8B-B14F-4D97-AF65-F5344CB8AC3E}">
        <p14:creationId xmlns:p14="http://schemas.microsoft.com/office/powerpoint/2010/main" val="1946121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2" name="Rectangle 11">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817C2-C9F8-06A4-DC13-68F163165336}"/>
              </a:ext>
            </a:extLst>
          </p:cNvPr>
          <p:cNvSpPr>
            <a:spLocks noGrp="1"/>
          </p:cNvSpPr>
          <p:nvPr>
            <p:ph type="title"/>
          </p:nvPr>
        </p:nvSpPr>
        <p:spPr>
          <a:xfrm>
            <a:off x="740584" y="859808"/>
            <a:ext cx="3543197" cy="2878986"/>
          </a:xfrm>
        </p:spPr>
        <p:txBody>
          <a:bodyPr>
            <a:normAutofit/>
          </a:bodyPr>
          <a:lstStyle/>
          <a:p>
            <a:pPr algn="ctr"/>
            <a:r>
              <a:rPr lang="en-GB" b="1" i="1" u="sng">
                <a:solidFill>
                  <a:schemeClr val="bg1"/>
                </a:solidFill>
                <a:cs typeface="Calibri Light"/>
              </a:rPr>
              <a:t>Confessions </a:t>
            </a:r>
          </a:p>
        </p:txBody>
      </p:sp>
      <p:grpSp>
        <p:nvGrpSpPr>
          <p:cNvPr id="17"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18" name="Freeform: Shape 17">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2"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33" name="Freeform: Shape 32">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F691CA5-524F-A66A-70CA-6DB5E5BD9A48}"/>
              </a:ext>
            </a:extLst>
          </p:cNvPr>
          <p:cNvSpPr>
            <a:spLocks noGrp="1"/>
          </p:cNvSpPr>
          <p:nvPr>
            <p:ph idx="1"/>
          </p:nvPr>
        </p:nvSpPr>
        <p:spPr>
          <a:xfrm>
            <a:off x="6435517" y="1489558"/>
            <a:ext cx="4974771" cy="3728184"/>
          </a:xfrm>
        </p:spPr>
        <p:txBody>
          <a:bodyPr vert="horz" lIns="91440" tIns="45720" rIns="91440" bIns="45720" rtlCol="0">
            <a:normAutofit/>
          </a:bodyPr>
          <a:lstStyle/>
          <a:p>
            <a:r>
              <a:rPr lang="en-GB">
                <a:solidFill>
                  <a:schemeClr val="bg1"/>
                </a:solidFill>
                <a:cs typeface="Calibri"/>
              </a:rPr>
              <a:t>Confessions only be used by the court if they are given under the correct circumstances. </a:t>
            </a:r>
          </a:p>
          <a:p>
            <a:r>
              <a:rPr lang="en-GB">
                <a:solidFill>
                  <a:schemeClr val="bg1"/>
                </a:solidFill>
                <a:cs typeface="Calibri"/>
              </a:rPr>
              <a:t>No oppression. </a:t>
            </a:r>
          </a:p>
          <a:p>
            <a:r>
              <a:rPr lang="en-GB">
                <a:solidFill>
                  <a:schemeClr val="bg1"/>
                </a:solidFill>
                <a:cs typeface="Calibri"/>
              </a:rPr>
              <a:t>Miller [1992] </a:t>
            </a:r>
          </a:p>
          <a:p>
            <a:r>
              <a:rPr lang="en-GB">
                <a:solidFill>
                  <a:schemeClr val="bg1"/>
                </a:solidFill>
                <a:cs typeface="Calibri"/>
              </a:rPr>
              <a:t>Mason [1998] </a:t>
            </a:r>
          </a:p>
          <a:p>
            <a:r>
              <a:rPr lang="en-GB">
                <a:solidFill>
                  <a:schemeClr val="bg1"/>
                </a:solidFill>
                <a:cs typeface="Calibri"/>
              </a:rPr>
              <a:t>Fairness of the trial.</a:t>
            </a:r>
          </a:p>
        </p:txBody>
      </p:sp>
      <p:pic>
        <p:nvPicPr>
          <p:cNvPr id="4" name="Picture 4">
            <a:extLst>
              <a:ext uri="{FF2B5EF4-FFF2-40B4-BE49-F238E27FC236}">
                <a16:creationId xmlns:a16="http://schemas.microsoft.com/office/drawing/2014/main" id="{A0851D15-CCC9-068C-626F-6E5B867E109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511713" y="3353300"/>
            <a:ext cx="3634674" cy="2720143"/>
          </a:xfrm>
          <a:prstGeom prst="rect">
            <a:avLst/>
          </a:prstGeom>
        </p:spPr>
      </p:pic>
    </p:spTree>
    <p:extLst>
      <p:ext uri="{BB962C8B-B14F-4D97-AF65-F5344CB8AC3E}">
        <p14:creationId xmlns:p14="http://schemas.microsoft.com/office/powerpoint/2010/main" val="1338243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035E692C-1F7B-73E9-BE17-286684EB69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05301" y="1820333"/>
            <a:ext cx="4036181" cy="4036181"/>
          </a:xfrm>
          <a:prstGeom prst="rect">
            <a:avLst/>
          </a:prstGeom>
        </p:spPr>
      </p:pic>
      <p:sp>
        <p:nvSpPr>
          <p:cNvPr id="12" name="Freeform: Shape 11">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4B1F5D-7E26-6AED-CE78-283486DC1506}"/>
              </a:ext>
            </a:extLst>
          </p:cNvPr>
          <p:cNvSpPr>
            <a:spLocks noGrp="1"/>
          </p:cNvSpPr>
          <p:nvPr>
            <p:ph type="title"/>
          </p:nvPr>
        </p:nvSpPr>
        <p:spPr>
          <a:xfrm>
            <a:off x="741743" y="1049960"/>
            <a:ext cx="5529943" cy="1325563"/>
          </a:xfrm>
        </p:spPr>
        <p:txBody>
          <a:bodyPr>
            <a:normAutofit/>
          </a:bodyPr>
          <a:lstStyle/>
          <a:p>
            <a:r>
              <a:rPr lang="en-GB" b="1" i="1" u="sng">
                <a:cs typeface="Calibri Light"/>
              </a:rPr>
              <a:t>Right to be silent </a:t>
            </a:r>
            <a:endParaRPr lang="en-US"/>
          </a:p>
        </p:txBody>
      </p:sp>
      <p:sp>
        <p:nvSpPr>
          <p:cNvPr id="3" name="Content Placeholder 2">
            <a:extLst>
              <a:ext uri="{FF2B5EF4-FFF2-40B4-BE49-F238E27FC236}">
                <a16:creationId xmlns:a16="http://schemas.microsoft.com/office/drawing/2014/main" id="{D1A16641-B0B3-BB10-07C7-080326D0C492}"/>
              </a:ext>
            </a:extLst>
          </p:cNvPr>
          <p:cNvSpPr>
            <a:spLocks noGrp="1"/>
          </p:cNvSpPr>
          <p:nvPr>
            <p:ph idx="1"/>
          </p:nvPr>
        </p:nvSpPr>
        <p:spPr>
          <a:xfrm>
            <a:off x="780326" y="2626207"/>
            <a:ext cx="4128169" cy="3399518"/>
          </a:xfrm>
        </p:spPr>
        <p:txBody>
          <a:bodyPr vert="horz" lIns="91440" tIns="45720" rIns="91440" bIns="45720" rtlCol="0" anchor="t">
            <a:normAutofit/>
          </a:bodyPr>
          <a:lstStyle/>
          <a:p>
            <a:r>
              <a:rPr lang="en-GB" sz="2400" dirty="0">
                <a:cs typeface="Calibri"/>
              </a:rPr>
              <a:t>'' You do not have to say anything''. </a:t>
            </a:r>
            <a:endParaRPr lang="en-US" sz="2400" dirty="0">
              <a:cs typeface="Calibri"/>
            </a:endParaRPr>
          </a:p>
          <a:p>
            <a:r>
              <a:rPr lang="en-GB" sz="2400" dirty="0">
                <a:cs typeface="Calibri"/>
              </a:rPr>
              <a:t>The individual must be cautioned before being arrested.</a:t>
            </a:r>
          </a:p>
        </p:txBody>
      </p:sp>
    </p:spTree>
    <p:extLst>
      <p:ext uri="{BB962C8B-B14F-4D97-AF65-F5344CB8AC3E}">
        <p14:creationId xmlns:p14="http://schemas.microsoft.com/office/powerpoint/2010/main" val="95848251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10CBA4C-E93B-5012-5517-605AB4E13BA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4385" b="134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37B59-F180-A0B6-1085-9FCC4AF3273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i="1" u="sng">
                <a:solidFill>
                  <a:srgbClr val="FFFFFF"/>
                </a:solidFill>
              </a:rPr>
              <a:t>What happens after arrest? </a:t>
            </a:r>
          </a:p>
        </p:txBody>
      </p:sp>
      <p:sp>
        <p:nvSpPr>
          <p:cNvPr id="3" name="Content Placeholder 2">
            <a:extLst>
              <a:ext uri="{FF2B5EF4-FFF2-40B4-BE49-F238E27FC236}">
                <a16:creationId xmlns:a16="http://schemas.microsoft.com/office/drawing/2014/main" id="{A9F78A7B-520E-9093-B303-A983DBACBAAF}"/>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hlinkClick r:id="rId4"/>
              </a:rPr>
              <a:t>https://www.youtube.com/watch?v=o8QWX5viWj4</a:t>
            </a:r>
            <a:r>
              <a:rPr lang="en-US" sz="2400">
                <a:solidFill>
                  <a:srgbClr val="FFFFFF"/>
                </a:solidFill>
              </a:rPr>
              <a:t> </a:t>
            </a:r>
          </a:p>
        </p:txBody>
      </p:sp>
      <p:sp>
        <p:nvSpPr>
          <p:cNvPr id="5" name="TextBox 4">
            <a:extLst>
              <a:ext uri="{FF2B5EF4-FFF2-40B4-BE49-F238E27FC236}">
                <a16:creationId xmlns:a16="http://schemas.microsoft.com/office/drawing/2014/main" id="{56366641-5249-32DF-8CB2-03507710AA8E}"/>
              </a:ext>
            </a:extLst>
          </p:cNvPr>
          <p:cNvSpPr txBox="1"/>
          <p:nvPr/>
        </p:nvSpPr>
        <p:spPr>
          <a:xfrm>
            <a:off x="9867484"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835221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74A398-0F04-F2B0-3233-34FCC3D8C6B4}"/>
              </a:ext>
            </a:extLst>
          </p:cNvPr>
          <p:cNvSpPr>
            <a:spLocks noGrp="1"/>
          </p:cNvSpPr>
          <p:nvPr>
            <p:ph type="title"/>
          </p:nvPr>
        </p:nvSpPr>
        <p:spPr>
          <a:xfrm>
            <a:off x="804672" y="640080"/>
            <a:ext cx="3282696" cy="5257800"/>
          </a:xfrm>
        </p:spPr>
        <p:txBody>
          <a:bodyPr>
            <a:normAutofit/>
          </a:bodyPr>
          <a:lstStyle/>
          <a:p>
            <a:r>
              <a:rPr lang="en-GB" b="1" i="1" u="sng">
                <a:solidFill>
                  <a:schemeClr val="bg1"/>
                </a:solidFill>
                <a:cs typeface="Calibri Light"/>
              </a:rPr>
              <a:t>Activity three </a:t>
            </a:r>
            <a:endParaRPr lang="en-GB" b="1">
              <a:solidFill>
                <a:schemeClr val="bg1"/>
              </a:solidFill>
              <a:cs typeface="Calibri Light" panose="020F0302020204030204"/>
            </a:endParaRPr>
          </a:p>
        </p:txBody>
      </p:sp>
      <p:sp>
        <p:nvSpPr>
          <p:cNvPr id="8" name="Content Placeholder 7">
            <a:extLst>
              <a:ext uri="{FF2B5EF4-FFF2-40B4-BE49-F238E27FC236}">
                <a16:creationId xmlns:a16="http://schemas.microsoft.com/office/drawing/2014/main" id="{68830238-86A9-6A0B-9D80-9CA66174560D}"/>
              </a:ext>
            </a:extLst>
          </p:cNvPr>
          <p:cNvSpPr>
            <a:spLocks noGrp="1"/>
          </p:cNvSpPr>
          <p:nvPr>
            <p:ph idx="1"/>
          </p:nvPr>
        </p:nvSpPr>
        <p:spPr>
          <a:xfrm>
            <a:off x="5358384" y="640081"/>
            <a:ext cx="6024654" cy="5257800"/>
          </a:xfrm>
        </p:spPr>
        <p:txBody>
          <a:bodyPr vert="horz" lIns="91440" tIns="45720" rIns="91440" bIns="45720" rtlCol="0" anchor="ctr">
            <a:normAutofit/>
          </a:bodyPr>
          <a:lstStyle/>
          <a:p>
            <a:r>
              <a:rPr lang="en-GB" sz="2400">
                <a:cs typeface="Calibri"/>
              </a:rPr>
              <a:t>Zane a 14-year-old boy was arrested after police found stolen property on him. He was taken to his local police station and interviewed. During the interview no appropriate adult was present and one was not contacted by the police. </a:t>
            </a:r>
          </a:p>
          <a:p>
            <a:endParaRPr lang="en-GB" sz="2400">
              <a:cs typeface="Calibri"/>
            </a:endParaRPr>
          </a:p>
        </p:txBody>
      </p:sp>
    </p:spTree>
    <p:extLst>
      <p:ext uri="{BB962C8B-B14F-4D97-AF65-F5344CB8AC3E}">
        <p14:creationId xmlns:p14="http://schemas.microsoft.com/office/powerpoint/2010/main" val="4096522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9399FC-5F58-D903-3AE7-E442F605AF42}"/>
              </a:ext>
            </a:extLst>
          </p:cNvPr>
          <p:cNvSpPr>
            <a:spLocks noGrp="1"/>
          </p:cNvSpPr>
          <p:nvPr>
            <p:ph type="title"/>
          </p:nvPr>
        </p:nvSpPr>
        <p:spPr>
          <a:xfrm>
            <a:off x="804672" y="640080"/>
            <a:ext cx="3282696" cy="5257800"/>
          </a:xfrm>
        </p:spPr>
        <p:txBody>
          <a:bodyPr>
            <a:normAutofit/>
          </a:bodyPr>
          <a:lstStyle/>
          <a:p>
            <a:r>
              <a:rPr lang="en-GB" dirty="0">
                <a:solidFill>
                  <a:schemeClr val="bg1"/>
                </a:solidFill>
                <a:cs typeface="Calibri Light"/>
              </a:rPr>
              <a:t>Activity four </a:t>
            </a:r>
            <a:endParaRPr lang="en-GB" dirty="0">
              <a:solidFill>
                <a:schemeClr val="bg1"/>
              </a:solidFill>
            </a:endParaRPr>
          </a:p>
        </p:txBody>
      </p:sp>
      <p:sp>
        <p:nvSpPr>
          <p:cNvPr id="3" name="Content Placeholder 2">
            <a:extLst>
              <a:ext uri="{FF2B5EF4-FFF2-40B4-BE49-F238E27FC236}">
                <a16:creationId xmlns:a16="http://schemas.microsoft.com/office/drawing/2014/main" id="{F9D7721A-118B-CA9B-B6A0-C69017B3F4CC}"/>
              </a:ext>
            </a:extLst>
          </p:cNvPr>
          <p:cNvSpPr>
            <a:spLocks noGrp="1"/>
          </p:cNvSpPr>
          <p:nvPr>
            <p:ph idx="1"/>
          </p:nvPr>
        </p:nvSpPr>
        <p:spPr>
          <a:xfrm>
            <a:off x="5358384" y="640081"/>
            <a:ext cx="6024654" cy="5257800"/>
          </a:xfrm>
        </p:spPr>
        <p:txBody>
          <a:bodyPr anchor="ctr">
            <a:normAutofit/>
          </a:bodyPr>
          <a:lstStyle/>
          <a:p>
            <a:r>
              <a:rPr lang="en-GB" sz="2400" dirty="0">
                <a:cs typeface="Calibri"/>
              </a:rPr>
              <a:t>Steve was arrested for GBH and upon arrival to the police station 10 miles away from his local police station, he was place in a cell to await interview. He was not informed of his rights. It is also important to note that Steve is a vulnerable adult. After interview with no solicitor present or an appropriate adult, Steve is charged with GBH and bailed until trial. </a:t>
            </a:r>
          </a:p>
          <a:p>
            <a:r>
              <a:rPr lang="en-GB" sz="2400" dirty="0">
                <a:cs typeface="Calibri"/>
              </a:rPr>
              <a:t>What rights have been breached in this scenario? </a:t>
            </a:r>
          </a:p>
        </p:txBody>
      </p:sp>
    </p:spTree>
    <p:extLst>
      <p:ext uri="{BB962C8B-B14F-4D97-AF65-F5344CB8AC3E}">
        <p14:creationId xmlns:p14="http://schemas.microsoft.com/office/powerpoint/2010/main" val="33482591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2CD33E-420B-1329-A63F-5EA5FCBA4FDF}"/>
              </a:ext>
            </a:extLst>
          </p:cNvPr>
          <p:cNvSpPr>
            <a:spLocks noGrp="1"/>
          </p:cNvSpPr>
          <p:nvPr>
            <p:ph type="title"/>
          </p:nvPr>
        </p:nvSpPr>
        <p:spPr>
          <a:xfrm>
            <a:off x="804672" y="640080"/>
            <a:ext cx="3282696" cy="5257800"/>
          </a:xfrm>
        </p:spPr>
        <p:txBody>
          <a:bodyPr>
            <a:normAutofit/>
          </a:bodyPr>
          <a:lstStyle/>
          <a:p>
            <a:r>
              <a:rPr lang="en-GB">
                <a:solidFill>
                  <a:schemeClr val="bg1"/>
                </a:solidFill>
                <a:cs typeface="Calibri Light"/>
              </a:rPr>
              <a:t>Activity five </a:t>
            </a:r>
          </a:p>
        </p:txBody>
      </p:sp>
      <p:sp>
        <p:nvSpPr>
          <p:cNvPr id="3" name="Content Placeholder 2">
            <a:extLst>
              <a:ext uri="{FF2B5EF4-FFF2-40B4-BE49-F238E27FC236}">
                <a16:creationId xmlns:a16="http://schemas.microsoft.com/office/drawing/2014/main" id="{7F919133-8812-5BEE-7D30-9E7DACFFBF90}"/>
              </a:ext>
            </a:extLst>
          </p:cNvPr>
          <p:cNvSpPr>
            <a:spLocks noGrp="1"/>
          </p:cNvSpPr>
          <p:nvPr>
            <p:ph idx="1"/>
          </p:nvPr>
        </p:nvSpPr>
        <p:spPr>
          <a:xfrm>
            <a:off x="5358384" y="640081"/>
            <a:ext cx="6024654" cy="5257800"/>
          </a:xfrm>
        </p:spPr>
        <p:txBody>
          <a:bodyPr vert="horz" lIns="91440" tIns="45720" rIns="91440" bIns="45720" rtlCol="0" anchor="ctr">
            <a:normAutofit/>
          </a:bodyPr>
          <a:lstStyle/>
          <a:p>
            <a:r>
              <a:rPr lang="en-GB" sz="2400" dirty="0">
                <a:cs typeface="Calibri"/>
              </a:rPr>
              <a:t>Chantelle was shopping when it was suspected that she had been shop lifting. The security from the shopping centre call the police but by the time they arrived Chantelle had left. After 10 minutes Chantelle was spotted by the police officer and searched. The stolen items were found upon her person.  Without a caution, she was taken to her local police station and questioned. Due to the retrieval of the stolen items the shop decided not to prosecute. Chantelle was later released without charge. </a:t>
            </a:r>
          </a:p>
          <a:p>
            <a:r>
              <a:rPr lang="en-GB" sz="2400" dirty="0">
                <a:cs typeface="Calibri"/>
              </a:rPr>
              <a:t>What powers have been breached in this scenario? </a:t>
            </a:r>
          </a:p>
        </p:txBody>
      </p:sp>
    </p:spTree>
    <p:extLst>
      <p:ext uri="{BB962C8B-B14F-4D97-AF65-F5344CB8AC3E}">
        <p14:creationId xmlns:p14="http://schemas.microsoft.com/office/powerpoint/2010/main" val="3351911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8B117-58C1-CD32-A6EA-A23A11DEF93F}"/>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Homework task</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6A15B06-5B7F-1044-6A27-E551BB420186}"/>
              </a:ext>
            </a:extLst>
          </p:cNvPr>
          <p:cNvSpPr>
            <a:spLocks noGrp="1"/>
          </p:cNvSpPr>
          <p:nvPr>
            <p:ph idx="1"/>
          </p:nvPr>
        </p:nvSpPr>
        <p:spPr>
          <a:xfrm>
            <a:off x="6234868" y="1130846"/>
            <a:ext cx="5217173" cy="4351338"/>
          </a:xfrm>
        </p:spPr>
        <p:txBody>
          <a:bodyPr vert="horz" lIns="91440" tIns="45720" rIns="91440" bIns="45720" rtlCol="0">
            <a:normAutofit/>
          </a:bodyPr>
          <a:lstStyle/>
          <a:p>
            <a:pPr marL="0" indent="0">
              <a:buNone/>
            </a:pPr>
            <a:r>
              <a:rPr lang="en-GB" sz="1100" b="1" i="1" u="sng">
                <a:solidFill>
                  <a:schemeClr val="bg1"/>
                </a:solidFill>
                <a:ea typeface="+mn-lt"/>
                <a:cs typeface="+mn-lt"/>
              </a:rPr>
              <a:t>Part One</a:t>
            </a:r>
            <a:endParaRPr lang="en-GB" sz="1100" b="1" i="1" u="sng">
              <a:solidFill>
                <a:schemeClr val="bg1"/>
              </a:solidFill>
              <a:cs typeface="Calibri" panose="020F0502020204030204"/>
            </a:endParaRPr>
          </a:p>
          <a:p>
            <a:r>
              <a:rPr lang="en-GB" sz="1100">
                <a:solidFill>
                  <a:schemeClr val="bg1"/>
                </a:solidFill>
                <a:ea typeface="+mn-lt"/>
                <a:cs typeface="+mn-lt"/>
              </a:rPr>
              <a:t>What are your thoughts on the case of Elkington v DPP (2012)?</a:t>
            </a:r>
            <a:endParaRPr lang="en-GB" sz="1100">
              <a:solidFill>
                <a:schemeClr val="bg1"/>
              </a:solidFill>
            </a:endParaRPr>
          </a:p>
          <a:p>
            <a:pPr marL="0" indent="0">
              <a:buNone/>
            </a:pPr>
            <a:r>
              <a:rPr lang="en-GB" sz="1100" b="1" i="1" u="sng">
                <a:solidFill>
                  <a:schemeClr val="bg1"/>
                </a:solidFill>
                <a:ea typeface="+mn-lt"/>
                <a:cs typeface="+mn-lt"/>
              </a:rPr>
              <a:t>Part Two</a:t>
            </a:r>
            <a:endParaRPr lang="en-GB" sz="1100" b="1" i="1" u="sng">
              <a:solidFill>
                <a:schemeClr val="bg1"/>
              </a:solidFill>
              <a:cs typeface="Calibri" panose="020F0502020204030204"/>
            </a:endParaRPr>
          </a:p>
          <a:p>
            <a:r>
              <a:rPr lang="en-GB" sz="1100">
                <a:solidFill>
                  <a:schemeClr val="bg1"/>
                </a:solidFill>
                <a:ea typeface="+mn-lt"/>
                <a:cs typeface="+mn-lt"/>
              </a:rPr>
              <a:t>Consider the case of John Thomas.</a:t>
            </a:r>
            <a:endParaRPr lang="en-GB" sz="1100">
              <a:solidFill>
                <a:schemeClr val="bg1"/>
              </a:solidFill>
            </a:endParaRPr>
          </a:p>
          <a:p>
            <a:r>
              <a:rPr lang="en-GB" sz="1100">
                <a:solidFill>
                  <a:schemeClr val="bg1"/>
                </a:solidFill>
                <a:ea typeface="+mn-lt"/>
                <a:cs typeface="+mn-lt"/>
              </a:rPr>
              <a:t>The police are investigating a burglary at the local school which is said to have occurred at 6:30. Two new laptops and other computer equipment have been stolen. An eyewitness gives a description of two youths seen running from the scene. The eyewitness thinks that one of the youths is John Thomas.</a:t>
            </a:r>
            <a:endParaRPr lang="en-GB" sz="1100">
              <a:solidFill>
                <a:schemeClr val="bg1"/>
              </a:solidFill>
            </a:endParaRPr>
          </a:p>
          <a:p>
            <a:r>
              <a:rPr lang="en-GB" sz="1100">
                <a:solidFill>
                  <a:schemeClr val="bg1"/>
                </a:solidFill>
                <a:ea typeface="+mn-lt"/>
                <a:cs typeface="+mn-lt"/>
              </a:rPr>
              <a:t>John, who is 20, has a number of previous convictions for offences of dishonesty. He is a known drug user and lives with his brother.</a:t>
            </a:r>
            <a:endParaRPr lang="en-GB" sz="1100">
              <a:solidFill>
                <a:schemeClr val="bg1"/>
              </a:solidFill>
            </a:endParaRPr>
          </a:p>
          <a:p>
            <a:r>
              <a:rPr lang="en-GB" sz="1100">
                <a:solidFill>
                  <a:schemeClr val="bg1"/>
                </a:solidFill>
                <a:ea typeface="+mn-lt"/>
                <a:cs typeface="+mn-lt"/>
              </a:rPr>
              <a:t>PC Jones sees John in the street and is aware of his previous convictions and that he is suspected of the burglary. He approaches John but he attempts to run off. PC Jones chases John and catches up with him.</a:t>
            </a:r>
            <a:endParaRPr lang="en-GB" sz="1100">
              <a:solidFill>
                <a:schemeClr val="bg1"/>
              </a:solidFill>
            </a:endParaRPr>
          </a:p>
          <a:p>
            <a:r>
              <a:rPr lang="en-GB" sz="1100">
                <a:solidFill>
                  <a:schemeClr val="bg1"/>
                </a:solidFill>
                <a:ea typeface="+mn-lt"/>
                <a:cs typeface="+mn-lt"/>
              </a:rPr>
              <a:t>1. Does PC Jones have grounds for arresting John Thomas? Explain your answer using the relevant statutory authority.</a:t>
            </a:r>
            <a:endParaRPr lang="en-GB" sz="1100">
              <a:solidFill>
                <a:schemeClr val="bg1"/>
              </a:solidFill>
            </a:endParaRPr>
          </a:p>
          <a:p>
            <a:r>
              <a:rPr lang="en-GB" sz="1100">
                <a:solidFill>
                  <a:schemeClr val="bg1"/>
                </a:solidFill>
                <a:ea typeface="+mn-lt"/>
                <a:cs typeface="+mn-lt"/>
              </a:rPr>
              <a:t>2. What must PC Jones do to ensure an arrest of John Thomas is carried out lawfully?</a:t>
            </a:r>
            <a:endParaRPr lang="en-GB" sz="1100">
              <a:solidFill>
                <a:schemeClr val="bg1"/>
              </a:solidFill>
            </a:endParaRPr>
          </a:p>
          <a:p>
            <a:r>
              <a:rPr lang="en-GB" sz="1100">
                <a:solidFill>
                  <a:schemeClr val="bg1"/>
                </a:solidFill>
                <a:ea typeface="+mn-lt"/>
                <a:cs typeface="+mn-lt"/>
              </a:rPr>
              <a:t>3. Can John be searches upon arrest? Explain your answer with reference to the relevant statutory authority.</a:t>
            </a:r>
            <a:endParaRPr lang="en-GB" sz="1100">
              <a:solidFill>
                <a:schemeClr val="bg1"/>
              </a:solidFill>
            </a:endParaRPr>
          </a:p>
          <a:p>
            <a:pPr marL="0" indent="0">
              <a:buNone/>
            </a:pPr>
            <a:endParaRPr lang="en-GB" sz="11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348899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FDC2F-65C4-23D8-05CA-17FB1A954600}"/>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Homework continued...</a:t>
            </a:r>
            <a:endParaRPr lang="en-US">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F5EED65A-BE12-6CEE-47D2-5E6D932C2902}"/>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a:solidFill>
                  <a:schemeClr val="bg1"/>
                </a:solidFill>
                <a:cs typeface="Calibri"/>
              </a:rPr>
              <a:t>You need to complete this by the next lesson.</a:t>
            </a:r>
            <a:endParaRPr lang="en-US">
              <a:solidFill>
                <a:schemeClr val="bg1"/>
              </a:solidFill>
            </a:endParaRPr>
          </a:p>
          <a:p>
            <a:r>
              <a:rPr lang="en-GB">
                <a:solidFill>
                  <a:schemeClr val="bg1"/>
                </a:solidFill>
                <a:cs typeface="Calibri"/>
              </a:rPr>
              <a:t>In the next lesson I will ask you to share your answers. </a:t>
            </a:r>
          </a:p>
          <a:p>
            <a:r>
              <a:rPr lang="en-GB">
                <a:solidFill>
                  <a:schemeClr val="bg1"/>
                </a:solidFill>
                <a:cs typeface="Calibri"/>
              </a:rPr>
              <a:t>If you have any issues, contact me at z.draper@uwtsd.ac.uk.</a:t>
            </a:r>
          </a:p>
          <a:p>
            <a:endParaRPr lang="en-GB">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6600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7DA67-C700-676E-4ADD-34DD7678EC45}"/>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Summary</a:t>
            </a:r>
            <a:r>
              <a:rPr lang="en-GB">
                <a:solidFill>
                  <a:schemeClr val="bg1"/>
                </a:solidFill>
                <a:cs typeface="Calibri Light"/>
              </a:rPr>
              <a:t>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E38F20D-65C5-0C09-E508-91B178E3B6AB}"/>
              </a:ext>
            </a:extLst>
          </p:cNvPr>
          <p:cNvSpPr>
            <a:spLocks noGrp="1"/>
          </p:cNvSpPr>
          <p:nvPr>
            <p:ph idx="1"/>
          </p:nvPr>
        </p:nvSpPr>
        <p:spPr>
          <a:xfrm>
            <a:off x="6099830" y="1873555"/>
            <a:ext cx="5217173" cy="4351338"/>
          </a:xfrm>
        </p:spPr>
        <p:txBody>
          <a:bodyPr vert="horz" lIns="91440" tIns="45720" rIns="91440" bIns="45720" rtlCol="0" anchor="t">
            <a:normAutofit fontScale="92500"/>
          </a:bodyPr>
          <a:lstStyle/>
          <a:p>
            <a:pPr>
              <a:lnSpc>
                <a:spcPct val="200000"/>
              </a:lnSpc>
              <a:buFont typeface="Wingdings" panose="020B0604020202020204" pitchFamily="34" charset="0"/>
              <a:buChar char="ü"/>
            </a:pPr>
            <a:r>
              <a:rPr lang="en-GB" dirty="0">
                <a:solidFill>
                  <a:schemeClr val="bg1"/>
                </a:solidFill>
                <a:ea typeface="+mn-lt"/>
                <a:cs typeface="+mn-lt"/>
              </a:rPr>
              <a:t>1. Police have numerous powers </a:t>
            </a:r>
            <a:endParaRPr lang="en-US" dirty="0">
              <a:solidFill>
                <a:schemeClr val="bg1"/>
              </a:solidFill>
              <a:ea typeface="+mn-lt"/>
              <a:cs typeface="+mn-lt"/>
            </a:endParaRPr>
          </a:p>
          <a:p>
            <a:pPr>
              <a:lnSpc>
                <a:spcPct val="200000"/>
              </a:lnSpc>
              <a:buFont typeface="Wingdings" panose="020B0604020202020204" pitchFamily="34" charset="0"/>
              <a:buChar char="ü"/>
            </a:pPr>
            <a:r>
              <a:rPr lang="en-GB" dirty="0">
                <a:solidFill>
                  <a:schemeClr val="bg1"/>
                </a:solidFill>
                <a:ea typeface="+mn-lt"/>
                <a:cs typeface="+mn-lt"/>
              </a:rPr>
              <a:t>2. Police and Criminal Evidence Act 1984</a:t>
            </a:r>
            <a:endParaRPr lang="en-US" dirty="0">
              <a:solidFill>
                <a:schemeClr val="bg1"/>
              </a:solidFill>
              <a:ea typeface="+mn-lt"/>
              <a:cs typeface="+mn-lt"/>
            </a:endParaRPr>
          </a:p>
          <a:p>
            <a:pPr>
              <a:lnSpc>
                <a:spcPct val="200000"/>
              </a:lnSpc>
              <a:buFont typeface="Wingdings" panose="020B0604020202020204" pitchFamily="34" charset="0"/>
              <a:buChar char="ü"/>
            </a:pPr>
            <a:r>
              <a:rPr lang="en-GB" dirty="0">
                <a:solidFill>
                  <a:schemeClr val="bg1"/>
                </a:solidFill>
                <a:ea typeface="+mn-lt"/>
                <a:cs typeface="+mn-lt"/>
              </a:rPr>
              <a:t>3. Case law </a:t>
            </a:r>
            <a:endParaRPr lang="en-US" dirty="0">
              <a:solidFill>
                <a:schemeClr val="bg1"/>
              </a:solidFill>
              <a:ea typeface="+mn-lt"/>
              <a:cs typeface="+mn-lt"/>
            </a:endParaRPr>
          </a:p>
          <a:p>
            <a:pPr>
              <a:lnSpc>
                <a:spcPct val="200000"/>
              </a:lnSpc>
              <a:buFont typeface="Wingdings" panose="020B0604020202020204" pitchFamily="34" charset="0"/>
              <a:buChar char="ü"/>
            </a:pPr>
            <a:r>
              <a:rPr lang="en-GB" dirty="0">
                <a:solidFill>
                  <a:schemeClr val="bg1"/>
                </a:solidFill>
                <a:ea typeface="+mn-lt"/>
                <a:cs typeface="+mn-lt"/>
              </a:rPr>
              <a:t>4. Application to assignment </a:t>
            </a:r>
            <a:endParaRPr lang="en-GB" dirty="0">
              <a:solidFill>
                <a:schemeClr val="bg1"/>
              </a:solidFill>
              <a:cs typeface="Calibri" panose="020F0502020204030204"/>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6050902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9D216A4E-512C-5DC6-CAB7-96811877C313}"/>
              </a:ext>
            </a:extLst>
          </p:cNvPr>
          <p:cNvSpPr>
            <a:spLocks noGrp="1"/>
          </p:cNvSpPr>
          <p:nvPr>
            <p:ph type="ctrTitle"/>
          </p:nvPr>
        </p:nvSpPr>
        <p:spPr>
          <a:xfrm>
            <a:off x="838199" y="1120676"/>
            <a:ext cx="7021513" cy="2308324"/>
          </a:xfrm>
        </p:spPr>
        <p:txBody>
          <a:bodyPr>
            <a:normAutofit/>
          </a:bodyPr>
          <a:lstStyle/>
          <a:p>
            <a:pPr algn="l"/>
            <a:r>
              <a:rPr lang="en-GB" sz="7200">
                <a:solidFill>
                  <a:schemeClr val="bg1"/>
                </a:solidFill>
                <a:cs typeface="Calibri Light"/>
              </a:rPr>
              <a:t>Thank you, </a:t>
            </a:r>
            <a:endParaRPr lang="en-GB" sz="7200">
              <a:solidFill>
                <a:schemeClr val="bg1"/>
              </a:solidFill>
            </a:endParaRPr>
          </a:p>
        </p:txBody>
      </p:sp>
      <p:sp>
        <p:nvSpPr>
          <p:cNvPr id="3" name="Content Placeholder 2">
            <a:extLst>
              <a:ext uri="{FF2B5EF4-FFF2-40B4-BE49-F238E27FC236}">
                <a16:creationId xmlns:a16="http://schemas.microsoft.com/office/drawing/2014/main" id="{DB23AC72-4A60-87AD-17CC-3CFAB45A508A}"/>
              </a:ext>
            </a:extLst>
          </p:cNvPr>
          <p:cNvSpPr>
            <a:spLocks noGrp="1"/>
          </p:cNvSpPr>
          <p:nvPr>
            <p:ph type="subTitle" idx="1"/>
          </p:nvPr>
        </p:nvSpPr>
        <p:spPr>
          <a:xfrm>
            <a:off x="835024" y="3809999"/>
            <a:ext cx="7025753" cy="1012778"/>
          </a:xfrm>
        </p:spPr>
        <p:txBody>
          <a:bodyPr vert="horz" lIns="91440" tIns="45720" rIns="91440" bIns="45720" rtlCol="0">
            <a:normAutofit/>
          </a:bodyPr>
          <a:lstStyle/>
          <a:p>
            <a:pPr algn="l"/>
            <a:r>
              <a:rPr lang="en-GB">
                <a:solidFill>
                  <a:schemeClr val="bg1"/>
                </a:solidFill>
                <a:cs typeface="Calibri"/>
              </a:rPr>
              <a:t>Any questions? </a:t>
            </a:r>
            <a:endParaRPr lang="en-GB">
              <a:solidFill>
                <a:schemeClr val="bg1"/>
              </a:solidFill>
            </a:endParaRPr>
          </a:p>
        </p:txBody>
      </p:sp>
    </p:spTree>
    <p:extLst>
      <p:ext uri="{BB962C8B-B14F-4D97-AF65-F5344CB8AC3E}">
        <p14:creationId xmlns:p14="http://schemas.microsoft.com/office/powerpoint/2010/main" val="18640203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Police Powers</vt:lpstr>
      <vt:lpstr>Content </vt:lpstr>
      <vt:lpstr>Aims and learning objectives </vt:lpstr>
      <vt:lpstr>What and who are the police?</vt:lpstr>
      <vt:lpstr>Who supervises the police?</vt:lpstr>
      <vt:lpstr>   </vt:lpstr>
      <vt:lpstr>The Police and Criminal Evidence Act 1984</vt:lpstr>
      <vt:lpstr>Stop and search </vt:lpstr>
      <vt:lpstr>Stop and search requirements </vt:lpstr>
      <vt:lpstr>Activity One </vt:lpstr>
      <vt:lpstr>Powers of arrest </vt:lpstr>
      <vt:lpstr>Powers of arrest </vt:lpstr>
      <vt:lpstr>Powers of arrest- warrant </vt:lpstr>
      <vt:lpstr>Other important information about arrest </vt:lpstr>
      <vt:lpstr>Activity </vt:lpstr>
      <vt:lpstr>After the arrest </vt:lpstr>
      <vt:lpstr>What happens in custody? </vt:lpstr>
      <vt:lpstr>What if bail is granted? </vt:lpstr>
      <vt:lpstr>Confessions </vt:lpstr>
      <vt:lpstr>Right to be silent </vt:lpstr>
      <vt:lpstr>What happens after arrest? </vt:lpstr>
      <vt:lpstr>Activity three </vt:lpstr>
      <vt:lpstr>Activity four </vt:lpstr>
      <vt:lpstr>Activity five </vt:lpstr>
      <vt:lpstr>Homework task</vt:lpstr>
      <vt:lpstr>Homework continued...</vt:lpstr>
      <vt:lpstr>Summary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775</cp:revision>
  <dcterms:created xsi:type="dcterms:W3CDTF">2022-06-22T13:32:00Z</dcterms:created>
  <dcterms:modified xsi:type="dcterms:W3CDTF">2022-06-28T09:58:10Z</dcterms:modified>
</cp:coreProperties>
</file>