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DA1B01-C6B8-4D3C-BAEF-90CA144CDD85}" type="datetimeFigureOut">
              <a:rPr lang="en-GB" smtClean="0"/>
              <a:t>23/08/2018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AB713A-C455-4A07-B5CC-9004F8B0663E}" type="slidenum">
              <a:rPr lang="en-GB" smtClean="0"/>
              <a:t>‹#›</a:t>
            </a:fld>
            <a:endParaRPr lang="en-GB"/>
          </a:p>
        </p:txBody>
      </p:sp>
    </p:spTree>
    <p:extLst>
      <p:ext uri="{BB962C8B-B14F-4D97-AF65-F5344CB8AC3E}">
        <p14:creationId xmlns:p14="http://schemas.microsoft.com/office/powerpoint/2010/main" val="1993779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shamaila kamran and today I am sharing ideas of how teams can be more success and efficient than individualism. </a:t>
            </a:r>
          </a:p>
        </p:txBody>
      </p:sp>
      <p:sp>
        <p:nvSpPr>
          <p:cNvPr id="4" name="Slide Number Placeholder 3"/>
          <p:cNvSpPr>
            <a:spLocks noGrp="1"/>
          </p:cNvSpPr>
          <p:nvPr>
            <p:ph type="sldNum" sz="quarter" idx="5"/>
          </p:nvPr>
        </p:nvSpPr>
        <p:spPr/>
        <p:txBody>
          <a:bodyPr/>
          <a:lstStyle/>
          <a:p>
            <a:fld id="{45AB713A-C455-4A07-B5CC-9004F8B0663E}" type="slidenum">
              <a:rPr lang="en-GB" smtClean="0"/>
              <a:t>1</a:t>
            </a:fld>
            <a:endParaRPr lang="en-GB"/>
          </a:p>
        </p:txBody>
      </p:sp>
    </p:spTree>
    <p:extLst>
      <p:ext uri="{BB962C8B-B14F-4D97-AF65-F5344CB8AC3E}">
        <p14:creationId xmlns:p14="http://schemas.microsoft.com/office/powerpoint/2010/main" val="2189216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Selection of team members is very important part to build a team. If all members play an effective role by working and sharing their job and ideas of what they were asked to perform.</a:t>
            </a:r>
          </a:p>
        </p:txBody>
      </p:sp>
      <p:sp>
        <p:nvSpPr>
          <p:cNvPr id="4" name="Slide Number Placeholder 3"/>
          <p:cNvSpPr>
            <a:spLocks noGrp="1"/>
          </p:cNvSpPr>
          <p:nvPr>
            <p:ph type="sldNum" sz="quarter" idx="5"/>
          </p:nvPr>
        </p:nvSpPr>
        <p:spPr/>
        <p:txBody>
          <a:bodyPr/>
          <a:lstStyle/>
          <a:p>
            <a:fld id="{45AB713A-C455-4A07-B5CC-9004F8B0663E}" type="slidenum">
              <a:rPr lang="en-GB" smtClean="0"/>
              <a:t>2</a:t>
            </a:fld>
            <a:endParaRPr lang="en-GB"/>
          </a:p>
        </p:txBody>
      </p:sp>
    </p:spTree>
    <p:extLst>
      <p:ext uri="{BB962C8B-B14F-4D97-AF65-F5344CB8AC3E}">
        <p14:creationId xmlns:p14="http://schemas.microsoft.com/office/powerpoint/2010/main" val="23525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Teams could be more practical if the members focus on their given tasks and be prepared to negotiate with conflicts which effects team performance. </a:t>
            </a:r>
          </a:p>
        </p:txBody>
      </p:sp>
      <p:sp>
        <p:nvSpPr>
          <p:cNvPr id="4" name="Slide Number Placeholder 3"/>
          <p:cNvSpPr>
            <a:spLocks noGrp="1"/>
          </p:cNvSpPr>
          <p:nvPr>
            <p:ph type="sldNum" sz="quarter" idx="5"/>
          </p:nvPr>
        </p:nvSpPr>
        <p:spPr/>
        <p:txBody>
          <a:bodyPr/>
          <a:lstStyle/>
          <a:p>
            <a:fld id="{45AB713A-C455-4A07-B5CC-9004F8B0663E}" type="slidenum">
              <a:rPr lang="en-GB" smtClean="0"/>
              <a:t>3</a:t>
            </a:fld>
            <a:endParaRPr lang="en-GB"/>
          </a:p>
        </p:txBody>
      </p:sp>
    </p:spTree>
    <p:extLst>
      <p:ext uri="{BB962C8B-B14F-4D97-AF65-F5344CB8AC3E}">
        <p14:creationId xmlns:p14="http://schemas.microsoft.com/office/powerpoint/2010/main" val="1929801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plans work very well when teams know what their next goals is and how could they perform it. However, team members need to understand each other and be honest to accomplish the tasks.</a:t>
            </a:r>
          </a:p>
        </p:txBody>
      </p:sp>
      <p:sp>
        <p:nvSpPr>
          <p:cNvPr id="4" name="Slide Number Placeholder 3"/>
          <p:cNvSpPr>
            <a:spLocks noGrp="1"/>
          </p:cNvSpPr>
          <p:nvPr>
            <p:ph type="sldNum" sz="quarter" idx="5"/>
          </p:nvPr>
        </p:nvSpPr>
        <p:spPr/>
        <p:txBody>
          <a:bodyPr/>
          <a:lstStyle/>
          <a:p>
            <a:fld id="{45AB713A-C455-4A07-B5CC-9004F8B0663E}" type="slidenum">
              <a:rPr lang="en-GB" smtClean="0"/>
              <a:t>4</a:t>
            </a:fld>
            <a:endParaRPr lang="en-GB"/>
          </a:p>
        </p:txBody>
      </p:sp>
    </p:spTree>
    <p:extLst>
      <p:ext uri="{BB962C8B-B14F-4D97-AF65-F5344CB8AC3E}">
        <p14:creationId xmlns:p14="http://schemas.microsoft.com/office/powerpoint/2010/main" val="446137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8/23/2018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8/23/2018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lassroom-assessment-theory-into-practice.wikispaces.com/Benefits+and+Limitations+of+Peer+Assessment"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pixabay.com/p-20272/" TargetMode="External"/><Relationship Id="rId5" Type="http://schemas.openxmlformats.org/officeDocument/2006/relationships/image" Target="../media/image6.jp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ww.forbes.com/sites/glennllopis/2012/10/01/6-ways-successful-teams-are-built-to-last/#307c76772b5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138C7-281E-421B-BF7D-288EC0DDC152}"/>
              </a:ext>
            </a:extLst>
          </p:cNvPr>
          <p:cNvSpPr>
            <a:spLocks noGrp="1"/>
          </p:cNvSpPr>
          <p:nvPr>
            <p:ph type="ctrTitle"/>
          </p:nvPr>
        </p:nvSpPr>
        <p:spPr>
          <a:xfrm>
            <a:off x="1154955" y="1447800"/>
            <a:ext cx="8825658" cy="3329580"/>
          </a:xfrm>
        </p:spPr>
        <p:txBody>
          <a:bodyPr/>
          <a:lstStyle/>
          <a:p>
            <a:r>
              <a:rPr lang="en-GB" b="1" dirty="0"/>
              <a:t>Successful Team Development </a:t>
            </a:r>
            <a:br>
              <a:rPr lang="en-GB" b="1" dirty="0"/>
            </a:br>
            <a:endParaRPr lang="en-GB" b="1" dirty="0"/>
          </a:p>
        </p:txBody>
      </p:sp>
      <p:sp>
        <p:nvSpPr>
          <p:cNvPr id="3" name="Subtitle 2">
            <a:extLst>
              <a:ext uri="{FF2B5EF4-FFF2-40B4-BE49-F238E27FC236}">
                <a16:creationId xmlns:a16="http://schemas.microsoft.com/office/drawing/2014/main" id="{CD106495-AA33-484E-A3CA-2C8B25254981}"/>
              </a:ext>
            </a:extLst>
          </p:cNvPr>
          <p:cNvSpPr>
            <a:spLocks noGrp="1"/>
          </p:cNvSpPr>
          <p:nvPr>
            <p:ph type="subTitle" idx="1"/>
          </p:nvPr>
        </p:nvSpPr>
        <p:spPr>
          <a:xfrm>
            <a:off x="3156033" y="5410200"/>
            <a:ext cx="8825658" cy="828290"/>
          </a:xfrm>
        </p:spPr>
        <p:txBody>
          <a:bodyPr/>
          <a:lstStyle/>
          <a:p>
            <a:r>
              <a:rPr lang="en-GB" b="1" i="1" dirty="0"/>
              <a:t>                                                                             </a:t>
            </a:r>
          </a:p>
          <a:p>
            <a:r>
              <a:rPr lang="en-GB" b="1" i="1" dirty="0"/>
              <a:t>By shamaila kamran 1715272</a:t>
            </a:r>
          </a:p>
        </p:txBody>
      </p:sp>
      <p:sp>
        <p:nvSpPr>
          <p:cNvPr id="6" name="TextBox 5">
            <a:extLst>
              <a:ext uri="{FF2B5EF4-FFF2-40B4-BE49-F238E27FC236}">
                <a16:creationId xmlns:a16="http://schemas.microsoft.com/office/drawing/2014/main" id="{D42BFF2D-B598-4DFA-8E5B-B60437BD1DF8}"/>
              </a:ext>
            </a:extLst>
          </p:cNvPr>
          <p:cNvSpPr txBox="1"/>
          <p:nvPr/>
        </p:nvSpPr>
        <p:spPr>
          <a:xfrm>
            <a:off x="10046445" y="6880651"/>
            <a:ext cx="990600" cy="923330"/>
          </a:xfrm>
          <a:prstGeom prst="rect">
            <a:avLst/>
          </a:prstGeom>
          <a:noFill/>
        </p:spPr>
        <p:txBody>
          <a:bodyPr wrap="square" rtlCol="0">
            <a:spAutoFit/>
          </a:bodyPr>
          <a:lstStyle/>
          <a:p>
            <a:r>
              <a:rPr lang="en-GB" sz="900">
                <a:hlinkClick r:id="rId3" tooltip="http://classroom-assessment-theory-into-practice.wikispaces.com/Benefits+and+Limitations+of+Peer+Assessment"/>
              </a:rPr>
              <a:t>This Photo</a:t>
            </a:r>
            <a:r>
              <a:rPr lang="en-GB" sz="900"/>
              <a:t> by Unknown Author is licensed under </a:t>
            </a:r>
            <a:r>
              <a:rPr lang="en-GB" sz="900">
                <a:hlinkClick r:id="rId4" tooltip="https://creativecommons.org/licenses/by-sa/3.0/"/>
              </a:rPr>
              <a:t>CC BY-SA</a:t>
            </a:r>
            <a:endParaRPr lang="en-GB" sz="900"/>
          </a:p>
        </p:txBody>
      </p:sp>
      <p:pic>
        <p:nvPicPr>
          <p:cNvPr id="5" name="Picture 4">
            <a:extLst>
              <a:ext uri="{FF2B5EF4-FFF2-40B4-BE49-F238E27FC236}">
                <a16:creationId xmlns:a16="http://schemas.microsoft.com/office/drawing/2014/main" id="{88F12E46-AAC0-420F-A3EB-5FAFCB3B98A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335617" y="3787923"/>
            <a:ext cx="3299792" cy="2338436"/>
          </a:xfrm>
          <a:prstGeom prst="rect">
            <a:avLst/>
          </a:prstGeom>
        </p:spPr>
      </p:pic>
    </p:spTree>
    <p:extLst>
      <p:ext uri="{BB962C8B-B14F-4D97-AF65-F5344CB8AC3E}">
        <p14:creationId xmlns:p14="http://schemas.microsoft.com/office/powerpoint/2010/main" val="2989461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3588D-5ACC-494B-9DB1-0603301178D1}"/>
              </a:ext>
            </a:extLst>
          </p:cNvPr>
          <p:cNvSpPr>
            <a:spLocks noGrp="1"/>
          </p:cNvSpPr>
          <p:nvPr>
            <p:ph type="title"/>
          </p:nvPr>
        </p:nvSpPr>
        <p:spPr>
          <a:xfrm>
            <a:off x="646111" y="452718"/>
            <a:ext cx="9404723" cy="5643282"/>
          </a:xfrm>
        </p:spPr>
        <p:txBody>
          <a:bodyPr/>
          <a:lstStyle/>
          <a:p>
            <a:pPr marL="571500" indent="-571500">
              <a:buFont typeface="Arial" panose="020B0604020202020204" pitchFamily="34" charset="0"/>
              <a:buChar char="•"/>
            </a:pPr>
            <a:r>
              <a:rPr lang="en-GB" b="1" dirty="0"/>
              <a:t>Selection of team members</a:t>
            </a:r>
            <a:br>
              <a:rPr lang="en-GB" dirty="0"/>
            </a:br>
            <a:br>
              <a:rPr lang="en-GB" dirty="0"/>
            </a:br>
            <a:r>
              <a:rPr lang="en-GB" dirty="0"/>
              <a:t>creating an effective team by selecting efficient and enthusiastic members.</a:t>
            </a:r>
            <a:br>
              <a:rPr lang="en-GB" dirty="0"/>
            </a:br>
            <a:r>
              <a:rPr lang="en-GB" dirty="0"/>
              <a:t>Performance of each team member.</a:t>
            </a:r>
            <a:br>
              <a:rPr lang="en-GB" dirty="0"/>
            </a:br>
            <a:br>
              <a:rPr lang="en-GB" dirty="0"/>
            </a:br>
            <a:br>
              <a:rPr lang="en-GB" dirty="0"/>
            </a:br>
            <a:endParaRPr lang="en-GB" dirty="0"/>
          </a:p>
        </p:txBody>
      </p:sp>
    </p:spTree>
    <p:extLst>
      <p:ext uri="{BB962C8B-B14F-4D97-AF65-F5344CB8AC3E}">
        <p14:creationId xmlns:p14="http://schemas.microsoft.com/office/powerpoint/2010/main" val="2552427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92212-FED3-407A-A947-85A362DBC60B}"/>
              </a:ext>
            </a:extLst>
          </p:cNvPr>
          <p:cNvSpPr>
            <a:spLocks noGrp="1"/>
          </p:cNvSpPr>
          <p:nvPr>
            <p:ph type="title"/>
          </p:nvPr>
        </p:nvSpPr>
        <p:spPr>
          <a:xfrm>
            <a:off x="646111" y="452717"/>
            <a:ext cx="9404723" cy="5807405"/>
          </a:xfrm>
        </p:spPr>
        <p:txBody>
          <a:bodyPr/>
          <a:lstStyle/>
          <a:p>
            <a:pPr marL="571500" indent="-571500">
              <a:buFont typeface="Arial" panose="020B0604020202020204" pitchFamily="34" charset="0"/>
              <a:buChar char="•"/>
            </a:pPr>
            <a:r>
              <a:rPr lang="en-GB" b="1" dirty="0"/>
              <a:t>Trust </a:t>
            </a:r>
            <a:br>
              <a:rPr lang="en-GB" dirty="0"/>
            </a:br>
            <a:br>
              <a:rPr lang="en-GB" dirty="0"/>
            </a:br>
            <a:r>
              <a:rPr lang="en-GB" dirty="0"/>
              <a:t>Building strong relationship in the team for successful outcomes.</a:t>
            </a:r>
            <a:br>
              <a:rPr lang="en-GB" dirty="0"/>
            </a:br>
            <a:br>
              <a:rPr lang="en-GB" dirty="0"/>
            </a:br>
            <a:r>
              <a:rPr lang="en-GB" dirty="0"/>
              <a:t>communicating with each other to achieve the desired goals.</a:t>
            </a:r>
            <a:br>
              <a:rPr lang="en-GB" dirty="0"/>
            </a:br>
            <a:br>
              <a:rPr lang="en-GB" dirty="0"/>
            </a:br>
            <a:endParaRPr lang="en-GB" dirty="0"/>
          </a:p>
        </p:txBody>
      </p:sp>
    </p:spTree>
    <p:extLst>
      <p:ext uri="{BB962C8B-B14F-4D97-AF65-F5344CB8AC3E}">
        <p14:creationId xmlns:p14="http://schemas.microsoft.com/office/powerpoint/2010/main" val="2984968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6F982-9AE2-4E74-9635-BC6048FE12D2}"/>
              </a:ext>
            </a:extLst>
          </p:cNvPr>
          <p:cNvSpPr>
            <a:spLocks noGrp="1"/>
          </p:cNvSpPr>
          <p:nvPr>
            <p:ph type="title"/>
          </p:nvPr>
        </p:nvSpPr>
        <p:spPr>
          <a:xfrm>
            <a:off x="646111" y="452718"/>
            <a:ext cx="10059403" cy="5596390"/>
          </a:xfrm>
        </p:spPr>
        <p:txBody>
          <a:bodyPr/>
          <a:lstStyle/>
          <a:p>
            <a:pPr marL="571500" indent="-571500">
              <a:buFont typeface="Arial" panose="020B0604020202020204" pitchFamily="34" charset="0"/>
              <a:buChar char="•"/>
            </a:pPr>
            <a:r>
              <a:rPr lang="en-GB" b="1" dirty="0"/>
              <a:t>Commitment: </a:t>
            </a:r>
            <a:br>
              <a:rPr lang="en-GB" dirty="0"/>
            </a:br>
            <a:br>
              <a:rPr lang="en-GB" dirty="0"/>
            </a:br>
            <a:r>
              <a:rPr lang="en-GB" dirty="0"/>
              <a:t>Make action plans prior to goals.</a:t>
            </a:r>
            <a:br>
              <a:rPr lang="en-GB" dirty="0"/>
            </a:br>
            <a:r>
              <a:rPr lang="en-GB" dirty="0"/>
              <a:t>Share roles and responsibilities.</a:t>
            </a:r>
            <a:br>
              <a:rPr lang="en-GB" dirty="0"/>
            </a:br>
            <a:r>
              <a:rPr lang="en-GB" dirty="0"/>
              <a:t>Be Adaptable and flexible.</a:t>
            </a:r>
            <a:br>
              <a:rPr lang="en-GB" dirty="0"/>
            </a:br>
            <a:r>
              <a:rPr lang="en-GB" dirty="0"/>
              <a:t>Able to work with diverse cultures and backgrounds.</a:t>
            </a:r>
          </a:p>
        </p:txBody>
      </p:sp>
    </p:spTree>
    <p:extLst>
      <p:ext uri="{BB962C8B-B14F-4D97-AF65-F5344CB8AC3E}">
        <p14:creationId xmlns:p14="http://schemas.microsoft.com/office/powerpoint/2010/main" val="753274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7E8D-0747-4065-A7B6-2CFF09CF1B3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319D25F-E740-4A36-BE50-727177C6469C}"/>
              </a:ext>
            </a:extLst>
          </p:cNvPr>
          <p:cNvSpPr>
            <a:spLocks noGrp="1"/>
          </p:cNvSpPr>
          <p:nvPr>
            <p:ph idx="1"/>
          </p:nvPr>
        </p:nvSpPr>
        <p:spPr/>
        <p:txBody>
          <a:bodyPr/>
          <a:lstStyle/>
          <a:p>
            <a:r>
              <a:rPr lang="en-GB" dirty="0"/>
              <a:t>Heathfield Susan M.  </a:t>
            </a:r>
            <a:r>
              <a:rPr lang="en-GB" i="1" dirty="0"/>
              <a:t>(how to build a successful work team)</a:t>
            </a:r>
            <a:r>
              <a:rPr lang="en-GB" dirty="0"/>
              <a:t>,     March 06, 2018</a:t>
            </a:r>
          </a:p>
          <a:p>
            <a:endParaRPr lang="en-GB" dirty="0"/>
          </a:p>
          <a:p>
            <a:r>
              <a:rPr lang="en-GB" dirty="0">
                <a:hlinkClick r:id="rId2"/>
              </a:rPr>
              <a:t>https://www.forbes.com/sites/glennllopis/2012/10/01/6-ways-successful-teams-are-built-to-last/#307c76772b55</a:t>
            </a:r>
            <a:endParaRPr lang="en-GB" dirty="0"/>
          </a:p>
          <a:p>
            <a:r>
              <a:rPr lang="en-GB" dirty="0"/>
              <a:t>https://www.managers.org.uk/insights/news/2017/april/how-to-build-an-effective-team-focus-on-just-3-things</a:t>
            </a:r>
          </a:p>
        </p:txBody>
      </p:sp>
    </p:spTree>
    <p:extLst>
      <p:ext uri="{BB962C8B-B14F-4D97-AF65-F5344CB8AC3E}">
        <p14:creationId xmlns:p14="http://schemas.microsoft.com/office/powerpoint/2010/main" val="20983660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218</TotalTime>
  <Words>205</Words>
  <Application>Microsoft Office PowerPoint</Application>
  <PresentationFormat>Widescreen</PresentationFormat>
  <Paragraphs>20</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vt:lpstr>
      <vt:lpstr>Successful Team Development  </vt:lpstr>
      <vt:lpstr>Selection of team members  creating an effective team by selecting efficient and enthusiastic members. Performance of each team member.   </vt:lpstr>
      <vt:lpstr>Trust   Building strong relationship in the team for successful outcomes.  communicating with each other to achieve the desired goals.  </vt:lpstr>
      <vt:lpstr>Commitment:   Make action plans prior to goals. Share roles and responsibilities. Be Adaptable and flexible. Able to work with diverse cultures and backgrounds.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Team Development</dc:title>
  <dc:creator>shamaila</dc:creator>
  <cp:lastModifiedBy>shamaila</cp:lastModifiedBy>
  <cp:revision>15</cp:revision>
  <dcterms:created xsi:type="dcterms:W3CDTF">2018-08-21T08:49:12Z</dcterms:created>
  <dcterms:modified xsi:type="dcterms:W3CDTF">2018-08-23T12:31:27Z</dcterms:modified>
</cp:coreProperties>
</file>