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0" r:id="rId5"/>
    <p:sldMasterId id="2147483673" r:id="rId6"/>
    <p:sldMasterId id="2147483680" r:id="rId7"/>
  </p:sldMasterIdLst>
  <p:notesMasterIdLst>
    <p:notesMasterId r:id="rId23"/>
  </p:notesMasterIdLst>
  <p:handoutMasterIdLst>
    <p:handoutMasterId r:id="rId24"/>
  </p:handoutMasterIdLst>
  <p:sldIdLst>
    <p:sldId id="335" r:id="rId8"/>
    <p:sldId id="373" r:id="rId9"/>
    <p:sldId id="374" r:id="rId10"/>
    <p:sldId id="338" r:id="rId11"/>
    <p:sldId id="367" r:id="rId12"/>
    <p:sldId id="368" r:id="rId13"/>
    <p:sldId id="375" r:id="rId14"/>
    <p:sldId id="369" r:id="rId15"/>
    <p:sldId id="370" r:id="rId16"/>
    <p:sldId id="376" r:id="rId17"/>
    <p:sldId id="372" r:id="rId18"/>
    <p:sldId id="371" r:id="rId19"/>
    <p:sldId id="346" r:id="rId20"/>
    <p:sldId id="363" r:id="rId21"/>
    <p:sldId id="268"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C46C30-34F8-4FED-9088-AAC0C50ACDF9}" v="83" dt="2025-03-17T17:20:58.0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88" autoAdjust="0"/>
    <p:restoredTop sz="94343" autoAdjust="0"/>
  </p:normalViewPr>
  <p:slideViewPr>
    <p:cSldViewPr>
      <p:cViewPr varScale="1">
        <p:scale>
          <a:sx n="103" d="100"/>
          <a:sy n="103" d="100"/>
        </p:scale>
        <p:origin x="788" y="5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0F886817-8DAF-44C4-9193-9DCFAE060205}"/>
    <pc:docChg chg="modSld">
      <pc:chgData name="Nichola Welton" userId="33867cc6-3c98-481e-a066-a55221f849bb" providerId="ADAL" clId="{0F886817-8DAF-44C4-9193-9DCFAE060205}" dt="2023-03-15T16:16:09.596" v="56" actId="20577"/>
      <pc:docMkLst>
        <pc:docMk/>
      </pc:docMkLst>
      <pc:sldChg chg="modSp">
        <pc:chgData name="Nichola Welton" userId="33867cc6-3c98-481e-a066-a55221f849bb" providerId="ADAL" clId="{0F886817-8DAF-44C4-9193-9DCFAE060205}" dt="2023-03-15T16:14:39.112" v="4" actId="20577"/>
        <pc:sldMkLst>
          <pc:docMk/>
          <pc:sldMk cId="2060250992" sldId="368"/>
        </pc:sldMkLst>
      </pc:sldChg>
      <pc:sldChg chg="addSp delSp modSp">
        <pc:chgData name="Nichola Welton" userId="33867cc6-3c98-481e-a066-a55221f849bb" providerId="ADAL" clId="{0F886817-8DAF-44C4-9193-9DCFAE060205}" dt="2023-03-15T16:16:09.596" v="56" actId="20577"/>
        <pc:sldMkLst>
          <pc:docMk/>
          <pc:sldMk cId="1328291925" sldId="370"/>
        </pc:sldMkLst>
      </pc:sldChg>
    </pc:docChg>
  </pc:docChgLst>
  <pc:docChgLst>
    <pc:chgData name="Nichola Welton" userId="33867cc6-3c98-481e-a066-a55221f849bb" providerId="ADAL" clId="{FFC46C30-34F8-4FED-9088-AAC0C50ACDF9}"/>
    <pc:docChg chg="undo custSel addSld delSld modSld delMainMaster">
      <pc:chgData name="Nichola Welton" userId="33867cc6-3c98-481e-a066-a55221f849bb" providerId="ADAL" clId="{FFC46C30-34F8-4FED-9088-AAC0C50ACDF9}" dt="2025-03-18T17:28:58.068" v="348" actId="20577"/>
      <pc:docMkLst>
        <pc:docMk/>
      </pc:docMkLst>
      <pc:sldChg chg="del">
        <pc:chgData name="Nichola Welton" userId="33867cc6-3c98-481e-a066-a55221f849bb" providerId="ADAL" clId="{FFC46C30-34F8-4FED-9088-AAC0C50ACDF9}" dt="2025-03-17T17:11:18.480" v="260" actId="47"/>
        <pc:sldMkLst>
          <pc:docMk/>
          <pc:sldMk cId="3409387523" sldId="300"/>
        </pc:sldMkLst>
      </pc:sldChg>
      <pc:sldChg chg="modSp mod">
        <pc:chgData name="Nichola Welton" userId="33867cc6-3c98-481e-a066-a55221f849bb" providerId="ADAL" clId="{FFC46C30-34F8-4FED-9088-AAC0C50ACDF9}" dt="2025-03-17T17:05:21.551" v="122" actId="207"/>
        <pc:sldMkLst>
          <pc:docMk/>
          <pc:sldMk cId="1443272739" sldId="335"/>
        </pc:sldMkLst>
        <pc:spChg chg="mod">
          <ac:chgData name="Nichola Welton" userId="33867cc6-3c98-481e-a066-a55221f849bb" providerId="ADAL" clId="{FFC46C30-34F8-4FED-9088-AAC0C50ACDF9}" dt="2025-03-17T17:05:21.551" v="122" actId="207"/>
          <ac:spMkLst>
            <pc:docMk/>
            <pc:sldMk cId="1443272739" sldId="335"/>
            <ac:spMk id="5" creationId="{7305F41E-8E1E-4A2B-B712-2B316B0C171D}"/>
          </ac:spMkLst>
        </pc:spChg>
      </pc:sldChg>
      <pc:sldChg chg="modSp mod">
        <pc:chgData name="Nichola Welton" userId="33867cc6-3c98-481e-a066-a55221f849bb" providerId="ADAL" clId="{FFC46C30-34F8-4FED-9088-AAC0C50ACDF9}" dt="2025-03-17T17:23:02.812" v="346" actId="20577"/>
        <pc:sldMkLst>
          <pc:docMk/>
          <pc:sldMk cId="73360560" sldId="346"/>
        </pc:sldMkLst>
        <pc:spChg chg="mod">
          <ac:chgData name="Nichola Welton" userId="33867cc6-3c98-481e-a066-a55221f849bb" providerId="ADAL" clId="{FFC46C30-34F8-4FED-9088-AAC0C50ACDF9}" dt="2025-03-17T17:23:02.812" v="346" actId="20577"/>
          <ac:spMkLst>
            <pc:docMk/>
            <pc:sldMk cId="73360560" sldId="346"/>
            <ac:spMk id="3" creationId="{911403DC-691A-4FCF-A376-FA939FBC7524}"/>
          </ac:spMkLst>
        </pc:spChg>
      </pc:sldChg>
      <pc:sldChg chg="del">
        <pc:chgData name="Nichola Welton" userId="33867cc6-3c98-481e-a066-a55221f849bb" providerId="ADAL" clId="{FFC46C30-34F8-4FED-9088-AAC0C50ACDF9}" dt="2025-03-17T17:23:11.820" v="347" actId="47"/>
        <pc:sldMkLst>
          <pc:docMk/>
          <pc:sldMk cId="3189362552" sldId="365"/>
        </pc:sldMkLst>
      </pc:sldChg>
      <pc:sldChg chg="del">
        <pc:chgData name="Nichola Welton" userId="33867cc6-3c98-481e-a066-a55221f849bb" providerId="ADAL" clId="{FFC46C30-34F8-4FED-9088-AAC0C50ACDF9}" dt="2025-03-17T17:07:35.622" v="198" actId="47"/>
        <pc:sldMkLst>
          <pc:docMk/>
          <pc:sldMk cId="3994002428" sldId="366"/>
        </pc:sldMkLst>
      </pc:sldChg>
      <pc:sldChg chg="addSp modSp mod modClrScheme chgLayout">
        <pc:chgData name="Nichola Welton" userId="33867cc6-3c98-481e-a066-a55221f849bb" providerId="ADAL" clId="{FFC46C30-34F8-4FED-9088-AAC0C50ACDF9}" dt="2025-03-17T17:13:08.033" v="278" actId="255"/>
        <pc:sldMkLst>
          <pc:docMk/>
          <pc:sldMk cId="105140113" sldId="367"/>
        </pc:sldMkLst>
        <pc:spChg chg="add mod ord">
          <ac:chgData name="Nichola Welton" userId="33867cc6-3c98-481e-a066-a55221f849bb" providerId="ADAL" clId="{FFC46C30-34F8-4FED-9088-AAC0C50ACDF9}" dt="2025-03-17T17:13:08.033" v="278" actId="255"/>
          <ac:spMkLst>
            <pc:docMk/>
            <pc:sldMk cId="105140113" sldId="367"/>
            <ac:spMk id="2" creationId="{08399B12-03B2-77D6-4E04-7DC871CF86FC}"/>
          </ac:spMkLst>
        </pc:spChg>
        <pc:spChg chg="mod ord">
          <ac:chgData name="Nichola Welton" userId="33867cc6-3c98-481e-a066-a55221f849bb" providerId="ADAL" clId="{FFC46C30-34F8-4FED-9088-AAC0C50ACDF9}" dt="2025-03-17T17:11:26.968" v="261" actId="700"/>
          <ac:spMkLst>
            <pc:docMk/>
            <pc:sldMk cId="105140113" sldId="367"/>
            <ac:spMk id="5" creationId="{702578FF-E5A9-420F-A406-1673E5D8FC3E}"/>
          </ac:spMkLst>
        </pc:spChg>
        <pc:spChg chg="mod ord">
          <ac:chgData name="Nichola Welton" userId="33867cc6-3c98-481e-a066-a55221f849bb" providerId="ADAL" clId="{FFC46C30-34F8-4FED-9088-AAC0C50ACDF9}" dt="2025-03-17T17:12:04.897" v="272" actId="255"/>
          <ac:spMkLst>
            <pc:docMk/>
            <pc:sldMk cId="105140113" sldId="367"/>
            <ac:spMk id="6" creationId="{4DBF4C81-72B7-429A-ADE4-1E38E2354850}"/>
          </ac:spMkLst>
        </pc:spChg>
      </pc:sldChg>
      <pc:sldChg chg="addSp modSp mod modClrScheme chgLayout">
        <pc:chgData name="Nichola Welton" userId="33867cc6-3c98-481e-a066-a55221f849bb" providerId="ADAL" clId="{FFC46C30-34F8-4FED-9088-AAC0C50ACDF9}" dt="2025-03-17T17:16:53.572" v="316" actId="207"/>
        <pc:sldMkLst>
          <pc:docMk/>
          <pc:sldMk cId="2904919809" sldId="369"/>
        </pc:sldMkLst>
        <pc:spChg chg="mod ord">
          <ac:chgData name="Nichola Welton" userId="33867cc6-3c98-481e-a066-a55221f849bb" providerId="ADAL" clId="{FFC46C30-34F8-4FED-9088-AAC0C50ACDF9}" dt="2025-03-17T17:15:38.488" v="300" actId="700"/>
          <ac:spMkLst>
            <pc:docMk/>
            <pc:sldMk cId="2904919809" sldId="369"/>
            <ac:spMk id="2" creationId="{F68639FB-CBE9-4AEE-974E-8839B598486F}"/>
          </ac:spMkLst>
        </pc:spChg>
        <pc:spChg chg="add mod ord">
          <ac:chgData name="Nichola Welton" userId="33867cc6-3c98-481e-a066-a55221f849bb" providerId="ADAL" clId="{FFC46C30-34F8-4FED-9088-AAC0C50ACDF9}" dt="2025-03-17T17:16:48.059" v="315" actId="20577"/>
          <ac:spMkLst>
            <pc:docMk/>
            <pc:sldMk cId="2904919809" sldId="369"/>
            <ac:spMk id="3" creationId="{3DE0C57E-442F-D367-E94C-4127251BBFA1}"/>
          </ac:spMkLst>
        </pc:spChg>
        <pc:spChg chg="mod ord">
          <ac:chgData name="Nichola Welton" userId="33867cc6-3c98-481e-a066-a55221f849bb" providerId="ADAL" clId="{FFC46C30-34F8-4FED-9088-AAC0C50ACDF9}" dt="2025-03-17T17:16:53.572" v="316" actId="207"/>
          <ac:spMkLst>
            <pc:docMk/>
            <pc:sldMk cId="2904919809" sldId="369"/>
            <ac:spMk id="5" creationId="{CFFB80FC-727F-4943-8C53-18F5935A4E64}"/>
          </ac:spMkLst>
        </pc:spChg>
      </pc:sldChg>
      <pc:sldChg chg="modSp mod">
        <pc:chgData name="Nichola Welton" userId="33867cc6-3c98-481e-a066-a55221f849bb" providerId="ADAL" clId="{FFC46C30-34F8-4FED-9088-AAC0C50ACDF9}" dt="2025-03-17T17:20:37.901" v="330"/>
        <pc:sldMkLst>
          <pc:docMk/>
          <pc:sldMk cId="1328291925" sldId="370"/>
        </pc:sldMkLst>
        <pc:spChg chg="mod">
          <ac:chgData name="Nichola Welton" userId="33867cc6-3c98-481e-a066-a55221f849bb" providerId="ADAL" clId="{FFC46C30-34F8-4FED-9088-AAC0C50ACDF9}" dt="2025-03-17T17:17:47.433" v="318"/>
          <ac:spMkLst>
            <pc:docMk/>
            <pc:sldMk cId="1328291925" sldId="370"/>
            <ac:spMk id="2" creationId="{1B734E9D-DBB1-4DCD-AFD7-DDA5DED9488D}"/>
          </ac:spMkLst>
        </pc:spChg>
        <pc:graphicFrameChg chg="mod">
          <ac:chgData name="Nichola Welton" userId="33867cc6-3c98-481e-a066-a55221f849bb" providerId="ADAL" clId="{FFC46C30-34F8-4FED-9088-AAC0C50ACDF9}" dt="2025-03-17T17:20:37.901" v="330"/>
          <ac:graphicFrameMkLst>
            <pc:docMk/>
            <pc:sldMk cId="1328291925" sldId="370"/>
            <ac:graphicFrameMk id="5" creationId="{2E894514-2DF7-387F-3F91-7F4C82A2D2C2}"/>
          </ac:graphicFrameMkLst>
        </pc:graphicFrameChg>
      </pc:sldChg>
      <pc:sldChg chg="addSp modSp mod modClrScheme chgLayout">
        <pc:chgData name="Nichola Welton" userId="33867cc6-3c98-481e-a066-a55221f849bb" providerId="ADAL" clId="{FFC46C30-34F8-4FED-9088-AAC0C50ACDF9}" dt="2025-03-17T17:22:29.386" v="343"/>
        <pc:sldMkLst>
          <pc:docMk/>
          <pc:sldMk cId="658116347" sldId="371"/>
        </pc:sldMkLst>
        <pc:spChg chg="mod ord">
          <ac:chgData name="Nichola Welton" userId="33867cc6-3c98-481e-a066-a55221f849bb" providerId="ADAL" clId="{FFC46C30-34F8-4FED-9088-AAC0C50ACDF9}" dt="2025-03-17T17:21:50.062" v="342" actId="207"/>
          <ac:spMkLst>
            <pc:docMk/>
            <pc:sldMk cId="658116347" sldId="371"/>
            <ac:spMk id="2" creationId="{F2DF1AC3-8899-4028-A3FD-D3761E91BA4B}"/>
          </ac:spMkLst>
        </pc:spChg>
        <pc:spChg chg="mod ord">
          <ac:chgData name="Nichola Welton" userId="33867cc6-3c98-481e-a066-a55221f849bb" providerId="ADAL" clId="{FFC46C30-34F8-4FED-9088-AAC0C50ACDF9}" dt="2025-03-17T17:22:29.386" v="343"/>
          <ac:spMkLst>
            <pc:docMk/>
            <pc:sldMk cId="658116347" sldId="371"/>
            <ac:spMk id="3" creationId="{EC61B1EE-B370-4369-83DB-1C36013B1C0C}"/>
          </ac:spMkLst>
        </pc:spChg>
        <pc:spChg chg="add mod ord">
          <ac:chgData name="Nichola Welton" userId="33867cc6-3c98-481e-a066-a55221f849bb" providerId="ADAL" clId="{FFC46C30-34F8-4FED-9088-AAC0C50ACDF9}" dt="2025-03-17T17:20:59.687" v="333" actId="207"/>
          <ac:spMkLst>
            <pc:docMk/>
            <pc:sldMk cId="658116347" sldId="371"/>
            <ac:spMk id="4" creationId="{7818E734-56B7-E5F1-55E9-AD91CA2EB2EC}"/>
          </ac:spMkLst>
        </pc:spChg>
      </pc:sldChg>
      <pc:sldChg chg="addSp delSp modSp new mod modClrScheme chgLayout">
        <pc:chgData name="Nichola Welton" userId="33867cc6-3c98-481e-a066-a55221f849bb" providerId="ADAL" clId="{FFC46C30-34F8-4FED-9088-AAC0C50ACDF9}" dt="2025-03-17T13:46:01.079" v="111" actId="20577"/>
        <pc:sldMkLst>
          <pc:docMk/>
          <pc:sldMk cId="838843954" sldId="372"/>
        </pc:sldMkLst>
        <pc:spChg chg="add del mod ord">
          <ac:chgData name="Nichola Welton" userId="33867cc6-3c98-481e-a066-a55221f849bb" providerId="ADAL" clId="{FFC46C30-34F8-4FED-9088-AAC0C50ACDF9}" dt="2025-03-17T13:44:53.292" v="63" actId="478"/>
          <ac:spMkLst>
            <pc:docMk/>
            <pc:sldMk cId="838843954" sldId="372"/>
            <ac:spMk id="2" creationId="{D253F563-6207-6354-D587-3AC6F963D9CB}"/>
          </ac:spMkLst>
        </pc:spChg>
        <pc:spChg chg="add del mod">
          <ac:chgData name="Nichola Welton" userId="33867cc6-3c98-481e-a066-a55221f849bb" providerId="ADAL" clId="{FFC46C30-34F8-4FED-9088-AAC0C50ACDF9}" dt="2025-03-17T13:46:01.079" v="111" actId="20577"/>
          <ac:spMkLst>
            <pc:docMk/>
            <pc:sldMk cId="838843954" sldId="372"/>
            <ac:spMk id="3" creationId="{AF980740-A3EC-992E-1C49-A20F9D871F15}"/>
          </ac:spMkLst>
        </pc:spChg>
        <pc:spChg chg="add del mod ord">
          <ac:chgData name="Nichola Welton" userId="33867cc6-3c98-481e-a066-a55221f849bb" providerId="ADAL" clId="{FFC46C30-34F8-4FED-9088-AAC0C50ACDF9}" dt="2025-03-17T13:44:49.873" v="62" actId="700"/>
          <ac:spMkLst>
            <pc:docMk/>
            <pc:sldMk cId="838843954" sldId="372"/>
            <ac:spMk id="4" creationId="{730A0024-7163-C579-F463-3BC820E3F0A6}"/>
          </ac:spMkLst>
        </pc:spChg>
      </pc:sldChg>
      <pc:sldChg chg="new del">
        <pc:chgData name="Nichola Welton" userId="33867cc6-3c98-481e-a066-a55221f849bb" providerId="ADAL" clId="{FFC46C30-34F8-4FED-9088-AAC0C50ACDF9}" dt="2025-03-17T16:55:18.363" v="117" actId="47"/>
        <pc:sldMkLst>
          <pc:docMk/>
          <pc:sldMk cId="1842886158" sldId="373"/>
        </pc:sldMkLst>
      </pc:sldChg>
      <pc:sldChg chg="addSp delSp modSp new mod modClrScheme chgLayout">
        <pc:chgData name="Nichola Welton" userId="33867cc6-3c98-481e-a066-a55221f849bb" providerId="ADAL" clId="{FFC46C30-34F8-4FED-9088-AAC0C50ACDF9}" dt="2025-03-18T17:28:58.068" v="348" actId="20577"/>
        <pc:sldMkLst>
          <pc:docMk/>
          <pc:sldMk cId="2237011366" sldId="373"/>
        </pc:sldMkLst>
        <pc:spChg chg="mod ord">
          <ac:chgData name="Nichola Welton" userId="33867cc6-3c98-481e-a066-a55221f849bb" providerId="ADAL" clId="{FFC46C30-34F8-4FED-9088-AAC0C50ACDF9}" dt="2025-03-17T17:05:47.847" v="127" actId="700"/>
          <ac:spMkLst>
            <pc:docMk/>
            <pc:sldMk cId="2237011366" sldId="373"/>
            <ac:spMk id="2" creationId="{C02F56AB-548E-D5C1-E408-4207B94B93FD}"/>
          </ac:spMkLst>
        </pc:spChg>
        <pc:spChg chg="del mod ord">
          <ac:chgData name="Nichola Welton" userId="33867cc6-3c98-481e-a066-a55221f849bb" providerId="ADAL" clId="{FFC46C30-34F8-4FED-9088-AAC0C50ACDF9}" dt="2025-03-17T17:05:47.847" v="127" actId="700"/>
          <ac:spMkLst>
            <pc:docMk/>
            <pc:sldMk cId="2237011366" sldId="373"/>
            <ac:spMk id="3" creationId="{915376A5-A9D7-01AD-21DF-97F8B0C5DB7C}"/>
          </ac:spMkLst>
        </pc:spChg>
        <pc:spChg chg="add mod ord">
          <ac:chgData name="Nichola Welton" userId="33867cc6-3c98-481e-a066-a55221f849bb" providerId="ADAL" clId="{FFC46C30-34F8-4FED-9088-AAC0C50ACDF9}" dt="2025-03-17T17:06:59.718" v="197"/>
          <ac:spMkLst>
            <pc:docMk/>
            <pc:sldMk cId="2237011366" sldId="373"/>
            <ac:spMk id="4" creationId="{5600C59A-F615-FA3F-B475-13B6FCD7DFE2}"/>
          </ac:spMkLst>
        </pc:spChg>
        <pc:spChg chg="add mod ord">
          <ac:chgData name="Nichola Welton" userId="33867cc6-3c98-481e-a066-a55221f849bb" providerId="ADAL" clId="{FFC46C30-34F8-4FED-9088-AAC0C50ACDF9}" dt="2025-03-18T17:28:58.068" v="348" actId="20577"/>
          <ac:spMkLst>
            <pc:docMk/>
            <pc:sldMk cId="2237011366" sldId="373"/>
            <ac:spMk id="5" creationId="{AE5551EE-618E-76B3-A268-BB5B74B0B950}"/>
          </ac:spMkLst>
        </pc:spChg>
      </pc:sldChg>
      <pc:sldChg chg="modSp new mod">
        <pc:chgData name="Nichola Welton" userId="33867cc6-3c98-481e-a066-a55221f849bb" providerId="ADAL" clId="{FFC46C30-34F8-4FED-9088-AAC0C50ACDF9}" dt="2025-03-17T17:11:14.088" v="259"/>
        <pc:sldMkLst>
          <pc:docMk/>
          <pc:sldMk cId="281824469" sldId="374"/>
        </pc:sldMkLst>
        <pc:spChg chg="mod">
          <ac:chgData name="Nichola Welton" userId="33867cc6-3c98-481e-a066-a55221f849bb" providerId="ADAL" clId="{FFC46C30-34F8-4FED-9088-AAC0C50ACDF9}" dt="2025-03-17T17:08:16.817" v="205" actId="207"/>
          <ac:spMkLst>
            <pc:docMk/>
            <pc:sldMk cId="281824469" sldId="374"/>
            <ac:spMk id="2" creationId="{049187FA-A82B-29BC-E5BE-785D4D1767B5}"/>
          </ac:spMkLst>
        </pc:spChg>
        <pc:spChg chg="mod">
          <ac:chgData name="Nichola Welton" userId="33867cc6-3c98-481e-a066-a55221f849bb" providerId="ADAL" clId="{FFC46C30-34F8-4FED-9088-AAC0C50ACDF9}" dt="2025-03-17T17:11:14.088" v="259"/>
          <ac:spMkLst>
            <pc:docMk/>
            <pc:sldMk cId="281824469" sldId="374"/>
            <ac:spMk id="3" creationId="{7DBE8ACB-996D-B795-05D0-C8F24793D4F7}"/>
          </ac:spMkLst>
        </pc:spChg>
        <pc:spChg chg="mod">
          <ac:chgData name="Nichola Welton" userId="33867cc6-3c98-481e-a066-a55221f849bb" providerId="ADAL" clId="{FFC46C30-34F8-4FED-9088-AAC0C50ACDF9}" dt="2025-03-17T17:10:52.930" v="258" actId="20577"/>
          <ac:spMkLst>
            <pc:docMk/>
            <pc:sldMk cId="281824469" sldId="374"/>
            <ac:spMk id="4" creationId="{BD71B6C8-BC88-8601-FE2D-03D49ABE7F3B}"/>
          </ac:spMkLst>
        </pc:spChg>
      </pc:sldChg>
      <pc:sldChg chg="addSp delSp modSp new mod">
        <pc:chgData name="Nichola Welton" userId="33867cc6-3c98-481e-a066-a55221f849bb" providerId="ADAL" clId="{FFC46C30-34F8-4FED-9088-AAC0C50ACDF9}" dt="2025-03-17T17:15:28.136" v="299" actId="27636"/>
        <pc:sldMkLst>
          <pc:docMk/>
          <pc:sldMk cId="2017758212" sldId="375"/>
        </pc:sldMkLst>
        <pc:spChg chg="del">
          <ac:chgData name="Nichola Welton" userId="33867cc6-3c98-481e-a066-a55221f849bb" providerId="ADAL" clId="{FFC46C30-34F8-4FED-9088-AAC0C50ACDF9}" dt="2025-03-17T17:14:09.461" v="288" actId="478"/>
          <ac:spMkLst>
            <pc:docMk/>
            <pc:sldMk cId="2017758212" sldId="375"/>
            <ac:spMk id="2" creationId="{736AACDB-E0DD-C943-2EEC-1581881688F4}"/>
          </ac:spMkLst>
        </pc:spChg>
        <pc:spChg chg="mod">
          <ac:chgData name="Nichola Welton" userId="33867cc6-3c98-481e-a066-a55221f849bb" providerId="ADAL" clId="{FFC46C30-34F8-4FED-9088-AAC0C50ACDF9}" dt="2025-03-17T17:15:28.136" v="299" actId="27636"/>
          <ac:spMkLst>
            <pc:docMk/>
            <pc:sldMk cId="2017758212" sldId="375"/>
            <ac:spMk id="3" creationId="{E86D4D27-9EC6-CA58-7873-0FBDCA667CA5}"/>
          </ac:spMkLst>
        </pc:spChg>
        <pc:spChg chg="mod">
          <ac:chgData name="Nichola Welton" userId="33867cc6-3c98-481e-a066-a55221f849bb" providerId="ADAL" clId="{FFC46C30-34F8-4FED-9088-AAC0C50ACDF9}" dt="2025-03-17T17:15:28.136" v="298" actId="27636"/>
          <ac:spMkLst>
            <pc:docMk/>
            <pc:sldMk cId="2017758212" sldId="375"/>
            <ac:spMk id="4" creationId="{9CCDBD50-3CC1-46FE-55A6-E550AE468581}"/>
          </ac:spMkLst>
        </pc:spChg>
        <pc:picChg chg="add mod">
          <ac:chgData name="Nichola Welton" userId="33867cc6-3c98-481e-a066-a55221f849bb" providerId="ADAL" clId="{FFC46C30-34F8-4FED-9088-AAC0C50ACDF9}" dt="2025-03-17T17:14:05.388" v="287" actId="14100"/>
          <ac:picMkLst>
            <pc:docMk/>
            <pc:sldMk cId="2017758212" sldId="375"/>
            <ac:picMk id="5" creationId="{3876EE9F-D752-BA1A-F47C-A54F9C1104A0}"/>
          </ac:picMkLst>
        </pc:picChg>
      </pc:sldChg>
      <pc:sldChg chg="add">
        <pc:chgData name="Nichola Welton" userId="33867cc6-3c98-481e-a066-a55221f849bb" providerId="ADAL" clId="{FFC46C30-34F8-4FED-9088-AAC0C50ACDF9}" dt="2025-03-17T17:17:12.503" v="317" actId="2890"/>
        <pc:sldMkLst>
          <pc:docMk/>
          <pc:sldMk cId="2085807249" sldId="376"/>
        </pc:sldMkLst>
      </pc:sldChg>
      <pc:sldMasterChg chg="del delSldLayout">
        <pc:chgData name="Nichola Welton" userId="33867cc6-3c98-481e-a066-a55221f849bb" providerId="ADAL" clId="{FFC46C30-34F8-4FED-9088-AAC0C50ACDF9}" dt="2025-03-17T13:42:20.545" v="27"/>
        <pc:sldMasterMkLst>
          <pc:docMk/>
          <pc:sldMasterMk cId="3592837302" sldId="2147483668"/>
        </pc:sldMasterMkLst>
        <pc:sldLayoutChg chg="del">
          <pc:chgData name="Nichola Welton" userId="33867cc6-3c98-481e-a066-a55221f849bb" providerId="ADAL" clId="{FFC46C30-34F8-4FED-9088-AAC0C50ACDF9}" dt="2025-03-17T13:42:20.545" v="27"/>
          <pc:sldLayoutMkLst>
            <pc:docMk/>
            <pc:sldMasterMk cId="3592837302" sldId="2147483668"/>
            <pc:sldLayoutMk cId="1626040219" sldId="2147483669"/>
          </pc:sldLayoutMkLst>
        </pc:sldLayoutChg>
      </pc:sldMasterChg>
      <pc:sldMasterChg chg="del delSldLayout">
        <pc:chgData name="Nichola Welton" userId="33867cc6-3c98-481e-a066-a55221f849bb" providerId="ADAL" clId="{FFC46C30-34F8-4FED-9088-AAC0C50ACDF9}" dt="2025-03-17T13:42:20.545" v="27"/>
        <pc:sldMasterMkLst>
          <pc:docMk/>
          <pc:sldMasterMk cId="3995628562" sldId="2147483671"/>
        </pc:sldMasterMkLst>
        <pc:sldLayoutChg chg="del">
          <pc:chgData name="Nichola Welton" userId="33867cc6-3c98-481e-a066-a55221f849bb" providerId="ADAL" clId="{FFC46C30-34F8-4FED-9088-AAC0C50ACDF9}" dt="2025-03-17T13:42:20.545" v="27"/>
          <pc:sldLayoutMkLst>
            <pc:docMk/>
            <pc:sldMasterMk cId="3995628562" sldId="2147483671"/>
            <pc:sldLayoutMk cId="2373992949" sldId="2147483672"/>
          </pc:sldLayoutMkLst>
        </pc:sldLayoutChg>
      </pc:sldMasterChg>
      <pc:sldMasterChg chg="del delSldLayout">
        <pc:chgData name="Nichola Welton" userId="33867cc6-3c98-481e-a066-a55221f849bb" providerId="ADAL" clId="{FFC46C30-34F8-4FED-9088-AAC0C50ACDF9}" dt="2025-03-17T13:42:20.545" v="27"/>
        <pc:sldMasterMkLst>
          <pc:docMk/>
          <pc:sldMasterMk cId="638519466" sldId="2147483674"/>
        </pc:sldMasterMkLst>
        <pc:sldLayoutChg chg="del">
          <pc:chgData name="Nichola Welton" userId="33867cc6-3c98-481e-a066-a55221f849bb" providerId="ADAL" clId="{FFC46C30-34F8-4FED-9088-AAC0C50ACDF9}" dt="2025-03-17T13:42:20.545" v="27"/>
          <pc:sldLayoutMkLst>
            <pc:docMk/>
            <pc:sldMasterMk cId="638519466" sldId="2147483674"/>
            <pc:sldLayoutMk cId="1303137902" sldId="2147483675"/>
          </pc:sldLayoutMkLst>
        </pc:sldLayoutChg>
        <pc:sldLayoutChg chg="del">
          <pc:chgData name="Nichola Welton" userId="33867cc6-3c98-481e-a066-a55221f849bb" providerId="ADAL" clId="{FFC46C30-34F8-4FED-9088-AAC0C50ACDF9}" dt="2025-03-17T13:42:20.545" v="27"/>
          <pc:sldLayoutMkLst>
            <pc:docMk/>
            <pc:sldMasterMk cId="638519466" sldId="2147483674"/>
            <pc:sldLayoutMk cId="4153926153" sldId="2147483676"/>
          </pc:sldLayoutMkLst>
        </pc:sldLayoutChg>
      </pc:sldMasterChg>
      <pc:sldMasterChg chg="del delSldLayout">
        <pc:chgData name="Nichola Welton" userId="33867cc6-3c98-481e-a066-a55221f849bb" providerId="ADAL" clId="{FFC46C30-34F8-4FED-9088-AAC0C50ACDF9}" dt="2025-03-17T13:42:20.545" v="27"/>
        <pc:sldMasterMkLst>
          <pc:docMk/>
          <pc:sldMasterMk cId="1280069636" sldId="2147483677"/>
        </pc:sldMasterMkLst>
        <pc:sldLayoutChg chg="del">
          <pc:chgData name="Nichola Welton" userId="33867cc6-3c98-481e-a066-a55221f849bb" providerId="ADAL" clId="{FFC46C30-34F8-4FED-9088-AAC0C50ACDF9}" dt="2025-03-17T13:42:20.545" v="27"/>
          <pc:sldLayoutMkLst>
            <pc:docMk/>
            <pc:sldMasterMk cId="1280069636" sldId="2147483677"/>
            <pc:sldLayoutMk cId="2413105566" sldId="2147483678"/>
          </pc:sldLayoutMkLst>
        </pc:sldLayoutChg>
        <pc:sldLayoutChg chg="del">
          <pc:chgData name="Nichola Welton" userId="33867cc6-3c98-481e-a066-a55221f849bb" providerId="ADAL" clId="{FFC46C30-34F8-4FED-9088-AAC0C50ACDF9}" dt="2025-03-17T13:42:20.545" v="27"/>
          <pc:sldLayoutMkLst>
            <pc:docMk/>
            <pc:sldMasterMk cId="1280069636" sldId="2147483677"/>
            <pc:sldLayoutMk cId="3446925970" sldId="2147483679"/>
          </pc:sldLayoutMkLst>
        </pc:sldLayoutChg>
      </pc:sldMasterChg>
      <pc:sldMasterChg chg="delSldLayout">
        <pc:chgData name="Nichola Welton" userId="33867cc6-3c98-481e-a066-a55221f849bb" providerId="ADAL" clId="{FFC46C30-34F8-4FED-9088-AAC0C50ACDF9}" dt="2025-03-17T17:23:11.820" v="347" actId="47"/>
        <pc:sldMasterMkLst>
          <pc:docMk/>
          <pc:sldMasterMk cId="993321102" sldId="2147483680"/>
        </pc:sldMasterMkLst>
        <pc:sldLayoutChg chg="del">
          <pc:chgData name="Nichola Welton" userId="33867cc6-3c98-481e-a066-a55221f849bb" providerId="ADAL" clId="{FFC46C30-34F8-4FED-9088-AAC0C50ACDF9}" dt="2025-03-17T17:23:11.820" v="347" actId="47"/>
          <pc:sldLayoutMkLst>
            <pc:docMk/>
            <pc:sldMasterMk cId="993321102" sldId="2147483680"/>
            <pc:sldLayoutMk cId="1037352906" sldId="2147483723"/>
          </pc:sldLayoutMkLst>
        </pc:sldLayoutChg>
      </pc:sldMasterChg>
      <pc:sldMasterChg chg="del delSldLayout">
        <pc:chgData name="Nichola Welton" userId="33867cc6-3c98-481e-a066-a55221f849bb" providerId="ADAL" clId="{FFC46C30-34F8-4FED-9088-AAC0C50ACDF9}" dt="2025-03-17T13:42:20.545" v="27"/>
        <pc:sldMasterMkLst>
          <pc:docMk/>
          <pc:sldMasterMk cId="2623561697" sldId="2147483687"/>
        </pc:sldMasterMkLst>
        <pc:sldLayoutChg chg="del">
          <pc:chgData name="Nichola Welton" userId="33867cc6-3c98-481e-a066-a55221f849bb" providerId="ADAL" clId="{FFC46C30-34F8-4FED-9088-AAC0C50ACDF9}" dt="2025-03-17T13:42:20.545" v="27"/>
          <pc:sldLayoutMkLst>
            <pc:docMk/>
            <pc:sldMasterMk cId="2623561697" sldId="2147483687"/>
            <pc:sldLayoutMk cId="69197473" sldId="2147483688"/>
          </pc:sldLayoutMkLst>
        </pc:sldLayoutChg>
        <pc:sldLayoutChg chg="del">
          <pc:chgData name="Nichola Welton" userId="33867cc6-3c98-481e-a066-a55221f849bb" providerId="ADAL" clId="{FFC46C30-34F8-4FED-9088-AAC0C50ACDF9}" dt="2025-03-17T13:42:20.545" v="27"/>
          <pc:sldLayoutMkLst>
            <pc:docMk/>
            <pc:sldMasterMk cId="2623561697" sldId="2147483687"/>
            <pc:sldLayoutMk cId="779270138" sldId="2147483689"/>
          </pc:sldLayoutMkLst>
        </pc:sldLayoutChg>
        <pc:sldLayoutChg chg="del">
          <pc:chgData name="Nichola Welton" userId="33867cc6-3c98-481e-a066-a55221f849bb" providerId="ADAL" clId="{FFC46C30-34F8-4FED-9088-AAC0C50ACDF9}" dt="2025-03-17T13:42:20.545" v="27"/>
          <pc:sldLayoutMkLst>
            <pc:docMk/>
            <pc:sldMasterMk cId="2623561697" sldId="2147483687"/>
            <pc:sldLayoutMk cId="304665334" sldId="2147483690"/>
          </pc:sldLayoutMkLst>
        </pc:sldLayoutChg>
        <pc:sldLayoutChg chg="del">
          <pc:chgData name="Nichola Welton" userId="33867cc6-3c98-481e-a066-a55221f849bb" providerId="ADAL" clId="{FFC46C30-34F8-4FED-9088-AAC0C50ACDF9}" dt="2025-03-17T13:42:20.545" v="27"/>
          <pc:sldLayoutMkLst>
            <pc:docMk/>
            <pc:sldMasterMk cId="2623561697" sldId="2147483687"/>
            <pc:sldLayoutMk cId="3724142828" sldId="2147483691"/>
          </pc:sldLayoutMkLst>
        </pc:sldLayoutChg>
        <pc:sldLayoutChg chg="del">
          <pc:chgData name="Nichola Welton" userId="33867cc6-3c98-481e-a066-a55221f849bb" providerId="ADAL" clId="{FFC46C30-34F8-4FED-9088-AAC0C50ACDF9}" dt="2025-03-17T13:42:20.545" v="27"/>
          <pc:sldLayoutMkLst>
            <pc:docMk/>
            <pc:sldMasterMk cId="2623561697" sldId="2147483687"/>
            <pc:sldLayoutMk cId="2743626018" sldId="2147483692"/>
          </pc:sldLayoutMkLst>
        </pc:sldLayoutChg>
      </pc:sldMasterChg>
      <pc:sldMasterChg chg="del delSldLayout">
        <pc:chgData name="Nichola Welton" userId="33867cc6-3c98-481e-a066-a55221f849bb" providerId="ADAL" clId="{FFC46C30-34F8-4FED-9088-AAC0C50ACDF9}" dt="2025-03-17T13:42:20.545" v="27"/>
        <pc:sldMasterMkLst>
          <pc:docMk/>
          <pc:sldMasterMk cId="3506493886" sldId="2147483693"/>
        </pc:sldMasterMkLst>
        <pc:sldLayoutChg chg="del">
          <pc:chgData name="Nichola Welton" userId="33867cc6-3c98-481e-a066-a55221f849bb" providerId="ADAL" clId="{FFC46C30-34F8-4FED-9088-AAC0C50ACDF9}" dt="2025-03-17T13:42:20.545" v="27"/>
          <pc:sldLayoutMkLst>
            <pc:docMk/>
            <pc:sldMasterMk cId="3506493886" sldId="2147483693"/>
            <pc:sldLayoutMk cId="2522918440" sldId="2147483694"/>
          </pc:sldLayoutMkLst>
        </pc:sldLayoutChg>
        <pc:sldLayoutChg chg="del">
          <pc:chgData name="Nichola Welton" userId="33867cc6-3c98-481e-a066-a55221f849bb" providerId="ADAL" clId="{FFC46C30-34F8-4FED-9088-AAC0C50ACDF9}" dt="2025-03-17T13:42:20.545" v="27"/>
          <pc:sldLayoutMkLst>
            <pc:docMk/>
            <pc:sldMasterMk cId="3506493886" sldId="2147483693"/>
            <pc:sldLayoutMk cId="2983776640" sldId="2147483695"/>
          </pc:sldLayoutMkLst>
        </pc:sldLayoutChg>
        <pc:sldLayoutChg chg="del">
          <pc:chgData name="Nichola Welton" userId="33867cc6-3c98-481e-a066-a55221f849bb" providerId="ADAL" clId="{FFC46C30-34F8-4FED-9088-AAC0C50ACDF9}" dt="2025-03-17T13:42:20.545" v="27"/>
          <pc:sldLayoutMkLst>
            <pc:docMk/>
            <pc:sldMasterMk cId="3506493886" sldId="2147483693"/>
            <pc:sldLayoutMk cId="2740206677" sldId="2147483696"/>
          </pc:sldLayoutMkLst>
        </pc:sldLayoutChg>
        <pc:sldLayoutChg chg="del">
          <pc:chgData name="Nichola Welton" userId="33867cc6-3c98-481e-a066-a55221f849bb" providerId="ADAL" clId="{FFC46C30-34F8-4FED-9088-AAC0C50ACDF9}" dt="2025-03-17T13:42:20.545" v="27"/>
          <pc:sldLayoutMkLst>
            <pc:docMk/>
            <pc:sldMasterMk cId="3506493886" sldId="2147483693"/>
            <pc:sldLayoutMk cId="2983396025" sldId="2147483697"/>
          </pc:sldLayoutMkLst>
        </pc:sldLayoutChg>
      </pc:sldMasterChg>
      <pc:sldMasterChg chg="del delSldLayout">
        <pc:chgData name="Nichola Welton" userId="33867cc6-3c98-481e-a066-a55221f849bb" providerId="ADAL" clId="{FFC46C30-34F8-4FED-9088-AAC0C50ACDF9}" dt="2025-03-17T13:42:20.545" v="27"/>
        <pc:sldMasterMkLst>
          <pc:docMk/>
          <pc:sldMasterMk cId="2073763973" sldId="2147483698"/>
        </pc:sldMasterMkLst>
        <pc:sldLayoutChg chg="del">
          <pc:chgData name="Nichola Welton" userId="33867cc6-3c98-481e-a066-a55221f849bb" providerId="ADAL" clId="{FFC46C30-34F8-4FED-9088-AAC0C50ACDF9}" dt="2025-03-17T13:42:20.545" v="27"/>
          <pc:sldLayoutMkLst>
            <pc:docMk/>
            <pc:sldMasterMk cId="2073763973" sldId="2147483698"/>
            <pc:sldLayoutMk cId="4095890659" sldId="2147483699"/>
          </pc:sldLayoutMkLst>
        </pc:sldLayoutChg>
      </pc:sldMasterChg>
      <pc:sldMasterChg chg="del delSldLayout">
        <pc:chgData name="Nichola Welton" userId="33867cc6-3c98-481e-a066-a55221f849bb" providerId="ADAL" clId="{FFC46C30-34F8-4FED-9088-AAC0C50ACDF9}" dt="2025-03-17T13:42:20.545" v="27"/>
        <pc:sldMasterMkLst>
          <pc:docMk/>
          <pc:sldMasterMk cId="510800853" sldId="2147483700"/>
        </pc:sldMasterMkLst>
        <pc:sldLayoutChg chg="del">
          <pc:chgData name="Nichola Welton" userId="33867cc6-3c98-481e-a066-a55221f849bb" providerId="ADAL" clId="{FFC46C30-34F8-4FED-9088-AAC0C50ACDF9}" dt="2025-03-17T13:42:20.545" v="27"/>
          <pc:sldLayoutMkLst>
            <pc:docMk/>
            <pc:sldMasterMk cId="510800853" sldId="2147483700"/>
            <pc:sldLayoutMk cId="1841475820" sldId="2147483701"/>
          </pc:sldLayoutMkLst>
        </pc:sldLayoutChg>
      </pc:sldMasterChg>
      <pc:sldMasterChg chg="del delSldLayout">
        <pc:chgData name="Nichola Welton" userId="33867cc6-3c98-481e-a066-a55221f849bb" providerId="ADAL" clId="{FFC46C30-34F8-4FED-9088-AAC0C50ACDF9}" dt="2025-03-17T13:42:20.545" v="27"/>
        <pc:sldMasterMkLst>
          <pc:docMk/>
          <pc:sldMasterMk cId="709639728" sldId="2147483702"/>
        </pc:sldMasterMkLst>
        <pc:sldLayoutChg chg="del">
          <pc:chgData name="Nichola Welton" userId="33867cc6-3c98-481e-a066-a55221f849bb" providerId="ADAL" clId="{FFC46C30-34F8-4FED-9088-AAC0C50ACDF9}" dt="2025-03-17T13:42:20.545" v="27"/>
          <pc:sldLayoutMkLst>
            <pc:docMk/>
            <pc:sldMasterMk cId="709639728" sldId="2147483702"/>
            <pc:sldLayoutMk cId="2190211802" sldId="2147483703"/>
          </pc:sldLayoutMkLst>
        </pc:sldLayoutChg>
      </pc:sldMasterChg>
      <pc:sldMasterChg chg="del delSldLayout">
        <pc:chgData name="Nichola Welton" userId="33867cc6-3c98-481e-a066-a55221f849bb" providerId="ADAL" clId="{FFC46C30-34F8-4FED-9088-AAC0C50ACDF9}" dt="2025-03-17T13:42:20.545" v="27"/>
        <pc:sldMasterMkLst>
          <pc:docMk/>
          <pc:sldMasterMk cId="578745539" sldId="2147483704"/>
        </pc:sldMasterMkLst>
        <pc:sldLayoutChg chg="del">
          <pc:chgData name="Nichola Welton" userId="33867cc6-3c98-481e-a066-a55221f849bb" providerId="ADAL" clId="{FFC46C30-34F8-4FED-9088-AAC0C50ACDF9}" dt="2025-03-17T13:42:20.545" v="27"/>
          <pc:sldLayoutMkLst>
            <pc:docMk/>
            <pc:sldMasterMk cId="578745539" sldId="2147483704"/>
            <pc:sldLayoutMk cId="4041219496" sldId="2147483705"/>
          </pc:sldLayoutMkLst>
        </pc:sldLayoutChg>
      </pc:sldMasterChg>
      <pc:sldMasterChg chg="del delSldLayout">
        <pc:chgData name="Nichola Welton" userId="33867cc6-3c98-481e-a066-a55221f849bb" providerId="ADAL" clId="{FFC46C30-34F8-4FED-9088-AAC0C50ACDF9}" dt="2025-03-17T13:42:20.545" v="27"/>
        <pc:sldMasterMkLst>
          <pc:docMk/>
          <pc:sldMasterMk cId="473365990" sldId="2147483706"/>
        </pc:sldMasterMkLst>
        <pc:sldLayoutChg chg="del">
          <pc:chgData name="Nichola Welton" userId="33867cc6-3c98-481e-a066-a55221f849bb" providerId="ADAL" clId="{FFC46C30-34F8-4FED-9088-AAC0C50ACDF9}" dt="2025-03-17T13:42:20.545" v="27"/>
          <pc:sldLayoutMkLst>
            <pc:docMk/>
            <pc:sldMasterMk cId="473365990" sldId="2147483706"/>
            <pc:sldLayoutMk cId="868835760" sldId="2147483707"/>
          </pc:sldLayoutMkLst>
        </pc:sldLayoutChg>
      </pc:sldMasterChg>
      <pc:sldMasterChg chg="del delSldLayout">
        <pc:chgData name="Nichola Welton" userId="33867cc6-3c98-481e-a066-a55221f849bb" providerId="ADAL" clId="{FFC46C30-34F8-4FED-9088-AAC0C50ACDF9}" dt="2025-03-17T13:42:20.545" v="27"/>
        <pc:sldMasterMkLst>
          <pc:docMk/>
          <pc:sldMasterMk cId="475157744" sldId="2147483708"/>
        </pc:sldMasterMkLst>
        <pc:sldLayoutChg chg="del">
          <pc:chgData name="Nichola Welton" userId="33867cc6-3c98-481e-a066-a55221f849bb" providerId="ADAL" clId="{FFC46C30-34F8-4FED-9088-AAC0C50ACDF9}" dt="2025-03-17T13:42:20.545" v="27"/>
          <pc:sldLayoutMkLst>
            <pc:docMk/>
            <pc:sldMasterMk cId="475157744" sldId="2147483708"/>
            <pc:sldLayoutMk cId="2134304146" sldId="2147483709"/>
          </pc:sldLayoutMkLst>
        </pc:sldLayoutChg>
      </pc:sldMasterChg>
      <pc:sldMasterChg chg="del delSldLayout">
        <pc:chgData name="Nichola Welton" userId="33867cc6-3c98-481e-a066-a55221f849bb" providerId="ADAL" clId="{FFC46C30-34F8-4FED-9088-AAC0C50ACDF9}" dt="2025-03-17T13:42:20.545" v="27"/>
        <pc:sldMasterMkLst>
          <pc:docMk/>
          <pc:sldMasterMk cId="977945796" sldId="2147483710"/>
        </pc:sldMasterMkLst>
        <pc:sldLayoutChg chg="del">
          <pc:chgData name="Nichola Welton" userId="33867cc6-3c98-481e-a066-a55221f849bb" providerId="ADAL" clId="{FFC46C30-34F8-4FED-9088-AAC0C50ACDF9}" dt="2025-03-17T13:42:20.545" v="27"/>
          <pc:sldLayoutMkLst>
            <pc:docMk/>
            <pc:sldMasterMk cId="977945796" sldId="2147483710"/>
            <pc:sldLayoutMk cId="987561160" sldId="2147483711"/>
          </pc:sldLayoutMkLst>
        </pc:sldLayoutChg>
      </pc:sldMasterChg>
      <pc:sldMasterChg chg="del delSldLayout">
        <pc:chgData name="Nichola Welton" userId="33867cc6-3c98-481e-a066-a55221f849bb" providerId="ADAL" clId="{FFC46C30-34F8-4FED-9088-AAC0C50ACDF9}" dt="2025-03-17T13:42:20.545" v="27"/>
        <pc:sldMasterMkLst>
          <pc:docMk/>
          <pc:sldMasterMk cId="3401472652" sldId="2147483712"/>
        </pc:sldMasterMkLst>
        <pc:sldLayoutChg chg="del">
          <pc:chgData name="Nichola Welton" userId="33867cc6-3c98-481e-a066-a55221f849bb" providerId="ADAL" clId="{FFC46C30-34F8-4FED-9088-AAC0C50ACDF9}" dt="2025-03-17T13:42:20.545" v="27"/>
          <pc:sldLayoutMkLst>
            <pc:docMk/>
            <pc:sldMasterMk cId="3401472652" sldId="2147483712"/>
            <pc:sldLayoutMk cId="3277196701" sldId="2147483713"/>
          </pc:sldLayoutMkLst>
        </pc:sldLayoutChg>
      </pc:sldMasterChg>
      <pc:sldMasterChg chg="del delSldLayout">
        <pc:chgData name="Nichola Welton" userId="33867cc6-3c98-481e-a066-a55221f849bb" providerId="ADAL" clId="{FFC46C30-34F8-4FED-9088-AAC0C50ACDF9}" dt="2025-03-17T13:42:20.545" v="27"/>
        <pc:sldMasterMkLst>
          <pc:docMk/>
          <pc:sldMasterMk cId="1893504992" sldId="2147483714"/>
        </pc:sldMasterMkLst>
        <pc:sldLayoutChg chg="del">
          <pc:chgData name="Nichola Welton" userId="33867cc6-3c98-481e-a066-a55221f849bb" providerId="ADAL" clId="{FFC46C30-34F8-4FED-9088-AAC0C50ACDF9}" dt="2025-03-17T13:42:20.545" v="27"/>
          <pc:sldLayoutMkLst>
            <pc:docMk/>
            <pc:sldMasterMk cId="1893504992" sldId="2147483714"/>
            <pc:sldLayoutMk cId="2090806309" sldId="2147483715"/>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308420791" sldId="2147483716"/>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810505442" sldId="2147483717"/>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2467290134" sldId="2147483718"/>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1422517114" sldId="2147483719"/>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2281258167" sldId="2147483720"/>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854703862" sldId="2147483721"/>
          </pc:sldLayoutMkLst>
        </pc:sldLayoutChg>
        <pc:sldLayoutChg chg="del">
          <pc:chgData name="Nichola Welton" userId="33867cc6-3c98-481e-a066-a55221f849bb" providerId="ADAL" clId="{FFC46C30-34F8-4FED-9088-AAC0C50ACDF9}" dt="2025-03-17T13:42:20.545" v="27"/>
          <pc:sldLayoutMkLst>
            <pc:docMk/>
            <pc:sldMasterMk cId="1893504992" sldId="2147483714"/>
            <pc:sldLayoutMk cId="4094983659" sldId="2147483722"/>
          </pc:sldLayoutMkLst>
        </pc:sldLayoutChg>
      </pc:sldMasterChg>
    </pc:docChg>
  </pc:docChgLst>
  <pc:docChgLst>
    <pc:chgData name="Nichola Welton" userId="33867cc6-3c98-481e-a066-a55221f849bb" providerId="ADAL" clId="{F930B150-8939-4644-B34E-C779B3ED902A}"/>
    <pc:docChg chg="custSel delSld modSld">
      <pc:chgData name="Nichola Welton" userId="33867cc6-3c98-481e-a066-a55221f849bb" providerId="ADAL" clId="{F930B150-8939-4644-B34E-C779B3ED902A}" dt="2024-03-12T10:03:58.956" v="54" actId="2696"/>
      <pc:docMkLst>
        <pc:docMk/>
      </pc:docMkLst>
      <pc:sldChg chg="modSp">
        <pc:chgData name="Nichola Welton" userId="33867cc6-3c98-481e-a066-a55221f849bb" providerId="ADAL" clId="{F930B150-8939-4644-B34E-C779B3ED902A}" dt="2024-03-12T09:58:30.081" v="3"/>
        <pc:sldMkLst>
          <pc:docMk/>
          <pc:sldMk cId="1678031094" sldId="268"/>
        </pc:sldMkLst>
      </pc:sldChg>
      <pc:sldChg chg="modSp">
        <pc:chgData name="Nichola Welton" userId="33867cc6-3c98-481e-a066-a55221f849bb" providerId="ADAL" clId="{F930B150-8939-4644-B34E-C779B3ED902A}" dt="2024-03-12T09:59:00.573" v="9"/>
        <pc:sldMkLst>
          <pc:docMk/>
          <pc:sldMk cId="3409387523" sldId="300"/>
        </pc:sldMkLst>
      </pc:sldChg>
      <pc:sldChg chg="modSp">
        <pc:chgData name="Nichola Welton" userId="33867cc6-3c98-481e-a066-a55221f849bb" providerId="ADAL" clId="{F930B150-8939-4644-B34E-C779B3ED902A}" dt="2024-03-12T09:58:30.081" v="3"/>
        <pc:sldMkLst>
          <pc:docMk/>
          <pc:sldMk cId="1443272739" sldId="335"/>
        </pc:sldMkLst>
      </pc:sldChg>
      <pc:sldChg chg="modSp del mod">
        <pc:chgData name="Nichola Welton" userId="33867cc6-3c98-481e-a066-a55221f849bb" providerId="ADAL" clId="{F930B150-8939-4644-B34E-C779B3ED902A}" dt="2024-03-12T10:03:58.956" v="54" actId="2696"/>
        <pc:sldMkLst>
          <pc:docMk/>
          <pc:sldMk cId="1349972944" sldId="361"/>
        </pc:sldMkLst>
      </pc:sldChg>
      <pc:sldChg chg="modSp">
        <pc:chgData name="Nichola Welton" userId="33867cc6-3c98-481e-a066-a55221f849bb" providerId="ADAL" clId="{F930B150-8939-4644-B34E-C779B3ED902A}" dt="2024-03-12T09:58:30.081" v="3"/>
        <pc:sldMkLst>
          <pc:docMk/>
          <pc:sldMk cId="3152866205" sldId="363"/>
        </pc:sldMkLst>
      </pc:sldChg>
      <pc:sldChg chg="modSp">
        <pc:chgData name="Nichola Welton" userId="33867cc6-3c98-481e-a066-a55221f849bb" providerId="ADAL" clId="{F930B150-8939-4644-B34E-C779B3ED902A}" dt="2024-03-12T09:58:44.264" v="5" actId="20577"/>
        <pc:sldMkLst>
          <pc:docMk/>
          <pc:sldMk cId="3994002428" sldId="366"/>
        </pc:sldMkLst>
      </pc:sldChg>
      <pc:sldChg chg="modSp mod">
        <pc:chgData name="Nichola Welton" userId="33867cc6-3c98-481e-a066-a55221f849bb" providerId="ADAL" clId="{F930B150-8939-4644-B34E-C779B3ED902A}" dt="2024-03-12T09:59:45.657" v="21" actId="20577"/>
        <pc:sldMkLst>
          <pc:docMk/>
          <pc:sldMk cId="105140113" sldId="367"/>
        </pc:sldMkLst>
      </pc:sldChg>
      <pc:sldChg chg="modSp">
        <pc:chgData name="Nichola Welton" userId="33867cc6-3c98-481e-a066-a55221f849bb" providerId="ADAL" clId="{F930B150-8939-4644-B34E-C779B3ED902A}" dt="2024-03-12T09:59:57.042" v="22" actId="20577"/>
        <pc:sldMkLst>
          <pc:docMk/>
          <pc:sldMk cId="2060250992" sldId="368"/>
        </pc:sldMkLst>
      </pc:sldChg>
      <pc:sldChg chg="modSp mod">
        <pc:chgData name="Nichola Welton" userId="33867cc6-3c98-481e-a066-a55221f849bb" providerId="ADAL" clId="{F930B150-8939-4644-B34E-C779B3ED902A}" dt="2024-03-12T10:02:28.032" v="47" actId="27636"/>
        <pc:sldMkLst>
          <pc:docMk/>
          <pc:sldMk cId="2904919809" sldId="369"/>
        </pc:sldMkLst>
      </pc:sldChg>
      <pc:sldChg chg="modSp mod">
        <pc:chgData name="Nichola Welton" userId="33867cc6-3c98-481e-a066-a55221f849bb" providerId="ADAL" clId="{F930B150-8939-4644-B34E-C779B3ED902A}" dt="2024-03-12T10:03:17.489" v="52" actId="20577"/>
        <pc:sldMkLst>
          <pc:docMk/>
          <pc:sldMk cId="1328291925" sldId="370"/>
        </pc:sldMkLst>
      </pc:sldChg>
      <pc:sldChg chg="modSp">
        <pc:chgData name="Nichola Welton" userId="33867cc6-3c98-481e-a066-a55221f849bb" providerId="ADAL" clId="{F930B150-8939-4644-B34E-C779B3ED902A}" dt="2024-03-12T09:58:30.081" v="3"/>
        <pc:sldMkLst>
          <pc:docMk/>
          <pc:sldMk cId="658116347" sldId="371"/>
        </pc:sldMkLst>
      </pc:sldChg>
    </pc:docChg>
  </pc:docChgLst>
</pc:chgInfo>
</file>

<file path=ppt/diagrams/_rels/data4.xml.rels><?xml version="1.0" encoding="UTF-8" standalone="yes"?>
<Relationships xmlns="http://schemas.openxmlformats.org/package/2006/relationships"><Relationship Id="rId2" Type="http://schemas.openxmlformats.org/officeDocument/2006/relationships/hyperlink" Target="file:///C:\Users\n.welton\AppData\Local\Temp\MicrosoftEdgeDownloads\9d07e4cd-b402-4605-941a-b4d7afe89362\AI%20Acknowledgement%20Guidance.pdf" TargetMode="External"/><Relationship Id="rId1" Type="http://schemas.openxmlformats.org/officeDocument/2006/relationships/hyperlink" Target="https://youtu.be/KWHB9wghZ4w" TargetMode="External"/></Relationships>
</file>

<file path=ppt/diagrams/_rels/data5.xml.rels><?xml version="1.0" encoding="UTF-8" standalone="yes"?>
<Relationships xmlns="http://schemas.openxmlformats.org/package/2006/relationships"><Relationship Id="rId2" Type="http://schemas.openxmlformats.org/officeDocument/2006/relationships/hyperlink" Target="https://youtu.be/KWHB9wghZ4w" TargetMode="External"/><Relationship Id="rId1" Type="http://schemas.openxmlformats.org/officeDocument/2006/relationships/hyperlink" Target="file:///C:\Users\n.welton\AppData\Local\Temp\MicrosoftEdgeDownloads\9d07e4cd-b402-4605-941a-b4d7afe89362\AI%20Acknowledgement%20Guidance.pdf" TargetMode="External"/></Relationships>
</file>

<file path=ppt/diagrams/_rels/drawing4.xml.rels><?xml version="1.0" encoding="UTF-8" standalone="yes"?>
<Relationships xmlns="http://schemas.openxmlformats.org/package/2006/relationships"><Relationship Id="rId2" Type="http://schemas.openxmlformats.org/officeDocument/2006/relationships/hyperlink" Target="https://youtu.be/KWHB9wghZ4w" TargetMode="External"/><Relationship Id="rId1" Type="http://schemas.openxmlformats.org/officeDocument/2006/relationships/hyperlink" Target="file:///C:\Users\n.welton\AppData\Local\Temp\MicrosoftEdgeDownloads\9d07e4cd-b402-4605-941a-b4d7afe89362\AI%20Acknowledgement%20Guidance.pdf" TargetMode="External"/></Relationships>
</file>

<file path=ppt/diagrams/_rels/drawing5.xml.rels><?xml version="1.0" encoding="UTF-8" standalone="yes"?>
<Relationships xmlns="http://schemas.openxmlformats.org/package/2006/relationships"><Relationship Id="rId2" Type="http://schemas.openxmlformats.org/officeDocument/2006/relationships/hyperlink" Target="https://youtu.be/KWHB9wghZ4w" TargetMode="External"/><Relationship Id="rId1" Type="http://schemas.openxmlformats.org/officeDocument/2006/relationships/hyperlink" Target="file:///C:\Users\n.welton\AppData\Local\Temp\MicrosoftEdgeDownloads\9d07e4cd-b402-4605-941a-b4d7afe89362\AI%20Acknowledgement%20Guidance.pdf"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30A2F-DDE1-4918-B834-498876618E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70A957B-5BEF-47C1-98A6-E68ACB4EE5D3}">
      <dgm:prSet/>
      <dgm:spPr/>
      <dgm:t>
        <a:bodyPr/>
        <a:lstStyle/>
        <a:p>
          <a:r>
            <a:rPr lang="en-GB" b="1" dirty="0"/>
            <a:t>Empirical Study Literature Review </a:t>
          </a:r>
          <a:endParaRPr lang="en-GB" dirty="0"/>
        </a:p>
      </dgm:t>
    </dgm:pt>
    <dgm:pt modelId="{D721A8DA-C997-48F0-A62B-325DB8A6B332}" type="parTrans" cxnId="{0DEFC362-E353-4087-A82D-3B63254046E8}">
      <dgm:prSet/>
      <dgm:spPr/>
      <dgm:t>
        <a:bodyPr/>
        <a:lstStyle/>
        <a:p>
          <a:endParaRPr lang="en-GB"/>
        </a:p>
      </dgm:t>
    </dgm:pt>
    <dgm:pt modelId="{033688F0-DD8D-44F4-8EC5-403CB5AB1E1C}" type="sibTrans" cxnId="{0DEFC362-E353-4087-A82D-3B63254046E8}">
      <dgm:prSet/>
      <dgm:spPr/>
      <dgm:t>
        <a:bodyPr/>
        <a:lstStyle/>
        <a:p>
          <a:endParaRPr lang="en-GB"/>
        </a:p>
      </dgm:t>
    </dgm:pt>
    <dgm:pt modelId="{8934AD22-6F56-48FB-92EE-EE6C7744EA2D}" type="pres">
      <dgm:prSet presAssocID="{B7230A2F-DDE1-4918-B834-498876618E51}" presName="linear" presStyleCnt="0">
        <dgm:presLayoutVars>
          <dgm:animLvl val="lvl"/>
          <dgm:resizeHandles val="exact"/>
        </dgm:presLayoutVars>
      </dgm:prSet>
      <dgm:spPr/>
    </dgm:pt>
    <dgm:pt modelId="{F6325D7C-4BF3-4AF1-B7F2-EEC17130B939}" type="pres">
      <dgm:prSet presAssocID="{A70A957B-5BEF-47C1-98A6-E68ACB4EE5D3}" presName="parentText" presStyleLbl="node1" presStyleIdx="0" presStyleCnt="1" custLinFactNeighborX="-493" custLinFactNeighborY="3311">
        <dgm:presLayoutVars>
          <dgm:chMax val="0"/>
          <dgm:bulletEnabled val="1"/>
        </dgm:presLayoutVars>
      </dgm:prSet>
      <dgm:spPr/>
    </dgm:pt>
  </dgm:ptLst>
  <dgm:cxnLst>
    <dgm:cxn modelId="{1BE74C12-4176-4C2D-B068-DDD889292E0F}" type="presOf" srcId="{A70A957B-5BEF-47C1-98A6-E68ACB4EE5D3}" destId="{F6325D7C-4BF3-4AF1-B7F2-EEC17130B939}" srcOrd="0" destOrd="0" presId="urn:microsoft.com/office/officeart/2005/8/layout/vList2"/>
    <dgm:cxn modelId="{0DEFC362-E353-4087-A82D-3B63254046E8}" srcId="{B7230A2F-DDE1-4918-B834-498876618E51}" destId="{A70A957B-5BEF-47C1-98A6-E68ACB4EE5D3}" srcOrd="0" destOrd="0" parTransId="{D721A8DA-C997-48F0-A62B-325DB8A6B332}" sibTransId="{033688F0-DD8D-44F4-8EC5-403CB5AB1E1C}"/>
    <dgm:cxn modelId="{F04822B1-A068-4DF1-A922-CCFE03D49A02}" type="presOf" srcId="{B7230A2F-DDE1-4918-B834-498876618E51}" destId="{8934AD22-6F56-48FB-92EE-EE6C7744EA2D}" srcOrd="0" destOrd="0" presId="urn:microsoft.com/office/officeart/2005/8/layout/vList2"/>
    <dgm:cxn modelId="{B40696D8-14C3-4101-B95E-42B2ED580E2B}" type="presParOf" srcId="{8934AD22-6F56-48FB-92EE-EE6C7744EA2D}" destId="{F6325D7C-4BF3-4AF1-B7F2-EEC17130B93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4F22EA-A819-4CC0-87D3-CE2969FC42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1A5BF63-1316-455E-93AA-F6B9C877ACEF}">
      <dgm:prSet/>
      <dgm:spPr/>
      <dgm:t>
        <a:bodyPr/>
        <a:lstStyle/>
        <a:p>
          <a:r>
            <a:rPr lang="en-GB" b="1"/>
            <a:t>Systematic Literature Review </a:t>
          </a:r>
          <a:endParaRPr lang="en-GB"/>
        </a:p>
      </dgm:t>
    </dgm:pt>
    <dgm:pt modelId="{43FB0E96-01D3-4680-BFE2-C91FE765EA4C}" type="parTrans" cxnId="{FFCBF6ED-01BA-4BFB-9B62-C6CC3915B3BA}">
      <dgm:prSet/>
      <dgm:spPr/>
      <dgm:t>
        <a:bodyPr/>
        <a:lstStyle/>
        <a:p>
          <a:endParaRPr lang="en-GB"/>
        </a:p>
      </dgm:t>
    </dgm:pt>
    <dgm:pt modelId="{C7028138-9128-4300-9313-651C3E0ACA70}" type="sibTrans" cxnId="{FFCBF6ED-01BA-4BFB-9B62-C6CC3915B3BA}">
      <dgm:prSet/>
      <dgm:spPr/>
      <dgm:t>
        <a:bodyPr/>
        <a:lstStyle/>
        <a:p>
          <a:endParaRPr lang="en-GB"/>
        </a:p>
      </dgm:t>
    </dgm:pt>
    <dgm:pt modelId="{81E3DF84-D5E4-4C8A-B8C5-24FD41E85F75}" type="pres">
      <dgm:prSet presAssocID="{AA4F22EA-A819-4CC0-87D3-CE2969FC42FF}" presName="linear" presStyleCnt="0">
        <dgm:presLayoutVars>
          <dgm:animLvl val="lvl"/>
          <dgm:resizeHandles val="exact"/>
        </dgm:presLayoutVars>
      </dgm:prSet>
      <dgm:spPr/>
    </dgm:pt>
    <dgm:pt modelId="{ED379CD2-0391-40E4-AFE4-BD4B50C8D050}" type="pres">
      <dgm:prSet presAssocID="{E1A5BF63-1316-455E-93AA-F6B9C877ACEF}" presName="parentText" presStyleLbl="node1" presStyleIdx="0" presStyleCnt="1">
        <dgm:presLayoutVars>
          <dgm:chMax val="0"/>
          <dgm:bulletEnabled val="1"/>
        </dgm:presLayoutVars>
      </dgm:prSet>
      <dgm:spPr/>
    </dgm:pt>
  </dgm:ptLst>
  <dgm:cxnLst>
    <dgm:cxn modelId="{C3597A0C-8B33-4A97-BDCD-57ECB3F97521}" type="presOf" srcId="{E1A5BF63-1316-455E-93AA-F6B9C877ACEF}" destId="{ED379CD2-0391-40E4-AFE4-BD4B50C8D050}" srcOrd="0" destOrd="0" presId="urn:microsoft.com/office/officeart/2005/8/layout/vList2"/>
    <dgm:cxn modelId="{FFCBF6ED-01BA-4BFB-9B62-C6CC3915B3BA}" srcId="{AA4F22EA-A819-4CC0-87D3-CE2969FC42FF}" destId="{E1A5BF63-1316-455E-93AA-F6B9C877ACEF}" srcOrd="0" destOrd="0" parTransId="{43FB0E96-01D3-4680-BFE2-C91FE765EA4C}" sibTransId="{C7028138-9128-4300-9313-651C3E0ACA70}"/>
    <dgm:cxn modelId="{6C0B64F5-C0EA-443A-9335-4E6D2FB13B35}" type="presOf" srcId="{AA4F22EA-A819-4CC0-87D3-CE2969FC42FF}" destId="{81E3DF84-D5E4-4C8A-B8C5-24FD41E85F75}" srcOrd="0" destOrd="0" presId="urn:microsoft.com/office/officeart/2005/8/layout/vList2"/>
    <dgm:cxn modelId="{7266F2D1-CF5B-4D9F-BE17-4F2906679849}" type="presParOf" srcId="{81E3DF84-D5E4-4C8A-B8C5-24FD41E85F75}" destId="{ED379CD2-0391-40E4-AFE4-BD4B50C8D05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C21259-D7E5-4A32-B069-A2EBE3A3060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D8B6AEA-28BF-46D5-9FF0-FBD410EC9543}">
      <dgm:prSet/>
      <dgm:spPr/>
      <dgm:t>
        <a:bodyPr/>
        <a:lstStyle/>
        <a:p>
          <a:r>
            <a:rPr lang="en-GB" dirty="0"/>
            <a:t>If you have not completed a draft, forward what you have done and ask your supervisor for specific feedback on the sections yet to complete to support you over the Easter period (as they may not be available at that time).</a:t>
          </a:r>
        </a:p>
      </dgm:t>
    </dgm:pt>
    <dgm:pt modelId="{472CF221-78BD-4D71-932B-870929C767A5}" type="parTrans" cxnId="{C8EE08CD-3B5C-48AB-A01A-2802148FBF2E}">
      <dgm:prSet/>
      <dgm:spPr/>
      <dgm:t>
        <a:bodyPr/>
        <a:lstStyle/>
        <a:p>
          <a:endParaRPr lang="en-GB"/>
        </a:p>
      </dgm:t>
    </dgm:pt>
    <dgm:pt modelId="{5012285C-CECC-47D7-AE1E-951D96EEE73C}" type="sibTrans" cxnId="{C8EE08CD-3B5C-48AB-A01A-2802148FBF2E}">
      <dgm:prSet/>
      <dgm:spPr/>
      <dgm:t>
        <a:bodyPr/>
        <a:lstStyle/>
        <a:p>
          <a:endParaRPr lang="en-GB"/>
        </a:p>
      </dgm:t>
    </dgm:pt>
    <dgm:pt modelId="{14A9349A-FE76-4EAE-9334-15C24EFA0F20}" type="pres">
      <dgm:prSet presAssocID="{4CC21259-D7E5-4A32-B069-A2EBE3A3060D}" presName="linear" presStyleCnt="0">
        <dgm:presLayoutVars>
          <dgm:animLvl val="lvl"/>
          <dgm:resizeHandles val="exact"/>
        </dgm:presLayoutVars>
      </dgm:prSet>
      <dgm:spPr/>
    </dgm:pt>
    <dgm:pt modelId="{62FCB469-ED33-44D3-AC96-DD72BB9F87B3}" type="pres">
      <dgm:prSet presAssocID="{2D8B6AEA-28BF-46D5-9FF0-FBD410EC9543}" presName="parentText" presStyleLbl="node1" presStyleIdx="0" presStyleCnt="1">
        <dgm:presLayoutVars>
          <dgm:chMax val="0"/>
          <dgm:bulletEnabled val="1"/>
        </dgm:presLayoutVars>
      </dgm:prSet>
      <dgm:spPr/>
    </dgm:pt>
  </dgm:ptLst>
  <dgm:cxnLst>
    <dgm:cxn modelId="{3F531C42-20DF-4F60-BB57-38C77AB90609}" type="presOf" srcId="{4CC21259-D7E5-4A32-B069-A2EBE3A3060D}" destId="{14A9349A-FE76-4EAE-9334-15C24EFA0F20}" srcOrd="0" destOrd="0" presId="urn:microsoft.com/office/officeart/2005/8/layout/vList2"/>
    <dgm:cxn modelId="{FA766A92-4D86-42B6-BFF6-6D45D61D4FF1}" type="presOf" srcId="{2D8B6AEA-28BF-46D5-9FF0-FBD410EC9543}" destId="{62FCB469-ED33-44D3-AC96-DD72BB9F87B3}" srcOrd="0" destOrd="0" presId="urn:microsoft.com/office/officeart/2005/8/layout/vList2"/>
    <dgm:cxn modelId="{C8EE08CD-3B5C-48AB-A01A-2802148FBF2E}" srcId="{4CC21259-D7E5-4A32-B069-A2EBE3A3060D}" destId="{2D8B6AEA-28BF-46D5-9FF0-FBD410EC9543}" srcOrd="0" destOrd="0" parTransId="{472CF221-78BD-4D71-932B-870929C767A5}" sibTransId="{5012285C-CECC-47D7-AE1E-951D96EEE73C}"/>
    <dgm:cxn modelId="{5C4222C4-51B7-482A-B746-ACE2555A74A5}" type="presParOf" srcId="{14A9349A-FE76-4EAE-9334-15C24EFA0F20}" destId="{62FCB469-ED33-44D3-AC96-DD72BB9F87B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CE4D6D-BC0D-4A88-8EAE-22FA857B40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725AFB7-DFBD-4390-8519-BB65F6A35D67}">
      <dgm:prSet/>
      <dgm:spPr/>
      <dgm:t>
        <a:bodyPr/>
        <a:lstStyle/>
        <a:p>
          <a:r>
            <a:rPr lang="en-GB" dirty="0" err="1"/>
            <a:t>Gwnewch</a:t>
          </a:r>
          <a:r>
            <a:rPr lang="en-GB" dirty="0"/>
            <a:t> </a:t>
          </a:r>
          <a:r>
            <a:rPr lang="en-GB" dirty="0" err="1"/>
            <a:t>yn</a:t>
          </a:r>
          <a:r>
            <a:rPr lang="en-GB" dirty="0"/>
            <a:t> </a:t>
          </a:r>
          <a:r>
            <a:rPr lang="en-GB" dirty="0" err="1"/>
            <a:t>siŵr</a:t>
          </a:r>
          <a:r>
            <a:rPr lang="en-GB" dirty="0"/>
            <a:t> </a:t>
          </a:r>
          <a:r>
            <a:rPr lang="en-GB" dirty="0" err="1"/>
            <a:t>ei</a:t>
          </a:r>
          <a:r>
            <a:rPr lang="en-GB" dirty="0"/>
            <a:t> </a:t>
          </a:r>
          <a:r>
            <a:rPr lang="en-GB" dirty="0" err="1"/>
            <a:t>fod</a:t>
          </a:r>
          <a:r>
            <a:rPr lang="en-GB" dirty="0"/>
            <a:t> </a:t>
          </a:r>
          <a:r>
            <a:rPr lang="en-GB" dirty="0" err="1"/>
            <a:t>wedi'i</a:t>
          </a:r>
          <a:r>
            <a:rPr lang="en-GB" dirty="0"/>
            <a:t> </a:t>
          </a:r>
          <a:r>
            <a:rPr lang="en-GB" dirty="0" err="1"/>
            <a:t>fformatio'n</a:t>
          </a:r>
          <a:r>
            <a:rPr lang="en-GB" dirty="0"/>
            <a:t> </a:t>
          </a:r>
          <a:r>
            <a:rPr lang="en-GB" dirty="0" err="1"/>
            <a:t>gywir</a:t>
          </a:r>
          <a:endParaRPr lang="en-GB" dirty="0"/>
        </a:p>
      </dgm:t>
    </dgm:pt>
    <dgm:pt modelId="{5588F15C-A101-47A9-80A8-79C36E7CE109}" type="parTrans" cxnId="{5266776B-D2ED-479A-909C-2A1D9D43CF46}">
      <dgm:prSet/>
      <dgm:spPr/>
      <dgm:t>
        <a:bodyPr/>
        <a:lstStyle/>
        <a:p>
          <a:endParaRPr lang="en-GB"/>
        </a:p>
      </dgm:t>
    </dgm:pt>
    <dgm:pt modelId="{A81726F6-0C47-4180-BA74-5F8713E22DB0}" type="sibTrans" cxnId="{5266776B-D2ED-479A-909C-2A1D9D43CF46}">
      <dgm:prSet/>
      <dgm:spPr/>
      <dgm:t>
        <a:bodyPr/>
        <a:lstStyle/>
        <a:p>
          <a:endParaRPr lang="en-GB"/>
        </a:p>
      </dgm:t>
    </dgm:pt>
    <dgm:pt modelId="{28B74B3D-037A-40D6-97A0-A759D2F9B301}">
      <dgm:prSet/>
      <dgm:spPr/>
      <dgm:t>
        <a:bodyPr/>
        <a:lstStyle/>
        <a:p>
          <a:r>
            <a:rPr lang="en-GB" b="1" dirty="0" err="1"/>
            <a:t>Tudalen</a:t>
          </a:r>
          <a:r>
            <a:rPr lang="en-GB" b="1" dirty="0"/>
            <a:t> </a:t>
          </a:r>
          <a:r>
            <a:rPr lang="en-GB" b="1" dirty="0" err="1"/>
            <a:t>deitl</a:t>
          </a:r>
          <a:r>
            <a:rPr lang="en-GB" b="1" dirty="0"/>
            <a:t>: </a:t>
          </a:r>
          <a:r>
            <a:rPr lang="en-GB" b="1" dirty="0" err="1"/>
            <a:t>teitl</a:t>
          </a:r>
          <a:r>
            <a:rPr lang="en-GB" b="1" dirty="0"/>
            <a:t> diss, </a:t>
          </a:r>
          <a:r>
            <a:rPr lang="en-GB" b="1" dirty="0" err="1"/>
            <a:t>eich</a:t>
          </a:r>
          <a:r>
            <a:rPr lang="en-GB" b="1" dirty="0"/>
            <a:t> </a:t>
          </a:r>
          <a:r>
            <a:rPr lang="en-GB" b="1" dirty="0" err="1"/>
            <a:t>enw</a:t>
          </a:r>
          <a:r>
            <a:rPr lang="en-GB" b="1" dirty="0"/>
            <a:t> a PCYDDS, </a:t>
          </a:r>
          <a:r>
            <a:rPr lang="en-GB" b="1" dirty="0" err="1"/>
            <a:t>dyddiad</a:t>
          </a:r>
          <a:r>
            <a:rPr lang="en-GB" b="1" dirty="0"/>
            <a:t>.</a:t>
          </a:r>
          <a:endParaRPr lang="en-GB" dirty="0"/>
        </a:p>
      </dgm:t>
    </dgm:pt>
    <dgm:pt modelId="{3E4377AA-0949-45BB-950C-70343279F86F}" type="parTrans" cxnId="{40A8C124-36D8-4AD6-857C-EBF7994999D0}">
      <dgm:prSet/>
      <dgm:spPr/>
      <dgm:t>
        <a:bodyPr/>
        <a:lstStyle/>
        <a:p>
          <a:endParaRPr lang="en-GB"/>
        </a:p>
      </dgm:t>
    </dgm:pt>
    <dgm:pt modelId="{E7F4E414-715A-4FD7-9525-30C2A6300BFF}" type="sibTrans" cxnId="{40A8C124-36D8-4AD6-857C-EBF7994999D0}">
      <dgm:prSet/>
      <dgm:spPr/>
      <dgm:t>
        <a:bodyPr/>
        <a:lstStyle/>
        <a:p>
          <a:endParaRPr lang="en-GB"/>
        </a:p>
      </dgm:t>
    </dgm:pt>
    <dgm:pt modelId="{E84EACD8-C427-4245-9DDC-61C1D0E0CED3}">
      <dgm:prSet/>
      <dgm:spPr/>
      <dgm:t>
        <a:bodyPr/>
        <a:lstStyle/>
        <a:p>
          <a:r>
            <a:rPr lang="en-GB" dirty="0" err="1"/>
            <a:t>Gwnewch</a:t>
          </a:r>
          <a:r>
            <a:rPr lang="en-GB" dirty="0"/>
            <a:t> </a:t>
          </a:r>
          <a:r>
            <a:rPr lang="en-GB" dirty="0" err="1"/>
            <a:t>yn</a:t>
          </a:r>
          <a:r>
            <a:rPr lang="en-GB" dirty="0"/>
            <a:t> </a:t>
          </a:r>
          <a:r>
            <a:rPr lang="en-GB" dirty="0" err="1"/>
            <a:t>siŵr</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Ffurflen</a:t>
          </a:r>
          <a:r>
            <a:rPr lang="en-GB" dirty="0"/>
            <a:t> </a:t>
          </a:r>
          <a:r>
            <a:rPr lang="en-GB" dirty="0" err="1"/>
            <a:t>Ddatganiad</a:t>
          </a:r>
          <a:r>
            <a:rPr lang="en-GB" dirty="0"/>
            <a:t> </a:t>
          </a:r>
          <a:r>
            <a:rPr lang="en-GB" dirty="0" err="1"/>
            <a:t>yn</a:t>
          </a:r>
          <a:r>
            <a:rPr lang="en-GB" dirty="0"/>
            <a:t> </a:t>
          </a:r>
          <a:r>
            <a:rPr lang="en-GB" dirty="0" err="1"/>
            <a:t>eich</a:t>
          </a:r>
          <a:r>
            <a:rPr lang="en-GB" dirty="0"/>
            <a:t> </a:t>
          </a:r>
          <a:r>
            <a:rPr lang="en-GB" dirty="0" err="1"/>
            <a:t>Traethawd</a:t>
          </a:r>
          <a:r>
            <a:rPr lang="en-GB" dirty="0"/>
            <a:t> Hir, a </a:t>
          </a:r>
          <a:r>
            <a:rPr lang="en-GB" dirty="0" err="1"/>
            <a:t>geir</a:t>
          </a:r>
          <a:r>
            <a:rPr lang="en-GB" dirty="0"/>
            <a:t> </a:t>
          </a:r>
          <a:r>
            <a:rPr lang="en-GB" dirty="0" err="1"/>
            <a:t>ar</a:t>
          </a:r>
          <a:r>
            <a:rPr lang="en-GB" dirty="0"/>
            <a:t> Moodle ac </a:t>
          </a:r>
          <a:r>
            <a:rPr lang="en-GB" dirty="0" err="1"/>
            <a:t>yn</a:t>
          </a:r>
          <a:r>
            <a:rPr lang="en-GB" dirty="0"/>
            <a:t> y </a:t>
          </a:r>
          <a:r>
            <a:rPr lang="en-GB" dirty="0" err="1"/>
            <a:t>Llawlyfr</a:t>
          </a:r>
          <a:r>
            <a:rPr lang="en-GB" dirty="0"/>
            <a:t>. </a:t>
          </a:r>
          <a:r>
            <a:rPr lang="en-GB" dirty="0" err="1"/>
            <a:t>Gallwch</a:t>
          </a:r>
          <a:r>
            <a:rPr lang="en-GB" dirty="0"/>
            <a:t> </a:t>
          </a:r>
          <a:r>
            <a:rPr lang="en-GB" dirty="0" err="1"/>
            <a:t>ei</a:t>
          </a:r>
          <a:r>
            <a:rPr lang="en-GB" dirty="0"/>
            <a:t> </a:t>
          </a:r>
          <a:r>
            <a:rPr lang="en-GB" dirty="0" err="1"/>
            <a:t>gopïo</a:t>
          </a:r>
          <a:r>
            <a:rPr lang="en-GB" dirty="0"/>
            <a:t> </a:t>
          </a:r>
          <a:r>
            <a:rPr lang="en-GB" dirty="0" err="1"/>
            <a:t>a'i</a:t>
          </a:r>
          <a:r>
            <a:rPr lang="en-GB" dirty="0"/>
            <a:t> </a:t>
          </a:r>
          <a:r>
            <a:rPr lang="en-GB" dirty="0" err="1"/>
            <a:t>gludo</a:t>
          </a:r>
          <a:r>
            <a:rPr lang="en-GB" dirty="0"/>
            <a:t> a </a:t>
          </a:r>
          <a:r>
            <a:rPr lang="en-GB" dirty="0" err="1"/>
            <a:t>sicrhau</a:t>
          </a:r>
          <a:r>
            <a:rPr lang="en-GB" dirty="0"/>
            <a:t> </a:t>
          </a:r>
          <a:r>
            <a:rPr lang="en-GB" dirty="0" err="1"/>
            <a:t>eich</a:t>
          </a:r>
          <a:r>
            <a:rPr lang="en-GB" dirty="0"/>
            <a:t> bod </a:t>
          </a:r>
          <a:r>
            <a:rPr lang="en-GB" dirty="0" err="1"/>
            <a:t>yn</a:t>
          </a:r>
          <a:r>
            <a:rPr lang="en-GB" dirty="0"/>
            <a:t> </a:t>
          </a:r>
          <a:r>
            <a:rPr lang="en-GB" dirty="0" err="1"/>
            <a:t>ei</a:t>
          </a:r>
          <a:r>
            <a:rPr lang="en-GB" dirty="0"/>
            <a:t> </a:t>
          </a:r>
          <a:r>
            <a:rPr lang="en-GB" dirty="0" err="1"/>
            <a:t>lofnodi</a:t>
          </a:r>
          <a:endParaRPr lang="en-GB" dirty="0"/>
        </a:p>
      </dgm:t>
    </dgm:pt>
    <dgm:pt modelId="{52B9B5BE-7860-4801-9FFA-273209C7BEF5}" type="parTrans" cxnId="{BA43CE11-39C5-4FCC-89E4-BBF2EFDA627C}">
      <dgm:prSet/>
      <dgm:spPr/>
      <dgm:t>
        <a:bodyPr/>
        <a:lstStyle/>
        <a:p>
          <a:endParaRPr lang="en-GB"/>
        </a:p>
      </dgm:t>
    </dgm:pt>
    <dgm:pt modelId="{D086DE66-FBDF-43A3-8413-99B7E5D44A36}" type="sibTrans" cxnId="{BA43CE11-39C5-4FCC-89E4-BBF2EFDA627C}">
      <dgm:prSet/>
      <dgm:spPr/>
      <dgm:t>
        <a:bodyPr/>
        <a:lstStyle/>
        <a:p>
          <a:endParaRPr lang="en-GB"/>
        </a:p>
      </dgm:t>
    </dgm:pt>
    <dgm:pt modelId="{971C2560-70DC-4482-9191-4BD85AFC42A2}">
      <dgm:prSet/>
      <dgm:spPr/>
      <dgm:t>
        <a:bodyPr/>
        <a:lstStyle/>
        <a:p>
          <a:r>
            <a:rPr lang="en-GB" dirty="0">
              <a:hlinkClick xmlns:r="http://schemas.openxmlformats.org/officeDocument/2006/relationships" r:id="rId1"/>
            </a:rPr>
            <a:t>	https://youtu.be/KWHB9wghZ4w</a:t>
          </a:r>
          <a:r>
            <a:rPr lang="en-GB" dirty="0"/>
            <a:t> </a:t>
          </a:r>
        </a:p>
      </dgm:t>
    </dgm:pt>
    <dgm:pt modelId="{69EFF30D-ED64-47F5-ACA2-E0D638DD8292}" type="parTrans" cxnId="{21E13498-8E16-416E-8361-0789579064E5}">
      <dgm:prSet/>
      <dgm:spPr/>
      <dgm:t>
        <a:bodyPr/>
        <a:lstStyle/>
        <a:p>
          <a:endParaRPr lang="en-GB"/>
        </a:p>
      </dgm:t>
    </dgm:pt>
    <dgm:pt modelId="{CFDE88B9-6C83-4FE7-A6DC-49C1E76BE33B}" type="sibTrans" cxnId="{21E13498-8E16-416E-8361-0789579064E5}">
      <dgm:prSet/>
      <dgm:spPr/>
      <dgm:t>
        <a:bodyPr/>
        <a:lstStyle/>
        <a:p>
          <a:endParaRPr lang="en-GB"/>
        </a:p>
      </dgm:t>
    </dgm:pt>
    <dgm:pt modelId="{82FCFCE8-18B9-4879-9528-9557907491FB}">
      <dgm:prSet/>
      <dgm:spPr/>
      <dgm:t>
        <a:bodyPr/>
        <a:lstStyle/>
        <a:p>
          <a:r>
            <a:rPr lang="en-GB" b="1" dirty="0"/>
            <a:t>tudalen cynnwys</a:t>
          </a:r>
        </a:p>
      </dgm:t>
    </dgm:pt>
    <dgm:pt modelId="{4C195CE2-5552-4A63-83C4-45BE5D4FCB18}" type="parTrans" cxnId="{ED2288CD-D585-43F1-A603-597DAB926E6E}">
      <dgm:prSet/>
      <dgm:spPr/>
      <dgm:t>
        <a:bodyPr/>
        <a:lstStyle/>
        <a:p>
          <a:endParaRPr lang="en-GB"/>
        </a:p>
      </dgm:t>
    </dgm:pt>
    <dgm:pt modelId="{92B36048-C5D9-491C-801D-2BBA8C123D56}" type="sibTrans" cxnId="{ED2288CD-D585-43F1-A603-597DAB926E6E}">
      <dgm:prSet/>
      <dgm:spPr/>
      <dgm:t>
        <a:bodyPr/>
        <a:lstStyle/>
        <a:p>
          <a:endParaRPr lang="en-GB"/>
        </a:p>
      </dgm:t>
    </dgm:pt>
    <dgm:pt modelId="{09F642B5-D814-4516-97E1-0CFFD8D78629}">
      <dgm:prSet/>
      <dgm:spPr/>
      <dgm:t>
        <a:bodyPr/>
        <a:lstStyle/>
        <a:p>
          <a:r>
            <a:rPr lang="en-GB" b="1" dirty="0"/>
            <a:t>gallwch gynnwys cydnabyddiaethau</a:t>
          </a:r>
        </a:p>
      </dgm:t>
    </dgm:pt>
    <dgm:pt modelId="{C1D34325-3617-4F45-B50C-0C6FBA455B1E}" type="parTrans" cxnId="{34ED9752-263E-4FB3-8024-9B3627C67451}">
      <dgm:prSet/>
      <dgm:spPr/>
      <dgm:t>
        <a:bodyPr/>
        <a:lstStyle/>
        <a:p>
          <a:endParaRPr lang="en-GB"/>
        </a:p>
      </dgm:t>
    </dgm:pt>
    <dgm:pt modelId="{8AD728F9-574E-4CD9-B66B-062263CC6E33}" type="sibTrans" cxnId="{34ED9752-263E-4FB3-8024-9B3627C67451}">
      <dgm:prSet/>
      <dgm:spPr/>
      <dgm:t>
        <a:bodyPr/>
        <a:lstStyle/>
        <a:p>
          <a:endParaRPr lang="en-GB"/>
        </a:p>
      </dgm:t>
    </dgm:pt>
    <dgm:pt modelId="{A3A2665E-66D6-4E05-BC67-84122A23392A}">
      <dgm:prSet/>
      <dgm:spPr/>
      <dgm:t>
        <a:bodyPr/>
        <a:lstStyle/>
        <a:p>
          <a:r>
            <a:rPr lang="en-GB" b="1" dirty="0"/>
            <a:t>Dylai gynnwys crynodeb byr, dim mwy na hanner tudalen A4 (crynodeb cryno o'ch gwaith, a chanfyddiadau allweddol)</a:t>
          </a:r>
        </a:p>
      </dgm:t>
    </dgm:pt>
    <dgm:pt modelId="{2883B8B1-DA8E-4693-9B72-FD3B22D10103}" type="parTrans" cxnId="{4C1F1E40-61E3-4B35-BA12-8654986E30B0}">
      <dgm:prSet/>
      <dgm:spPr/>
      <dgm:t>
        <a:bodyPr/>
        <a:lstStyle/>
        <a:p>
          <a:endParaRPr lang="en-GB"/>
        </a:p>
      </dgm:t>
    </dgm:pt>
    <dgm:pt modelId="{3B29CBE4-BC3E-4720-B757-1E8871141D0B}" type="sibTrans" cxnId="{4C1F1E40-61E3-4B35-BA12-8654986E30B0}">
      <dgm:prSet/>
      <dgm:spPr/>
      <dgm:t>
        <a:bodyPr/>
        <a:lstStyle/>
        <a:p>
          <a:endParaRPr lang="en-GB"/>
        </a:p>
      </dgm:t>
    </dgm:pt>
    <dgm:pt modelId="{0FE56501-DFEC-4070-8DD7-7D7090570AFB}">
      <dgm:prSet/>
      <dgm:spPr/>
      <dgm:t>
        <a:bodyPr/>
        <a:lstStyle/>
        <a:p>
          <a:r>
            <a:rPr lang="da-DK" b="1" dirty="0"/>
            <a:t>Rhaid i chi hefyd gydnabod eich defnydd os AI</a:t>
          </a:r>
          <a:endParaRPr lang="en-GB" b="1" dirty="0"/>
        </a:p>
      </dgm:t>
    </dgm:pt>
    <dgm:pt modelId="{E4452F0A-4D23-4693-862D-3706AF328D3E}" type="parTrans" cxnId="{0904974E-5F8E-44F2-8B7A-DEE42294D670}">
      <dgm:prSet/>
      <dgm:spPr/>
      <dgm:t>
        <a:bodyPr/>
        <a:lstStyle/>
        <a:p>
          <a:endParaRPr lang="en-GB"/>
        </a:p>
      </dgm:t>
    </dgm:pt>
    <dgm:pt modelId="{5BD55A49-48BC-4A89-AF8B-405103EE984B}" type="sibTrans" cxnId="{0904974E-5F8E-44F2-8B7A-DEE42294D670}">
      <dgm:prSet/>
      <dgm:spPr/>
      <dgm:t>
        <a:bodyPr/>
        <a:lstStyle/>
        <a:p>
          <a:endParaRPr lang="en-GB"/>
        </a:p>
      </dgm:t>
    </dgm:pt>
    <dgm:pt modelId="{9FA86B70-066C-42D6-B9B7-6FE78CD6FBF4}">
      <dgm:prSet/>
      <dgm:spPr/>
      <dgm:t>
        <a:bodyPr/>
        <a:lstStyle/>
        <a:p>
          <a:r>
            <a:rPr lang="en-GB" dirty="0">
              <a:hlinkClick xmlns:r="http://schemas.openxmlformats.org/officeDocument/2006/relationships" r:id="rId2"/>
            </a:rPr>
            <a:t>	AI Acknowledgement Guidance.pdf</a:t>
          </a:r>
          <a:endParaRPr lang="en-GB" b="1" dirty="0"/>
        </a:p>
      </dgm:t>
    </dgm:pt>
    <dgm:pt modelId="{FCB423A9-B588-4655-9846-E77B0FFAD726}" type="parTrans" cxnId="{75CEEA92-3684-42A2-A5C4-9D5BE0C55419}">
      <dgm:prSet/>
      <dgm:spPr/>
      <dgm:t>
        <a:bodyPr/>
        <a:lstStyle/>
        <a:p>
          <a:endParaRPr lang="en-GB"/>
        </a:p>
      </dgm:t>
    </dgm:pt>
    <dgm:pt modelId="{F80D8C23-8562-4A68-82F6-A2B13C15BF45}" type="sibTrans" cxnId="{75CEEA92-3684-42A2-A5C4-9D5BE0C55419}">
      <dgm:prSet/>
      <dgm:spPr/>
      <dgm:t>
        <a:bodyPr/>
        <a:lstStyle/>
        <a:p>
          <a:endParaRPr lang="en-GB"/>
        </a:p>
      </dgm:t>
    </dgm:pt>
    <dgm:pt modelId="{D40C118E-50E6-4BBA-B9F2-BCEE673BA6F3}" type="pres">
      <dgm:prSet presAssocID="{A9CE4D6D-BC0D-4A88-8EAE-22FA857B40D2}" presName="linear" presStyleCnt="0">
        <dgm:presLayoutVars>
          <dgm:animLvl val="lvl"/>
          <dgm:resizeHandles val="exact"/>
        </dgm:presLayoutVars>
      </dgm:prSet>
      <dgm:spPr/>
    </dgm:pt>
    <dgm:pt modelId="{16E187F9-EF21-44B6-AB7B-47A22D89032E}" type="pres">
      <dgm:prSet presAssocID="{2725AFB7-DFBD-4390-8519-BB65F6A35D67}" presName="parentText" presStyleLbl="node1" presStyleIdx="0" presStyleCnt="2">
        <dgm:presLayoutVars>
          <dgm:chMax val="0"/>
          <dgm:bulletEnabled val="1"/>
        </dgm:presLayoutVars>
      </dgm:prSet>
      <dgm:spPr/>
    </dgm:pt>
    <dgm:pt modelId="{14B5F884-A02B-4483-B433-07533CFB58D3}" type="pres">
      <dgm:prSet presAssocID="{2725AFB7-DFBD-4390-8519-BB65F6A35D67}" presName="childText" presStyleLbl="revTx" presStyleIdx="0" presStyleCnt="1">
        <dgm:presLayoutVars>
          <dgm:bulletEnabled val="1"/>
        </dgm:presLayoutVars>
      </dgm:prSet>
      <dgm:spPr/>
    </dgm:pt>
    <dgm:pt modelId="{BB94EC8F-46FA-4D78-8C41-A3BEA9CB7A87}" type="pres">
      <dgm:prSet presAssocID="{E84EACD8-C427-4245-9DDC-61C1D0E0CED3}" presName="parentText" presStyleLbl="node1" presStyleIdx="1" presStyleCnt="2">
        <dgm:presLayoutVars>
          <dgm:chMax val="0"/>
          <dgm:bulletEnabled val="1"/>
        </dgm:presLayoutVars>
      </dgm:prSet>
      <dgm:spPr/>
    </dgm:pt>
  </dgm:ptLst>
  <dgm:cxnLst>
    <dgm:cxn modelId="{37908D04-3557-4265-BF5C-90C1EF514B6F}" type="presOf" srcId="{A3A2665E-66D6-4E05-BC67-84122A23392A}" destId="{14B5F884-A02B-4483-B433-07533CFB58D3}" srcOrd="0" destOrd="3" presId="urn:microsoft.com/office/officeart/2005/8/layout/vList2"/>
    <dgm:cxn modelId="{BA43CE11-39C5-4FCC-89E4-BBF2EFDA627C}" srcId="{A9CE4D6D-BC0D-4A88-8EAE-22FA857B40D2}" destId="{E84EACD8-C427-4245-9DDC-61C1D0E0CED3}" srcOrd="1" destOrd="0" parTransId="{52B9B5BE-7860-4801-9FFA-273209C7BEF5}" sibTransId="{D086DE66-FBDF-43A3-8413-99B7E5D44A36}"/>
    <dgm:cxn modelId="{3CCE1215-62F1-4877-B974-D73032DF3112}" type="presOf" srcId="{A9CE4D6D-BC0D-4A88-8EAE-22FA857B40D2}" destId="{D40C118E-50E6-4BBA-B9F2-BCEE673BA6F3}" srcOrd="0" destOrd="0" presId="urn:microsoft.com/office/officeart/2005/8/layout/vList2"/>
    <dgm:cxn modelId="{E174A01C-5DED-4CEB-8BA6-9D596C1E3041}" type="presOf" srcId="{28B74B3D-037A-40D6-97A0-A759D2F9B301}" destId="{14B5F884-A02B-4483-B433-07533CFB58D3}" srcOrd="0" destOrd="0" presId="urn:microsoft.com/office/officeart/2005/8/layout/vList2"/>
    <dgm:cxn modelId="{40A8C124-36D8-4AD6-857C-EBF7994999D0}" srcId="{2725AFB7-DFBD-4390-8519-BB65F6A35D67}" destId="{28B74B3D-037A-40D6-97A0-A759D2F9B301}" srcOrd="0" destOrd="0" parTransId="{3E4377AA-0949-45BB-950C-70343279F86F}" sibTransId="{E7F4E414-715A-4FD7-9525-30C2A6300BFF}"/>
    <dgm:cxn modelId="{6A11CA3D-6F56-49FE-BCEF-75B22C49AE5A}" type="presOf" srcId="{0FE56501-DFEC-4070-8DD7-7D7090570AFB}" destId="{14B5F884-A02B-4483-B433-07533CFB58D3}" srcOrd="0" destOrd="4" presId="urn:microsoft.com/office/officeart/2005/8/layout/vList2"/>
    <dgm:cxn modelId="{4C1F1E40-61E3-4B35-BA12-8654986E30B0}" srcId="{2725AFB7-DFBD-4390-8519-BB65F6A35D67}" destId="{A3A2665E-66D6-4E05-BC67-84122A23392A}" srcOrd="3" destOrd="0" parTransId="{2883B8B1-DA8E-4693-9B72-FD3B22D10103}" sibTransId="{3B29CBE4-BC3E-4720-B757-1E8871141D0B}"/>
    <dgm:cxn modelId="{1590A767-B19A-4E65-911E-A2DBD02C8717}" type="presOf" srcId="{09F642B5-D814-4516-97E1-0CFFD8D78629}" destId="{14B5F884-A02B-4483-B433-07533CFB58D3}" srcOrd="0" destOrd="2" presId="urn:microsoft.com/office/officeart/2005/8/layout/vList2"/>
    <dgm:cxn modelId="{5266776B-D2ED-479A-909C-2A1D9D43CF46}" srcId="{A9CE4D6D-BC0D-4A88-8EAE-22FA857B40D2}" destId="{2725AFB7-DFBD-4390-8519-BB65F6A35D67}" srcOrd="0" destOrd="0" parTransId="{5588F15C-A101-47A9-80A8-79C36E7CE109}" sibTransId="{A81726F6-0C47-4180-BA74-5F8713E22DB0}"/>
    <dgm:cxn modelId="{BCF4826B-0222-4E63-BB56-A4980705CEA2}" type="presOf" srcId="{E84EACD8-C427-4245-9DDC-61C1D0E0CED3}" destId="{BB94EC8F-46FA-4D78-8C41-A3BEA9CB7A87}" srcOrd="0" destOrd="0" presId="urn:microsoft.com/office/officeart/2005/8/layout/vList2"/>
    <dgm:cxn modelId="{2C44DE6D-470F-4925-91A6-B03DDD2F1F3A}" type="presOf" srcId="{2725AFB7-DFBD-4390-8519-BB65F6A35D67}" destId="{16E187F9-EF21-44B6-AB7B-47A22D89032E}" srcOrd="0" destOrd="0" presId="urn:microsoft.com/office/officeart/2005/8/layout/vList2"/>
    <dgm:cxn modelId="{0904974E-5F8E-44F2-8B7A-DEE42294D670}" srcId="{2725AFB7-DFBD-4390-8519-BB65F6A35D67}" destId="{0FE56501-DFEC-4070-8DD7-7D7090570AFB}" srcOrd="4" destOrd="0" parTransId="{E4452F0A-4D23-4693-862D-3706AF328D3E}" sibTransId="{5BD55A49-48BC-4A89-AF8B-405103EE984B}"/>
    <dgm:cxn modelId="{34ED9752-263E-4FB3-8024-9B3627C67451}" srcId="{2725AFB7-DFBD-4390-8519-BB65F6A35D67}" destId="{09F642B5-D814-4516-97E1-0CFFD8D78629}" srcOrd="2" destOrd="0" parTransId="{C1D34325-3617-4F45-B50C-0C6FBA455B1E}" sibTransId="{8AD728F9-574E-4CD9-B66B-062263CC6E33}"/>
    <dgm:cxn modelId="{FBFFCE74-F69E-4998-9E6D-D2E30778DF23}" type="presOf" srcId="{82FCFCE8-18B9-4879-9528-9557907491FB}" destId="{14B5F884-A02B-4483-B433-07533CFB58D3}" srcOrd="0" destOrd="1" presId="urn:microsoft.com/office/officeart/2005/8/layout/vList2"/>
    <dgm:cxn modelId="{75CEEA92-3684-42A2-A5C4-9D5BE0C55419}" srcId="{0FE56501-DFEC-4070-8DD7-7D7090570AFB}" destId="{9FA86B70-066C-42D6-B9B7-6FE78CD6FBF4}" srcOrd="0" destOrd="0" parTransId="{FCB423A9-B588-4655-9846-E77B0FFAD726}" sibTransId="{F80D8C23-8562-4A68-82F6-A2B13C15BF45}"/>
    <dgm:cxn modelId="{21E13498-8E16-416E-8361-0789579064E5}" srcId="{9FA86B70-066C-42D6-B9B7-6FE78CD6FBF4}" destId="{971C2560-70DC-4482-9191-4BD85AFC42A2}" srcOrd="0" destOrd="0" parTransId="{69EFF30D-ED64-47F5-ACA2-E0D638DD8292}" sibTransId="{CFDE88B9-6C83-4FE7-A6DC-49C1E76BE33B}"/>
    <dgm:cxn modelId="{BA00F1CB-9A3A-49A5-B6FD-BCD9F43AA3E7}" type="presOf" srcId="{9FA86B70-066C-42D6-B9B7-6FE78CD6FBF4}" destId="{14B5F884-A02B-4483-B433-07533CFB58D3}" srcOrd="0" destOrd="5" presId="urn:microsoft.com/office/officeart/2005/8/layout/vList2"/>
    <dgm:cxn modelId="{ED2288CD-D585-43F1-A603-597DAB926E6E}" srcId="{2725AFB7-DFBD-4390-8519-BB65F6A35D67}" destId="{82FCFCE8-18B9-4879-9528-9557907491FB}" srcOrd="1" destOrd="0" parTransId="{4C195CE2-5552-4A63-83C4-45BE5D4FCB18}" sibTransId="{92B36048-C5D9-491C-801D-2BBA8C123D56}"/>
    <dgm:cxn modelId="{FC5159D4-952A-477B-9A2B-493CC6B867F3}" type="presOf" srcId="{971C2560-70DC-4482-9191-4BD85AFC42A2}" destId="{14B5F884-A02B-4483-B433-07533CFB58D3}" srcOrd="0" destOrd="6" presId="urn:microsoft.com/office/officeart/2005/8/layout/vList2"/>
    <dgm:cxn modelId="{DA494265-FBAC-4DC8-9AF4-8D1698ED8BC3}" type="presParOf" srcId="{D40C118E-50E6-4BBA-B9F2-BCEE673BA6F3}" destId="{16E187F9-EF21-44B6-AB7B-47A22D89032E}" srcOrd="0" destOrd="0" presId="urn:microsoft.com/office/officeart/2005/8/layout/vList2"/>
    <dgm:cxn modelId="{66860881-C502-4ECB-9BD9-DC546889950B}" type="presParOf" srcId="{D40C118E-50E6-4BBA-B9F2-BCEE673BA6F3}" destId="{14B5F884-A02B-4483-B433-07533CFB58D3}" srcOrd="1" destOrd="0" presId="urn:microsoft.com/office/officeart/2005/8/layout/vList2"/>
    <dgm:cxn modelId="{0A70EEB3-4C29-4F18-8943-9DC7001C9D91}" type="presParOf" srcId="{D40C118E-50E6-4BBA-B9F2-BCEE673BA6F3}" destId="{BB94EC8F-46FA-4D78-8C41-A3BEA9CB7A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CE4D6D-BC0D-4A88-8EAE-22FA857B40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725AFB7-DFBD-4390-8519-BB65F6A35D67}">
      <dgm:prSet/>
      <dgm:spPr/>
      <dgm:t>
        <a:bodyPr/>
        <a:lstStyle/>
        <a:p>
          <a:r>
            <a:rPr lang="en-GB"/>
            <a:t>Ensure it is formatted appropriately with </a:t>
          </a:r>
        </a:p>
      </dgm:t>
    </dgm:pt>
    <dgm:pt modelId="{5588F15C-A101-47A9-80A8-79C36E7CE109}" type="parTrans" cxnId="{5266776B-D2ED-479A-909C-2A1D9D43CF46}">
      <dgm:prSet/>
      <dgm:spPr/>
      <dgm:t>
        <a:bodyPr/>
        <a:lstStyle/>
        <a:p>
          <a:endParaRPr lang="en-GB"/>
        </a:p>
      </dgm:t>
    </dgm:pt>
    <dgm:pt modelId="{A81726F6-0C47-4180-BA74-5F8713E22DB0}" type="sibTrans" cxnId="{5266776B-D2ED-479A-909C-2A1D9D43CF46}">
      <dgm:prSet/>
      <dgm:spPr/>
      <dgm:t>
        <a:bodyPr/>
        <a:lstStyle/>
        <a:p>
          <a:endParaRPr lang="en-GB"/>
        </a:p>
      </dgm:t>
    </dgm:pt>
    <dgm:pt modelId="{28B74B3D-037A-40D6-97A0-A759D2F9B301}">
      <dgm:prSet/>
      <dgm:spPr/>
      <dgm:t>
        <a:bodyPr/>
        <a:lstStyle/>
        <a:p>
          <a:r>
            <a:rPr lang="en-GB" b="1" dirty="0"/>
            <a:t>A title page:  </a:t>
          </a:r>
          <a:r>
            <a:rPr lang="en-GB" dirty="0"/>
            <a:t>diss title, your name and UWTSD, date. </a:t>
          </a:r>
        </a:p>
      </dgm:t>
    </dgm:pt>
    <dgm:pt modelId="{3E4377AA-0949-45BB-950C-70343279F86F}" type="parTrans" cxnId="{40A8C124-36D8-4AD6-857C-EBF7994999D0}">
      <dgm:prSet/>
      <dgm:spPr/>
      <dgm:t>
        <a:bodyPr/>
        <a:lstStyle/>
        <a:p>
          <a:endParaRPr lang="en-GB"/>
        </a:p>
      </dgm:t>
    </dgm:pt>
    <dgm:pt modelId="{E7F4E414-715A-4FD7-9525-30C2A6300BFF}" type="sibTrans" cxnId="{40A8C124-36D8-4AD6-857C-EBF7994999D0}">
      <dgm:prSet/>
      <dgm:spPr/>
      <dgm:t>
        <a:bodyPr/>
        <a:lstStyle/>
        <a:p>
          <a:endParaRPr lang="en-GB"/>
        </a:p>
      </dgm:t>
    </dgm:pt>
    <dgm:pt modelId="{4F1C4ED9-4465-4B20-A61F-A92F98BF8998}">
      <dgm:prSet/>
      <dgm:spPr/>
      <dgm:t>
        <a:bodyPr/>
        <a:lstStyle/>
        <a:p>
          <a:r>
            <a:rPr lang="en-GB" b="1" dirty="0"/>
            <a:t>a contents page </a:t>
          </a:r>
        </a:p>
      </dgm:t>
    </dgm:pt>
    <dgm:pt modelId="{FBA69010-0DEE-4C4E-9C95-F9C9EB98DEFE}" type="parTrans" cxnId="{48EDD0BD-266D-401A-B618-8B0FB245E6B2}">
      <dgm:prSet/>
      <dgm:spPr/>
      <dgm:t>
        <a:bodyPr/>
        <a:lstStyle/>
        <a:p>
          <a:endParaRPr lang="en-GB"/>
        </a:p>
      </dgm:t>
    </dgm:pt>
    <dgm:pt modelId="{2C1A42B5-0DCF-4187-95AD-2F37749EA8E3}" type="sibTrans" cxnId="{48EDD0BD-266D-401A-B618-8B0FB245E6B2}">
      <dgm:prSet/>
      <dgm:spPr/>
      <dgm:t>
        <a:bodyPr/>
        <a:lstStyle/>
        <a:p>
          <a:endParaRPr lang="en-GB"/>
        </a:p>
      </dgm:t>
    </dgm:pt>
    <dgm:pt modelId="{5A070486-4672-4E73-951E-94B809BD6BC7}">
      <dgm:prSet/>
      <dgm:spPr/>
      <dgm:t>
        <a:bodyPr/>
        <a:lstStyle/>
        <a:p>
          <a:r>
            <a:rPr lang="en-GB" b="1" dirty="0"/>
            <a:t>you can include acknowledgments </a:t>
          </a:r>
        </a:p>
      </dgm:t>
    </dgm:pt>
    <dgm:pt modelId="{96B2E2C5-A7B1-4ABE-A089-7CCAD13AF44E}" type="parTrans" cxnId="{4CB8BD03-F51A-4294-89B8-8EF79FF4BBF8}">
      <dgm:prSet/>
      <dgm:spPr/>
      <dgm:t>
        <a:bodyPr/>
        <a:lstStyle/>
        <a:p>
          <a:endParaRPr lang="en-GB"/>
        </a:p>
      </dgm:t>
    </dgm:pt>
    <dgm:pt modelId="{0895C822-05DE-46BC-8266-70BA9DF9B5EB}" type="sibTrans" cxnId="{4CB8BD03-F51A-4294-89B8-8EF79FF4BBF8}">
      <dgm:prSet/>
      <dgm:spPr/>
      <dgm:t>
        <a:bodyPr/>
        <a:lstStyle/>
        <a:p>
          <a:endParaRPr lang="en-GB"/>
        </a:p>
      </dgm:t>
    </dgm:pt>
    <dgm:pt modelId="{88E4F364-E61A-45E3-8C44-D6B4869128FC}">
      <dgm:prSet/>
      <dgm:spPr/>
      <dgm:t>
        <a:bodyPr/>
        <a:lstStyle/>
        <a:p>
          <a:r>
            <a:rPr lang="en-GB" dirty="0"/>
            <a:t>It should contain a  </a:t>
          </a:r>
          <a:r>
            <a:rPr lang="en-GB" b="1" dirty="0"/>
            <a:t>short abstract, no more than half an A4 page </a:t>
          </a:r>
          <a:r>
            <a:rPr lang="en-GB" dirty="0"/>
            <a:t>(a succinct summary of your work, and key findings) </a:t>
          </a:r>
        </a:p>
      </dgm:t>
    </dgm:pt>
    <dgm:pt modelId="{238790A6-B51C-4E8E-8B68-E6AA427F64A3}" type="parTrans" cxnId="{47EB95A9-EE66-4CC9-8FD5-6563126D040A}">
      <dgm:prSet/>
      <dgm:spPr/>
      <dgm:t>
        <a:bodyPr/>
        <a:lstStyle/>
        <a:p>
          <a:endParaRPr lang="en-GB"/>
        </a:p>
      </dgm:t>
    </dgm:pt>
    <dgm:pt modelId="{54C61507-FD9C-47B1-865D-7CADC33BEAAC}" type="sibTrans" cxnId="{47EB95A9-EE66-4CC9-8FD5-6563126D040A}">
      <dgm:prSet/>
      <dgm:spPr/>
      <dgm:t>
        <a:bodyPr/>
        <a:lstStyle/>
        <a:p>
          <a:endParaRPr lang="en-GB"/>
        </a:p>
      </dgm:t>
    </dgm:pt>
    <dgm:pt modelId="{E84EACD8-C427-4245-9DDC-61C1D0E0CED3}">
      <dgm:prSet/>
      <dgm:spPr/>
      <dgm:t>
        <a:bodyPr/>
        <a:lstStyle/>
        <a:p>
          <a:r>
            <a:rPr lang="en-GB"/>
            <a:t>Ensure you include the </a:t>
          </a:r>
          <a:r>
            <a:rPr lang="en-GB" b="1" i="1"/>
            <a:t>Declaration Form </a:t>
          </a:r>
          <a:r>
            <a:rPr lang="en-GB"/>
            <a:t>in your Dissertation, found on Moodle and in the Handbook. You can copy and paste it and ensure you sign it </a:t>
          </a:r>
        </a:p>
      </dgm:t>
    </dgm:pt>
    <dgm:pt modelId="{52B9B5BE-7860-4801-9FFA-273209C7BEF5}" type="parTrans" cxnId="{BA43CE11-39C5-4FCC-89E4-BBF2EFDA627C}">
      <dgm:prSet/>
      <dgm:spPr/>
      <dgm:t>
        <a:bodyPr/>
        <a:lstStyle/>
        <a:p>
          <a:endParaRPr lang="en-GB"/>
        </a:p>
      </dgm:t>
    </dgm:pt>
    <dgm:pt modelId="{D086DE66-FBDF-43A3-8413-99B7E5D44A36}" type="sibTrans" cxnId="{BA43CE11-39C5-4FCC-89E4-BBF2EFDA627C}">
      <dgm:prSet/>
      <dgm:spPr/>
      <dgm:t>
        <a:bodyPr/>
        <a:lstStyle/>
        <a:p>
          <a:endParaRPr lang="en-GB"/>
        </a:p>
      </dgm:t>
    </dgm:pt>
    <dgm:pt modelId="{65A141A0-6B4E-4BB6-8B47-F230FFA46B98}">
      <dgm:prSet/>
      <dgm:spPr/>
      <dgm:t>
        <a:bodyPr/>
        <a:lstStyle/>
        <a:p>
          <a:r>
            <a:rPr lang="en-GB" dirty="0"/>
            <a:t>You must also Acknowledge your use if AI  : </a:t>
          </a:r>
          <a:r>
            <a:rPr lang="en-GB" dirty="0">
              <a:hlinkClick xmlns:r="http://schemas.openxmlformats.org/officeDocument/2006/relationships" r:id="rId1"/>
            </a:rPr>
            <a:t>AI Acknowledgement Guidance.pdf</a:t>
          </a:r>
          <a:endParaRPr lang="en-GB" dirty="0"/>
        </a:p>
      </dgm:t>
    </dgm:pt>
    <dgm:pt modelId="{28E22A66-8E0B-4A47-8D11-993D1A3FD247}" type="parTrans" cxnId="{8E9534AE-96EB-4D78-824B-F76857331D83}">
      <dgm:prSet/>
      <dgm:spPr/>
      <dgm:t>
        <a:bodyPr/>
        <a:lstStyle/>
        <a:p>
          <a:endParaRPr lang="en-GB"/>
        </a:p>
      </dgm:t>
    </dgm:pt>
    <dgm:pt modelId="{D7918192-400A-49B0-ACA2-014F76DDEB5D}" type="sibTrans" cxnId="{8E9534AE-96EB-4D78-824B-F76857331D83}">
      <dgm:prSet/>
      <dgm:spPr/>
      <dgm:t>
        <a:bodyPr/>
        <a:lstStyle/>
        <a:p>
          <a:endParaRPr lang="en-GB"/>
        </a:p>
      </dgm:t>
    </dgm:pt>
    <dgm:pt modelId="{971C2560-70DC-4482-9191-4BD85AFC42A2}">
      <dgm:prSet/>
      <dgm:spPr/>
      <dgm:t>
        <a:bodyPr/>
        <a:lstStyle/>
        <a:p>
          <a:r>
            <a:rPr lang="en-GB" dirty="0">
              <a:hlinkClick xmlns:r="http://schemas.openxmlformats.org/officeDocument/2006/relationships" r:id="rId2"/>
            </a:rPr>
            <a:t>https://youtu.be/KWHB9wghZ4w</a:t>
          </a:r>
          <a:r>
            <a:rPr lang="en-GB" dirty="0"/>
            <a:t> </a:t>
          </a:r>
        </a:p>
      </dgm:t>
    </dgm:pt>
    <dgm:pt modelId="{69EFF30D-ED64-47F5-ACA2-E0D638DD8292}" type="parTrans" cxnId="{21E13498-8E16-416E-8361-0789579064E5}">
      <dgm:prSet/>
      <dgm:spPr/>
      <dgm:t>
        <a:bodyPr/>
        <a:lstStyle/>
        <a:p>
          <a:endParaRPr lang="en-GB"/>
        </a:p>
      </dgm:t>
    </dgm:pt>
    <dgm:pt modelId="{CFDE88B9-6C83-4FE7-A6DC-49C1E76BE33B}" type="sibTrans" cxnId="{21E13498-8E16-416E-8361-0789579064E5}">
      <dgm:prSet/>
      <dgm:spPr/>
      <dgm:t>
        <a:bodyPr/>
        <a:lstStyle/>
        <a:p>
          <a:endParaRPr lang="en-GB"/>
        </a:p>
      </dgm:t>
    </dgm:pt>
    <dgm:pt modelId="{D40C118E-50E6-4BBA-B9F2-BCEE673BA6F3}" type="pres">
      <dgm:prSet presAssocID="{A9CE4D6D-BC0D-4A88-8EAE-22FA857B40D2}" presName="linear" presStyleCnt="0">
        <dgm:presLayoutVars>
          <dgm:animLvl val="lvl"/>
          <dgm:resizeHandles val="exact"/>
        </dgm:presLayoutVars>
      </dgm:prSet>
      <dgm:spPr/>
    </dgm:pt>
    <dgm:pt modelId="{16E187F9-EF21-44B6-AB7B-47A22D89032E}" type="pres">
      <dgm:prSet presAssocID="{2725AFB7-DFBD-4390-8519-BB65F6A35D67}" presName="parentText" presStyleLbl="node1" presStyleIdx="0" presStyleCnt="2">
        <dgm:presLayoutVars>
          <dgm:chMax val="0"/>
          <dgm:bulletEnabled val="1"/>
        </dgm:presLayoutVars>
      </dgm:prSet>
      <dgm:spPr/>
    </dgm:pt>
    <dgm:pt modelId="{14B5F884-A02B-4483-B433-07533CFB58D3}" type="pres">
      <dgm:prSet presAssocID="{2725AFB7-DFBD-4390-8519-BB65F6A35D67}" presName="childText" presStyleLbl="revTx" presStyleIdx="0" presStyleCnt="1">
        <dgm:presLayoutVars>
          <dgm:bulletEnabled val="1"/>
        </dgm:presLayoutVars>
      </dgm:prSet>
      <dgm:spPr/>
    </dgm:pt>
    <dgm:pt modelId="{BB94EC8F-46FA-4D78-8C41-A3BEA9CB7A87}" type="pres">
      <dgm:prSet presAssocID="{E84EACD8-C427-4245-9DDC-61C1D0E0CED3}" presName="parentText" presStyleLbl="node1" presStyleIdx="1" presStyleCnt="2">
        <dgm:presLayoutVars>
          <dgm:chMax val="0"/>
          <dgm:bulletEnabled val="1"/>
        </dgm:presLayoutVars>
      </dgm:prSet>
      <dgm:spPr/>
    </dgm:pt>
  </dgm:ptLst>
  <dgm:cxnLst>
    <dgm:cxn modelId="{4CB8BD03-F51A-4294-89B8-8EF79FF4BBF8}" srcId="{2725AFB7-DFBD-4390-8519-BB65F6A35D67}" destId="{5A070486-4672-4E73-951E-94B809BD6BC7}" srcOrd="2" destOrd="0" parTransId="{96B2E2C5-A7B1-4ABE-A089-7CCAD13AF44E}" sibTransId="{0895C822-05DE-46BC-8266-70BA9DF9B5EB}"/>
    <dgm:cxn modelId="{BA43CE11-39C5-4FCC-89E4-BBF2EFDA627C}" srcId="{A9CE4D6D-BC0D-4A88-8EAE-22FA857B40D2}" destId="{E84EACD8-C427-4245-9DDC-61C1D0E0CED3}" srcOrd="1" destOrd="0" parTransId="{52B9B5BE-7860-4801-9FFA-273209C7BEF5}" sibTransId="{D086DE66-FBDF-43A3-8413-99B7E5D44A36}"/>
    <dgm:cxn modelId="{3CCE1215-62F1-4877-B974-D73032DF3112}" type="presOf" srcId="{A9CE4D6D-BC0D-4A88-8EAE-22FA857B40D2}" destId="{D40C118E-50E6-4BBA-B9F2-BCEE673BA6F3}" srcOrd="0" destOrd="0" presId="urn:microsoft.com/office/officeart/2005/8/layout/vList2"/>
    <dgm:cxn modelId="{E174A01C-5DED-4CEB-8BA6-9D596C1E3041}" type="presOf" srcId="{28B74B3D-037A-40D6-97A0-A759D2F9B301}" destId="{14B5F884-A02B-4483-B433-07533CFB58D3}" srcOrd="0" destOrd="0" presId="urn:microsoft.com/office/officeart/2005/8/layout/vList2"/>
    <dgm:cxn modelId="{40A8C124-36D8-4AD6-857C-EBF7994999D0}" srcId="{2725AFB7-DFBD-4390-8519-BB65F6A35D67}" destId="{28B74B3D-037A-40D6-97A0-A759D2F9B301}" srcOrd="0" destOrd="0" parTransId="{3E4377AA-0949-45BB-950C-70343279F86F}" sibTransId="{E7F4E414-715A-4FD7-9525-30C2A6300BFF}"/>
    <dgm:cxn modelId="{5266776B-D2ED-479A-909C-2A1D9D43CF46}" srcId="{A9CE4D6D-BC0D-4A88-8EAE-22FA857B40D2}" destId="{2725AFB7-DFBD-4390-8519-BB65F6A35D67}" srcOrd="0" destOrd="0" parTransId="{5588F15C-A101-47A9-80A8-79C36E7CE109}" sibTransId="{A81726F6-0C47-4180-BA74-5F8713E22DB0}"/>
    <dgm:cxn modelId="{BCF4826B-0222-4E63-BB56-A4980705CEA2}" type="presOf" srcId="{E84EACD8-C427-4245-9DDC-61C1D0E0CED3}" destId="{BB94EC8F-46FA-4D78-8C41-A3BEA9CB7A87}" srcOrd="0" destOrd="0" presId="urn:microsoft.com/office/officeart/2005/8/layout/vList2"/>
    <dgm:cxn modelId="{2C44DE6D-470F-4925-91A6-B03DDD2F1F3A}" type="presOf" srcId="{2725AFB7-DFBD-4390-8519-BB65F6A35D67}" destId="{16E187F9-EF21-44B6-AB7B-47A22D89032E}" srcOrd="0" destOrd="0" presId="urn:microsoft.com/office/officeart/2005/8/layout/vList2"/>
    <dgm:cxn modelId="{785A3751-1D59-436E-9E3E-396DF6185CB9}" type="presOf" srcId="{4F1C4ED9-4465-4B20-A61F-A92F98BF8998}" destId="{14B5F884-A02B-4483-B433-07533CFB58D3}" srcOrd="0" destOrd="1" presId="urn:microsoft.com/office/officeart/2005/8/layout/vList2"/>
    <dgm:cxn modelId="{F9AB4C90-78EE-4F19-BA8E-4A249F14289B}" type="presOf" srcId="{88E4F364-E61A-45E3-8C44-D6B4869128FC}" destId="{14B5F884-A02B-4483-B433-07533CFB58D3}" srcOrd="0" destOrd="3" presId="urn:microsoft.com/office/officeart/2005/8/layout/vList2"/>
    <dgm:cxn modelId="{21E13498-8E16-416E-8361-0789579064E5}" srcId="{65A141A0-6B4E-4BB6-8B47-F230FFA46B98}" destId="{971C2560-70DC-4482-9191-4BD85AFC42A2}" srcOrd="0" destOrd="0" parTransId="{69EFF30D-ED64-47F5-ACA2-E0D638DD8292}" sibTransId="{CFDE88B9-6C83-4FE7-A6DC-49C1E76BE33B}"/>
    <dgm:cxn modelId="{E9A8E59D-5A2C-4C5B-8568-A639A517F68D}" type="presOf" srcId="{65A141A0-6B4E-4BB6-8B47-F230FFA46B98}" destId="{14B5F884-A02B-4483-B433-07533CFB58D3}" srcOrd="0" destOrd="4" presId="urn:microsoft.com/office/officeart/2005/8/layout/vList2"/>
    <dgm:cxn modelId="{47EB95A9-EE66-4CC9-8FD5-6563126D040A}" srcId="{2725AFB7-DFBD-4390-8519-BB65F6A35D67}" destId="{88E4F364-E61A-45E3-8C44-D6B4869128FC}" srcOrd="3" destOrd="0" parTransId="{238790A6-B51C-4E8E-8B68-E6AA427F64A3}" sibTransId="{54C61507-FD9C-47B1-865D-7CADC33BEAAC}"/>
    <dgm:cxn modelId="{8E9534AE-96EB-4D78-824B-F76857331D83}" srcId="{2725AFB7-DFBD-4390-8519-BB65F6A35D67}" destId="{65A141A0-6B4E-4BB6-8B47-F230FFA46B98}" srcOrd="4" destOrd="0" parTransId="{28E22A66-8E0B-4A47-8D11-993D1A3FD247}" sibTransId="{D7918192-400A-49B0-ACA2-014F76DDEB5D}"/>
    <dgm:cxn modelId="{48EDD0BD-266D-401A-B618-8B0FB245E6B2}" srcId="{2725AFB7-DFBD-4390-8519-BB65F6A35D67}" destId="{4F1C4ED9-4465-4B20-A61F-A92F98BF8998}" srcOrd="1" destOrd="0" parTransId="{FBA69010-0DEE-4C4E-9C95-F9C9EB98DEFE}" sibTransId="{2C1A42B5-0DCF-4187-95AD-2F37749EA8E3}"/>
    <dgm:cxn modelId="{5F7E98CE-B9F4-401E-BF02-FB0C4657DD6D}" type="presOf" srcId="{5A070486-4672-4E73-951E-94B809BD6BC7}" destId="{14B5F884-A02B-4483-B433-07533CFB58D3}" srcOrd="0" destOrd="2" presId="urn:microsoft.com/office/officeart/2005/8/layout/vList2"/>
    <dgm:cxn modelId="{FC5159D4-952A-477B-9A2B-493CC6B867F3}" type="presOf" srcId="{971C2560-70DC-4482-9191-4BD85AFC42A2}" destId="{14B5F884-A02B-4483-B433-07533CFB58D3}" srcOrd="0" destOrd="5" presId="urn:microsoft.com/office/officeart/2005/8/layout/vList2"/>
    <dgm:cxn modelId="{DA494265-FBAC-4DC8-9AF4-8D1698ED8BC3}" type="presParOf" srcId="{D40C118E-50E6-4BBA-B9F2-BCEE673BA6F3}" destId="{16E187F9-EF21-44B6-AB7B-47A22D89032E}" srcOrd="0" destOrd="0" presId="urn:microsoft.com/office/officeart/2005/8/layout/vList2"/>
    <dgm:cxn modelId="{66860881-C502-4ECB-9BD9-DC546889950B}" type="presParOf" srcId="{D40C118E-50E6-4BBA-B9F2-BCEE673BA6F3}" destId="{14B5F884-A02B-4483-B433-07533CFB58D3}" srcOrd="1" destOrd="0" presId="urn:microsoft.com/office/officeart/2005/8/layout/vList2"/>
    <dgm:cxn modelId="{0A70EEB3-4C29-4F18-8943-9DC7001C9D91}" type="presParOf" srcId="{D40C118E-50E6-4BBA-B9F2-BCEE673BA6F3}" destId="{BB94EC8F-46FA-4D78-8C41-A3BEA9CB7A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EB6CD7-FD5A-4932-8629-E2664C011E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FF52690-80AD-47EA-BB22-BD976F34FE08}">
      <dgm:prSet/>
      <dgm:spPr/>
      <dgm:t>
        <a:bodyPr/>
        <a:lstStyle/>
        <a:p>
          <a:pPr rtl="0"/>
          <a:r>
            <a:rPr lang="en-GB"/>
            <a:t>Pop lwc !!  </a:t>
          </a:r>
        </a:p>
      </dgm:t>
    </dgm:pt>
    <dgm:pt modelId="{8755062B-C9FD-4100-968C-6CD1427D20DB}" type="parTrans" cxnId="{16BB39AF-84DB-48AF-A3ED-D68DD749FF29}">
      <dgm:prSet/>
      <dgm:spPr/>
      <dgm:t>
        <a:bodyPr/>
        <a:lstStyle/>
        <a:p>
          <a:endParaRPr lang="en-US"/>
        </a:p>
      </dgm:t>
    </dgm:pt>
    <dgm:pt modelId="{B2F5E40B-B620-43E4-ADD3-584BFA1A0193}" type="sibTrans" cxnId="{16BB39AF-84DB-48AF-A3ED-D68DD749FF29}">
      <dgm:prSet/>
      <dgm:spPr/>
      <dgm:t>
        <a:bodyPr/>
        <a:lstStyle/>
        <a:p>
          <a:endParaRPr lang="en-US"/>
        </a:p>
      </dgm:t>
    </dgm:pt>
    <dgm:pt modelId="{2ECD4FB4-DE24-45DC-AC8E-BFDED1DC877F}">
      <dgm:prSet/>
      <dgm:spPr/>
      <dgm:t>
        <a:bodyPr/>
        <a:lstStyle/>
        <a:p>
          <a:pPr rtl="0"/>
          <a:r>
            <a:rPr lang="en-GB"/>
            <a:t>Good luck!!</a:t>
          </a:r>
        </a:p>
      </dgm:t>
    </dgm:pt>
    <dgm:pt modelId="{D73B36DB-0DDA-4B3F-9E1A-AF14E31AA923}" type="parTrans" cxnId="{644FD9B4-D47A-4621-9E5F-F11902E3CD59}">
      <dgm:prSet/>
      <dgm:spPr/>
      <dgm:t>
        <a:bodyPr/>
        <a:lstStyle/>
        <a:p>
          <a:endParaRPr lang="en-US"/>
        </a:p>
      </dgm:t>
    </dgm:pt>
    <dgm:pt modelId="{E57D95BF-C1A1-4E4F-95A1-1FE7F4FC65F0}" type="sibTrans" cxnId="{644FD9B4-D47A-4621-9E5F-F11902E3CD59}">
      <dgm:prSet/>
      <dgm:spPr/>
      <dgm:t>
        <a:bodyPr/>
        <a:lstStyle/>
        <a:p>
          <a:endParaRPr lang="en-US"/>
        </a:p>
      </dgm:t>
    </dgm:pt>
    <dgm:pt modelId="{3D559E20-0500-4902-8136-184F9F10285A}" type="pres">
      <dgm:prSet presAssocID="{16EB6CD7-FD5A-4932-8629-E2664C011E1C}" presName="diagram" presStyleCnt="0">
        <dgm:presLayoutVars>
          <dgm:dir/>
          <dgm:resizeHandles val="exact"/>
        </dgm:presLayoutVars>
      </dgm:prSet>
      <dgm:spPr/>
    </dgm:pt>
    <dgm:pt modelId="{D0BD3224-AC86-425F-9812-35C4262FA961}" type="pres">
      <dgm:prSet presAssocID="{EFF52690-80AD-47EA-BB22-BD976F34FE08}" presName="node" presStyleLbl="node1" presStyleIdx="0" presStyleCnt="2">
        <dgm:presLayoutVars>
          <dgm:bulletEnabled val="1"/>
        </dgm:presLayoutVars>
      </dgm:prSet>
      <dgm:spPr/>
    </dgm:pt>
    <dgm:pt modelId="{C29EB86A-FF56-4A8D-8860-7352E81797E3}" type="pres">
      <dgm:prSet presAssocID="{B2F5E40B-B620-43E4-ADD3-584BFA1A0193}" presName="sibTrans" presStyleCnt="0"/>
      <dgm:spPr/>
    </dgm:pt>
    <dgm:pt modelId="{58DECB7C-A76E-43FE-B01C-C1FC63EB985E}" type="pres">
      <dgm:prSet presAssocID="{2ECD4FB4-DE24-45DC-AC8E-BFDED1DC877F}" presName="node" presStyleLbl="node1" presStyleIdx="1" presStyleCnt="2">
        <dgm:presLayoutVars>
          <dgm:bulletEnabled val="1"/>
        </dgm:presLayoutVars>
      </dgm:prSet>
      <dgm:spPr/>
    </dgm:pt>
  </dgm:ptLst>
  <dgm:cxnLst>
    <dgm:cxn modelId="{BE70773A-2B00-4B65-A204-4759FCBEF7FD}" type="presOf" srcId="{16EB6CD7-FD5A-4932-8629-E2664C011E1C}" destId="{3D559E20-0500-4902-8136-184F9F10285A}" srcOrd="0" destOrd="0" presId="urn:microsoft.com/office/officeart/2005/8/layout/default"/>
    <dgm:cxn modelId="{DD727065-C0CC-4948-9CF4-1FCFF6D29026}" type="presOf" srcId="{EFF52690-80AD-47EA-BB22-BD976F34FE08}" destId="{D0BD3224-AC86-425F-9812-35C4262FA961}" srcOrd="0" destOrd="0" presId="urn:microsoft.com/office/officeart/2005/8/layout/default"/>
    <dgm:cxn modelId="{16BB39AF-84DB-48AF-A3ED-D68DD749FF29}" srcId="{16EB6CD7-FD5A-4932-8629-E2664C011E1C}" destId="{EFF52690-80AD-47EA-BB22-BD976F34FE08}" srcOrd="0" destOrd="0" parTransId="{8755062B-C9FD-4100-968C-6CD1427D20DB}" sibTransId="{B2F5E40B-B620-43E4-ADD3-584BFA1A0193}"/>
    <dgm:cxn modelId="{644FD9B4-D47A-4621-9E5F-F11902E3CD59}" srcId="{16EB6CD7-FD5A-4932-8629-E2664C011E1C}" destId="{2ECD4FB4-DE24-45DC-AC8E-BFDED1DC877F}" srcOrd="1" destOrd="0" parTransId="{D73B36DB-0DDA-4B3F-9E1A-AF14E31AA923}" sibTransId="{E57D95BF-C1A1-4E4F-95A1-1FE7F4FC65F0}"/>
    <dgm:cxn modelId="{1EF251DC-B818-4F0C-9126-A4DC2E66202E}" type="presOf" srcId="{2ECD4FB4-DE24-45DC-AC8E-BFDED1DC877F}" destId="{58DECB7C-A76E-43FE-B01C-C1FC63EB985E}" srcOrd="0" destOrd="0" presId="urn:microsoft.com/office/officeart/2005/8/layout/default"/>
    <dgm:cxn modelId="{9531950F-EB41-4CC6-B439-C796B7A1BC0F}" type="presParOf" srcId="{3D559E20-0500-4902-8136-184F9F10285A}" destId="{D0BD3224-AC86-425F-9812-35C4262FA961}" srcOrd="0" destOrd="0" presId="urn:microsoft.com/office/officeart/2005/8/layout/default"/>
    <dgm:cxn modelId="{500291E6-60DA-4867-AC1C-7DD29E2BD092}" type="presParOf" srcId="{3D559E20-0500-4902-8136-184F9F10285A}" destId="{C29EB86A-FF56-4A8D-8860-7352E81797E3}" srcOrd="1" destOrd="0" presId="urn:microsoft.com/office/officeart/2005/8/layout/default"/>
    <dgm:cxn modelId="{B124D597-363B-4B28-A0DF-3FC6C8D2AA92}" type="presParOf" srcId="{3D559E20-0500-4902-8136-184F9F10285A}" destId="{58DECB7C-A76E-43FE-B01C-C1FC63EB985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5D7C-4BF3-4AF1-B7F2-EEC17130B939}">
      <dsp:nvSpPr>
        <dsp:cNvPr id="0" name=""/>
        <dsp:cNvSpPr/>
      </dsp:nvSpPr>
      <dsp:spPr>
        <a:xfrm>
          <a:off x="0" y="84715"/>
          <a:ext cx="4040188"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Empirical Study Literature Review </a:t>
          </a:r>
          <a:endParaRPr lang="en-GB" sz="2100" kern="1200" dirty="0"/>
        </a:p>
      </dsp:txBody>
      <dsp:txXfrm>
        <a:off x="24588" y="109303"/>
        <a:ext cx="3991012"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79CD2-0391-40E4-AFE4-BD4B50C8D050}">
      <dsp:nvSpPr>
        <dsp:cNvPr id="0" name=""/>
        <dsp:cNvSpPr/>
      </dsp:nvSpPr>
      <dsp:spPr>
        <a:xfrm>
          <a:off x="0" y="32061"/>
          <a:ext cx="4041775"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Systematic Literature Review </a:t>
          </a:r>
          <a:endParaRPr lang="en-GB" sz="2400" kern="1200"/>
        </a:p>
      </dsp:txBody>
      <dsp:txXfrm>
        <a:off x="28100" y="60161"/>
        <a:ext cx="3985575" cy="519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CB469-ED33-44D3-AC96-DD72BB9F87B3}">
      <dsp:nvSpPr>
        <dsp:cNvPr id="0" name=""/>
        <dsp:cNvSpPr/>
      </dsp:nvSpPr>
      <dsp:spPr>
        <a:xfrm>
          <a:off x="0" y="107879"/>
          <a:ext cx="3867150" cy="359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If you have not completed a draft, forward what you have done and ask your supervisor for specific feedback on the sections yet to complete to support you over the Easter period (as they may not be available at that time).</a:t>
          </a:r>
        </a:p>
      </dsp:txBody>
      <dsp:txXfrm>
        <a:off x="175456" y="283335"/>
        <a:ext cx="3516238" cy="3243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187F9-EF21-44B6-AB7B-47A22D89032E}">
      <dsp:nvSpPr>
        <dsp:cNvPr id="0" name=""/>
        <dsp:cNvSpPr/>
      </dsp:nvSpPr>
      <dsp:spPr>
        <a:xfrm>
          <a:off x="0" y="5741"/>
          <a:ext cx="8119814" cy="105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Gwnewch</a:t>
          </a:r>
          <a:r>
            <a:rPr lang="en-GB" sz="1900" kern="1200" dirty="0"/>
            <a:t> </a:t>
          </a:r>
          <a:r>
            <a:rPr lang="en-GB" sz="1900" kern="1200" dirty="0" err="1"/>
            <a:t>yn</a:t>
          </a:r>
          <a:r>
            <a:rPr lang="en-GB" sz="1900" kern="1200" dirty="0"/>
            <a:t> </a:t>
          </a:r>
          <a:r>
            <a:rPr lang="en-GB" sz="1900" kern="1200" dirty="0" err="1"/>
            <a:t>siŵr</a:t>
          </a:r>
          <a:r>
            <a:rPr lang="en-GB" sz="1900" kern="1200" dirty="0"/>
            <a:t> </a:t>
          </a:r>
          <a:r>
            <a:rPr lang="en-GB" sz="1900" kern="1200" dirty="0" err="1"/>
            <a:t>ei</a:t>
          </a:r>
          <a:r>
            <a:rPr lang="en-GB" sz="1900" kern="1200" dirty="0"/>
            <a:t> </a:t>
          </a:r>
          <a:r>
            <a:rPr lang="en-GB" sz="1900" kern="1200" dirty="0" err="1"/>
            <a:t>fod</a:t>
          </a:r>
          <a:r>
            <a:rPr lang="en-GB" sz="1900" kern="1200" dirty="0"/>
            <a:t> </a:t>
          </a:r>
          <a:r>
            <a:rPr lang="en-GB" sz="1900" kern="1200" dirty="0" err="1"/>
            <a:t>wedi'i</a:t>
          </a:r>
          <a:r>
            <a:rPr lang="en-GB" sz="1900" kern="1200" dirty="0"/>
            <a:t> </a:t>
          </a:r>
          <a:r>
            <a:rPr lang="en-GB" sz="1900" kern="1200" dirty="0" err="1"/>
            <a:t>fformatio'n</a:t>
          </a:r>
          <a:r>
            <a:rPr lang="en-GB" sz="1900" kern="1200" dirty="0"/>
            <a:t> </a:t>
          </a:r>
          <a:r>
            <a:rPr lang="en-GB" sz="1900" kern="1200" dirty="0" err="1"/>
            <a:t>gywir</a:t>
          </a:r>
          <a:endParaRPr lang="en-GB" sz="1900" kern="1200" dirty="0"/>
        </a:p>
      </dsp:txBody>
      <dsp:txXfrm>
        <a:off x="51444" y="57185"/>
        <a:ext cx="8016926" cy="950952"/>
      </dsp:txXfrm>
    </dsp:sp>
    <dsp:sp modelId="{14B5F884-A02B-4483-B433-07533CFB58D3}">
      <dsp:nvSpPr>
        <dsp:cNvPr id="0" name=""/>
        <dsp:cNvSpPr/>
      </dsp:nvSpPr>
      <dsp:spPr>
        <a:xfrm>
          <a:off x="0" y="1059582"/>
          <a:ext cx="8119814" cy="2005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780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b="1" kern="1200" dirty="0" err="1"/>
            <a:t>Tudalen</a:t>
          </a:r>
          <a:r>
            <a:rPr lang="en-GB" sz="1500" b="1" kern="1200" dirty="0"/>
            <a:t> </a:t>
          </a:r>
          <a:r>
            <a:rPr lang="en-GB" sz="1500" b="1" kern="1200" dirty="0" err="1"/>
            <a:t>deitl</a:t>
          </a:r>
          <a:r>
            <a:rPr lang="en-GB" sz="1500" b="1" kern="1200" dirty="0"/>
            <a:t>: </a:t>
          </a:r>
          <a:r>
            <a:rPr lang="en-GB" sz="1500" b="1" kern="1200" dirty="0" err="1"/>
            <a:t>teitl</a:t>
          </a:r>
          <a:r>
            <a:rPr lang="en-GB" sz="1500" b="1" kern="1200" dirty="0"/>
            <a:t> diss, </a:t>
          </a:r>
          <a:r>
            <a:rPr lang="en-GB" sz="1500" b="1" kern="1200" dirty="0" err="1"/>
            <a:t>eich</a:t>
          </a:r>
          <a:r>
            <a:rPr lang="en-GB" sz="1500" b="1" kern="1200" dirty="0"/>
            <a:t> </a:t>
          </a:r>
          <a:r>
            <a:rPr lang="en-GB" sz="1500" b="1" kern="1200" dirty="0" err="1"/>
            <a:t>enw</a:t>
          </a:r>
          <a:r>
            <a:rPr lang="en-GB" sz="1500" b="1" kern="1200" dirty="0"/>
            <a:t> a PCYDDS, </a:t>
          </a:r>
          <a:r>
            <a:rPr lang="en-GB" sz="1500" b="1" kern="1200" dirty="0" err="1"/>
            <a:t>dyddiad</a:t>
          </a:r>
          <a:r>
            <a:rPr lang="en-GB" sz="1500" b="1" kern="1200" dirty="0"/>
            <a:t>.</a:t>
          </a:r>
          <a:endParaRPr lang="en-GB" sz="1500" kern="1200" dirty="0"/>
        </a:p>
        <a:p>
          <a:pPr marL="114300" lvl="1" indent="-114300" algn="l" defTabSz="666750">
            <a:lnSpc>
              <a:spcPct val="90000"/>
            </a:lnSpc>
            <a:spcBef>
              <a:spcPct val="0"/>
            </a:spcBef>
            <a:spcAft>
              <a:spcPct val="20000"/>
            </a:spcAft>
            <a:buChar char="•"/>
          </a:pPr>
          <a:r>
            <a:rPr lang="en-GB" sz="1500" b="1" kern="1200" dirty="0"/>
            <a:t>tudalen cynnwys</a:t>
          </a:r>
        </a:p>
        <a:p>
          <a:pPr marL="114300" lvl="1" indent="-114300" algn="l" defTabSz="666750">
            <a:lnSpc>
              <a:spcPct val="90000"/>
            </a:lnSpc>
            <a:spcBef>
              <a:spcPct val="0"/>
            </a:spcBef>
            <a:spcAft>
              <a:spcPct val="20000"/>
            </a:spcAft>
            <a:buChar char="•"/>
          </a:pPr>
          <a:r>
            <a:rPr lang="en-GB" sz="1500" b="1" kern="1200" dirty="0"/>
            <a:t>gallwch gynnwys cydnabyddiaethau</a:t>
          </a:r>
        </a:p>
        <a:p>
          <a:pPr marL="114300" lvl="1" indent="-114300" algn="l" defTabSz="666750">
            <a:lnSpc>
              <a:spcPct val="90000"/>
            </a:lnSpc>
            <a:spcBef>
              <a:spcPct val="0"/>
            </a:spcBef>
            <a:spcAft>
              <a:spcPct val="20000"/>
            </a:spcAft>
            <a:buChar char="•"/>
          </a:pPr>
          <a:r>
            <a:rPr lang="en-GB" sz="1500" b="1" kern="1200" dirty="0"/>
            <a:t>Dylai gynnwys crynodeb byr, dim mwy na hanner tudalen A4 (crynodeb cryno o'ch gwaith, a chanfyddiadau allweddol)</a:t>
          </a:r>
        </a:p>
        <a:p>
          <a:pPr marL="114300" lvl="1" indent="-114300" algn="l" defTabSz="666750">
            <a:lnSpc>
              <a:spcPct val="90000"/>
            </a:lnSpc>
            <a:spcBef>
              <a:spcPct val="0"/>
            </a:spcBef>
            <a:spcAft>
              <a:spcPct val="20000"/>
            </a:spcAft>
            <a:buChar char="•"/>
          </a:pPr>
          <a:r>
            <a:rPr lang="da-DK" sz="1500" b="1" kern="1200" dirty="0"/>
            <a:t>Rhaid i chi hefyd gydnabod eich defnydd os AI</a:t>
          </a:r>
          <a:endParaRPr lang="en-GB" sz="1500" b="1" kern="1200" dirty="0"/>
        </a:p>
        <a:p>
          <a:pPr marL="228600" lvl="2" indent="-114300" algn="l" defTabSz="666750">
            <a:lnSpc>
              <a:spcPct val="90000"/>
            </a:lnSpc>
            <a:spcBef>
              <a:spcPct val="0"/>
            </a:spcBef>
            <a:spcAft>
              <a:spcPct val="20000"/>
            </a:spcAft>
            <a:buChar char="•"/>
          </a:pPr>
          <a:r>
            <a:rPr lang="en-GB" sz="1500" kern="1200" dirty="0">
              <a:hlinkClick xmlns:r="http://schemas.openxmlformats.org/officeDocument/2006/relationships" r:id="rId1"/>
            </a:rPr>
            <a:t>	AI Acknowledgement Guidance.pdf</a:t>
          </a:r>
          <a:endParaRPr lang="en-GB" sz="1500" b="1" kern="1200" dirty="0"/>
        </a:p>
        <a:p>
          <a:pPr marL="342900" lvl="3" indent="-114300" algn="l" defTabSz="666750">
            <a:lnSpc>
              <a:spcPct val="90000"/>
            </a:lnSpc>
            <a:spcBef>
              <a:spcPct val="0"/>
            </a:spcBef>
            <a:spcAft>
              <a:spcPct val="20000"/>
            </a:spcAft>
            <a:buChar char="•"/>
          </a:pPr>
          <a:r>
            <a:rPr lang="en-GB" sz="1500" kern="1200" dirty="0">
              <a:hlinkClick xmlns:r="http://schemas.openxmlformats.org/officeDocument/2006/relationships" r:id="rId2"/>
            </a:rPr>
            <a:t>	https://youtu.be/KWHB9wghZ4w</a:t>
          </a:r>
          <a:r>
            <a:rPr lang="en-GB" sz="1500" kern="1200" dirty="0"/>
            <a:t> </a:t>
          </a:r>
        </a:p>
      </dsp:txBody>
      <dsp:txXfrm>
        <a:off x="0" y="1059582"/>
        <a:ext cx="8119814" cy="2005830"/>
      </dsp:txXfrm>
    </dsp:sp>
    <dsp:sp modelId="{BB94EC8F-46FA-4D78-8C41-A3BEA9CB7A87}">
      <dsp:nvSpPr>
        <dsp:cNvPr id="0" name=""/>
        <dsp:cNvSpPr/>
      </dsp:nvSpPr>
      <dsp:spPr>
        <a:xfrm>
          <a:off x="0" y="3065412"/>
          <a:ext cx="8119814" cy="105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Gwnewch</a:t>
          </a:r>
          <a:r>
            <a:rPr lang="en-GB" sz="1900" kern="1200" dirty="0"/>
            <a:t> </a:t>
          </a:r>
          <a:r>
            <a:rPr lang="en-GB" sz="1900" kern="1200" dirty="0" err="1"/>
            <a:t>yn</a:t>
          </a:r>
          <a:r>
            <a:rPr lang="en-GB" sz="1900" kern="1200" dirty="0"/>
            <a:t> </a:t>
          </a:r>
          <a:r>
            <a:rPr lang="en-GB" sz="1900" kern="1200" dirty="0" err="1"/>
            <a:t>siŵr</a:t>
          </a:r>
          <a:r>
            <a:rPr lang="en-GB" sz="1900" kern="1200" dirty="0"/>
            <a:t> </a:t>
          </a:r>
          <a:r>
            <a:rPr lang="en-GB" sz="1900" kern="1200" dirty="0" err="1"/>
            <a:t>eich</a:t>
          </a:r>
          <a:r>
            <a:rPr lang="en-GB" sz="1900" kern="1200" dirty="0"/>
            <a:t> bod </a:t>
          </a:r>
          <a:r>
            <a:rPr lang="en-GB" sz="1900" kern="1200" dirty="0" err="1"/>
            <a:t>yn</a:t>
          </a:r>
          <a:r>
            <a:rPr lang="en-GB" sz="1900" kern="1200" dirty="0"/>
            <a:t> </a:t>
          </a:r>
          <a:r>
            <a:rPr lang="en-GB" sz="1900" kern="1200" dirty="0" err="1"/>
            <a:t>cynnwys</a:t>
          </a:r>
          <a:r>
            <a:rPr lang="en-GB" sz="1900" kern="1200" dirty="0"/>
            <a:t> y </a:t>
          </a:r>
          <a:r>
            <a:rPr lang="en-GB" sz="1900" kern="1200" dirty="0" err="1"/>
            <a:t>Ffurflen</a:t>
          </a:r>
          <a:r>
            <a:rPr lang="en-GB" sz="1900" kern="1200" dirty="0"/>
            <a:t> </a:t>
          </a:r>
          <a:r>
            <a:rPr lang="en-GB" sz="1900" kern="1200" dirty="0" err="1"/>
            <a:t>Ddatganiad</a:t>
          </a:r>
          <a:r>
            <a:rPr lang="en-GB" sz="1900" kern="1200" dirty="0"/>
            <a:t> </a:t>
          </a:r>
          <a:r>
            <a:rPr lang="en-GB" sz="1900" kern="1200" dirty="0" err="1"/>
            <a:t>yn</a:t>
          </a:r>
          <a:r>
            <a:rPr lang="en-GB" sz="1900" kern="1200" dirty="0"/>
            <a:t> </a:t>
          </a:r>
          <a:r>
            <a:rPr lang="en-GB" sz="1900" kern="1200" dirty="0" err="1"/>
            <a:t>eich</a:t>
          </a:r>
          <a:r>
            <a:rPr lang="en-GB" sz="1900" kern="1200" dirty="0"/>
            <a:t> </a:t>
          </a:r>
          <a:r>
            <a:rPr lang="en-GB" sz="1900" kern="1200" dirty="0" err="1"/>
            <a:t>Traethawd</a:t>
          </a:r>
          <a:r>
            <a:rPr lang="en-GB" sz="1900" kern="1200" dirty="0"/>
            <a:t> Hir, a </a:t>
          </a:r>
          <a:r>
            <a:rPr lang="en-GB" sz="1900" kern="1200" dirty="0" err="1"/>
            <a:t>geir</a:t>
          </a:r>
          <a:r>
            <a:rPr lang="en-GB" sz="1900" kern="1200" dirty="0"/>
            <a:t> </a:t>
          </a:r>
          <a:r>
            <a:rPr lang="en-GB" sz="1900" kern="1200" dirty="0" err="1"/>
            <a:t>ar</a:t>
          </a:r>
          <a:r>
            <a:rPr lang="en-GB" sz="1900" kern="1200" dirty="0"/>
            <a:t> Moodle ac </a:t>
          </a:r>
          <a:r>
            <a:rPr lang="en-GB" sz="1900" kern="1200" dirty="0" err="1"/>
            <a:t>yn</a:t>
          </a:r>
          <a:r>
            <a:rPr lang="en-GB" sz="1900" kern="1200" dirty="0"/>
            <a:t> y </a:t>
          </a:r>
          <a:r>
            <a:rPr lang="en-GB" sz="1900" kern="1200" dirty="0" err="1"/>
            <a:t>Llawlyfr</a:t>
          </a:r>
          <a:r>
            <a:rPr lang="en-GB" sz="1900" kern="1200" dirty="0"/>
            <a:t>. </a:t>
          </a:r>
          <a:r>
            <a:rPr lang="en-GB" sz="1900" kern="1200" dirty="0" err="1"/>
            <a:t>Gallwch</a:t>
          </a:r>
          <a:r>
            <a:rPr lang="en-GB" sz="1900" kern="1200" dirty="0"/>
            <a:t> </a:t>
          </a:r>
          <a:r>
            <a:rPr lang="en-GB" sz="1900" kern="1200" dirty="0" err="1"/>
            <a:t>ei</a:t>
          </a:r>
          <a:r>
            <a:rPr lang="en-GB" sz="1900" kern="1200" dirty="0"/>
            <a:t> </a:t>
          </a:r>
          <a:r>
            <a:rPr lang="en-GB" sz="1900" kern="1200" dirty="0" err="1"/>
            <a:t>gopïo</a:t>
          </a:r>
          <a:r>
            <a:rPr lang="en-GB" sz="1900" kern="1200" dirty="0"/>
            <a:t> </a:t>
          </a:r>
          <a:r>
            <a:rPr lang="en-GB" sz="1900" kern="1200" dirty="0" err="1"/>
            <a:t>a'i</a:t>
          </a:r>
          <a:r>
            <a:rPr lang="en-GB" sz="1900" kern="1200" dirty="0"/>
            <a:t> </a:t>
          </a:r>
          <a:r>
            <a:rPr lang="en-GB" sz="1900" kern="1200" dirty="0" err="1"/>
            <a:t>gludo</a:t>
          </a:r>
          <a:r>
            <a:rPr lang="en-GB" sz="1900" kern="1200" dirty="0"/>
            <a:t> a </a:t>
          </a:r>
          <a:r>
            <a:rPr lang="en-GB" sz="1900" kern="1200" dirty="0" err="1"/>
            <a:t>sicrhau</a:t>
          </a:r>
          <a:r>
            <a:rPr lang="en-GB" sz="1900" kern="1200" dirty="0"/>
            <a:t> </a:t>
          </a:r>
          <a:r>
            <a:rPr lang="en-GB" sz="1900" kern="1200" dirty="0" err="1"/>
            <a:t>eich</a:t>
          </a:r>
          <a:r>
            <a:rPr lang="en-GB" sz="1900" kern="1200" dirty="0"/>
            <a:t> bod </a:t>
          </a:r>
          <a:r>
            <a:rPr lang="en-GB" sz="1900" kern="1200" dirty="0" err="1"/>
            <a:t>yn</a:t>
          </a:r>
          <a:r>
            <a:rPr lang="en-GB" sz="1900" kern="1200" dirty="0"/>
            <a:t> </a:t>
          </a:r>
          <a:r>
            <a:rPr lang="en-GB" sz="1900" kern="1200" dirty="0" err="1"/>
            <a:t>ei</a:t>
          </a:r>
          <a:r>
            <a:rPr lang="en-GB" sz="1900" kern="1200" dirty="0"/>
            <a:t> </a:t>
          </a:r>
          <a:r>
            <a:rPr lang="en-GB" sz="1900" kern="1200" dirty="0" err="1"/>
            <a:t>lofnodi</a:t>
          </a:r>
          <a:endParaRPr lang="en-GB" sz="1900" kern="1200" dirty="0"/>
        </a:p>
      </dsp:txBody>
      <dsp:txXfrm>
        <a:off x="51444" y="3116856"/>
        <a:ext cx="8016926" cy="9509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187F9-EF21-44B6-AB7B-47A22D89032E}">
      <dsp:nvSpPr>
        <dsp:cNvPr id="0" name=""/>
        <dsp:cNvSpPr/>
      </dsp:nvSpPr>
      <dsp:spPr>
        <a:xfrm>
          <a:off x="0" y="21691"/>
          <a:ext cx="8119814"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Ensure it is formatted appropriately with </a:t>
          </a:r>
        </a:p>
      </dsp:txBody>
      <dsp:txXfrm>
        <a:off x="54152" y="75843"/>
        <a:ext cx="8011510" cy="1001002"/>
      </dsp:txXfrm>
    </dsp:sp>
    <dsp:sp modelId="{14B5F884-A02B-4483-B433-07533CFB58D3}">
      <dsp:nvSpPr>
        <dsp:cNvPr id="0" name=""/>
        <dsp:cNvSpPr/>
      </dsp:nvSpPr>
      <dsp:spPr>
        <a:xfrm>
          <a:off x="0" y="1130997"/>
          <a:ext cx="8119814" cy="186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7804"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b="1" kern="1200" dirty="0"/>
            <a:t>A title page:  </a:t>
          </a:r>
          <a:r>
            <a:rPr lang="en-GB" sz="1600" kern="1200" dirty="0"/>
            <a:t>diss title, your name and UWTSD, date. </a:t>
          </a:r>
        </a:p>
        <a:p>
          <a:pPr marL="171450" lvl="1" indent="-171450" algn="l" defTabSz="711200">
            <a:lnSpc>
              <a:spcPct val="90000"/>
            </a:lnSpc>
            <a:spcBef>
              <a:spcPct val="0"/>
            </a:spcBef>
            <a:spcAft>
              <a:spcPct val="20000"/>
            </a:spcAft>
            <a:buChar char="•"/>
          </a:pPr>
          <a:r>
            <a:rPr lang="en-GB" sz="1600" b="1" kern="1200" dirty="0"/>
            <a:t>a contents page </a:t>
          </a:r>
        </a:p>
        <a:p>
          <a:pPr marL="171450" lvl="1" indent="-171450" algn="l" defTabSz="711200">
            <a:lnSpc>
              <a:spcPct val="90000"/>
            </a:lnSpc>
            <a:spcBef>
              <a:spcPct val="0"/>
            </a:spcBef>
            <a:spcAft>
              <a:spcPct val="20000"/>
            </a:spcAft>
            <a:buChar char="•"/>
          </a:pPr>
          <a:r>
            <a:rPr lang="en-GB" sz="1600" b="1" kern="1200" dirty="0"/>
            <a:t>you can include acknowledgments </a:t>
          </a:r>
        </a:p>
        <a:p>
          <a:pPr marL="171450" lvl="1" indent="-171450" algn="l" defTabSz="711200">
            <a:lnSpc>
              <a:spcPct val="90000"/>
            </a:lnSpc>
            <a:spcBef>
              <a:spcPct val="0"/>
            </a:spcBef>
            <a:spcAft>
              <a:spcPct val="20000"/>
            </a:spcAft>
            <a:buChar char="•"/>
          </a:pPr>
          <a:r>
            <a:rPr lang="en-GB" sz="1600" kern="1200" dirty="0"/>
            <a:t>It should contain a  </a:t>
          </a:r>
          <a:r>
            <a:rPr lang="en-GB" sz="1600" b="1" kern="1200" dirty="0"/>
            <a:t>short abstract, no more than half an A4 page </a:t>
          </a:r>
          <a:r>
            <a:rPr lang="en-GB" sz="1600" kern="1200" dirty="0"/>
            <a:t>(a succinct summary of your work, and key findings) </a:t>
          </a:r>
        </a:p>
        <a:p>
          <a:pPr marL="171450" lvl="1" indent="-171450" algn="l" defTabSz="711200">
            <a:lnSpc>
              <a:spcPct val="90000"/>
            </a:lnSpc>
            <a:spcBef>
              <a:spcPct val="0"/>
            </a:spcBef>
            <a:spcAft>
              <a:spcPct val="20000"/>
            </a:spcAft>
            <a:buChar char="•"/>
          </a:pPr>
          <a:r>
            <a:rPr lang="en-GB" sz="1600" kern="1200" dirty="0"/>
            <a:t>You must also Acknowledge your use if AI  : </a:t>
          </a:r>
          <a:r>
            <a:rPr lang="en-GB" sz="1600" kern="1200" dirty="0">
              <a:hlinkClick xmlns:r="http://schemas.openxmlformats.org/officeDocument/2006/relationships" r:id="rId1"/>
            </a:rPr>
            <a:t>AI Acknowledgement Guidance.pdf</a:t>
          </a:r>
          <a:endParaRPr lang="en-GB" sz="1600" kern="1200" dirty="0"/>
        </a:p>
        <a:p>
          <a:pPr marL="342900" lvl="2" indent="-171450" algn="l" defTabSz="711200">
            <a:lnSpc>
              <a:spcPct val="90000"/>
            </a:lnSpc>
            <a:spcBef>
              <a:spcPct val="0"/>
            </a:spcBef>
            <a:spcAft>
              <a:spcPct val="20000"/>
            </a:spcAft>
            <a:buChar char="•"/>
          </a:pPr>
          <a:r>
            <a:rPr lang="en-GB" sz="1600" kern="1200" dirty="0">
              <a:hlinkClick xmlns:r="http://schemas.openxmlformats.org/officeDocument/2006/relationships" r:id="rId2"/>
            </a:rPr>
            <a:t>https://youtu.be/KWHB9wghZ4w</a:t>
          </a:r>
          <a:r>
            <a:rPr lang="en-GB" sz="1600" kern="1200" dirty="0"/>
            <a:t> </a:t>
          </a:r>
        </a:p>
      </dsp:txBody>
      <dsp:txXfrm>
        <a:off x="0" y="1130997"/>
        <a:ext cx="8119814" cy="1863000"/>
      </dsp:txXfrm>
    </dsp:sp>
    <dsp:sp modelId="{BB94EC8F-46FA-4D78-8C41-A3BEA9CB7A87}">
      <dsp:nvSpPr>
        <dsp:cNvPr id="0" name=""/>
        <dsp:cNvSpPr/>
      </dsp:nvSpPr>
      <dsp:spPr>
        <a:xfrm>
          <a:off x="0" y="2993997"/>
          <a:ext cx="8119814"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Ensure you include the </a:t>
          </a:r>
          <a:r>
            <a:rPr lang="en-GB" sz="2000" b="1" i="1" kern="1200"/>
            <a:t>Declaration Form </a:t>
          </a:r>
          <a:r>
            <a:rPr lang="en-GB" sz="2000" kern="1200"/>
            <a:t>in your Dissertation, found on Moodle and in the Handbook. You can copy and paste it and ensure you sign it </a:t>
          </a:r>
        </a:p>
      </dsp:txBody>
      <dsp:txXfrm>
        <a:off x="54152" y="3048149"/>
        <a:ext cx="8011510" cy="1001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D3224-AC86-425F-9812-35C4262FA961}">
      <dsp:nvSpPr>
        <dsp:cNvPr id="0" name=""/>
        <dsp:cNvSpPr/>
      </dsp:nvSpPr>
      <dsp:spPr>
        <a:xfrm>
          <a:off x="468287" y="126"/>
          <a:ext cx="2930574" cy="1758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en-GB" sz="4900" kern="1200"/>
            <a:t>Pop lwc !!  </a:t>
          </a:r>
        </a:p>
      </dsp:txBody>
      <dsp:txXfrm>
        <a:off x="468287" y="126"/>
        <a:ext cx="2930574" cy="1758344"/>
      </dsp:txXfrm>
    </dsp:sp>
    <dsp:sp modelId="{58DECB7C-A76E-43FE-B01C-C1FC63EB985E}">
      <dsp:nvSpPr>
        <dsp:cNvPr id="0" name=""/>
        <dsp:cNvSpPr/>
      </dsp:nvSpPr>
      <dsp:spPr>
        <a:xfrm>
          <a:off x="468287" y="2051528"/>
          <a:ext cx="2930574" cy="1758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en-GB" sz="4900" kern="1200"/>
            <a:t>Good luck!!</a:t>
          </a:r>
        </a:p>
      </dsp:txBody>
      <dsp:txXfrm>
        <a:off x="468287" y="2051528"/>
        <a:ext cx="2930574" cy="17583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18/03/2025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6300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7371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332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8506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991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4231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8000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2359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525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675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57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89003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41975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0.xml"/><Relationship Id="rId7" Type="http://schemas.openxmlformats.org/officeDocument/2006/relationships/theme" Target="../theme/theme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203497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0284765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96655636"/>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3/18/2025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9332110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jpeg"/><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hyperlink" Target="https://www.uwtsd.ac.uk/about/governance-and-management/procedures-academic-appeals-complaints-and-other-student-cases"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7.jpeg"/><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fif"/><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305F41E-8E1E-4A2B-B712-2B316B0C171D}"/>
              </a:ext>
            </a:extLst>
          </p:cNvPr>
          <p:cNvSpPr>
            <a:spLocks noGrp="1"/>
          </p:cNvSpPr>
          <p:nvPr>
            <p:ph type="ctrTitle"/>
          </p:nvPr>
        </p:nvSpPr>
        <p:spPr/>
        <p:txBody>
          <a:bodyPr>
            <a:normAutofit fontScale="90000"/>
          </a:bodyPr>
          <a:lstStyle/>
          <a:p>
            <a:r>
              <a:rPr lang="en-GB" dirty="0" err="1"/>
              <a:t>Cyflwyno'ch</a:t>
            </a:r>
            <a:r>
              <a:rPr lang="en-GB" dirty="0"/>
              <a:t> </a:t>
            </a:r>
            <a:r>
              <a:rPr lang="en-GB" dirty="0" err="1"/>
              <a:t>Traethawd</a:t>
            </a:r>
            <a:r>
              <a:rPr lang="en-GB" dirty="0"/>
              <a:t> Hir/ </a:t>
            </a:r>
            <a:r>
              <a:rPr lang="en-GB" dirty="0">
                <a:solidFill>
                  <a:schemeClr val="accent1"/>
                </a:solidFill>
              </a:rPr>
              <a:t>Submitting your Dissertation </a:t>
            </a:r>
          </a:p>
        </p:txBody>
      </p:sp>
      <p:sp>
        <p:nvSpPr>
          <p:cNvPr id="3" name="Subtitle 2"/>
          <p:cNvSpPr>
            <a:spLocks noGrp="1"/>
          </p:cNvSpPr>
          <p:nvPr>
            <p:ph type="subTitle" idx="1"/>
          </p:nvPr>
        </p:nvSpPr>
        <p:spPr/>
        <p:txBody>
          <a:bodyPr/>
          <a:lstStyle/>
          <a:p>
            <a:r>
              <a:rPr lang="en-GB" dirty="0"/>
              <a:t>Session 4</a:t>
            </a:r>
          </a:p>
        </p:txBody>
      </p:sp>
    </p:spTree>
    <p:extLst>
      <p:ext uri="{BB962C8B-B14F-4D97-AF65-F5344CB8AC3E}">
        <p14:creationId xmlns:p14="http://schemas.microsoft.com/office/powerpoint/2010/main" val="144327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F56AB-548E-D5C1-E408-4207B94B93FD}"/>
              </a:ext>
            </a:extLst>
          </p:cNvPr>
          <p:cNvSpPr>
            <a:spLocks noGrp="1"/>
          </p:cNvSpPr>
          <p:nvPr>
            <p:ph type="title"/>
          </p:nvPr>
        </p:nvSpPr>
        <p:spPr/>
        <p:txBody>
          <a:bodyPr/>
          <a:lstStyle/>
          <a:p>
            <a:r>
              <a:rPr lang="en-GB" dirty="0" err="1"/>
              <a:t>Cyflwyno'ch</a:t>
            </a:r>
            <a:r>
              <a:rPr lang="en-GB" dirty="0"/>
              <a:t> </a:t>
            </a:r>
            <a:r>
              <a:rPr lang="en-GB" dirty="0" err="1"/>
              <a:t>Traethawd</a:t>
            </a:r>
            <a:r>
              <a:rPr lang="en-GB" dirty="0"/>
              <a:t> Hir </a:t>
            </a:r>
            <a:r>
              <a:rPr lang="en-GB" dirty="0">
                <a:solidFill>
                  <a:schemeClr val="accent1"/>
                </a:solidFill>
              </a:rPr>
              <a:t>Submitting your Dissertation </a:t>
            </a:r>
            <a:endParaRPr lang="en-GB" dirty="0"/>
          </a:p>
        </p:txBody>
      </p:sp>
      <p:sp>
        <p:nvSpPr>
          <p:cNvPr id="4" name="Content Placeholder 3">
            <a:extLst>
              <a:ext uri="{FF2B5EF4-FFF2-40B4-BE49-F238E27FC236}">
                <a16:creationId xmlns:a16="http://schemas.microsoft.com/office/drawing/2014/main" id="{5600C59A-F615-FA3F-B475-13B6FCD7DFE2}"/>
              </a:ext>
            </a:extLst>
          </p:cNvPr>
          <p:cNvSpPr>
            <a:spLocks noGrp="1"/>
          </p:cNvSpPr>
          <p:nvPr>
            <p:ph sz="half" idx="1"/>
          </p:nvPr>
        </p:nvSpPr>
        <p:spPr/>
        <p:txBody>
          <a:bodyPr/>
          <a:lstStyle/>
          <a:p>
            <a:r>
              <a:rPr lang="en-GB" dirty="0" err="1"/>
              <a:t>Trosolwg</a:t>
            </a:r>
            <a:r>
              <a:rPr lang="en-GB" dirty="0"/>
              <a:t> </a:t>
            </a:r>
            <a:r>
              <a:rPr lang="en-GB" dirty="0" err="1"/>
              <a:t>byr</a:t>
            </a:r>
            <a:r>
              <a:rPr lang="en-GB" dirty="0"/>
              <a:t> </a:t>
            </a:r>
            <a:r>
              <a:rPr lang="en-GB" dirty="0" err="1"/>
              <a:t>o'r</a:t>
            </a:r>
            <a:r>
              <a:rPr lang="en-GB" dirty="0"/>
              <a:t> broses </a:t>
            </a:r>
            <a:r>
              <a:rPr lang="en-GB" dirty="0" err="1"/>
              <a:t>gyflwyno</a:t>
            </a:r>
            <a:endParaRPr lang="en-GB" dirty="0"/>
          </a:p>
          <a:p>
            <a:r>
              <a:rPr lang="en-GB" dirty="0" err="1"/>
              <a:t>Trafodaeth</a:t>
            </a:r>
            <a:r>
              <a:rPr lang="en-GB" dirty="0"/>
              <a:t> / </a:t>
            </a:r>
            <a:r>
              <a:rPr lang="en-GB" dirty="0" err="1"/>
              <a:t>Cwestiynau</a:t>
            </a:r>
            <a:endParaRPr lang="en-GB" dirty="0"/>
          </a:p>
        </p:txBody>
      </p:sp>
      <p:sp>
        <p:nvSpPr>
          <p:cNvPr id="5" name="Content Placeholder 4">
            <a:extLst>
              <a:ext uri="{FF2B5EF4-FFF2-40B4-BE49-F238E27FC236}">
                <a16:creationId xmlns:a16="http://schemas.microsoft.com/office/drawing/2014/main" id="{AE5551EE-618E-76B3-A268-BB5B74B0B950}"/>
              </a:ext>
            </a:extLst>
          </p:cNvPr>
          <p:cNvSpPr>
            <a:spLocks noGrp="1"/>
          </p:cNvSpPr>
          <p:nvPr>
            <p:ph sz="half" idx="2"/>
          </p:nvPr>
        </p:nvSpPr>
        <p:spPr/>
        <p:txBody>
          <a:bodyPr/>
          <a:lstStyle/>
          <a:p>
            <a:r>
              <a:rPr lang="en-GB" dirty="0">
                <a:solidFill>
                  <a:schemeClr val="accent1"/>
                </a:solidFill>
              </a:rPr>
              <a:t>Brief overview of submission process </a:t>
            </a:r>
          </a:p>
          <a:p>
            <a:r>
              <a:rPr lang="en-GB" dirty="0">
                <a:solidFill>
                  <a:schemeClr val="accent1"/>
                </a:solidFill>
              </a:rPr>
              <a:t>Discussion / Questions</a:t>
            </a:r>
          </a:p>
          <a:p>
            <a:endParaRPr lang="en-GB" dirty="0">
              <a:solidFill>
                <a:schemeClr val="accent1"/>
              </a:solidFill>
            </a:endParaRPr>
          </a:p>
          <a:p>
            <a:endParaRPr lang="en-GB" dirty="0"/>
          </a:p>
        </p:txBody>
      </p:sp>
    </p:spTree>
    <p:extLst>
      <p:ext uri="{BB962C8B-B14F-4D97-AF65-F5344CB8AC3E}">
        <p14:creationId xmlns:p14="http://schemas.microsoft.com/office/powerpoint/2010/main" val="223701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87FA-A82B-29BC-E5BE-785D4D1767B5}"/>
              </a:ext>
            </a:extLst>
          </p:cNvPr>
          <p:cNvSpPr>
            <a:spLocks noGrp="1"/>
          </p:cNvSpPr>
          <p:nvPr>
            <p:ph type="title"/>
          </p:nvPr>
        </p:nvSpPr>
        <p:spPr/>
        <p:txBody>
          <a:bodyPr>
            <a:normAutofit fontScale="90000"/>
          </a:bodyPr>
          <a:lstStyle/>
          <a:p>
            <a:r>
              <a:rPr lang="en-GB" dirty="0" err="1"/>
              <a:t>Methodoleg</a:t>
            </a:r>
            <a:r>
              <a:rPr lang="en-GB" dirty="0"/>
              <a:t>/</a:t>
            </a:r>
            <a:r>
              <a:rPr lang="en-GB" dirty="0" err="1"/>
              <a:t>Dadansoddi</a:t>
            </a:r>
            <a:r>
              <a:rPr lang="en-GB" dirty="0"/>
              <a:t> Data </a:t>
            </a:r>
            <a:r>
              <a:rPr lang="en-GB" dirty="0" err="1"/>
              <a:t>Trosolwg</a:t>
            </a:r>
            <a:r>
              <a:rPr lang="en-GB" dirty="0"/>
              <a:t> </a:t>
            </a:r>
            <a:r>
              <a:rPr lang="en-GB" dirty="0" err="1"/>
              <a:t>o'r</a:t>
            </a:r>
            <a:r>
              <a:rPr lang="en-GB" dirty="0"/>
              <a:t> </a:t>
            </a:r>
            <a:r>
              <a:rPr lang="en-GB" dirty="0" err="1"/>
              <a:t>Sesiwn</a:t>
            </a:r>
            <a:r>
              <a:rPr lang="en-GB" dirty="0"/>
              <a:t> /</a:t>
            </a:r>
            <a:r>
              <a:rPr lang="en-GB" dirty="0">
                <a:solidFill>
                  <a:schemeClr val="accent1"/>
                </a:solidFill>
              </a:rPr>
              <a:t>Methodology /Data Analysis Session Overview </a:t>
            </a:r>
          </a:p>
        </p:txBody>
      </p:sp>
      <p:sp>
        <p:nvSpPr>
          <p:cNvPr id="3" name="Content Placeholder 2">
            <a:extLst>
              <a:ext uri="{FF2B5EF4-FFF2-40B4-BE49-F238E27FC236}">
                <a16:creationId xmlns:a16="http://schemas.microsoft.com/office/drawing/2014/main" id="{7DBE8ACB-996D-B795-05D0-C8F24793D4F7}"/>
              </a:ext>
            </a:extLst>
          </p:cNvPr>
          <p:cNvSpPr>
            <a:spLocks noGrp="1"/>
          </p:cNvSpPr>
          <p:nvPr>
            <p:ph sz="half" idx="1"/>
          </p:nvPr>
        </p:nvSpPr>
        <p:spPr/>
        <p:txBody>
          <a:bodyPr>
            <a:normAutofit/>
          </a:bodyPr>
          <a:lstStyle/>
          <a:p>
            <a:r>
              <a:rPr lang="en-GB" dirty="0" err="1"/>
              <a:t>Nodyn</a:t>
            </a:r>
            <a:r>
              <a:rPr lang="en-GB" dirty="0"/>
              <a:t> </a:t>
            </a:r>
            <a:r>
              <a:rPr lang="en-GB" dirty="0" err="1"/>
              <a:t>atgoffa</a:t>
            </a:r>
            <a:r>
              <a:rPr lang="en-GB" dirty="0"/>
              <a:t> </a:t>
            </a:r>
            <a:r>
              <a:rPr lang="en-GB" dirty="0" err="1"/>
              <a:t>strwythur</a:t>
            </a:r>
            <a:endParaRPr lang="en-GB" dirty="0"/>
          </a:p>
          <a:p>
            <a:r>
              <a:rPr lang="en-GB" dirty="0"/>
              <a:t>Pam </a:t>
            </a:r>
            <a:r>
              <a:rPr lang="en-GB" dirty="0" err="1"/>
              <a:t>cyflwyno</a:t>
            </a:r>
            <a:r>
              <a:rPr lang="en-GB" dirty="0"/>
              <a:t> </a:t>
            </a:r>
            <a:r>
              <a:rPr lang="en-GB" dirty="0" err="1"/>
              <a:t>drafft</a:t>
            </a:r>
            <a:r>
              <a:rPr lang="en-GB" dirty="0"/>
              <a:t>?</a:t>
            </a:r>
          </a:p>
          <a:p>
            <a:r>
              <a:rPr lang="en-GB" dirty="0" err="1"/>
              <a:t>Cyflwyno'ch</a:t>
            </a:r>
            <a:r>
              <a:rPr lang="en-GB" dirty="0"/>
              <a:t> </a:t>
            </a:r>
            <a:r>
              <a:rPr lang="en-GB" dirty="0" err="1"/>
              <a:t>traethawd</a:t>
            </a:r>
            <a:r>
              <a:rPr lang="en-GB" dirty="0"/>
              <a:t> hir </a:t>
            </a:r>
            <a:r>
              <a:rPr lang="en-GB" dirty="0" err="1"/>
              <a:t>terfynol</a:t>
            </a:r>
            <a:r>
              <a:rPr lang="en-GB" dirty="0"/>
              <a:t> : </a:t>
            </a:r>
            <a:r>
              <a:rPr lang="en-GB" dirty="0" err="1"/>
              <a:t>gofynion</a:t>
            </a:r>
            <a:endParaRPr lang="en-GB" dirty="0"/>
          </a:p>
          <a:p>
            <a:r>
              <a:rPr lang="en-GB" dirty="0"/>
              <a:t> Ble </a:t>
            </a:r>
            <a:r>
              <a:rPr lang="en-GB" dirty="0" err="1"/>
              <a:t>wyt</a:t>
            </a:r>
            <a:r>
              <a:rPr lang="en-GB" dirty="0"/>
              <a:t> </a:t>
            </a:r>
            <a:r>
              <a:rPr lang="en-GB" dirty="0" err="1"/>
              <a:t>ti</a:t>
            </a:r>
            <a:r>
              <a:rPr lang="en-GB" dirty="0"/>
              <a:t>? Beth </a:t>
            </a:r>
            <a:r>
              <a:rPr lang="en-GB" dirty="0" err="1"/>
              <a:t>sy'n</a:t>
            </a:r>
            <a:r>
              <a:rPr lang="en-GB" dirty="0"/>
              <a:t> </a:t>
            </a:r>
            <a:r>
              <a:rPr lang="en-GB" dirty="0" err="1"/>
              <a:t>ddefnyddiol</a:t>
            </a:r>
            <a:r>
              <a:rPr lang="en-GB" dirty="0"/>
              <a:t> </a:t>
            </a:r>
            <a:r>
              <a:rPr lang="en-GB" dirty="0" err="1"/>
              <a:t>i</a:t>
            </a:r>
            <a:r>
              <a:rPr lang="en-GB" dirty="0"/>
              <a:t> chi </a:t>
            </a:r>
            <a:r>
              <a:rPr lang="en-GB" dirty="0" err="1"/>
              <a:t>ar</a:t>
            </a:r>
            <a:r>
              <a:rPr lang="en-GB" dirty="0"/>
              <a:t> </a:t>
            </a:r>
            <a:r>
              <a:rPr lang="en-GB" dirty="0" err="1"/>
              <a:t>hyn</a:t>
            </a:r>
            <a:r>
              <a:rPr lang="en-GB" dirty="0"/>
              <a:t> o </a:t>
            </a:r>
            <a:r>
              <a:rPr lang="en-GB" dirty="0" err="1"/>
              <a:t>bryd</a:t>
            </a:r>
            <a:r>
              <a:rPr lang="en-GB" dirty="0"/>
              <a:t>?</a:t>
            </a:r>
          </a:p>
        </p:txBody>
      </p:sp>
      <p:sp>
        <p:nvSpPr>
          <p:cNvPr id="4" name="Content Placeholder 3">
            <a:extLst>
              <a:ext uri="{FF2B5EF4-FFF2-40B4-BE49-F238E27FC236}">
                <a16:creationId xmlns:a16="http://schemas.microsoft.com/office/drawing/2014/main" id="{BD71B6C8-BC88-8601-FE2D-03D49ABE7F3B}"/>
              </a:ext>
            </a:extLst>
          </p:cNvPr>
          <p:cNvSpPr>
            <a:spLocks noGrp="1"/>
          </p:cNvSpPr>
          <p:nvPr>
            <p:ph sz="half" idx="2"/>
          </p:nvPr>
        </p:nvSpPr>
        <p:spPr/>
        <p:txBody>
          <a:bodyPr>
            <a:normAutofit/>
          </a:bodyPr>
          <a:lstStyle/>
          <a:p>
            <a:r>
              <a:rPr lang="en-GB" dirty="0">
                <a:solidFill>
                  <a:schemeClr val="accent1"/>
                </a:solidFill>
              </a:rPr>
              <a:t>Structure reminder </a:t>
            </a:r>
          </a:p>
          <a:p>
            <a:r>
              <a:rPr lang="en-GB" dirty="0">
                <a:solidFill>
                  <a:schemeClr val="accent1"/>
                </a:solidFill>
              </a:rPr>
              <a:t>Why submit a draft?</a:t>
            </a:r>
          </a:p>
          <a:p>
            <a:r>
              <a:rPr lang="en-GB" dirty="0">
                <a:solidFill>
                  <a:schemeClr val="accent1"/>
                </a:solidFill>
              </a:rPr>
              <a:t>Submitting your final dissertation : requirements    </a:t>
            </a:r>
          </a:p>
          <a:p>
            <a:r>
              <a:rPr lang="en-GB" dirty="0">
                <a:solidFill>
                  <a:schemeClr val="accent1"/>
                </a:solidFill>
              </a:rPr>
              <a:t> Where are you ? What is useful for you at this stage? </a:t>
            </a:r>
            <a:endParaRPr lang="en-GB" dirty="0"/>
          </a:p>
          <a:p>
            <a:endParaRPr lang="en-GB" dirty="0"/>
          </a:p>
          <a:p>
            <a:endParaRPr lang="en-GB" dirty="0"/>
          </a:p>
        </p:txBody>
      </p:sp>
    </p:spTree>
    <p:extLst>
      <p:ext uri="{BB962C8B-B14F-4D97-AF65-F5344CB8AC3E}">
        <p14:creationId xmlns:p14="http://schemas.microsoft.com/office/powerpoint/2010/main" val="281824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0AA9DE2A-A0C4-4EFA-B0EB-52E0E81C9025}"/>
              </a:ext>
            </a:extLst>
          </p:cNvPr>
          <p:cNvGraphicFramePr/>
          <p:nvPr>
            <p:extLst>
              <p:ext uri="{D42A27DB-BD31-4B8C-83A1-F6EECF244321}">
                <p14:modId xmlns:p14="http://schemas.microsoft.com/office/powerpoint/2010/main" val="3048158595"/>
              </p:ext>
            </p:extLst>
          </p:nvPr>
        </p:nvGraphicFramePr>
        <p:xfrm>
          <a:off x="457200" y="1231425"/>
          <a:ext cx="4040188" cy="639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1D84166A-601B-4A69-8201-C1FF3B97DF9A}"/>
              </a:ext>
            </a:extLst>
          </p:cNvPr>
          <p:cNvSpPr>
            <a:spLocks noGrp="1"/>
          </p:cNvSpPr>
          <p:nvPr>
            <p:ph sz="half" idx="2"/>
          </p:nvPr>
        </p:nvSpPr>
        <p:spPr>
          <a:xfrm>
            <a:off x="457200" y="1988096"/>
            <a:ext cx="4040188" cy="3414365"/>
          </a:xfrm>
        </p:spPr>
        <p:txBody>
          <a:bodyPr/>
          <a:lstStyle/>
          <a:p>
            <a:pPr marL="457200" lvl="1" indent="0">
              <a:buNone/>
            </a:pPr>
            <a:r>
              <a:rPr lang="en-GB" b="1" i="1" dirty="0"/>
              <a:t>See suggested outline on Moodle </a:t>
            </a:r>
          </a:p>
          <a:p>
            <a:pPr marL="0" indent="0">
              <a:buNone/>
            </a:pPr>
            <a:r>
              <a:rPr lang="en-GB" dirty="0"/>
              <a:t>Your literature review will inform your choice of methodology , through reviewing research that has been carried out to date </a:t>
            </a:r>
          </a:p>
        </p:txBody>
      </p:sp>
      <p:sp>
        <p:nvSpPr>
          <p:cNvPr id="5" name="Content Placeholder 4">
            <a:extLst>
              <a:ext uri="{FF2B5EF4-FFF2-40B4-BE49-F238E27FC236}">
                <a16:creationId xmlns:a16="http://schemas.microsoft.com/office/drawing/2014/main" id="{6CE79DDF-8851-49B4-88B2-493287971FB7}"/>
              </a:ext>
            </a:extLst>
          </p:cNvPr>
          <p:cNvSpPr>
            <a:spLocks noGrp="1"/>
          </p:cNvSpPr>
          <p:nvPr>
            <p:ph sz="quarter" idx="4"/>
          </p:nvPr>
        </p:nvSpPr>
        <p:spPr>
          <a:xfrm>
            <a:off x="4585960" y="1916832"/>
            <a:ext cx="4041775" cy="3414365"/>
          </a:xfrm>
        </p:spPr>
        <p:txBody>
          <a:bodyPr/>
          <a:lstStyle/>
          <a:p>
            <a:pPr marL="457200" lvl="1" indent="0">
              <a:buNone/>
            </a:pPr>
            <a:r>
              <a:rPr lang="en-GB" b="1" i="1" dirty="0"/>
              <a:t>See suggested outline on Moodle </a:t>
            </a:r>
          </a:p>
          <a:p>
            <a:pPr marL="457200" lvl="1" indent="0">
              <a:buNone/>
            </a:pPr>
            <a:r>
              <a:rPr lang="en-GB" sz="2400" dirty="0"/>
              <a:t>Your literature Review will be your methodology, you need to describe your Literature review Methodology</a:t>
            </a:r>
            <a:endParaRPr lang="en-GB" dirty="0"/>
          </a:p>
          <a:p>
            <a:pPr lvl="1"/>
            <a:endParaRPr lang="en-GB" dirty="0"/>
          </a:p>
          <a:p>
            <a:pPr lvl="1"/>
            <a:endParaRPr lang="en-GB" dirty="0"/>
          </a:p>
          <a:p>
            <a:pPr lvl="1"/>
            <a:endParaRPr lang="en-GB" dirty="0"/>
          </a:p>
          <a:p>
            <a:pPr lvl="1"/>
            <a:endParaRPr lang="en-GB" dirty="0"/>
          </a:p>
        </p:txBody>
      </p:sp>
      <p:graphicFrame>
        <p:nvGraphicFramePr>
          <p:cNvPr id="12" name="Diagram 11">
            <a:extLst>
              <a:ext uri="{FF2B5EF4-FFF2-40B4-BE49-F238E27FC236}">
                <a16:creationId xmlns:a16="http://schemas.microsoft.com/office/drawing/2014/main" id="{EC34E38F-7790-42DC-AFF7-B15D00A92FC2}"/>
              </a:ext>
            </a:extLst>
          </p:cNvPr>
          <p:cNvGraphicFramePr/>
          <p:nvPr/>
        </p:nvGraphicFramePr>
        <p:xfrm>
          <a:off x="4572000" y="1231425"/>
          <a:ext cx="4041775" cy="6397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5465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2578FF-E5A9-420F-A406-1673E5D8FC3E}"/>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br>
              <a:rPr lang="en-GB" dirty="0"/>
            </a:br>
            <a:r>
              <a:rPr lang="en-GB" dirty="0"/>
              <a:t>Why submit a draft ? </a:t>
            </a:r>
            <a:br>
              <a:rPr lang="en-GB" dirty="0"/>
            </a:br>
            <a:endParaRPr lang="en-GB" dirty="0"/>
          </a:p>
        </p:txBody>
      </p:sp>
      <p:sp>
        <p:nvSpPr>
          <p:cNvPr id="6" name="Content Placeholder 5">
            <a:extLst>
              <a:ext uri="{FF2B5EF4-FFF2-40B4-BE49-F238E27FC236}">
                <a16:creationId xmlns:a16="http://schemas.microsoft.com/office/drawing/2014/main" id="{4DBF4C81-72B7-429A-ADE4-1E38E2354850}"/>
              </a:ext>
            </a:extLst>
          </p:cNvPr>
          <p:cNvSpPr>
            <a:spLocks noGrp="1"/>
          </p:cNvSpPr>
          <p:nvPr>
            <p:ph sz="half" idx="1"/>
          </p:nvPr>
        </p:nvSpPr>
        <p:spPr>
          <a:xfrm>
            <a:off x="4650862" y="1844824"/>
            <a:ext cx="3867150" cy="3809862"/>
          </a:xfrm>
        </p:spPr>
        <p:txBody>
          <a:bodyPr>
            <a:normAutofit fontScale="47500" lnSpcReduction="20000"/>
          </a:bodyPr>
          <a:lstStyle/>
          <a:p>
            <a:r>
              <a:rPr lang="en-GB" sz="3800" dirty="0">
                <a:solidFill>
                  <a:schemeClr val="accent1"/>
                </a:solidFill>
              </a:rPr>
              <a:t>Discuss with your supervisor  the process of getting feedback on your whole draft dissertation: </a:t>
            </a:r>
          </a:p>
          <a:p>
            <a:endParaRPr lang="en-GB" sz="2900" dirty="0">
              <a:solidFill>
                <a:schemeClr val="accent1"/>
              </a:solidFill>
            </a:endParaRPr>
          </a:p>
          <a:p>
            <a:pPr lvl="1"/>
            <a:r>
              <a:rPr lang="en-GB" sz="2900" dirty="0">
                <a:solidFill>
                  <a:schemeClr val="accent1"/>
                </a:solidFill>
              </a:rPr>
              <a:t>It is an opportunity for you to get feedback on how your dissertation all hangs together as  a coherent argument.  </a:t>
            </a:r>
          </a:p>
          <a:p>
            <a:pPr marL="457200" lvl="1" indent="0">
              <a:buNone/>
            </a:pPr>
            <a:endParaRPr lang="en-GB" sz="2900" dirty="0">
              <a:solidFill>
                <a:schemeClr val="accent1"/>
              </a:solidFill>
            </a:endParaRPr>
          </a:p>
          <a:p>
            <a:pPr lvl="1"/>
            <a:r>
              <a:rPr lang="en-GB" sz="2900" dirty="0">
                <a:solidFill>
                  <a:schemeClr val="accent1"/>
                </a:solidFill>
              </a:rPr>
              <a:t>You should </a:t>
            </a:r>
            <a:r>
              <a:rPr lang="en-GB" sz="2900" b="1" dirty="0">
                <a:solidFill>
                  <a:schemeClr val="accent1"/>
                </a:solidFill>
              </a:rPr>
              <a:t>not</a:t>
            </a:r>
            <a:r>
              <a:rPr lang="en-GB" sz="2900" dirty="0">
                <a:solidFill>
                  <a:schemeClr val="accent1"/>
                </a:solidFill>
              </a:rPr>
              <a:t> be expecting in-depth feedback of the whole dissertation at this point as you should have been sending individual chapters to your supervisors for this through the academic year. </a:t>
            </a:r>
          </a:p>
          <a:p>
            <a:pPr lvl="1"/>
            <a:endParaRPr lang="en-GB" sz="2900" dirty="0">
              <a:solidFill>
                <a:schemeClr val="accent1"/>
              </a:solidFill>
            </a:endParaRPr>
          </a:p>
          <a:p>
            <a:pPr lvl="1"/>
            <a:r>
              <a:rPr lang="en-GB" sz="2900" dirty="0">
                <a:solidFill>
                  <a:schemeClr val="accent1"/>
                </a:solidFill>
              </a:rPr>
              <a:t>Often staff will be on leave during the Easter period hence you should try and  gain feedback on your work before Easter to address any issues prior to submission. </a:t>
            </a:r>
          </a:p>
        </p:txBody>
      </p:sp>
      <p:sp>
        <p:nvSpPr>
          <p:cNvPr id="2" name="Content Placeholder 1">
            <a:extLst>
              <a:ext uri="{FF2B5EF4-FFF2-40B4-BE49-F238E27FC236}">
                <a16:creationId xmlns:a16="http://schemas.microsoft.com/office/drawing/2014/main" id="{08399B12-03B2-77D6-4E04-7DC871CF86FC}"/>
              </a:ext>
            </a:extLst>
          </p:cNvPr>
          <p:cNvSpPr>
            <a:spLocks noGrp="1"/>
          </p:cNvSpPr>
          <p:nvPr>
            <p:ph sz="half" idx="2"/>
          </p:nvPr>
        </p:nvSpPr>
        <p:spPr>
          <a:xfrm>
            <a:off x="625990" y="1844824"/>
            <a:ext cx="3867150" cy="3809862"/>
          </a:xfrm>
        </p:spPr>
        <p:txBody>
          <a:bodyPr>
            <a:normAutofit fontScale="47500" lnSpcReduction="20000"/>
          </a:bodyPr>
          <a:lstStyle/>
          <a:p>
            <a:r>
              <a:rPr lang="en-GB" sz="3800" dirty="0" err="1"/>
              <a:t>Trafodwch</a:t>
            </a:r>
            <a:r>
              <a:rPr lang="en-GB" sz="3800" dirty="0"/>
              <a:t> </a:t>
            </a:r>
            <a:r>
              <a:rPr lang="en-GB" sz="3800" dirty="0" err="1"/>
              <a:t>gyda’ch</a:t>
            </a:r>
            <a:r>
              <a:rPr lang="en-GB" sz="3800" dirty="0"/>
              <a:t> </a:t>
            </a:r>
            <a:r>
              <a:rPr lang="en-GB" sz="3800" dirty="0" err="1"/>
              <a:t>goruchwyliwr</a:t>
            </a:r>
            <a:r>
              <a:rPr lang="en-GB" sz="3800" dirty="0"/>
              <a:t> y broses o </a:t>
            </a:r>
            <a:r>
              <a:rPr lang="en-GB" sz="3800" dirty="0" err="1"/>
              <a:t>gael</a:t>
            </a:r>
            <a:r>
              <a:rPr lang="en-GB" sz="3800" dirty="0"/>
              <a:t> </a:t>
            </a:r>
            <a:r>
              <a:rPr lang="en-GB" sz="3800" dirty="0" err="1"/>
              <a:t>adborth</a:t>
            </a:r>
            <a:r>
              <a:rPr lang="en-GB" sz="3800" dirty="0"/>
              <a:t> </a:t>
            </a:r>
            <a:r>
              <a:rPr lang="en-GB" sz="3800" dirty="0" err="1"/>
              <a:t>ar</a:t>
            </a:r>
            <a:r>
              <a:rPr lang="en-GB" sz="3800" dirty="0"/>
              <a:t> </a:t>
            </a:r>
            <a:r>
              <a:rPr lang="en-GB" sz="3800" dirty="0" err="1"/>
              <a:t>eich</a:t>
            </a:r>
            <a:r>
              <a:rPr lang="en-GB" sz="3800" dirty="0"/>
              <a:t> </a:t>
            </a:r>
            <a:r>
              <a:rPr lang="en-GB" sz="3800" dirty="0" err="1"/>
              <a:t>traethawd</a:t>
            </a:r>
            <a:r>
              <a:rPr lang="en-GB" sz="3800" dirty="0"/>
              <a:t> hir </a:t>
            </a:r>
            <a:r>
              <a:rPr lang="en-GB" sz="3800" dirty="0" err="1"/>
              <a:t>drafft</a:t>
            </a:r>
            <a:r>
              <a:rPr lang="en-GB" sz="3800" dirty="0"/>
              <a:t> </a:t>
            </a:r>
            <a:r>
              <a:rPr lang="en-GB" sz="3800" dirty="0" err="1"/>
              <a:t>cyfan</a:t>
            </a:r>
            <a:r>
              <a:rPr lang="en-GB" sz="3800" dirty="0"/>
              <a:t>:</a:t>
            </a:r>
          </a:p>
          <a:p>
            <a:endParaRPr lang="en-GB" dirty="0"/>
          </a:p>
          <a:p>
            <a:pPr lvl="1"/>
            <a:r>
              <a:rPr lang="en-GB" sz="2900" dirty="0" err="1"/>
              <a:t>Mae’n</a:t>
            </a:r>
            <a:r>
              <a:rPr lang="en-GB" sz="2900" dirty="0"/>
              <a:t> </a:t>
            </a:r>
            <a:r>
              <a:rPr lang="en-GB" sz="2900" dirty="0" err="1"/>
              <a:t>gyfle</a:t>
            </a:r>
            <a:r>
              <a:rPr lang="en-GB" sz="2900" dirty="0"/>
              <a:t> </a:t>
            </a:r>
            <a:r>
              <a:rPr lang="en-GB" sz="2900" dirty="0" err="1"/>
              <a:t>i</a:t>
            </a:r>
            <a:r>
              <a:rPr lang="en-GB" sz="2900" dirty="0"/>
              <a:t> chi </a:t>
            </a:r>
            <a:r>
              <a:rPr lang="en-GB" sz="2900" dirty="0" err="1"/>
              <a:t>gael</a:t>
            </a:r>
            <a:r>
              <a:rPr lang="en-GB" sz="2900" dirty="0"/>
              <a:t> </a:t>
            </a:r>
            <a:r>
              <a:rPr lang="en-GB" sz="2900" dirty="0" err="1"/>
              <a:t>adborth</a:t>
            </a:r>
            <a:r>
              <a:rPr lang="en-GB" sz="2900" dirty="0"/>
              <a:t> </a:t>
            </a:r>
            <a:r>
              <a:rPr lang="en-GB" sz="2900" dirty="0" err="1"/>
              <a:t>ar</a:t>
            </a:r>
            <a:r>
              <a:rPr lang="en-GB" sz="2900" dirty="0"/>
              <a:t> </a:t>
            </a:r>
            <a:r>
              <a:rPr lang="en-GB" sz="2900" dirty="0" err="1"/>
              <a:t>sut</a:t>
            </a:r>
            <a:r>
              <a:rPr lang="en-GB" sz="2900" dirty="0"/>
              <a:t> </a:t>
            </a:r>
            <a:r>
              <a:rPr lang="en-GB" sz="2900" dirty="0" err="1"/>
              <a:t>mae</a:t>
            </a:r>
            <a:r>
              <a:rPr lang="en-GB" sz="2900" dirty="0"/>
              <a:t> </a:t>
            </a:r>
            <a:r>
              <a:rPr lang="en-GB" sz="2900" dirty="0" err="1"/>
              <a:t>eich</a:t>
            </a:r>
            <a:r>
              <a:rPr lang="en-GB" sz="2900" dirty="0"/>
              <a:t> </a:t>
            </a:r>
            <a:r>
              <a:rPr lang="en-GB" sz="2900" dirty="0" err="1"/>
              <a:t>traethawd</a:t>
            </a:r>
            <a:r>
              <a:rPr lang="en-GB" sz="2900" dirty="0"/>
              <a:t> hir </a:t>
            </a:r>
            <a:r>
              <a:rPr lang="en-GB" sz="2900" dirty="0" err="1"/>
              <a:t>i</a:t>
            </a:r>
            <a:r>
              <a:rPr lang="en-GB" sz="2900" dirty="0"/>
              <a:t> </a:t>
            </a:r>
            <a:r>
              <a:rPr lang="en-GB" sz="2900" dirty="0" err="1"/>
              <a:t>gyd</a:t>
            </a:r>
            <a:r>
              <a:rPr lang="en-GB" sz="2900" dirty="0"/>
              <a:t> </a:t>
            </a:r>
            <a:r>
              <a:rPr lang="en-GB" sz="2900" dirty="0" err="1"/>
              <a:t>yn</a:t>
            </a:r>
            <a:r>
              <a:rPr lang="en-GB" sz="2900" dirty="0"/>
              <a:t> </a:t>
            </a:r>
            <a:r>
              <a:rPr lang="en-GB" sz="2900" dirty="0" err="1"/>
              <a:t>cyd-fynd</a:t>
            </a:r>
            <a:r>
              <a:rPr lang="en-GB" sz="2900" dirty="0"/>
              <a:t> </a:t>
            </a:r>
            <a:r>
              <a:rPr lang="en-GB" sz="2900" dirty="0" err="1"/>
              <a:t>fel</a:t>
            </a:r>
            <a:r>
              <a:rPr lang="en-GB" sz="2900" dirty="0"/>
              <a:t> </a:t>
            </a:r>
            <a:r>
              <a:rPr lang="en-GB" sz="2900" dirty="0" err="1"/>
              <a:t>dadl</a:t>
            </a:r>
            <a:r>
              <a:rPr lang="en-GB" sz="2900" dirty="0"/>
              <a:t> </a:t>
            </a:r>
            <a:r>
              <a:rPr lang="en-GB" sz="2900" dirty="0" err="1"/>
              <a:t>gydlynol</a:t>
            </a:r>
            <a:r>
              <a:rPr lang="en-GB" sz="2900" dirty="0"/>
              <a:t>.</a:t>
            </a:r>
          </a:p>
          <a:p>
            <a:endParaRPr lang="en-GB" sz="2900" dirty="0"/>
          </a:p>
          <a:p>
            <a:pPr lvl="1"/>
            <a:r>
              <a:rPr lang="en-GB" sz="2900" dirty="0"/>
              <a:t>Ni </a:t>
            </a:r>
            <a:r>
              <a:rPr lang="en-GB" sz="2900" dirty="0" err="1"/>
              <a:t>ddylech</a:t>
            </a:r>
            <a:r>
              <a:rPr lang="en-GB" sz="2900" dirty="0"/>
              <a:t> </a:t>
            </a:r>
            <a:r>
              <a:rPr lang="en-GB" sz="2900" dirty="0" err="1"/>
              <a:t>fod</a:t>
            </a:r>
            <a:r>
              <a:rPr lang="en-GB" sz="2900" dirty="0"/>
              <a:t> </a:t>
            </a:r>
            <a:r>
              <a:rPr lang="en-GB" sz="2900" dirty="0" err="1"/>
              <a:t>yn</a:t>
            </a:r>
            <a:r>
              <a:rPr lang="en-GB" sz="2900" dirty="0"/>
              <a:t> </a:t>
            </a:r>
            <a:r>
              <a:rPr lang="en-GB" sz="2900" dirty="0" err="1"/>
              <a:t>disgwyl</a:t>
            </a:r>
            <a:r>
              <a:rPr lang="en-GB" sz="2900" dirty="0"/>
              <a:t> </a:t>
            </a:r>
            <a:r>
              <a:rPr lang="en-GB" sz="2900" dirty="0" err="1"/>
              <a:t>adborth</a:t>
            </a:r>
            <a:r>
              <a:rPr lang="en-GB" sz="2900" dirty="0"/>
              <a:t> </a:t>
            </a:r>
            <a:r>
              <a:rPr lang="en-GB" sz="2900" dirty="0" err="1"/>
              <a:t>manwl</a:t>
            </a:r>
            <a:r>
              <a:rPr lang="en-GB" sz="2900" dirty="0"/>
              <a:t> </a:t>
            </a:r>
            <a:r>
              <a:rPr lang="en-GB" sz="2900" dirty="0" err="1"/>
              <a:t>ar</a:t>
            </a:r>
            <a:r>
              <a:rPr lang="en-GB" sz="2900" dirty="0"/>
              <a:t> yr </a:t>
            </a:r>
            <a:r>
              <a:rPr lang="en-GB" sz="2900" dirty="0" err="1"/>
              <a:t>holl</a:t>
            </a:r>
            <a:r>
              <a:rPr lang="en-GB" sz="2900" dirty="0"/>
              <a:t> </a:t>
            </a:r>
            <a:r>
              <a:rPr lang="en-GB" sz="2900" dirty="0" err="1"/>
              <a:t>draethawd</a:t>
            </a:r>
            <a:r>
              <a:rPr lang="en-GB" sz="2900" dirty="0"/>
              <a:t> hir </a:t>
            </a:r>
            <a:r>
              <a:rPr lang="en-GB" sz="2900" dirty="0" err="1"/>
              <a:t>ar</a:t>
            </a:r>
            <a:r>
              <a:rPr lang="en-GB" sz="2900" dirty="0"/>
              <a:t> </a:t>
            </a:r>
            <a:r>
              <a:rPr lang="en-GB" sz="2900" dirty="0" err="1"/>
              <a:t>hyn</a:t>
            </a:r>
            <a:r>
              <a:rPr lang="en-GB" sz="2900" dirty="0"/>
              <a:t> o </a:t>
            </a:r>
            <a:r>
              <a:rPr lang="en-GB" sz="2900" dirty="0" err="1"/>
              <a:t>bryd</a:t>
            </a:r>
            <a:r>
              <a:rPr lang="en-GB" sz="2900" dirty="0"/>
              <a:t> </a:t>
            </a:r>
            <a:r>
              <a:rPr lang="en-GB" sz="2900" dirty="0" err="1"/>
              <a:t>gan</a:t>
            </a:r>
            <a:r>
              <a:rPr lang="en-GB" sz="2900" dirty="0"/>
              <a:t> y </a:t>
            </a:r>
            <a:r>
              <a:rPr lang="en-GB" sz="2900" dirty="0" err="1"/>
              <a:t>dylech</a:t>
            </a:r>
            <a:r>
              <a:rPr lang="en-GB" sz="2900" dirty="0"/>
              <a:t> </a:t>
            </a:r>
            <a:r>
              <a:rPr lang="en-GB" sz="2900" dirty="0" err="1"/>
              <a:t>fod</a:t>
            </a:r>
            <a:r>
              <a:rPr lang="en-GB" sz="2900" dirty="0"/>
              <a:t> </a:t>
            </a:r>
            <a:r>
              <a:rPr lang="en-GB" sz="2900" dirty="0" err="1"/>
              <a:t>wedi</a:t>
            </a:r>
            <a:r>
              <a:rPr lang="en-GB" sz="2900" dirty="0"/>
              <a:t> bod </a:t>
            </a:r>
            <a:r>
              <a:rPr lang="en-GB" sz="2900" dirty="0" err="1"/>
              <a:t>yn</a:t>
            </a:r>
            <a:r>
              <a:rPr lang="en-GB" sz="2900" dirty="0"/>
              <a:t> </a:t>
            </a:r>
            <a:r>
              <a:rPr lang="en-GB" sz="2900" dirty="0" err="1"/>
              <a:t>anfon</a:t>
            </a:r>
            <a:r>
              <a:rPr lang="en-GB" sz="2900" dirty="0"/>
              <a:t> </a:t>
            </a:r>
            <a:r>
              <a:rPr lang="en-GB" sz="2900" dirty="0" err="1"/>
              <a:t>penodau</a:t>
            </a:r>
            <a:r>
              <a:rPr lang="en-GB" sz="2900" dirty="0"/>
              <a:t> </a:t>
            </a:r>
            <a:r>
              <a:rPr lang="en-GB" sz="2900" dirty="0" err="1"/>
              <a:t>unigol</a:t>
            </a:r>
            <a:r>
              <a:rPr lang="en-GB" sz="2900" dirty="0"/>
              <a:t> at </a:t>
            </a:r>
            <a:r>
              <a:rPr lang="en-GB" sz="2900" dirty="0" err="1"/>
              <a:t>eich</a:t>
            </a:r>
            <a:r>
              <a:rPr lang="en-GB" sz="2900" dirty="0"/>
              <a:t> </a:t>
            </a:r>
            <a:r>
              <a:rPr lang="en-GB" sz="2900" dirty="0" err="1"/>
              <a:t>goruchwylwyr</a:t>
            </a:r>
            <a:r>
              <a:rPr lang="en-GB" sz="2900" dirty="0"/>
              <a:t> </a:t>
            </a:r>
            <a:r>
              <a:rPr lang="en-GB" sz="2900" dirty="0" err="1"/>
              <a:t>ar</a:t>
            </a:r>
            <a:r>
              <a:rPr lang="en-GB" sz="2900" dirty="0"/>
              <a:t> </a:t>
            </a:r>
            <a:r>
              <a:rPr lang="en-GB" sz="2900" dirty="0" err="1"/>
              <a:t>gyfer</a:t>
            </a:r>
            <a:r>
              <a:rPr lang="en-GB" sz="2900" dirty="0"/>
              <a:t> </a:t>
            </a:r>
            <a:r>
              <a:rPr lang="en-GB" sz="2900" dirty="0" err="1"/>
              <a:t>hyn</a:t>
            </a:r>
            <a:r>
              <a:rPr lang="en-GB" sz="2900" dirty="0"/>
              <a:t> </a:t>
            </a:r>
            <a:r>
              <a:rPr lang="en-GB" sz="2900" dirty="0" err="1"/>
              <a:t>yn</a:t>
            </a:r>
            <a:r>
              <a:rPr lang="en-GB" sz="2900" dirty="0"/>
              <a:t> </a:t>
            </a:r>
            <a:r>
              <a:rPr lang="en-GB" sz="2900" dirty="0" err="1"/>
              <a:t>ystod</a:t>
            </a:r>
            <a:r>
              <a:rPr lang="en-GB" sz="2900" dirty="0"/>
              <a:t> y </a:t>
            </a:r>
            <a:r>
              <a:rPr lang="en-GB" sz="2900" dirty="0" err="1"/>
              <a:t>flwyddyn</a:t>
            </a:r>
            <a:r>
              <a:rPr lang="en-GB" sz="2900" dirty="0"/>
              <a:t> </a:t>
            </a:r>
            <a:r>
              <a:rPr lang="en-GB" sz="2900" dirty="0" err="1"/>
              <a:t>academaidd</a:t>
            </a:r>
            <a:r>
              <a:rPr lang="en-GB" sz="2900" dirty="0"/>
              <a:t>.</a:t>
            </a:r>
          </a:p>
          <a:p>
            <a:endParaRPr lang="en-GB" sz="2900" dirty="0"/>
          </a:p>
          <a:p>
            <a:pPr lvl="1"/>
            <a:r>
              <a:rPr lang="en-GB" sz="2900" dirty="0"/>
              <a:t>Yn </a:t>
            </a:r>
            <a:r>
              <a:rPr lang="en-GB" sz="2900" dirty="0" err="1"/>
              <a:t>aml</a:t>
            </a:r>
            <a:r>
              <a:rPr lang="en-GB" sz="2900" dirty="0"/>
              <a:t> </a:t>
            </a:r>
            <a:r>
              <a:rPr lang="en-GB" sz="2900" dirty="0" err="1"/>
              <a:t>bydd</a:t>
            </a:r>
            <a:r>
              <a:rPr lang="en-GB" sz="2900" dirty="0"/>
              <a:t> staff </a:t>
            </a:r>
            <a:r>
              <a:rPr lang="en-GB" sz="2900" dirty="0" err="1"/>
              <a:t>ar</a:t>
            </a:r>
            <a:r>
              <a:rPr lang="en-GB" sz="2900" dirty="0"/>
              <a:t> </a:t>
            </a:r>
            <a:r>
              <a:rPr lang="en-GB" sz="2900" dirty="0" err="1"/>
              <a:t>wyliau</a:t>
            </a:r>
            <a:r>
              <a:rPr lang="en-GB" sz="2900" dirty="0"/>
              <a:t> </a:t>
            </a:r>
            <a:r>
              <a:rPr lang="en-GB" sz="2900" dirty="0" err="1"/>
              <a:t>yn</a:t>
            </a:r>
            <a:r>
              <a:rPr lang="en-GB" sz="2900" dirty="0"/>
              <a:t> </a:t>
            </a:r>
            <a:r>
              <a:rPr lang="en-GB" sz="2900" dirty="0" err="1"/>
              <a:t>ystod</a:t>
            </a:r>
            <a:r>
              <a:rPr lang="en-GB" sz="2900" dirty="0"/>
              <a:t> </a:t>
            </a:r>
            <a:r>
              <a:rPr lang="en-GB" sz="2900" dirty="0" err="1"/>
              <a:t>cyfnod</a:t>
            </a:r>
            <a:r>
              <a:rPr lang="en-GB" sz="2900" dirty="0"/>
              <a:t> y </a:t>
            </a:r>
            <a:r>
              <a:rPr lang="en-GB" sz="2900" dirty="0" err="1"/>
              <a:t>Pasg</a:t>
            </a:r>
            <a:r>
              <a:rPr lang="en-GB" sz="2900" dirty="0"/>
              <a:t> felly </a:t>
            </a:r>
            <a:r>
              <a:rPr lang="en-GB" sz="2900" dirty="0" err="1"/>
              <a:t>dylech</a:t>
            </a:r>
            <a:r>
              <a:rPr lang="en-GB" sz="2900" dirty="0"/>
              <a:t> </a:t>
            </a:r>
            <a:r>
              <a:rPr lang="en-GB" sz="2900" dirty="0" err="1"/>
              <a:t>geisio</a:t>
            </a:r>
            <a:r>
              <a:rPr lang="en-GB" sz="2900" dirty="0"/>
              <a:t> </a:t>
            </a:r>
            <a:r>
              <a:rPr lang="en-GB" sz="2900" dirty="0" err="1"/>
              <a:t>cael</a:t>
            </a:r>
            <a:r>
              <a:rPr lang="en-GB" sz="2900" dirty="0"/>
              <a:t> </a:t>
            </a:r>
            <a:r>
              <a:rPr lang="en-GB" sz="2900" dirty="0" err="1"/>
              <a:t>adborth</a:t>
            </a:r>
            <a:r>
              <a:rPr lang="en-GB" sz="2900" dirty="0"/>
              <a:t> </a:t>
            </a:r>
            <a:r>
              <a:rPr lang="en-GB" sz="2900" dirty="0" err="1"/>
              <a:t>ar</a:t>
            </a:r>
            <a:r>
              <a:rPr lang="en-GB" sz="2900" dirty="0"/>
              <a:t> </a:t>
            </a:r>
            <a:r>
              <a:rPr lang="en-GB" sz="2900" dirty="0" err="1"/>
              <a:t>eich</a:t>
            </a:r>
            <a:r>
              <a:rPr lang="en-GB" sz="2900" dirty="0"/>
              <a:t> </a:t>
            </a:r>
            <a:r>
              <a:rPr lang="en-GB" sz="2900" dirty="0" err="1"/>
              <a:t>gwaith</a:t>
            </a:r>
            <a:r>
              <a:rPr lang="en-GB" sz="2900" dirty="0"/>
              <a:t> </a:t>
            </a:r>
            <a:r>
              <a:rPr lang="en-GB" sz="2900" dirty="0" err="1"/>
              <a:t>cyn</a:t>
            </a:r>
            <a:r>
              <a:rPr lang="en-GB" sz="2900" dirty="0"/>
              <a:t> y </a:t>
            </a:r>
            <a:r>
              <a:rPr lang="en-GB" sz="2900" dirty="0" err="1"/>
              <a:t>Pasg</a:t>
            </a:r>
            <a:r>
              <a:rPr lang="en-GB" sz="2900" dirty="0"/>
              <a:t> </a:t>
            </a:r>
            <a:r>
              <a:rPr lang="en-GB" sz="2900" dirty="0" err="1"/>
              <a:t>i</a:t>
            </a:r>
            <a:r>
              <a:rPr lang="en-GB" sz="2900" dirty="0"/>
              <a:t> </a:t>
            </a:r>
            <a:r>
              <a:rPr lang="en-GB" sz="2900" dirty="0" err="1"/>
              <a:t>fynd</a:t>
            </a:r>
            <a:r>
              <a:rPr lang="en-GB" sz="2900" dirty="0"/>
              <a:t> </a:t>
            </a:r>
            <a:r>
              <a:rPr lang="en-GB" sz="2900" dirty="0" err="1"/>
              <a:t>i'r</a:t>
            </a:r>
            <a:r>
              <a:rPr lang="en-GB" sz="2900" dirty="0"/>
              <a:t> </a:t>
            </a:r>
            <a:r>
              <a:rPr lang="en-GB" sz="2900" dirty="0" err="1"/>
              <a:t>afael</a:t>
            </a:r>
            <a:r>
              <a:rPr lang="en-GB" sz="2900" dirty="0"/>
              <a:t> ag </a:t>
            </a:r>
            <a:r>
              <a:rPr lang="en-GB" sz="2900" dirty="0" err="1"/>
              <a:t>unrhyw</a:t>
            </a:r>
            <a:r>
              <a:rPr lang="en-GB" sz="2900" dirty="0"/>
              <a:t> </a:t>
            </a:r>
            <a:r>
              <a:rPr lang="en-GB" sz="2900" dirty="0" err="1"/>
              <a:t>faterion</a:t>
            </a:r>
            <a:r>
              <a:rPr lang="en-GB" sz="2900" dirty="0"/>
              <a:t> </a:t>
            </a:r>
            <a:r>
              <a:rPr lang="en-GB" sz="2900" dirty="0" err="1"/>
              <a:t>cyn</a:t>
            </a:r>
            <a:r>
              <a:rPr lang="en-GB" sz="2900" dirty="0"/>
              <a:t> </a:t>
            </a:r>
            <a:r>
              <a:rPr lang="en-GB" sz="2900" dirty="0" err="1"/>
              <a:t>cyflwyno</a:t>
            </a:r>
            <a:r>
              <a:rPr lang="en-GB" sz="2900" dirty="0"/>
              <a:t>.</a:t>
            </a:r>
          </a:p>
        </p:txBody>
      </p:sp>
    </p:spTree>
    <p:extLst>
      <p:ext uri="{BB962C8B-B14F-4D97-AF65-F5344CB8AC3E}">
        <p14:creationId xmlns:p14="http://schemas.microsoft.com/office/powerpoint/2010/main" val="10514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4C6EFB-50D9-4D70-A790-E5E6FC940B6C}"/>
              </a:ext>
            </a:extLst>
          </p:cNvPr>
          <p:cNvSpPr>
            <a:spLocks noGrp="1"/>
          </p:cNvSpPr>
          <p:nvPr>
            <p:ph type="title"/>
          </p:nvPr>
        </p:nvSpPr>
        <p:spPr/>
        <p:txBody>
          <a:bodyPr/>
          <a:lstStyle/>
          <a:p>
            <a:endParaRPr lang="en-GB" dirty="0"/>
          </a:p>
        </p:txBody>
      </p:sp>
      <p:graphicFrame>
        <p:nvGraphicFramePr>
          <p:cNvPr id="7" name="Content Placeholder 6">
            <a:extLst>
              <a:ext uri="{FF2B5EF4-FFF2-40B4-BE49-F238E27FC236}">
                <a16:creationId xmlns:a16="http://schemas.microsoft.com/office/drawing/2014/main" id="{54BAA386-21C1-44D9-8A34-4AB0333D43D8}"/>
              </a:ext>
            </a:extLst>
          </p:cNvPr>
          <p:cNvGraphicFramePr>
            <a:graphicFrameLocks noGrp="1"/>
          </p:cNvGraphicFramePr>
          <p:nvPr>
            <p:ph sz="half" idx="1"/>
            <p:extLst>
              <p:ext uri="{D42A27DB-BD31-4B8C-83A1-F6EECF244321}">
                <p14:modId xmlns:p14="http://schemas.microsoft.com/office/powerpoint/2010/main" val="3749116890"/>
              </p:ext>
            </p:extLst>
          </p:nvPr>
        </p:nvGraphicFramePr>
        <p:xfrm>
          <a:off x="628650" y="1825625"/>
          <a:ext cx="386715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Free Resources — Calm Blog">
            <a:extLst>
              <a:ext uri="{FF2B5EF4-FFF2-40B4-BE49-F238E27FC236}">
                <a16:creationId xmlns:a16="http://schemas.microsoft.com/office/drawing/2014/main" id="{C9D0BF6E-9176-44FF-B119-9C065DD7F8D9}"/>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4544945" y="1844824"/>
            <a:ext cx="437542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250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6D4D27-9EC6-CA58-7873-0FBDCA667CA5}"/>
              </a:ext>
            </a:extLst>
          </p:cNvPr>
          <p:cNvSpPr>
            <a:spLocks noGrp="1"/>
          </p:cNvSpPr>
          <p:nvPr>
            <p:ph sz="half" idx="1"/>
          </p:nvPr>
        </p:nvSpPr>
        <p:spPr>
          <a:xfrm>
            <a:off x="652826" y="1988461"/>
            <a:ext cx="3943350" cy="3862671"/>
          </a:xfrm>
        </p:spPr>
        <p:txBody>
          <a:bodyPr>
            <a:normAutofit fontScale="92500" lnSpcReduction="20000"/>
          </a:bodyPr>
          <a:lstStyle/>
          <a:p>
            <a:r>
              <a:rPr lang="en-GB" dirty="0" err="1"/>
              <a:t>Os</a:t>
            </a:r>
            <a:r>
              <a:rPr lang="en-GB" dirty="0"/>
              <a:t> </a:t>
            </a:r>
            <a:r>
              <a:rPr lang="en-GB" dirty="0" err="1"/>
              <a:t>nad</a:t>
            </a:r>
            <a:r>
              <a:rPr lang="en-GB" dirty="0"/>
              <a:t> </a:t>
            </a:r>
            <a:r>
              <a:rPr lang="en-GB" dirty="0" err="1"/>
              <a:t>ydych</a:t>
            </a:r>
            <a:r>
              <a:rPr lang="en-GB" dirty="0"/>
              <a:t> </a:t>
            </a:r>
            <a:r>
              <a:rPr lang="en-GB" dirty="0" err="1"/>
              <a:t>wedi</a:t>
            </a:r>
            <a:r>
              <a:rPr lang="en-GB" dirty="0"/>
              <a:t> </a:t>
            </a:r>
            <a:r>
              <a:rPr lang="en-GB" dirty="0" err="1"/>
              <a:t>cwblhau</a:t>
            </a:r>
            <a:r>
              <a:rPr lang="en-GB" dirty="0"/>
              <a:t> </a:t>
            </a:r>
            <a:r>
              <a:rPr lang="en-GB" dirty="0" err="1"/>
              <a:t>drafft</a:t>
            </a:r>
            <a:r>
              <a:rPr lang="en-GB" dirty="0"/>
              <a:t>, </a:t>
            </a:r>
            <a:r>
              <a:rPr lang="en-GB" dirty="0" err="1"/>
              <a:t>anfonwch</a:t>
            </a:r>
            <a:r>
              <a:rPr lang="en-GB" dirty="0"/>
              <a:t> yr </a:t>
            </a:r>
            <a:r>
              <a:rPr lang="en-GB" dirty="0" err="1"/>
              <a:t>hyn</a:t>
            </a:r>
            <a:r>
              <a:rPr lang="en-GB" dirty="0"/>
              <a:t> yr </a:t>
            </a:r>
            <a:r>
              <a:rPr lang="en-GB" dirty="0" err="1"/>
              <a:t>ydych</a:t>
            </a:r>
            <a:r>
              <a:rPr lang="en-GB" dirty="0"/>
              <a:t> </a:t>
            </a:r>
            <a:r>
              <a:rPr lang="en-GB" dirty="0" err="1"/>
              <a:t>wedi'i</a:t>
            </a:r>
            <a:r>
              <a:rPr lang="en-GB" dirty="0"/>
              <a:t> </a:t>
            </a:r>
            <a:r>
              <a:rPr lang="en-GB" dirty="0" err="1"/>
              <a:t>wneud</a:t>
            </a:r>
            <a:r>
              <a:rPr lang="en-GB" dirty="0"/>
              <a:t> </a:t>
            </a:r>
            <a:r>
              <a:rPr lang="en-GB" dirty="0" err="1"/>
              <a:t>ymlaen</a:t>
            </a:r>
            <a:r>
              <a:rPr lang="en-GB" dirty="0"/>
              <a:t> a </a:t>
            </a:r>
            <a:r>
              <a:rPr lang="en-GB" dirty="0" err="1"/>
              <a:t>gofynnwch</a:t>
            </a:r>
            <a:r>
              <a:rPr lang="en-GB" dirty="0"/>
              <a:t> </a:t>
            </a:r>
            <a:r>
              <a:rPr lang="en-GB" dirty="0" err="1"/>
              <a:t>i'ch</a:t>
            </a:r>
            <a:r>
              <a:rPr lang="en-GB" dirty="0"/>
              <a:t> </a:t>
            </a:r>
            <a:r>
              <a:rPr lang="en-GB" dirty="0" err="1"/>
              <a:t>goruchwyliwr</a:t>
            </a:r>
            <a:r>
              <a:rPr lang="en-GB" dirty="0"/>
              <a:t> am </a:t>
            </a:r>
            <a:r>
              <a:rPr lang="en-GB" dirty="0" err="1"/>
              <a:t>adborth</a:t>
            </a:r>
            <a:r>
              <a:rPr lang="en-GB" dirty="0"/>
              <a:t> </a:t>
            </a:r>
            <a:r>
              <a:rPr lang="en-GB" dirty="0" err="1"/>
              <a:t>penodol</a:t>
            </a:r>
            <a:r>
              <a:rPr lang="en-GB" dirty="0"/>
              <a:t> </a:t>
            </a:r>
            <a:r>
              <a:rPr lang="en-GB" dirty="0" err="1"/>
              <a:t>ar</a:t>
            </a:r>
            <a:r>
              <a:rPr lang="en-GB" dirty="0"/>
              <a:t> yr </a:t>
            </a:r>
            <a:r>
              <a:rPr lang="en-GB" dirty="0" err="1"/>
              <a:t>adrannau</a:t>
            </a:r>
            <a:r>
              <a:rPr lang="en-GB" dirty="0"/>
              <a:t> </a:t>
            </a:r>
            <a:r>
              <a:rPr lang="en-GB" dirty="0" err="1"/>
              <a:t>sydd</a:t>
            </a:r>
            <a:r>
              <a:rPr lang="en-GB" dirty="0"/>
              <a:t> </a:t>
            </a:r>
            <a:r>
              <a:rPr lang="en-GB" dirty="0" err="1"/>
              <a:t>eto</a:t>
            </a:r>
            <a:r>
              <a:rPr lang="en-GB" dirty="0"/>
              <a:t> </a:t>
            </a:r>
            <a:r>
              <a:rPr lang="en-GB" dirty="0" err="1"/>
              <a:t>i'w</a:t>
            </a:r>
            <a:r>
              <a:rPr lang="en-GB" dirty="0"/>
              <a:t> </a:t>
            </a:r>
            <a:r>
              <a:rPr lang="en-GB" dirty="0" err="1"/>
              <a:t>cwblhau</a:t>
            </a:r>
            <a:r>
              <a:rPr lang="en-GB" dirty="0"/>
              <a:t> </a:t>
            </a:r>
            <a:r>
              <a:rPr lang="en-GB" dirty="0" err="1"/>
              <a:t>i'ch</a:t>
            </a:r>
            <a:r>
              <a:rPr lang="en-GB" dirty="0"/>
              <a:t> </a:t>
            </a:r>
            <a:r>
              <a:rPr lang="en-GB" dirty="0" err="1"/>
              <a:t>cefnogi</a:t>
            </a:r>
            <a:r>
              <a:rPr lang="en-GB" dirty="0"/>
              <a:t> </a:t>
            </a:r>
            <a:r>
              <a:rPr lang="en-GB" dirty="0" err="1"/>
              <a:t>dros</a:t>
            </a:r>
            <a:r>
              <a:rPr lang="en-GB" dirty="0"/>
              <a:t> </a:t>
            </a:r>
            <a:r>
              <a:rPr lang="en-GB" dirty="0" err="1"/>
              <a:t>gyfnod</a:t>
            </a:r>
            <a:r>
              <a:rPr lang="en-GB" dirty="0"/>
              <a:t> y </a:t>
            </a:r>
            <a:r>
              <a:rPr lang="en-GB" dirty="0" err="1"/>
              <a:t>Pasg</a:t>
            </a:r>
            <a:r>
              <a:rPr lang="en-GB" dirty="0"/>
              <a:t> (</a:t>
            </a:r>
            <a:r>
              <a:rPr lang="en-GB" dirty="0" err="1"/>
              <a:t>gan</a:t>
            </a:r>
            <a:r>
              <a:rPr lang="en-GB" dirty="0"/>
              <a:t> </a:t>
            </a:r>
            <a:r>
              <a:rPr lang="en-GB" dirty="0" err="1"/>
              <a:t>efallai</a:t>
            </a:r>
            <a:r>
              <a:rPr lang="en-GB" dirty="0"/>
              <a:t> </a:t>
            </a:r>
            <a:r>
              <a:rPr lang="en-GB" dirty="0" err="1"/>
              <a:t>na</a:t>
            </a:r>
            <a:r>
              <a:rPr lang="en-GB" dirty="0"/>
              <a:t> </a:t>
            </a:r>
            <a:r>
              <a:rPr lang="en-GB" dirty="0" err="1"/>
              <a:t>fyddant</a:t>
            </a:r>
            <a:r>
              <a:rPr lang="en-GB" dirty="0"/>
              <a:t> </a:t>
            </a:r>
            <a:r>
              <a:rPr lang="en-GB" dirty="0" err="1"/>
              <a:t>ar</a:t>
            </a:r>
            <a:r>
              <a:rPr lang="en-GB" dirty="0"/>
              <a:t> </a:t>
            </a:r>
            <a:r>
              <a:rPr lang="en-GB" dirty="0" err="1"/>
              <a:t>gael</a:t>
            </a:r>
            <a:r>
              <a:rPr lang="en-GB" dirty="0"/>
              <a:t> </a:t>
            </a:r>
            <a:r>
              <a:rPr lang="en-GB" dirty="0" err="1"/>
              <a:t>bryd</a:t>
            </a:r>
            <a:r>
              <a:rPr lang="en-GB" dirty="0"/>
              <a:t> </a:t>
            </a:r>
            <a:r>
              <a:rPr lang="en-GB" dirty="0" err="1"/>
              <a:t>hynny</a:t>
            </a:r>
            <a:r>
              <a:rPr lang="en-GB" dirty="0"/>
              <a:t>).</a:t>
            </a:r>
          </a:p>
        </p:txBody>
      </p:sp>
      <p:sp>
        <p:nvSpPr>
          <p:cNvPr id="4" name="Content Placeholder 3">
            <a:extLst>
              <a:ext uri="{FF2B5EF4-FFF2-40B4-BE49-F238E27FC236}">
                <a16:creationId xmlns:a16="http://schemas.microsoft.com/office/drawing/2014/main" id="{9CCDBD50-3CC1-46FE-55A6-E550AE468581}"/>
              </a:ext>
            </a:extLst>
          </p:cNvPr>
          <p:cNvSpPr>
            <a:spLocks noGrp="1"/>
          </p:cNvSpPr>
          <p:nvPr>
            <p:ph sz="half" idx="2"/>
          </p:nvPr>
        </p:nvSpPr>
        <p:spPr>
          <a:xfrm>
            <a:off x="4572000" y="1988840"/>
            <a:ext cx="3943350" cy="3934679"/>
          </a:xfrm>
        </p:spPr>
        <p:txBody>
          <a:bodyPr>
            <a:normAutofit fontScale="92500" lnSpcReduction="20000"/>
          </a:bodyPr>
          <a:lstStyle/>
          <a:p>
            <a:r>
              <a:rPr lang="en-GB" dirty="0">
                <a:solidFill>
                  <a:schemeClr val="accent1"/>
                </a:solidFill>
              </a:rPr>
              <a:t>If you have not completed a draft, forward what you have done and ask your supervisor for specific feedback on the sections yet to complete to support you over the Easter period (as they may not be available at that time).</a:t>
            </a:r>
          </a:p>
          <a:p>
            <a:endParaRPr lang="en-GB" dirty="0"/>
          </a:p>
        </p:txBody>
      </p:sp>
      <p:pic>
        <p:nvPicPr>
          <p:cNvPr id="5" name="Picture 2" descr="Free Resources — Calm Blog">
            <a:extLst>
              <a:ext uri="{FF2B5EF4-FFF2-40B4-BE49-F238E27FC236}">
                <a16:creationId xmlns:a16="http://schemas.microsoft.com/office/drawing/2014/main" id="{3876EE9F-D752-BA1A-F47C-A54F9C1104A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259632" y="95287"/>
            <a:ext cx="6912767" cy="1789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758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39FB-CBE9-4AEE-974E-8839B598486F}"/>
              </a:ext>
            </a:extLst>
          </p:cNvPr>
          <p:cNvSpPr>
            <a:spLocks noGrp="1"/>
          </p:cNvSpPr>
          <p:nvPr>
            <p:ph type="title"/>
          </p:nvPr>
        </p:nvSpPr>
        <p:spPr/>
        <p:txBody>
          <a:bodyPr/>
          <a:lstStyle/>
          <a:p>
            <a:r>
              <a:rPr lang="en-GB" dirty="0"/>
              <a:t>Extension to time limit </a:t>
            </a:r>
          </a:p>
        </p:txBody>
      </p:sp>
      <p:sp>
        <p:nvSpPr>
          <p:cNvPr id="5" name="Content Placeholder 4">
            <a:extLst>
              <a:ext uri="{FF2B5EF4-FFF2-40B4-BE49-F238E27FC236}">
                <a16:creationId xmlns:a16="http://schemas.microsoft.com/office/drawing/2014/main" id="{CFFB80FC-727F-4943-8C53-18F5935A4E64}"/>
              </a:ext>
            </a:extLst>
          </p:cNvPr>
          <p:cNvSpPr>
            <a:spLocks noGrp="1"/>
          </p:cNvSpPr>
          <p:nvPr>
            <p:ph sz="half" idx="1"/>
          </p:nvPr>
        </p:nvSpPr>
        <p:spPr>
          <a:xfrm>
            <a:off x="4788024" y="1628800"/>
            <a:ext cx="3867150" cy="3989965"/>
          </a:xfrm>
        </p:spPr>
        <p:txBody>
          <a:bodyPr>
            <a:normAutofit fontScale="55000" lnSpcReduction="20000"/>
          </a:bodyPr>
          <a:lstStyle/>
          <a:p>
            <a:r>
              <a:rPr lang="en-GB" dirty="0">
                <a:solidFill>
                  <a:schemeClr val="accent1"/>
                </a:solidFill>
              </a:rPr>
              <a:t>Students will have different end dates depending on your programme whether you are full/part time students, and these are essentially  the period you have to submit your work </a:t>
            </a:r>
          </a:p>
          <a:p>
            <a:r>
              <a:rPr lang="en-GB" dirty="0">
                <a:solidFill>
                  <a:schemeClr val="accent1"/>
                </a:solidFill>
              </a:rPr>
              <a:t>The Spring term deadline for submission are set for students wishing to Graduate in July of this year, and whose end date might fall in this period. </a:t>
            </a:r>
          </a:p>
          <a:p>
            <a:r>
              <a:rPr lang="en-GB" dirty="0">
                <a:solidFill>
                  <a:schemeClr val="accent1"/>
                </a:solidFill>
              </a:rPr>
              <a:t>If there are any issues / extenuating circumstances then you will need to apply for an </a:t>
            </a:r>
            <a:r>
              <a:rPr lang="en-GB" b="1" u="sng" dirty="0">
                <a:solidFill>
                  <a:schemeClr val="accent1"/>
                </a:solidFill>
              </a:rPr>
              <a:t>SC03 form Extension to Time limit </a:t>
            </a:r>
            <a:r>
              <a:rPr lang="en-GB" i="1" dirty="0">
                <a:solidFill>
                  <a:schemeClr val="accent1"/>
                </a:solidFill>
              </a:rPr>
              <a:t>(</a:t>
            </a:r>
            <a:r>
              <a:rPr lang="en-GB" b="1" u="sng" dirty="0">
                <a:solidFill>
                  <a:schemeClr val="accent1"/>
                </a:solidFill>
              </a:rPr>
              <a:t>not</a:t>
            </a:r>
            <a:r>
              <a:rPr lang="en-GB" b="1" dirty="0">
                <a:solidFill>
                  <a:schemeClr val="accent1"/>
                </a:solidFill>
              </a:rPr>
              <a:t> an Extenuating circumstances form,) this will depend on your MA end date. </a:t>
            </a:r>
          </a:p>
          <a:p>
            <a:r>
              <a:rPr lang="en-GB" dirty="0">
                <a:solidFill>
                  <a:schemeClr val="accent1"/>
                </a:solidFill>
              </a:rPr>
              <a:t>Go to :</a:t>
            </a:r>
            <a:r>
              <a:rPr lang="en-GB" dirty="0">
                <a:solidFill>
                  <a:schemeClr val="accent1"/>
                </a:solidFill>
                <a:hlinkClick r:id="rId2">
                  <a:extLst>
                    <a:ext uri="{A12FA001-AC4F-418D-AE19-62706E023703}">
                      <ahyp:hlinkClr xmlns:ahyp="http://schemas.microsoft.com/office/drawing/2018/hyperlinkcolor" val="tx"/>
                    </a:ext>
                  </a:extLst>
                </a:hlinkClick>
              </a:rPr>
              <a:t>Forms</a:t>
            </a:r>
            <a:endParaRPr lang="en-GB" dirty="0">
              <a:solidFill>
                <a:schemeClr val="accent1"/>
              </a:solidFill>
            </a:endParaRPr>
          </a:p>
        </p:txBody>
      </p:sp>
      <p:sp>
        <p:nvSpPr>
          <p:cNvPr id="3" name="Content Placeholder 2">
            <a:extLst>
              <a:ext uri="{FF2B5EF4-FFF2-40B4-BE49-F238E27FC236}">
                <a16:creationId xmlns:a16="http://schemas.microsoft.com/office/drawing/2014/main" id="{3DE0C57E-442F-D367-E94C-4127251BBFA1}"/>
              </a:ext>
            </a:extLst>
          </p:cNvPr>
          <p:cNvSpPr>
            <a:spLocks noGrp="1"/>
          </p:cNvSpPr>
          <p:nvPr>
            <p:ph sz="half" idx="2"/>
          </p:nvPr>
        </p:nvSpPr>
        <p:spPr>
          <a:xfrm>
            <a:off x="628650" y="1690687"/>
            <a:ext cx="3867150" cy="3928077"/>
          </a:xfrm>
        </p:spPr>
        <p:txBody>
          <a:bodyPr>
            <a:normAutofit fontScale="55000" lnSpcReduction="20000"/>
          </a:bodyPr>
          <a:lstStyle/>
          <a:p>
            <a:r>
              <a:rPr lang="en-GB" dirty="0" err="1"/>
              <a:t>Bydd</a:t>
            </a:r>
            <a:r>
              <a:rPr lang="en-GB" dirty="0"/>
              <a:t> </a:t>
            </a:r>
            <a:r>
              <a:rPr lang="en-GB" dirty="0" err="1"/>
              <a:t>gan</a:t>
            </a:r>
            <a:r>
              <a:rPr lang="en-GB" dirty="0"/>
              <a:t> </a:t>
            </a:r>
            <a:r>
              <a:rPr lang="en-GB" dirty="0" err="1"/>
              <a:t>fyfyrwyr</a:t>
            </a:r>
            <a:r>
              <a:rPr lang="en-GB" dirty="0"/>
              <a:t> </a:t>
            </a:r>
            <a:r>
              <a:rPr lang="en-GB" dirty="0" err="1"/>
              <a:t>ddyddiadau</a:t>
            </a:r>
            <a:r>
              <a:rPr lang="en-GB" dirty="0"/>
              <a:t> </a:t>
            </a:r>
            <a:r>
              <a:rPr lang="en-GB" dirty="0" err="1"/>
              <a:t>gorffen</a:t>
            </a:r>
            <a:r>
              <a:rPr lang="en-GB" dirty="0"/>
              <a:t> </a:t>
            </a:r>
            <a:r>
              <a:rPr lang="en-GB" dirty="0" err="1"/>
              <a:t>gwahanol</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eich</a:t>
            </a:r>
            <a:r>
              <a:rPr lang="en-GB" dirty="0"/>
              <a:t> </a:t>
            </a:r>
            <a:r>
              <a:rPr lang="en-GB" dirty="0" err="1"/>
              <a:t>rhaglen</a:t>
            </a:r>
            <a:r>
              <a:rPr lang="en-GB" dirty="0"/>
              <a:t> </a:t>
            </a:r>
            <a:r>
              <a:rPr lang="en-GB" dirty="0" err="1"/>
              <a:t>p'un</a:t>
            </a:r>
            <a:r>
              <a:rPr lang="en-GB" dirty="0"/>
              <a:t> a </a:t>
            </a:r>
            <a:r>
              <a:rPr lang="en-GB" dirty="0" err="1"/>
              <a:t>ydych</a:t>
            </a:r>
            <a:r>
              <a:rPr lang="en-GB" dirty="0"/>
              <a:t> </a:t>
            </a:r>
            <a:r>
              <a:rPr lang="en-GB" dirty="0" err="1"/>
              <a:t>yn</a:t>
            </a:r>
            <a:r>
              <a:rPr lang="en-GB" dirty="0"/>
              <a:t> </a:t>
            </a:r>
            <a:r>
              <a:rPr lang="en-GB" dirty="0" err="1"/>
              <a:t>fyfyrwyr</a:t>
            </a:r>
            <a:r>
              <a:rPr lang="en-GB" dirty="0"/>
              <a:t> </a:t>
            </a:r>
            <a:r>
              <a:rPr lang="en-GB" dirty="0" err="1"/>
              <a:t>amser</a:t>
            </a:r>
            <a:r>
              <a:rPr lang="en-GB" dirty="0"/>
              <a:t> </a:t>
            </a:r>
            <a:r>
              <a:rPr lang="en-GB" dirty="0" err="1"/>
              <a:t>llawn</a:t>
            </a:r>
            <a:r>
              <a:rPr lang="en-GB" dirty="0"/>
              <a:t>/</a:t>
            </a:r>
            <a:r>
              <a:rPr lang="en-GB" dirty="0" err="1"/>
              <a:t>rhan</a:t>
            </a:r>
            <a:r>
              <a:rPr lang="en-GB" dirty="0"/>
              <a:t> </a:t>
            </a:r>
            <a:r>
              <a:rPr lang="en-GB" dirty="0" err="1"/>
              <a:t>amser</a:t>
            </a:r>
            <a:r>
              <a:rPr lang="en-GB" dirty="0"/>
              <a:t>, a </a:t>
            </a:r>
            <a:r>
              <a:rPr lang="en-GB" dirty="0" err="1"/>
              <a:t>dyma'r</a:t>
            </a:r>
            <a:r>
              <a:rPr lang="en-GB" dirty="0"/>
              <a:t> </a:t>
            </a:r>
            <a:r>
              <a:rPr lang="en-GB" dirty="0" err="1"/>
              <a:t>cyfnod</a:t>
            </a:r>
            <a:r>
              <a:rPr lang="en-GB" dirty="0"/>
              <a:t> </a:t>
            </a:r>
            <a:r>
              <a:rPr lang="en-GB" dirty="0" err="1"/>
              <a:t>sydd</a:t>
            </a:r>
            <a:r>
              <a:rPr lang="en-GB" dirty="0"/>
              <a:t> </a:t>
            </a:r>
            <a:r>
              <a:rPr lang="en-GB" dirty="0" err="1"/>
              <a:t>gennych</a:t>
            </a:r>
            <a:r>
              <a:rPr lang="en-GB" dirty="0"/>
              <a:t> </a:t>
            </a:r>
            <a:r>
              <a:rPr lang="en-GB" dirty="0" err="1"/>
              <a:t>i</a:t>
            </a:r>
            <a:r>
              <a:rPr lang="en-GB" dirty="0"/>
              <a:t> </a:t>
            </a:r>
            <a:r>
              <a:rPr lang="en-GB" dirty="0" err="1"/>
              <a:t>gyflwyno'ch</a:t>
            </a:r>
            <a:r>
              <a:rPr lang="en-GB" dirty="0"/>
              <a:t> </a:t>
            </a:r>
            <a:r>
              <a:rPr lang="en-GB" dirty="0" err="1"/>
              <a:t>gwaith</a:t>
            </a:r>
            <a:r>
              <a:rPr lang="en-GB" dirty="0"/>
              <a:t> </a:t>
            </a:r>
            <a:r>
              <a:rPr lang="en-GB" dirty="0" err="1"/>
              <a:t>yn</a:t>
            </a:r>
            <a:r>
              <a:rPr lang="en-GB" dirty="0"/>
              <a:t> y </a:t>
            </a:r>
            <a:r>
              <a:rPr lang="en-GB" dirty="0" err="1"/>
              <a:t>bôn</a:t>
            </a:r>
            <a:r>
              <a:rPr lang="en-GB" dirty="0"/>
              <a:t>.</a:t>
            </a:r>
          </a:p>
          <a:p>
            <a:r>
              <a:rPr lang="en-GB" dirty="0"/>
              <a:t>Mae </a:t>
            </a:r>
            <a:r>
              <a:rPr lang="en-GB" dirty="0" err="1"/>
              <a:t>dyddiad</a:t>
            </a:r>
            <a:r>
              <a:rPr lang="en-GB" dirty="0"/>
              <a:t> </a:t>
            </a:r>
            <a:r>
              <a:rPr lang="en-GB" dirty="0" err="1"/>
              <a:t>cau</a:t>
            </a:r>
            <a:r>
              <a:rPr lang="en-GB" dirty="0"/>
              <a:t> </a:t>
            </a:r>
            <a:r>
              <a:rPr lang="en-GB" dirty="0" err="1"/>
              <a:t>tymor</a:t>
            </a:r>
            <a:r>
              <a:rPr lang="en-GB" dirty="0"/>
              <a:t> y </a:t>
            </a:r>
            <a:r>
              <a:rPr lang="en-GB" dirty="0" err="1"/>
              <a:t>Gwanwyn</a:t>
            </a:r>
            <a:r>
              <a:rPr lang="en-GB" dirty="0"/>
              <a:t> </a:t>
            </a:r>
            <a:r>
              <a:rPr lang="en-GB" dirty="0" err="1"/>
              <a:t>ar</a:t>
            </a:r>
            <a:r>
              <a:rPr lang="en-GB" dirty="0"/>
              <a:t> </a:t>
            </a:r>
            <a:r>
              <a:rPr lang="en-GB" dirty="0" err="1"/>
              <a:t>gyfer</a:t>
            </a:r>
            <a:r>
              <a:rPr lang="en-GB" dirty="0"/>
              <a:t> </a:t>
            </a:r>
            <a:r>
              <a:rPr lang="en-GB" dirty="0" err="1"/>
              <a:t>cyflwyno</a:t>
            </a:r>
            <a:r>
              <a:rPr lang="en-GB" dirty="0"/>
              <a:t> </a:t>
            </a:r>
            <a:r>
              <a:rPr lang="en-GB" dirty="0" err="1"/>
              <a:t>wedi'i</a:t>
            </a:r>
            <a:r>
              <a:rPr lang="en-GB" dirty="0"/>
              <a:t> </a:t>
            </a:r>
            <a:r>
              <a:rPr lang="en-GB" dirty="0" err="1"/>
              <a:t>osod</a:t>
            </a:r>
            <a:r>
              <a:rPr lang="en-GB" dirty="0"/>
              <a:t> </a:t>
            </a:r>
            <a:r>
              <a:rPr lang="en-GB" dirty="0" err="1"/>
              <a:t>ar</a:t>
            </a:r>
            <a:r>
              <a:rPr lang="en-GB" dirty="0"/>
              <a:t> </a:t>
            </a:r>
            <a:r>
              <a:rPr lang="en-GB" dirty="0" err="1"/>
              <a:t>gyfer</a:t>
            </a:r>
            <a:r>
              <a:rPr lang="en-GB" dirty="0"/>
              <a:t> </a:t>
            </a:r>
            <a:r>
              <a:rPr lang="en-GB" dirty="0" err="1"/>
              <a:t>myfyrwyr</a:t>
            </a:r>
            <a:r>
              <a:rPr lang="en-GB" dirty="0"/>
              <a:t> </a:t>
            </a:r>
            <a:r>
              <a:rPr lang="en-GB" dirty="0" err="1"/>
              <a:t>sy'n</a:t>
            </a:r>
            <a:r>
              <a:rPr lang="en-GB" dirty="0"/>
              <a:t> </a:t>
            </a:r>
            <a:r>
              <a:rPr lang="en-GB" dirty="0" err="1"/>
              <a:t>dymuno</a:t>
            </a:r>
            <a:r>
              <a:rPr lang="en-GB" dirty="0"/>
              <a:t> </a:t>
            </a:r>
            <a:r>
              <a:rPr lang="en-GB" dirty="0" err="1"/>
              <a:t>Graddio</a:t>
            </a:r>
            <a:r>
              <a:rPr lang="en-GB" dirty="0"/>
              <a:t> </a:t>
            </a:r>
            <a:r>
              <a:rPr lang="en-GB" dirty="0" err="1"/>
              <a:t>ym</a:t>
            </a:r>
            <a:r>
              <a:rPr lang="en-GB" dirty="0"/>
              <a:t> mis </a:t>
            </a:r>
            <a:r>
              <a:rPr lang="en-GB" dirty="0" err="1"/>
              <a:t>Gorffennaf</a:t>
            </a:r>
            <a:r>
              <a:rPr lang="en-GB" dirty="0"/>
              <a:t> </a:t>
            </a:r>
            <a:r>
              <a:rPr lang="en-GB" dirty="0" err="1"/>
              <a:t>eleni</a:t>
            </a:r>
            <a:r>
              <a:rPr lang="en-GB" dirty="0"/>
              <a:t>, ac y </a:t>
            </a:r>
            <a:r>
              <a:rPr lang="en-GB" dirty="0" err="1"/>
              <a:t>gallai</a:t>
            </a:r>
            <a:r>
              <a:rPr lang="en-GB" dirty="0"/>
              <a:t> </a:t>
            </a:r>
            <a:r>
              <a:rPr lang="en-GB" dirty="0" err="1"/>
              <a:t>eu</a:t>
            </a:r>
            <a:r>
              <a:rPr lang="en-GB" dirty="0"/>
              <a:t> </a:t>
            </a:r>
            <a:r>
              <a:rPr lang="en-GB" dirty="0" err="1"/>
              <a:t>dyddiad</a:t>
            </a:r>
            <a:r>
              <a:rPr lang="en-GB" dirty="0"/>
              <a:t> </a:t>
            </a:r>
            <a:r>
              <a:rPr lang="en-GB" dirty="0" err="1"/>
              <a:t>gorffen</a:t>
            </a:r>
            <a:r>
              <a:rPr lang="en-GB" dirty="0"/>
              <a:t> </a:t>
            </a:r>
            <a:r>
              <a:rPr lang="en-GB" dirty="0" err="1"/>
              <a:t>ddisgyn</a:t>
            </a:r>
            <a:r>
              <a:rPr lang="en-GB" dirty="0"/>
              <a:t> </a:t>
            </a:r>
            <a:r>
              <a:rPr lang="en-GB" dirty="0" err="1"/>
              <a:t>yn</a:t>
            </a:r>
            <a:r>
              <a:rPr lang="en-GB" dirty="0"/>
              <a:t> y </a:t>
            </a:r>
            <a:r>
              <a:rPr lang="en-GB" dirty="0" err="1"/>
              <a:t>cyfnod</a:t>
            </a:r>
            <a:r>
              <a:rPr lang="en-GB" dirty="0"/>
              <a:t> </a:t>
            </a:r>
            <a:r>
              <a:rPr lang="en-GB" dirty="0" err="1"/>
              <a:t>hwn</a:t>
            </a:r>
            <a:r>
              <a:rPr lang="en-GB" dirty="0"/>
              <a:t>.</a:t>
            </a:r>
          </a:p>
          <a:p>
            <a:r>
              <a:rPr lang="en-GB" dirty="0" err="1"/>
              <a:t>Os</a:t>
            </a:r>
            <a:r>
              <a:rPr lang="en-GB" dirty="0"/>
              <a:t> </a:t>
            </a:r>
            <a:r>
              <a:rPr lang="en-GB" dirty="0" err="1"/>
              <a:t>oes</a:t>
            </a:r>
            <a:r>
              <a:rPr lang="en-GB" dirty="0"/>
              <a:t> </a:t>
            </a:r>
            <a:r>
              <a:rPr lang="en-GB" dirty="0" err="1"/>
              <a:t>unrhyw</a:t>
            </a:r>
            <a:r>
              <a:rPr lang="en-GB" dirty="0"/>
              <a:t> </a:t>
            </a:r>
            <a:r>
              <a:rPr lang="en-GB" dirty="0" err="1"/>
              <a:t>faterion</a:t>
            </a:r>
            <a:r>
              <a:rPr lang="en-GB" dirty="0"/>
              <a:t> / </a:t>
            </a:r>
            <a:r>
              <a:rPr lang="en-GB" dirty="0" err="1"/>
              <a:t>amgylchiadau</a:t>
            </a:r>
            <a:r>
              <a:rPr lang="en-GB" dirty="0"/>
              <a:t> </a:t>
            </a:r>
            <a:r>
              <a:rPr lang="en-GB" dirty="0" err="1"/>
              <a:t>esgusodol</a:t>
            </a:r>
            <a:r>
              <a:rPr lang="en-GB" dirty="0"/>
              <a:t> </a:t>
            </a:r>
            <a:r>
              <a:rPr lang="en-GB" dirty="0" err="1"/>
              <a:t>yna</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wneud</a:t>
            </a:r>
            <a:r>
              <a:rPr lang="en-GB" dirty="0"/>
              <a:t> </a:t>
            </a:r>
            <a:r>
              <a:rPr lang="en-GB" dirty="0" err="1"/>
              <a:t>cais</a:t>
            </a:r>
            <a:r>
              <a:rPr lang="en-GB" dirty="0"/>
              <a:t> am </a:t>
            </a:r>
            <a:r>
              <a:rPr lang="en-GB" dirty="0" err="1"/>
              <a:t>ffurflen</a:t>
            </a:r>
            <a:r>
              <a:rPr lang="en-GB" dirty="0"/>
              <a:t> SC03 </a:t>
            </a:r>
            <a:r>
              <a:rPr lang="en-GB" dirty="0" err="1"/>
              <a:t>Estyniad</a:t>
            </a:r>
            <a:r>
              <a:rPr lang="en-GB" dirty="0"/>
              <a:t> </a:t>
            </a:r>
            <a:r>
              <a:rPr lang="en-GB" dirty="0" err="1"/>
              <a:t>i'r</a:t>
            </a:r>
            <a:r>
              <a:rPr lang="en-GB" dirty="0"/>
              <a:t> </a:t>
            </a:r>
            <a:r>
              <a:rPr lang="en-GB" dirty="0" err="1"/>
              <a:t>Terfyn</a:t>
            </a:r>
            <a:r>
              <a:rPr lang="en-GB" dirty="0"/>
              <a:t> </a:t>
            </a:r>
            <a:r>
              <a:rPr lang="en-GB" dirty="0" err="1"/>
              <a:t>Amser</a:t>
            </a:r>
            <a:r>
              <a:rPr lang="en-GB" dirty="0"/>
              <a:t> (</a:t>
            </a:r>
            <a:r>
              <a:rPr lang="en-GB" dirty="0" err="1"/>
              <a:t>nid</a:t>
            </a:r>
            <a:r>
              <a:rPr lang="en-GB" dirty="0"/>
              <a:t> </a:t>
            </a:r>
            <a:r>
              <a:rPr lang="en-GB" dirty="0" err="1"/>
              <a:t>ffurflen</a:t>
            </a:r>
            <a:r>
              <a:rPr lang="en-GB" dirty="0"/>
              <a:t> </a:t>
            </a:r>
            <a:r>
              <a:rPr lang="en-GB" dirty="0" err="1"/>
              <a:t>Amgylchiadau</a:t>
            </a:r>
            <a:r>
              <a:rPr lang="en-GB" dirty="0"/>
              <a:t> </a:t>
            </a:r>
            <a:r>
              <a:rPr lang="en-GB" dirty="0" err="1"/>
              <a:t>Esgusodol</a:t>
            </a:r>
            <a:r>
              <a:rPr lang="en-GB" dirty="0"/>
              <a:t>), </a:t>
            </a:r>
            <a:r>
              <a:rPr lang="en-GB" dirty="0" err="1"/>
              <a:t>bydd</a:t>
            </a:r>
            <a:r>
              <a:rPr lang="en-GB" dirty="0"/>
              <a:t> </a:t>
            </a:r>
            <a:r>
              <a:rPr lang="en-GB" dirty="0" err="1"/>
              <a:t>hyn</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ddyddiad</a:t>
            </a:r>
            <a:r>
              <a:rPr lang="en-GB" dirty="0"/>
              <a:t> </a:t>
            </a:r>
            <a:r>
              <a:rPr lang="en-GB" dirty="0" err="1"/>
              <a:t>gorffen</a:t>
            </a:r>
            <a:r>
              <a:rPr lang="en-GB" dirty="0"/>
              <a:t> </a:t>
            </a:r>
            <a:r>
              <a:rPr lang="en-GB" dirty="0" err="1"/>
              <a:t>eich</a:t>
            </a:r>
            <a:r>
              <a:rPr lang="en-GB" dirty="0"/>
              <a:t> </a:t>
            </a:r>
            <a:r>
              <a:rPr lang="en-GB" dirty="0" err="1"/>
              <a:t>Lwfans</a:t>
            </a:r>
            <a:r>
              <a:rPr lang="en-GB" dirty="0"/>
              <a:t> </a:t>
            </a:r>
            <a:r>
              <a:rPr lang="en-GB" dirty="0" err="1"/>
              <a:t>Mamolaeth</a:t>
            </a:r>
            <a:r>
              <a:rPr lang="en-GB" dirty="0"/>
              <a:t>.</a:t>
            </a:r>
          </a:p>
          <a:p>
            <a:r>
              <a:rPr lang="en-GB" dirty="0" err="1"/>
              <a:t>Ewch</a:t>
            </a:r>
            <a:r>
              <a:rPr lang="en-GB" dirty="0"/>
              <a:t> </a:t>
            </a:r>
            <a:r>
              <a:rPr lang="en-GB" dirty="0" err="1"/>
              <a:t>i</a:t>
            </a:r>
            <a:r>
              <a:rPr lang="en-GB" dirty="0"/>
              <a:t> : </a:t>
            </a:r>
            <a:r>
              <a:rPr lang="en-GB" dirty="0">
                <a:hlinkClick r:id="rId2"/>
              </a:rPr>
              <a:t>https://www.uwtsd.ac.uk/about/governance-and-management/procedures-academic-appeals-complaints-and-other-student-cases</a:t>
            </a:r>
            <a:r>
              <a:rPr lang="en-GB" dirty="0"/>
              <a:t> </a:t>
            </a:r>
          </a:p>
        </p:txBody>
      </p:sp>
    </p:spTree>
    <p:extLst>
      <p:ext uri="{BB962C8B-B14F-4D97-AF65-F5344CB8AC3E}">
        <p14:creationId xmlns:p14="http://schemas.microsoft.com/office/powerpoint/2010/main" val="2904919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34E9D-DBB1-4DCD-AFD7-DDA5DED9488D}"/>
              </a:ext>
            </a:extLst>
          </p:cNvPr>
          <p:cNvSpPr>
            <a:spLocks noGrp="1"/>
          </p:cNvSpPr>
          <p:nvPr>
            <p:ph type="title"/>
          </p:nvPr>
        </p:nvSpPr>
        <p:spPr/>
        <p:txBody>
          <a:bodyPr/>
          <a:lstStyle/>
          <a:p>
            <a:r>
              <a:rPr lang="en-GB" dirty="0" err="1"/>
              <a:t>Cyflwyno'ch</a:t>
            </a:r>
            <a:r>
              <a:rPr lang="en-GB" dirty="0"/>
              <a:t> </a:t>
            </a:r>
            <a:r>
              <a:rPr lang="en-GB" dirty="0" err="1"/>
              <a:t>Traethawd</a:t>
            </a:r>
            <a:r>
              <a:rPr lang="en-GB" dirty="0"/>
              <a:t> Hir</a:t>
            </a:r>
          </a:p>
        </p:txBody>
      </p:sp>
      <p:graphicFrame>
        <p:nvGraphicFramePr>
          <p:cNvPr id="5" name="Content Placeholder 4">
            <a:extLst>
              <a:ext uri="{FF2B5EF4-FFF2-40B4-BE49-F238E27FC236}">
                <a16:creationId xmlns:a16="http://schemas.microsoft.com/office/drawing/2014/main" id="{2E894514-2DF7-387F-3F91-7F4C82A2D2C2}"/>
              </a:ext>
            </a:extLst>
          </p:cNvPr>
          <p:cNvGraphicFramePr>
            <a:graphicFrameLocks noGrp="1"/>
          </p:cNvGraphicFramePr>
          <p:nvPr>
            <p:ph idx="1"/>
            <p:extLst>
              <p:ext uri="{D42A27DB-BD31-4B8C-83A1-F6EECF244321}">
                <p14:modId xmlns:p14="http://schemas.microsoft.com/office/powerpoint/2010/main" val="2763157563"/>
              </p:ext>
            </p:extLst>
          </p:nvPr>
        </p:nvGraphicFramePr>
        <p:xfrm>
          <a:off x="395536" y="1340768"/>
          <a:ext cx="8119814" cy="4124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8291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FF516-DF7C-0E03-7E02-1E6B484CE2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50B72-418E-CE28-147D-DEC683274915}"/>
              </a:ext>
            </a:extLst>
          </p:cNvPr>
          <p:cNvSpPr>
            <a:spLocks noGrp="1"/>
          </p:cNvSpPr>
          <p:nvPr>
            <p:ph type="title"/>
          </p:nvPr>
        </p:nvSpPr>
        <p:spPr/>
        <p:txBody>
          <a:bodyPr/>
          <a:lstStyle/>
          <a:p>
            <a:r>
              <a:rPr lang="en-GB" dirty="0"/>
              <a:t>Submitting your Dissertation </a:t>
            </a:r>
          </a:p>
        </p:txBody>
      </p:sp>
      <p:graphicFrame>
        <p:nvGraphicFramePr>
          <p:cNvPr id="5" name="Content Placeholder 4">
            <a:extLst>
              <a:ext uri="{FF2B5EF4-FFF2-40B4-BE49-F238E27FC236}">
                <a16:creationId xmlns:a16="http://schemas.microsoft.com/office/drawing/2014/main" id="{62E50BB4-153D-6AB9-D373-F0D99A7C625E}"/>
              </a:ext>
            </a:extLst>
          </p:cNvPr>
          <p:cNvGraphicFramePr>
            <a:graphicFrameLocks noGrp="1"/>
          </p:cNvGraphicFramePr>
          <p:nvPr>
            <p:ph idx="1"/>
          </p:nvPr>
        </p:nvGraphicFramePr>
        <p:xfrm>
          <a:off x="395536" y="1340768"/>
          <a:ext cx="8119814" cy="4124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807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980740-A3EC-992E-1C49-A20F9D871F15}"/>
              </a:ext>
            </a:extLst>
          </p:cNvPr>
          <p:cNvSpPr>
            <a:spLocks noGrp="1"/>
          </p:cNvSpPr>
          <p:nvPr>
            <p:ph idx="1"/>
          </p:nvPr>
        </p:nvSpPr>
        <p:spPr>
          <a:xfrm>
            <a:off x="628650" y="116633"/>
            <a:ext cx="7886700" cy="5349890"/>
          </a:xfrm>
        </p:spPr>
        <p:txBody>
          <a:bodyPr>
            <a:noAutofit/>
          </a:bodyPr>
          <a:lstStyle/>
          <a:p>
            <a:pPr marL="0" indent="0" algn="ctr">
              <a:buNone/>
            </a:pPr>
            <a:r>
              <a:rPr lang="en-US" sz="1200" b="1" dirty="0">
                <a:effectLst/>
                <a:latin typeface="Arial" panose="020B0604020202020204" pitchFamily="34" charset="0"/>
                <a:ea typeface="Times New Roman" panose="02020603050405020304" pitchFamily="18" charset="0"/>
              </a:rPr>
              <a:t>Master’s Degrees Dissertation</a:t>
            </a:r>
            <a:endParaRPr lang="en-GB" sz="1200" dirty="0">
              <a:effectLst/>
              <a:latin typeface="Times New Roman" panose="02020603050405020304" pitchFamily="18" charset="0"/>
              <a:ea typeface="Times New Roman" panose="02020603050405020304" pitchFamily="18" charset="0"/>
            </a:endParaRPr>
          </a:p>
          <a:p>
            <a:pPr marL="0" indent="0" algn="ctr">
              <a:buNone/>
            </a:pPr>
            <a:r>
              <a:rPr lang="en-US" sz="1200" b="1" dirty="0">
                <a:effectLst/>
                <a:latin typeface="Arial" panose="020B0604020202020204" pitchFamily="34" charset="0"/>
                <a:ea typeface="Times New Roman" panose="02020603050405020304" pitchFamily="18" charset="0"/>
              </a:rPr>
              <a:t>Declaration Form.</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This work has not previously been accepted in substance for any degree and is not being concurrently submitted in candidature for any degree.</a:t>
            </a:r>
            <a:endParaRPr lang="en-GB" sz="1200" dirty="0">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This dissertation is being submitted in partial fulfilment of the requirements for the degree of : </a:t>
            </a:r>
            <a:r>
              <a:rPr lang="en-US" sz="1200" b="1" dirty="0">
                <a:effectLst/>
                <a:highlight>
                  <a:srgbClr val="FFFF00"/>
                </a:highlight>
                <a:latin typeface="Arial" panose="020B0604020202020204" pitchFamily="34" charset="0"/>
                <a:ea typeface="Times New Roman" panose="02020603050405020304" pitchFamily="18" charset="0"/>
              </a:rPr>
              <a:t>[INSERT NAME OF PROGRAMME</a:t>
            </a:r>
          </a:p>
          <a:p>
            <a:r>
              <a:rPr lang="en-US" sz="1200" dirty="0">
                <a:effectLst/>
                <a:latin typeface="Arial" panose="020B0604020202020204" pitchFamily="34" charset="0"/>
                <a:ea typeface="Times New Roman" panose="02020603050405020304" pitchFamily="18" charset="0"/>
              </a:rPr>
              <a:t>This dissertation is the result of my own independent work/investigation, except where otherwise stated.  A reference list is appended.</a:t>
            </a:r>
            <a:endParaRPr lang="en-GB" sz="1200" dirty="0">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Please Choose one of the following statements </a:t>
            </a:r>
            <a:r>
              <a:rPr lang="en-US" sz="1200" b="1" dirty="0">
                <a:effectLst/>
                <a:highlight>
                  <a:srgbClr val="FFFF00"/>
                </a:highlight>
                <a:latin typeface="Arial" panose="020B0604020202020204" pitchFamily="34" charset="0"/>
                <a:ea typeface="Times New Roman" panose="02020603050405020304" pitchFamily="18" charset="0"/>
              </a:rPr>
              <a:t>[DELETE AS APPROPRIATE]</a:t>
            </a:r>
            <a:endParaRPr lang="en-GB" sz="1200" dirty="0">
              <a:effectLst/>
              <a:latin typeface="Times New Roman" panose="02020603050405020304" pitchFamily="18" charset="0"/>
              <a:ea typeface="Times New Roman" panose="02020603050405020304" pitchFamily="18" charset="0"/>
            </a:endParaRPr>
          </a:p>
          <a:p>
            <a:endParaRPr lang="en-GB" sz="12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US" sz="1200" dirty="0">
                <a:effectLst/>
                <a:latin typeface="Arial" panose="020B0604020202020204" pitchFamily="34" charset="0"/>
                <a:ea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endParaRPr lang="en-GB" sz="1200" dirty="0">
              <a:effectLst/>
              <a:latin typeface="Times New Roman" panose="02020603050405020304" pitchFamily="18" charset="0"/>
              <a:ea typeface="Times New Roman" panose="02020603050405020304" pitchFamily="18" charset="0"/>
            </a:endParaRPr>
          </a:p>
          <a:p>
            <a:pPr marL="914400"/>
            <a:r>
              <a:rPr lang="en-US"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US" sz="1200" dirty="0">
                <a:effectLst/>
                <a:latin typeface="Arial" panose="020B0604020202020204" pitchFamily="34" charset="0"/>
                <a:ea typeface="Times New Roman" panose="02020603050405020304" pitchFamily="18" charset="0"/>
              </a:rPr>
              <a:t>I acknowledge the use of [AI Tool] [(AI Tool </a:t>
            </a:r>
            <a:r>
              <a:rPr lang="en-US" sz="1200" dirty="0" err="1">
                <a:effectLst/>
                <a:latin typeface="Arial" panose="020B0604020202020204" pitchFamily="34" charset="0"/>
                <a:ea typeface="Times New Roman" panose="02020603050405020304" pitchFamily="18" charset="0"/>
              </a:rPr>
              <a:t>url</a:t>
            </a:r>
            <a:r>
              <a:rPr lang="en-US" sz="1200" dirty="0">
                <a:effectLst/>
                <a:latin typeface="Arial" panose="020B0604020202020204" pitchFamily="34" charset="0"/>
                <a:ea typeface="Times New Roman" panose="02020603050405020304" pitchFamily="18" charset="0"/>
              </a:rPr>
              <a:t>)] on [Date] to [Purpose my work]. </a:t>
            </a:r>
            <a:endParaRPr lang="en-GB" sz="1200"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US" sz="1200" dirty="0">
                <a:effectLst/>
                <a:latin typeface="Arial" panose="020B0604020202020204" pitchFamily="34" charset="0"/>
                <a:ea typeface="Times New Roman" panose="02020603050405020304" pitchFamily="18" charset="0"/>
              </a:rPr>
              <a:t>I used the prompt(s): (e.g. Please check the following text for readability, grammar and syntax).</a:t>
            </a:r>
            <a:endParaRPr lang="en-GB" sz="1200"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US" sz="1200" dirty="0">
                <a:effectLst/>
                <a:latin typeface="Arial" panose="020B0604020202020204" pitchFamily="34" charset="0"/>
                <a:ea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I hereby give consent for my dissertation, if accepted, to be available for photocopying, inter- library loan, and for deposit in the University’s digital repository </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Signed (candidate)……………………………………….………….…………...</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Date………………………………………………….…………….…………….</a:t>
            </a:r>
            <a:endParaRPr lang="en-GB" sz="1200" dirty="0">
              <a:effectLst/>
              <a:latin typeface="Times New Roman" panose="02020603050405020304" pitchFamily="18" charset="0"/>
              <a:ea typeface="Times New Roman" panose="02020603050405020304" pitchFamily="18" charset="0"/>
            </a:endParaRPr>
          </a:p>
          <a:p>
            <a:r>
              <a:rPr lang="en-US" sz="1200" b="1" dirty="0">
                <a:effectLst/>
                <a:latin typeface="Arial" panose="020B0604020202020204" pitchFamily="34" charset="0"/>
                <a:ea typeface="Times New Roman" panose="02020603050405020304" pitchFamily="18" charset="0"/>
              </a:rPr>
              <a:t>Supervisor’s Declaration.</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I am satisfied that this work is the result of the student’s own efforts.</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Signed (Supervisor)……………………………………….………….…………...</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Date………………………………………………….…………….……………..</a:t>
            </a:r>
            <a:endParaRPr lang="en-GB" sz="1200" dirty="0">
              <a:effectLst/>
              <a:latin typeface="Times New Roman" panose="02020603050405020304" pitchFamily="18" charset="0"/>
              <a:ea typeface="Times New Roman" panose="02020603050405020304" pitchFamily="18" charset="0"/>
            </a:endParaRPr>
          </a:p>
          <a:p>
            <a:br>
              <a:rPr lang="en-US" sz="1200" dirty="0">
                <a:effectLst/>
                <a:latin typeface="Arial" panose="020B0604020202020204" pitchFamily="34" charset="0"/>
                <a:ea typeface="Times New Roman" panose="02020603050405020304" pitchFamily="18" charset="0"/>
              </a:rPr>
            </a:br>
            <a:endParaRPr lang="en-GB" sz="1200" dirty="0"/>
          </a:p>
        </p:txBody>
      </p:sp>
    </p:spTree>
    <p:extLst>
      <p:ext uri="{BB962C8B-B14F-4D97-AF65-F5344CB8AC3E}">
        <p14:creationId xmlns:p14="http://schemas.microsoft.com/office/powerpoint/2010/main" val="838843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1AC3-8899-4028-A3FD-D3761E91BA4B}"/>
              </a:ext>
            </a:extLst>
          </p:cNvPr>
          <p:cNvSpPr>
            <a:spLocks noGrp="1"/>
          </p:cNvSpPr>
          <p:nvPr>
            <p:ph type="title"/>
          </p:nvPr>
        </p:nvSpPr>
        <p:spPr/>
        <p:txBody>
          <a:bodyPr/>
          <a:lstStyle/>
          <a:p>
            <a:r>
              <a:rPr lang="en-GB" dirty="0" err="1"/>
              <a:t>Cyflwyno'ch</a:t>
            </a:r>
            <a:r>
              <a:rPr lang="en-GB" dirty="0"/>
              <a:t> </a:t>
            </a:r>
            <a:r>
              <a:rPr lang="en-GB" dirty="0" err="1"/>
              <a:t>Traethawd</a:t>
            </a:r>
            <a:r>
              <a:rPr lang="en-GB" dirty="0"/>
              <a:t> Hir/ </a:t>
            </a:r>
            <a:r>
              <a:rPr lang="en-GB" dirty="0">
                <a:solidFill>
                  <a:schemeClr val="accent1"/>
                </a:solidFill>
              </a:rPr>
              <a:t>Submitting your dissertation </a:t>
            </a:r>
          </a:p>
        </p:txBody>
      </p:sp>
      <p:sp>
        <p:nvSpPr>
          <p:cNvPr id="3" name="Content Placeholder 2">
            <a:extLst>
              <a:ext uri="{FF2B5EF4-FFF2-40B4-BE49-F238E27FC236}">
                <a16:creationId xmlns:a16="http://schemas.microsoft.com/office/drawing/2014/main" id="{EC61B1EE-B370-4369-83DB-1C36013B1C0C}"/>
              </a:ext>
            </a:extLst>
          </p:cNvPr>
          <p:cNvSpPr>
            <a:spLocks noGrp="1"/>
          </p:cNvSpPr>
          <p:nvPr>
            <p:ph sz="half" idx="1"/>
          </p:nvPr>
        </p:nvSpPr>
        <p:spPr/>
        <p:txBody>
          <a:bodyPr/>
          <a:lstStyle/>
          <a:p>
            <a:r>
              <a:rPr lang="en-GB" dirty="0"/>
              <a:t>Mae </a:t>
            </a:r>
            <a:r>
              <a:rPr lang="en-GB" dirty="0" err="1"/>
              <a:t>angen</a:t>
            </a:r>
            <a:r>
              <a:rPr lang="en-GB" dirty="0"/>
              <a:t> </a:t>
            </a:r>
            <a:r>
              <a:rPr lang="en-GB" dirty="0" err="1"/>
              <a:t>i</a:t>
            </a:r>
            <a:r>
              <a:rPr lang="en-GB" dirty="0"/>
              <a:t> chi </a:t>
            </a:r>
            <a:r>
              <a:rPr lang="en-GB" dirty="0" err="1"/>
              <a:t>gyflwyno'ch</a:t>
            </a:r>
            <a:r>
              <a:rPr lang="en-GB" dirty="0"/>
              <a:t> </a:t>
            </a:r>
            <a:r>
              <a:rPr lang="en-GB" dirty="0" err="1"/>
              <a:t>traethawd</a:t>
            </a:r>
            <a:r>
              <a:rPr lang="en-GB" dirty="0"/>
              <a:t> hir </a:t>
            </a:r>
            <a:r>
              <a:rPr lang="en-GB" dirty="0" err="1"/>
              <a:t>trwy'r</a:t>
            </a:r>
            <a:r>
              <a:rPr lang="en-GB" dirty="0"/>
              <a:t> </a:t>
            </a:r>
            <a:r>
              <a:rPr lang="en-GB" dirty="0" err="1"/>
              <a:t>dolenni</a:t>
            </a:r>
            <a:r>
              <a:rPr lang="en-GB" dirty="0"/>
              <a:t> </a:t>
            </a:r>
            <a:r>
              <a:rPr lang="en-GB" dirty="0" err="1"/>
              <a:t>Trowch</a:t>
            </a:r>
            <a:r>
              <a:rPr lang="en-GB" dirty="0"/>
              <a:t> </a:t>
            </a:r>
            <a:r>
              <a:rPr lang="en-GB" dirty="0" err="1"/>
              <a:t>i</a:t>
            </a:r>
            <a:r>
              <a:rPr lang="en-GB" dirty="0"/>
              <a:t> </a:t>
            </a:r>
            <a:r>
              <a:rPr lang="en-GB" dirty="0" err="1"/>
              <a:t>Mewn</a:t>
            </a:r>
            <a:r>
              <a:rPr lang="en-GB" dirty="0"/>
              <a:t> </a:t>
            </a:r>
            <a:r>
              <a:rPr lang="en-GB" dirty="0" err="1"/>
              <a:t>ar</a:t>
            </a:r>
            <a:r>
              <a:rPr lang="en-GB" dirty="0"/>
              <a:t> </a:t>
            </a:r>
            <a:r>
              <a:rPr lang="en-GB" dirty="0" err="1"/>
              <a:t>eich</a:t>
            </a:r>
            <a:r>
              <a:rPr lang="en-GB" dirty="0"/>
              <a:t> </a:t>
            </a:r>
            <a:r>
              <a:rPr lang="en-GB" dirty="0" err="1"/>
              <a:t>tudalennau</a:t>
            </a:r>
            <a:r>
              <a:rPr lang="en-GB" dirty="0"/>
              <a:t> moodle.</a:t>
            </a:r>
          </a:p>
          <a:p>
            <a:r>
              <a:rPr lang="en-GB" dirty="0" err="1"/>
              <a:t>Nid</a:t>
            </a:r>
            <a:r>
              <a:rPr lang="en-GB" dirty="0"/>
              <a:t> </a:t>
            </a:r>
            <a:r>
              <a:rPr lang="en-GB" dirty="0" err="1"/>
              <a:t>oes</a:t>
            </a:r>
            <a:r>
              <a:rPr lang="en-GB" dirty="0"/>
              <a:t> </a:t>
            </a:r>
            <a:r>
              <a:rPr lang="en-GB" dirty="0" err="1"/>
              <a:t>angen</a:t>
            </a:r>
            <a:r>
              <a:rPr lang="en-GB" dirty="0"/>
              <a:t> </a:t>
            </a:r>
            <a:r>
              <a:rPr lang="en-GB" dirty="0" err="1"/>
              <a:t>copïau</a:t>
            </a:r>
            <a:r>
              <a:rPr lang="en-GB" dirty="0"/>
              <a:t> </a:t>
            </a:r>
            <a:r>
              <a:rPr lang="en-GB" dirty="0" err="1"/>
              <a:t>papur</a:t>
            </a:r>
            <a:r>
              <a:rPr lang="en-GB" dirty="0"/>
              <a:t>.</a:t>
            </a:r>
          </a:p>
        </p:txBody>
      </p:sp>
      <p:sp>
        <p:nvSpPr>
          <p:cNvPr id="4" name="Content Placeholder 3">
            <a:extLst>
              <a:ext uri="{FF2B5EF4-FFF2-40B4-BE49-F238E27FC236}">
                <a16:creationId xmlns:a16="http://schemas.microsoft.com/office/drawing/2014/main" id="{7818E734-56B7-E5F1-55E9-AD91CA2EB2EC}"/>
              </a:ext>
            </a:extLst>
          </p:cNvPr>
          <p:cNvSpPr>
            <a:spLocks noGrp="1"/>
          </p:cNvSpPr>
          <p:nvPr>
            <p:ph sz="half" idx="2"/>
          </p:nvPr>
        </p:nvSpPr>
        <p:spPr/>
        <p:txBody>
          <a:bodyPr/>
          <a:lstStyle/>
          <a:p>
            <a:r>
              <a:rPr lang="en-GB" dirty="0">
                <a:solidFill>
                  <a:schemeClr val="accent1"/>
                </a:solidFill>
              </a:rPr>
              <a:t>You need to submit your dissertation via the </a:t>
            </a:r>
            <a:r>
              <a:rPr lang="en-GB" b="1" dirty="0">
                <a:solidFill>
                  <a:schemeClr val="accent1"/>
                </a:solidFill>
              </a:rPr>
              <a:t>Turn it in </a:t>
            </a:r>
            <a:r>
              <a:rPr lang="en-GB" dirty="0">
                <a:solidFill>
                  <a:schemeClr val="accent1"/>
                </a:solidFill>
              </a:rPr>
              <a:t>links on your moodle pages. </a:t>
            </a:r>
          </a:p>
          <a:p>
            <a:r>
              <a:rPr lang="en-GB" dirty="0">
                <a:solidFill>
                  <a:schemeClr val="accent1"/>
                </a:solidFill>
              </a:rPr>
              <a:t>No paper copies are required. </a:t>
            </a:r>
          </a:p>
          <a:p>
            <a:endParaRPr lang="en-GB" dirty="0"/>
          </a:p>
        </p:txBody>
      </p:sp>
    </p:spTree>
    <p:extLst>
      <p:ext uri="{BB962C8B-B14F-4D97-AF65-F5344CB8AC3E}">
        <p14:creationId xmlns:p14="http://schemas.microsoft.com/office/powerpoint/2010/main" val="658116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403DC-691A-4FCF-A376-FA939FBC7524}"/>
              </a:ext>
            </a:extLst>
          </p:cNvPr>
          <p:cNvSpPr>
            <a:spLocks noGrp="1"/>
          </p:cNvSpPr>
          <p:nvPr>
            <p:ph idx="1"/>
          </p:nvPr>
        </p:nvSpPr>
        <p:spPr>
          <a:xfrm>
            <a:off x="323528" y="764704"/>
            <a:ext cx="8229600" cy="3917032"/>
          </a:xfrm>
        </p:spPr>
        <p:style>
          <a:lnRef idx="2">
            <a:schemeClr val="accent1">
              <a:shade val="50000"/>
            </a:schemeClr>
          </a:lnRef>
          <a:fillRef idx="1">
            <a:schemeClr val="accent1"/>
          </a:fillRef>
          <a:effectRef idx="0">
            <a:schemeClr val="accent1"/>
          </a:effectRef>
          <a:fontRef idx="minor">
            <a:schemeClr val="lt1"/>
          </a:fontRef>
        </p:style>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err="1"/>
              <a:t>Cwestiynau</a:t>
            </a:r>
            <a:r>
              <a:rPr lang="en-GB" dirty="0"/>
              <a:t>?/ Questions? </a:t>
            </a:r>
          </a:p>
        </p:txBody>
      </p:sp>
    </p:spTree>
    <p:extLst>
      <p:ext uri="{BB962C8B-B14F-4D97-AF65-F5344CB8AC3E}">
        <p14:creationId xmlns:p14="http://schemas.microsoft.com/office/powerpoint/2010/main" val="73360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half" idx="1"/>
          </p:nvPr>
        </p:nvGraphicFramePr>
        <p:xfrm>
          <a:off x="628650" y="1825625"/>
          <a:ext cx="386715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Dissertation Memes on Pinterest"/>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tretch>
            <a:fillRect/>
          </a:stretch>
        </p:blipFill>
        <p:spPr bwMode="auto">
          <a:xfrm>
            <a:off x="4676775" y="1825625"/>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66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Llyfrau</a:t>
            </a:r>
            <a:r>
              <a:rPr lang="en-GB" dirty="0"/>
              <a:t>…  Books…</a:t>
            </a:r>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92080" y="1844824"/>
            <a:ext cx="1857375" cy="2790825"/>
          </a:xfr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2780928"/>
            <a:ext cx="2026568" cy="2891237"/>
          </a:xfrm>
          <a:prstGeom prst="rect">
            <a:avLst/>
          </a:prstGeom>
        </p:spPr>
      </p:pic>
    </p:spTree>
    <p:extLst>
      <p:ext uri="{BB962C8B-B14F-4D97-AF65-F5344CB8AC3E}">
        <p14:creationId xmlns:p14="http://schemas.microsoft.com/office/powerpoint/2010/main" val="16780310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2205</TotalTime>
  <Words>1320</Words>
  <Application>Microsoft Office PowerPoint</Application>
  <PresentationFormat>On-screen Show (4:3)</PresentationFormat>
  <Paragraphs>103</Paragraphs>
  <Slides>15</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15</vt:i4>
      </vt:variant>
    </vt:vector>
  </HeadingPairs>
  <TitlesOfParts>
    <vt:vector size="23" baseType="lpstr">
      <vt:lpstr>Arial</vt:lpstr>
      <vt:lpstr>Calibri</vt:lpstr>
      <vt:lpstr>Calibri Light</vt:lpstr>
      <vt:lpstr>Times New Roman</vt:lpstr>
      <vt:lpstr>Holding PAge</vt:lpstr>
      <vt:lpstr>Title Slide 2</vt:lpstr>
      <vt:lpstr>Title Slide 4</vt:lpstr>
      <vt:lpstr>Accessible 2</vt:lpstr>
      <vt:lpstr>Cyflwyno'ch Traethawd Hir/ Submitting your Dissertation </vt:lpstr>
      <vt:lpstr>Cyflwyno'ch Traethawd Hir Submitting your Dissertation </vt:lpstr>
      <vt:lpstr>Methodoleg/Dadansoddi Data Trosolwg o'r Sesiwn /Methodology /Data Analysis Session Overview </vt:lpstr>
      <vt:lpstr>PowerPoint Presentation</vt:lpstr>
      <vt:lpstr> Why submit a draft ?  </vt:lpstr>
      <vt:lpstr>PowerPoint Presentation</vt:lpstr>
      <vt:lpstr>PowerPoint Presentation</vt:lpstr>
      <vt:lpstr>Extension to time limit </vt:lpstr>
      <vt:lpstr>Cyflwyno'ch Traethawd Hir</vt:lpstr>
      <vt:lpstr>Submitting your Dissertation </vt:lpstr>
      <vt:lpstr>PowerPoint Presentation</vt:lpstr>
      <vt:lpstr>Cyflwyno'ch Traethawd Hir/ Submitting your dissertation </vt:lpstr>
      <vt:lpstr>PowerPoint Presentation</vt:lpstr>
      <vt:lpstr>PowerPoint Presentation</vt:lpstr>
      <vt:lpstr>Llyfrau…  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Nichola Welton</cp:lastModifiedBy>
  <cp:revision>82</cp:revision>
  <dcterms:created xsi:type="dcterms:W3CDTF">2015-04-14T15:21:28Z</dcterms:created>
  <dcterms:modified xsi:type="dcterms:W3CDTF">2025-03-18T17:29:00Z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