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Tomorrow" panose="020B0604020202020204" charset="0"/>
      <p:regular r:id="rId13"/>
    </p:embeddedFont>
    <p:embeddedFont>
      <p:font typeface="Tomorrow Semi Bold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52" d="100"/>
          <a:sy n="52" d="100"/>
        </p:scale>
        <p:origin x="88" y="3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5570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0D0D0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D1D1B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openxmlformats.org/officeDocument/2006/relationships/image" Target="../media/image30.svg"/><Relationship Id="rId5" Type="http://schemas.openxmlformats.org/officeDocument/2006/relationships/image" Target="../media/image24.sv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3099792"/>
            <a:ext cx="671762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Digital Skills for Growth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93790" y="4148733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5" name="Text 2"/>
          <p:cNvSpPr/>
          <p:nvPr/>
        </p:nvSpPr>
        <p:spPr>
          <a:xfrm>
            <a:off x="793790" y="4197232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University of Wales Saint Trinity Davids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Digital Skills for Personal Development and Business Growth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Asif Ahmed Bashir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2504986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</a:rPr>
              <a:t>Lecturer: Philippa Fitzgerald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05984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Module Overview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368391"/>
            <a:ext cx="6407944" cy="2214205"/>
          </a:xfrm>
          <a:prstGeom prst="roundRect">
            <a:avLst>
              <a:gd name="adj" fmla="val 1537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020604" y="2595205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7770" y="2782253"/>
            <a:ext cx="306110" cy="30611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20604" y="350246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Digital Foundations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020604" y="3992880"/>
            <a:ext cx="595431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Essential technology tools and platforms.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7428548" y="2368391"/>
            <a:ext cx="6408063" cy="2214205"/>
          </a:xfrm>
          <a:prstGeom prst="roundRect">
            <a:avLst>
              <a:gd name="adj" fmla="val 1537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655362" y="2595205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842528" y="2782253"/>
            <a:ext cx="306110" cy="30611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655362" y="3502462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MS Office</a:t>
            </a:r>
            <a:endParaRPr lang="en-US" sz="2200" dirty="0"/>
          </a:p>
        </p:txBody>
      </p:sp>
      <p:sp>
        <p:nvSpPr>
          <p:cNvPr id="12" name="Text 8"/>
          <p:cNvSpPr/>
          <p:nvPr/>
        </p:nvSpPr>
        <p:spPr>
          <a:xfrm>
            <a:off x="7655362" y="3992880"/>
            <a:ext cx="59544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Word, Excel, PowerPoint, and Outlook training.</a:t>
            </a:r>
            <a:endParaRPr lang="en-US" sz="1750" dirty="0"/>
          </a:p>
        </p:txBody>
      </p:sp>
      <p:sp>
        <p:nvSpPr>
          <p:cNvPr id="13" name="Shape 9"/>
          <p:cNvSpPr/>
          <p:nvPr/>
        </p:nvSpPr>
        <p:spPr>
          <a:xfrm>
            <a:off x="793790" y="4809411"/>
            <a:ext cx="6407944" cy="2214205"/>
          </a:xfrm>
          <a:prstGeom prst="roundRect">
            <a:avLst>
              <a:gd name="adj" fmla="val 1537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1020604" y="5036225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07770" y="5223272"/>
            <a:ext cx="306110" cy="30611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020604" y="59434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LinkedIn Learning</a:t>
            </a:r>
            <a:endParaRPr lang="en-US" sz="2200" dirty="0"/>
          </a:p>
        </p:txBody>
      </p:sp>
      <p:sp>
        <p:nvSpPr>
          <p:cNvPr id="17" name="Text 12"/>
          <p:cNvSpPr/>
          <p:nvPr/>
        </p:nvSpPr>
        <p:spPr>
          <a:xfrm>
            <a:off x="1020604" y="6433899"/>
            <a:ext cx="595431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Professional course and skill development.</a:t>
            </a:r>
            <a:endParaRPr lang="en-US" sz="1750" dirty="0"/>
          </a:p>
        </p:txBody>
      </p:sp>
      <p:sp>
        <p:nvSpPr>
          <p:cNvPr id="18" name="Shape 13"/>
          <p:cNvSpPr/>
          <p:nvPr/>
        </p:nvSpPr>
        <p:spPr>
          <a:xfrm>
            <a:off x="7428548" y="4809411"/>
            <a:ext cx="6408063" cy="2214205"/>
          </a:xfrm>
          <a:prstGeom prst="roundRect">
            <a:avLst>
              <a:gd name="adj" fmla="val 1537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7655362" y="5036225"/>
            <a:ext cx="680442" cy="680442"/>
          </a:xfrm>
          <a:prstGeom prst="roundRect">
            <a:avLst>
              <a:gd name="adj" fmla="val 13436980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842528" y="5223272"/>
            <a:ext cx="306110" cy="306110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7655362" y="59434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Excel</a:t>
            </a:r>
            <a:endParaRPr lang="en-US" sz="2200" dirty="0"/>
          </a:p>
        </p:txBody>
      </p:sp>
      <p:sp>
        <p:nvSpPr>
          <p:cNvPr id="22" name="Text 16"/>
          <p:cNvSpPr/>
          <p:nvPr/>
        </p:nvSpPr>
        <p:spPr>
          <a:xfrm>
            <a:off x="7655362" y="6433899"/>
            <a:ext cx="59544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Data management and analysis techniques.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12495" y="748546"/>
            <a:ext cx="5673566" cy="5799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Why Digital Skills Matter</a:t>
            </a:r>
            <a:endParaRPr lang="en-US" sz="3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2495" y="1750576"/>
            <a:ext cx="185499" cy="18549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912495" y="2019776"/>
            <a:ext cx="8165068" cy="22860"/>
          </a:xfrm>
          <a:prstGeom prst="rect">
            <a:avLst/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12495" y="2158246"/>
            <a:ext cx="2319814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Education</a:t>
            </a:r>
            <a:endParaRPr lang="en-US" sz="1800" dirty="0"/>
          </a:p>
        </p:txBody>
      </p:sp>
      <p:sp>
        <p:nvSpPr>
          <p:cNvPr id="6" name="Text 3"/>
          <p:cNvSpPr/>
          <p:nvPr/>
        </p:nvSpPr>
        <p:spPr>
          <a:xfrm>
            <a:off x="912495" y="2599968"/>
            <a:ext cx="8165068" cy="2699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Required for research and online learning.</a:t>
            </a:r>
            <a:endParaRPr lang="en-US" sz="14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2495" y="3184088"/>
            <a:ext cx="185499" cy="185499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912495" y="3453289"/>
            <a:ext cx="8165068" cy="22860"/>
          </a:xfrm>
          <a:prstGeom prst="rect">
            <a:avLst/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912495" y="3591758"/>
            <a:ext cx="2319814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Workplace</a:t>
            </a:r>
            <a:endParaRPr lang="en-US" sz="1800" dirty="0"/>
          </a:p>
        </p:txBody>
      </p:sp>
      <p:sp>
        <p:nvSpPr>
          <p:cNvPr id="10" name="Text 6"/>
          <p:cNvSpPr/>
          <p:nvPr/>
        </p:nvSpPr>
        <p:spPr>
          <a:xfrm>
            <a:off x="912495" y="4033480"/>
            <a:ext cx="8165068" cy="2699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Essential for modern professional roles.</a:t>
            </a:r>
            <a:endParaRPr lang="en-US" sz="14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2495" y="4617601"/>
            <a:ext cx="185499" cy="185499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>
            <a:off x="912495" y="4886801"/>
            <a:ext cx="8165068" cy="22860"/>
          </a:xfrm>
          <a:prstGeom prst="rect">
            <a:avLst/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>
            <a:off x="912495" y="5025271"/>
            <a:ext cx="2319814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Productivity</a:t>
            </a:r>
            <a:endParaRPr lang="en-US" sz="1800" dirty="0"/>
          </a:p>
        </p:txBody>
      </p:sp>
      <p:sp>
        <p:nvSpPr>
          <p:cNvPr id="14" name="Text 9"/>
          <p:cNvSpPr/>
          <p:nvPr/>
        </p:nvSpPr>
        <p:spPr>
          <a:xfrm>
            <a:off x="912495" y="5466993"/>
            <a:ext cx="8165068" cy="2699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Automates tasks and saves time.</a:t>
            </a:r>
            <a:endParaRPr lang="en-US" sz="1450" dirty="0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12495" y="6051113"/>
            <a:ext cx="185499" cy="185499"/>
          </a:xfrm>
          <a:prstGeom prst="rect">
            <a:avLst/>
          </a:prstGeom>
        </p:spPr>
      </p:pic>
      <p:sp>
        <p:nvSpPr>
          <p:cNvPr id="16" name="Shape 10"/>
          <p:cNvSpPr/>
          <p:nvPr/>
        </p:nvSpPr>
        <p:spPr>
          <a:xfrm>
            <a:off x="912495" y="6320314"/>
            <a:ext cx="8165068" cy="22860"/>
          </a:xfrm>
          <a:prstGeom prst="rect">
            <a:avLst/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1"/>
          <p:cNvSpPr/>
          <p:nvPr/>
        </p:nvSpPr>
        <p:spPr>
          <a:xfrm>
            <a:off x="912495" y="6458783"/>
            <a:ext cx="2319814" cy="2899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Collaboration</a:t>
            </a:r>
            <a:endParaRPr lang="en-US" sz="1800" dirty="0"/>
          </a:p>
        </p:txBody>
      </p:sp>
      <p:sp>
        <p:nvSpPr>
          <p:cNvPr id="18" name="Text 12"/>
          <p:cNvSpPr/>
          <p:nvPr/>
        </p:nvSpPr>
        <p:spPr>
          <a:xfrm>
            <a:off x="912495" y="6900505"/>
            <a:ext cx="8165068" cy="2699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Enables teamwork across distances.</a:t>
            </a:r>
            <a:endParaRPr lang="en-US" sz="1450" dirty="0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37859" y="1726883"/>
            <a:ext cx="4187547" cy="558331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957263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JISC Digital Skills Framework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2714982"/>
            <a:ext cx="7556421" cy="1367909"/>
          </a:xfrm>
          <a:prstGeom prst="roundRect">
            <a:avLst>
              <a:gd name="adj" fmla="val 10695"/>
            </a:avLst>
          </a:prstGeom>
          <a:solidFill>
            <a:srgbClr val="1D1D1B"/>
          </a:solidFill>
          <a:ln w="30480">
            <a:solidFill>
              <a:srgbClr val="55555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763310" y="2714982"/>
            <a:ext cx="121920" cy="1367909"/>
          </a:xfrm>
          <a:prstGeom prst="roundRect">
            <a:avLst>
              <a:gd name="adj" fmla="val 27907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1142524" y="297227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Assessment Tool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1142524" y="3462695"/>
            <a:ext cx="69503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Evaluates digital abilities across multiple dimensions.</a:t>
            </a:r>
            <a:endParaRPr lang="en-US" sz="1750" dirty="0"/>
          </a:p>
        </p:txBody>
      </p:sp>
      <p:sp>
        <p:nvSpPr>
          <p:cNvPr id="8" name="Shape 5"/>
          <p:cNvSpPr/>
          <p:nvPr/>
        </p:nvSpPr>
        <p:spPr>
          <a:xfrm>
            <a:off x="793790" y="4309705"/>
            <a:ext cx="7556421" cy="1367909"/>
          </a:xfrm>
          <a:prstGeom prst="roundRect">
            <a:avLst>
              <a:gd name="adj" fmla="val 10695"/>
            </a:avLst>
          </a:prstGeom>
          <a:solidFill>
            <a:srgbClr val="1D1D1B"/>
          </a:solidFill>
          <a:ln w="30480">
            <a:solidFill>
              <a:srgbClr val="55555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63310" y="4309705"/>
            <a:ext cx="121920" cy="1367909"/>
          </a:xfrm>
          <a:prstGeom prst="roundRect">
            <a:avLst>
              <a:gd name="adj" fmla="val 27907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142524" y="456699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Self-Reflection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1142524" y="5057418"/>
            <a:ext cx="69503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Identifies personal strengths and weaknesses.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793790" y="5904428"/>
            <a:ext cx="7556421" cy="1367909"/>
          </a:xfrm>
          <a:prstGeom prst="roundRect">
            <a:avLst>
              <a:gd name="adj" fmla="val 10695"/>
            </a:avLst>
          </a:prstGeom>
          <a:solidFill>
            <a:srgbClr val="1D1D1B"/>
          </a:solidFill>
          <a:ln w="30480">
            <a:solidFill>
              <a:srgbClr val="55555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763310" y="5904428"/>
            <a:ext cx="121920" cy="1367909"/>
          </a:xfrm>
          <a:prstGeom prst="roundRect">
            <a:avLst>
              <a:gd name="adj" fmla="val 27907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142524" y="6161723"/>
            <a:ext cx="328350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Development Planning</a:t>
            </a:r>
            <a:endParaRPr lang="en-US" sz="2200" dirty="0"/>
          </a:p>
        </p:txBody>
      </p:sp>
      <p:sp>
        <p:nvSpPr>
          <p:cNvPr id="15" name="Text 12"/>
          <p:cNvSpPr/>
          <p:nvPr/>
        </p:nvSpPr>
        <p:spPr>
          <a:xfrm>
            <a:off x="1142524" y="6652141"/>
            <a:ext cx="6950393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Creates pathways to build digital competence.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841183"/>
            <a:ext cx="580358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My Digital Strengths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80190" y="3116937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Digital Skills</a:t>
            </a:r>
            <a:endParaRPr lang="en-US" sz="2650" dirty="0"/>
          </a:p>
        </p:txBody>
      </p:sp>
      <p:sp>
        <p:nvSpPr>
          <p:cNvPr id="5" name="Text 2"/>
          <p:cNvSpPr/>
          <p:nvPr/>
        </p:nvSpPr>
        <p:spPr>
          <a:xfrm>
            <a:off x="6280190" y="3769043"/>
            <a:ext cx="35015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Effective use of technology for professional tasks.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6280190" y="4698921"/>
            <a:ext cx="3501509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Office productivity software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Rapid tool adaptation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Workplace tech standards</a:t>
            </a:r>
            <a:endParaRPr lang="en-US" sz="1750" dirty="0"/>
          </a:p>
        </p:txBody>
      </p:sp>
      <p:sp>
        <p:nvSpPr>
          <p:cNvPr id="7" name="Text 4"/>
          <p:cNvSpPr/>
          <p:nvPr/>
        </p:nvSpPr>
        <p:spPr>
          <a:xfrm>
            <a:off x="10342721" y="3116937"/>
            <a:ext cx="3402330" cy="425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Digital Identity</a:t>
            </a:r>
            <a:endParaRPr lang="en-US" sz="2650" dirty="0"/>
          </a:p>
        </p:txBody>
      </p:sp>
      <p:sp>
        <p:nvSpPr>
          <p:cNvPr id="8" name="Text 5"/>
          <p:cNvSpPr/>
          <p:nvPr/>
        </p:nvSpPr>
        <p:spPr>
          <a:xfrm>
            <a:off x="10342721" y="3769043"/>
            <a:ext cx="35015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Professional management of online presence and footprint.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10342721" y="4698921"/>
            <a:ext cx="3501509" cy="16102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Professional social profiles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Privacy awareness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Digital communication standards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51516"/>
            <a:ext cx="672834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Areas for Improvement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3154085"/>
            <a:ext cx="6407944" cy="3423880"/>
          </a:xfrm>
          <a:prstGeom prst="roundRect">
            <a:avLst>
              <a:gd name="adj" fmla="val 4273"/>
            </a:avLst>
          </a:prstGeom>
          <a:solidFill>
            <a:srgbClr val="1D1D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93790" y="3123605"/>
            <a:ext cx="6407944" cy="121920"/>
          </a:xfrm>
          <a:prstGeom prst="roundRect">
            <a:avLst>
              <a:gd name="adj" fmla="val 27907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57540" y="2813923"/>
            <a:ext cx="680442" cy="680442"/>
          </a:xfrm>
          <a:prstGeom prst="roundRect">
            <a:avLst>
              <a:gd name="adj" fmla="val 134383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861614" y="2984063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1</a:t>
            </a:r>
            <a:endParaRPr lang="en-US" sz="2100" dirty="0"/>
          </a:p>
        </p:txBody>
      </p:sp>
      <p:sp>
        <p:nvSpPr>
          <p:cNvPr id="7" name="Text 5"/>
          <p:cNvSpPr/>
          <p:nvPr/>
        </p:nvSpPr>
        <p:spPr>
          <a:xfrm>
            <a:off x="1051084" y="372106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Problem Solving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051084" y="4211479"/>
            <a:ext cx="589335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Improve analytical approaches to troubleshooting digital issues.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1051084" y="5073372"/>
            <a:ext cx="5893356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Debug software issues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Apply systematic methods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Build technical confidence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7428548" y="3154085"/>
            <a:ext cx="6408063" cy="3423880"/>
          </a:xfrm>
          <a:prstGeom prst="roundRect">
            <a:avLst>
              <a:gd name="adj" fmla="val 4273"/>
            </a:avLst>
          </a:prstGeom>
          <a:solidFill>
            <a:srgbClr val="1D1D1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7428548" y="3123605"/>
            <a:ext cx="6408063" cy="121920"/>
          </a:xfrm>
          <a:prstGeom prst="roundRect">
            <a:avLst>
              <a:gd name="adj" fmla="val 27907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10292298" y="2813923"/>
            <a:ext cx="680442" cy="680442"/>
          </a:xfrm>
          <a:prstGeom prst="roundRect">
            <a:avLst>
              <a:gd name="adj" fmla="val 134383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496371" y="2984063"/>
            <a:ext cx="272177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2</a:t>
            </a:r>
            <a:endParaRPr lang="en-US" sz="2100" dirty="0"/>
          </a:p>
        </p:txBody>
      </p:sp>
      <p:sp>
        <p:nvSpPr>
          <p:cNvPr id="14" name="Text 12"/>
          <p:cNvSpPr/>
          <p:nvPr/>
        </p:nvSpPr>
        <p:spPr>
          <a:xfrm>
            <a:off x="7685842" y="372106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Media Literacy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7685842" y="4211479"/>
            <a:ext cx="589347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Enhance critical evaluation of digital content and information.</a:t>
            </a:r>
            <a:endParaRPr lang="en-US" sz="1750" dirty="0"/>
          </a:p>
        </p:txBody>
      </p:sp>
      <p:sp>
        <p:nvSpPr>
          <p:cNvPr id="16" name="Text 14"/>
          <p:cNvSpPr/>
          <p:nvPr/>
        </p:nvSpPr>
        <p:spPr>
          <a:xfrm>
            <a:off x="7685842" y="5073372"/>
            <a:ext cx="5893475" cy="12472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Verify sources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Identify misinformation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Assess credibility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848797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LinkedIn Learning Courses</a:t>
            </a:r>
            <a:endParaRPr lang="en-US" sz="44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3790" y="2606516"/>
            <a:ext cx="566976" cy="566976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644253" y="2606516"/>
            <a:ext cx="339709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Excel Essential Training</a:t>
            </a:r>
            <a:endParaRPr lang="en-US" sz="2200" dirty="0"/>
          </a:p>
        </p:txBody>
      </p:sp>
      <p:sp>
        <p:nvSpPr>
          <p:cNvPr id="6" name="Text 2"/>
          <p:cNvSpPr/>
          <p:nvPr/>
        </p:nvSpPr>
        <p:spPr>
          <a:xfrm>
            <a:off x="1644253" y="3096935"/>
            <a:ext cx="670595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Mastered data organisation and spreadsheet fundamentals.</a:t>
            </a:r>
            <a:endParaRPr lang="en-US" sz="17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93790" y="3913465"/>
            <a:ext cx="566976" cy="566976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644253" y="3913465"/>
            <a:ext cx="336482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Word Essential Training</a:t>
            </a:r>
            <a:endParaRPr lang="en-US" sz="2200" dirty="0"/>
          </a:p>
        </p:txBody>
      </p:sp>
      <p:sp>
        <p:nvSpPr>
          <p:cNvPr id="9" name="Text 4"/>
          <p:cNvSpPr/>
          <p:nvPr/>
        </p:nvSpPr>
        <p:spPr>
          <a:xfrm>
            <a:off x="1644253" y="4403884"/>
            <a:ext cx="670595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Learned document formatting and professional styles.</a:t>
            </a:r>
            <a:endParaRPr lang="en-US" sz="175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93790" y="5220414"/>
            <a:ext cx="566976" cy="566976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644253" y="5220414"/>
            <a:ext cx="427160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PowerPoint Essential Training</a:t>
            </a:r>
            <a:endParaRPr lang="en-US" sz="2200" dirty="0"/>
          </a:p>
        </p:txBody>
      </p:sp>
      <p:sp>
        <p:nvSpPr>
          <p:cNvPr id="12" name="Text 6"/>
          <p:cNvSpPr/>
          <p:nvPr/>
        </p:nvSpPr>
        <p:spPr>
          <a:xfrm>
            <a:off x="1644253" y="5710833"/>
            <a:ext cx="670595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Created engaging visual presentations.</a:t>
            </a:r>
            <a:endParaRPr lang="en-US" sz="175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93790" y="6527363"/>
            <a:ext cx="566976" cy="566976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1644253" y="6527363"/>
            <a:ext cx="371951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Outlook Essential Training</a:t>
            </a:r>
            <a:endParaRPr lang="en-US" sz="2200" dirty="0"/>
          </a:p>
        </p:txBody>
      </p:sp>
      <p:sp>
        <p:nvSpPr>
          <p:cNvPr id="15" name="Text 8"/>
          <p:cNvSpPr/>
          <p:nvPr/>
        </p:nvSpPr>
        <p:spPr>
          <a:xfrm>
            <a:off x="1644253" y="7017782"/>
            <a:ext cx="6705957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Managed email, calendar, and professional communication.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856" y="589240"/>
            <a:ext cx="6098857" cy="669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250"/>
              </a:lnSpc>
              <a:buNone/>
            </a:pPr>
            <a:r>
              <a:rPr lang="en-US" sz="420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Excel Skills Developed</a:t>
            </a:r>
            <a:endParaRPr lang="en-US" sz="4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56" y="1789986"/>
            <a:ext cx="4255889" cy="567451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5536049" y="3501330"/>
            <a:ext cx="107037" cy="107037"/>
          </a:xfrm>
          <a:prstGeom prst="roundRect">
            <a:avLst>
              <a:gd name="adj" fmla="val 427142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845493" y="3387566"/>
            <a:ext cx="2678311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Data Organisation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5845493" y="3924776"/>
            <a:ext cx="3739991" cy="6667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Structured information using rows, columns, and tables.</a:t>
            </a:r>
            <a:endParaRPr lang="en-US" sz="1650" dirty="0"/>
          </a:p>
        </p:txBody>
      </p:sp>
      <p:sp>
        <p:nvSpPr>
          <p:cNvPr id="7" name="Shape 4"/>
          <p:cNvSpPr/>
          <p:nvPr/>
        </p:nvSpPr>
        <p:spPr>
          <a:xfrm>
            <a:off x="9838492" y="3501330"/>
            <a:ext cx="107037" cy="107037"/>
          </a:xfrm>
          <a:prstGeom prst="roundRect">
            <a:avLst>
              <a:gd name="adj" fmla="val 427142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147935" y="3387566"/>
            <a:ext cx="2678311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SUM Formula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10147935" y="3924776"/>
            <a:ext cx="3740110" cy="6667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Mastered syntax for automated calculations.</a:t>
            </a:r>
            <a:endParaRPr lang="en-US" sz="1650" dirty="0"/>
          </a:p>
        </p:txBody>
      </p:sp>
      <p:sp>
        <p:nvSpPr>
          <p:cNvPr id="10" name="Shape 7"/>
          <p:cNvSpPr/>
          <p:nvPr/>
        </p:nvSpPr>
        <p:spPr>
          <a:xfrm>
            <a:off x="5536049" y="5110103"/>
            <a:ext cx="107037" cy="107037"/>
          </a:xfrm>
          <a:prstGeom prst="roundRect">
            <a:avLst>
              <a:gd name="adj" fmla="val 427142"/>
            </a:avLst>
          </a:prstGeom>
          <a:solidFill>
            <a:srgbClr val="E1E1D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845493" y="4996339"/>
            <a:ext cx="2678311" cy="334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1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Data Analysis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5845493" y="5533549"/>
            <a:ext cx="8042553" cy="3333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Interpreted numerical data effectively.</a:t>
            </a:r>
            <a:endParaRPr lang="en-US" sz="16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56429"/>
            <a:ext cx="909542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Skills for Future Career Success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118836"/>
            <a:ext cx="6521410" cy="90725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20604" y="3252907"/>
            <a:ext cx="329505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Digital Communication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1020604" y="3743325"/>
            <a:ext cx="606778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Mastery of email, collaboration platforms, and professional messaging.</a:t>
            </a:r>
            <a:endParaRPr lang="en-US" sz="1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118836"/>
            <a:ext cx="6521410" cy="90725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542014" y="3252907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Data Management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7542014" y="3743325"/>
            <a:ext cx="606778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Effective analysis and presentation of digital information.</a:t>
            </a:r>
            <a:endParaRPr lang="en-US" sz="17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695944"/>
            <a:ext cx="6521410" cy="90725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020604" y="5830014"/>
            <a:ext cx="3200757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Professional Presence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1020604" y="6320433"/>
            <a:ext cx="606778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Managing online identity and professional digital footprint.</a:t>
            </a:r>
            <a:endParaRPr lang="en-US" sz="17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695944"/>
            <a:ext cx="6521410" cy="90725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542014" y="583001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Lifelong Learning</a:t>
            </a:r>
            <a:endParaRPr lang="en-US" sz="2200" dirty="0"/>
          </a:p>
        </p:txBody>
      </p:sp>
      <p:sp>
        <p:nvSpPr>
          <p:cNvPr id="14" name="Text 8"/>
          <p:cNvSpPr/>
          <p:nvPr/>
        </p:nvSpPr>
        <p:spPr>
          <a:xfrm>
            <a:off x="7542014" y="6320433"/>
            <a:ext cx="606778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Ongoing skill development in an evolving technological landscape.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448395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EDEDE8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Key Takeaways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93790" y="2497336"/>
            <a:ext cx="3664744" cy="2387084"/>
          </a:xfrm>
          <a:prstGeom prst="roundRect">
            <a:avLst>
              <a:gd name="adj" fmla="val 1425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20604" y="2724150"/>
            <a:ext cx="3211116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Essential for Modern Life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020604" y="3568898"/>
            <a:ext cx="32111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Digital literacy is now fundamental for education, work, and daily activities.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4685348" y="2497336"/>
            <a:ext cx="3664863" cy="2387084"/>
          </a:xfrm>
          <a:prstGeom prst="roundRect">
            <a:avLst>
              <a:gd name="adj" fmla="val 1425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912162" y="272415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Technical Abilities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4912162" y="3214568"/>
            <a:ext cx="32112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Practical training in Microsoft Office and digital tools for immediate application.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793790" y="5111234"/>
            <a:ext cx="7556421" cy="1669852"/>
          </a:xfrm>
          <a:prstGeom prst="roundRect">
            <a:avLst>
              <a:gd name="adj" fmla="val 2038"/>
            </a:avLst>
          </a:prstGeom>
          <a:solidFill>
            <a:srgbClr val="3C3C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020604" y="5338048"/>
            <a:ext cx="299192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C9C9C0"/>
                </a:solidFill>
                <a:latin typeface="Tomorrow Semi Bold" pitchFamily="34" charset="0"/>
                <a:ea typeface="Tomorrow Semi Bold" pitchFamily="34" charset="-122"/>
                <a:cs typeface="Tomorrow Semi Bold" pitchFamily="34" charset="-120"/>
              </a:rPr>
              <a:t>Continuous Learning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1020604" y="5828467"/>
            <a:ext cx="7102793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C9C9C0"/>
                </a:solidFill>
                <a:latin typeface="Tomorrow" pitchFamily="34" charset="0"/>
                <a:ea typeface="Tomorrow" pitchFamily="34" charset="-122"/>
                <a:cs typeface="Tomorrow" pitchFamily="34" charset="-120"/>
              </a:rPr>
              <a:t>Rapid technological shifts require ongoing skill development for long-term adaptability.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384</Words>
  <Application>Microsoft Office PowerPoint</Application>
  <PresentationFormat>Custom</PresentationFormat>
  <Paragraphs>97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Tomorrow Semi Bold</vt:lpstr>
      <vt:lpstr>Arial</vt:lpstr>
      <vt:lpstr>Tomorrow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Fakhir, Muhammad</dc:creator>
  <cp:lastModifiedBy>Fakhir, Muhammad</cp:lastModifiedBy>
  <cp:revision>2</cp:revision>
  <dcterms:created xsi:type="dcterms:W3CDTF">2026-03-15T00:02:03Z</dcterms:created>
  <dcterms:modified xsi:type="dcterms:W3CDTF">2026-03-15T22:21:28Z</dcterms:modified>
</cp:coreProperties>
</file>