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5" r:id="rId7"/>
    <p:sldId id="260" r:id="rId8"/>
    <p:sldId id="262" r:id="rId9"/>
    <p:sldId id="263" r:id="rId10"/>
    <p:sldId id="266" r:id="rId11"/>
    <p:sldId id="264" r:id="rId12"/>
    <p:sldId id="268" r:id="rId13"/>
    <p:sldId id="269" r:id="rId14"/>
    <p:sldId id="270"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4B04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C0B369-8E3D-DCB9-02B7-02E899EDB291}" v="3467" dt="2026-05-11T00:04:46.1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lia Pearson (2404304)" userId="S::2404304@student.uwtsd.ac.uk::8629aa58-2cc0-4a9a-863e-5d0629345f9d" providerId="AD" clId="Web-{864E4188-846D-0301-2601-AC8683140041}"/>
    <pc:docChg chg="modSld">
      <pc:chgData name="Talia Pearson (2404304)" userId="S::2404304@student.uwtsd.ac.uk::8629aa58-2cc0-4a9a-863e-5d0629345f9d" providerId="AD" clId="Web-{864E4188-846D-0301-2601-AC8683140041}" dt="2026-04-30T10:08:50.861" v="10" actId="20577"/>
      <pc:docMkLst>
        <pc:docMk/>
      </pc:docMkLst>
      <pc:sldChg chg="modSp">
        <pc:chgData name="Talia Pearson (2404304)" userId="S::2404304@student.uwtsd.ac.uk::8629aa58-2cc0-4a9a-863e-5d0629345f9d" providerId="AD" clId="Web-{864E4188-846D-0301-2601-AC8683140041}" dt="2026-04-30T10:08:50.861" v="10" actId="20577"/>
        <pc:sldMkLst>
          <pc:docMk/>
          <pc:sldMk cId="109857222" sldId="256"/>
        </pc:sldMkLst>
        <pc:spChg chg="mod">
          <ac:chgData name="Talia Pearson (2404304)" userId="S::2404304@student.uwtsd.ac.uk::8629aa58-2cc0-4a9a-863e-5d0629345f9d" providerId="AD" clId="Web-{864E4188-846D-0301-2601-AC8683140041}" dt="2026-04-30T10:08:16.514" v="4" actId="20577"/>
          <ac:spMkLst>
            <pc:docMk/>
            <pc:sldMk cId="109857222" sldId="256"/>
            <ac:spMk id="2" creationId="{00000000-0000-0000-0000-000000000000}"/>
          </ac:spMkLst>
        </pc:spChg>
        <pc:spChg chg="mod">
          <ac:chgData name="Talia Pearson (2404304)" userId="S::2404304@student.uwtsd.ac.uk::8629aa58-2cc0-4a9a-863e-5d0629345f9d" providerId="AD" clId="Web-{864E4188-846D-0301-2601-AC8683140041}" dt="2026-04-30T10:08:50.861" v="10" actId="20577"/>
          <ac:spMkLst>
            <pc:docMk/>
            <pc:sldMk cId="109857222" sldId="256"/>
            <ac:spMk id="3" creationId="{00000000-0000-0000-0000-000000000000}"/>
          </ac:spMkLst>
        </pc:spChg>
      </pc:sldChg>
    </pc:docChg>
  </pc:docChgLst>
  <pc:docChgLst>
    <pc:chgData name="Talia Pearson (2404304)" userId="S::2404304@student.uwtsd.ac.uk::8629aa58-2cc0-4a9a-863e-5d0629345f9d" providerId="AD" clId="Web-{AAC0B369-8E3D-DCB9-02B7-02E899EDB291}"/>
    <pc:docChg chg="addSld delSld modSld sldOrd modMainMaster">
      <pc:chgData name="Talia Pearson (2404304)" userId="S::2404304@student.uwtsd.ac.uk::8629aa58-2cc0-4a9a-863e-5d0629345f9d" providerId="AD" clId="Web-{AAC0B369-8E3D-DCB9-02B7-02E899EDB291}" dt="2026-05-11T00:04:46.107" v="3475" actId="20577"/>
      <pc:docMkLst>
        <pc:docMk/>
      </pc:docMkLst>
      <pc:sldChg chg="addSp modSp mod setBg">
        <pc:chgData name="Talia Pearson (2404304)" userId="S::2404304@student.uwtsd.ac.uk::8629aa58-2cc0-4a9a-863e-5d0629345f9d" providerId="AD" clId="Web-{AAC0B369-8E3D-DCB9-02B7-02E899EDB291}" dt="2026-05-11T00:04:46.107" v="3475" actId="20577"/>
        <pc:sldMkLst>
          <pc:docMk/>
          <pc:sldMk cId="109857222" sldId="256"/>
        </pc:sldMkLst>
        <pc:spChg chg="mod">
          <ac:chgData name="Talia Pearson (2404304)" userId="S::2404304@student.uwtsd.ac.uk::8629aa58-2cc0-4a9a-863e-5d0629345f9d" providerId="AD" clId="Web-{AAC0B369-8E3D-DCB9-02B7-02E899EDB291}" dt="2026-05-11T00:04:46.107" v="3475" actId="20577"/>
          <ac:spMkLst>
            <pc:docMk/>
            <pc:sldMk cId="109857222" sldId="256"/>
            <ac:spMk id="2" creationId="{00000000-0000-0000-0000-000000000000}"/>
          </ac:spMkLst>
        </pc:spChg>
        <pc:spChg chg="mod">
          <ac:chgData name="Talia Pearson (2404304)" userId="S::2404304@student.uwtsd.ac.uk::8629aa58-2cc0-4a9a-863e-5d0629345f9d" providerId="AD" clId="Web-{AAC0B369-8E3D-DCB9-02B7-02E899EDB291}" dt="2026-05-10T21:03:14.955" v="70"/>
          <ac:spMkLst>
            <pc:docMk/>
            <pc:sldMk cId="109857222" sldId="256"/>
            <ac:spMk id="3" creationId="{00000000-0000-0000-0000-000000000000}"/>
          </ac:spMkLst>
        </pc:spChg>
        <pc:spChg chg="add">
          <ac:chgData name="Talia Pearson (2404304)" userId="S::2404304@student.uwtsd.ac.uk::8629aa58-2cc0-4a9a-863e-5d0629345f9d" providerId="AD" clId="Web-{AAC0B369-8E3D-DCB9-02B7-02E899EDB291}" dt="2026-05-10T21:03:14.955" v="70"/>
          <ac:spMkLst>
            <pc:docMk/>
            <pc:sldMk cId="109857222" sldId="256"/>
            <ac:spMk id="9" creationId="{F609FF9A-4FCE-468E-A86A-C9AB525EAE71}"/>
          </ac:spMkLst>
        </pc:spChg>
        <pc:spChg chg="add">
          <ac:chgData name="Talia Pearson (2404304)" userId="S::2404304@student.uwtsd.ac.uk::8629aa58-2cc0-4a9a-863e-5d0629345f9d" providerId="AD" clId="Web-{AAC0B369-8E3D-DCB9-02B7-02E899EDB291}" dt="2026-05-10T21:03:14.955" v="70"/>
          <ac:spMkLst>
            <pc:docMk/>
            <pc:sldMk cId="109857222" sldId="256"/>
            <ac:spMk id="11" creationId="{021E12D4-3A88-428D-8E5E-AF1AFD923D63}"/>
          </ac:spMkLst>
        </pc:spChg>
        <pc:picChg chg="add">
          <ac:chgData name="Talia Pearson (2404304)" userId="S::2404304@student.uwtsd.ac.uk::8629aa58-2cc0-4a9a-863e-5d0629345f9d" providerId="AD" clId="Web-{AAC0B369-8E3D-DCB9-02B7-02E899EDB291}" dt="2026-05-10T21:03:14.955" v="70"/>
          <ac:picMkLst>
            <pc:docMk/>
            <pc:sldMk cId="109857222" sldId="256"/>
            <ac:picMk id="5" creationId="{F67CBCF0-915F-30BD-5F62-83135DE29D21}"/>
          </ac:picMkLst>
        </pc:picChg>
      </pc:sldChg>
      <pc:sldChg chg="addSp delSp modSp new mod setBg">
        <pc:chgData name="Talia Pearson (2404304)" userId="S::2404304@student.uwtsd.ac.uk::8629aa58-2cc0-4a9a-863e-5d0629345f9d" providerId="AD" clId="Web-{AAC0B369-8E3D-DCB9-02B7-02E899EDB291}" dt="2026-05-10T22:19:09.100" v="847"/>
        <pc:sldMkLst>
          <pc:docMk/>
          <pc:sldMk cId="3619286755" sldId="257"/>
        </pc:sldMkLst>
        <pc:spChg chg="mod">
          <ac:chgData name="Talia Pearson (2404304)" userId="S::2404304@student.uwtsd.ac.uk::8629aa58-2cc0-4a9a-863e-5d0629345f9d" providerId="AD" clId="Web-{AAC0B369-8E3D-DCB9-02B7-02E899EDB291}" dt="2026-05-10T21:02:58.502" v="69"/>
          <ac:spMkLst>
            <pc:docMk/>
            <pc:sldMk cId="3619286755" sldId="257"/>
            <ac:spMk id="2" creationId="{19283349-E2E5-151D-220F-090DB99D2D9A}"/>
          </ac:spMkLst>
        </pc:spChg>
        <pc:spChg chg="del">
          <ac:chgData name="Talia Pearson (2404304)" userId="S::2404304@student.uwtsd.ac.uk::8629aa58-2cc0-4a9a-863e-5d0629345f9d" providerId="AD" clId="Web-{AAC0B369-8E3D-DCB9-02B7-02E899EDB291}" dt="2026-05-10T21:02:48.017" v="68"/>
          <ac:spMkLst>
            <pc:docMk/>
            <pc:sldMk cId="3619286755" sldId="257"/>
            <ac:spMk id="3" creationId="{5478590C-839E-8674-656E-64C167C47F38}"/>
          </ac:spMkLst>
        </pc:spChg>
        <pc:spChg chg="add mod">
          <ac:chgData name="Talia Pearson (2404304)" userId="S::2404304@student.uwtsd.ac.uk::8629aa58-2cc0-4a9a-863e-5d0629345f9d" providerId="AD" clId="Web-{AAC0B369-8E3D-DCB9-02B7-02E899EDB291}" dt="2026-05-10T21:12:15.931" v="192" actId="20577"/>
          <ac:spMkLst>
            <pc:docMk/>
            <pc:sldMk cId="3619286755" sldId="257"/>
            <ac:spMk id="8" creationId="{9FF412E7-1F12-8656-BC39-9BB6A69365B4}"/>
          </ac:spMkLst>
        </pc:spChg>
        <pc:spChg chg="add">
          <ac:chgData name="Talia Pearson (2404304)" userId="S::2404304@student.uwtsd.ac.uk::8629aa58-2cc0-4a9a-863e-5d0629345f9d" providerId="AD" clId="Web-{AAC0B369-8E3D-DCB9-02B7-02E899EDB291}" dt="2026-05-10T21:02:58.502" v="69"/>
          <ac:spMkLst>
            <pc:docMk/>
            <pc:sldMk cId="3619286755" sldId="257"/>
            <ac:spMk id="11" creationId="{2C61293E-6EBE-43EF-A52C-9BEBFD7679D4}"/>
          </ac:spMkLst>
        </pc:spChg>
        <pc:spChg chg="add">
          <ac:chgData name="Talia Pearson (2404304)" userId="S::2404304@student.uwtsd.ac.uk::8629aa58-2cc0-4a9a-863e-5d0629345f9d" providerId="AD" clId="Web-{AAC0B369-8E3D-DCB9-02B7-02E899EDB291}" dt="2026-05-10T21:02:58.502" v="69"/>
          <ac:spMkLst>
            <pc:docMk/>
            <pc:sldMk cId="3619286755" sldId="257"/>
            <ac:spMk id="13" creationId="{3FCFB1DE-0B7E-48CC-BA90-B2AB0889F9D6}"/>
          </ac:spMkLst>
        </pc:spChg>
        <pc:picChg chg="add mod ord">
          <ac:chgData name="Talia Pearson (2404304)" userId="S::2404304@student.uwtsd.ac.uk::8629aa58-2cc0-4a9a-863e-5d0629345f9d" providerId="AD" clId="Web-{AAC0B369-8E3D-DCB9-02B7-02E899EDB291}" dt="2026-05-10T21:02:58.502" v="69"/>
          <ac:picMkLst>
            <pc:docMk/>
            <pc:sldMk cId="3619286755" sldId="257"/>
            <ac:picMk id="4" creationId="{0CCC0570-A9A8-8137-9A95-D883A5333753}"/>
          </ac:picMkLst>
        </pc:picChg>
      </pc:sldChg>
      <pc:sldChg chg="modSp new mod">
        <pc:chgData name="Talia Pearson (2404304)" userId="S::2404304@student.uwtsd.ac.uk::8629aa58-2cc0-4a9a-863e-5d0629345f9d" providerId="AD" clId="Web-{AAC0B369-8E3D-DCB9-02B7-02E899EDB291}" dt="2026-05-10T23:22:18.094" v="2133" actId="20577"/>
        <pc:sldMkLst>
          <pc:docMk/>
          <pc:sldMk cId="1380661097" sldId="258"/>
        </pc:sldMkLst>
        <pc:spChg chg="mod">
          <ac:chgData name="Talia Pearson (2404304)" userId="S::2404304@student.uwtsd.ac.uk::8629aa58-2cc0-4a9a-863e-5d0629345f9d" providerId="AD" clId="Web-{AAC0B369-8E3D-DCB9-02B7-02E899EDB291}" dt="2026-05-10T22:40:55.770" v="1257" actId="20577"/>
          <ac:spMkLst>
            <pc:docMk/>
            <pc:sldMk cId="1380661097" sldId="258"/>
            <ac:spMk id="2" creationId="{3AB40052-A033-8D13-EC43-556ED625293F}"/>
          </ac:spMkLst>
        </pc:spChg>
        <pc:spChg chg="mod">
          <ac:chgData name="Talia Pearson (2404304)" userId="S::2404304@student.uwtsd.ac.uk::8629aa58-2cc0-4a9a-863e-5d0629345f9d" providerId="AD" clId="Web-{AAC0B369-8E3D-DCB9-02B7-02E899EDB291}" dt="2026-05-10T23:22:18.094" v="2133" actId="20577"/>
          <ac:spMkLst>
            <pc:docMk/>
            <pc:sldMk cId="1380661097" sldId="258"/>
            <ac:spMk id="3" creationId="{64E2A771-FFF0-D0EF-EA0A-458A6DE6921D}"/>
          </ac:spMkLst>
        </pc:spChg>
      </pc:sldChg>
      <pc:sldChg chg="modSp new mod ord">
        <pc:chgData name="Talia Pearson (2404304)" userId="S::2404304@student.uwtsd.ac.uk::8629aa58-2cc0-4a9a-863e-5d0629345f9d" providerId="AD" clId="Web-{AAC0B369-8E3D-DCB9-02B7-02E899EDB291}" dt="2026-05-10T23:21:55.640" v="2131" actId="20577"/>
        <pc:sldMkLst>
          <pc:docMk/>
          <pc:sldMk cId="1656530203" sldId="259"/>
        </pc:sldMkLst>
        <pc:spChg chg="mod">
          <ac:chgData name="Talia Pearson (2404304)" userId="S::2404304@student.uwtsd.ac.uk::8629aa58-2cc0-4a9a-863e-5d0629345f9d" providerId="AD" clId="Web-{AAC0B369-8E3D-DCB9-02B7-02E899EDB291}" dt="2026-05-10T22:41:03.474" v="1258" actId="20577"/>
          <ac:spMkLst>
            <pc:docMk/>
            <pc:sldMk cId="1656530203" sldId="259"/>
            <ac:spMk id="2" creationId="{68D0931E-2ECC-175E-3807-EEAA382B6BE6}"/>
          </ac:spMkLst>
        </pc:spChg>
        <pc:spChg chg="mod">
          <ac:chgData name="Talia Pearson (2404304)" userId="S::2404304@student.uwtsd.ac.uk::8629aa58-2cc0-4a9a-863e-5d0629345f9d" providerId="AD" clId="Web-{AAC0B369-8E3D-DCB9-02B7-02E899EDB291}" dt="2026-05-10T23:21:55.640" v="2131" actId="20577"/>
          <ac:spMkLst>
            <pc:docMk/>
            <pc:sldMk cId="1656530203" sldId="259"/>
            <ac:spMk id="3" creationId="{FF701301-2543-ACB5-8286-16082F8C3926}"/>
          </ac:spMkLst>
        </pc:spChg>
      </pc:sldChg>
      <pc:sldChg chg="modSp new mod">
        <pc:chgData name="Talia Pearson (2404304)" userId="S::2404304@student.uwtsd.ac.uk::8629aa58-2cc0-4a9a-863e-5d0629345f9d" providerId="AD" clId="Web-{AAC0B369-8E3D-DCB9-02B7-02E899EDB291}" dt="2026-05-10T23:19:29.838" v="2112" actId="20577"/>
        <pc:sldMkLst>
          <pc:docMk/>
          <pc:sldMk cId="1619886403" sldId="260"/>
        </pc:sldMkLst>
        <pc:spChg chg="mod">
          <ac:chgData name="Talia Pearson (2404304)" userId="S::2404304@student.uwtsd.ac.uk::8629aa58-2cc0-4a9a-863e-5d0629345f9d" providerId="AD" clId="Web-{AAC0B369-8E3D-DCB9-02B7-02E899EDB291}" dt="2026-05-10T21:27:03.243" v="427" actId="20577"/>
          <ac:spMkLst>
            <pc:docMk/>
            <pc:sldMk cId="1619886403" sldId="260"/>
            <ac:spMk id="2" creationId="{017A812B-BE1D-BA42-6AE2-DDC81B607C19}"/>
          </ac:spMkLst>
        </pc:spChg>
        <pc:spChg chg="mod">
          <ac:chgData name="Talia Pearson (2404304)" userId="S::2404304@student.uwtsd.ac.uk::8629aa58-2cc0-4a9a-863e-5d0629345f9d" providerId="AD" clId="Web-{AAC0B369-8E3D-DCB9-02B7-02E899EDB291}" dt="2026-05-10T23:19:29.838" v="2112" actId="20577"/>
          <ac:spMkLst>
            <pc:docMk/>
            <pc:sldMk cId="1619886403" sldId="260"/>
            <ac:spMk id="3" creationId="{672430EA-31AA-69CB-82B9-D8FA186003DE}"/>
          </ac:spMkLst>
        </pc:spChg>
      </pc:sldChg>
      <pc:sldChg chg="addSp delSp modSp new mod ord setBg">
        <pc:chgData name="Talia Pearson (2404304)" userId="S::2404304@student.uwtsd.ac.uk::8629aa58-2cc0-4a9a-863e-5d0629345f9d" providerId="AD" clId="Web-{AAC0B369-8E3D-DCB9-02B7-02E899EDB291}" dt="2026-05-10T23:21:33.358" v="2129" actId="20577"/>
        <pc:sldMkLst>
          <pc:docMk/>
          <pc:sldMk cId="1526643997" sldId="261"/>
        </pc:sldMkLst>
        <pc:spChg chg="del mod">
          <ac:chgData name="Talia Pearson (2404304)" userId="S::2404304@student.uwtsd.ac.uk::8629aa58-2cc0-4a9a-863e-5d0629345f9d" providerId="AD" clId="Web-{AAC0B369-8E3D-DCB9-02B7-02E899EDB291}" dt="2026-05-10T22:14:23.761" v="842"/>
          <ac:spMkLst>
            <pc:docMk/>
            <pc:sldMk cId="1526643997" sldId="261"/>
            <ac:spMk id="2" creationId="{42DFA0D4-0105-E3FE-AAD9-C8FEB8A74AD8}"/>
          </ac:spMkLst>
        </pc:spChg>
        <pc:spChg chg="del">
          <ac:chgData name="Talia Pearson (2404304)" userId="S::2404304@student.uwtsd.ac.uk::8629aa58-2cc0-4a9a-863e-5d0629345f9d" providerId="AD" clId="Web-{AAC0B369-8E3D-DCB9-02B7-02E899EDB291}" dt="2026-05-10T22:18:37.818" v="843"/>
          <ac:spMkLst>
            <pc:docMk/>
            <pc:sldMk cId="1526643997" sldId="261"/>
            <ac:spMk id="3" creationId="{DE76931B-4510-047D-F90D-785A6C717064}"/>
          </ac:spMkLst>
        </pc:spChg>
        <pc:spChg chg="add mod">
          <ac:chgData name="Talia Pearson (2404304)" userId="S::2404304@student.uwtsd.ac.uk::8629aa58-2cc0-4a9a-863e-5d0629345f9d" providerId="AD" clId="Web-{AAC0B369-8E3D-DCB9-02B7-02E899EDB291}" dt="2026-05-10T23:21:33.358" v="2129" actId="20577"/>
          <ac:spMkLst>
            <pc:docMk/>
            <pc:sldMk cId="1526643997" sldId="261"/>
            <ac:spMk id="8" creationId="{C5B510C9-8CFC-0AC2-43BF-D577B779F0D9}"/>
          </ac:spMkLst>
        </pc:spChg>
        <pc:spChg chg="add">
          <ac:chgData name="Talia Pearson (2404304)" userId="S::2404304@student.uwtsd.ac.uk::8629aa58-2cc0-4a9a-863e-5d0629345f9d" providerId="AD" clId="Web-{AAC0B369-8E3D-DCB9-02B7-02E899EDB291}" dt="2026-05-10T22:18:44.193" v="844"/>
          <ac:spMkLst>
            <pc:docMk/>
            <pc:sldMk cId="1526643997" sldId="261"/>
            <ac:spMk id="11" creationId="{3ECBE1F1-D69B-4AFA-ABD5-8E41720EF6DE}"/>
          </ac:spMkLst>
        </pc:spChg>
        <pc:spChg chg="add">
          <ac:chgData name="Talia Pearson (2404304)" userId="S::2404304@student.uwtsd.ac.uk::8629aa58-2cc0-4a9a-863e-5d0629345f9d" providerId="AD" clId="Web-{AAC0B369-8E3D-DCB9-02B7-02E899EDB291}" dt="2026-05-10T22:18:44.193" v="844"/>
          <ac:spMkLst>
            <pc:docMk/>
            <pc:sldMk cId="1526643997" sldId="261"/>
            <ac:spMk id="13" creationId="{603A6265-E10C-4B85-9C20-E75FCAF9CC63}"/>
          </ac:spMkLst>
        </pc:spChg>
        <pc:picChg chg="add mod ord">
          <ac:chgData name="Talia Pearson (2404304)" userId="S::2404304@student.uwtsd.ac.uk::8629aa58-2cc0-4a9a-863e-5d0629345f9d" providerId="AD" clId="Web-{AAC0B369-8E3D-DCB9-02B7-02E899EDB291}" dt="2026-05-10T22:18:44.193" v="844"/>
          <ac:picMkLst>
            <pc:docMk/>
            <pc:sldMk cId="1526643997" sldId="261"/>
            <ac:picMk id="4" creationId="{D15276DD-649E-A108-52FD-C4EC2197D606}"/>
          </ac:picMkLst>
        </pc:picChg>
      </pc:sldChg>
      <pc:sldChg chg="addSp delSp modSp new mod setBg">
        <pc:chgData name="Talia Pearson (2404304)" userId="S::2404304@student.uwtsd.ac.uk::8629aa58-2cc0-4a9a-863e-5d0629345f9d" providerId="AD" clId="Web-{AAC0B369-8E3D-DCB9-02B7-02E899EDB291}" dt="2026-05-10T23:58:02.233" v="3094"/>
        <pc:sldMkLst>
          <pc:docMk/>
          <pc:sldMk cId="2166052001" sldId="262"/>
        </pc:sldMkLst>
        <pc:spChg chg="mod">
          <ac:chgData name="Talia Pearson (2404304)" userId="S::2404304@student.uwtsd.ac.uk::8629aa58-2cc0-4a9a-863e-5d0629345f9d" providerId="AD" clId="Web-{AAC0B369-8E3D-DCB9-02B7-02E899EDB291}" dt="2026-05-10T23:57:57.826" v="3093"/>
          <ac:spMkLst>
            <pc:docMk/>
            <pc:sldMk cId="2166052001" sldId="262"/>
            <ac:spMk id="2" creationId="{395BA8D3-54B8-9E5D-1D1B-A3054A44AD67}"/>
          </ac:spMkLst>
        </pc:spChg>
        <pc:spChg chg="mod">
          <ac:chgData name="Talia Pearson (2404304)" userId="S::2404304@student.uwtsd.ac.uk::8629aa58-2cc0-4a9a-863e-5d0629345f9d" providerId="AD" clId="Web-{AAC0B369-8E3D-DCB9-02B7-02E899EDB291}" dt="2026-05-10T23:57:57.826" v="3093"/>
          <ac:spMkLst>
            <pc:docMk/>
            <pc:sldMk cId="2166052001" sldId="262"/>
            <ac:spMk id="3" creationId="{1E1DB0DF-A87F-7B43-D38E-D6995DE2DE33}"/>
          </ac:spMkLst>
        </pc:spChg>
        <pc:spChg chg="add del">
          <ac:chgData name="Talia Pearson (2404304)" userId="S::2404304@student.uwtsd.ac.uk::8629aa58-2cc0-4a9a-863e-5d0629345f9d" providerId="AD" clId="Web-{AAC0B369-8E3D-DCB9-02B7-02E899EDB291}" dt="2026-05-10T23:57:57.826" v="3093"/>
          <ac:spMkLst>
            <pc:docMk/>
            <pc:sldMk cId="2166052001" sldId="262"/>
            <ac:spMk id="9" creationId="{04812C46-200A-4DEB-A05E-3ED6C68C2387}"/>
          </ac:spMkLst>
        </pc:spChg>
        <pc:spChg chg="add del">
          <ac:chgData name="Talia Pearson (2404304)" userId="S::2404304@student.uwtsd.ac.uk::8629aa58-2cc0-4a9a-863e-5d0629345f9d" providerId="AD" clId="Web-{AAC0B369-8E3D-DCB9-02B7-02E899EDB291}" dt="2026-05-10T23:57:57.826" v="3093"/>
          <ac:spMkLst>
            <pc:docMk/>
            <pc:sldMk cId="2166052001" sldId="262"/>
            <ac:spMk id="11" creationId="{D1EA859B-E555-4109-94F3-6700E046E008}"/>
          </ac:spMkLst>
        </pc:spChg>
        <pc:spChg chg="add">
          <ac:chgData name="Talia Pearson (2404304)" userId="S::2404304@student.uwtsd.ac.uk::8629aa58-2cc0-4a9a-863e-5d0629345f9d" providerId="AD" clId="Web-{AAC0B369-8E3D-DCB9-02B7-02E899EDB291}" dt="2026-05-10T23:57:57.826" v="3093"/>
          <ac:spMkLst>
            <pc:docMk/>
            <pc:sldMk cId="2166052001" sldId="262"/>
            <ac:spMk id="16" creationId="{7FF47CB7-972F-479F-A36D-9E72D26EC8DA}"/>
          </ac:spMkLst>
        </pc:spChg>
        <pc:spChg chg="add">
          <ac:chgData name="Talia Pearson (2404304)" userId="S::2404304@student.uwtsd.ac.uk::8629aa58-2cc0-4a9a-863e-5d0629345f9d" providerId="AD" clId="Web-{AAC0B369-8E3D-DCB9-02B7-02E899EDB291}" dt="2026-05-10T23:57:57.826" v="3093"/>
          <ac:spMkLst>
            <pc:docMk/>
            <pc:sldMk cId="2166052001" sldId="262"/>
            <ac:spMk id="18" creationId="{0D153B68-5844-490D-8E67-F616D6D721CA}"/>
          </ac:spMkLst>
        </pc:spChg>
        <pc:spChg chg="add">
          <ac:chgData name="Talia Pearson (2404304)" userId="S::2404304@student.uwtsd.ac.uk::8629aa58-2cc0-4a9a-863e-5d0629345f9d" providerId="AD" clId="Web-{AAC0B369-8E3D-DCB9-02B7-02E899EDB291}" dt="2026-05-10T23:57:57.826" v="3093"/>
          <ac:spMkLst>
            <pc:docMk/>
            <pc:sldMk cId="2166052001" sldId="262"/>
            <ac:spMk id="20" creationId="{9A0D773F-7A7D-4DBB-9DEA-86BB8B8F4BC8}"/>
          </ac:spMkLst>
        </pc:spChg>
        <pc:picChg chg="add mod ord">
          <ac:chgData name="Talia Pearson (2404304)" userId="S::2404304@student.uwtsd.ac.uk::8629aa58-2cc0-4a9a-863e-5d0629345f9d" providerId="AD" clId="Web-{AAC0B369-8E3D-DCB9-02B7-02E899EDB291}" dt="2026-05-10T23:57:57.826" v="3093"/>
          <ac:picMkLst>
            <pc:docMk/>
            <pc:sldMk cId="2166052001" sldId="262"/>
            <ac:picMk id="4" creationId="{37A5FD05-9606-8878-35D9-D4474AF2E318}"/>
          </ac:picMkLst>
        </pc:picChg>
      </pc:sldChg>
      <pc:sldChg chg="modSp new mod">
        <pc:chgData name="Talia Pearson (2404304)" userId="S::2404304@student.uwtsd.ac.uk::8629aa58-2cc0-4a9a-863e-5d0629345f9d" providerId="AD" clId="Web-{AAC0B369-8E3D-DCB9-02B7-02E899EDB291}" dt="2026-05-10T23:09:43.220" v="1879" actId="20577"/>
        <pc:sldMkLst>
          <pc:docMk/>
          <pc:sldMk cId="3448559222" sldId="263"/>
        </pc:sldMkLst>
        <pc:spChg chg="mod">
          <ac:chgData name="Talia Pearson (2404304)" userId="S::2404304@student.uwtsd.ac.uk::8629aa58-2cc0-4a9a-863e-5d0629345f9d" providerId="AD" clId="Web-{AAC0B369-8E3D-DCB9-02B7-02E899EDB291}" dt="2026-05-10T21:27:53.651" v="439" actId="20577"/>
          <ac:spMkLst>
            <pc:docMk/>
            <pc:sldMk cId="3448559222" sldId="263"/>
            <ac:spMk id="2" creationId="{565C2DC0-18EA-3254-D216-5BA61D450ED4}"/>
          </ac:spMkLst>
        </pc:spChg>
        <pc:spChg chg="mod">
          <ac:chgData name="Talia Pearson (2404304)" userId="S::2404304@student.uwtsd.ac.uk::8629aa58-2cc0-4a9a-863e-5d0629345f9d" providerId="AD" clId="Web-{AAC0B369-8E3D-DCB9-02B7-02E899EDB291}" dt="2026-05-10T23:09:43.220" v="1879" actId="20577"/>
          <ac:spMkLst>
            <pc:docMk/>
            <pc:sldMk cId="3448559222" sldId="263"/>
            <ac:spMk id="3" creationId="{417E2649-3C17-C450-613E-53F97D4DDF1B}"/>
          </ac:spMkLst>
        </pc:spChg>
      </pc:sldChg>
      <pc:sldChg chg="addSp modSp new mod ord setBg">
        <pc:chgData name="Talia Pearson (2404304)" userId="S::2404304@student.uwtsd.ac.uk::8629aa58-2cc0-4a9a-863e-5d0629345f9d" providerId="AD" clId="Web-{AAC0B369-8E3D-DCB9-02B7-02E899EDB291}" dt="2026-05-10T23:56:32.620" v="3088" actId="20577"/>
        <pc:sldMkLst>
          <pc:docMk/>
          <pc:sldMk cId="1475696702" sldId="264"/>
        </pc:sldMkLst>
        <pc:spChg chg="mod">
          <ac:chgData name="Talia Pearson (2404304)" userId="S::2404304@student.uwtsd.ac.uk::8629aa58-2cc0-4a9a-863e-5d0629345f9d" providerId="AD" clId="Web-{AAC0B369-8E3D-DCB9-02B7-02E899EDB291}" dt="2026-05-10T23:55:46.244" v="3040"/>
          <ac:spMkLst>
            <pc:docMk/>
            <pc:sldMk cId="1475696702" sldId="264"/>
            <ac:spMk id="2" creationId="{2204A0AA-60C2-6F9C-852A-98465BAEAE35}"/>
          </ac:spMkLst>
        </pc:spChg>
        <pc:spChg chg="mod ord">
          <ac:chgData name="Talia Pearson (2404304)" userId="S::2404304@student.uwtsd.ac.uk::8629aa58-2cc0-4a9a-863e-5d0629345f9d" providerId="AD" clId="Web-{AAC0B369-8E3D-DCB9-02B7-02E899EDB291}" dt="2026-05-10T23:56:32.620" v="3088" actId="20577"/>
          <ac:spMkLst>
            <pc:docMk/>
            <pc:sldMk cId="1475696702" sldId="264"/>
            <ac:spMk id="3" creationId="{9470AADB-5698-9053-BC17-1A24EFFBDE78}"/>
          </ac:spMkLst>
        </pc:spChg>
        <pc:spChg chg="add">
          <ac:chgData name="Talia Pearson (2404304)" userId="S::2404304@student.uwtsd.ac.uk::8629aa58-2cc0-4a9a-863e-5d0629345f9d" providerId="AD" clId="Web-{AAC0B369-8E3D-DCB9-02B7-02E899EDB291}" dt="2026-05-10T23:55:46.244" v="3040"/>
          <ac:spMkLst>
            <pc:docMk/>
            <pc:sldMk cId="1475696702" sldId="264"/>
            <ac:spMk id="9" creationId="{3346177D-ADC4-4968-B747-5CFCD390B5B9}"/>
          </ac:spMkLst>
        </pc:spChg>
        <pc:spChg chg="add">
          <ac:chgData name="Talia Pearson (2404304)" userId="S::2404304@student.uwtsd.ac.uk::8629aa58-2cc0-4a9a-863e-5d0629345f9d" providerId="AD" clId="Web-{AAC0B369-8E3D-DCB9-02B7-02E899EDB291}" dt="2026-05-10T23:55:46.244" v="3040"/>
          <ac:spMkLst>
            <pc:docMk/>
            <pc:sldMk cId="1475696702" sldId="264"/>
            <ac:spMk id="11" creationId="{0844A943-BF79-4FEA-ABB1-3BD54D236606}"/>
          </ac:spMkLst>
        </pc:spChg>
        <pc:spChg chg="add">
          <ac:chgData name="Talia Pearson (2404304)" userId="S::2404304@student.uwtsd.ac.uk::8629aa58-2cc0-4a9a-863e-5d0629345f9d" providerId="AD" clId="Web-{AAC0B369-8E3D-DCB9-02B7-02E899EDB291}" dt="2026-05-10T23:55:46.244" v="3040"/>
          <ac:spMkLst>
            <pc:docMk/>
            <pc:sldMk cId="1475696702" sldId="264"/>
            <ac:spMk id="13" creationId="{6437CC72-F4A8-4DC3-AFAB-D22C482C8100}"/>
          </ac:spMkLst>
        </pc:spChg>
        <pc:picChg chg="add mod">
          <ac:chgData name="Talia Pearson (2404304)" userId="S::2404304@student.uwtsd.ac.uk::8629aa58-2cc0-4a9a-863e-5d0629345f9d" providerId="AD" clId="Web-{AAC0B369-8E3D-DCB9-02B7-02E899EDB291}" dt="2026-05-10T23:55:46.244" v="3040"/>
          <ac:picMkLst>
            <pc:docMk/>
            <pc:sldMk cId="1475696702" sldId="264"/>
            <ac:picMk id="4" creationId="{87456D76-4877-25AE-7396-26B9C8F792EC}"/>
          </ac:picMkLst>
        </pc:picChg>
      </pc:sldChg>
      <pc:sldChg chg="addSp delSp modSp new mod ord setBg">
        <pc:chgData name="Talia Pearson (2404304)" userId="S::2404304@student.uwtsd.ac.uk::8629aa58-2cc0-4a9a-863e-5d0629345f9d" providerId="AD" clId="Web-{AAC0B369-8E3D-DCB9-02B7-02E899EDB291}" dt="2026-05-10T23:21:09.638" v="2122" actId="20577"/>
        <pc:sldMkLst>
          <pc:docMk/>
          <pc:sldMk cId="2521905447" sldId="265"/>
        </pc:sldMkLst>
        <pc:spChg chg="mod">
          <ac:chgData name="Talia Pearson (2404304)" userId="S::2404304@student.uwtsd.ac.uk::8629aa58-2cc0-4a9a-863e-5d0629345f9d" providerId="AD" clId="Web-{AAC0B369-8E3D-DCB9-02B7-02E899EDB291}" dt="2026-05-10T22:41:37.006" v="1261" actId="20577"/>
          <ac:spMkLst>
            <pc:docMk/>
            <pc:sldMk cId="2521905447" sldId="265"/>
            <ac:spMk id="2" creationId="{03BC52D5-6589-EC62-9468-DC7FBF01E9EC}"/>
          </ac:spMkLst>
        </pc:spChg>
        <pc:spChg chg="del">
          <ac:chgData name="Talia Pearson (2404304)" userId="S::2404304@student.uwtsd.ac.uk::8629aa58-2cc0-4a9a-863e-5d0629345f9d" providerId="AD" clId="Web-{AAC0B369-8E3D-DCB9-02B7-02E899EDB291}" dt="2026-05-10T22:33:38.051" v="1131"/>
          <ac:spMkLst>
            <pc:docMk/>
            <pc:sldMk cId="2521905447" sldId="265"/>
            <ac:spMk id="3" creationId="{49498FB7-FF5B-8710-835F-F84A92F0DBAA}"/>
          </ac:spMkLst>
        </pc:spChg>
        <pc:spChg chg="add mod">
          <ac:chgData name="Talia Pearson (2404304)" userId="S::2404304@student.uwtsd.ac.uk::8629aa58-2cc0-4a9a-863e-5d0629345f9d" providerId="AD" clId="Web-{AAC0B369-8E3D-DCB9-02B7-02E899EDB291}" dt="2026-05-10T23:21:09.638" v="2122" actId="20577"/>
          <ac:spMkLst>
            <pc:docMk/>
            <pc:sldMk cId="2521905447" sldId="265"/>
            <ac:spMk id="8" creationId="{9F3C4E29-F2F9-DD2D-756E-ABF174DEF9BE}"/>
          </ac:spMkLst>
        </pc:spChg>
        <pc:spChg chg="add">
          <ac:chgData name="Talia Pearson (2404304)" userId="S::2404304@student.uwtsd.ac.uk::8629aa58-2cc0-4a9a-863e-5d0629345f9d" providerId="AD" clId="Web-{AAC0B369-8E3D-DCB9-02B7-02E899EDB291}" dt="2026-05-10T22:33:44.911" v="1132"/>
          <ac:spMkLst>
            <pc:docMk/>
            <pc:sldMk cId="2521905447" sldId="265"/>
            <ac:spMk id="11" creationId="{2C61293E-6EBE-43EF-A52C-9BEBFD7679D4}"/>
          </ac:spMkLst>
        </pc:spChg>
        <pc:spChg chg="add">
          <ac:chgData name="Talia Pearson (2404304)" userId="S::2404304@student.uwtsd.ac.uk::8629aa58-2cc0-4a9a-863e-5d0629345f9d" providerId="AD" clId="Web-{AAC0B369-8E3D-DCB9-02B7-02E899EDB291}" dt="2026-05-10T22:33:44.911" v="1132"/>
          <ac:spMkLst>
            <pc:docMk/>
            <pc:sldMk cId="2521905447" sldId="265"/>
            <ac:spMk id="13" creationId="{3FCFB1DE-0B7E-48CC-BA90-B2AB0889F9D6}"/>
          </ac:spMkLst>
        </pc:spChg>
        <pc:picChg chg="add mod ord">
          <ac:chgData name="Talia Pearson (2404304)" userId="S::2404304@student.uwtsd.ac.uk::8629aa58-2cc0-4a9a-863e-5d0629345f9d" providerId="AD" clId="Web-{AAC0B369-8E3D-DCB9-02B7-02E899EDB291}" dt="2026-05-10T22:33:44.911" v="1132"/>
          <ac:picMkLst>
            <pc:docMk/>
            <pc:sldMk cId="2521905447" sldId="265"/>
            <ac:picMk id="4" creationId="{10190432-E665-BF1F-6997-64412F37544E}"/>
          </ac:picMkLst>
        </pc:picChg>
      </pc:sldChg>
      <pc:sldChg chg="addSp modSp new mod setBg">
        <pc:chgData name="Talia Pearson (2404304)" userId="S::2404304@student.uwtsd.ac.uk::8629aa58-2cc0-4a9a-863e-5d0629345f9d" providerId="AD" clId="Web-{AAC0B369-8E3D-DCB9-02B7-02E899EDB291}" dt="2026-05-10T23:54:39.570" v="3038"/>
        <pc:sldMkLst>
          <pc:docMk/>
          <pc:sldMk cId="4177061546" sldId="266"/>
        </pc:sldMkLst>
        <pc:spChg chg="mod">
          <ac:chgData name="Talia Pearson (2404304)" userId="S::2404304@student.uwtsd.ac.uk::8629aa58-2cc0-4a9a-863e-5d0629345f9d" providerId="AD" clId="Web-{AAC0B369-8E3D-DCB9-02B7-02E899EDB291}" dt="2026-05-10T23:54:28.820" v="3037"/>
          <ac:spMkLst>
            <pc:docMk/>
            <pc:sldMk cId="4177061546" sldId="266"/>
            <ac:spMk id="2" creationId="{B679ACE9-416D-35C8-B474-6BDB44AB31E7}"/>
          </ac:spMkLst>
        </pc:spChg>
        <pc:spChg chg="mod">
          <ac:chgData name="Talia Pearson (2404304)" userId="S::2404304@student.uwtsd.ac.uk::8629aa58-2cc0-4a9a-863e-5d0629345f9d" providerId="AD" clId="Web-{AAC0B369-8E3D-DCB9-02B7-02E899EDB291}" dt="2026-05-10T23:54:28.820" v="3037"/>
          <ac:spMkLst>
            <pc:docMk/>
            <pc:sldMk cId="4177061546" sldId="266"/>
            <ac:spMk id="3" creationId="{4BCA9ED3-AE08-9547-9ADE-7722ECE16209}"/>
          </ac:spMkLst>
        </pc:spChg>
        <pc:spChg chg="add">
          <ac:chgData name="Talia Pearson (2404304)" userId="S::2404304@student.uwtsd.ac.uk::8629aa58-2cc0-4a9a-863e-5d0629345f9d" providerId="AD" clId="Web-{AAC0B369-8E3D-DCB9-02B7-02E899EDB291}" dt="2026-05-10T23:54:28.820" v="3037"/>
          <ac:spMkLst>
            <pc:docMk/>
            <pc:sldMk cId="4177061546" sldId="266"/>
            <ac:spMk id="9" creationId="{D1D34770-47A8-402C-AF23-2B653F2D88C1}"/>
          </ac:spMkLst>
        </pc:spChg>
        <pc:picChg chg="add mod">
          <ac:chgData name="Talia Pearson (2404304)" userId="S::2404304@student.uwtsd.ac.uk::8629aa58-2cc0-4a9a-863e-5d0629345f9d" providerId="AD" clId="Web-{AAC0B369-8E3D-DCB9-02B7-02E899EDB291}" dt="2026-05-10T23:54:28.820" v="3037"/>
          <ac:picMkLst>
            <pc:docMk/>
            <pc:sldMk cId="4177061546" sldId="266"/>
            <ac:picMk id="4" creationId="{F6AA849A-DE4D-C661-CD96-F96425BADD3C}"/>
          </ac:picMkLst>
        </pc:picChg>
      </pc:sldChg>
      <pc:sldChg chg="modSp new mod ord">
        <pc:chgData name="Talia Pearson (2404304)" userId="S::2404304@student.uwtsd.ac.uk::8629aa58-2cc0-4a9a-863e-5d0629345f9d" providerId="AD" clId="Web-{AAC0B369-8E3D-DCB9-02B7-02E899EDB291}" dt="2026-05-10T23:44:07.440" v="2720" actId="20577"/>
        <pc:sldMkLst>
          <pc:docMk/>
          <pc:sldMk cId="525559124" sldId="267"/>
        </pc:sldMkLst>
        <pc:spChg chg="mod">
          <ac:chgData name="Talia Pearson (2404304)" userId="S::2404304@student.uwtsd.ac.uk::8629aa58-2cc0-4a9a-863e-5d0629345f9d" providerId="AD" clId="Web-{AAC0B369-8E3D-DCB9-02B7-02E899EDB291}" dt="2026-05-10T23:44:07.440" v="2720" actId="20577"/>
          <ac:spMkLst>
            <pc:docMk/>
            <pc:sldMk cId="525559124" sldId="267"/>
            <ac:spMk id="2" creationId="{DCBC33AB-DBCC-C953-68EA-372D4C1E15E9}"/>
          </ac:spMkLst>
        </pc:spChg>
        <pc:spChg chg="mod">
          <ac:chgData name="Talia Pearson (2404304)" userId="S::2404304@student.uwtsd.ac.uk::8629aa58-2cc0-4a9a-863e-5d0629345f9d" providerId="AD" clId="Web-{AAC0B369-8E3D-DCB9-02B7-02E899EDB291}" dt="2026-05-10T23:43:59.470" v="2713" actId="20577"/>
          <ac:spMkLst>
            <pc:docMk/>
            <pc:sldMk cId="525559124" sldId="267"/>
            <ac:spMk id="3" creationId="{11A07913-107A-E422-D906-9B812C6FD6E3}"/>
          </ac:spMkLst>
        </pc:spChg>
      </pc:sldChg>
      <pc:sldChg chg="modSp new mod">
        <pc:chgData name="Talia Pearson (2404304)" userId="S::2404304@student.uwtsd.ac.uk::8629aa58-2cc0-4a9a-863e-5d0629345f9d" providerId="AD" clId="Web-{AAC0B369-8E3D-DCB9-02B7-02E899EDB291}" dt="2026-05-10T23:53:15.114" v="3035" actId="20577"/>
        <pc:sldMkLst>
          <pc:docMk/>
          <pc:sldMk cId="2815997327" sldId="268"/>
        </pc:sldMkLst>
        <pc:spChg chg="mod">
          <ac:chgData name="Talia Pearson (2404304)" userId="S::2404304@student.uwtsd.ac.uk::8629aa58-2cc0-4a9a-863e-5d0629345f9d" providerId="AD" clId="Web-{AAC0B369-8E3D-DCB9-02B7-02E899EDB291}" dt="2026-05-10T23:50:03.530" v="2769" actId="20577"/>
          <ac:spMkLst>
            <pc:docMk/>
            <pc:sldMk cId="2815997327" sldId="268"/>
            <ac:spMk id="2" creationId="{E8F16914-817E-7E14-6E0F-43ADCE2381F8}"/>
          </ac:spMkLst>
        </pc:spChg>
        <pc:spChg chg="mod">
          <ac:chgData name="Talia Pearson (2404304)" userId="S::2404304@student.uwtsd.ac.uk::8629aa58-2cc0-4a9a-863e-5d0629345f9d" providerId="AD" clId="Web-{AAC0B369-8E3D-DCB9-02B7-02E899EDB291}" dt="2026-05-10T23:53:15.114" v="3035" actId="20577"/>
          <ac:spMkLst>
            <pc:docMk/>
            <pc:sldMk cId="2815997327" sldId="268"/>
            <ac:spMk id="3" creationId="{4E05D3EC-02C1-5F3A-1B2C-2A73EB03BA46}"/>
          </ac:spMkLst>
        </pc:spChg>
      </pc:sldChg>
      <pc:sldChg chg="modSp new mod">
        <pc:chgData name="Talia Pearson (2404304)" userId="S::2404304@student.uwtsd.ac.uk::8629aa58-2cc0-4a9a-863e-5d0629345f9d" providerId="AD" clId="Web-{AAC0B369-8E3D-DCB9-02B7-02E899EDB291}" dt="2026-05-11T00:04:19.013" v="3474" actId="20577"/>
        <pc:sldMkLst>
          <pc:docMk/>
          <pc:sldMk cId="618508223" sldId="269"/>
        </pc:sldMkLst>
        <pc:spChg chg="mod">
          <ac:chgData name="Talia Pearson (2404304)" userId="S::2404304@student.uwtsd.ac.uk::8629aa58-2cc0-4a9a-863e-5d0629345f9d" providerId="AD" clId="Web-{AAC0B369-8E3D-DCB9-02B7-02E899EDB291}" dt="2026-05-10T23:58:51.875" v="3101" actId="20577"/>
          <ac:spMkLst>
            <pc:docMk/>
            <pc:sldMk cId="618508223" sldId="269"/>
            <ac:spMk id="2" creationId="{7DA17910-3339-B86A-2F0D-0CC773C698F0}"/>
          </ac:spMkLst>
        </pc:spChg>
        <pc:spChg chg="mod">
          <ac:chgData name="Talia Pearson (2404304)" userId="S::2404304@student.uwtsd.ac.uk::8629aa58-2cc0-4a9a-863e-5d0629345f9d" providerId="AD" clId="Web-{AAC0B369-8E3D-DCB9-02B7-02E899EDB291}" dt="2026-05-11T00:04:19.013" v="3474" actId="20577"/>
          <ac:spMkLst>
            <pc:docMk/>
            <pc:sldMk cId="618508223" sldId="269"/>
            <ac:spMk id="3" creationId="{77007E30-A716-4739-F73D-E57692E48C55}"/>
          </ac:spMkLst>
        </pc:spChg>
      </pc:sldChg>
      <pc:sldChg chg="modSp new mod">
        <pc:chgData name="Talia Pearson (2404304)" userId="S::2404304@student.uwtsd.ac.uk::8629aa58-2cc0-4a9a-863e-5d0629345f9d" providerId="AD" clId="Web-{AAC0B369-8E3D-DCB9-02B7-02E899EDB291}" dt="2026-05-10T23:43:00.234" v="2709" actId="20577"/>
        <pc:sldMkLst>
          <pc:docMk/>
          <pc:sldMk cId="718799889" sldId="270"/>
        </pc:sldMkLst>
        <pc:spChg chg="mod">
          <ac:chgData name="Talia Pearson (2404304)" userId="S::2404304@student.uwtsd.ac.uk::8629aa58-2cc0-4a9a-863e-5d0629345f9d" providerId="AD" clId="Web-{AAC0B369-8E3D-DCB9-02B7-02E899EDB291}" dt="2026-05-10T23:39:08.585" v="2464" actId="20577"/>
          <ac:spMkLst>
            <pc:docMk/>
            <pc:sldMk cId="718799889" sldId="270"/>
            <ac:spMk id="2" creationId="{FEFD888C-0DE3-D4BF-1C3C-5E3E6146A39C}"/>
          </ac:spMkLst>
        </pc:spChg>
        <pc:spChg chg="mod">
          <ac:chgData name="Talia Pearson (2404304)" userId="S::2404304@student.uwtsd.ac.uk::8629aa58-2cc0-4a9a-863e-5d0629345f9d" providerId="AD" clId="Web-{AAC0B369-8E3D-DCB9-02B7-02E899EDB291}" dt="2026-05-10T23:43:00.234" v="2709" actId="20577"/>
          <ac:spMkLst>
            <pc:docMk/>
            <pc:sldMk cId="718799889" sldId="270"/>
            <ac:spMk id="3" creationId="{AAE3B45A-5E71-DF95-79E5-34E87B921BE2}"/>
          </ac:spMkLst>
        </pc:spChg>
      </pc:sldChg>
      <pc:sldChg chg="new del">
        <pc:chgData name="Talia Pearson (2404304)" userId="S::2404304@student.uwtsd.ac.uk::8629aa58-2cc0-4a9a-863e-5d0629345f9d" providerId="AD" clId="Web-{AAC0B369-8E3D-DCB9-02B7-02E899EDB291}" dt="2026-05-10T20:57:33.507" v="51"/>
        <pc:sldMkLst>
          <pc:docMk/>
          <pc:sldMk cId="2680978127" sldId="271"/>
        </pc:sldMkLst>
      </pc:sldChg>
      <pc:sldMasterChg chg="mod setBg modSldLayout">
        <pc:chgData name="Talia Pearson (2404304)" userId="S::2404304@student.uwtsd.ac.uk::8629aa58-2cc0-4a9a-863e-5d0629345f9d" providerId="AD" clId="Web-{AAC0B369-8E3D-DCB9-02B7-02E899EDB291}" dt="2026-05-10T22:19:09.100" v="847"/>
        <pc:sldMasterMkLst>
          <pc:docMk/>
          <pc:sldMasterMk cId="2460954070" sldId="2147483660"/>
        </pc:sldMasterMkLst>
        <pc:sldLayoutChg chg="mod">
          <pc:chgData name="Talia Pearson (2404304)" userId="S::2404304@student.uwtsd.ac.uk::8629aa58-2cc0-4a9a-863e-5d0629345f9d" providerId="AD" clId="Web-{AAC0B369-8E3D-DCB9-02B7-02E899EDB291}" dt="2026-05-10T22:19:09.100" v="847"/>
          <pc:sldLayoutMkLst>
            <pc:docMk/>
            <pc:sldMasterMk cId="2460954070" sldId="2147483660"/>
            <pc:sldLayoutMk cId="2385387890" sldId="2147483661"/>
          </pc:sldLayoutMkLst>
        </pc:sldLayoutChg>
        <pc:sldLayoutChg chg="mod">
          <pc:chgData name="Talia Pearson (2404304)" userId="S::2404304@student.uwtsd.ac.uk::8629aa58-2cc0-4a9a-863e-5d0629345f9d" providerId="AD" clId="Web-{AAC0B369-8E3D-DCB9-02B7-02E899EDB291}" dt="2026-05-10T22:19:09.100" v="847"/>
          <pc:sldLayoutMkLst>
            <pc:docMk/>
            <pc:sldMasterMk cId="2460954070" sldId="2147483660"/>
            <pc:sldLayoutMk cId="949138452" sldId="2147483662"/>
          </pc:sldLayoutMkLst>
        </pc:sldLayoutChg>
        <pc:sldLayoutChg chg="mod">
          <pc:chgData name="Talia Pearson (2404304)" userId="S::2404304@student.uwtsd.ac.uk::8629aa58-2cc0-4a9a-863e-5d0629345f9d" providerId="AD" clId="Web-{AAC0B369-8E3D-DCB9-02B7-02E899EDB291}" dt="2026-05-10T22:19:09.100" v="847"/>
          <pc:sldLayoutMkLst>
            <pc:docMk/>
            <pc:sldMasterMk cId="2460954070" sldId="2147483660"/>
            <pc:sldLayoutMk cId="2591524520" sldId="2147483663"/>
          </pc:sldLayoutMkLst>
        </pc:sldLayoutChg>
        <pc:sldLayoutChg chg="mod">
          <pc:chgData name="Talia Pearson (2404304)" userId="S::2404304@student.uwtsd.ac.uk::8629aa58-2cc0-4a9a-863e-5d0629345f9d" providerId="AD" clId="Web-{AAC0B369-8E3D-DCB9-02B7-02E899EDB291}" dt="2026-05-10T22:19:09.100" v="847"/>
          <pc:sldLayoutMkLst>
            <pc:docMk/>
            <pc:sldMasterMk cId="2460954070" sldId="2147483660"/>
            <pc:sldLayoutMk cId="1203092039" sldId="2147483664"/>
          </pc:sldLayoutMkLst>
        </pc:sldLayoutChg>
        <pc:sldLayoutChg chg="mod">
          <pc:chgData name="Talia Pearson (2404304)" userId="S::2404304@student.uwtsd.ac.uk::8629aa58-2cc0-4a9a-863e-5d0629345f9d" providerId="AD" clId="Web-{AAC0B369-8E3D-DCB9-02B7-02E899EDB291}" dt="2026-05-10T22:19:09.100" v="847"/>
          <pc:sldLayoutMkLst>
            <pc:docMk/>
            <pc:sldMasterMk cId="2460954070" sldId="2147483660"/>
            <pc:sldLayoutMk cId="3733172339" sldId="2147483665"/>
          </pc:sldLayoutMkLst>
        </pc:sldLayoutChg>
        <pc:sldLayoutChg chg="mod">
          <pc:chgData name="Talia Pearson (2404304)" userId="S::2404304@student.uwtsd.ac.uk::8629aa58-2cc0-4a9a-863e-5d0629345f9d" providerId="AD" clId="Web-{AAC0B369-8E3D-DCB9-02B7-02E899EDB291}" dt="2026-05-10T22:19:09.100" v="847"/>
          <pc:sldLayoutMkLst>
            <pc:docMk/>
            <pc:sldMasterMk cId="2460954070" sldId="2147483660"/>
            <pc:sldLayoutMk cId="3210312558" sldId="2147483666"/>
          </pc:sldLayoutMkLst>
        </pc:sldLayoutChg>
        <pc:sldLayoutChg chg="mod">
          <pc:chgData name="Talia Pearson (2404304)" userId="S::2404304@student.uwtsd.ac.uk::8629aa58-2cc0-4a9a-863e-5d0629345f9d" providerId="AD" clId="Web-{AAC0B369-8E3D-DCB9-02B7-02E899EDB291}" dt="2026-05-10T22:19:09.100" v="847"/>
          <pc:sldLayoutMkLst>
            <pc:docMk/>
            <pc:sldMasterMk cId="2460954070" sldId="2147483660"/>
            <pc:sldLayoutMk cId="3146388984" sldId="2147483667"/>
          </pc:sldLayoutMkLst>
        </pc:sldLayoutChg>
        <pc:sldLayoutChg chg="mod">
          <pc:chgData name="Talia Pearson (2404304)" userId="S::2404304@student.uwtsd.ac.uk::8629aa58-2cc0-4a9a-863e-5d0629345f9d" providerId="AD" clId="Web-{AAC0B369-8E3D-DCB9-02B7-02E899EDB291}" dt="2026-05-10T22:19:09.100" v="847"/>
          <pc:sldLayoutMkLst>
            <pc:docMk/>
            <pc:sldMasterMk cId="2460954070" sldId="2147483660"/>
            <pc:sldLayoutMk cId="3171841454" sldId="2147483668"/>
          </pc:sldLayoutMkLst>
        </pc:sldLayoutChg>
        <pc:sldLayoutChg chg="mod">
          <pc:chgData name="Talia Pearson (2404304)" userId="S::2404304@student.uwtsd.ac.uk::8629aa58-2cc0-4a9a-863e-5d0629345f9d" providerId="AD" clId="Web-{AAC0B369-8E3D-DCB9-02B7-02E899EDB291}" dt="2026-05-10T22:19:09.100" v="847"/>
          <pc:sldLayoutMkLst>
            <pc:docMk/>
            <pc:sldMasterMk cId="2460954070" sldId="2147483660"/>
            <pc:sldLayoutMk cId="1718958274" sldId="2147483669"/>
          </pc:sldLayoutMkLst>
        </pc:sldLayoutChg>
        <pc:sldLayoutChg chg="mod">
          <pc:chgData name="Talia Pearson (2404304)" userId="S::2404304@student.uwtsd.ac.uk::8629aa58-2cc0-4a9a-863e-5d0629345f9d" providerId="AD" clId="Web-{AAC0B369-8E3D-DCB9-02B7-02E899EDB291}" dt="2026-05-10T22:19:09.100" v="847"/>
          <pc:sldLayoutMkLst>
            <pc:docMk/>
            <pc:sldMasterMk cId="2460954070" sldId="2147483660"/>
            <pc:sldLayoutMk cId="2202905451" sldId="2147483670"/>
          </pc:sldLayoutMkLst>
        </pc:sldLayoutChg>
        <pc:sldLayoutChg chg="mod">
          <pc:chgData name="Talia Pearson (2404304)" userId="S::2404304@student.uwtsd.ac.uk::8629aa58-2cc0-4a9a-863e-5d0629345f9d" providerId="AD" clId="Web-{AAC0B369-8E3D-DCB9-02B7-02E899EDB291}" dt="2026-05-10T22:19:09.100" v="847"/>
          <pc:sldLayoutMkLst>
            <pc:docMk/>
            <pc:sldMasterMk cId="2460954070" sldId="2147483660"/>
            <pc:sldLayoutMk cId="3479445657"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D4B046"/>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worldhistory.org/image/14160/statue-of-idet--ruiu/" TargetMode="External"/><Relationship Id="rId7" Type="http://schemas.openxmlformats.org/officeDocument/2006/relationships/hyperlink" Target="https://fathom.lib.uchicago.edu/1/777777190170/" TargetMode="External"/><Relationship Id="rId2" Type="http://schemas.openxmlformats.org/officeDocument/2006/relationships/hyperlink" Target="https://images.squarespace-cdn.com/content/v1/5af1745bf793926c5c8fa04e/1574337453732-4SAGP4QCGNFG1OLDS6LL/ke17ZwdGBToddI8pDm48kDKw-RRMQV359O4gl0SjrTx7gQa3H78H3Y0txjaiv_0fDoOvxcdMmMKkDsyUqMSsMWxHk725yiiHCCLfrh8O1z4YTzHvnKhyp6Da-NYroOW3ZGjoBKy3azqku80C789l0grezTPSm7cEk2VjL5IHMLT3Z_bnQbxKU-yHcVZg1LHIgMfGV7B7uhfWHAm4S7tqkQ/Ancient+Egypt+Map+FINAL-01.png" TargetMode="External"/><Relationship Id="rId1" Type="http://schemas.openxmlformats.org/officeDocument/2006/relationships/slideLayout" Target="../slideLayouts/slideLayout2.xml"/><Relationship Id="rId6" Type="http://schemas.openxmlformats.org/officeDocument/2006/relationships/hyperlink" Target="https://historicaleve.com/colossal-statue-of-amenhotep-iii-and-tiye/" TargetMode="External"/><Relationship Id="rId5" Type="http://schemas.openxmlformats.org/officeDocument/2006/relationships/hyperlink" Target="https://www.researchgate.net/publication/338839400_The_Diplomatic_Role_of_the_Royal_Women_in_Ancient_Egypt" TargetMode="External"/><Relationship Id="rId4" Type="http://schemas.openxmlformats.org/officeDocument/2006/relationships/hyperlink" Target="https://www.metmuseum.org/toah/hd/phar/hd_phar.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09FF9A-4FCE-468E-A86A-C9AB525EA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21E12D4-3A88-428D-8E5E-AF1AFD923D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Close-up of a pyramid">
            <a:extLst>
              <a:ext uri="{FF2B5EF4-FFF2-40B4-BE49-F238E27FC236}">
                <a16:creationId xmlns:a16="http://schemas.microsoft.com/office/drawing/2014/main" id="{F67CBCF0-915F-30BD-5F62-83135DE29D21}"/>
              </a:ext>
            </a:extLst>
          </p:cNvPr>
          <p:cNvPicPr>
            <a:picLocks noChangeAspect="1"/>
          </p:cNvPicPr>
          <p:nvPr/>
        </p:nvPicPr>
        <p:blipFill>
          <a:blip r:embed="rId2">
            <a:alphaModFix amt="60000"/>
          </a:blip>
          <a:srcRect t="15728" r="-2" b="-2"/>
          <a:stretch>
            <a:fillRect/>
          </a:stretch>
        </p:blipFill>
        <p:spPr>
          <a:xfrm>
            <a:off x="-1" y="10"/>
            <a:ext cx="12192001" cy="6857990"/>
          </a:xfrm>
          <a:prstGeom prst="rect">
            <a:avLst/>
          </a:prstGeom>
        </p:spPr>
      </p:pic>
      <p:sp>
        <p:nvSpPr>
          <p:cNvPr id="2" name="Title 1"/>
          <p:cNvSpPr>
            <a:spLocks noGrp="1"/>
          </p:cNvSpPr>
          <p:nvPr>
            <p:ph type="ctrTitle"/>
          </p:nvPr>
        </p:nvSpPr>
        <p:spPr>
          <a:xfrm>
            <a:off x="838200" y="914402"/>
            <a:ext cx="10515600" cy="2985923"/>
          </a:xfrm>
        </p:spPr>
        <p:txBody>
          <a:bodyPr>
            <a:normAutofit/>
          </a:bodyPr>
          <a:lstStyle/>
          <a:p>
            <a:r>
              <a:rPr lang="en-US" sz="5200">
                <a:solidFill>
                  <a:srgbClr val="FFFFFF"/>
                </a:solidFill>
              </a:rPr>
              <a:t>The Ancient Egyptian's views on the concept of gender.</a:t>
            </a:r>
          </a:p>
        </p:txBody>
      </p:sp>
      <p:sp>
        <p:nvSpPr>
          <p:cNvPr id="3" name="Subtitle 2"/>
          <p:cNvSpPr>
            <a:spLocks noGrp="1"/>
          </p:cNvSpPr>
          <p:nvPr>
            <p:ph type="subTitle" idx="1"/>
          </p:nvPr>
        </p:nvSpPr>
        <p:spPr>
          <a:xfrm>
            <a:off x="838200" y="4072040"/>
            <a:ext cx="10515600" cy="1384310"/>
          </a:xfrm>
        </p:spPr>
        <p:txBody>
          <a:bodyPr vert="horz" lIns="91440" tIns="45720" rIns="91440" bIns="45720" rtlCol="0">
            <a:normAutofit/>
          </a:bodyPr>
          <a:lstStyle/>
          <a:p>
            <a:r>
              <a:rPr lang="en-US">
                <a:solidFill>
                  <a:srgbClr val="FFFFFF"/>
                </a:solidFill>
              </a:rPr>
              <a:t>Talia Pearson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283349-E2E5-151D-220F-090DB99D2D9A}"/>
              </a:ext>
            </a:extLst>
          </p:cNvPr>
          <p:cNvSpPr>
            <a:spLocks noGrp="1"/>
          </p:cNvSpPr>
          <p:nvPr>
            <p:ph type="title"/>
          </p:nvPr>
        </p:nvSpPr>
        <p:spPr>
          <a:xfrm>
            <a:off x="4654296" y="329184"/>
            <a:ext cx="6894576" cy="1783080"/>
          </a:xfrm>
        </p:spPr>
        <p:txBody>
          <a:bodyPr anchor="b">
            <a:normAutofit/>
          </a:bodyPr>
          <a:lstStyle/>
          <a:p>
            <a:r>
              <a:rPr lang="en-US" sz="5400"/>
              <a:t>Ancient Egypt </a:t>
            </a:r>
          </a:p>
        </p:txBody>
      </p:sp>
      <p:pic>
        <p:nvPicPr>
          <p:cNvPr id="4" name="Content Placeholder 3" descr="Printable Map Of Ancient Egypt">
            <a:extLst>
              <a:ext uri="{FF2B5EF4-FFF2-40B4-BE49-F238E27FC236}">
                <a16:creationId xmlns:a16="http://schemas.microsoft.com/office/drawing/2014/main" id="{0CCC0570-A9A8-8137-9A95-D883A5333753}"/>
              </a:ext>
            </a:extLst>
          </p:cNvPr>
          <p:cNvPicPr>
            <a:picLocks noChangeAspect="1"/>
          </p:cNvPicPr>
          <p:nvPr/>
        </p:nvPicPr>
        <p:blipFill>
          <a:blip r:embed="rId2"/>
          <a:srcRect r="1101"/>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9FF412E7-1F12-8656-BC39-9BB6A69365B4}"/>
              </a:ext>
            </a:extLst>
          </p:cNvPr>
          <p:cNvSpPr>
            <a:spLocks noGrp="1"/>
          </p:cNvSpPr>
          <p:nvPr>
            <p:ph idx="1"/>
          </p:nvPr>
        </p:nvSpPr>
        <p:spPr>
          <a:xfrm>
            <a:off x="4654296" y="2706624"/>
            <a:ext cx="6894576" cy="3483864"/>
          </a:xfrm>
        </p:spPr>
        <p:txBody>
          <a:bodyPr vert="horz" lIns="91440" tIns="45720" rIns="91440" bIns="45720" rtlCol="0" anchor="t">
            <a:normAutofit/>
          </a:bodyPr>
          <a:lstStyle/>
          <a:p>
            <a:r>
              <a:rPr lang="en-US" sz="2200"/>
              <a:t>Ancient Egypt refers to a period of over 3000 years spanning from </a:t>
            </a:r>
            <a:r>
              <a:rPr lang="en-US" sz="2200">
                <a:latin typeface="Aptos"/>
                <a:ea typeface="Roboto"/>
                <a:cs typeface="Roboto"/>
              </a:rPr>
              <a:t>3150 BC to 30 BC.</a:t>
            </a:r>
          </a:p>
          <a:p>
            <a:r>
              <a:rPr lang="en-US" sz="2200" dirty="0">
                <a:latin typeface="Aptos"/>
                <a:ea typeface="Roboto"/>
                <a:cs typeface="Roboto"/>
              </a:rPr>
              <a:t>There were an estimated 170 rulers over this time each with their own rules, regulations and beliefs however one belief that stood the test of time was their beliefs surrounding gender and gender roles </a:t>
            </a:r>
            <a:r>
              <a:rPr lang="en-US" sz="1200" dirty="0">
                <a:latin typeface="Times New Roman"/>
                <a:ea typeface="Roboto"/>
                <a:cs typeface="Times New Roman"/>
              </a:rPr>
              <a:t>(Department of Egyptian Art, 2019). </a:t>
            </a:r>
            <a:endParaRPr lang="en-US" sz="2200" dirty="0">
              <a:latin typeface="Aptos"/>
              <a:ea typeface="Roboto"/>
              <a:cs typeface="Roboto"/>
            </a:endParaRPr>
          </a:p>
        </p:txBody>
      </p:sp>
    </p:spTree>
    <p:extLst>
      <p:ext uri="{BB962C8B-B14F-4D97-AF65-F5344CB8AC3E}">
        <p14:creationId xmlns:p14="http://schemas.microsoft.com/office/powerpoint/2010/main" val="36192867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40052-A033-8D13-EC43-556ED625293F}"/>
              </a:ext>
            </a:extLst>
          </p:cNvPr>
          <p:cNvSpPr>
            <a:spLocks noGrp="1"/>
          </p:cNvSpPr>
          <p:nvPr>
            <p:ph type="title"/>
          </p:nvPr>
        </p:nvSpPr>
        <p:spPr/>
        <p:txBody>
          <a:bodyPr>
            <a:normAutofit/>
          </a:bodyPr>
          <a:lstStyle/>
          <a:p>
            <a:r>
              <a:rPr lang="en-US" sz="5200"/>
              <a:t>Gender roles in Ancient Egypt </a:t>
            </a:r>
          </a:p>
        </p:txBody>
      </p:sp>
      <p:sp>
        <p:nvSpPr>
          <p:cNvPr id="3" name="Content Placeholder 2">
            <a:extLst>
              <a:ext uri="{FF2B5EF4-FFF2-40B4-BE49-F238E27FC236}">
                <a16:creationId xmlns:a16="http://schemas.microsoft.com/office/drawing/2014/main" id="{64E2A771-FFF0-D0EF-EA0A-458A6DE6921D}"/>
              </a:ext>
            </a:extLst>
          </p:cNvPr>
          <p:cNvSpPr>
            <a:spLocks noGrp="1"/>
          </p:cNvSpPr>
          <p:nvPr>
            <p:ph idx="1"/>
          </p:nvPr>
        </p:nvSpPr>
        <p:spPr/>
        <p:txBody>
          <a:bodyPr vert="horz" lIns="91440" tIns="45720" rIns="91440" bIns="45720" rtlCol="0" anchor="t">
            <a:normAutofit/>
          </a:bodyPr>
          <a:lstStyle/>
          <a:p>
            <a:r>
              <a:rPr lang="en-US" dirty="0"/>
              <a:t>Unlike many ancient </a:t>
            </a:r>
            <a:r>
              <a:rPr lang="en-US" dirty="0" err="1"/>
              <a:t>civilisations</a:t>
            </a:r>
            <a:r>
              <a:rPr lang="en-US" dirty="0"/>
              <a:t> women in ancient Egypt had many social similarities to men. </a:t>
            </a:r>
          </a:p>
          <a:p>
            <a:r>
              <a:rPr lang="en-US"/>
              <a:t>They were able to be in socially influential roles and had significant legal rights within society. </a:t>
            </a:r>
            <a:endParaRPr lang="en-US" dirty="0"/>
          </a:p>
          <a:p>
            <a:r>
              <a:rPr lang="en-US" dirty="0"/>
              <a:t>Women had legal rights that were almost entirely equal to men.</a:t>
            </a:r>
          </a:p>
          <a:p>
            <a:r>
              <a:rPr lang="en-US" dirty="0"/>
              <a:t>They were able to own and sell property in their own names as well as being able to participate in multiple areas of the legal system such as serving as witnesses for court cases and legal documentation</a:t>
            </a:r>
            <a:r>
              <a:rPr lang="en-US" sz="1200" dirty="0">
                <a:latin typeface="Times New Roman"/>
                <a:cs typeface="Times New Roman"/>
              </a:rPr>
              <a:t>(Johnson, 2002)</a:t>
            </a:r>
            <a:r>
              <a:rPr lang="en-US" dirty="0"/>
              <a:t>. </a:t>
            </a:r>
          </a:p>
        </p:txBody>
      </p:sp>
    </p:spTree>
    <p:extLst>
      <p:ext uri="{BB962C8B-B14F-4D97-AF65-F5344CB8AC3E}">
        <p14:creationId xmlns:p14="http://schemas.microsoft.com/office/powerpoint/2010/main" val="1380661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0931E-2ECC-175E-3807-EEAA382B6BE6}"/>
              </a:ext>
            </a:extLst>
          </p:cNvPr>
          <p:cNvSpPr>
            <a:spLocks noGrp="1"/>
          </p:cNvSpPr>
          <p:nvPr>
            <p:ph type="title"/>
          </p:nvPr>
        </p:nvSpPr>
        <p:spPr/>
        <p:txBody>
          <a:bodyPr>
            <a:normAutofit/>
          </a:bodyPr>
          <a:lstStyle/>
          <a:p>
            <a:r>
              <a:rPr lang="en-US" sz="5200"/>
              <a:t>Social influence of Queen Tiye </a:t>
            </a:r>
          </a:p>
        </p:txBody>
      </p:sp>
      <p:sp>
        <p:nvSpPr>
          <p:cNvPr id="3" name="Content Placeholder 2">
            <a:extLst>
              <a:ext uri="{FF2B5EF4-FFF2-40B4-BE49-F238E27FC236}">
                <a16:creationId xmlns:a16="http://schemas.microsoft.com/office/drawing/2014/main" id="{FF701301-2543-ACB5-8286-16082F8C3926}"/>
              </a:ext>
            </a:extLst>
          </p:cNvPr>
          <p:cNvSpPr>
            <a:spLocks noGrp="1"/>
          </p:cNvSpPr>
          <p:nvPr>
            <p:ph idx="1"/>
          </p:nvPr>
        </p:nvSpPr>
        <p:spPr/>
        <p:txBody>
          <a:bodyPr vert="horz" lIns="91440" tIns="45720" rIns="91440" bIns="45720" rtlCol="0" anchor="t">
            <a:normAutofit/>
          </a:bodyPr>
          <a:lstStyle/>
          <a:p>
            <a:r>
              <a:rPr lang="en-US" sz="2200"/>
              <a:t>One of the largest social influences in Ancient Egypt was Queen Tiye. </a:t>
            </a:r>
            <a:endParaRPr lang="en-US" sz="2200" dirty="0"/>
          </a:p>
          <a:p>
            <a:r>
              <a:rPr lang="en-US" sz="2200" dirty="0"/>
              <a:t>Queen Tiye was the head wife of Pharaoh</a:t>
            </a:r>
            <a:r>
              <a:rPr lang="en-US" dirty="0"/>
              <a:t> </a:t>
            </a:r>
            <a:r>
              <a:rPr lang="en-US" sz="2200" dirty="0">
                <a:ea typeface="+mn-lt"/>
                <a:cs typeface="+mn-lt"/>
              </a:rPr>
              <a:t>Amenhotep III and began one of his </a:t>
            </a:r>
            <a:r>
              <a:rPr lang="en-US" sz="2200">
                <a:ea typeface="+mn-lt"/>
                <a:cs typeface="+mn-lt"/>
              </a:rPr>
              <a:t>trusted confidantes and advisors many Egyptologists regard her as a co-Pharaoh rather than a complaisant queen. </a:t>
            </a:r>
            <a:endParaRPr lang="en-US" sz="2200" dirty="0">
              <a:ea typeface="+mn-lt"/>
              <a:cs typeface="+mn-lt"/>
            </a:endParaRPr>
          </a:p>
          <a:p>
            <a:r>
              <a:rPr lang="en-US" sz="2200" dirty="0"/>
              <a:t>She had an active role in the ruling of Egypt and was the first queen in Ancient Egypt to have her name recorded on </a:t>
            </a:r>
            <a:r>
              <a:rPr lang="en-US" sz="2200"/>
              <a:t>official documents. </a:t>
            </a:r>
            <a:endParaRPr lang="en-US" sz="2200" dirty="0"/>
          </a:p>
          <a:p>
            <a:r>
              <a:rPr lang="en-US" sz="2200" dirty="0"/>
              <a:t>Historians agree that she might have had an increasingly active role in the diplomatic affairs of Egypt having her say in both domestic and foreign affairs she had such a significant role that if foreign ministers had questions, they would address her personally</a:t>
            </a:r>
            <a:r>
              <a:rPr lang="en-US" sz="1200" dirty="0">
                <a:latin typeface="Times New Roman"/>
                <a:cs typeface="Times New Roman"/>
              </a:rPr>
              <a:t>(</a:t>
            </a:r>
            <a:r>
              <a:rPr lang="en-US" sz="1200" dirty="0" err="1">
                <a:latin typeface="Times New Roman"/>
                <a:cs typeface="Times New Roman"/>
              </a:rPr>
              <a:t>Fekri</a:t>
            </a:r>
            <a:r>
              <a:rPr lang="en-US" sz="1200" dirty="0">
                <a:latin typeface="Times New Roman"/>
                <a:cs typeface="Times New Roman"/>
              </a:rPr>
              <a:t>, 2020)</a:t>
            </a:r>
            <a:r>
              <a:rPr lang="en-US" sz="2200" dirty="0"/>
              <a:t>. </a:t>
            </a:r>
          </a:p>
          <a:p>
            <a:endParaRPr lang="en-US" sz="2200" dirty="0"/>
          </a:p>
          <a:p>
            <a:endParaRPr lang="en-US" sz="2200" dirty="0"/>
          </a:p>
        </p:txBody>
      </p:sp>
    </p:spTree>
    <p:extLst>
      <p:ext uri="{BB962C8B-B14F-4D97-AF65-F5344CB8AC3E}">
        <p14:creationId xmlns:p14="http://schemas.microsoft.com/office/powerpoint/2010/main" val="16565302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DN media">
            <a:extLst>
              <a:ext uri="{FF2B5EF4-FFF2-40B4-BE49-F238E27FC236}">
                <a16:creationId xmlns:a16="http://schemas.microsoft.com/office/drawing/2014/main" id="{D15276DD-649E-A108-52FD-C4EC2197D606}"/>
              </a:ext>
            </a:extLst>
          </p:cNvPr>
          <p:cNvPicPr>
            <a:picLocks noChangeAspect="1"/>
          </p:cNvPicPr>
          <p:nvPr/>
        </p:nvPicPr>
        <p:blipFill>
          <a:blip r:embed="rId2"/>
          <a:srcRect t="2555" r="1" b="11566"/>
          <a:stretch>
            <a:fillRect/>
          </a:stretch>
        </p:blipFill>
        <p:spPr>
          <a:xfrm>
            <a:off x="-1" y="-2"/>
            <a:ext cx="5410198" cy="6858002"/>
          </a:xfrm>
          <a:prstGeom prst="rect">
            <a:avLst/>
          </a:prstGeom>
        </p:spPr>
      </p:pic>
      <p:sp useBgFill="1">
        <p:nvSpPr>
          <p:cNvPr id="13" name="Rectangle 1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5B510C9-8CFC-0AC2-43BF-D577B779F0D9}"/>
              </a:ext>
            </a:extLst>
          </p:cNvPr>
          <p:cNvSpPr>
            <a:spLocks noGrp="1"/>
          </p:cNvSpPr>
          <p:nvPr>
            <p:ph idx="1"/>
          </p:nvPr>
        </p:nvSpPr>
        <p:spPr>
          <a:xfrm>
            <a:off x="6094441" y="1146132"/>
            <a:ext cx="5393476" cy="4217124"/>
          </a:xfrm>
        </p:spPr>
        <p:txBody>
          <a:bodyPr anchor="ctr">
            <a:normAutofit fontScale="85000" lnSpcReduction="20000"/>
          </a:bodyPr>
          <a:lstStyle/>
          <a:p>
            <a:r>
              <a:rPr lang="en-US" sz="2200" dirty="0"/>
              <a:t>Typically, when Pharaohs have their statues </a:t>
            </a:r>
            <a:r>
              <a:rPr lang="en-US" sz="2200"/>
              <a:t>made,</a:t>
            </a:r>
            <a:r>
              <a:rPr lang="en-US" sz="2200" dirty="0"/>
              <a:t> they will be depicted with their primary wife. </a:t>
            </a:r>
          </a:p>
          <a:p>
            <a:r>
              <a:rPr lang="en-US" sz="2200" dirty="0"/>
              <a:t>The wife will be depicted as smaller if they are </a:t>
            </a:r>
            <a:r>
              <a:rPr lang="en-US" sz="2200"/>
              <a:t>seated or smaller and set slightly back if they are stood up. </a:t>
            </a:r>
            <a:endParaRPr lang="en-US" sz="2200" dirty="0"/>
          </a:p>
          <a:p>
            <a:r>
              <a:rPr lang="en-US" sz="2200" dirty="0"/>
              <a:t>However, in this depiction of </a:t>
            </a:r>
            <a:r>
              <a:rPr lang="en-US" sz="2200" dirty="0">
                <a:ea typeface="+mn-lt"/>
                <a:cs typeface="+mn-lt"/>
              </a:rPr>
              <a:t>Amenhotep III and Tiye they are carved the same size with Tiye's headdress even making her taller than </a:t>
            </a:r>
            <a:r>
              <a:rPr lang="en-US" sz="2200">
                <a:ea typeface="+mn-lt"/>
                <a:cs typeface="+mn-lt"/>
              </a:rPr>
              <a:t>Amenhot</a:t>
            </a:r>
            <a:r>
              <a:rPr lang="en-US" sz="2200"/>
              <a:t>ep. </a:t>
            </a:r>
            <a:endParaRPr lang="en-US" sz="2200" dirty="0"/>
          </a:p>
          <a:p>
            <a:r>
              <a:rPr lang="en-US" sz="2200" dirty="0"/>
              <a:t>This shows the power that Tiye was able to hold during her husbands reign </a:t>
            </a:r>
          </a:p>
          <a:p>
            <a:endParaRPr lang="en-US" sz="2200" dirty="0"/>
          </a:p>
          <a:p>
            <a:endParaRPr lang="en-US" sz="2200" dirty="0"/>
          </a:p>
          <a:p>
            <a:endParaRPr lang="en-US" sz="2200" dirty="0"/>
          </a:p>
          <a:p>
            <a:r>
              <a:rPr lang="en-US" sz="1200" dirty="0">
                <a:latin typeface="Times New Roman"/>
                <a:cs typeface="Times New Roman"/>
              </a:rPr>
              <a:t>(</a:t>
            </a:r>
            <a:r>
              <a:rPr lang="en-US" sz="1200" dirty="0" err="1">
                <a:latin typeface="Times New Roman"/>
                <a:cs typeface="Times New Roman"/>
              </a:rPr>
              <a:t>Historicaleve</a:t>
            </a:r>
            <a:r>
              <a:rPr lang="en-US" sz="1200" dirty="0">
                <a:latin typeface="Times New Roman"/>
                <a:cs typeface="Times New Roman"/>
              </a:rPr>
              <a:t>, n.d.)</a:t>
            </a:r>
            <a:endParaRPr lang="en-US" sz="2200" dirty="0"/>
          </a:p>
        </p:txBody>
      </p:sp>
    </p:spTree>
    <p:extLst>
      <p:ext uri="{BB962C8B-B14F-4D97-AF65-F5344CB8AC3E}">
        <p14:creationId xmlns:p14="http://schemas.microsoft.com/office/powerpoint/2010/main" val="15266439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4B046"/>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BC52D5-6589-EC62-9468-DC7FBF01E9EC}"/>
              </a:ext>
            </a:extLst>
          </p:cNvPr>
          <p:cNvSpPr>
            <a:spLocks noGrp="1"/>
          </p:cNvSpPr>
          <p:nvPr>
            <p:ph type="title"/>
          </p:nvPr>
        </p:nvSpPr>
        <p:spPr>
          <a:xfrm>
            <a:off x="4654296" y="329184"/>
            <a:ext cx="6894576" cy="1783080"/>
          </a:xfrm>
        </p:spPr>
        <p:txBody>
          <a:bodyPr anchor="b">
            <a:normAutofit/>
          </a:bodyPr>
          <a:lstStyle/>
          <a:p>
            <a:r>
              <a:rPr lang="en-US" sz="5200" dirty="0"/>
              <a:t>Women's role in </a:t>
            </a:r>
            <a:r>
              <a:rPr lang="en-US" sz="5200"/>
              <a:t>property </a:t>
            </a:r>
            <a:r>
              <a:rPr lang="en-US" sz="5200" dirty="0"/>
              <a:t>heirship</a:t>
            </a:r>
          </a:p>
        </p:txBody>
      </p:sp>
      <p:pic>
        <p:nvPicPr>
          <p:cNvPr id="4" name="Content Placeholder 3" descr="Statue of Idet &amp; Ruiu">
            <a:extLst>
              <a:ext uri="{FF2B5EF4-FFF2-40B4-BE49-F238E27FC236}">
                <a16:creationId xmlns:a16="http://schemas.microsoft.com/office/drawing/2014/main" id="{10190432-E665-BF1F-6997-64412F37544E}"/>
              </a:ext>
            </a:extLst>
          </p:cNvPr>
          <p:cNvPicPr>
            <a:picLocks noChangeAspect="1"/>
          </p:cNvPicPr>
          <p:nvPr/>
        </p:nvPicPr>
        <p:blipFill>
          <a:blip r:embed="rId2"/>
          <a:srcRect r="3" b="4389"/>
          <a:stretch>
            <a:fillRect/>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3"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9F3C4E29-F2F9-DD2D-756E-ABF174DEF9BE}"/>
              </a:ext>
            </a:extLst>
          </p:cNvPr>
          <p:cNvSpPr>
            <a:spLocks noGrp="1"/>
          </p:cNvSpPr>
          <p:nvPr>
            <p:ph idx="1"/>
          </p:nvPr>
        </p:nvSpPr>
        <p:spPr>
          <a:xfrm>
            <a:off x="4654296" y="2706624"/>
            <a:ext cx="6894576" cy="3483864"/>
          </a:xfrm>
        </p:spPr>
        <p:txBody>
          <a:bodyPr vert="horz" lIns="91440" tIns="45720" rIns="91440" bIns="45720" rtlCol="0" anchor="t">
            <a:normAutofit fontScale="92500"/>
          </a:bodyPr>
          <a:lstStyle/>
          <a:p>
            <a:r>
              <a:rPr lang="en-US" sz="2200" dirty="0"/>
              <a:t>Women had an important role within the household that being the heir of the property.</a:t>
            </a:r>
            <a:endParaRPr lang="en-US" dirty="0"/>
          </a:p>
          <a:p>
            <a:r>
              <a:rPr lang="en-US" sz="2200" dirty="0"/>
              <a:t>Property was passed down from mother to daughter due to what historians believe to be the idea that "</a:t>
            </a:r>
            <a:r>
              <a:rPr lang="en-US" sz="2200" dirty="0">
                <a:ea typeface="+mn-lt"/>
                <a:cs typeface="+mn-lt"/>
              </a:rPr>
              <a:t>one can be certain only of who one’s mother is. Maternity is a matter of fact; paternity is a matter of opinion!</a:t>
            </a:r>
            <a:r>
              <a:rPr lang="en-US" sz="1300" dirty="0">
                <a:latin typeface="Times New Roman"/>
                <a:ea typeface="+mn-lt"/>
                <a:cs typeface="Times New Roman"/>
              </a:rPr>
              <a:t>(</a:t>
            </a:r>
            <a:r>
              <a:rPr lang="en-US" sz="1300" dirty="0" err="1">
                <a:latin typeface="Times New Roman"/>
                <a:ea typeface="+mn-lt"/>
                <a:cs typeface="Times New Roman"/>
              </a:rPr>
              <a:t>Fekri</a:t>
            </a:r>
            <a:r>
              <a:rPr lang="en-US" sz="1300" dirty="0">
                <a:latin typeface="Times New Roman"/>
                <a:ea typeface="+mn-lt"/>
                <a:cs typeface="Times New Roman"/>
              </a:rPr>
              <a:t>, 2020)</a:t>
            </a:r>
            <a:r>
              <a:rPr lang="en-US" sz="2200" dirty="0">
                <a:ea typeface="+mn-lt"/>
                <a:cs typeface="+mn-lt"/>
              </a:rPr>
              <a:t>"</a:t>
            </a:r>
            <a:endParaRPr lang="en-US" sz="2200" dirty="0"/>
          </a:p>
          <a:p>
            <a:r>
              <a:rPr lang="en-US" sz="2200" dirty="0"/>
              <a:t>This statue was one found in Thebes and displays two women known as </a:t>
            </a:r>
            <a:r>
              <a:rPr lang="en-US" sz="2200" dirty="0" err="1">
                <a:latin typeface="Aptos"/>
              </a:rPr>
              <a:t>Idet</a:t>
            </a:r>
            <a:r>
              <a:rPr lang="en-US" sz="2200" dirty="0">
                <a:latin typeface="Aptos"/>
              </a:rPr>
              <a:t> &amp; </a:t>
            </a:r>
            <a:r>
              <a:rPr lang="en-US" sz="2200" dirty="0" err="1">
                <a:latin typeface="Aptos"/>
              </a:rPr>
              <a:t>Ruiu</a:t>
            </a:r>
            <a:r>
              <a:rPr lang="en-US" sz="2200" dirty="0">
                <a:latin typeface="Aptos"/>
              </a:rPr>
              <a:t> and while their relation to one another isn't know what is known is that </a:t>
            </a:r>
            <a:r>
              <a:rPr lang="en-US" sz="2200" dirty="0" err="1">
                <a:latin typeface="Aptos"/>
              </a:rPr>
              <a:t>Idet</a:t>
            </a:r>
            <a:r>
              <a:rPr lang="en-US" sz="2200" dirty="0">
                <a:latin typeface="Aptos"/>
              </a:rPr>
              <a:t> the figure on the right has been given the title of Lady of the house</a:t>
            </a:r>
            <a:r>
              <a:rPr lang="en-US" sz="2200" dirty="0">
                <a:latin typeface="Aptos"/>
                <a:cs typeface="Times New Roman"/>
              </a:rPr>
              <a:t>.</a:t>
            </a:r>
            <a:r>
              <a:rPr lang="en-US" sz="2200" dirty="0">
                <a:latin typeface="Aptos"/>
              </a:rPr>
              <a:t> </a:t>
            </a:r>
          </a:p>
          <a:p>
            <a:r>
              <a:rPr lang="en-US" sz="1200">
                <a:latin typeface="Times New Roman"/>
                <a:cs typeface="Times New Roman"/>
              </a:rPr>
              <a:t>(Courtois, n.d.)</a:t>
            </a:r>
            <a:endParaRPr lang="en-US" sz="2200" b="1" dirty="0">
              <a:latin typeface="Aptos"/>
            </a:endParaRPr>
          </a:p>
        </p:txBody>
      </p:sp>
    </p:spTree>
    <p:extLst>
      <p:ext uri="{BB962C8B-B14F-4D97-AF65-F5344CB8AC3E}">
        <p14:creationId xmlns:p14="http://schemas.microsoft.com/office/powerpoint/2010/main" val="2521905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A812B-BE1D-BA42-6AE2-DDC81B607C19}"/>
              </a:ext>
            </a:extLst>
          </p:cNvPr>
          <p:cNvSpPr>
            <a:spLocks noGrp="1"/>
          </p:cNvSpPr>
          <p:nvPr>
            <p:ph type="title"/>
          </p:nvPr>
        </p:nvSpPr>
        <p:spPr/>
        <p:txBody>
          <a:bodyPr/>
          <a:lstStyle/>
          <a:p>
            <a:r>
              <a:rPr lang="en-US"/>
              <a:t>Priestesses of Hathor  </a:t>
            </a:r>
          </a:p>
        </p:txBody>
      </p:sp>
      <p:sp>
        <p:nvSpPr>
          <p:cNvPr id="3" name="Content Placeholder 2">
            <a:extLst>
              <a:ext uri="{FF2B5EF4-FFF2-40B4-BE49-F238E27FC236}">
                <a16:creationId xmlns:a16="http://schemas.microsoft.com/office/drawing/2014/main" id="{672430EA-31AA-69CB-82B9-D8FA186003DE}"/>
              </a:ext>
            </a:extLst>
          </p:cNvPr>
          <p:cNvSpPr>
            <a:spLocks noGrp="1"/>
          </p:cNvSpPr>
          <p:nvPr>
            <p:ph idx="1"/>
          </p:nvPr>
        </p:nvSpPr>
        <p:spPr/>
        <p:txBody>
          <a:bodyPr vert="horz" lIns="91440" tIns="45720" rIns="91440" bIns="45720" rtlCol="0" anchor="t">
            <a:normAutofit/>
          </a:bodyPr>
          <a:lstStyle/>
          <a:p>
            <a:r>
              <a:rPr lang="en-US" sz="2200" dirty="0"/>
              <a:t>A wildly </a:t>
            </a:r>
            <a:r>
              <a:rPr lang="en-US" sz="2200"/>
              <a:t>significant role that was held by women in Ancient Egypt was being a Priestess of Hathor.</a:t>
            </a:r>
          </a:p>
          <a:p>
            <a:r>
              <a:rPr lang="en-US" sz="2200" dirty="0">
                <a:ea typeface="+mn-lt"/>
                <a:cs typeface="+mn-lt"/>
              </a:rPr>
              <a:t>The Goddess Hathor was worshipped by many in Ancient Egypt, with women being at the forefront. She was considered one of the Queen Goddesses and represented </a:t>
            </a:r>
            <a:r>
              <a:rPr lang="en-US" sz="2200">
                <a:ea typeface="+mn-lt"/>
                <a:cs typeface="+mn-lt"/>
              </a:rPr>
              <a:t>motherhood, and fertility.</a:t>
            </a:r>
          </a:p>
          <a:p>
            <a:r>
              <a:rPr lang="en-US" sz="2200" dirty="0">
                <a:ea typeface="+mn-lt"/>
                <a:cs typeface="+mn-lt"/>
              </a:rPr>
              <a:t>Being a priestess of Hathor was a high title to hold they were considered the hands and voices for the divine on earth. Therefore, they were mainly noble women who became priestesses.</a:t>
            </a:r>
          </a:p>
          <a:p>
            <a:r>
              <a:rPr lang="en-US" sz="2200" dirty="0">
                <a:ea typeface="+mn-lt"/>
                <a:cs typeface="+mn-lt"/>
              </a:rPr>
              <a:t>The priestesses were essential to the daily Runnings of the temples of ancient </a:t>
            </a:r>
            <a:r>
              <a:rPr lang="en-US" sz="2200">
                <a:ea typeface="+mn-lt"/>
                <a:cs typeface="+mn-lt"/>
              </a:rPr>
              <a:t>Egypt as they conducted rituals and offerings to the goddess</a:t>
            </a:r>
            <a:r>
              <a:rPr lang="en-US" sz="1200">
                <a:latin typeface="Times New Roman"/>
                <a:ea typeface="+mn-lt"/>
                <a:cs typeface="Times New Roman"/>
              </a:rPr>
              <a:t>(Gillam, 1995)</a:t>
            </a:r>
            <a:r>
              <a:rPr lang="en-US" sz="2200">
                <a:ea typeface="+mn-lt"/>
                <a:cs typeface="+mn-lt"/>
              </a:rPr>
              <a:t>. </a:t>
            </a:r>
            <a:endParaRPr lang="en-US" sz="2200"/>
          </a:p>
        </p:txBody>
      </p:sp>
    </p:spTree>
    <p:extLst>
      <p:ext uri="{BB962C8B-B14F-4D97-AF65-F5344CB8AC3E}">
        <p14:creationId xmlns:p14="http://schemas.microsoft.com/office/powerpoint/2010/main" val="1619886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4B046"/>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5BA8D3-54B8-9E5D-1D1B-A3054A44AD67}"/>
              </a:ext>
            </a:extLst>
          </p:cNvPr>
          <p:cNvSpPr>
            <a:spLocks noGrp="1"/>
          </p:cNvSpPr>
          <p:nvPr>
            <p:ph type="title"/>
          </p:nvPr>
        </p:nvSpPr>
        <p:spPr>
          <a:xfrm>
            <a:off x="1137034" y="609597"/>
            <a:ext cx="9392421" cy="1330841"/>
          </a:xfrm>
        </p:spPr>
        <p:txBody>
          <a:bodyPr>
            <a:normAutofit/>
          </a:bodyPr>
          <a:lstStyle/>
          <a:p>
            <a:r>
              <a:rPr lang="en-US"/>
              <a:t>Maat </a:t>
            </a:r>
          </a:p>
        </p:txBody>
      </p:sp>
      <p:sp>
        <p:nvSpPr>
          <p:cNvPr id="3" name="Content Placeholder 2">
            <a:extLst>
              <a:ext uri="{FF2B5EF4-FFF2-40B4-BE49-F238E27FC236}">
                <a16:creationId xmlns:a16="http://schemas.microsoft.com/office/drawing/2014/main" id="{1E1DB0DF-A87F-7B43-D38E-D6995DE2DE33}"/>
              </a:ext>
            </a:extLst>
          </p:cNvPr>
          <p:cNvSpPr>
            <a:spLocks noGrp="1"/>
          </p:cNvSpPr>
          <p:nvPr>
            <p:ph idx="1"/>
          </p:nvPr>
        </p:nvSpPr>
        <p:spPr>
          <a:xfrm>
            <a:off x="1137034" y="2198362"/>
            <a:ext cx="4958966" cy="3917773"/>
          </a:xfrm>
        </p:spPr>
        <p:txBody>
          <a:bodyPr vert="horz" lIns="91440" tIns="45720" rIns="91440" bIns="45720" rtlCol="0">
            <a:normAutofit/>
          </a:bodyPr>
          <a:lstStyle/>
          <a:p>
            <a:r>
              <a:rPr lang="en-US" sz="1900"/>
              <a:t>The Goddess Maat was the most important thing in Ancient Egypt. </a:t>
            </a:r>
          </a:p>
          <a:p>
            <a:r>
              <a:rPr lang="en-US" sz="1900"/>
              <a:t>Maat represented the cosmic balance of the entire universe and was what every Egyptian strive to achieve. </a:t>
            </a:r>
          </a:p>
          <a:p>
            <a:r>
              <a:rPr lang="en-US" sz="1900"/>
              <a:t>It was believed that when an Egyptian died their heart would be weighed against the feather of Maat to see if they lived a true and good life.</a:t>
            </a:r>
          </a:p>
          <a:p>
            <a:r>
              <a:rPr lang="en-US" sz="1900"/>
              <a:t>Even the Pharaohs adhered to the rules of Maat showing that a goddess was held above everything else in Egyptian society</a:t>
            </a:r>
            <a:r>
              <a:rPr lang="en-US" sz="1900">
                <a:latin typeface="Times New Roman"/>
                <a:cs typeface="Times New Roman"/>
              </a:rPr>
              <a:t>(Thompson and Tomkins, 2022)</a:t>
            </a:r>
            <a:r>
              <a:rPr lang="en-US" sz="1900"/>
              <a:t>. </a:t>
            </a:r>
          </a:p>
        </p:txBody>
      </p:sp>
      <p:pic>
        <p:nvPicPr>
          <p:cNvPr id="4" name="Picture 3" descr="Egyptian art / wall relief sculpture of Maat the Goddess of truth ...">
            <a:extLst>
              <a:ext uri="{FF2B5EF4-FFF2-40B4-BE49-F238E27FC236}">
                <a16:creationId xmlns:a16="http://schemas.microsoft.com/office/drawing/2014/main" id="{37A5FD05-9606-8878-35D9-D4474AF2E318}"/>
              </a:ext>
            </a:extLst>
          </p:cNvPr>
          <p:cNvPicPr>
            <a:picLocks noChangeAspect="1"/>
          </p:cNvPicPr>
          <p:nvPr/>
        </p:nvPicPr>
        <p:blipFill>
          <a:blip r:embed="rId2"/>
          <a:srcRect t="5436"/>
          <a:stretch>
            <a:fillRect/>
          </a:stretch>
        </p:blipFill>
        <p:spPr>
          <a:xfrm>
            <a:off x="6719367" y="2364795"/>
            <a:ext cx="4788505" cy="3396152"/>
          </a:xfrm>
          <a:prstGeom prst="rect">
            <a:avLst/>
          </a:prstGeom>
        </p:spPr>
      </p:pic>
      <p:sp>
        <p:nvSpPr>
          <p:cNvPr id="20" name="Freeform: Shape 19">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6052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C2DC0-18EA-3254-D216-5BA61D450ED4}"/>
              </a:ext>
            </a:extLst>
          </p:cNvPr>
          <p:cNvSpPr>
            <a:spLocks noGrp="1"/>
          </p:cNvSpPr>
          <p:nvPr>
            <p:ph type="title"/>
          </p:nvPr>
        </p:nvSpPr>
        <p:spPr/>
        <p:txBody>
          <a:bodyPr/>
          <a:lstStyle/>
          <a:p>
            <a:r>
              <a:rPr lang="en-US"/>
              <a:t>Gender divide </a:t>
            </a:r>
            <a:endParaRPr lang="en-US" dirty="0"/>
          </a:p>
        </p:txBody>
      </p:sp>
      <p:sp>
        <p:nvSpPr>
          <p:cNvPr id="3" name="Content Placeholder 2">
            <a:extLst>
              <a:ext uri="{FF2B5EF4-FFF2-40B4-BE49-F238E27FC236}">
                <a16:creationId xmlns:a16="http://schemas.microsoft.com/office/drawing/2014/main" id="{417E2649-3C17-C450-613E-53F97D4DDF1B}"/>
              </a:ext>
            </a:extLst>
          </p:cNvPr>
          <p:cNvSpPr>
            <a:spLocks noGrp="1"/>
          </p:cNvSpPr>
          <p:nvPr>
            <p:ph idx="1"/>
          </p:nvPr>
        </p:nvSpPr>
        <p:spPr/>
        <p:txBody>
          <a:bodyPr vert="horz" lIns="91440" tIns="45720" rIns="91440" bIns="45720" rtlCol="0" anchor="t">
            <a:normAutofit/>
          </a:bodyPr>
          <a:lstStyle/>
          <a:p>
            <a:r>
              <a:rPr lang="en-US" dirty="0"/>
              <a:t>An important factor of Ancient Egyptian society was that Sex didn’t matter so much as long as the person could get the job done. </a:t>
            </a:r>
          </a:p>
          <a:p>
            <a:r>
              <a:rPr lang="en-US" dirty="0"/>
              <a:t>Pharaoh as a title didn't just belong to men however being a Pharoh was a man's role. </a:t>
            </a:r>
          </a:p>
          <a:p>
            <a:r>
              <a:rPr lang="en-US" dirty="0"/>
              <a:t>A female could become the Pharaoh but when she did, she would then be considered a man. </a:t>
            </a:r>
          </a:p>
          <a:p>
            <a:r>
              <a:rPr lang="en-US" dirty="0"/>
              <a:t>She would then be expected to fulfil </a:t>
            </a:r>
            <a:r>
              <a:rPr lang="en-US"/>
              <a:t>the role of a man included getting married and gaining a queen. </a:t>
            </a:r>
            <a:endParaRPr lang="en-US" dirty="0"/>
          </a:p>
        </p:txBody>
      </p:sp>
    </p:spTree>
    <p:extLst>
      <p:ext uri="{BB962C8B-B14F-4D97-AF65-F5344CB8AC3E}">
        <p14:creationId xmlns:p14="http://schemas.microsoft.com/office/powerpoint/2010/main" val="3448559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D4B046"/>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79ACE9-416D-35C8-B474-6BDB44AB31E7}"/>
              </a:ext>
            </a:extLst>
          </p:cNvPr>
          <p:cNvSpPr>
            <a:spLocks noGrp="1"/>
          </p:cNvSpPr>
          <p:nvPr>
            <p:ph type="title"/>
          </p:nvPr>
        </p:nvSpPr>
        <p:spPr>
          <a:xfrm>
            <a:off x="836679" y="723898"/>
            <a:ext cx="6002110" cy="1495425"/>
          </a:xfrm>
        </p:spPr>
        <p:txBody>
          <a:bodyPr>
            <a:normAutofit/>
          </a:bodyPr>
          <a:lstStyle/>
          <a:p>
            <a:r>
              <a:rPr lang="en-US" sz="4000"/>
              <a:t>Hatshepsut </a:t>
            </a:r>
          </a:p>
        </p:txBody>
      </p:sp>
      <p:sp>
        <p:nvSpPr>
          <p:cNvPr id="3" name="Content Placeholder 2">
            <a:extLst>
              <a:ext uri="{FF2B5EF4-FFF2-40B4-BE49-F238E27FC236}">
                <a16:creationId xmlns:a16="http://schemas.microsoft.com/office/drawing/2014/main" id="{4BCA9ED3-AE08-9547-9ADE-7722ECE16209}"/>
              </a:ext>
            </a:extLst>
          </p:cNvPr>
          <p:cNvSpPr>
            <a:spLocks noGrp="1"/>
          </p:cNvSpPr>
          <p:nvPr>
            <p:ph idx="1"/>
          </p:nvPr>
        </p:nvSpPr>
        <p:spPr>
          <a:xfrm>
            <a:off x="836680" y="2405067"/>
            <a:ext cx="6002110" cy="3729034"/>
          </a:xfrm>
        </p:spPr>
        <p:txBody>
          <a:bodyPr vert="horz" lIns="91440" tIns="45720" rIns="91440" bIns="45720" rtlCol="0">
            <a:normAutofit/>
          </a:bodyPr>
          <a:lstStyle/>
          <a:p>
            <a:r>
              <a:rPr lang="en-US" sz="2000"/>
              <a:t>Following on from the last slide one Pharaoh who didn't follow this was Hatshepsut.</a:t>
            </a:r>
          </a:p>
          <a:p>
            <a:r>
              <a:rPr lang="en-US" sz="2000"/>
              <a:t>When she became Pharaoh, she presented in both a male and female role. </a:t>
            </a:r>
          </a:p>
          <a:p>
            <a:r>
              <a:rPr lang="en-US" sz="2000"/>
              <a:t>In writing she was still referred to as a woman however in art she was depicted with the stereotypical garb of a male Pharaoh such as a false decorative beard and kilt. </a:t>
            </a:r>
          </a:p>
          <a:p>
            <a:r>
              <a:rPr lang="en-US" sz="2000"/>
              <a:t>She successfully reigned for 20 years using both her femininity and masculinity to navigate the different areas of Egyptian society</a:t>
            </a:r>
            <a:r>
              <a:rPr lang="en-US" sz="2000">
                <a:latin typeface="Times New Roman"/>
                <a:cs typeface="Times New Roman"/>
              </a:rPr>
              <a:t>(Diamond, 2020)</a:t>
            </a:r>
            <a:r>
              <a:rPr lang="en-US" sz="2000"/>
              <a:t>.</a:t>
            </a:r>
          </a:p>
        </p:txBody>
      </p:sp>
      <p:pic>
        <p:nvPicPr>
          <p:cNvPr id="4" name="Picture 3" descr="Egypt Hatshepsut Unveiling The Majesty Of Hatshepsut: A Closer Look At">
            <a:extLst>
              <a:ext uri="{FF2B5EF4-FFF2-40B4-BE49-F238E27FC236}">
                <a16:creationId xmlns:a16="http://schemas.microsoft.com/office/drawing/2014/main" id="{F6AA849A-DE4D-C661-CD96-F96425BADD3C}"/>
              </a:ext>
            </a:extLst>
          </p:cNvPr>
          <p:cNvPicPr>
            <a:picLocks noChangeAspect="1"/>
          </p:cNvPicPr>
          <p:nvPr/>
        </p:nvPicPr>
        <p:blipFill>
          <a:blip r:embed="rId2"/>
          <a:srcRect b="8653"/>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4177061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D4B046"/>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4A0AA-60C2-6F9C-852A-98465BAEAE35}"/>
              </a:ext>
            </a:extLst>
          </p:cNvPr>
          <p:cNvSpPr>
            <a:spLocks noGrp="1"/>
          </p:cNvSpPr>
          <p:nvPr>
            <p:ph type="title"/>
          </p:nvPr>
        </p:nvSpPr>
        <p:spPr>
          <a:xfrm>
            <a:off x="5596501" y="489508"/>
            <a:ext cx="5754896" cy="1667569"/>
          </a:xfrm>
        </p:spPr>
        <p:txBody>
          <a:bodyPr anchor="b">
            <a:normAutofit/>
          </a:bodyPr>
          <a:lstStyle/>
          <a:p>
            <a:r>
              <a:rPr lang="en-US" sz="4000"/>
              <a:t>Mother of the pharoph </a:t>
            </a:r>
          </a:p>
        </p:txBody>
      </p:sp>
      <p:pic>
        <p:nvPicPr>
          <p:cNvPr id="4" name="Picture 3" descr="Queen Nefertari Wearing Plumed Vulture Headdress Editorial Stock Photo ...">
            <a:extLst>
              <a:ext uri="{FF2B5EF4-FFF2-40B4-BE49-F238E27FC236}">
                <a16:creationId xmlns:a16="http://schemas.microsoft.com/office/drawing/2014/main" id="{87456D76-4877-25AE-7396-26B9C8F792EC}"/>
              </a:ext>
            </a:extLst>
          </p:cNvPr>
          <p:cNvPicPr>
            <a:picLocks noChangeAspect="1"/>
          </p:cNvPicPr>
          <p:nvPr/>
        </p:nvPicPr>
        <p:blipFill>
          <a:blip r:embed="rId2"/>
          <a:stretch>
            <a:fillRect/>
          </a:stretch>
        </p:blipFill>
        <p:spPr>
          <a:xfrm>
            <a:off x="1227965" y="918640"/>
            <a:ext cx="3556494" cy="4589025"/>
          </a:xfrm>
          <a:prstGeom prst="rect">
            <a:avLst/>
          </a:prstGeom>
        </p:spPr>
      </p:pic>
      <p:sp>
        <p:nvSpPr>
          <p:cNvPr id="3" name="Content Placeholder 2">
            <a:extLst>
              <a:ext uri="{FF2B5EF4-FFF2-40B4-BE49-F238E27FC236}">
                <a16:creationId xmlns:a16="http://schemas.microsoft.com/office/drawing/2014/main" id="{9470AADB-5698-9053-BC17-1A24EFFBDE78}"/>
              </a:ext>
            </a:extLst>
          </p:cNvPr>
          <p:cNvSpPr>
            <a:spLocks noGrp="1"/>
          </p:cNvSpPr>
          <p:nvPr>
            <p:ph idx="1"/>
          </p:nvPr>
        </p:nvSpPr>
        <p:spPr>
          <a:xfrm>
            <a:off x="5596502" y="2405894"/>
            <a:ext cx="5754896" cy="3197464"/>
          </a:xfrm>
        </p:spPr>
        <p:txBody>
          <a:bodyPr vert="horz" lIns="91440" tIns="45720" rIns="91440" bIns="45720" rtlCol="0" anchor="t">
            <a:normAutofit/>
          </a:bodyPr>
          <a:lstStyle/>
          <a:p>
            <a:r>
              <a:rPr lang="en-US" sz="1400"/>
              <a:t>The role of Mother of the Pharaoh was a widely respec</a:t>
            </a:r>
            <a:r>
              <a:rPr lang="en-US" sz="1400">
                <a:latin typeface="Aptos"/>
              </a:rPr>
              <a:t>ted</a:t>
            </a:r>
            <a:r>
              <a:rPr lang="en-US" sz="1400"/>
              <a:t> one. </a:t>
            </a:r>
          </a:p>
          <a:p>
            <a:r>
              <a:rPr lang="en-US" sz="1400"/>
              <a:t>In some areas of ruling the mother was more important than the Pharaoh himself.</a:t>
            </a:r>
          </a:p>
          <a:p>
            <a:r>
              <a:rPr lang="en-US" sz="1400"/>
              <a:t>The royal mother is often seen depicted with a vulture headdress this was representative of the goddess Nekhbet who was the goddess of maternal care and royal authority showing the importance that the royal mother held. </a:t>
            </a:r>
          </a:p>
          <a:p>
            <a:r>
              <a:rPr lang="en-US" sz="1400" dirty="0"/>
              <a:t>The royal mother was also seen as a human representation of the Goddess Hathor so was also represented with the headdress of </a:t>
            </a:r>
            <a:r>
              <a:rPr lang="en-US" sz="1400"/>
              <a:t>Hathor cow horns and the sun. </a:t>
            </a:r>
          </a:p>
          <a:p>
            <a:r>
              <a:rPr lang="en-US" sz="1400"/>
              <a:t>If the Pharaoh died it was the royal wife/mother that took over the running of the empire till the heir was ready</a:t>
            </a:r>
            <a:r>
              <a:rPr lang="en-US" sz="1400">
                <a:latin typeface="Times New Roman"/>
                <a:cs typeface="Times New Roman"/>
              </a:rPr>
              <a:t>(NUZZOLO, n.d.).</a:t>
            </a:r>
            <a:endParaRPr lang="en-US" sz="1400"/>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75696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16914-817E-7E14-6E0F-43ADCE2381F8}"/>
              </a:ext>
            </a:extLst>
          </p:cNvPr>
          <p:cNvSpPr>
            <a:spLocks noGrp="1"/>
          </p:cNvSpPr>
          <p:nvPr>
            <p:ph type="title"/>
          </p:nvPr>
        </p:nvSpPr>
        <p:spPr/>
        <p:txBody>
          <a:bodyPr/>
          <a:lstStyle/>
          <a:p>
            <a:r>
              <a:rPr lang="en-US"/>
              <a:t>Judith/Jack Halberstam</a:t>
            </a:r>
          </a:p>
        </p:txBody>
      </p:sp>
      <p:sp>
        <p:nvSpPr>
          <p:cNvPr id="3" name="Content Placeholder 2">
            <a:extLst>
              <a:ext uri="{FF2B5EF4-FFF2-40B4-BE49-F238E27FC236}">
                <a16:creationId xmlns:a16="http://schemas.microsoft.com/office/drawing/2014/main" id="{4E05D3EC-02C1-5F3A-1B2C-2A73EB03BA46}"/>
              </a:ext>
            </a:extLst>
          </p:cNvPr>
          <p:cNvSpPr>
            <a:spLocks noGrp="1"/>
          </p:cNvSpPr>
          <p:nvPr>
            <p:ph idx="1"/>
          </p:nvPr>
        </p:nvSpPr>
        <p:spPr/>
        <p:txBody>
          <a:bodyPr vert="horz" lIns="91440" tIns="45720" rIns="91440" bIns="45720" rtlCol="0" anchor="t">
            <a:normAutofit/>
          </a:bodyPr>
          <a:lstStyle/>
          <a:p>
            <a:r>
              <a:rPr lang="en-US" dirty="0"/>
              <a:t>One theorist that may engage well with this is Judith/Jack Halberstam and their study of female forms of </a:t>
            </a:r>
            <a:r>
              <a:rPr lang="en-US"/>
              <a:t>masculinity. </a:t>
            </a:r>
          </a:p>
          <a:p>
            <a:r>
              <a:rPr lang="en-US" dirty="0"/>
              <a:t>women in ancient Egypt took on many roles that are thought </a:t>
            </a:r>
            <a:r>
              <a:rPr lang="en-US"/>
              <a:t>historically to be male.</a:t>
            </a:r>
          </a:p>
          <a:p>
            <a:r>
              <a:rPr lang="en-US"/>
              <a:t>With being the king and a member of religious authority being two of the most notable these are role that are thought to be a hegemonic form of masculinity yet are being performed by women. </a:t>
            </a:r>
            <a:endParaRPr lang="en-US" dirty="0"/>
          </a:p>
        </p:txBody>
      </p:sp>
    </p:spTree>
    <p:extLst>
      <p:ext uri="{BB962C8B-B14F-4D97-AF65-F5344CB8AC3E}">
        <p14:creationId xmlns:p14="http://schemas.microsoft.com/office/powerpoint/2010/main" val="28159973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17910-3339-B86A-2F0D-0CC773C698F0}"/>
              </a:ext>
            </a:extLst>
          </p:cNvPr>
          <p:cNvSpPr>
            <a:spLocks noGrp="1"/>
          </p:cNvSpPr>
          <p:nvPr>
            <p:ph type="title"/>
          </p:nvPr>
        </p:nvSpPr>
        <p:spPr/>
        <p:txBody>
          <a:bodyPr/>
          <a:lstStyle/>
          <a:p>
            <a:r>
              <a:rPr lang="en-US"/>
              <a:t>Judith Butler</a:t>
            </a:r>
          </a:p>
        </p:txBody>
      </p:sp>
      <p:sp>
        <p:nvSpPr>
          <p:cNvPr id="3" name="Content Placeholder 2">
            <a:extLst>
              <a:ext uri="{FF2B5EF4-FFF2-40B4-BE49-F238E27FC236}">
                <a16:creationId xmlns:a16="http://schemas.microsoft.com/office/drawing/2014/main" id="{77007E30-A716-4739-F73D-E57692E48C55}"/>
              </a:ext>
            </a:extLst>
          </p:cNvPr>
          <p:cNvSpPr>
            <a:spLocks noGrp="1"/>
          </p:cNvSpPr>
          <p:nvPr>
            <p:ph idx="1"/>
          </p:nvPr>
        </p:nvSpPr>
        <p:spPr/>
        <p:txBody>
          <a:bodyPr vert="horz" lIns="91440" tIns="45720" rIns="91440" bIns="45720" rtlCol="0" anchor="t">
            <a:normAutofit/>
          </a:bodyPr>
          <a:lstStyle/>
          <a:p>
            <a:r>
              <a:rPr lang="en-US" dirty="0"/>
              <a:t>Butler argues that there are that it is the repeated actions associated with a gender that creates that genders identity. </a:t>
            </a:r>
          </a:p>
          <a:p>
            <a:r>
              <a:rPr lang="en-US" dirty="0"/>
              <a:t>This is seen with female Pharaohs. In the sense that being the Pharaoh is the job of a man therefore every Pharaoh must be a man even if the Pharaoh is biologi</a:t>
            </a:r>
            <a:r>
              <a:rPr lang="en-US"/>
              <a:t>cally female.</a:t>
            </a:r>
          </a:p>
          <a:p>
            <a:r>
              <a:rPr lang="en-US" dirty="0"/>
              <a:t>Butlers theory of performance and performativity is also evident noble women </a:t>
            </a:r>
            <a:r>
              <a:rPr lang="en-US" dirty="0" err="1"/>
              <a:t>conciously</a:t>
            </a:r>
            <a:r>
              <a:rPr lang="en-US" dirty="0"/>
              <a:t> showed their femininity through actions such as becoming priestesses for Goddesses such as Hathor that mainly </a:t>
            </a:r>
            <a:r>
              <a:rPr lang="en-US" dirty="0" err="1"/>
              <a:t>centred</a:t>
            </a:r>
            <a:r>
              <a:rPr lang="en-US" dirty="0"/>
              <a:t> around women and their problems such as fertility and motherhood. </a:t>
            </a:r>
          </a:p>
        </p:txBody>
      </p:sp>
    </p:spTree>
    <p:extLst>
      <p:ext uri="{BB962C8B-B14F-4D97-AF65-F5344CB8AC3E}">
        <p14:creationId xmlns:p14="http://schemas.microsoft.com/office/powerpoint/2010/main" val="6185082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D888C-0DE3-D4BF-1C3C-5E3E6146A39C}"/>
              </a:ext>
            </a:extLst>
          </p:cNvPr>
          <p:cNvSpPr>
            <a:spLocks noGrp="1"/>
          </p:cNvSpPr>
          <p:nvPr>
            <p:ph type="title"/>
          </p:nvPr>
        </p:nvSpPr>
        <p:spPr>
          <a:xfrm>
            <a:off x="827762" y="521700"/>
            <a:ext cx="10526038" cy="1189864"/>
          </a:xfrm>
        </p:spPr>
        <p:txBody>
          <a:bodyPr/>
          <a:lstStyle/>
          <a:p>
            <a:r>
              <a:rPr lang="en-US"/>
              <a:t>Conclusion </a:t>
            </a:r>
            <a:endParaRPr lang="en-US" dirty="0"/>
          </a:p>
        </p:txBody>
      </p:sp>
      <p:sp>
        <p:nvSpPr>
          <p:cNvPr id="3" name="Content Placeholder 2">
            <a:extLst>
              <a:ext uri="{FF2B5EF4-FFF2-40B4-BE49-F238E27FC236}">
                <a16:creationId xmlns:a16="http://schemas.microsoft.com/office/drawing/2014/main" id="{AAE3B45A-5E71-DF95-79E5-34E87B921BE2}"/>
              </a:ext>
            </a:extLst>
          </p:cNvPr>
          <p:cNvSpPr>
            <a:spLocks noGrp="1"/>
          </p:cNvSpPr>
          <p:nvPr>
            <p:ph idx="1"/>
          </p:nvPr>
        </p:nvSpPr>
        <p:spPr/>
        <p:txBody>
          <a:bodyPr vert="horz" lIns="91440" tIns="45720" rIns="91440" bIns="45720" rtlCol="0" anchor="t">
            <a:normAutofit/>
          </a:bodyPr>
          <a:lstStyle/>
          <a:p>
            <a:r>
              <a:rPr lang="en-US" dirty="0"/>
              <a:t>In conclusion the Ancient Egyptians had a very unique interpretation of both gender roles and rights. </a:t>
            </a:r>
          </a:p>
          <a:p>
            <a:r>
              <a:rPr lang="en-US" dirty="0"/>
              <a:t>Women were seen as largely equal especially for the time period. </a:t>
            </a:r>
          </a:p>
          <a:p>
            <a:r>
              <a:rPr lang="en-US" dirty="0"/>
              <a:t>They were able to have opportunities much like the men in society as well as roles that men </a:t>
            </a:r>
            <a:r>
              <a:rPr lang="en-US"/>
              <a:t>were not able to achieve. </a:t>
            </a:r>
          </a:p>
          <a:p>
            <a:r>
              <a:rPr lang="en-US" dirty="0"/>
              <a:t>The worship of goddesses aided women in their societal achievements as many especially noble women were seen as human </a:t>
            </a:r>
            <a:r>
              <a:rPr lang="en-US"/>
              <a:t>embodiments of these goddesses. </a:t>
            </a:r>
            <a:r>
              <a:rPr lang="en-US" dirty="0"/>
              <a:t> </a:t>
            </a:r>
          </a:p>
        </p:txBody>
      </p:sp>
    </p:spTree>
    <p:extLst>
      <p:ext uri="{BB962C8B-B14F-4D97-AF65-F5344CB8AC3E}">
        <p14:creationId xmlns:p14="http://schemas.microsoft.com/office/powerpoint/2010/main" val="7187998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C33AB-DBCC-C953-68EA-372D4C1E15E9}"/>
              </a:ext>
            </a:extLst>
          </p:cNvPr>
          <p:cNvSpPr>
            <a:spLocks noGrp="1"/>
          </p:cNvSpPr>
          <p:nvPr>
            <p:ph type="title"/>
          </p:nvPr>
        </p:nvSpPr>
        <p:spPr/>
        <p:txBody>
          <a:bodyPr/>
          <a:lstStyle/>
          <a:p>
            <a:r>
              <a:rPr lang="en-US" dirty="0"/>
              <a:t>Reference </a:t>
            </a:r>
            <a:r>
              <a:rPr lang="en-US"/>
              <a:t>list</a:t>
            </a:r>
            <a:endParaRPr lang="en-US" dirty="0"/>
          </a:p>
        </p:txBody>
      </p:sp>
      <p:sp>
        <p:nvSpPr>
          <p:cNvPr id="3" name="Content Placeholder 2">
            <a:extLst>
              <a:ext uri="{FF2B5EF4-FFF2-40B4-BE49-F238E27FC236}">
                <a16:creationId xmlns:a16="http://schemas.microsoft.com/office/drawing/2014/main" id="{11A07913-107A-E422-D906-9B812C6FD6E3}"/>
              </a:ext>
            </a:extLst>
          </p:cNvPr>
          <p:cNvSpPr>
            <a:spLocks noGrp="1"/>
          </p:cNvSpPr>
          <p:nvPr>
            <p:ph idx="1"/>
          </p:nvPr>
        </p:nvSpPr>
        <p:spPr/>
        <p:txBody>
          <a:bodyPr vert="horz" lIns="91440" tIns="45720" rIns="91440" bIns="45720" rtlCol="0" anchor="t">
            <a:normAutofit fontScale="92500"/>
          </a:bodyPr>
          <a:lstStyle/>
          <a:p>
            <a:endParaRPr lang="en-US" sz="1800" dirty="0">
              <a:latin typeface="Times New Roman"/>
              <a:cs typeface="Times New Roman"/>
            </a:endParaRPr>
          </a:p>
          <a:p>
            <a:r>
              <a:rPr lang="en-US" sz="1200" dirty="0" err="1">
                <a:latin typeface="Times New Roman"/>
                <a:cs typeface="Times New Roman"/>
              </a:rPr>
              <a:t>calender</a:t>
            </a:r>
            <a:r>
              <a:rPr lang="en-US" sz="1200" dirty="0">
                <a:latin typeface="Times New Roman"/>
                <a:cs typeface="Times New Roman"/>
              </a:rPr>
              <a:t> (n.d.). </a:t>
            </a:r>
            <a:r>
              <a:rPr lang="en-US" sz="1200" i="1" dirty="0">
                <a:latin typeface="Times New Roman"/>
                <a:cs typeface="Times New Roman"/>
              </a:rPr>
              <a:t>printable map of ancient </a:t>
            </a:r>
            <a:r>
              <a:rPr lang="en-US" sz="1200" i="1" dirty="0" err="1">
                <a:latin typeface="Times New Roman"/>
                <a:cs typeface="Times New Roman"/>
              </a:rPr>
              <a:t>egypt</a:t>
            </a:r>
            <a:r>
              <a:rPr lang="en-US" sz="1200" dirty="0">
                <a:latin typeface="Times New Roman"/>
                <a:cs typeface="Times New Roman"/>
              </a:rPr>
              <a:t>. Available at: </a:t>
            </a:r>
            <a:r>
              <a:rPr lang="en-US" sz="1200" dirty="0">
                <a:latin typeface="Times New Roman"/>
                <a:cs typeface="Times New Roman"/>
                <a:hlinkClick r:id="rId2"/>
              </a:rPr>
              <a:t>https://images.squarespace-cdn.com/content/v1/5af1745bf793926c5c8fa04e/1574337453732-4SAGP4QCGNFG1OLDS6LL/ke17ZwdGBToddI8pDm48kDKw-RRMQV359O4gl0SjrTx7gQa3H78H3Y0txjaiv_0fDoOvxcdMmMKkDsyUqMSsMWxHk725yiiHCCLfrh8O1z4YTzHvnKhyp6Da-NYroOW3ZGjoBKy3azqku80C789l0grezTPSm7cEk2VjL5IHMLT3Z_bnQbxKU-yHcVZg1LHIgMfGV7B7uhfWHAm4S7tqkQ/Ancient+Egypt+Map+FINAL-01.png</a:t>
            </a:r>
            <a:r>
              <a:rPr lang="en-US" sz="1200" dirty="0">
                <a:latin typeface="Times New Roman"/>
                <a:cs typeface="Times New Roman"/>
              </a:rPr>
              <a:t>.</a:t>
            </a:r>
            <a:endParaRPr lang="en-US"/>
          </a:p>
          <a:p>
            <a:r>
              <a:rPr lang="en-US" sz="1200" dirty="0">
                <a:latin typeface="Times New Roman"/>
                <a:cs typeface="Times New Roman"/>
              </a:rPr>
              <a:t>Courtois, G. (n.d.). </a:t>
            </a:r>
            <a:r>
              <a:rPr lang="en-US" sz="1200" i="1" dirty="0">
                <a:latin typeface="Times New Roman"/>
                <a:cs typeface="Times New Roman"/>
              </a:rPr>
              <a:t>Statue of </a:t>
            </a:r>
            <a:r>
              <a:rPr lang="en-US" sz="1200" i="1" dirty="0" err="1">
                <a:latin typeface="Times New Roman"/>
                <a:cs typeface="Times New Roman"/>
              </a:rPr>
              <a:t>Idet</a:t>
            </a:r>
            <a:r>
              <a:rPr lang="en-US" sz="1200" i="1" dirty="0">
                <a:latin typeface="Times New Roman"/>
                <a:cs typeface="Times New Roman"/>
              </a:rPr>
              <a:t> &amp; </a:t>
            </a:r>
            <a:r>
              <a:rPr lang="en-US" sz="1200" i="1" dirty="0" err="1">
                <a:latin typeface="Times New Roman"/>
                <a:cs typeface="Times New Roman"/>
              </a:rPr>
              <a:t>Ruiu</a:t>
            </a:r>
            <a:r>
              <a:rPr lang="en-US" sz="1200" dirty="0">
                <a:latin typeface="Times New Roman"/>
                <a:cs typeface="Times New Roman"/>
              </a:rPr>
              <a:t>. [online] World History Encyclopedia. Available at: </a:t>
            </a:r>
            <a:r>
              <a:rPr lang="en-US" sz="1200" dirty="0">
                <a:latin typeface="Times New Roman"/>
                <a:cs typeface="Times New Roman"/>
                <a:hlinkClick r:id="rId3"/>
              </a:rPr>
              <a:t>https://www.worldhistory.org/image/14160/statue-of-idet--ruiu/</a:t>
            </a:r>
            <a:r>
              <a:rPr lang="en-US" sz="1200" dirty="0">
                <a:latin typeface="Times New Roman"/>
                <a:cs typeface="Times New Roman"/>
              </a:rPr>
              <a:t>.</a:t>
            </a:r>
            <a:endParaRPr lang="en-US"/>
          </a:p>
          <a:p>
            <a:r>
              <a:rPr lang="en-US" sz="1200">
                <a:latin typeface="Times New Roman"/>
                <a:cs typeface="Times New Roman"/>
              </a:rPr>
              <a:t>Department of Egyptian Art (2019). </a:t>
            </a:r>
            <a:r>
              <a:rPr lang="en-US" sz="1200" i="1">
                <a:latin typeface="Times New Roman"/>
                <a:cs typeface="Times New Roman"/>
              </a:rPr>
              <a:t>List of Rulers of Ancient Egypt and Nubia</a:t>
            </a:r>
            <a:r>
              <a:rPr lang="en-US" sz="1200">
                <a:latin typeface="Times New Roman"/>
                <a:cs typeface="Times New Roman"/>
              </a:rPr>
              <a:t>. [online] Metmuseum.org. Available at: </a:t>
            </a:r>
            <a:r>
              <a:rPr lang="en-US" sz="1200" dirty="0">
                <a:latin typeface="Times New Roman"/>
                <a:cs typeface="Times New Roman"/>
                <a:hlinkClick r:id="rId4"/>
              </a:rPr>
              <a:t>https://www.metmuseum.org/toah/hd/phar/hd_phar.htm</a:t>
            </a:r>
            <a:r>
              <a:rPr lang="en-US" sz="1200" dirty="0">
                <a:latin typeface="Times New Roman"/>
                <a:cs typeface="Times New Roman"/>
              </a:rPr>
              <a:t>.</a:t>
            </a:r>
            <a:endParaRPr lang="en-US"/>
          </a:p>
          <a:p>
            <a:r>
              <a:rPr lang="en-US" sz="1200" dirty="0">
                <a:latin typeface="Times New Roman"/>
                <a:cs typeface="Times New Roman"/>
              </a:rPr>
              <a:t>Diamond, K. (2020). Hatshepsut: Transcending Gender in Ancient Egypt. </a:t>
            </a:r>
            <a:r>
              <a:rPr lang="en-US" sz="1200" i="1" dirty="0">
                <a:latin typeface="Times New Roman"/>
                <a:cs typeface="Times New Roman"/>
              </a:rPr>
              <a:t>Gender &amp; History</a:t>
            </a:r>
            <a:r>
              <a:rPr lang="en-US" sz="1200" dirty="0">
                <a:latin typeface="Times New Roman"/>
                <a:cs typeface="Times New Roman"/>
              </a:rPr>
              <a:t>, 32(1), pp.168–188. </a:t>
            </a:r>
            <a:r>
              <a:rPr lang="en-US" sz="1200" dirty="0" err="1">
                <a:latin typeface="Times New Roman"/>
                <a:cs typeface="Times New Roman"/>
              </a:rPr>
              <a:t>doi:https</a:t>
            </a:r>
            <a:r>
              <a:rPr lang="en-US" sz="1200" dirty="0">
                <a:latin typeface="Times New Roman"/>
                <a:cs typeface="Times New Roman"/>
              </a:rPr>
              <a:t>://doi.org/10.1111/1468-0424.12462.</a:t>
            </a:r>
            <a:endParaRPr lang="en-US" dirty="0"/>
          </a:p>
          <a:p>
            <a:r>
              <a:rPr lang="en-US" sz="1200" dirty="0" err="1">
                <a:latin typeface="Times New Roman"/>
                <a:cs typeface="Times New Roman"/>
              </a:rPr>
              <a:t>Fekri</a:t>
            </a:r>
            <a:r>
              <a:rPr lang="en-US" sz="1200" dirty="0">
                <a:latin typeface="Times New Roman"/>
                <a:cs typeface="Times New Roman"/>
              </a:rPr>
              <a:t>, M. (2020). The Diplomatic Role of the Royal Women in Ancient Egypt. [online] pp.pp1-3. Available at: </a:t>
            </a:r>
            <a:r>
              <a:rPr lang="en-US" sz="1200" dirty="0">
                <a:latin typeface="Times New Roman"/>
                <a:cs typeface="Times New Roman"/>
                <a:hlinkClick r:id="rId5"/>
              </a:rPr>
              <a:t>https://www.researchgate.net/publication/338839400_The_Diplomatic_Role_of_the_Royal_Women_in_Ancient_Egypt</a:t>
            </a:r>
            <a:r>
              <a:rPr lang="en-US" sz="1200" dirty="0">
                <a:latin typeface="Times New Roman"/>
                <a:cs typeface="Times New Roman"/>
              </a:rPr>
              <a:t>.</a:t>
            </a:r>
            <a:endParaRPr lang="en-US"/>
          </a:p>
          <a:p>
            <a:r>
              <a:rPr lang="en-US" sz="1200" dirty="0">
                <a:latin typeface="Times New Roman"/>
                <a:cs typeface="Times New Roman"/>
              </a:rPr>
              <a:t>Gillam, R.A. (1995). Priestesses of Hathor: Their Function, Decline and Disappearance. </a:t>
            </a:r>
            <a:r>
              <a:rPr lang="en-US" sz="1200" i="1" dirty="0">
                <a:latin typeface="Times New Roman"/>
                <a:cs typeface="Times New Roman"/>
              </a:rPr>
              <a:t>Journal of the American Research Center in Egypt</a:t>
            </a:r>
            <a:r>
              <a:rPr lang="en-US" sz="1200" dirty="0">
                <a:latin typeface="Times New Roman"/>
                <a:cs typeface="Times New Roman"/>
              </a:rPr>
              <a:t>, 32, p.211. </a:t>
            </a:r>
            <a:r>
              <a:rPr lang="en-US" sz="1200" dirty="0" err="1">
                <a:latin typeface="Times New Roman"/>
                <a:cs typeface="Times New Roman"/>
              </a:rPr>
              <a:t>doi:https</a:t>
            </a:r>
            <a:r>
              <a:rPr lang="en-US" sz="1200" dirty="0">
                <a:latin typeface="Times New Roman"/>
                <a:cs typeface="Times New Roman"/>
              </a:rPr>
              <a:t>://doi.org/10.2307/40000840.</a:t>
            </a:r>
            <a:endParaRPr lang="en-US" dirty="0"/>
          </a:p>
          <a:p>
            <a:r>
              <a:rPr lang="en-US" sz="1200" dirty="0" err="1">
                <a:latin typeface="Times New Roman"/>
                <a:cs typeface="Times New Roman"/>
              </a:rPr>
              <a:t>Historicaleve</a:t>
            </a:r>
            <a:r>
              <a:rPr lang="en-US" sz="1200" dirty="0">
                <a:latin typeface="Times New Roman"/>
                <a:cs typeface="Times New Roman"/>
              </a:rPr>
              <a:t> (n.d.). </a:t>
            </a:r>
            <a:r>
              <a:rPr lang="en-US" sz="1200" i="1" dirty="0">
                <a:latin typeface="Times New Roman"/>
                <a:cs typeface="Times New Roman"/>
              </a:rPr>
              <a:t>Amenhotep III and Queen Tiye</a:t>
            </a:r>
            <a:r>
              <a:rPr lang="en-US" sz="1200" dirty="0">
                <a:latin typeface="Times New Roman"/>
                <a:cs typeface="Times New Roman"/>
              </a:rPr>
              <a:t>. Available at: </a:t>
            </a:r>
            <a:r>
              <a:rPr lang="en-US" sz="1200" dirty="0">
                <a:latin typeface="Times New Roman"/>
                <a:cs typeface="Times New Roman"/>
                <a:hlinkClick r:id="rId6"/>
              </a:rPr>
              <a:t>https://historicaleve.com/colossal-statue-of-amenhotep-iii-and-tiye/</a:t>
            </a:r>
            <a:r>
              <a:rPr lang="en-US" sz="1200" dirty="0">
                <a:latin typeface="Times New Roman"/>
                <a:cs typeface="Times New Roman"/>
              </a:rPr>
              <a:t>.</a:t>
            </a:r>
            <a:endParaRPr lang="en-US"/>
          </a:p>
          <a:p>
            <a:r>
              <a:rPr lang="en-US" sz="1200">
                <a:latin typeface="Times New Roman"/>
                <a:cs typeface="Times New Roman"/>
              </a:rPr>
              <a:t>Johnson, J.H. (2002). </a:t>
            </a:r>
            <a:r>
              <a:rPr lang="en-US" sz="1200" i="1">
                <a:latin typeface="Times New Roman"/>
                <a:cs typeface="Times New Roman"/>
              </a:rPr>
              <a:t>Women’s Legal Rights in Ancient Egypt</a:t>
            </a:r>
            <a:r>
              <a:rPr lang="en-US" sz="1200">
                <a:latin typeface="Times New Roman"/>
                <a:cs typeface="Times New Roman"/>
              </a:rPr>
              <a:t>. [online] fathom.lib.uchicago.edu. Available at: </a:t>
            </a:r>
            <a:r>
              <a:rPr lang="en-US" sz="1200" dirty="0">
                <a:latin typeface="Times New Roman"/>
                <a:cs typeface="Times New Roman"/>
                <a:hlinkClick r:id="rId7"/>
              </a:rPr>
              <a:t>https://fathom.lib.uchicago.edu/1/777777190170/</a:t>
            </a:r>
            <a:r>
              <a:rPr lang="en-US" sz="1200" dirty="0">
                <a:latin typeface="Times New Roman"/>
                <a:cs typeface="Times New Roman"/>
              </a:rPr>
              <a:t>.</a:t>
            </a:r>
            <a:endParaRPr lang="en-US"/>
          </a:p>
          <a:p>
            <a:r>
              <a:rPr lang="en-US" sz="1200">
                <a:latin typeface="Times New Roman"/>
                <a:cs typeface="Times New Roman"/>
              </a:rPr>
              <a:t>NUZZOLO, M. (n.d.). </a:t>
            </a:r>
            <a:r>
              <a:rPr lang="en-US" sz="1200" i="1">
                <a:latin typeface="Times New Roman"/>
                <a:cs typeface="Times New Roman"/>
              </a:rPr>
              <a:t>THE ROYAL MOTHER IN THE ANCIENT EGYPTIAN KINGDOM: ROLE, REPRESENTATION AND CULT.</a:t>
            </a:r>
            <a:r>
              <a:rPr lang="en-US" sz="1200">
                <a:latin typeface="Times New Roman"/>
                <a:cs typeface="Times New Roman"/>
              </a:rPr>
              <a:t>.</a:t>
            </a:r>
            <a:endParaRPr lang="en-US"/>
          </a:p>
          <a:p>
            <a:r>
              <a:rPr lang="en-US" sz="1200">
                <a:latin typeface="Times New Roman"/>
                <a:cs typeface="Times New Roman"/>
              </a:rPr>
              <a:t>The_royal_mother_in_the_Ancient_Egyptia.pdf </a:t>
            </a:r>
            <a:endParaRPr lang="en-US"/>
          </a:p>
          <a:p>
            <a:r>
              <a:rPr lang="en-US" sz="1200" dirty="0">
                <a:latin typeface="Times New Roman"/>
                <a:cs typeface="Times New Roman"/>
              </a:rPr>
              <a:t>Thompson, S.M. and Tomkins, J. (2022). MAAT IN THE EGYPTIAN CONTROLLED SOUTHERN LEVANT. </a:t>
            </a:r>
            <a:r>
              <a:rPr lang="en-US" sz="1200" i="1" dirty="0" err="1">
                <a:latin typeface="Times New Roman"/>
                <a:cs typeface="Times New Roman"/>
              </a:rPr>
              <a:t>Ägypten</a:t>
            </a:r>
            <a:r>
              <a:rPr lang="en-US" sz="1200" i="1" dirty="0">
                <a:latin typeface="Times New Roman"/>
                <a:cs typeface="Times New Roman"/>
              </a:rPr>
              <a:t> und Levante / Egypt and the Levant</a:t>
            </a:r>
            <a:r>
              <a:rPr lang="en-US" sz="1200" dirty="0">
                <a:latin typeface="Times New Roman"/>
                <a:cs typeface="Times New Roman"/>
              </a:rPr>
              <a:t>, [online] 32, pp.393–404. </a:t>
            </a:r>
            <a:r>
              <a:rPr lang="en-US" sz="1200" dirty="0" err="1">
                <a:latin typeface="Times New Roman"/>
                <a:cs typeface="Times New Roman"/>
              </a:rPr>
              <a:t>doi:https</a:t>
            </a:r>
            <a:r>
              <a:rPr lang="en-US" sz="1200" dirty="0">
                <a:latin typeface="Times New Roman"/>
                <a:cs typeface="Times New Roman"/>
              </a:rPr>
              <a:t>://doi.org/10.2307/27221510.</a:t>
            </a:r>
            <a:endParaRPr lang="en-US" dirty="0"/>
          </a:p>
          <a:p>
            <a:endParaRPr lang="en-US" dirty="0"/>
          </a:p>
        </p:txBody>
      </p:sp>
    </p:spTree>
    <p:extLst>
      <p:ext uri="{BB962C8B-B14F-4D97-AF65-F5344CB8AC3E}">
        <p14:creationId xmlns:p14="http://schemas.microsoft.com/office/powerpoint/2010/main" val="5255591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The Ancient Egyptian's views on the concept of gender.</vt:lpstr>
      <vt:lpstr>Ancient Egypt </vt:lpstr>
      <vt:lpstr>Gender roles in Ancient Egypt </vt:lpstr>
      <vt:lpstr>Social influence of Queen Tiye </vt:lpstr>
      <vt:lpstr>PowerPoint Presentation</vt:lpstr>
      <vt:lpstr>Women's role in property heirship</vt:lpstr>
      <vt:lpstr>Priestesses of Hathor  </vt:lpstr>
      <vt:lpstr>Maat </vt:lpstr>
      <vt:lpstr>Gender divide </vt:lpstr>
      <vt:lpstr>Hatshepsut </vt:lpstr>
      <vt:lpstr>Mother of the pharoph </vt:lpstr>
      <vt:lpstr>Judith/Jack Halberstam</vt:lpstr>
      <vt:lpstr>Judith Butler</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689</cp:revision>
  <dcterms:created xsi:type="dcterms:W3CDTF">2026-04-30T10:07:51Z</dcterms:created>
  <dcterms:modified xsi:type="dcterms:W3CDTF">2026-05-11T00:05:18Z</dcterms:modified>
</cp:coreProperties>
</file>