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7" r:id="rId4"/>
  </p:sldMasterIdLst>
  <p:notesMasterIdLst>
    <p:notesMasterId r:id="rId20"/>
  </p:notesMasterIdLst>
  <p:handoutMasterIdLst>
    <p:handoutMasterId r:id="rId21"/>
  </p:handoutMasterIdLst>
  <p:sldIdLst>
    <p:sldId id="268" r:id="rId5"/>
    <p:sldId id="261" r:id="rId6"/>
    <p:sldId id="269" r:id="rId7"/>
    <p:sldId id="267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8" r:id="rId16"/>
    <p:sldId id="279" r:id="rId17"/>
    <p:sldId id="277" r:id="rId18"/>
    <p:sldId id="280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700D54-89EE-48F4-87D2-A720805ADC92}" v="9" dt="2026-08-13T12:30:08.1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033" autoAdjust="0"/>
  </p:normalViewPr>
  <p:slideViewPr>
    <p:cSldViewPr snapToGrid="0" snapToObjects="1">
      <p:cViewPr varScale="1">
        <p:scale>
          <a:sx n="82" d="100"/>
          <a:sy n="82" d="100"/>
        </p:scale>
        <p:origin x="72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68" d="100"/>
          <a:sy n="68" d="100"/>
        </p:scale>
        <p:origin x="3288" y="32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antha essono mañana" userId="aa7aa010e5804baa" providerId="LiveId" clId="{49FC0FCB-06C4-4DA9-9423-5B55E4F1E9AB}"/>
    <pc:docChg chg="undo redo custSel addSld delSld modSld sldOrd">
      <pc:chgData name="samantha essono mañana" userId="aa7aa010e5804baa" providerId="LiveId" clId="{49FC0FCB-06C4-4DA9-9423-5B55E4F1E9AB}" dt="2026-08-13T12:30:08.096" v="4138"/>
      <pc:docMkLst>
        <pc:docMk/>
      </pc:docMkLst>
      <pc:sldChg chg="addSp delSp modSp mod">
        <pc:chgData name="samantha essono mañana" userId="aa7aa010e5804baa" providerId="LiveId" clId="{49FC0FCB-06C4-4DA9-9423-5B55E4F1E9AB}" dt="2026-08-13T12:30:08.096" v="4138"/>
        <pc:sldMkLst>
          <pc:docMk/>
          <pc:sldMk cId="1436557425" sldId="261"/>
        </pc:sldMkLst>
        <pc:spChg chg="mod">
          <ac:chgData name="samantha essono mañana" userId="aa7aa010e5804baa" providerId="LiveId" clId="{49FC0FCB-06C4-4DA9-9423-5B55E4F1E9AB}" dt="2026-08-12T23:39:20.450" v="822" actId="6549"/>
          <ac:spMkLst>
            <pc:docMk/>
            <pc:sldMk cId="1436557425" sldId="261"/>
            <ac:spMk id="4" creationId="{F58C9754-F86F-FCD5-7BD6-B3881A2B7CEE}"/>
          </ac:spMkLst>
        </pc:spChg>
        <pc:spChg chg="add del mod">
          <ac:chgData name="samantha essono mañana" userId="aa7aa010e5804baa" providerId="LiveId" clId="{49FC0FCB-06C4-4DA9-9423-5B55E4F1E9AB}" dt="2026-08-12T23:41:25.701" v="834" actId="478"/>
          <ac:spMkLst>
            <pc:docMk/>
            <pc:sldMk cId="1436557425" sldId="261"/>
            <ac:spMk id="5" creationId="{C9853EAB-01B2-C342-31C9-14FC2EB9D8F0}"/>
          </ac:spMkLst>
        </pc:spChg>
        <pc:picChg chg="add mod">
          <ac:chgData name="samantha essono mañana" userId="aa7aa010e5804baa" providerId="LiveId" clId="{49FC0FCB-06C4-4DA9-9423-5B55E4F1E9AB}" dt="2026-08-13T12:30:08.096" v="4138"/>
          <ac:picMkLst>
            <pc:docMk/>
            <pc:sldMk cId="1436557425" sldId="261"/>
            <ac:picMk id="6" creationId="{7C3B2B8F-0F3C-F71D-4150-17061AC13A04}"/>
          </ac:picMkLst>
        </pc:picChg>
      </pc:sldChg>
      <pc:sldChg chg="addSp modSp mod">
        <pc:chgData name="samantha essono mañana" userId="aa7aa010e5804baa" providerId="LiveId" clId="{49FC0FCB-06C4-4DA9-9423-5B55E4F1E9AB}" dt="2026-08-13T12:30:08.096" v="4138"/>
        <pc:sldMkLst>
          <pc:docMk/>
          <pc:sldMk cId="4063739934" sldId="267"/>
        </pc:sldMkLst>
        <pc:spChg chg="mod">
          <ac:chgData name="samantha essono mañana" userId="aa7aa010e5804baa" providerId="LiveId" clId="{49FC0FCB-06C4-4DA9-9423-5B55E4F1E9AB}" dt="2026-08-12T22:20:33.663" v="411" actId="14100"/>
          <ac:spMkLst>
            <pc:docMk/>
            <pc:sldMk cId="4063739934" sldId="267"/>
            <ac:spMk id="2" creationId="{F266081D-517B-5D43-A7B4-E67DDEDC0B31}"/>
          </ac:spMkLst>
        </pc:spChg>
        <pc:spChg chg="mod">
          <ac:chgData name="samantha essono mañana" userId="aa7aa010e5804baa" providerId="LiveId" clId="{49FC0FCB-06C4-4DA9-9423-5B55E4F1E9AB}" dt="2026-08-13T00:44:28.712" v="1641" actId="20577"/>
          <ac:spMkLst>
            <pc:docMk/>
            <pc:sldMk cId="4063739934" sldId="267"/>
            <ac:spMk id="3" creationId="{96D75439-C766-134A-A0D0-BE002D8B0AAD}"/>
          </ac:spMkLst>
        </pc:spChg>
        <pc:picChg chg="mod">
          <ac:chgData name="samantha essono mañana" userId="aa7aa010e5804baa" providerId="LiveId" clId="{49FC0FCB-06C4-4DA9-9423-5B55E4F1E9AB}" dt="2026-08-12T23:28:46.433" v="698" actId="1076"/>
          <ac:picMkLst>
            <pc:docMk/>
            <pc:sldMk cId="4063739934" sldId="267"/>
            <ac:picMk id="5" creationId="{1A23FE0C-9A67-334E-9B7F-83AA9CF636A8}"/>
          </ac:picMkLst>
        </pc:picChg>
        <pc:picChg chg="add mod">
          <ac:chgData name="samantha essono mañana" userId="aa7aa010e5804baa" providerId="LiveId" clId="{49FC0FCB-06C4-4DA9-9423-5B55E4F1E9AB}" dt="2026-08-12T23:29:03.368" v="702" actId="14100"/>
          <ac:picMkLst>
            <pc:docMk/>
            <pc:sldMk cId="4063739934" sldId="267"/>
            <ac:picMk id="6" creationId="{99AFF161-CFA5-4765-B194-E2B9DFCEFA9C}"/>
          </ac:picMkLst>
        </pc:picChg>
        <pc:picChg chg="add mod">
          <ac:chgData name="samantha essono mañana" userId="aa7aa010e5804baa" providerId="LiveId" clId="{49FC0FCB-06C4-4DA9-9423-5B55E4F1E9AB}" dt="2026-08-13T12:30:08.096" v="4138"/>
          <ac:picMkLst>
            <pc:docMk/>
            <pc:sldMk cId="4063739934" sldId="267"/>
            <ac:picMk id="7" creationId="{BA22316D-AD4E-00BA-23F4-03DE600CA5F3}"/>
          </ac:picMkLst>
        </pc:picChg>
      </pc:sldChg>
      <pc:sldChg chg="addSp modSp">
        <pc:chgData name="samantha essono mañana" userId="aa7aa010e5804baa" providerId="LiveId" clId="{49FC0FCB-06C4-4DA9-9423-5B55E4F1E9AB}" dt="2026-08-13T12:30:08.096" v="4138"/>
        <pc:sldMkLst>
          <pc:docMk/>
          <pc:sldMk cId="312941212" sldId="268"/>
        </pc:sldMkLst>
        <pc:picChg chg="add mod">
          <ac:chgData name="samantha essono mañana" userId="aa7aa010e5804baa" providerId="LiveId" clId="{49FC0FCB-06C4-4DA9-9423-5B55E4F1E9AB}" dt="2026-08-13T12:30:08.096" v="4138"/>
          <ac:picMkLst>
            <pc:docMk/>
            <pc:sldMk cId="312941212" sldId="268"/>
            <ac:picMk id="7" creationId="{CF566939-1F15-2126-F623-606C82E09C79}"/>
          </ac:picMkLst>
        </pc:picChg>
      </pc:sldChg>
      <pc:sldChg chg="addSp delSp modSp mod">
        <pc:chgData name="samantha essono mañana" userId="aa7aa010e5804baa" providerId="LiveId" clId="{49FC0FCB-06C4-4DA9-9423-5B55E4F1E9AB}" dt="2026-08-13T12:30:08.096" v="4138"/>
        <pc:sldMkLst>
          <pc:docMk/>
          <pc:sldMk cId="1496850848" sldId="269"/>
        </pc:sldMkLst>
        <pc:spChg chg="mod">
          <ac:chgData name="samantha essono mañana" userId="aa7aa010e5804baa" providerId="LiveId" clId="{49FC0FCB-06C4-4DA9-9423-5B55E4F1E9AB}" dt="2026-08-12T22:09:31.588" v="334" actId="1076"/>
          <ac:spMkLst>
            <pc:docMk/>
            <pc:sldMk cId="1496850848" sldId="269"/>
            <ac:spMk id="2" creationId="{5F3F6C66-D6D7-4A72-9928-967AEA400766}"/>
          </ac:spMkLst>
        </pc:spChg>
        <pc:graphicFrameChg chg="mod modGraphic">
          <ac:chgData name="samantha essono mañana" userId="aa7aa010e5804baa" providerId="LiveId" clId="{49FC0FCB-06C4-4DA9-9423-5B55E4F1E9AB}" dt="2026-08-12T22:18:29.275" v="366" actId="20577"/>
          <ac:graphicFrameMkLst>
            <pc:docMk/>
            <pc:sldMk cId="1496850848" sldId="269"/>
            <ac:graphicFrameMk id="5" creationId="{7201ED44-E43F-0F4D-9EE4-135AC6924F3C}"/>
          </ac:graphicFrameMkLst>
        </pc:graphicFrameChg>
        <pc:picChg chg="add mod">
          <ac:chgData name="samantha essono mañana" userId="aa7aa010e5804baa" providerId="LiveId" clId="{49FC0FCB-06C4-4DA9-9423-5B55E4F1E9AB}" dt="2026-08-13T12:30:08.096" v="4138"/>
          <ac:picMkLst>
            <pc:docMk/>
            <pc:sldMk cId="1496850848" sldId="269"/>
            <ac:picMk id="4" creationId="{E17B9FC3-297B-135C-3CD0-C1B7F81A7834}"/>
          </ac:picMkLst>
        </pc:picChg>
        <pc:picChg chg="del">
          <ac:chgData name="samantha essono mañana" userId="aa7aa010e5804baa" providerId="LiveId" clId="{49FC0FCB-06C4-4DA9-9423-5B55E4F1E9AB}" dt="2026-08-12T21:57:13.683" v="2" actId="478"/>
          <ac:picMkLst>
            <pc:docMk/>
            <pc:sldMk cId="1496850848" sldId="269"/>
            <ac:picMk id="7" creationId="{BCA9472B-BE73-494A-9A61-CF6F6D4EF852}"/>
          </ac:picMkLst>
        </pc:picChg>
        <pc:picChg chg="del">
          <ac:chgData name="samantha essono mañana" userId="aa7aa010e5804baa" providerId="LiveId" clId="{49FC0FCB-06C4-4DA9-9423-5B55E4F1E9AB}" dt="2026-08-12T21:57:11.634" v="1" actId="478"/>
          <ac:picMkLst>
            <pc:docMk/>
            <pc:sldMk cId="1496850848" sldId="269"/>
            <ac:picMk id="8" creationId="{0CE71C86-5256-F346-852E-D64FDD48D521}"/>
          </ac:picMkLst>
        </pc:picChg>
        <pc:picChg chg="del">
          <ac:chgData name="samantha essono mañana" userId="aa7aa010e5804baa" providerId="LiveId" clId="{49FC0FCB-06C4-4DA9-9423-5B55E4F1E9AB}" dt="2026-08-12T21:57:09.968" v="0" actId="478"/>
          <ac:picMkLst>
            <pc:docMk/>
            <pc:sldMk cId="1496850848" sldId="269"/>
            <ac:picMk id="9" creationId="{0DD27FA4-E917-1A4B-90B7-6F7401ABD9C2}"/>
          </ac:picMkLst>
        </pc:picChg>
      </pc:sldChg>
      <pc:sldChg chg="addSp delSp modSp new mod setBg">
        <pc:chgData name="samantha essono mañana" userId="aa7aa010e5804baa" providerId="LiveId" clId="{49FC0FCB-06C4-4DA9-9423-5B55E4F1E9AB}" dt="2026-08-13T12:30:08.096" v="4138"/>
        <pc:sldMkLst>
          <pc:docMk/>
          <pc:sldMk cId="4075229654" sldId="270"/>
        </pc:sldMkLst>
        <pc:spChg chg="mod">
          <ac:chgData name="samantha essono mañana" userId="aa7aa010e5804baa" providerId="LiveId" clId="{49FC0FCB-06C4-4DA9-9423-5B55E4F1E9AB}" dt="2026-08-12T23:57:51.100" v="1085" actId="6549"/>
          <ac:spMkLst>
            <pc:docMk/>
            <pc:sldMk cId="4075229654" sldId="270"/>
            <ac:spMk id="2" creationId="{394F1178-F7E0-6A60-D3F8-CD18D1B35BF8}"/>
          </ac:spMkLst>
        </pc:spChg>
        <pc:spChg chg="del">
          <ac:chgData name="samantha essono mañana" userId="aa7aa010e5804baa" providerId="LiveId" clId="{49FC0FCB-06C4-4DA9-9423-5B55E4F1E9AB}" dt="2026-08-12T23:32:23.214" v="774" actId="478"/>
          <ac:spMkLst>
            <pc:docMk/>
            <pc:sldMk cId="4075229654" sldId="270"/>
            <ac:spMk id="3" creationId="{0B75AFA7-D8A1-EC8C-7753-031CB494B663}"/>
          </ac:spMkLst>
        </pc:spChg>
        <pc:spChg chg="add mod">
          <ac:chgData name="samantha essono mañana" userId="aa7aa010e5804baa" providerId="LiveId" clId="{49FC0FCB-06C4-4DA9-9423-5B55E4F1E9AB}" dt="2026-08-13T00:44:19.902" v="1639" actId="20577"/>
          <ac:spMkLst>
            <pc:docMk/>
            <pc:sldMk cId="4075229654" sldId="270"/>
            <ac:spMk id="7" creationId="{6DE9E92F-236D-E386-1CF9-5F1E777BA406}"/>
          </ac:spMkLst>
        </pc:spChg>
        <pc:spChg chg="add">
          <ac:chgData name="samantha essono mañana" userId="aa7aa010e5804baa" providerId="LiveId" clId="{49FC0FCB-06C4-4DA9-9423-5B55E4F1E9AB}" dt="2026-08-12T23:54:07.501" v="1051" actId="26606"/>
          <ac:spMkLst>
            <pc:docMk/>
            <pc:sldMk cId="4075229654" sldId="270"/>
            <ac:spMk id="10" creationId="{EF9DBCE5-2A0D-4132-9400-C1A905E7211B}"/>
          </ac:spMkLst>
        </pc:spChg>
        <pc:spChg chg="add">
          <ac:chgData name="samantha essono mañana" userId="aa7aa010e5804baa" providerId="LiveId" clId="{49FC0FCB-06C4-4DA9-9423-5B55E4F1E9AB}" dt="2026-08-12T23:54:07.501" v="1051" actId="26606"/>
          <ac:spMkLst>
            <pc:docMk/>
            <pc:sldMk cId="4075229654" sldId="270"/>
            <ac:spMk id="12" creationId="{38190A0C-390B-418A-9335-DCD0FD830857}"/>
          </ac:spMkLst>
        </pc:spChg>
        <pc:spChg chg="add">
          <ac:chgData name="samantha essono mañana" userId="aa7aa010e5804baa" providerId="LiveId" clId="{49FC0FCB-06C4-4DA9-9423-5B55E4F1E9AB}" dt="2026-08-12T23:54:07.501" v="1051" actId="26606"/>
          <ac:spMkLst>
            <pc:docMk/>
            <pc:sldMk cId="4075229654" sldId="270"/>
            <ac:spMk id="14" creationId="{A868EC83-FF48-45B4-B4C3-D25755DB448C}"/>
          </ac:spMkLst>
        </pc:spChg>
        <pc:picChg chg="add mod">
          <ac:chgData name="samantha essono mañana" userId="aa7aa010e5804baa" providerId="LiveId" clId="{49FC0FCB-06C4-4DA9-9423-5B55E4F1E9AB}" dt="2026-08-13T12:30:08.096" v="4138"/>
          <ac:picMkLst>
            <pc:docMk/>
            <pc:sldMk cId="4075229654" sldId="270"/>
            <ac:picMk id="4" creationId="{CE4DB948-1644-E855-D590-8A853DD78176}"/>
          </ac:picMkLst>
        </pc:picChg>
        <pc:picChg chg="add mod">
          <ac:chgData name="samantha essono mañana" userId="aa7aa010e5804baa" providerId="LiveId" clId="{49FC0FCB-06C4-4DA9-9423-5B55E4F1E9AB}" dt="2026-08-12T23:57:44.550" v="1083" actId="14100"/>
          <ac:picMkLst>
            <pc:docMk/>
            <pc:sldMk cId="4075229654" sldId="270"/>
            <ac:picMk id="5" creationId="{46834706-46C4-8E00-EDDD-186C9008B8BA}"/>
          </ac:picMkLst>
        </pc:picChg>
      </pc:sldChg>
      <pc:sldChg chg="addSp delSp modSp new mod setBg">
        <pc:chgData name="samantha essono mañana" userId="aa7aa010e5804baa" providerId="LiveId" clId="{49FC0FCB-06C4-4DA9-9423-5B55E4F1E9AB}" dt="2026-08-13T12:30:08.096" v="4138"/>
        <pc:sldMkLst>
          <pc:docMk/>
          <pc:sldMk cId="2827400543" sldId="271"/>
        </pc:sldMkLst>
        <pc:spChg chg="mod">
          <ac:chgData name="samantha essono mañana" userId="aa7aa010e5804baa" providerId="LiveId" clId="{49FC0FCB-06C4-4DA9-9423-5B55E4F1E9AB}" dt="2026-08-13T00:08:20.038" v="1137" actId="26606"/>
          <ac:spMkLst>
            <pc:docMk/>
            <pc:sldMk cId="2827400543" sldId="271"/>
            <ac:spMk id="2" creationId="{E48A4060-D9A3-6581-78D1-47A9C0D07706}"/>
          </ac:spMkLst>
        </pc:spChg>
        <pc:spChg chg="mod">
          <ac:chgData name="samantha essono mañana" userId="aa7aa010e5804baa" providerId="LiveId" clId="{49FC0FCB-06C4-4DA9-9423-5B55E4F1E9AB}" dt="2026-08-13T00:17:23.435" v="1368" actId="20577"/>
          <ac:spMkLst>
            <pc:docMk/>
            <pc:sldMk cId="2827400543" sldId="271"/>
            <ac:spMk id="3" creationId="{A39B6154-C493-5B88-57EC-1A45D0834C7B}"/>
          </ac:spMkLst>
        </pc:spChg>
        <pc:spChg chg="add mod">
          <ac:chgData name="samantha essono mañana" userId="aa7aa010e5804baa" providerId="LiveId" clId="{49FC0FCB-06C4-4DA9-9423-5B55E4F1E9AB}" dt="2026-08-13T00:44:12.410" v="1638" actId="20577"/>
          <ac:spMkLst>
            <pc:docMk/>
            <pc:sldMk cId="2827400543" sldId="271"/>
            <ac:spMk id="7" creationId="{7A592251-4C72-056C-75B3-8276CAC4F65D}"/>
          </ac:spMkLst>
        </pc:spChg>
        <pc:spChg chg="add del">
          <ac:chgData name="samantha essono mañana" userId="aa7aa010e5804baa" providerId="LiveId" clId="{49FC0FCB-06C4-4DA9-9423-5B55E4F1E9AB}" dt="2026-08-13T00:08:20.038" v="1137" actId="26606"/>
          <ac:spMkLst>
            <pc:docMk/>
            <pc:sldMk cId="2827400543" sldId="271"/>
            <ac:spMk id="38" creationId="{4CD9E3B6-76D9-4C3C-8904-66301FE630D3}"/>
          </ac:spMkLst>
        </pc:spChg>
        <pc:spChg chg="add del">
          <ac:chgData name="samantha essono mañana" userId="aa7aa010e5804baa" providerId="LiveId" clId="{49FC0FCB-06C4-4DA9-9423-5B55E4F1E9AB}" dt="2026-08-13T00:08:20.038" v="1137" actId="26606"/>
          <ac:spMkLst>
            <pc:docMk/>
            <pc:sldMk cId="2827400543" sldId="271"/>
            <ac:spMk id="40" creationId="{F6E9CBB2-EB9C-464A-91BC-C5124ACC8DE5}"/>
          </ac:spMkLst>
        </pc:spChg>
        <pc:grpChg chg="add del">
          <ac:chgData name="samantha essono mañana" userId="aa7aa010e5804baa" providerId="LiveId" clId="{49FC0FCB-06C4-4DA9-9423-5B55E4F1E9AB}" dt="2026-08-13T00:08:20.038" v="1137" actId="26606"/>
          <ac:grpSpMkLst>
            <pc:docMk/>
            <pc:sldMk cId="2827400543" sldId="271"/>
            <ac:grpSpMk id="10" creationId="{95B45654-1E41-4D0C-AA8C-A46B1AC3860D}"/>
          </ac:grpSpMkLst>
        </pc:grpChg>
        <pc:grpChg chg="add del">
          <ac:chgData name="samantha essono mañana" userId="aa7aa010e5804baa" providerId="LiveId" clId="{49FC0FCB-06C4-4DA9-9423-5B55E4F1E9AB}" dt="2026-08-13T00:08:20.038" v="1137" actId="26606"/>
          <ac:grpSpMkLst>
            <pc:docMk/>
            <pc:sldMk cId="2827400543" sldId="271"/>
            <ac:grpSpMk id="24" creationId="{CCA928F7-3AF8-43CC-94D9-7975B422AA1B}"/>
          </ac:grpSpMkLst>
        </pc:grpChg>
        <pc:picChg chg="add mod">
          <ac:chgData name="samantha essono mañana" userId="aa7aa010e5804baa" providerId="LiveId" clId="{49FC0FCB-06C4-4DA9-9423-5B55E4F1E9AB}" dt="2026-08-13T00:09:07.428" v="1150" actId="1076"/>
          <ac:picMkLst>
            <pc:docMk/>
            <pc:sldMk cId="2827400543" sldId="271"/>
            <ac:picMk id="5" creationId="{452FAB78-81C8-3A3B-3A9B-F8F300D20708}"/>
          </ac:picMkLst>
        </pc:picChg>
        <pc:picChg chg="add mod">
          <ac:chgData name="samantha essono mañana" userId="aa7aa010e5804baa" providerId="LiveId" clId="{49FC0FCB-06C4-4DA9-9423-5B55E4F1E9AB}" dt="2026-08-13T12:30:08.096" v="4138"/>
          <ac:picMkLst>
            <pc:docMk/>
            <pc:sldMk cId="2827400543" sldId="271"/>
            <ac:picMk id="6" creationId="{B10F001C-4D72-7093-0BB9-225F1847474D}"/>
          </ac:picMkLst>
        </pc:picChg>
      </pc:sldChg>
      <pc:sldChg chg="addSp delSp modSp new mod setBg">
        <pc:chgData name="samantha essono mañana" userId="aa7aa010e5804baa" providerId="LiveId" clId="{49FC0FCB-06C4-4DA9-9423-5B55E4F1E9AB}" dt="2026-08-13T12:30:08.096" v="4138"/>
        <pc:sldMkLst>
          <pc:docMk/>
          <pc:sldMk cId="1384721631" sldId="272"/>
        </pc:sldMkLst>
        <pc:spChg chg="mod">
          <ac:chgData name="samantha essono mañana" userId="aa7aa010e5804baa" providerId="LiveId" clId="{49FC0FCB-06C4-4DA9-9423-5B55E4F1E9AB}" dt="2026-08-13T00:28:17.290" v="1531" actId="26606"/>
          <ac:spMkLst>
            <pc:docMk/>
            <pc:sldMk cId="1384721631" sldId="272"/>
            <ac:spMk id="2" creationId="{E8290E33-BAA0-15BF-3F7A-ACD01307AE39}"/>
          </ac:spMkLst>
        </pc:spChg>
        <pc:spChg chg="mod">
          <ac:chgData name="samantha essono mañana" userId="aa7aa010e5804baa" providerId="LiveId" clId="{49FC0FCB-06C4-4DA9-9423-5B55E4F1E9AB}" dt="2026-08-13T00:44:00.067" v="1635" actId="20577"/>
          <ac:spMkLst>
            <pc:docMk/>
            <pc:sldMk cId="1384721631" sldId="272"/>
            <ac:spMk id="3" creationId="{D731AB02-B84C-FA22-6BE7-8F0A6E7FD555}"/>
          </ac:spMkLst>
        </pc:spChg>
        <pc:spChg chg="add del mod">
          <ac:chgData name="samantha essono mañana" userId="aa7aa010e5804baa" providerId="LiveId" clId="{49FC0FCB-06C4-4DA9-9423-5B55E4F1E9AB}" dt="2026-08-13T00:30:15.420" v="1568"/>
          <ac:spMkLst>
            <pc:docMk/>
            <pc:sldMk cId="1384721631" sldId="272"/>
            <ac:spMk id="6" creationId="{0E4E9B7F-C218-26FF-1853-65561AD2FD8A}"/>
          </ac:spMkLst>
        </pc:spChg>
        <pc:spChg chg="add">
          <ac:chgData name="samantha essono mañana" userId="aa7aa010e5804baa" providerId="LiveId" clId="{49FC0FCB-06C4-4DA9-9423-5B55E4F1E9AB}" dt="2026-08-13T00:28:17.290" v="1531" actId="26606"/>
          <ac:spMkLst>
            <pc:docMk/>
            <pc:sldMk cId="1384721631" sldId="272"/>
            <ac:spMk id="10" creationId="{847D3502-15D7-40E3-8799-AADA72E46BCA}"/>
          </ac:spMkLst>
        </pc:spChg>
        <pc:spChg chg="add mod">
          <ac:chgData name="samantha essono mañana" userId="aa7aa010e5804baa" providerId="LiveId" clId="{49FC0FCB-06C4-4DA9-9423-5B55E4F1E9AB}" dt="2026-08-13T08:59:30.677" v="4105" actId="20577"/>
          <ac:spMkLst>
            <pc:docMk/>
            <pc:sldMk cId="1384721631" sldId="272"/>
            <ac:spMk id="11" creationId="{C674ACFF-DCA2-1445-B25A-A4EFFE86E03F}"/>
          </ac:spMkLst>
        </pc:spChg>
        <pc:spChg chg="add">
          <ac:chgData name="samantha essono mañana" userId="aa7aa010e5804baa" providerId="LiveId" clId="{49FC0FCB-06C4-4DA9-9423-5B55E4F1E9AB}" dt="2026-08-13T00:28:17.290" v="1531" actId="26606"/>
          <ac:spMkLst>
            <pc:docMk/>
            <pc:sldMk cId="1384721631" sldId="272"/>
            <ac:spMk id="12" creationId="{A84DC666-97B4-4AC4-9916-A1936C2F6479}"/>
          </ac:spMkLst>
        </pc:spChg>
        <pc:spChg chg="add">
          <ac:chgData name="samantha essono mañana" userId="aa7aa010e5804baa" providerId="LiveId" clId="{49FC0FCB-06C4-4DA9-9423-5B55E4F1E9AB}" dt="2026-08-13T00:28:17.290" v="1531" actId="26606"/>
          <ac:spMkLst>
            <pc:docMk/>
            <pc:sldMk cId="1384721631" sldId="272"/>
            <ac:spMk id="14" creationId="{4EEFCCD7-9BFF-47EA-9C91-94E380FD80D3}"/>
          </ac:spMkLst>
        </pc:spChg>
        <pc:picChg chg="add del mod">
          <ac:chgData name="samantha essono mañana" userId="aa7aa010e5804baa" providerId="LiveId" clId="{49FC0FCB-06C4-4DA9-9423-5B55E4F1E9AB}" dt="2026-08-13T00:32:03.015" v="1577" actId="478"/>
          <ac:picMkLst>
            <pc:docMk/>
            <pc:sldMk cId="1384721631" sldId="272"/>
            <ac:picMk id="5" creationId="{2A1820A8-88D5-836F-6CF7-DE8470E6E1CE}"/>
          </ac:picMkLst>
        </pc:picChg>
        <pc:picChg chg="add mod">
          <ac:chgData name="samantha essono mañana" userId="aa7aa010e5804baa" providerId="LiveId" clId="{49FC0FCB-06C4-4DA9-9423-5B55E4F1E9AB}" dt="2026-08-13T12:30:08.096" v="4138"/>
          <ac:picMkLst>
            <pc:docMk/>
            <pc:sldMk cId="1384721631" sldId="272"/>
            <ac:picMk id="5" creationId="{6FDED8D2-1114-690D-EE95-E9A76B5E56E5}"/>
          </ac:picMkLst>
        </pc:picChg>
        <pc:picChg chg="add mod">
          <ac:chgData name="samantha essono mañana" userId="aa7aa010e5804baa" providerId="LiveId" clId="{49FC0FCB-06C4-4DA9-9423-5B55E4F1E9AB}" dt="2026-08-13T00:41:02.760" v="1582" actId="1076"/>
          <ac:picMkLst>
            <pc:docMk/>
            <pc:sldMk cId="1384721631" sldId="272"/>
            <ac:picMk id="8" creationId="{28BC3A46-7D4E-21F8-2453-544011CD6C38}"/>
          </ac:picMkLst>
        </pc:picChg>
      </pc:sldChg>
      <pc:sldChg chg="new del">
        <pc:chgData name="samantha essono mañana" userId="aa7aa010e5804baa" providerId="LiveId" clId="{49FC0FCB-06C4-4DA9-9423-5B55E4F1E9AB}" dt="2026-08-13T00:45:54.682" v="1643" actId="47"/>
        <pc:sldMkLst>
          <pc:docMk/>
          <pc:sldMk cId="2645684459" sldId="273"/>
        </pc:sldMkLst>
      </pc:sldChg>
      <pc:sldChg chg="addSp modSp new mod setBg">
        <pc:chgData name="samantha essono mañana" userId="aa7aa010e5804baa" providerId="LiveId" clId="{49FC0FCB-06C4-4DA9-9423-5B55E4F1E9AB}" dt="2026-08-13T12:30:08.096" v="4138"/>
        <pc:sldMkLst>
          <pc:docMk/>
          <pc:sldMk cId="3997108141" sldId="273"/>
        </pc:sldMkLst>
        <pc:spChg chg="mod">
          <ac:chgData name="samantha essono mañana" userId="aa7aa010e5804baa" providerId="LiveId" clId="{49FC0FCB-06C4-4DA9-9423-5B55E4F1E9AB}" dt="2026-08-13T00:59:18.067" v="1746" actId="26606"/>
          <ac:spMkLst>
            <pc:docMk/>
            <pc:sldMk cId="3997108141" sldId="273"/>
            <ac:spMk id="2" creationId="{98BD599B-29A6-FFA3-866B-FAFB53B695B3}"/>
          </ac:spMkLst>
        </pc:spChg>
        <pc:spChg chg="mod">
          <ac:chgData name="samantha essono mañana" userId="aa7aa010e5804baa" providerId="LiveId" clId="{49FC0FCB-06C4-4DA9-9423-5B55E4F1E9AB}" dt="2026-08-13T01:06:04.777" v="1943" actId="20577"/>
          <ac:spMkLst>
            <pc:docMk/>
            <pc:sldMk cId="3997108141" sldId="273"/>
            <ac:spMk id="3" creationId="{06F414F9-209E-7BB5-38BE-408A78964375}"/>
          </ac:spMkLst>
        </pc:spChg>
        <pc:spChg chg="add">
          <ac:chgData name="samantha essono mañana" userId="aa7aa010e5804baa" providerId="LiveId" clId="{49FC0FCB-06C4-4DA9-9423-5B55E4F1E9AB}" dt="2026-08-13T00:59:18.067" v="1746" actId="26606"/>
          <ac:spMkLst>
            <pc:docMk/>
            <pc:sldMk cId="3997108141" sldId="273"/>
            <ac:spMk id="10" creationId="{35879851-1A1D-4246-AAA1-C484E858337D}"/>
          </ac:spMkLst>
        </pc:spChg>
        <pc:picChg chg="add mod ord">
          <ac:chgData name="samantha essono mañana" userId="aa7aa010e5804baa" providerId="LiveId" clId="{49FC0FCB-06C4-4DA9-9423-5B55E4F1E9AB}" dt="2026-08-13T00:59:18.067" v="1746" actId="26606"/>
          <ac:picMkLst>
            <pc:docMk/>
            <pc:sldMk cId="3997108141" sldId="273"/>
            <ac:picMk id="5" creationId="{EEBD97BA-C52F-A9DE-2D7D-1DF216BC2C6C}"/>
          </ac:picMkLst>
        </pc:picChg>
        <pc:picChg chg="add mod">
          <ac:chgData name="samantha essono mañana" userId="aa7aa010e5804baa" providerId="LiveId" clId="{49FC0FCB-06C4-4DA9-9423-5B55E4F1E9AB}" dt="2026-08-13T12:30:08.096" v="4138"/>
          <ac:picMkLst>
            <pc:docMk/>
            <pc:sldMk cId="3997108141" sldId="273"/>
            <ac:picMk id="6" creationId="{5760D17D-324D-FEFC-4548-EF586C59F47E}"/>
          </ac:picMkLst>
        </pc:picChg>
      </pc:sldChg>
      <pc:sldChg chg="new del">
        <pc:chgData name="samantha essono mañana" userId="aa7aa010e5804baa" providerId="LiveId" clId="{49FC0FCB-06C4-4DA9-9423-5B55E4F1E9AB}" dt="2026-08-13T00:46:00.374" v="1645" actId="47"/>
        <pc:sldMkLst>
          <pc:docMk/>
          <pc:sldMk cId="4224534290" sldId="273"/>
        </pc:sldMkLst>
      </pc:sldChg>
      <pc:sldChg chg="addSp delSp modSp new mod setBg setClrOvrMap">
        <pc:chgData name="samantha essono mañana" userId="aa7aa010e5804baa" providerId="LiveId" clId="{49FC0FCB-06C4-4DA9-9423-5B55E4F1E9AB}" dt="2026-08-13T12:30:08.096" v="4138"/>
        <pc:sldMkLst>
          <pc:docMk/>
          <pc:sldMk cId="4010052154" sldId="274"/>
        </pc:sldMkLst>
        <pc:spChg chg="mod">
          <ac:chgData name="samantha essono mañana" userId="aa7aa010e5804baa" providerId="LiveId" clId="{49FC0FCB-06C4-4DA9-9423-5B55E4F1E9AB}" dt="2026-08-13T01:23:03.273" v="2040" actId="14100"/>
          <ac:spMkLst>
            <pc:docMk/>
            <pc:sldMk cId="4010052154" sldId="274"/>
            <ac:spMk id="2" creationId="{BC89707D-1F47-49FE-A743-15F30EF20767}"/>
          </ac:spMkLst>
        </pc:spChg>
        <pc:spChg chg="del mod">
          <ac:chgData name="samantha essono mañana" userId="aa7aa010e5804baa" providerId="LiveId" clId="{49FC0FCB-06C4-4DA9-9423-5B55E4F1E9AB}" dt="2026-08-13T01:18:49.774" v="2010" actId="478"/>
          <ac:spMkLst>
            <pc:docMk/>
            <pc:sldMk cId="4010052154" sldId="274"/>
            <ac:spMk id="3" creationId="{9FC08218-C8B0-F82F-8F3A-2B820554BD0C}"/>
          </ac:spMkLst>
        </pc:spChg>
        <pc:spChg chg="add del mod">
          <ac:chgData name="samantha essono mañana" userId="aa7aa010e5804baa" providerId="LiveId" clId="{49FC0FCB-06C4-4DA9-9423-5B55E4F1E9AB}" dt="2026-08-13T01:20:19.343" v="2025" actId="26606"/>
          <ac:spMkLst>
            <pc:docMk/>
            <pc:sldMk cId="4010052154" sldId="274"/>
            <ac:spMk id="5" creationId="{F3032072-8AB9-329C-EB79-E2634A7F698F}"/>
          </ac:spMkLst>
        </pc:spChg>
        <pc:spChg chg="add">
          <ac:chgData name="samantha essono mañana" userId="aa7aa010e5804baa" providerId="LiveId" clId="{49FC0FCB-06C4-4DA9-9423-5B55E4F1E9AB}" dt="2026-08-13T01:20:19.343" v="2025" actId="26606"/>
          <ac:spMkLst>
            <pc:docMk/>
            <pc:sldMk cId="4010052154" sldId="274"/>
            <ac:spMk id="11" creationId="{8B1DD9EA-A53C-44BE-92F3-21CAD4D77C91}"/>
          </ac:spMkLst>
        </pc:spChg>
        <pc:spChg chg="add">
          <ac:chgData name="samantha essono mañana" userId="aa7aa010e5804baa" providerId="LiveId" clId="{49FC0FCB-06C4-4DA9-9423-5B55E4F1E9AB}" dt="2026-08-13T01:20:19.343" v="2025" actId="26606"/>
          <ac:spMkLst>
            <pc:docMk/>
            <pc:sldMk cId="4010052154" sldId="274"/>
            <ac:spMk id="13" creationId="{8305855A-EF75-4C54-AD29-3A7A2761C7DB}"/>
          </ac:spMkLst>
        </pc:spChg>
        <pc:spChg chg="add">
          <ac:chgData name="samantha essono mañana" userId="aa7aa010e5804baa" providerId="LiveId" clId="{49FC0FCB-06C4-4DA9-9423-5B55E4F1E9AB}" dt="2026-08-13T01:20:19.343" v="2025" actId="26606"/>
          <ac:spMkLst>
            <pc:docMk/>
            <pc:sldMk cId="4010052154" sldId="274"/>
            <ac:spMk id="15" creationId="{9C75C971-7653-4A6D-B809-4353FF7F7873}"/>
          </ac:spMkLst>
        </pc:spChg>
        <pc:graphicFrameChg chg="add mod modGraphic">
          <ac:chgData name="samantha essono mañana" userId="aa7aa010e5804baa" providerId="LiveId" clId="{49FC0FCB-06C4-4DA9-9423-5B55E4F1E9AB}" dt="2026-08-13T01:24:51.112" v="2059" actId="20577"/>
          <ac:graphicFrameMkLst>
            <pc:docMk/>
            <pc:sldMk cId="4010052154" sldId="274"/>
            <ac:graphicFrameMk id="7" creationId="{83988A0E-5CC5-BCE2-7AF4-74EFE702CE2B}"/>
          </ac:graphicFrameMkLst>
        </pc:graphicFrameChg>
        <pc:picChg chg="add mod">
          <ac:chgData name="samantha essono mañana" userId="aa7aa010e5804baa" providerId="LiveId" clId="{49FC0FCB-06C4-4DA9-9423-5B55E4F1E9AB}" dt="2026-08-13T12:30:08.096" v="4138"/>
          <ac:picMkLst>
            <pc:docMk/>
            <pc:sldMk cId="4010052154" sldId="274"/>
            <ac:picMk id="4" creationId="{2270DA40-5A55-11FE-87C8-01FFAC9C2CA2}"/>
          </ac:picMkLst>
        </pc:picChg>
      </pc:sldChg>
      <pc:sldChg chg="addSp modSp new mod ord setBg">
        <pc:chgData name="samantha essono mañana" userId="aa7aa010e5804baa" providerId="LiveId" clId="{49FC0FCB-06C4-4DA9-9423-5B55E4F1E9AB}" dt="2026-08-13T12:30:08.096" v="4138"/>
        <pc:sldMkLst>
          <pc:docMk/>
          <pc:sldMk cId="3596682703" sldId="275"/>
        </pc:sldMkLst>
        <pc:spChg chg="mod">
          <ac:chgData name="samantha essono mañana" userId="aa7aa010e5804baa" providerId="LiveId" clId="{49FC0FCB-06C4-4DA9-9423-5B55E4F1E9AB}" dt="2026-08-13T08:35:35.582" v="3981" actId="26606"/>
          <ac:spMkLst>
            <pc:docMk/>
            <pc:sldMk cId="3596682703" sldId="275"/>
            <ac:spMk id="2" creationId="{FFBB4D72-1D11-354A-DEE6-5E5B9FD1A216}"/>
          </ac:spMkLst>
        </pc:spChg>
        <pc:spChg chg="mod">
          <ac:chgData name="samantha essono mañana" userId="aa7aa010e5804baa" providerId="LiveId" clId="{49FC0FCB-06C4-4DA9-9423-5B55E4F1E9AB}" dt="2026-08-13T08:54:28.931" v="4060" actId="20577"/>
          <ac:spMkLst>
            <pc:docMk/>
            <pc:sldMk cId="3596682703" sldId="275"/>
            <ac:spMk id="3" creationId="{8E44CA06-769C-2D49-C119-BAE8BC723103}"/>
          </ac:spMkLst>
        </pc:spChg>
        <pc:spChg chg="add">
          <ac:chgData name="samantha essono mañana" userId="aa7aa010e5804baa" providerId="LiveId" clId="{49FC0FCB-06C4-4DA9-9423-5B55E4F1E9AB}" dt="2026-08-13T08:35:35.582" v="3981" actId="26606"/>
          <ac:spMkLst>
            <pc:docMk/>
            <pc:sldMk cId="3596682703" sldId="275"/>
            <ac:spMk id="10" creationId="{F3704D8A-9BFC-439A-A95B-B063277711FE}"/>
          </ac:spMkLst>
        </pc:spChg>
        <pc:spChg chg="add">
          <ac:chgData name="samantha essono mañana" userId="aa7aa010e5804baa" providerId="LiveId" clId="{49FC0FCB-06C4-4DA9-9423-5B55E4F1E9AB}" dt="2026-08-13T08:35:35.582" v="3981" actId="26606"/>
          <ac:spMkLst>
            <pc:docMk/>
            <pc:sldMk cId="3596682703" sldId="275"/>
            <ac:spMk id="12" creationId="{A61FE79C-AE92-465F-B254-E0D3FFE12723}"/>
          </ac:spMkLst>
        </pc:spChg>
        <pc:spChg chg="add">
          <ac:chgData name="samantha essono mañana" userId="aa7aa010e5804baa" providerId="LiveId" clId="{49FC0FCB-06C4-4DA9-9423-5B55E4F1E9AB}" dt="2026-08-13T08:35:35.582" v="3981" actId="26606"/>
          <ac:spMkLst>
            <pc:docMk/>
            <pc:sldMk cId="3596682703" sldId="275"/>
            <ac:spMk id="14" creationId="{8593629A-2C00-4824-90EF-8547026D6A23}"/>
          </ac:spMkLst>
        </pc:spChg>
        <pc:picChg chg="add mod">
          <ac:chgData name="samantha essono mañana" userId="aa7aa010e5804baa" providerId="LiveId" clId="{49FC0FCB-06C4-4DA9-9423-5B55E4F1E9AB}" dt="2026-08-13T12:30:08.096" v="4138"/>
          <ac:picMkLst>
            <pc:docMk/>
            <pc:sldMk cId="3596682703" sldId="275"/>
            <ac:picMk id="5" creationId="{D3165708-E21E-BB04-D73B-35DAC51A5F12}"/>
          </ac:picMkLst>
        </pc:picChg>
        <pc:picChg chg="add">
          <ac:chgData name="samantha essono mañana" userId="aa7aa010e5804baa" providerId="LiveId" clId="{49FC0FCB-06C4-4DA9-9423-5B55E4F1E9AB}" dt="2026-08-13T08:35:35.582" v="3981" actId="26606"/>
          <ac:picMkLst>
            <pc:docMk/>
            <pc:sldMk cId="3596682703" sldId="275"/>
            <ac:picMk id="7" creationId="{73BBCB9E-F709-E101-845B-6058D307902F}"/>
          </ac:picMkLst>
        </pc:picChg>
      </pc:sldChg>
      <pc:sldChg chg="addSp modSp new mod ord">
        <pc:chgData name="samantha essono mañana" userId="aa7aa010e5804baa" providerId="LiveId" clId="{49FC0FCB-06C4-4DA9-9423-5B55E4F1E9AB}" dt="2026-08-13T12:30:08.096" v="4138"/>
        <pc:sldMkLst>
          <pc:docMk/>
          <pc:sldMk cId="2483467132" sldId="276"/>
        </pc:sldMkLst>
        <pc:spChg chg="mod">
          <ac:chgData name="samantha essono mañana" userId="aa7aa010e5804baa" providerId="LiveId" clId="{49FC0FCB-06C4-4DA9-9423-5B55E4F1E9AB}" dt="2026-08-13T07:50:31.937" v="2430" actId="20577"/>
          <ac:spMkLst>
            <pc:docMk/>
            <pc:sldMk cId="2483467132" sldId="276"/>
            <ac:spMk id="2" creationId="{751EE6B5-016C-ABDA-D05C-03CAD865DB91}"/>
          </ac:spMkLst>
        </pc:spChg>
        <pc:spChg chg="mod">
          <ac:chgData name="samantha essono mañana" userId="aa7aa010e5804baa" providerId="LiveId" clId="{49FC0FCB-06C4-4DA9-9423-5B55E4F1E9AB}" dt="2026-08-13T08:54:38.229" v="4064" actId="20577"/>
          <ac:spMkLst>
            <pc:docMk/>
            <pc:sldMk cId="2483467132" sldId="276"/>
            <ac:spMk id="3" creationId="{1D148612-33F8-6FEB-FC83-FBEEDCBD2B9B}"/>
          </ac:spMkLst>
        </pc:spChg>
        <pc:picChg chg="add mod">
          <ac:chgData name="samantha essono mañana" userId="aa7aa010e5804baa" providerId="LiveId" clId="{49FC0FCB-06C4-4DA9-9423-5B55E4F1E9AB}" dt="2026-08-13T12:30:08.096" v="4138"/>
          <ac:picMkLst>
            <pc:docMk/>
            <pc:sldMk cId="2483467132" sldId="276"/>
            <ac:picMk id="5" creationId="{FCBF7521-29A2-568A-5C6D-9282F53A2752}"/>
          </ac:picMkLst>
        </pc:picChg>
      </pc:sldChg>
      <pc:sldChg chg="addSp modSp new mod ord setBg">
        <pc:chgData name="samantha essono mañana" userId="aa7aa010e5804baa" providerId="LiveId" clId="{49FC0FCB-06C4-4DA9-9423-5B55E4F1E9AB}" dt="2026-08-13T12:30:08.096" v="4138"/>
        <pc:sldMkLst>
          <pc:docMk/>
          <pc:sldMk cId="209057436" sldId="277"/>
        </pc:sldMkLst>
        <pc:spChg chg="mod">
          <ac:chgData name="samantha essono mañana" userId="aa7aa010e5804baa" providerId="LiveId" clId="{49FC0FCB-06C4-4DA9-9423-5B55E4F1E9AB}" dt="2026-08-13T08:35:02.580" v="3979" actId="26606"/>
          <ac:spMkLst>
            <pc:docMk/>
            <pc:sldMk cId="209057436" sldId="277"/>
            <ac:spMk id="2" creationId="{15319C3D-1B6F-01C4-759B-4D8CB13EF321}"/>
          </ac:spMkLst>
        </pc:spChg>
        <pc:spChg chg="mod">
          <ac:chgData name="samantha essono mañana" userId="aa7aa010e5804baa" providerId="LiveId" clId="{49FC0FCB-06C4-4DA9-9423-5B55E4F1E9AB}" dt="2026-08-13T08:56:52.725" v="4103" actId="20577"/>
          <ac:spMkLst>
            <pc:docMk/>
            <pc:sldMk cId="209057436" sldId="277"/>
            <ac:spMk id="3" creationId="{49E29949-F5AE-FD75-96A6-ACC7E05E3A21}"/>
          </ac:spMkLst>
        </pc:spChg>
        <pc:spChg chg="add">
          <ac:chgData name="samantha essono mañana" userId="aa7aa010e5804baa" providerId="LiveId" clId="{49FC0FCB-06C4-4DA9-9423-5B55E4F1E9AB}" dt="2026-08-13T08:35:02.580" v="3979" actId="26606"/>
          <ac:spMkLst>
            <pc:docMk/>
            <pc:sldMk cId="209057436" sldId="277"/>
            <ac:spMk id="8" creationId="{0B0685DC-0CEE-482C-8A89-7A85EECA3D93}"/>
          </ac:spMkLst>
        </pc:spChg>
        <pc:spChg chg="add">
          <ac:chgData name="samantha essono mañana" userId="aa7aa010e5804baa" providerId="LiveId" clId="{49FC0FCB-06C4-4DA9-9423-5B55E4F1E9AB}" dt="2026-08-13T08:35:02.580" v="3979" actId="26606"/>
          <ac:spMkLst>
            <pc:docMk/>
            <pc:sldMk cId="209057436" sldId="277"/>
            <ac:spMk id="10" creationId="{A31628A5-06CF-426B-948A-59ED234C9D1A}"/>
          </ac:spMkLst>
        </pc:spChg>
        <pc:picChg chg="add mod">
          <ac:chgData name="samantha essono mañana" userId="aa7aa010e5804baa" providerId="LiveId" clId="{49FC0FCB-06C4-4DA9-9423-5B55E4F1E9AB}" dt="2026-08-13T12:30:08.096" v="4138"/>
          <ac:picMkLst>
            <pc:docMk/>
            <pc:sldMk cId="209057436" sldId="277"/>
            <ac:picMk id="5" creationId="{F31C941D-1311-3435-F5C5-A9C0A07DE89F}"/>
          </ac:picMkLst>
        </pc:picChg>
        <pc:cxnChg chg="add">
          <ac:chgData name="samantha essono mañana" userId="aa7aa010e5804baa" providerId="LiveId" clId="{49FC0FCB-06C4-4DA9-9423-5B55E4F1E9AB}" dt="2026-08-13T08:35:02.580" v="3979" actId="26606"/>
          <ac:cxnSpMkLst>
            <pc:docMk/>
            <pc:sldMk cId="209057436" sldId="277"/>
            <ac:cxnSpMk id="12" creationId="{2D902729-F83B-46AA-B572-057BD32A6991}"/>
          </ac:cxnSpMkLst>
        </pc:cxnChg>
      </pc:sldChg>
      <pc:sldChg chg="addSp modSp new mod ord setBg">
        <pc:chgData name="samantha essono mañana" userId="aa7aa010e5804baa" providerId="LiveId" clId="{49FC0FCB-06C4-4DA9-9423-5B55E4F1E9AB}" dt="2026-08-13T12:30:08.096" v="4138"/>
        <pc:sldMkLst>
          <pc:docMk/>
          <pc:sldMk cId="3213600960" sldId="278"/>
        </pc:sldMkLst>
        <pc:spChg chg="mod">
          <ac:chgData name="samantha essono mañana" userId="aa7aa010e5804baa" providerId="LiveId" clId="{49FC0FCB-06C4-4DA9-9423-5B55E4F1E9AB}" dt="2026-08-13T08:55:30.534" v="4077" actId="1076"/>
          <ac:spMkLst>
            <pc:docMk/>
            <pc:sldMk cId="3213600960" sldId="278"/>
            <ac:spMk id="2" creationId="{34F96C7F-4875-AB8F-88BB-97C92BE440C3}"/>
          </ac:spMkLst>
        </pc:spChg>
        <pc:spChg chg="mod">
          <ac:chgData name="samantha essono mañana" userId="aa7aa010e5804baa" providerId="LiveId" clId="{49FC0FCB-06C4-4DA9-9423-5B55E4F1E9AB}" dt="2026-08-13T08:56:08.963" v="4083" actId="255"/>
          <ac:spMkLst>
            <pc:docMk/>
            <pc:sldMk cId="3213600960" sldId="278"/>
            <ac:spMk id="3" creationId="{033D96CF-D081-F560-79C5-EA5FBC1AD6C0}"/>
          </ac:spMkLst>
        </pc:spChg>
        <pc:spChg chg="add">
          <ac:chgData name="samantha essono mañana" userId="aa7aa010e5804baa" providerId="LiveId" clId="{49FC0FCB-06C4-4DA9-9423-5B55E4F1E9AB}" dt="2026-08-13T08:35:15.454" v="3980" actId="26606"/>
          <ac:spMkLst>
            <pc:docMk/>
            <pc:sldMk cId="3213600960" sldId="278"/>
            <ac:spMk id="9" creationId="{AFC5700F-7321-4B30-B1DC-BC4F2165BB51}"/>
          </ac:spMkLst>
        </pc:spChg>
        <pc:spChg chg="add">
          <ac:chgData name="samantha essono mañana" userId="aa7aa010e5804baa" providerId="LiveId" clId="{49FC0FCB-06C4-4DA9-9423-5B55E4F1E9AB}" dt="2026-08-13T08:35:15.454" v="3980" actId="26606"/>
          <ac:spMkLst>
            <pc:docMk/>
            <pc:sldMk cId="3213600960" sldId="278"/>
            <ac:spMk id="11" creationId="{8F50300C-C744-4948-BE34-534215C7469B}"/>
          </ac:spMkLst>
        </pc:spChg>
        <pc:spChg chg="add">
          <ac:chgData name="samantha essono mañana" userId="aa7aa010e5804baa" providerId="LiveId" clId="{49FC0FCB-06C4-4DA9-9423-5B55E4F1E9AB}" dt="2026-08-13T08:35:15.454" v="3980" actId="26606"/>
          <ac:spMkLst>
            <pc:docMk/>
            <pc:sldMk cId="3213600960" sldId="278"/>
            <ac:spMk id="41" creationId="{6CA72FCB-DBCC-435A-838B-682978F4791B}"/>
          </ac:spMkLst>
        </pc:spChg>
        <pc:grpChg chg="add">
          <ac:chgData name="samantha essono mañana" userId="aa7aa010e5804baa" providerId="LiveId" clId="{49FC0FCB-06C4-4DA9-9423-5B55E4F1E9AB}" dt="2026-08-13T08:35:15.454" v="3980" actId="26606"/>
          <ac:grpSpMkLst>
            <pc:docMk/>
            <pc:sldMk cId="3213600960" sldId="278"/>
            <ac:grpSpMk id="13" creationId="{3EF50F21-ED59-4E25-B7BC-73AD45B39542}"/>
          </ac:grpSpMkLst>
        </pc:grpChg>
        <pc:grpChg chg="add">
          <ac:chgData name="samantha essono mañana" userId="aa7aa010e5804baa" providerId="LiveId" clId="{49FC0FCB-06C4-4DA9-9423-5B55E4F1E9AB}" dt="2026-08-13T08:35:15.454" v="3980" actId="26606"/>
          <ac:grpSpMkLst>
            <pc:docMk/>
            <pc:sldMk cId="3213600960" sldId="278"/>
            <ac:grpSpMk id="27" creationId="{672F9DC4-C2C4-43CF-9C2C-2EE1826F77A2}"/>
          </ac:grpSpMkLst>
        </pc:grpChg>
        <pc:picChg chg="add">
          <ac:chgData name="samantha essono mañana" userId="aa7aa010e5804baa" providerId="LiveId" clId="{49FC0FCB-06C4-4DA9-9423-5B55E4F1E9AB}" dt="2026-08-13T08:35:15.454" v="3980" actId="26606"/>
          <ac:picMkLst>
            <pc:docMk/>
            <pc:sldMk cId="3213600960" sldId="278"/>
            <ac:picMk id="5" creationId="{FFECA0CB-0602-EFEB-E927-4E0FB8DA8A85}"/>
          </ac:picMkLst>
        </pc:picChg>
        <pc:picChg chg="add mod">
          <ac:chgData name="samantha essono mañana" userId="aa7aa010e5804baa" providerId="LiveId" clId="{49FC0FCB-06C4-4DA9-9423-5B55E4F1E9AB}" dt="2026-08-13T12:30:08.096" v="4138"/>
          <ac:picMkLst>
            <pc:docMk/>
            <pc:sldMk cId="3213600960" sldId="278"/>
            <ac:picMk id="6" creationId="{45E126B6-AD03-B771-8FF5-A63DF3706D15}"/>
          </ac:picMkLst>
        </pc:picChg>
      </pc:sldChg>
      <pc:sldChg chg="addSp modSp new mod">
        <pc:chgData name="samantha essono mañana" userId="aa7aa010e5804baa" providerId="LiveId" clId="{49FC0FCB-06C4-4DA9-9423-5B55E4F1E9AB}" dt="2026-08-13T12:30:08.096" v="4138"/>
        <pc:sldMkLst>
          <pc:docMk/>
          <pc:sldMk cId="2038839307" sldId="279"/>
        </pc:sldMkLst>
        <pc:spChg chg="mod">
          <ac:chgData name="samantha essono mañana" userId="aa7aa010e5804baa" providerId="LiveId" clId="{49FC0FCB-06C4-4DA9-9423-5B55E4F1E9AB}" dt="2026-08-13T08:25:45.120" v="3586" actId="20577"/>
          <ac:spMkLst>
            <pc:docMk/>
            <pc:sldMk cId="2038839307" sldId="279"/>
            <ac:spMk id="2" creationId="{A6DC119C-5EE4-0075-AF00-84B0A2D25CEB}"/>
          </ac:spMkLst>
        </pc:spChg>
        <pc:spChg chg="mod">
          <ac:chgData name="samantha essono mañana" userId="aa7aa010e5804baa" providerId="LiveId" clId="{49FC0FCB-06C4-4DA9-9423-5B55E4F1E9AB}" dt="2026-08-13T08:56:35.884" v="4094" actId="20577"/>
          <ac:spMkLst>
            <pc:docMk/>
            <pc:sldMk cId="2038839307" sldId="279"/>
            <ac:spMk id="3" creationId="{EDCD060E-FEDA-41DB-4335-595F7C7EF8EA}"/>
          </ac:spMkLst>
        </pc:spChg>
        <pc:picChg chg="add mod">
          <ac:chgData name="samantha essono mañana" userId="aa7aa010e5804baa" providerId="LiveId" clId="{49FC0FCB-06C4-4DA9-9423-5B55E4F1E9AB}" dt="2026-08-13T12:30:08.096" v="4138"/>
          <ac:picMkLst>
            <pc:docMk/>
            <pc:sldMk cId="2038839307" sldId="279"/>
            <ac:picMk id="5" creationId="{051FFB6C-90E6-FADF-C8FB-E4C84C95F854}"/>
          </ac:picMkLst>
        </pc:picChg>
      </pc:sldChg>
      <pc:sldChg chg="addSp modSp new mod">
        <pc:chgData name="samantha essono mañana" userId="aa7aa010e5804baa" providerId="LiveId" clId="{49FC0FCB-06C4-4DA9-9423-5B55E4F1E9AB}" dt="2026-08-13T12:30:08.096" v="4138"/>
        <pc:sldMkLst>
          <pc:docMk/>
          <pc:sldMk cId="3538842852" sldId="280"/>
        </pc:sldMkLst>
        <pc:spChg chg="mod">
          <ac:chgData name="samantha essono mañana" userId="aa7aa010e5804baa" providerId="LiveId" clId="{49FC0FCB-06C4-4DA9-9423-5B55E4F1E9AB}" dt="2026-08-13T09:01:50.552" v="4114" actId="14100"/>
          <ac:spMkLst>
            <pc:docMk/>
            <pc:sldMk cId="3538842852" sldId="280"/>
            <ac:spMk id="2" creationId="{D568A332-F24E-AC97-277F-36BE87411F7B}"/>
          </ac:spMkLst>
        </pc:spChg>
        <pc:spChg chg="mod">
          <ac:chgData name="samantha essono mañana" userId="aa7aa010e5804baa" providerId="LiveId" clId="{49FC0FCB-06C4-4DA9-9423-5B55E4F1E9AB}" dt="2026-08-13T09:05:05.143" v="4137" actId="1076"/>
          <ac:spMkLst>
            <pc:docMk/>
            <pc:sldMk cId="3538842852" sldId="280"/>
            <ac:spMk id="3" creationId="{B9785B3B-2459-C2F5-2678-01F598264E15}"/>
          </ac:spMkLst>
        </pc:spChg>
        <pc:picChg chg="add mod">
          <ac:chgData name="samantha essono mañana" userId="aa7aa010e5804baa" providerId="LiveId" clId="{49FC0FCB-06C4-4DA9-9423-5B55E4F1E9AB}" dt="2026-08-13T12:30:08.096" v="4138"/>
          <ac:picMkLst>
            <pc:docMk/>
            <pc:sldMk cId="3538842852" sldId="280"/>
            <ac:picMk id="5" creationId="{5A34A1EE-E841-CE71-92A5-7C7974A3F54E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4503D04-C97E-4622-AE07-D0307CB3B4CA}" type="doc">
      <dgm:prSet loTypeId="urn:microsoft.com/office/officeart/2005/8/layout/cycle3" loCatId="cycle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AC263CB-8256-4B03-92FE-1622698FB3E9}">
      <dgm:prSet/>
      <dgm:spPr/>
      <dgm:t>
        <a:bodyPr anchor="ctr"/>
        <a:lstStyle/>
        <a:p>
          <a:r>
            <a:rPr lang="en-US" b="0" dirty="0"/>
            <a:t>58 YEARS</a:t>
          </a:r>
        </a:p>
      </dgm:t>
    </dgm:pt>
    <dgm:pt modelId="{0BEED663-FC38-4EAD-940F-4C475D2C87DB}" type="parTrans" cxnId="{C5E94186-9CB6-4C42-92B3-C546CC53A7B9}">
      <dgm:prSet/>
      <dgm:spPr/>
      <dgm:t>
        <a:bodyPr/>
        <a:lstStyle/>
        <a:p>
          <a:endParaRPr lang="en-US" sz="700"/>
        </a:p>
      </dgm:t>
    </dgm:pt>
    <dgm:pt modelId="{808B76D0-8EC7-469A-93AC-7A6017188A9D}" type="sibTrans" cxnId="{C5E94186-9CB6-4C42-92B3-C546CC53A7B9}">
      <dgm:prSet phldrT="1"/>
      <dgm:spPr/>
      <dgm:t>
        <a:bodyPr/>
        <a:lstStyle/>
        <a:p>
          <a:endParaRPr lang="en-US"/>
        </a:p>
      </dgm:t>
    </dgm:pt>
    <dgm:pt modelId="{4E8D2E69-0173-4BD3-B96A-7A9C5DD12B47}">
      <dgm:prSet/>
      <dgm:spPr/>
      <dgm:t>
        <a:bodyPr anchor="ctr"/>
        <a:lstStyle/>
        <a:p>
          <a:r>
            <a:rPr lang="en-US" dirty="0"/>
            <a:t>MALE</a:t>
          </a:r>
        </a:p>
      </dgm:t>
    </dgm:pt>
    <dgm:pt modelId="{B954BF22-E3B3-4A1C-802E-590228BE2D9C}" type="parTrans" cxnId="{0F866C41-EB5F-47BD-A2CD-A58671F15B67}">
      <dgm:prSet/>
      <dgm:spPr/>
      <dgm:t>
        <a:bodyPr/>
        <a:lstStyle/>
        <a:p>
          <a:endParaRPr lang="en-US" sz="700"/>
        </a:p>
      </dgm:t>
    </dgm:pt>
    <dgm:pt modelId="{FEF1E80E-8A9E-4B0A-817C-2A4CFDCF3FB2}" type="sibTrans" cxnId="{0F866C41-EB5F-47BD-A2CD-A58671F15B67}">
      <dgm:prSet phldrT="2"/>
      <dgm:spPr/>
      <dgm:t>
        <a:bodyPr/>
        <a:lstStyle/>
        <a:p>
          <a:endParaRPr lang="en-US"/>
        </a:p>
      </dgm:t>
    </dgm:pt>
    <dgm:pt modelId="{93A6A030-ABAB-4EFA-B539-0FDB3E07C1EF}">
      <dgm:prSet/>
      <dgm:spPr/>
      <dgm:t>
        <a:bodyPr anchor="ctr"/>
        <a:lstStyle/>
        <a:p>
          <a:r>
            <a:rPr lang="en-US" dirty="0"/>
            <a:t>TWO CHEST INFECTIONS IN THE PREVIOUS YEAR</a:t>
          </a:r>
        </a:p>
      </dgm:t>
    </dgm:pt>
    <dgm:pt modelId="{3D674B97-6DC6-4A12-85BA-0976D3064237}" type="parTrans" cxnId="{4B40C8DC-6B57-4F5B-8440-7241C649700B}">
      <dgm:prSet/>
      <dgm:spPr/>
      <dgm:t>
        <a:bodyPr/>
        <a:lstStyle/>
        <a:p>
          <a:endParaRPr lang="en-US" sz="700"/>
        </a:p>
      </dgm:t>
    </dgm:pt>
    <dgm:pt modelId="{BFE0749E-E343-4A6F-BD09-2810EE6B4BD7}" type="sibTrans" cxnId="{4B40C8DC-6B57-4F5B-8440-7241C649700B}">
      <dgm:prSet phldrT="3"/>
      <dgm:spPr/>
      <dgm:t>
        <a:bodyPr/>
        <a:lstStyle/>
        <a:p>
          <a:endParaRPr lang="en-US"/>
        </a:p>
      </dgm:t>
    </dgm:pt>
    <dgm:pt modelId="{29A2A1EE-77CA-44C8-88BD-5877FFA37927}">
      <dgm:prSet/>
      <dgm:spPr/>
      <dgm:t>
        <a:bodyPr anchor="ctr"/>
        <a:lstStyle/>
        <a:p>
          <a:r>
            <a:rPr lang="en-US"/>
            <a:t>CONSTRUCTION WORKER</a:t>
          </a:r>
          <a:endParaRPr lang="en-US" dirty="0"/>
        </a:p>
      </dgm:t>
    </dgm:pt>
    <dgm:pt modelId="{6611EC52-896D-44AE-AD1D-3998D4559DE1}" type="parTrans" cxnId="{C4531AEB-2E19-4FBE-A677-CD29794D3892}">
      <dgm:prSet/>
      <dgm:spPr/>
      <dgm:t>
        <a:bodyPr/>
        <a:lstStyle/>
        <a:p>
          <a:endParaRPr lang="en-GB"/>
        </a:p>
      </dgm:t>
    </dgm:pt>
    <dgm:pt modelId="{C7D9473C-E136-4F79-960C-D770D9D4C097}" type="sibTrans" cxnId="{C4531AEB-2E19-4FBE-A677-CD29794D3892}">
      <dgm:prSet/>
      <dgm:spPr/>
      <dgm:t>
        <a:bodyPr/>
        <a:lstStyle/>
        <a:p>
          <a:endParaRPr lang="en-GB"/>
        </a:p>
      </dgm:t>
    </dgm:pt>
    <dgm:pt modelId="{40EB402D-88D5-430C-B0CA-6788F3E86251}">
      <dgm:prSet/>
      <dgm:spPr/>
      <dgm:t>
        <a:bodyPr anchor="ctr"/>
        <a:lstStyle/>
        <a:p>
          <a:r>
            <a:rPr lang="en-US"/>
            <a:t>LIVES ALONE</a:t>
          </a:r>
          <a:endParaRPr lang="en-US" dirty="0"/>
        </a:p>
      </dgm:t>
    </dgm:pt>
    <dgm:pt modelId="{656178A3-60E8-4A43-89DD-9B6C12E38881}" type="parTrans" cxnId="{339B10EE-A7CC-4EE3-8D40-846D9FE3E86D}">
      <dgm:prSet/>
      <dgm:spPr/>
      <dgm:t>
        <a:bodyPr/>
        <a:lstStyle/>
        <a:p>
          <a:endParaRPr lang="en-GB"/>
        </a:p>
      </dgm:t>
    </dgm:pt>
    <dgm:pt modelId="{24B6F9F4-3C18-4755-8C09-977ED4416205}" type="sibTrans" cxnId="{339B10EE-A7CC-4EE3-8D40-846D9FE3E86D}">
      <dgm:prSet/>
      <dgm:spPr/>
      <dgm:t>
        <a:bodyPr/>
        <a:lstStyle/>
        <a:p>
          <a:endParaRPr lang="en-GB"/>
        </a:p>
      </dgm:t>
    </dgm:pt>
    <dgm:pt modelId="{6B518576-F0B5-461D-ADBB-5CF86E71C345}">
      <dgm:prSet/>
      <dgm:spPr/>
      <dgm:t>
        <a:bodyPr anchor="ctr"/>
        <a:lstStyle/>
        <a:p>
          <a:r>
            <a:rPr lang="en-US" dirty="0"/>
            <a:t>20 CIGARETTES PER DAY FOR 30 YEARS</a:t>
          </a:r>
        </a:p>
      </dgm:t>
    </dgm:pt>
    <dgm:pt modelId="{6888A52B-BB53-4271-B533-55BDCB848A52}" type="parTrans" cxnId="{A40719CC-0D3E-4514-AE59-015384EB2E6C}">
      <dgm:prSet/>
      <dgm:spPr/>
      <dgm:t>
        <a:bodyPr/>
        <a:lstStyle/>
        <a:p>
          <a:endParaRPr lang="en-GB"/>
        </a:p>
      </dgm:t>
    </dgm:pt>
    <dgm:pt modelId="{E804B1A4-621D-4139-AE9B-34A542F97023}" type="sibTrans" cxnId="{A40719CC-0D3E-4514-AE59-015384EB2E6C}">
      <dgm:prSet/>
      <dgm:spPr/>
      <dgm:t>
        <a:bodyPr/>
        <a:lstStyle/>
        <a:p>
          <a:endParaRPr lang="en-GB"/>
        </a:p>
      </dgm:t>
    </dgm:pt>
    <dgm:pt modelId="{89CC3B3B-4031-48F2-9C14-E7203AC646C2}">
      <dgm:prSet/>
      <dgm:spPr/>
      <dgm:t>
        <a:bodyPr anchor="ctr"/>
        <a:lstStyle/>
        <a:p>
          <a:r>
            <a:rPr lang="en-US" dirty="0"/>
            <a:t>DIAGNOSED WITH COPD</a:t>
          </a:r>
        </a:p>
      </dgm:t>
    </dgm:pt>
    <dgm:pt modelId="{A16A55CB-B07F-4CF2-9C9F-88F698DF6F86}" type="parTrans" cxnId="{55F641CB-67EA-487B-9331-DF2ABBEF9B8B}">
      <dgm:prSet/>
      <dgm:spPr/>
      <dgm:t>
        <a:bodyPr/>
        <a:lstStyle/>
        <a:p>
          <a:endParaRPr lang="en-GB"/>
        </a:p>
      </dgm:t>
    </dgm:pt>
    <dgm:pt modelId="{182F1BE0-457D-4C54-8049-8AE9B00B03CC}" type="sibTrans" cxnId="{55F641CB-67EA-487B-9331-DF2ABBEF9B8B}">
      <dgm:prSet/>
      <dgm:spPr/>
      <dgm:t>
        <a:bodyPr/>
        <a:lstStyle/>
        <a:p>
          <a:endParaRPr lang="en-GB"/>
        </a:p>
      </dgm:t>
    </dgm:pt>
    <dgm:pt modelId="{9E8F227C-8187-45DA-9B55-B5AA219B42BC}">
      <dgm:prSet/>
      <dgm:spPr/>
      <dgm:t>
        <a:bodyPr anchor="ctr"/>
        <a:lstStyle/>
        <a:p>
          <a:r>
            <a:rPr lang="en-US" dirty="0"/>
            <a:t>BREATHLESSNESS,PERSISTENT COUGH AND </a:t>
          </a:r>
          <a:r>
            <a:rPr lang="en-US"/>
            <a:t>SPUTUM PRODUCTION</a:t>
          </a:r>
          <a:endParaRPr lang="en-US" dirty="0"/>
        </a:p>
      </dgm:t>
    </dgm:pt>
    <dgm:pt modelId="{A2B15C8B-C84E-4217-BEE7-F91AA546BDAD}" type="parTrans" cxnId="{B44292AB-6B11-41D9-9B0E-06D7F1B70E7B}">
      <dgm:prSet/>
      <dgm:spPr/>
      <dgm:t>
        <a:bodyPr/>
        <a:lstStyle/>
        <a:p>
          <a:endParaRPr lang="en-GB"/>
        </a:p>
      </dgm:t>
    </dgm:pt>
    <dgm:pt modelId="{8827C8A6-31C4-4A05-9602-8E18CEDFA7FF}" type="sibTrans" cxnId="{B44292AB-6B11-41D9-9B0E-06D7F1B70E7B}">
      <dgm:prSet/>
      <dgm:spPr/>
      <dgm:t>
        <a:bodyPr/>
        <a:lstStyle/>
        <a:p>
          <a:endParaRPr lang="en-GB"/>
        </a:p>
      </dgm:t>
    </dgm:pt>
    <dgm:pt modelId="{5E259713-2710-4249-A6FC-FE8C337A62CE}" type="pres">
      <dgm:prSet presAssocID="{D4503D04-C97E-4622-AE07-D0307CB3B4CA}" presName="Name0" presStyleCnt="0">
        <dgm:presLayoutVars>
          <dgm:dir/>
          <dgm:resizeHandles val="exact"/>
        </dgm:presLayoutVars>
      </dgm:prSet>
      <dgm:spPr/>
    </dgm:pt>
    <dgm:pt modelId="{6285D354-60A3-445F-B979-70AE2379CE0F}" type="pres">
      <dgm:prSet presAssocID="{D4503D04-C97E-4622-AE07-D0307CB3B4CA}" presName="cycle" presStyleCnt="0"/>
      <dgm:spPr/>
    </dgm:pt>
    <dgm:pt modelId="{F81C658B-9473-4934-88A2-88750CC45C26}" type="pres">
      <dgm:prSet presAssocID="{AAC263CB-8256-4B03-92FE-1622698FB3E9}" presName="nodeFirstNode" presStyleLbl="node1" presStyleIdx="0" presStyleCnt="8">
        <dgm:presLayoutVars>
          <dgm:bulletEnabled val="1"/>
        </dgm:presLayoutVars>
      </dgm:prSet>
      <dgm:spPr/>
    </dgm:pt>
    <dgm:pt modelId="{6433DFBE-F11D-4202-9093-D996B7D35BEF}" type="pres">
      <dgm:prSet presAssocID="{808B76D0-8EC7-469A-93AC-7A6017188A9D}" presName="sibTransFirstNode" presStyleLbl="bgShp" presStyleIdx="0" presStyleCnt="1"/>
      <dgm:spPr/>
    </dgm:pt>
    <dgm:pt modelId="{3EAA29AD-7741-4707-AAD2-7F03729E26CD}" type="pres">
      <dgm:prSet presAssocID="{4E8D2E69-0173-4BD3-B96A-7A9C5DD12B47}" presName="nodeFollowingNodes" presStyleLbl="node1" presStyleIdx="1" presStyleCnt="8">
        <dgm:presLayoutVars>
          <dgm:bulletEnabled val="1"/>
        </dgm:presLayoutVars>
      </dgm:prSet>
      <dgm:spPr/>
    </dgm:pt>
    <dgm:pt modelId="{28F1C8B3-6B59-4A47-8A6F-76F99489A371}" type="pres">
      <dgm:prSet presAssocID="{29A2A1EE-77CA-44C8-88BD-5877FFA37927}" presName="nodeFollowingNodes" presStyleLbl="node1" presStyleIdx="2" presStyleCnt="8">
        <dgm:presLayoutVars>
          <dgm:bulletEnabled val="1"/>
        </dgm:presLayoutVars>
      </dgm:prSet>
      <dgm:spPr/>
    </dgm:pt>
    <dgm:pt modelId="{DF359EEA-7CFA-464D-B90F-BBE005B928D2}" type="pres">
      <dgm:prSet presAssocID="{40EB402D-88D5-430C-B0CA-6788F3E86251}" presName="nodeFollowingNodes" presStyleLbl="node1" presStyleIdx="3" presStyleCnt="8" custRadScaleRad="100640" custRadScaleInc="-982">
        <dgm:presLayoutVars>
          <dgm:bulletEnabled val="1"/>
        </dgm:presLayoutVars>
      </dgm:prSet>
      <dgm:spPr/>
    </dgm:pt>
    <dgm:pt modelId="{71251EC5-D0B9-4850-9A53-2B2783922792}" type="pres">
      <dgm:prSet presAssocID="{6B518576-F0B5-461D-ADBB-5CF86E71C345}" presName="nodeFollowingNodes" presStyleLbl="node1" presStyleIdx="4" presStyleCnt="8">
        <dgm:presLayoutVars>
          <dgm:bulletEnabled val="1"/>
        </dgm:presLayoutVars>
      </dgm:prSet>
      <dgm:spPr/>
    </dgm:pt>
    <dgm:pt modelId="{4D81E8BD-FAD7-46CF-9AE5-E3BBB9D29E2E}" type="pres">
      <dgm:prSet presAssocID="{89CC3B3B-4031-48F2-9C14-E7203AC646C2}" presName="nodeFollowingNodes" presStyleLbl="node1" presStyleIdx="5" presStyleCnt="8">
        <dgm:presLayoutVars>
          <dgm:bulletEnabled val="1"/>
        </dgm:presLayoutVars>
      </dgm:prSet>
      <dgm:spPr/>
    </dgm:pt>
    <dgm:pt modelId="{C05070C4-C152-45B4-908E-1A7F27E75C9E}" type="pres">
      <dgm:prSet presAssocID="{9E8F227C-8187-45DA-9B55-B5AA219B42BC}" presName="nodeFollowingNodes" presStyleLbl="node1" presStyleIdx="6" presStyleCnt="8">
        <dgm:presLayoutVars>
          <dgm:bulletEnabled val="1"/>
        </dgm:presLayoutVars>
      </dgm:prSet>
      <dgm:spPr/>
    </dgm:pt>
    <dgm:pt modelId="{6CB14154-26E1-4A44-B256-68EAF6DA7949}" type="pres">
      <dgm:prSet presAssocID="{93A6A030-ABAB-4EFA-B539-0FDB3E07C1EF}" presName="nodeFollowingNodes" presStyleLbl="node1" presStyleIdx="7" presStyleCnt="8">
        <dgm:presLayoutVars>
          <dgm:bulletEnabled val="1"/>
        </dgm:presLayoutVars>
      </dgm:prSet>
      <dgm:spPr/>
    </dgm:pt>
  </dgm:ptLst>
  <dgm:cxnLst>
    <dgm:cxn modelId="{A3577908-256E-485F-8FEC-BB7A7D4E1E6C}" type="presOf" srcId="{4E8D2E69-0173-4BD3-B96A-7A9C5DD12B47}" destId="{3EAA29AD-7741-4707-AAD2-7F03729E26CD}" srcOrd="0" destOrd="0" presId="urn:microsoft.com/office/officeart/2005/8/layout/cycle3"/>
    <dgm:cxn modelId="{BD1FFE08-2571-4D65-8B04-F4ACE50492FE}" type="presOf" srcId="{AAC263CB-8256-4B03-92FE-1622698FB3E9}" destId="{F81C658B-9473-4934-88A2-88750CC45C26}" srcOrd="0" destOrd="0" presId="urn:microsoft.com/office/officeart/2005/8/layout/cycle3"/>
    <dgm:cxn modelId="{A1A8CB0C-7607-4144-BCA5-7DCA207F82B2}" type="presOf" srcId="{93A6A030-ABAB-4EFA-B539-0FDB3E07C1EF}" destId="{6CB14154-26E1-4A44-B256-68EAF6DA7949}" srcOrd="0" destOrd="0" presId="urn:microsoft.com/office/officeart/2005/8/layout/cycle3"/>
    <dgm:cxn modelId="{ED5EF32C-27E3-4718-927C-30C057A2E484}" type="presOf" srcId="{6B518576-F0B5-461D-ADBB-5CF86E71C345}" destId="{71251EC5-D0B9-4850-9A53-2B2783922792}" srcOrd="0" destOrd="0" presId="urn:microsoft.com/office/officeart/2005/8/layout/cycle3"/>
    <dgm:cxn modelId="{0F866C41-EB5F-47BD-A2CD-A58671F15B67}" srcId="{D4503D04-C97E-4622-AE07-D0307CB3B4CA}" destId="{4E8D2E69-0173-4BD3-B96A-7A9C5DD12B47}" srcOrd="1" destOrd="0" parTransId="{B954BF22-E3B3-4A1C-802E-590228BE2D9C}" sibTransId="{FEF1E80E-8A9E-4B0A-817C-2A4CFDCF3FB2}"/>
    <dgm:cxn modelId="{D686D477-A040-4B27-9E78-901565AE6400}" type="presOf" srcId="{89CC3B3B-4031-48F2-9C14-E7203AC646C2}" destId="{4D81E8BD-FAD7-46CF-9AE5-E3BBB9D29E2E}" srcOrd="0" destOrd="0" presId="urn:microsoft.com/office/officeart/2005/8/layout/cycle3"/>
    <dgm:cxn modelId="{BFA9D780-4E12-4A08-9C56-982F890A3F8A}" type="presOf" srcId="{40EB402D-88D5-430C-B0CA-6788F3E86251}" destId="{DF359EEA-7CFA-464D-B90F-BBE005B928D2}" srcOrd="0" destOrd="0" presId="urn:microsoft.com/office/officeart/2005/8/layout/cycle3"/>
    <dgm:cxn modelId="{C5E94186-9CB6-4C42-92B3-C546CC53A7B9}" srcId="{D4503D04-C97E-4622-AE07-D0307CB3B4CA}" destId="{AAC263CB-8256-4B03-92FE-1622698FB3E9}" srcOrd="0" destOrd="0" parTransId="{0BEED663-FC38-4EAD-940F-4C475D2C87DB}" sibTransId="{808B76D0-8EC7-469A-93AC-7A6017188A9D}"/>
    <dgm:cxn modelId="{ED8C4999-13A6-42EA-8CE7-B6DC4A507F87}" type="presOf" srcId="{808B76D0-8EC7-469A-93AC-7A6017188A9D}" destId="{6433DFBE-F11D-4202-9093-D996B7D35BEF}" srcOrd="0" destOrd="0" presId="urn:microsoft.com/office/officeart/2005/8/layout/cycle3"/>
    <dgm:cxn modelId="{B44292AB-6B11-41D9-9B0E-06D7F1B70E7B}" srcId="{D4503D04-C97E-4622-AE07-D0307CB3B4CA}" destId="{9E8F227C-8187-45DA-9B55-B5AA219B42BC}" srcOrd="6" destOrd="0" parTransId="{A2B15C8B-C84E-4217-BEE7-F91AA546BDAD}" sibTransId="{8827C8A6-31C4-4A05-9602-8E18CEDFA7FF}"/>
    <dgm:cxn modelId="{55F641CB-67EA-487B-9331-DF2ABBEF9B8B}" srcId="{D4503D04-C97E-4622-AE07-D0307CB3B4CA}" destId="{89CC3B3B-4031-48F2-9C14-E7203AC646C2}" srcOrd="5" destOrd="0" parTransId="{A16A55CB-B07F-4CF2-9C9F-88F698DF6F86}" sibTransId="{182F1BE0-457D-4C54-8049-8AE9B00B03CC}"/>
    <dgm:cxn modelId="{A40719CC-0D3E-4514-AE59-015384EB2E6C}" srcId="{D4503D04-C97E-4622-AE07-D0307CB3B4CA}" destId="{6B518576-F0B5-461D-ADBB-5CF86E71C345}" srcOrd="4" destOrd="0" parTransId="{6888A52B-BB53-4271-B533-55BDCB848A52}" sibTransId="{E804B1A4-621D-4139-AE9B-34A542F97023}"/>
    <dgm:cxn modelId="{4765AFCD-74E1-4749-AF4F-C8686B004418}" type="presOf" srcId="{D4503D04-C97E-4622-AE07-D0307CB3B4CA}" destId="{5E259713-2710-4249-A6FC-FE8C337A62CE}" srcOrd="0" destOrd="0" presId="urn:microsoft.com/office/officeart/2005/8/layout/cycle3"/>
    <dgm:cxn modelId="{B06A02D9-D79C-4A5B-9223-64924FBD37F1}" type="presOf" srcId="{29A2A1EE-77CA-44C8-88BD-5877FFA37927}" destId="{28F1C8B3-6B59-4A47-8A6F-76F99489A371}" srcOrd="0" destOrd="0" presId="urn:microsoft.com/office/officeart/2005/8/layout/cycle3"/>
    <dgm:cxn modelId="{4B40C8DC-6B57-4F5B-8440-7241C649700B}" srcId="{D4503D04-C97E-4622-AE07-D0307CB3B4CA}" destId="{93A6A030-ABAB-4EFA-B539-0FDB3E07C1EF}" srcOrd="7" destOrd="0" parTransId="{3D674B97-6DC6-4A12-85BA-0976D3064237}" sibTransId="{BFE0749E-E343-4A6F-BD09-2810EE6B4BD7}"/>
    <dgm:cxn modelId="{C4531AEB-2E19-4FBE-A677-CD29794D3892}" srcId="{D4503D04-C97E-4622-AE07-D0307CB3B4CA}" destId="{29A2A1EE-77CA-44C8-88BD-5877FFA37927}" srcOrd="2" destOrd="0" parTransId="{6611EC52-896D-44AE-AD1D-3998D4559DE1}" sibTransId="{C7D9473C-E136-4F79-960C-D770D9D4C097}"/>
    <dgm:cxn modelId="{339B10EE-A7CC-4EE3-8D40-846D9FE3E86D}" srcId="{D4503D04-C97E-4622-AE07-D0307CB3B4CA}" destId="{40EB402D-88D5-430C-B0CA-6788F3E86251}" srcOrd="3" destOrd="0" parTransId="{656178A3-60E8-4A43-89DD-9B6C12E38881}" sibTransId="{24B6F9F4-3C18-4755-8C09-977ED4416205}"/>
    <dgm:cxn modelId="{395835FA-FBC5-48DB-B03A-508264E9315B}" type="presOf" srcId="{9E8F227C-8187-45DA-9B55-B5AA219B42BC}" destId="{C05070C4-C152-45B4-908E-1A7F27E75C9E}" srcOrd="0" destOrd="0" presId="urn:microsoft.com/office/officeart/2005/8/layout/cycle3"/>
    <dgm:cxn modelId="{836E8EE9-759F-4177-A7AF-9D579A896E1E}" type="presParOf" srcId="{5E259713-2710-4249-A6FC-FE8C337A62CE}" destId="{6285D354-60A3-445F-B979-70AE2379CE0F}" srcOrd="0" destOrd="0" presId="urn:microsoft.com/office/officeart/2005/8/layout/cycle3"/>
    <dgm:cxn modelId="{0043F9AE-59B1-41D5-8891-67076F4F48AD}" type="presParOf" srcId="{6285D354-60A3-445F-B979-70AE2379CE0F}" destId="{F81C658B-9473-4934-88A2-88750CC45C26}" srcOrd="0" destOrd="0" presId="urn:microsoft.com/office/officeart/2005/8/layout/cycle3"/>
    <dgm:cxn modelId="{A7F99609-2D7A-4AC0-B70D-ED7AE9A45176}" type="presParOf" srcId="{6285D354-60A3-445F-B979-70AE2379CE0F}" destId="{6433DFBE-F11D-4202-9093-D996B7D35BEF}" srcOrd="1" destOrd="0" presId="urn:microsoft.com/office/officeart/2005/8/layout/cycle3"/>
    <dgm:cxn modelId="{39E86244-0BA2-4FAD-A690-B9A19DBC36AC}" type="presParOf" srcId="{6285D354-60A3-445F-B979-70AE2379CE0F}" destId="{3EAA29AD-7741-4707-AAD2-7F03729E26CD}" srcOrd="2" destOrd="0" presId="urn:microsoft.com/office/officeart/2005/8/layout/cycle3"/>
    <dgm:cxn modelId="{1F3B3515-2592-41A0-8A1D-CA00EE4817F5}" type="presParOf" srcId="{6285D354-60A3-445F-B979-70AE2379CE0F}" destId="{28F1C8B3-6B59-4A47-8A6F-76F99489A371}" srcOrd="3" destOrd="0" presId="urn:microsoft.com/office/officeart/2005/8/layout/cycle3"/>
    <dgm:cxn modelId="{F325858A-6EAA-464D-8842-DEC251D78CF2}" type="presParOf" srcId="{6285D354-60A3-445F-B979-70AE2379CE0F}" destId="{DF359EEA-7CFA-464D-B90F-BBE005B928D2}" srcOrd="4" destOrd="0" presId="urn:microsoft.com/office/officeart/2005/8/layout/cycle3"/>
    <dgm:cxn modelId="{9EE1A21A-9106-42BC-AB5E-872086588768}" type="presParOf" srcId="{6285D354-60A3-445F-B979-70AE2379CE0F}" destId="{71251EC5-D0B9-4850-9A53-2B2783922792}" srcOrd="5" destOrd="0" presId="urn:microsoft.com/office/officeart/2005/8/layout/cycle3"/>
    <dgm:cxn modelId="{83504B25-9F26-4550-8834-091F7AC333EB}" type="presParOf" srcId="{6285D354-60A3-445F-B979-70AE2379CE0F}" destId="{4D81E8BD-FAD7-46CF-9AE5-E3BBB9D29E2E}" srcOrd="6" destOrd="0" presId="urn:microsoft.com/office/officeart/2005/8/layout/cycle3"/>
    <dgm:cxn modelId="{4724A190-8A78-4EB6-946B-5F41E612FFD0}" type="presParOf" srcId="{6285D354-60A3-445F-B979-70AE2379CE0F}" destId="{C05070C4-C152-45B4-908E-1A7F27E75C9E}" srcOrd="7" destOrd="0" presId="urn:microsoft.com/office/officeart/2005/8/layout/cycle3"/>
    <dgm:cxn modelId="{0E007E45-A373-4080-9045-5DAFD8F01CB3}" type="presParOf" srcId="{6285D354-60A3-445F-B979-70AE2379CE0F}" destId="{6CB14154-26E1-4A44-B256-68EAF6DA7949}" srcOrd="8" destOrd="0" presId="urn:microsoft.com/office/officeart/2005/8/layout/cycle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89FC82F-2C99-4BBA-BA11-7013073856D6}" type="doc">
      <dgm:prSet loTypeId="urn:microsoft.com/office/officeart/2005/8/layout/vList5" loCatId="list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6891CA2C-F735-492D-915C-078843223B59}">
      <dgm:prSet/>
      <dgm:spPr/>
      <dgm:t>
        <a:bodyPr/>
        <a:lstStyle/>
        <a:p>
          <a:r>
            <a:rPr lang="en-GB" dirty="0">
              <a:solidFill>
                <a:schemeClr val="accent2"/>
              </a:solidFill>
            </a:rPr>
            <a:t>Breathing</a:t>
          </a:r>
          <a:endParaRPr lang="en-US" dirty="0">
            <a:solidFill>
              <a:schemeClr val="accent2"/>
            </a:solidFill>
          </a:endParaRPr>
        </a:p>
      </dgm:t>
    </dgm:pt>
    <dgm:pt modelId="{1F0E6224-5BBA-44D7-B729-13A403759824}" type="parTrans" cxnId="{12FA9AC4-92DA-4E23-AD1E-0EC20F48BD8C}">
      <dgm:prSet/>
      <dgm:spPr/>
      <dgm:t>
        <a:bodyPr/>
        <a:lstStyle/>
        <a:p>
          <a:endParaRPr lang="en-US"/>
        </a:p>
      </dgm:t>
    </dgm:pt>
    <dgm:pt modelId="{B8CDC5E4-9455-4E46-90B2-CE883EE126C0}" type="sibTrans" cxnId="{12FA9AC4-92DA-4E23-AD1E-0EC20F48BD8C}">
      <dgm:prSet/>
      <dgm:spPr/>
      <dgm:t>
        <a:bodyPr/>
        <a:lstStyle/>
        <a:p>
          <a:endParaRPr lang="en-US"/>
        </a:p>
      </dgm:t>
    </dgm:pt>
    <dgm:pt modelId="{77850F9F-D5A0-4124-A351-F75E3A2C55C4}">
      <dgm:prSet/>
      <dgm:spPr/>
      <dgm:t>
        <a:bodyPr/>
        <a:lstStyle/>
        <a:p>
          <a:r>
            <a:rPr lang="en-GB"/>
            <a:t>Gets out of breath easily</a:t>
          </a:r>
          <a:endParaRPr lang="en-US"/>
        </a:p>
      </dgm:t>
    </dgm:pt>
    <dgm:pt modelId="{66D1681C-EBEB-492A-8648-BE282987C9B2}" type="parTrans" cxnId="{0624D5AB-EFD1-47DD-8CA3-D2EB7A8105B5}">
      <dgm:prSet/>
      <dgm:spPr/>
      <dgm:t>
        <a:bodyPr/>
        <a:lstStyle/>
        <a:p>
          <a:endParaRPr lang="en-US"/>
        </a:p>
      </dgm:t>
    </dgm:pt>
    <dgm:pt modelId="{0E7E5329-B5B7-4BDB-A7A5-AB3AEE120145}" type="sibTrans" cxnId="{0624D5AB-EFD1-47DD-8CA3-D2EB7A8105B5}">
      <dgm:prSet/>
      <dgm:spPr/>
      <dgm:t>
        <a:bodyPr/>
        <a:lstStyle/>
        <a:p>
          <a:endParaRPr lang="en-US"/>
        </a:p>
      </dgm:t>
    </dgm:pt>
    <dgm:pt modelId="{58AB5335-6604-4DA2-93BA-C7F4419BEFD6}">
      <dgm:prSet/>
      <dgm:spPr/>
      <dgm:t>
        <a:bodyPr/>
        <a:lstStyle/>
        <a:p>
          <a:r>
            <a:rPr lang="en-GB"/>
            <a:t>Has a regular cough and produces sputum</a:t>
          </a:r>
          <a:endParaRPr lang="en-US"/>
        </a:p>
      </dgm:t>
    </dgm:pt>
    <dgm:pt modelId="{CA113FE2-5FF4-43B7-99D5-E8634BC7826A}" type="parTrans" cxnId="{81375E2E-B8AF-4300-A6D1-FCC812ABD691}">
      <dgm:prSet/>
      <dgm:spPr/>
      <dgm:t>
        <a:bodyPr/>
        <a:lstStyle/>
        <a:p>
          <a:endParaRPr lang="en-US"/>
        </a:p>
      </dgm:t>
    </dgm:pt>
    <dgm:pt modelId="{AB0B2C95-740F-43FD-81EE-FAD9C9D1933B}" type="sibTrans" cxnId="{81375E2E-B8AF-4300-A6D1-FCC812ABD691}">
      <dgm:prSet/>
      <dgm:spPr/>
      <dgm:t>
        <a:bodyPr/>
        <a:lstStyle/>
        <a:p>
          <a:endParaRPr lang="en-US"/>
        </a:p>
      </dgm:t>
    </dgm:pt>
    <dgm:pt modelId="{DADEFF35-E296-495C-9B1E-37DD5A089E24}">
      <dgm:prSet/>
      <dgm:spPr/>
      <dgm:t>
        <a:bodyPr/>
        <a:lstStyle/>
        <a:p>
          <a:r>
            <a:rPr lang="en-GB"/>
            <a:t>Has had two chest infections recently</a:t>
          </a:r>
          <a:endParaRPr lang="en-US"/>
        </a:p>
      </dgm:t>
    </dgm:pt>
    <dgm:pt modelId="{C18D7550-A49A-48D0-9810-43A23E882C7A}" type="parTrans" cxnId="{680D1F4B-CBE3-43CE-B556-26F21031D90C}">
      <dgm:prSet/>
      <dgm:spPr/>
      <dgm:t>
        <a:bodyPr/>
        <a:lstStyle/>
        <a:p>
          <a:endParaRPr lang="en-US"/>
        </a:p>
      </dgm:t>
    </dgm:pt>
    <dgm:pt modelId="{46A45EA6-6EF7-4B14-8D5B-E76E7F5B540A}" type="sibTrans" cxnId="{680D1F4B-CBE3-43CE-B556-26F21031D90C}">
      <dgm:prSet/>
      <dgm:spPr/>
      <dgm:t>
        <a:bodyPr/>
        <a:lstStyle/>
        <a:p>
          <a:endParaRPr lang="en-US"/>
        </a:p>
      </dgm:t>
    </dgm:pt>
    <dgm:pt modelId="{7A9F0BC2-0883-4E4F-84B9-72B29F747A1A}">
      <dgm:prSet/>
      <dgm:spPr/>
      <dgm:t>
        <a:bodyPr/>
        <a:lstStyle/>
        <a:p>
          <a:r>
            <a:rPr lang="en-GB" dirty="0">
              <a:solidFill>
                <a:schemeClr val="accent2"/>
              </a:solidFill>
            </a:rPr>
            <a:t>Smoking</a:t>
          </a:r>
          <a:endParaRPr lang="en-US" dirty="0">
            <a:solidFill>
              <a:schemeClr val="accent2"/>
            </a:solidFill>
          </a:endParaRPr>
        </a:p>
      </dgm:t>
    </dgm:pt>
    <dgm:pt modelId="{328C1F80-15FD-47AE-91B4-B739D289E315}" type="parTrans" cxnId="{83247E5D-F95E-4DFA-8E45-1B62BE762053}">
      <dgm:prSet/>
      <dgm:spPr/>
      <dgm:t>
        <a:bodyPr/>
        <a:lstStyle/>
        <a:p>
          <a:endParaRPr lang="en-US"/>
        </a:p>
      </dgm:t>
    </dgm:pt>
    <dgm:pt modelId="{B657FE4A-6999-4B36-9158-0839718285F7}" type="sibTrans" cxnId="{83247E5D-F95E-4DFA-8E45-1B62BE762053}">
      <dgm:prSet/>
      <dgm:spPr/>
      <dgm:t>
        <a:bodyPr/>
        <a:lstStyle/>
        <a:p>
          <a:endParaRPr lang="en-US"/>
        </a:p>
      </dgm:t>
    </dgm:pt>
    <dgm:pt modelId="{F7556EFD-9D59-4020-B2E5-9C7337F9E06D}">
      <dgm:prSet/>
      <dgm:spPr/>
      <dgm:t>
        <a:bodyPr/>
        <a:lstStyle/>
        <a:p>
          <a:r>
            <a:rPr lang="en-GB"/>
            <a:t>Smokes around 20 cigarettes a day</a:t>
          </a:r>
          <a:endParaRPr lang="en-US"/>
        </a:p>
      </dgm:t>
    </dgm:pt>
    <dgm:pt modelId="{204A34BD-A061-44E1-8307-C5F61EE6793D}" type="parTrans" cxnId="{A0D163EB-AFFA-465E-8AFB-6E870D5EECEF}">
      <dgm:prSet/>
      <dgm:spPr/>
      <dgm:t>
        <a:bodyPr/>
        <a:lstStyle/>
        <a:p>
          <a:endParaRPr lang="en-US"/>
        </a:p>
      </dgm:t>
    </dgm:pt>
    <dgm:pt modelId="{5122160E-0693-4D26-A518-9BB7B55D03E8}" type="sibTrans" cxnId="{A0D163EB-AFFA-465E-8AFB-6E870D5EECEF}">
      <dgm:prSet/>
      <dgm:spPr/>
      <dgm:t>
        <a:bodyPr/>
        <a:lstStyle/>
        <a:p>
          <a:endParaRPr lang="en-US"/>
        </a:p>
      </dgm:t>
    </dgm:pt>
    <dgm:pt modelId="{71CCA027-E782-452D-AE41-083E93D16215}">
      <dgm:prSet/>
      <dgm:spPr/>
      <dgm:t>
        <a:bodyPr/>
        <a:lstStyle/>
        <a:p>
          <a:r>
            <a:rPr lang="en-GB"/>
            <a:t>Needs help and advice to stop smoking</a:t>
          </a:r>
          <a:endParaRPr lang="en-US"/>
        </a:p>
      </dgm:t>
    </dgm:pt>
    <dgm:pt modelId="{B34045C8-FF09-4C16-8609-8D1C9187022B}" type="parTrans" cxnId="{3EDAAFAA-7B7B-4E57-919A-A33D05458EAE}">
      <dgm:prSet/>
      <dgm:spPr/>
      <dgm:t>
        <a:bodyPr/>
        <a:lstStyle/>
        <a:p>
          <a:endParaRPr lang="en-US"/>
        </a:p>
      </dgm:t>
    </dgm:pt>
    <dgm:pt modelId="{0EFEDA0F-D6DD-4680-92EE-721BF523A8C1}" type="sibTrans" cxnId="{3EDAAFAA-7B7B-4E57-919A-A33D05458EAE}">
      <dgm:prSet/>
      <dgm:spPr/>
      <dgm:t>
        <a:bodyPr/>
        <a:lstStyle/>
        <a:p>
          <a:endParaRPr lang="en-US"/>
        </a:p>
      </dgm:t>
    </dgm:pt>
    <dgm:pt modelId="{04688C78-6BE4-47D8-9CE9-06625FCB8E23}">
      <dgm:prSet/>
      <dgm:spPr/>
      <dgm:t>
        <a:bodyPr/>
        <a:lstStyle/>
        <a:p>
          <a:r>
            <a:rPr lang="en-GB" dirty="0">
              <a:solidFill>
                <a:schemeClr val="accent2"/>
              </a:solidFill>
            </a:rPr>
            <a:t>Work</a:t>
          </a:r>
          <a:endParaRPr lang="en-US" dirty="0">
            <a:solidFill>
              <a:schemeClr val="accent2"/>
            </a:solidFill>
          </a:endParaRPr>
        </a:p>
      </dgm:t>
    </dgm:pt>
    <dgm:pt modelId="{F80B3F03-AF97-45D7-BBB2-ADAF672D84D1}" type="parTrans" cxnId="{EB0CC3FC-684A-4AA4-AFC9-B6DE27634448}">
      <dgm:prSet/>
      <dgm:spPr/>
      <dgm:t>
        <a:bodyPr/>
        <a:lstStyle/>
        <a:p>
          <a:endParaRPr lang="en-US"/>
        </a:p>
      </dgm:t>
    </dgm:pt>
    <dgm:pt modelId="{12E36CB1-9679-443D-BB22-EE25400458A2}" type="sibTrans" cxnId="{EB0CC3FC-684A-4AA4-AFC9-B6DE27634448}">
      <dgm:prSet/>
      <dgm:spPr/>
      <dgm:t>
        <a:bodyPr/>
        <a:lstStyle/>
        <a:p>
          <a:endParaRPr lang="en-US"/>
        </a:p>
      </dgm:t>
    </dgm:pt>
    <dgm:pt modelId="{6E0BCC15-4C1E-4788-92FD-2F9A6DA6904E}">
      <dgm:prSet/>
      <dgm:spPr/>
      <dgm:t>
        <a:bodyPr/>
        <a:lstStyle/>
        <a:p>
          <a:r>
            <a:rPr lang="en-GB"/>
            <a:t>Works in construction</a:t>
          </a:r>
          <a:endParaRPr lang="en-US"/>
        </a:p>
      </dgm:t>
    </dgm:pt>
    <dgm:pt modelId="{22DEDC76-C92E-4DBC-B2D8-2E567ECF19FF}" type="parTrans" cxnId="{A75EB9ED-E5A5-4002-9AA0-607A9FA70CBA}">
      <dgm:prSet/>
      <dgm:spPr/>
      <dgm:t>
        <a:bodyPr/>
        <a:lstStyle/>
        <a:p>
          <a:endParaRPr lang="en-US"/>
        </a:p>
      </dgm:t>
    </dgm:pt>
    <dgm:pt modelId="{5F111AC8-8419-4C57-95D5-57488493DC0F}" type="sibTrans" cxnId="{A75EB9ED-E5A5-4002-9AA0-607A9FA70CBA}">
      <dgm:prSet/>
      <dgm:spPr/>
      <dgm:t>
        <a:bodyPr/>
        <a:lstStyle/>
        <a:p>
          <a:endParaRPr lang="en-US"/>
        </a:p>
      </dgm:t>
    </dgm:pt>
    <dgm:pt modelId="{A0A4C20D-C55A-4C21-818B-673F9A00031C}">
      <dgm:prSet/>
      <dgm:spPr/>
      <dgm:t>
        <a:bodyPr/>
        <a:lstStyle/>
        <a:p>
          <a:r>
            <a:rPr lang="en-GB"/>
            <a:t>May be exposed to dust and fumes at work</a:t>
          </a:r>
          <a:endParaRPr lang="en-US"/>
        </a:p>
      </dgm:t>
    </dgm:pt>
    <dgm:pt modelId="{D1FD8482-5338-402F-8CD0-A1847BBCE3FB}" type="parTrans" cxnId="{EBADDDFE-56EA-4692-B103-93B2859CAE1F}">
      <dgm:prSet/>
      <dgm:spPr/>
      <dgm:t>
        <a:bodyPr/>
        <a:lstStyle/>
        <a:p>
          <a:endParaRPr lang="en-US"/>
        </a:p>
      </dgm:t>
    </dgm:pt>
    <dgm:pt modelId="{D445B129-F995-4E11-BF19-29C815AC9EBE}" type="sibTrans" cxnId="{EBADDDFE-56EA-4692-B103-93B2859CAE1F}">
      <dgm:prSet/>
      <dgm:spPr/>
      <dgm:t>
        <a:bodyPr/>
        <a:lstStyle/>
        <a:p>
          <a:endParaRPr lang="en-US"/>
        </a:p>
      </dgm:t>
    </dgm:pt>
    <dgm:pt modelId="{0975F53E-91B0-4EA5-932F-E0AB9D6CBC46}">
      <dgm:prSet/>
      <dgm:spPr/>
      <dgm:t>
        <a:bodyPr/>
        <a:lstStyle/>
        <a:p>
          <a:r>
            <a:rPr lang="en-GB" dirty="0">
              <a:solidFill>
                <a:schemeClr val="accent2"/>
              </a:solidFill>
            </a:rPr>
            <a:t>Daily</a:t>
          </a:r>
          <a:r>
            <a:rPr lang="en-GB" dirty="0"/>
            <a:t> </a:t>
          </a:r>
          <a:r>
            <a:rPr lang="en-GB" dirty="0">
              <a:solidFill>
                <a:schemeClr val="accent2"/>
              </a:solidFill>
            </a:rPr>
            <a:t>life</a:t>
          </a:r>
          <a:endParaRPr lang="en-US" dirty="0">
            <a:solidFill>
              <a:schemeClr val="accent2"/>
            </a:solidFill>
          </a:endParaRPr>
        </a:p>
      </dgm:t>
    </dgm:pt>
    <dgm:pt modelId="{A0FF88D5-E4B0-4AAB-B8B2-01495660152C}" type="parTrans" cxnId="{2BFA15FA-40AB-4F48-BBCB-1E0D1B942843}">
      <dgm:prSet/>
      <dgm:spPr/>
      <dgm:t>
        <a:bodyPr/>
        <a:lstStyle/>
        <a:p>
          <a:endParaRPr lang="en-US"/>
        </a:p>
      </dgm:t>
    </dgm:pt>
    <dgm:pt modelId="{837C76AB-A7E8-4073-A981-E33EF24A3E19}" type="sibTrans" cxnId="{2BFA15FA-40AB-4F48-BBCB-1E0D1B942843}">
      <dgm:prSet/>
      <dgm:spPr/>
      <dgm:t>
        <a:bodyPr/>
        <a:lstStyle/>
        <a:p>
          <a:endParaRPr lang="en-US"/>
        </a:p>
      </dgm:t>
    </dgm:pt>
    <dgm:pt modelId="{724ECCBD-00B3-4DAC-BE5A-D169ED144765}">
      <dgm:prSet/>
      <dgm:spPr/>
      <dgm:t>
        <a:bodyPr/>
        <a:lstStyle/>
        <a:p>
          <a:r>
            <a:rPr lang="en-GB"/>
            <a:t>Lives on his own</a:t>
          </a:r>
          <a:endParaRPr lang="en-US"/>
        </a:p>
      </dgm:t>
    </dgm:pt>
    <dgm:pt modelId="{26A61BFF-91FB-421E-ACC4-94BEBDA0CC3A}" type="parTrans" cxnId="{EA0B788E-D122-42A3-A2E2-9384A6F4A326}">
      <dgm:prSet/>
      <dgm:spPr/>
      <dgm:t>
        <a:bodyPr/>
        <a:lstStyle/>
        <a:p>
          <a:endParaRPr lang="en-US"/>
        </a:p>
      </dgm:t>
    </dgm:pt>
    <dgm:pt modelId="{9CC91517-7089-4281-93FA-E8044DC2B40B}" type="sibTrans" cxnId="{EA0B788E-D122-42A3-A2E2-9384A6F4A326}">
      <dgm:prSet/>
      <dgm:spPr/>
      <dgm:t>
        <a:bodyPr/>
        <a:lstStyle/>
        <a:p>
          <a:endParaRPr lang="en-US"/>
        </a:p>
      </dgm:t>
    </dgm:pt>
    <dgm:pt modelId="{3150C453-FDEE-4BC4-AF43-518D7BAC7E59}">
      <dgm:prSet/>
      <dgm:spPr/>
      <dgm:t>
        <a:bodyPr/>
        <a:lstStyle/>
        <a:p>
          <a:r>
            <a:rPr lang="en-GB"/>
            <a:t>Breathing problems can make everyday activities harder</a:t>
          </a:r>
          <a:endParaRPr lang="en-US"/>
        </a:p>
      </dgm:t>
    </dgm:pt>
    <dgm:pt modelId="{752A3C24-4549-4279-AEC1-A2B45D152A5D}" type="parTrans" cxnId="{DB4E97F8-6A5B-4EFF-ADE4-C68CD73D451E}">
      <dgm:prSet/>
      <dgm:spPr/>
      <dgm:t>
        <a:bodyPr/>
        <a:lstStyle/>
        <a:p>
          <a:endParaRPr lang="en-US"/>
        </a:p>
      </dgm:t>
    </dgm:pt>
    <dgm:pt modelId="{44847FDC-116C-4FD0-A59D-A5BFB6CF202E}" type="sibTrans" cxnId="{DB4E97F8-6A5B-4EFF-ADE4-C68CD73D451E}">
      <dgm:prSet/>
      <dgm:spPr/>
      <dgm:t>
        <a:bodyPr/>
        <a:lstStyle/>
        <a:p>
          <a:endParaRPr lang="en-US"/>
        </a:p>
      </dgm:t>
    </dgm:pt>
    <dgm:pt modelId="{79F0E188-126E-4357-ACCD-09919AA71299}">
      <dgm:prSet/>
      <dgm:spPr/>
      <dgm:t>
        <a:bodyPr/>
        <a:lstStyle/>
        <a:p>
          <a:r>
            <a:rPr lang="en-GB" dirty="0">
              <a:solidFill>
                <a:schemeClr val="accent2"/>
              </a:solidFill>
            </a:rPr>
            <a:t>Main</a:t>
          </a:r>
          <a:r>
            <a:rPr lang="en-GB" dirty="0"/>
            <a:t> </a:t>
          </a:r>
          <a:r>
            <a:rPr lang="en-GB" dirty="0">
              <a:solidFill>
                <a:schemeClr val="accent2"/>
              </a:solidFill>
            </a:rPr>
            <a:t>needs</a:t>
          </a:r>
          <a:endParaRPr lang="en-US" dirty="0">
            <a:solidFill>
              <a:schemeClr val="accent2"/>
            </a:solidFill>
          </a:endParaRPr>
        </a:p>
      </dgm:t>
    </dgm:pt>
    <dgm:pt modelId="{1D62419C-50F1-4366-88D0-26902D466CAD}" type="parTrans" cxnId="{734FA94F-15DC-47EA-A652-5256AE9D0677}">
      <dgm:prSet/>
      <dgm:spPr/>
      <dgm:t>
        <a:bodyPr/>
        <a:lstStyle/>
        <a:p>
          <a:endParaRPr lang="en-US"/>
        </a:p>
      </dgm:t>
    </dgm:pt>
    <dgm:pt modelId="{37AE1A1E-061F-4001-9F4C-9C4296A7313E}" type="sibTrans" cxnId="{734FA94F-15DC-47EA-A652-5256AE9D0677}">
      <dgm:prSet/>
      <dgm:spPr/>
      <dgm:t>
        <a:bodyPr/>
        <a:lstStyle/>
        <a:p>
          <a:endParaRPr lang="en-US"/>
        </a:p>
      </dgm:t>
    </dgm:pt>
    <dgm:pt modelId="{242E3F43-BED7-4A5D-B8E2-FACF5C2BC9E9}">
      <dgm:prSet/>
      <dgm:spPr/>
      <dgm:t>
        <a:bodyPr/>
        <a:lstStyle/>
        <a:p>
          <a:r>
            <a:rPr lang="en-GB"/>
            <a:t>Improve his breathing and control his symptoms</a:t>
          </a:r>
          <a:endParaRPr lang="en-US"/>
        </a:p>
      </dgm:t>
    </dgm:pt>
    <dgm:pt modelId="{501A113E-934E-4DBC-A828-A615284468E9}" type="parTrans" cxnId="{010BC3AC-ABD6-4B9A-8C01-BF8A09C8FE70}">
      <dgm:prSet/>
      <dgm:spPr/>
      <dgm:t>
        <a:bodyPr/>
        <a:lstStyle/>
        <a:p>
          <a:endParaRPr lang="en-US"/>
        </a:p>
      </dgm:t>
    </dgm:pt>
    <dgm:pt modelId="{531B7100-9184-4DE3-87CC-D8EDDB7F683D}" type="sibTrans" cxnId="{010BC3AC-ABD6-4B9A-8C01-BF8A09C8FE70}">
      <dgm:prSet/>
      <dgm:spPr/>
      <dgm:t>
        <a:bodyPr/>
        <a:lstStyle/>
        <a:p>
          <a:endParaRPr lang="en-US"/>
        </a:p>
      </dgm:t>
    </dgm:pt>
    <dgm:pt modelId="{8FB0727A-7C93-464A-B63A-D81963505CFC}">
      <dgm:prSet/>
      <dgm:spPr/>
      <dgm:t>
        <a:bodyPr/>
        <a:lstStyle/>
        <a:p>
          <a:r>
            <a:rPr lang="en-GB" dirty="0"/>
            <a:t>Reduce </a:t>
          </a:r>
          <a:r>
            <a:rPr lang="en-GB"/>
            <a:t>the risk </a:t>
          </a:r>
          <a:r>
            <a:rPr lang="en-GB" dirty="0"/>
            <a:t>of COPD flare-ups</a:t>
          </a:r>
          <a:endParaRPr lang="en-US" dirty="0"/>
        </a:p>
      </dgm:t>
    </dgm:pt>
    <dgm:pt modelId="{D74EEDC3-074F-4415-BF66-F32C48F796BF}" type="parTrans" cxnId="{B6A32F98-B28F-489E-921C-BCA7E8057C3C}">
      <dgm:prSet/>
      <dgm:spPr/>
      <dgm:t>
        <a:bodyPr/>
        <a:lstStyle/>
        <a:p>
          <a:endParaRPr lang="en-US"/>
        </a:p>
      </dgm:t>
    </dgm:pt>
    <dgm:pt modelId="{6F833038-5D85-43F9-984F-601F23392237}" type="sibTrans" cxnId="{B6A32F98-B28F-489E-921C-BCA7E8057C3C}">
      <dgm:prSet/>
      <dgm:spPr/>
      <dgm:t>
        <a:bodyPr/>
        <a:lstStyle/>
        <a:p>
          <a:endParaRPr lang="en-US"/>
        </a:p>
      </dgm:t>
    </dgm:pt>
    <dgm:pt modelId="{850CF00E-E4CC-47B5-9BA3-B622C9A0BDA7}">
      <dgm:prSet/>
      <dgm:spPr/>
      <dgm:t>
        <a:bodyPr/>
        <a:lstStyle/>
        <a:p>
          <a:r>
            <a:rPr lang="en-GB"/>
            <a:t>Get support to stop smoking</a:t>
          </a:r>
          <a:endParaRPr lang="en-US"/>
        </a:p>
      </dgm:t>
    </dgm:pt>
    <dgm:pt modelId="{FF101FD6-7481-4EBC-B21A-FF7B73646D57}" type="parTrans" cxnId="{4D6D5A52-D4C4-4EA9-ADFF-E75A07DFAFB9}">
      <dgm:prSet/>
      <dgm:spPr/>
      <dgm:t>
        <a:bodyPr/>
        <a:lstStyle/>
        <a:p>
          <a:endParaRPr lang="en-US"/>
        </a:p>
      </dgm:t>
    </dgm:pt>
    <dgm:pt modelId="{2704DA0D-BF58-41E4-9AE7-ECD45D80D64B}" type="sibTrans" cxnId="{4D6D5A52-D4C4-4EA9-ADFF-E75A07DFAFB9}">
      <dgm:prSet/>
      <dgm:spPr/>
      <dgm:t>
        <a:bodyPr/>
        <a:lstStyle/>
        <a:p>
          <a:endParaRPr lang="en-US"/>
        </a:p>
      </dgm:t>
    </dgm:pt>
    <dgm:pt modelId="{F7FEEA4C-FA01-484B-8DCC-92281C9BB6C2}">
      <dgm:prSet/>
      <dgm:spPr/>
      <dgm:t>
        <a:bodyPr/>
        <a:lstStyle/>
        <a:p>
          <a:r>
            <a:rPr lang="en-GB"/>
            <a:t>Stay as independent as possible</a:t>
          </a:r>
          <a:endParaRPr lang="en-US"/>
        </a:p>
      </dgm:t>
    </dgm:pt>
    <dgm:pt modelId="{11419F05-5917-45DF-8875-700E04B66E2B}" type="parTrans" cxnId="{43E53EAF-4D9F-49EF-9458-14537CAF5C83}">
      <dgm:prSet/>
      <dgm:spPr/>
      <dgm:t>
        <a:bodyPr/>
        <a:lstStyle/>
        <a:p>
          <a:endParaRPr lang="en-US"/>
        </a:p>
      </dgm:t>
    </dgm:pt>
    <dgm:pt modelId="{4414E087-B7BF-4FB1-91E3-EE9895F7B5AB}" type="sibTrans" cxnId="{43E53EAF-4D9F-49EF-9458-14537CAF5C83}">
      <dgm:prSet/>
      <dgm:spPr/>
      <dgm:t>
        <a:bodyPr/>
        <a:lstStyle/>
        <a:p>
          <a:endParaRPr lang="en-US"/>
        </a:p>
      </dgm:t>
    </dgm:pt>
    <dgm:pt modelId="{100E3A7C-BD8D-41A6-A928-8E269AC0AD37}" type="pres">
      <dgm:prSet presAssocID="{C89FC82F-2C99-4BBA-BA11-7013073856D6}" presName="Name0" presStyleCnt="0">
        <dgm:presLayoutVars>
          <dgm:dir/>
          <dgm:animLvl val="lvl"/>
          <dgm:resizeHandles val="exact"/>
        </dgm:presLayoutVars>
      </dgm:prSet>
      <dgm:spPr/>
    </dgm:pt>
    <dgm:pt modelId="{A1EDC582-D3D5-49F9-B1C7-59859667FF12}" type="pres">
      <dgm:prSet presAssocID="{6891CA2C-F735-492D-915C-078843223B59}" presName="linNode" presStyleCnt="0"/>
      <dgm:spPr/>
    </dgm:pt>
    <dgm:pt modelId="{74FB1866-10FF-4045-B79A-A88EC524E9A2}" type="pres">
      <dgm:prSet presAssocID="{6891CA2C-F735-492D-915C-078843223B59}" presName="parentText" presStyleLbl="node1" presStyleIdx="0" presStyleCnt="18" custLinFactNeighborX="304" custLinFactNeighborY="-192">
        <dgm:presLayoutVars>
          <dgm:chMax val="1"/>
          <dgm:bulletEnabled val="1"/>
        </dgm:presLayoutVars>
      </dgm:prSet>
      <dgm:spPr/>
    </dgm:pt>
    <dgm:pt modelId="{D7922370-8139-481A-901F-EF0CAEB24852}" type="pres">
      <dgm:prSet presAssocID="{B8CDC5E4-9455-4E46-90B2-CE883EE126C0}" presName="sp" presStyleCnt="0"/>
      <dgm:spPr/>
    </dgm:pt>
    <dgm:pt modelId="{AEDC404D-36D5-43E9-B623-CC9885B62DFB}" type="pres">
      <dgm:prSet presAssocID="{77850F9F-D5A0-4124-A351-F75E3A2C55C4}" presName="linNode" presStyleCnt="0"/>
      <dgm:spPr/>
    </dgm:pt>
    <dgm:pt modelId="{15E14986-A284-4BA3-AEB1-06081DE8A996}" type="pres">
      <dgm:prSet presAssocID="{77850F9F-D5A0-4124-A351-F75E3A2C55C4}" presName="parentText" presStyleLbl="node1" presStyleIdx="1" presStyleCnt="18">
        <dgm:presLayoutVars>
          <dgm:chMax val="1"/>
          <dgm:bulletEnabled val="1"/>
        </dgm:presLayoutVars>
      </dgm:prSet>
      <dgm:spPr/>
    </dgm:pt>
    <dgm:pt modelId="{D5E95276-8888-43FE-8504-73859B2616E2}" type="pres">
      <dgm:prSet presAssocID="{0E7E5329-B5B7-4BDB-A7A5-AB3AEE120145}" presName="sp" presStyleCnt="0"/>
      <dgm:spPr/>
    </dgm:pt>
    <dgm:pt modelId="{10DA9000-5359-4D19-8E77-C4D55DB94054}" type="pres">
      <dgm:prSet presAssocID="{58AB5335-6604-4DA2-93BA-C7F4419BEFD6}" presName="linNode" presStyleCnt="0"/>
      <dgm:spPr/>
    </dgm:pt>
    <dgm:pt modelId="{8A238B0F-D966-45F2-9FBE-003FA7D29773}" type="pres">
      <dgm:prSet presAssocID="{58AB5335-6604-4DA2-93BA-C7F4419BEFD6}" presName="parentText" presStyleLbl="node1" presStyleIdx="2" presStyleCnt="18">
        <dgm:presLayoutVars>
          <dgm:chMax val="1"/>
          <dgm:bulletEnabled val="1"/>
        </dgm:presLayoutVars>
      </dgm:prSet>
      <dgm:spPr/>
    </dgm:pt>
    <dgm:pt modelId="{F944249C-D276-43AD-8EDC-82D4BC37CA9B}" type="pres">
      <dgm:prSet presAssocID="{AB0B2C95-740F-43FD-81EE-FAD9C9D1933B}" presName="sp" presStyleCnt="0"/>
      <dgm:spPr/>
    </dgm:pt>
    <dgm:pt modelId="{EEEBFE44-BF71-42DD-9CC5-2C7F78968020}" type="pres">
      <dgm:prSet presAssocID="{DADEFF35-E296-495C-9B1E-37DD5A089E24}" presName="linNode" presStyleCnt="0"/>
      <dgm:spPr/>
    </dgm:pt>
    <dgm:pt modelId="{5E5E6BE7-E0A0-4026-BD82-4E0B81A3DE3B}" type="pres">
      <dgm:prSet presAssocID="{DADEFF35-E296-495C-9B1E-37DD5A089E24}" presName="parentText" presStyleLbl="node1" presStyleIdx="3" presStyleCnt="18">
        <dgm:presLayoutVars>
          <dgm:chMax val="1"/>
          <dgm:bulletEnabled val="1"/>
        </dgm:presLayoutVars>
      </dgm:prSet>
      <dgm:spPr/>
    </dgm:pt>
    <dgm:pt modelId="{F41943BA-DFC2-4BF6-8C14-C27D85F06916}" type="pres">
      <dgm:prSet presAssocID="{46A45EA6-6EF7-4B14-8D5B-E76E7F5B540A}" presName="sp" presStyleCnt="0"/>
      <dgm:spPr/>
    </dgm:pt>
    <dgm:pt modelId="{F69A3808-8612-4A46-B790-C01E740B2995}" type="pres">
      <dgm:prSet presAssocID="{7A9F0BC2-0883-4E4F-84B9-72B29F747A1A}" presName="linNode" presStyleCnt="0"/>
      <dgm:spPr/>
    </dgm:pt>
    <dgm:pt modelId="{79841879-B267-44C1-A495-EAC1E98BB76E}" type="pres">
      <dgm:prSet presAssocID="{7A9F0BC2-0883-4E4F-84B9-72B29F747A1A}" presName="parentText" presStyleLbl="node1" presStyleIdx="4" presStyleCnt="18">
        <dgm:presLayoutVars>
          <dgm:chMax val="1"/>
          <dgm:bulletEnabled val="1"/>
        </dgm:presLayoutVars>
      </dgm:prSet>
      <dgm:spPr/>
    </dgm:pt>
    <dgm:pt modelId="{975BD565-E580-4F0E-A4AE-1EE5C88C1167}" type="pres">
      <dgm:prSet presAssocID="{B657FE4A-6999-4B36-9158-0839718285F7}" presName="sp" presStyleCnt="0"/>
      <dgm:spPr/>
    </dgm:pt>
    <dgm:pt modelId="{48D1100A-67FB-41DB-AE67-36C3B5F82892}" type="pres">
      <dgm:prSet presAssocID="{F7556EFD-9D59-4020-B2E5-9C7337F9E06D}" presName="linNode" presStyleCnt="0"/>
      <dgm:spPr/>
    </dgm:pt>
    <dgm:pt modelId="{4483F49A-2B92-4CE9-BC4A-DFBD6B2EE3B5}" type="pres">
      <dgm:prSet presAssocID="{F7556EFD-9D59-4020-B2E5-9C7337F9E06D}" presName="parentText" presStyleLbl="node1" presStyleIdx="5" presStyleCnt="18">
        <dgm:presLayoutVars>
          <dgm:chMax val="1"/>
          <dgm:bulletEnabled val="1"/>
        </dgm:presLayoutVars>
      </dgm:prSet>
      <dgm:spPr/>
    </dgm:pt>
    <dgm:pt modelId="{655E74B4-CAE0-493A-B6D3-25DE96BF5B66}" type="pres">
      <dgm:prSet presAssocID="{5122160E-0693-4D26-A518-9BB7B55D03E8}" presName="sp" presStyleCnt="0"/>
      <dgm:spPr/>
    </dgm:pt>
    <dgm:pt modelId="{2EF6D632-9BF8-4B18-9DCF-80849EA822C1}" type="pres">
      <dgm:prSet presAssocID="{71CCA027-E782-452D-AE41-083E93D16215}" presName="linNode" presStyleCnt="0"/>
      <dgm:spPr/>
    </dgm:pt>
    <dgm:pt modelId="{7C26D621-78CE-4261-A03F-C3EB244EE68E}" type="pres">
      <dgm:prSet presAssocID="{71CCA027-E782-452D-AE41-083E93D16215}" presName="parentText" presStyleLbl="node1" presStyleIdx="6" presStyleCnt="18">
        <dgm:presLayoutVars>
          <dgm:chMax val="1"/>
          <dgm:bulletEnabled val="1"/>
        </dgm:presLayoutVars>
      </dgm:prSet>
      <dgm:spPr/>
    </dgm:pt>
    <dgm:pt modelId="{05C0B4F4-6C77-4061-8446-D4B7BA4044D3}" type="pres">
      <dgm:prSet presAssocID="{0EFEDA0F-D6DD-4680-92EE-721BF523A8C1}" presName="sp" presStyleCnt="0"/>
      <dgm:spPr/>
    </dgm:pt>
    <dgm:pt modelId="{739251C7-EFFE-4DDF-AFAD-AA7345E20923}" type="pres">
      <dgm:prSet presAssocID="{04688C78-6BE4-47D8-9CE9-06625FCB8E23}" presName="linNode" presStyleCnt="0"/>
      <dgm:spPr/>
    </dgm:pt>
    <dgm:pt modelId="{A0EEF569-48A4-4074-BB98-BB5816BF47C3}" type="pres">
      <dgm:prSet presAssocID="{04688C78-6BE4-47D8-9CE9-06625FCB8E23}" presName="parentText" presStyleLbl="node1" presStyleIdx="7" presStyleCnt="18">
        <dgm:presLayoutVars>
          <dgm:chMax val="1"/>
          <dgm:bulletEnabled val="1"/>
        </dgm:presLayoutVars>
      </dgm:prSet>
      <dgm:spPr/>
    </dgm:pt>
    <dgm:pt modelId="{7C9DCA42-B960-4125-B48D-CA850E8E6929}" type="pres">
      <dgm:prSet presAssocID="{12E36CB1-9679-443D-BB22-EE25400458A2}" presName="sp" presStyleCnt="0"/>
      <dgm:spPr/>
    </dgm:pt>
    <dgm:pt modelId="{4CC399A3-E8A4-4CD1-92C8-0F16C060C787}" type="pres">
      <dgm:prSet presAssocID="{6E0BCC15-4C1E-4788-92FD-2F9A6DA6904E}" presName="linNode" presStyleCnt="0"/>
      <dgm:spPr/>
    </dgm:pt>
    <dgm:pt modelId="{96A1D1AA-F914-4CE9-A1D4-1441E09833F5}" type="pres">
      <dgm:prSet presAssocID="{6E0BCC15-4C1E-4788-92FD-2F9A6DA6904E}" presName="parentText" presStyleLbl="node1" presStyleIdx="8" presStyleCnt="18">
        <dgm:presLayoutVars>
          <dgm:chMax val="1"/>
          <dgm:bulletEnabled val="1"/>
        </dgm:presLayoutVars>
      </dgm:prSet>
      <dgm:spPr/>
    </dgm:pt>
    <dgm:pt modelId="{219882D3-C9E7-4BEA-AACF-AEB51AC75DAD}" type="pres">
      <dgm:prSet presAssocID="{5F111AC8-8419-4C57-95D5-57488493DC0F}" presName="sp" presStyleCnt="0"/>
      <dgm:spPr/>
    </dgm:pt>
    <dgm:pt modelId="{179EC5C6-61D7-4743-9388-67F6A08B12A6}" type="pres">
      <dgm:prSet presAssocID="{A0A4C20D-C55A-4C21-818B-673F9A00031C}" presName="linNode" presStyleCnt="0"/>
      <dgm:spPr/>
    </dgm:pt>
    <dgm:pt modelId="{554AA6DB-9EE0-47FB-9FFB-B3DAFC1BF2A4}" type="pres">
      <dgm:prSet presAssocID="{A0A4C20D-C55A-4C21-818B-673F9A00031C}" presName="parentText" presStyleLbl="node1" presStyleIdx="9" presStyleCnt="18">
        <dgm:presLayoutVars>
          <dgm:chMax val="1"/>
          <dgm:bulletEnabled val="1"/>
        </dgm:presLayoutVars>
      </dgm:prSet>
      <dgm:spPr/>
    </dgm:pt>
    <dgm:pt modelId="{1387FB30-A945-44A3-BF9E-AF90901974F5}" type="pres">
      <dgm:prSet presAssocID="{D445B129-F995-4E11-BF19-29C815AC9EBE}" presName="sp" presStyleCnt="0"/>
      <dgm:spPr/>
    </dgm:pt>
    <dgm:pt modelId="{BF852D98-E882-4FF3-A7D8-2CB48273A8DF}" type="pres">
      <dgm:prSet presAssocID="{0975F53E-91B0-4EA5-932F-E0AB9D6CBC46}" presName="linNode" presStyleCnt="0"/>
      <dgm:spPr/>
    </dgm:pt>
    <dgm:pt modelId="{E0E2B1B1-A54E-4543-9183-69B289B06EBA}" type="pres">
      <dgm:prSet presAssocID="{0975F53E-91B0-4EA5-932F-E0AB9D6CBC46}" presName="parentText" presStyleLbl="node1" presStyleIdx="10" presStyleCnt="18">
        <dgm:presLayoutVars>
          <dgm:chMax val="1"/>
          <dgm:bulletEnabled val="1"/>
        </dgm:presLayoutVars>
      </dgm:prSet>
      <dgm:spPr/>
    </dgm:pt>
    <dgm:pt modelId="{A0FF27CA-D42D-4635-80B6-9719ED779BB8}" type="pres">
      <dgm:prSet presAssocID="{837C76AB-A7E8-4073-A981-E33EF24A3E19}" presName="sp" presStyleCnt="0"/>
      <dgm:spPr/>
    </dgm:pt>
    <dgm:pt modelId="{D4F36D16-0E35-4EC3-8A5F-057DD7541966}" type="pres">
      <dgm:prSet presAssocID="{724ECCBD-00B3-4DAC-BE5A-D169ED144765}" presName="linNode" presStyleCnt="0"/>
      <dgm:spPr/>
    </dgm:pt>
    <dgm:pt modelId="{DCF4CB4C-D692-4C37-A825-345A63D72CC5}" type="pres">
      <dgm:prSet presAssocID="{724ECCBD-00B3-4DAC-BE5A-D169ED144765}" presName="parentText" presStyleLbl="node1" presStyleIdx="11" presStyleCnt="18">
        <dgm:presLayoutVars>
          <dgm:chMax val="1"/>
          <dgm:bulletEnabled val="1"/>
        </dgm:presLayoutVars>
      </dgm:prSet>
      <dgm:spPr/>
    </dgm:pt>
    <dgm:pt modelId="{552A6131-B4C6-4CC9-802F-8EFC4D834075}" type="pres">
      <dgm:prSet presAssocID="{9CC91517-7089-4281-93FA-E8044DC2B40B}" presName="sp" presStyleCnt="0"/>
      <dgm:spPr/>
    </dgm:pt>
    <dgm:pt modelId="{7A76FEB6-F08A-4454-949A-9DCA34D34F77}" type="pres">
      <dgm:prSet presAssocID="{3150C453-FDEE-4BC4-AF43-518D7BAC7E59}" presName="linNode" presStyleCnt="0"/>
      <dgm:spPr/>
    </dgm:pt>
    <dgm:pt modelId="{CFF49AC1-F8C6-41B0-B3D9-66BC4685EC5C}" type="pres">
      <dgm:prSet presAssocID="{3150C453-FDEE-4BC4-AF43-518D7BAC7E59}" presName="parentText" presStyleLbl="node1" presStyleIdx="12" presStyleCnt="18">
        <dgm:presLayoutVars>
          <dgm:chMax val="1"/>
          <dgm:bulletEnabled val="1"/>
        </dgm:presLayoutVars>
      </dgm:prSet>
      <dgm:spPr/>
    </dgm:pt>
    <dgm:pt modelId="{1ABB3B87-D621-4848-8B9D-5536D245A86D}" type="pres">
      <dgm:prSet presAssocID="{44847FDC-116C-4FD0-A59D-A5BFB6CF202E}" presName="sp" presStyleCnt="0"/>
      <dgm:spPr/>
    </dgm:pt>
    <dgm:pt modelId="{90D4E793-EF21-47B9-BA4A-AD66F32B49E0}" type="pres">
      <dgm:prSet presAssocID="{79F0E188-126E-4357-ACCD-09919AA71299}" presName="linNode" presStyleCnt="0"/>
      <dgm:spPr/>
    </dgm:pt>
    <dgm:pt modelId="{6DD355AA-83A6-4E47-9C21-F356DC696FCF}" type="pres">
      <dgm:prSet presAssocID="{79F0E188-126E-4357-ACCD-09919AA71299}" presName="parentText" presStyleLbl="node1" presStyleIdx="13" presStyleCnt="18">
        <dgm:presLayoutVars>
          <dgm:chMax val="1"/>
          <dgm:bulletEnabled val="1"/>
        </dgm:presLayoutVars>
      </dgm:prSet>
      <dgm:spPr/>
    </dgm:pt>
    <dgm:pt modelId="{9D9E120A-3B61-4E7D-A8E9-9908CF7D4ECD}" type="pres">
      <dgm:prSet presAssocID="{37AE1A1E-061F-4001-9F4C-9C4296A7313E}" presName="sp" presStyleCnt="0"/>
      <dgm:spPr/>
    </dgm:pt>
    <dgm:pt modelId="{D30728D8-E448-48C4-8563-12FADCDF071E}" type="pres">
      <dgm:prSet presAssocID="{242E3F43-BED7-4A5D-B8E2-FACF5C2BC9E9}" presName="linNode" presStyleCnt="0"/>
      <dgm:spPr/>
    </dgm:pt>
    <dgm:pt modelId="{683EF38C-DCA1-4DBC-B3D7-462C968F731F}" type="pres">
      <dgm:prSet presAssocID="{242E3F43-BED7-4A5D-B8E2-FACF5C2BC9E9}" presName="parentText" presStyleLbl="node1" presStyleIdx="14" presStyleCnt="18">
        <dgm:presLayoutVars>
          <dgm:chMax val="1"/>
          <dgm:bulletEnabled val="1"/>
        </dgm:presLayoutVars>
      </dgm:prSet>
      <dgm:spPr/>
    </dgm:pt>
    <dgm:pt modelId="{283ABB5C-56B9-45E6-827E-9643E251C754}" type="pres">
      <dgm:prSet presAssocID="{531B7100-9184-4DE3-87CC-D8EDDB7F683D}" presName="sp" presStyleCnt="0"/>
      <dgm:spPr/>
    </dgm:pt>
    <dgm:pt modelId="{099A6EA6-48FA-4DFB-9EB3-BB1380AE2384}" type="pres">
      <dgm:prSet presAssocID="{8FB0727A-7C93-464A-B63A-D81963505CFC}" presName="linNode" presStyleCnt="0"/>
      <dgm:spPr/>
    </dgm:pt>
    <dgm:pt modelId="{22609EB6-3A78-45D6-A3BE-5368C8E19ECB}" type="pres">
      <dgm:prSet presAssocID="{8FB0727A-7C93-464A-B63A-D81963505CFC}" presName="parentText" presStyleLbl="node1" presStyleIdx="15" presStyleCnt="18">
        <dgm:presLayoutVars>
          <dgm:chMax val="1"/>
          <dgm:bulletEnabled val="1"/>
        </dgm:presLayoutVars>
      </dgm:prSet>
      <dgm:spPr/>
    </dgm:pt>
    <dgm:pt modelId="{568090B6-C14B-4862-87C0-C467552807F7}" type="pres">
      <dgm:prSet presAssocID="{6F833038-5D85-43F9-984F-601F23392237}" presName="sp" presStyleCnt="0"/>
      <dgm:spPr/>
    </dgm:pt>
    <dgm:pt modelId="{A03B224E-4542-48BB-829C-4FB365623FF2}" type="pres">
      <dgm:prSet presAssocID="{850CF00E-E4CC-47B5-9BA3-B622C9A0BDA7}" presName="linNode" presStyleCnt="0"/>
      <dgm:spPr/>
    </dgm:pt>
    <dgm:pt modelId="{B8BAF37C-AFBA-48AB-9411-B5065095EE1B}" type="pres">
      <dgm:prSet presAssocID="{850CF00E-E4CC-47B5-9BA3-B622C9A0BDA7}" presName="parentText" presStyleLbl="node1" presStyleIdx="16" presStyleCnt="18">
        <dgm:presLayoutVars>
          <dgm:chMax val="1"/>
          <dgm:bulletEnabled val="1"/>
        </dgm:presLayoutVars>
      </dgm:prSet>
      <dgm:spPr/>
    </dgm:pt>
    <dgm:pt modelId="{87B36111-A567-4655-BFCE-8115D9B92F4E}" type="pres">
      <dgm:prSet presAssocID="{2704DA0D-BF58-41E4-9AE7-ECD45D80D64B}" presName="sp" presStyleCnt="0"/>
      <dgm:spPr/>
    </dgm:pt>
    <dgm:pt modelId="{725257AD-0005-40D0-9824-6F62B6BF558C}" type="pres">
      <dgm:prSet presAssocID="{F7FEEA4C-FA01-484B-8DCC-92281C9BB6C2}" presName="linNode" presStyleCnt="0"/>
      <dgm:spPr/>
    </dgm:pt>
    <dgm:pt modelId="{12691A54-B851-465E-8881-967B7AD9BF2C}" type="pres">
      <dgm:prSet presAssocID="{F7FEEA4C-FA01-484B-8DCC-92281C9BB6C2}" presName="parentText" presStyleLbl="node1" presStyleIdx="17" presStyleCnt="18">
        <dgm:presLayoutVars>
          <dgm:chMax val="1"/>
          <dgm:bulletEnabled val="1"/>
        </dgm:presLayoutVars>
      </dgm:prSet>
      <dgm:spPr/>
    </dgm:pt>
  </dgm:ptLst>
  <dgm:cxnLst>
    <dgm:cxn modelId="{1BC4D207-E3BD-4F61-BEA7-F52F91DB4D03}" type="presOf" srcId="{3150C453-FDEE-4BC4-AF43-518D7BAC7E59}" destId="{CFF49AC1-F8C6-41B0-B3D9-66BC4685EC5C}" srcOrd="0" destOrd="0" presId="urn:microsoft.com/office/officeart/2005/8/layout/vList5"/>
    <dgm:cxn modelId="{9C58810C-14DF-4572-9C1B-61B5829B3454}" type="presOf" srcId="{79F0E188-126E-4357-ACCD-09919AA71299}" destId="{6DD355AA-83A6-4E47-9C21-F356DC696FCF}" srcOrd="0" destOrd="0" presId="urn:microsoft.com/office/officeart/2005/8/layout/vList5"/>
    <dgm:cxn modelId="{C3893211-DBD4-450D-9C12-9C92BDC295B4}" type="presOf" srcId="{F7FEEA4C-FA01-484B-8DCC-92281C9BB6C2}" destId="{12691A54-B851-465E-8881-967B7AD9BF2C}" srcOrd="0" destOrd="0" presId="urn:microsoft.com/office/officeart/2005/8/layout/vList5"/>
    <dgm:cxn modelId="{61E2522A-10EB-4D67-82D5-C264B97E6B6A}" type="presOf" srcId="{850CF00E-E4CC-47B5-9BA3-B622C9A0BDA7}" destId="{B8BAF37C-AFBA-48AB-9411-B5065095EE1B}" srcOrd="0" destOrd="0" presId="urn:microsoft.com/office/officeart/2005/8/layout/vList5"/>
    <dgm:cxn modelId="{81375E2E-B8AF-4300-A6D1-FCC812ABD691}" srcId="{C89FC82F-2C99-4BBA-BA11-7013073856D6}" destId="{58AB5335-6604-4DA2-93BA-C7F4419BEFD6}" srcOrd="2" destOrd="0" parTransId="{CA113FE2-5FF4-43B7-99D5-E8634BC7826A}" sibTransId="{AB0B2C95-740F-43FD-81EE-FAD9C9D1933B}"/>
    <dgm:cxn modelId="{20D22F35-5085-4E11-9017-C6E9ED1B1B31}" type="presOf" srcId="{04688C78-6BE4-47D8-9CE9-06625FCB8E23}" destId="{A0EEF569-48A4-4074-BB98-BB5816BF47C3}" srcOrd="0" destOrd="0" presId="urn:microsoft.com/office/officeart/2005/8/layout/vList5"/>
    <dgm:cxn modelId="{3F304B39-51D4-4005-857E-8D21E16F9CAB}" type="presOf" srcId="{58AB5335-6604-4DA2-93BA-C7F4419BEFD6}" destId="{8A238B0F-D966-45F2-9FBE-003FA7D29773}" srcOrd="0" destOrd="0" presId="urn:microsoft.com/office/officeart/2005/8/layout/vList5"/>
    <dgm:cxn modelId="{83247E5D-F95E-4DFA-8E45-1B62BE762053}" srcId="{C89FC82F-2C99-4BBA-BA11-7013073856D6}" destId="{7A9F0BC2-0883-4E4F-84B9-72B29F747A1A}" srcOrd="4" destOrd="0" parTransId="{328C1F80-15FD-47AE-91B4-B739D289E315}" sibTransId="{B657FE4A-6999-4B36-9158-0839718285F7}"/>
    <dgm:cxn modelId="{680D1F4B-CBE3-43CE-B556-26F21031D90C}" srcId="{C89FC82F-2C99-4BBA-BA11-7013073856D6}" destId="{DADEFF35-E296-495C-9B1E-37DD5A089E24}" srcOrd="3" destOrd="0" parTransId="{C18D7550-A49A-48D0-9810-43A23E882C7A}" sibTransId="{46A45EA6-6EF7-4B14-8D5B-E76E7F5B540A}"/>
    <dgm:cxn modelId="{734FA94F-15DC-47EA-A652-5256AE9D0677}" srcId="{C89FC82F-2C99-4BBA-BA11-7013073856D6}" destId="{79F0E188-126E-4357-ACCD-09919AA71299}" srcOrd="13" destOrd="0" parTransId="{1D62419C-50F1-4366-88D0-26902D466CAD}" sibTransId="{37AE1A1E-061F-4001-9F4C-9C4296A7313E}"/>
    <dgm:cxn modelId="{00641C50-0EAD-46B5-A76A-2B0C368ED562}" type="presOf" srcId="{8FB0727A-7C93-464A-B63A-D81963505CFC}" destId="{22609EB6-3A78-45D6-A3BE-5368C8E19ECB}" srcOrd="0" destOrd="0" presId="urn:microsoft.com/office/officeart/2005/8/layout/vList5"/>
    <dgm:cxn modelId="{D809A670-94A6-41FC-8B59-86EC638F88AC}" type="presOf" srcId="{724ECCBD-00B3-4DAC-BE5A-D169ED144765}" destId="{DCF4CB4C-D692-4C37-A825-345A63D72CC5}" srcOrd="0" destOrd="0" presId="urn:microsoft.com/office/officeart/2005/8/layout/vList5"/>
    <dgm:cxn modelId="{4D6D5A52-D4C4-4EA9-ADFF-E75A07DFAFB9}" srcId="{C89FC82F-2C99-4BBA-BA11-7013073856D6}" destId="{850CF00E-E4CC-47B5-9BA3-B622C9A0BDA7}" srcOrd="16" destOrd="0" parTransId="{FF101FD6-7481-4EBC-B21A-FF7B73646D57}" sibTransId="{2704DA0D-BF58-41E4-9AE7-ECD45D80D64B}"/>
    <dgm:cxn modelId="{D5F91258-8E70-437E-8925-294EB62CBDEF}" type="presOf" srcId="{7A9F0BC2-0883-4E4F-84B9-72B29F747A1A}" destId="{79841879-B267-44C1-A495-EAC1E98BB76E}" srcOrd="0" destOrd="0" presId="urn:microsoft.com/office/officeart/2005/8/layout/vList5"/>
    <dgm:cxn modelId="{EA0B788E-D122-42A3-A2E2-9384A6F4A326}" srcId="{C89FC82F-2C99-4BBA-BA11-7013073856D6}" destId="{724ECCBD-00B3-4DAC-BE5A-D169ED144765}" srcOrd="11" destOrd="0" parTransId="{26A61BFF-91FB-421E-ACC4-94BEBDA0CC3A}" sibTransId="{9CC91517-7089-4281-93FA-E8044DC2B40B}"/>
    <dgm:cxn modelId="{6B82968E-9CE8-40B7-9572-A7C885FDA336}" type="presOf" srcId="{71CCA027-E782-452D-AE41-083E93D16215}" destId="{7C26D621-78CE-4261-A03F-C3EB244EE68E}" srcOrd="0" destOrd="0" presId="urn:microsoft.com/office/officeart/2005/8/layout/vList5"/>
    <dgm:cxn modelId="{1EEA9A92-57F1-43A2-AADF-FAD707FE2D1F}" type="presOf" srcId="{6E0BCC15-4C1E-4788-92FD-2F9A6DA6904E}" destId="{96A1D1AA-F914-4CE9-A1D4-1441E09833F5}" srcOrd="0" destOrd="0" presId="urn:microsoft.com/office/officeart/2005/8/layout/vList5"/>
    <dgm:cxn modelId="{8EB5E993-3F20-4387-96F5-89C667BBE34F}" type="presOf" srcId="{C89FC82F-2C99-4BBA-BA11-7013073856D6}" destId="{100E3A7C-BD8D-41A6-A928-8E269AC0AD37}" srcOrd="0" destOrd="0" presId="urn:microsoft.com/office/officeart/2005/8/layout/vList5"/>
    <dgm:cxn modelId="{B6A32F98-B28F-489E-921C-BCA7E8057C3C}" srcId="{C89FC82F-2C99-4BBA-BA11-7013073856D6}" destId="{8FB0727A-7C93-464A-B63A-D81963505CFC}" srcOrd="15" destOrd="0" parTransId="{D74EEDC3-074F-4415-BF66-F32C48F796BF}" sibTransId="{6F833038-5D85-43F9-984F-601F23392237}"/>
    <dgm:cxn modelId="{3EDAAFAA-7B7B-4E57-919A-A33D05458EAE}" srcId="{C89FC82F-2C99-4BBA-BA11-7013073856D6}" destId="{71CCA027-E782-452D-AE41-083E93D16215}" srcOrd="6" destOrd="0" parTransId="{B34045C8-FF09-4C16-8609-8D1C9187022B}" sibTransId="{0EFEDA0F-D6DD-4680-92EE-721BF523A8C1}"/>
    <dgm:cxn modelId="{0624D5AB-EFD1-47DD-8CA3-D2EB7A8105B5}" srcId="{C89FC82F-2C99-4BBA-BA11-7013073856D6}" destId="{77850F9F-D5A0-4124-A351-F75E3A2C55C4}" srcOrd="1" destOrd="0" parTransId="{66D1681C-EBEB-492A-8648-BE282987C9B2}" sibTransId="{0E7E5329-B5B7-4BDB-A7A5-AB3AEE120145}"/>
    <dgm:cxn modelId="{010BC3AC-ABD6-4B9A-8C01-BF8A09C8FE70}" srcId="{C89FC82F-2C99-4BBA-BA11-7013073856D6}" destId="{242E3F43-BED7-4A5D-B8E2-FACF5C2BC9E9}" srcOrd="14" destOrd="0" parTransId="{501A113E-934E-4DBC-A828-A615284468E9}" sibTransId="{531B7100-9184-4DE3-87CC-D8EDDB7F683D}"/>
    <dgm:cxn modelId="{D85112AE-42E5-4D66-828D-69763C9D5EC8}" type="presOf" srcId="{242E3F43-BED7-4A5D-B8E2-FACF5C2BC9E9}" destId="{683EF38C-DCA1-4DBC-B3D7-462C968F731F}" srcOrd="0" destOrd="0" presId="urn:microsoft.com/office/officeart/2005/8/layout/vList5"/>
    <dgm:cxn modelId="{43E53EAF-4D9F-49EF-9458-14537CAF5C83}" srcId="{C89FC82F-2C99-4BBA-BA11-7013073856D6}" destId="{F7FEEA4C-FA01-484B-8DCC-92281C9BB6C2}" srcOrd="17" destOrd="0" parTransId="{11419F05-5917-45DF-8875-700E04B66E2B}" sibTransId="{4414E087-B7BF-4FB1-91E3-EE9895F7B5AB}"/>
    <dgm:cxn modelId="{12FA9AC4-92DA-4E23-AD1E-0EC20F48BD8C}" srcId="{C89FC82F-2C99-4BBA-BA11-7013073856D6}" destId="{6891CA2C-F735-492D-915C-078843223B59}" srcOrd="0" destOrd="0" parTransId="{1F0E6224-5BBA-44D7-B729-13A403759824}" sibTransId="{B8CDC5E4-9455-4E46-90B2-CE883EE126C0}"/>
    <dgm:cxn modelId="{55F173CF-871B-4002-BFD2-162203BA427B}" type="presOf" srcId="{77850F9F-D5A0-4124-A351-F75E3A2C55C4}" destId="{15E14986-A284-4BA3-AEB1-06081DE8A996}" srcOrd="0" destOrd="0" presId="urn:microsoft.com/office/officeart/2005/8/layout/vList5"/>
    <dgm:cxn modelId="{258DFFD7-629F-4A4D-83DC-ED618AE43FF8}" type="presOf" srcId="{0975F53E-91B0-4EA5-932F-E0AB9D6CBC46}" destId="{E0E2B1B1-A54E-4543-9183-69B289B06EBA}" srcOrd="0" destOrd="0" presId="urn:microsoft.com/office/officeart/2005/8/layout/vList5"/>
    <dgm:cxn modelId="{145083DC-4F03-45DA-972B-AA24F05F1114}" type="presOf" srcId="{DADEFF35-E296-495C-9B1E-37DD5A089E24}" destId="{5E5E6BE7-E0A0-4026-BD82-4E0B81A3DE3B}" srcOrd="0" destOrd="0" presId="urn:microsoft.com/office/officeart/2005/8/layout/vList5"/>
    <dgm:cxn modelId="{4A4501E1-D2EF-425D-ADF4-EF315898B351}" type="presOf" srcId="{A0A4C20D-C55A-4C21-818B-673F9A00031C}" destId="{554AA6DB-9EE0-47FB-9FFB-B3DAFC1BF2A4}" srcOrd="0" destOrd="0" presId="urn:microsoft.com/office/officeart/2005/8/layout/vList5"/>
    <dgm:cxn modelId="{A0D163EB-AFFA-465E-8AFB-6E870D5EECEF}" srcId="{C89FC82F-2C99-4BBA-BA11-7013073856D6}" destId="{F7556EFD-9D59-4020-B2E5-9C7337F9E06D}" srcOrd="5" destOrd="0" parTransId="{204A34BD-A061-44E1-8307-C5F61EE6793D}" sibTransId="{5122160E-0693-4D26-A518-9BB7B55D03E8}"/>
    <dgm:cxn modelId="{A75EB9ED-E5A5-4002-9AA0-607A9FA70CBA}" srcId="{C89FC82F-2C99-4BBA-BA11-7013073856D6}" destId="{6E0BCC15-4C1E-4788-92FD-2F9A6DA6904E}" srcOrd="8" destOrd="0" parTransId="{22DEDC76-C92E-4DBC-B2D8-2E567ECF19FF}" sibTransId="{5F111AC8-8419-4C57-95D5-57488493DC0F}"/>
    <dgm:cxn modelId="{E75821F1-E517-4D62-B28A-BC9DCA6DC51C}" type="presOf" srcId="{6891CA2C-F735-492D-915C-078843223B59}" destId="{74FB1866-10FF-4045-B79A-A88EC524E9A2}" srcOrd="0" destOrd="0" presId="urn:microsoft.com/office/officeart/2005/8/layout/vList5"/>
    <dgm:cxn modelId="{DB4E97F8-6A5B-4EFF-ADE4-C68CD73D451E}" srcId="{C89FC82F-2C99-4BBA-BA11-7013073856D6}" destId="{3150C453-FDEE-4BC4-AF43-518D7BAC7E59}" srcOrd="12" destOrd="0" parTransId="{752A3C24-4549-4279-AEC1-A2B45D152A5D}" sibTransId="{44847FDC-116C-4FD0-A59D-A5BFB6CF202E}"/>
    <dgm:cxn modelId="{2BFA15FA-40AB-4F48-BBCB-1E0D1B942843}" srcId="{C89FC82F-2C99-4BBA-BA11-7013073856D6}" destId="{0975F53E-91B0-4EA5-932F-E0AB9D6CBC46}" srcOrd="10" destOrd="0" parTransId="{A0FF88D5-E4B0-4AAB-B8B2-01495660152C}" sibTransId="{837C76AB-A7E8-4073-A981-E33EF24A3E19}"/>
    <dgm:cxn modelId="{EB0CC3FC-684A-4AA4-AFC9-B6DE27634448}" srcId="{C89FC82F-2C99-4BBA-BA11-7013073856D6}" destId="{04688C78-6BE4-47D8-9CE9-06625FCB8E23}" srcOrd="7" destOrd="0" parTransId="{F80B3F03-AF97-45D7-BBB2-ADAF672D84D1}" sibTransId="{12E36CB1-9679-443D-BB22-EE25400458A2}"/>
    <dgm:cxn modelId="{EBADDDFE-56EA-4692-B103-93B2859CAE1F}" srcId="{C89FC82F-2C99-4BBA-BA11-7013073856D6}" destId="{A0A4C20D-C55A-4C21-818B-673F9A00031C}" srcOrd="9" destOrd="0" parTransId="{D1FD8482-5338-402F-8CD0-A1847BBCE3FB}" sibTransId="{D445B129-F995-4E11-BF19-29C815AC9EBE}"/>
    <dgm:cxn modelId="{4FABEAFE-83E0-4AA6-93EB-198E2604486A}" type="presOf" srcId="{F7556EFD-9D59-4020-B2E5-9C7337F9E06D}" destId="{4483F49A-2B92-4CE9-BC4A-DFBD6B2EE3B5}" srcOrd="0" destOrd="0" presId="urn:microsoft.com/office/officeart/2005/8/layout/vList5"/>
    <dgm:cxn modelId="{020370AE-A880-4C53-AC47-9BE2333AA930}" type="presParOf" srcId="{100E3A7C-BD8D-41A6-A928-8E269AC0AD37}" destId="{A1EDC582-D3D5-49F9-B1C7-59859667FF12}" srcOrd="0" destOrd="0" presId="urn:microsoft.com/office/officeart/2005/8/layout/vList5"/>
    <dgm:cxn modelId="{B4994817-3157-4158-ABDC-A019FF253157}" type="presParOf" srcId="{A1EDC582-D3D5-49F9-B1C7-59859667FF12}" destId="{74FB1866-10FF-4045-B79A-A88EC524E9A2}" srcOrd="0" destOrd="0" presId="urn:microsoft.com/office/officeart/2005/8/layout/vList5"/>
    <dgm:cxn modelId="{0EF3D15C-ED77-4C5C-BD70-061219AA3388}" type="presParOf" srcId="{100E3A7C-BD8D-41A6-A928-8E269AC0AD37}" destId="{D7922370-8139-481A-901F-EF0CAEB24852}" srcOrd="1" destOrd="0" presId="urn:microsoft.com/office/officeart/2005/8/layout/vList5"/>
    <dgm:cxn modelId="{5A9A8056-0FA0-4012-9E31-1F392FB42AF1}" type="presParOf" srcId="{100E3A7C-BD8D-41A6-A928-8E269AC0AD37}" destId="{AEDC404D-36D5-43E9-B623-CC9885B62DFB}" srcOrd="2" destOrd="0" presId="urn:microsoft.com/office/officeart/2005/8/layout/vList5"/>
    <dgm:cxn modelId="{13CC01DF-92F3-45CB-9F0A-0D82C1297E8C}" type="presParOf" srcId="{AEDC404D-36D5-43E9-B623-CC9885B62DFB}" destId="{15E14986-A284-4BA3-AEB1-06081DE8A996}" srcOrd="0" destOrd="0" presId="urn:microsoft.com/office/officeart/2005/8/layout/vList5"/>
    <dgm:cxn modelId="{6D7A1C9C-32A3-4BEF-B233-B2ADA9F04C30}" type="presParOf" srcId="{100E3A7C-BD8D-41A6-A928-8E269AC0AD37}" destId="{D5E95276-8888-43FE-8504-73859B2616E2}" srcOrd="3" destOrd="0" presId="urn:microsoft.com/office/officeart/2005/8/layout/vList5"/>
    <dgm:cxn modelId="{B2AFCB10-70E5-4565-8458-5180A11B97E9}" type="presParOf" srcId="{100E3A7C-BD8D-41A6-A928-8E269AC0AD37}" destId="{10DA9000-5359-4D19-8E77-C4D55DB94054}" srcOrd="4" destOrd="0" presId="urn:microsoft.com/office/officeart/2005/8/layout/vList5"/>
    <dgm:cxn modelId="{402886DB-802E-45C2-AF5E-D88F91ECA0AF}" type="presParOf" srcId="{10DA9000-5359-4D19-8E77-C4D55DB94054}" destId="{8A238B0F-D966-45F2-9FBE-003FA7D29773}" srcOrd="0" destOrd="0" presId="urn:microsoft.com/office/officeart/2005/8/layout/vList5"/>
    <dgm:cxn modelId="{E34DAE61-A98F-46DC-9661-ECE854DFF886}" type="presParOf" srcId="{100E3A7C-BD8D-41A6-A928-8E269AC0AD37}" destId="{F944249C-D276-43AD-8EDC-82D4BC37CA9B}" srcOrd="5" destOrd="0" presId="urn:microsoft.com/office/officeart/2005/8/layout/vList5"/>
    <dgm:cxn modelId="{BCCA984C-6716-4EEC-A1E5-206AD9DA5D80}" type="presParOf" srcId="{100E3A7C-BD8D-41A6-A928-8E269AC0AD37}" destId="{EEEBFE44-BF71-42DD-9CC5-2C7F78968020}" srcOrd="6" destOrd="0" presId="urn:microsoft.com/office/officeart/2005/8/layout/vList5"/>
    <dgm:cxn modelId="{DFC5638C-0B1E-4595-84F7-1666FC61E080}" type="presParOf" srcId="{EEEBFE44-BF71-42DD-9CC5-2C7F78968020}" destId="{5E5E6BE7-E0A0-4026-BD82-4E0B81A3DE3B}" srcOrd="0" destOrd="0" presId="urn:microsoft.com/office/officeart/2005/8/layout/vList5"/>
    <dgm:cxn modelId="{C94CBB97-076E-4770-9240-29E4DDB794DB}" type="presParOf" srcId="{100E3A7C-BD8D-41A6-A928-8E269AC0AD37}" destId="{F41943BA-DFC2-4BF6-8C14-C27D85F06916}" srcOrd="7" destOrd="0" presId="urn:microsoft.com/office/officeart/2005/8/layout/vList5"/>
    <dgm:cxn modelId="{460BC485-FCCF-48C3-BC1F-4F28D9FBE0EC}" type="presParOf" srcId="{100E3A7C-BD8D-41A6-A928-8E269AC0AD37}" destId="{F69A3808-8612-4A46-B790-C01E740B2995}" srcOrd="8" destOrd="0" presId="urn:microsoft.com/office/officeart/2005/8/layout/vList5"/>
    <dgm:cxn modelId="{C2D528F6-AA3C-44D2-9BCD-E2DBFA7A6272}" type="presParOf" srcId="{F69A3808-8612-4A46-B790-C01E740B2995}" destId="{79841879-B267-44C1-A495-EAC1E98BB76E}" srcOrd="0" destOrd="0" presId="urn:microsoft.com/office/officeart/2005/8/layout/vList5"/>
    <dgm:cxn modelId="{D203A4C2-DB62-472F-AD7A-13F3A31D577A}" type="presParOf" srcId="{100E3A7C-BD8D-41A6-A928-8E269AC0AD37}" destId="{975BD565-E580-4F0E-A4AE-1EE5C88C1167}" srcOrd="9" destOrd="0" presId="urn:microsoft.com/office/officeart/2005/8/layout/vList5"/>
    <dgm:cxn modelId="{848976B9-983C-4EBD-9EAF-A1828D02F757}" type="presParOf" srcId="{100E3A7C-BD8D-41A6-A928-8E269AC0AD37}" destId="{48D1100A-67FB-41DB-AE67-36C3B5F82892}" srcOrd="10" destOrd="0" presId="urn:microsoft.com/office/officeart/2005/8/layout/vList5"/>
    <dgm:cxn modelId="{F92EA151-95FA-4CBD-8743-F28C4C66AD49}" type="presParOf" srcId="{48D1100A-67FB-41DB-AE67-36C3B5F82892}" destId="{4483F49A-2B92-4CE9-BC4A-DFBD6B2EE3B5}" srcOrd="0" destOrd="0" presId="urn:microsoft.com/office/officeart/2005/8/layout/vList5"/>
    <dgm:cxn modelId="{C59B634E-BE91-40A8-90B6-CDD2A636A7ED}" type="presParOf" srcId="{100E3A7C-BD8D-41A6-A928-8E269AC0AD37}" destId="{655E74B4-CAE0-493A-B6D3-25DE96BF5B66}" srcOrd="11" destOrd="0" presId="urn:microsoft.com/office/officeart/2005/8/layout/vList5"/>
    <dgm:cxn modelId="{45815BFE-E199-489C-AE85-53CBF6CA4497}" type="presParOf" srcId="{100E3A7C-BD8D-41A6-A928-8E269AC0AD37}" destId="{2EF6D632-9BF8-4B18-9DCF-80849EA822C1}" srcOrd="12" destOrd="0" presId="urn:microsoft.com/office/officeart/2005/8/layout/vList5"/>
    <dgm:cxn modelId="{8CA9FC6F-1D0C-4C9A-A3DA-2A7E69032CD2}" type="presParOf" srcId="{2EF6D632-9BF8-4B18-9DCF-80849EA822C1}" destId="{7C26D621-78CE-4261-A03F-C3EB244EE68E}" srcOrd="0" destOrd="0" presId="urn:microsoft.com/office/officeart/2005/8/layout/vList5"/>
    <dgm:cxn modelId="{4E9ACFE1-A8DC-4736-BBA1-D4B68B944777}" type="presParOf" srcId="{100E3A7C-BD8D-41A6-A928-8E269AC0AD37}" destId="{05C0B4F4-6C77-4061-8446-D4B7BA4044D3}" srcOrd="13" destOrd="0" presId="urn:microsoft.com/office/officeart/2005/8/layout/vList5"/>
    <dgm:cxn modelId="{F041B0E5-A1DB-4FBC-B73A-407BB323DA00}" type="presParOf" srcId="{100E3A7C-BD8D-41A6-A928-8E269AC0AD37}" destId="{739251C7-EFFE-4DDF-AFAD-AA7345E20923}" srcOrd="14" destOrd="0" presId="urn:microsoft.com/office/officeart/2005/8/layout/vList5"/>
    <dgm:cxn modelId="{8339AD29-A30D-407C-9D5E-614302E43A66}" type="presParOf" srcId="{739251C7-EFFE-4DDF-AFAD-AA7345E20923}" destId="{A0EEF569-48A4-4074-BB98-BB5816BF47C3}" srcOrd="0" destOrd="0" presId="urn:microsoft.com/office/officeart/2005/8/layout/vList5"/>
    <dgm:cxn modelId="{5C8C6FC2-D3CD-4E53-8454-BA5647CA39B9}" type="presParOf" srcId="{100E3A7C-BD8D-41A6-A928-8E269AC0AD37}" destId="{7C9DCA42-B960-4125-B48D-CA850E8E6929}" srcOrd="15" destOrd="0" presId="urn:microsoft.com/office/officeart/2005/8/layout/vList5"/>
    <dgm:cxn modelId="{971C4F25-C35D-41CA-A0C1-4F14A960852B}" type="presParOf" srcId="{100E3A7C-BD8D-41A6-A928-8E269AC0AD37}" destId="{4CC399A3-E8A4-4CD1-92C8-0F16C060C787}" srcOrd="16" destOrd="0" presId="urn:microsoft.com/office/officeart/2005/8/layout/vList5"/>
    <dgm:cxn modelId="{A1369B86-2903-4E09-851B-37B82DD52DC1}" type="presParOf" srcId="{4CC399A3-E8A4-4CD1-92C8-0F16C060C787}" destId="{96A1D1AA-F914-4CE9-A1D4-1441E09833F5}" srcOrd="0" destOrd="0" presId="urn:microsoft.com/office/officeart/2005/8/layout/vList5"/>
    <dgm:cxn modelId="{C9274C23-57E7-4629-9705-1632F54A29EF}" type="presParOf" srcId="{100E3A7C-BD8D-41A6-A928-8E269AC0AD37}" destId="{219882D3-C9E7-4BEA-AACF-AEB51AC75DAD}" srcOrd="17" destOrd="0" presId="urn:microsoft.com/office/officeart/2005/8/layout/vList5"/>
    <dgm:cxn modelId="{B2E378A3-034E-4832-A577-C8A176EDB92C}" type="presParOf" srcId="{100E3A7C-BD8D-41A6-A928-8E269AC0AD37}" destId="{179EC5C6-61D7-4743-9388-67F6A08B12A6}" srcOrd="18" destOrd="0" presId="urn:microsoft.com/office/officeart/2005/8/layout/vList5"/>
    <dgm:cxn modelId="{8C4BA975-1C99-4F28-AA36-919FDED4EF1C}" type="presParOf" srcId="{179EC5C6-61D7-4743-9388-67F6A08B12A6}" destId="{554AA6DB-9EE0-47FB-9FFB-B3DAFC1BF2A4}" srcOrd="0" destOrd="0" presId="urn:microsoft.com/office/officeart/2005/8/layout/vList5"/>
    <dgm:cxn modelId="{62200658-E074-4677-B11A-DEAEA666ED6D}" type="presParOf" srcId="{100E3A7C-BD8D-41A6-A928-8E269AC0AD37}" destId="{1387FB30-A945-44A3-BF9E-AF90901974F5}" srcOrd="19" destOrd="0" presId="urn:microsoft.com/office/officeart/2005/8/layout/vList5"/>
    <dgm:cxn modelId="{94F76D7E-5F3A-4B7D-A4BF-DE3B66063454}" type="presParOf" srcId="{100E3A7C-BD8D-41A6-A928-8E269AC0AD37}" destId="{BF852D98-E882-4FF3-A7D8-2CB48273A8DF}" srcOrd="20" destOrd="0" presId="urn:microsoft.com/office/officeart/2005/8/layout/vList5"/>
    <dgm:cxn modelId="{77BD4C6C-B340-4049-B91B-4950CA3E1076}" type="presParOf" srcId="{BF852D98-E882-4FF3-A7D8-2CB48273A8DF}" destId="{E0E2B1B1-A54E-4543-9183-69B289B06EBA}" srcOrd="0" destOrd="0" presId="urn:microsoft.com/office/officeart/2005/8/layout/vList5"/>
    <dgm:cxn modelId="{36A7B57C-32DE-41ED-A874-53704277B29C}" type="presParOf" srcId="{100E3A7C-BD8D-41A6-A928-8E269AC0AD37}" destId="{A0FF27CA-D42D-4635-80B6-9719ED779BB8}" srcOrd="21" destOrd="0" presId="urn:microsoft.com/office/officeart/2005/8/layout/vList5"/>
    <dgm:cxn modelId="{782A984B-D1BE-4820-BFBD-0A9DC077E13A}" type="presParOf" srcId="{100E3A7C-BD8D-41A6-A928-8E269AC0AD37}" destId="{D4F36D16-0E35-4EC3-8A5F-057DD7541966}" srcOrd="22" destOrd="0" presId="urn:microsoft.com/office/officeart/2005/8/layout/vList5"/>
    <dgm:cxn modelId="{E658D037-B710-4D76-BD36-0052C2A61C5F}" type="presParOf" srcId="{D4F36D16-0E35-4EC3-8A5F-057DD7541966}" destId="{DCF4CB4C-D692-4C37-A825-345A63D72CC5}" srcOrd="0" destOrd="0" presId="urn:microsoft.com/office/officeart/2005/8/layout/vList5"/>
    <dgm:cxn modelId="{F3CD074C-E2FC-4581-A2A7-36D07DFE000D}" type="presParOf" srcId="{100E3A7C-BD8D-41A6-A928-8E269AC0AD37}" destId="{552A6131-B4C6-4CC9-802F-8EFC4D834075}" srcOrd="23" destOrd="0" presId="urn:microsoft.com/office/officeart/2005/8/layout/vList5"/>
    <dgm:cxn modelId="{0FC86A8E-9025-4D84-9328-6B704124DEFE}" type="presParOf" srcId="{100E3A7C-BD8D-41A6-A928-8E269AC0AD37}" destId="{7A76FEB6-F08A-4454-949A-9DCA34D34F77}" srcOrd="24" destOrd="0" presId="urn:microsoft.com/office/officeart/2005/8/layout/vList5"/>
    <dgm:cxn modelId="{34152154-195D-4199-B49A-EF223A607AAD}" type="presParOf" srcId="{7A76FEB6-F08A-4454-949A-9DCA34D34F77}" destId="{CFF49AC1-F8C6-41B0-B3D9-66BC4685EC5C}" srcOrd="0" destOrd="0" presId="urn:microsoft.com/office/officeart/2005/8/layout/vList5"/>
    <dgm:cxn modelId="{D76DB219-D9B2-4506-8E54-0836D87581E3}" type="presParOf" srcId="{100E3A7C-BD8D-41A6-A928-8E269AC0AD37}" destId="{1ABB3B87-D621-4848-8B9D-5536D245A86D}" srcOrd="25" destOrd="0" presId="urn:microsoft.com/office/officeart/2005/8/layout/vList5"/>
    <dgm:cxn modelId="{EB5F8D56-B56E-4808-B7C3-8775B424D31F}" type="presParOf" srcId="{100E3A7C-BD8D-41A6-A928-8E269AC0AD37}" destId="{90D4E793-EF21-47B9-BA4A-AD66F32B49E0}" srcOrd="26" destOrd="0" presId="urn:microsoft.com/office/officeart/2005/8/layout/vList5"/>
    <dgm:cxn modelId="{065CA34B-E5B4-453E-8519-C0DDB2E6402F}" type="presParOf" srcId="{90D4E793-EF21-47B9-BA4A-AD66F32B49E0}" destId="{6DD355AA-83A6-4E47-9C21-F356DC696FCF}" srcOrd="0" destOrd="0" presId="urn:microsoft.com/office/officeart/2005/8/layout/vList5"/>
    <dgm:cxn modelId="{A23ADA3E-A704-4560-AE04-1B3E342D2D2C}" type="presParOf" srcId="{100E3A7C-BD8D-41A6-A928-8E269AC0AD37}" destId="{9D9E120A-3B61-4E7D-A8E9-9908CF7D4ECD}" srcOrd="27" destOrd="0" presId="urn:microsoft.com/office/officeart/2005/8/layout/vList5"/>
    <dgm:cxn modelId="{5ECE6C9C-E55F-48C6-A342-3DB3F7468F82}" type="presParOf" srcId="{100E3A7C-BD8D-41A6-A928-8E269AC0AD37}" destId="{D30728D8-E448-48C4-8563-12FADCDF071E}" srcOrd="28" destOrd="0" presId="urn:microsoft.com/office/officeart/2005/8/layout/vList5"/>
    <dgm:cxn modelId="{F7813365-F908-4322-9FC8-9725DCC8D91F}" type="presParOf" srcId="{D30728D8-E448-48C4-8563-12FADCDF071E}" destId="{683EF38C-DCA1-4DBC-B3D7-462C968F731F}" srcOrd="0" destOrd="0" presId="urn:microsoft.com/office/officeart/2005/8/layout/vList5"/>
    <dgm:cxn modelId="{341CF63C-66F9-456C-A8FB-70AEA49F689F}" type="presParOf" srcId="{100E3A7C-BD8D-41A6-A928-8E269AC0AD37}" destId="{283ABB5C-56B9-45E6-827E-9643E251C754}" srcOrd="29" destOrd="0" presId="urn:microsoft.com/office/officeart/2005/8/layout/vList5"/>
    <dgm:cxn modelId="{C014A3A6-285A-40B4-87CF-5C342A9E9ED6}" type="presParOf" srcId="{100E3A7C-BD8D-41A6-A928-8E269AC0AD37}" destId="{099A6EA6-48FA-4DFB-9EB3-BB1380AE2384}" srcOrd="30" destOrd="0" presId="urn:microsoft.com/office/officeart/2005/8/layout/vList5"/>
    <dgm:cxn modelId="{D9177AFD-B57B-4888-BDE1-A1B1839253AE}" type="presParOf" srcId="{099A6EA6-48FA-4DFB-9EB3-BB1380AE2384}" destId="{22609EB6-3A78-45D6-A3BE-5368C8E19ECB}" srcOrd="0" destOrd="0" presId="urn:microsoft.com/office/officeart/2005/8/layout/vList5"/>
    <dgm:cxn modelId="{DBE8FA4F-B19B-406C-9027-575AC8C89CFC}" type="presParOf" srcId="{100E3A7C-BD8D-41A6-A928-8E269AC0AD37}" destId="{568090B6-C14B-4862-87C0-C467552807F7}" srcOrd="31" destOrd="0" presId="urn:microsoft.com/office/officeart/2005/8/layout/vList5"/>
    <dgm:cxn modelId="{4CC99F35-3483-4E84-ADF7-D1D2DE7F0411}" type="presParOf" srcId="{100E3A7C-BD8D-41A6-A928-8E269AC0AD37}" destId="{A03B224E-4542-48BB-829C-4FB365623FF2}" srcOrd="32" destOrd="0" presId="urn:microsoft.com/office/officeart/2005/8/layout/vList5"/>
    <dgm:cxn modelId="{78B439AD-7C6B-4C4B-BA61-C0D72FA65FCD}" type="presParOf" srcId="{A03B224E-4542-48BB-829C-4FB365623FF2}" destId="{B8BAF37C-AFBA-48AB-9411-B5065095EE1B}" srcOrd="0" destOrd="0" presId="urn:microsoft.com/office/officeart/2005/8/layout/vList5"/>
    <dgm:cxn modelId="{19BD80F5-DCA0-4E84-9164-3776994296F6}" type="presParOf" srcId="{100E3A7C-BD8D-41A6-A928-8E269AC0AD37}" destId="{87B36111-A567-4655-BFCE-8115D9B92F4E}" srcOrd="33" destOrd="0" presId="urn:microsoft.com/office/officeart/2005/8/layout/vList5"/>
    <dgm:cxn modelId="{D36CFDFD-127C-44A1-B6DC-D39DA246C5A1}" type="presParOf" srcId="{100E3A7C-BD8D-41A6-A928-8E269AC0AD37}" destId="{725257AD-0005-40D0-9824-6F62B6BF558C}" srcOrd="34" destOrd="0" presId="urn:microsoft.com/office/officeart/2005/8/layout/vList5"/>
    <dgm:cxn modelId="{84F27396-A9E0-4FBD-9F7D-A0900AAC10A6}" type="presParOf" srcId="{725257AD-0005-40D0-9824-6F62B6BF558C}" destId="{12691A54-B851-465E-8881-967B7AD9BF2C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33DFBE-F11D-4202-9093-D996B7D35BEF}">
      <dsp:nvSpPr>
        <dsp:cNvPr id="0" name=""/>
        <dsp:cNvSpPr/>
      </dsp:nvSpPr>
      <dsp:spPr>
        <a:xfrm>
          <a:off x="1938806" y="-47616"/>
          <a:ext cx="5512193" cy="5512193"/>
        </a:xfrm>
        <a:prstGeom prst="circularArrow">
          <a:avLst>
            <a:gd name="adj1" fmla="val 5544"/>
            <a:gd name="adj2" fmla="val 330680"/>
            <a:gd name="adj3" fmla="val 14629276"/>
            <a:gd name="adj4" fmla="val 16885567"/>
            <a:gd name="adj5" fmla="val 5757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81C658B-9473-4934-88A2-88750CC45C26}">
      <dsp:nvSpPr>
        <dsp:cNvPr id="0" name=""/>
        <dsp:cNvSpPr/>
      </dsp:nvSpPr>
      <dsp:spPr>
        <a:xfrm>
          <a:off x="3906306" y="228"/>
          <a:ext cx="1577193" cy="78859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0" kern="1200" dirty="0"/>
            <a:t>58 YEARS</a:t>
          </a:r>
        </a:p>
      </dsp:txBody>
      <dsp:txXfrm>
        <a:off x="3944802" y="38724"/>
        <a:ext cx="1500201" cy="711604"/>
      </dsp:txXfrm>
    </dsp:sp>
    <dsp:sp modelId="{3EAA29AD-7741-4707-AAD2-7F03729E26CD}">
      <dsp:nvSpPr>
        <dsp:cNvPr id="0" name=""/>
        <dsp:cNvSpPr/>
      </dsp:nvSpPr>
      <dsp:spPr>
        <a:xfrm>
          <a:off x="5568442" y="688707"/>
          <a:ext cx="1577193" cy="788596"/>
        </a:xfrm>
        <a:prstGeom prst="roundRect">
          <a:avLst/>
        </a:prstGeom>
        <a:solidFill>
          <a:schemeClr val="accent2">
            <a:hueOff val="-1092926"/>
            <a:satOff val="-1611"/>
            <a:lumOff val="-112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MALE</a:t>
          </a:r>
        </a:p>
      </dsp:txBody>
      <dsp:txXfrm>
        <a:off x="5606938" y="727203"/>
        <a:ext cx="1500201" cy="711604"/>
      </dsp:txXfrm>
    </dsp:sp>
    <dsp:sp modelId="{28F1C8B3-6B59-4A47-8A6F-76F99489A371}">
      <dsp:nvSpPr>
        <dsp:cNvPr id="0" name=""/>
        <dsp:cNvSpPr/>
      </dsp:nvSpPr>
      <dsp:spPr>
        <a:xfrm>
          <a:off x="6256921" y="2350844"/>
          <a:ext cx="1577193" cy="788596"/>
        </a:xfrm>
        <a:prstGeom prst="roundRect">
          <a:avLst/>
        </a:prstGeom>
        <a:solidFill>
          <a:schemeClr val="accent2">
            <a:hueOff val="-2185852"/>
            <a:satOff val="-3223"/>
            <a:lumOff val="-224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CONSTRUCTION WORKER</a:t>
          </a:r>
          <a:endParaRPr lang="en-US" sz="800" kern="1200" dirty="0"/>
        </a:p>
      </dsp:txBody>
      <dsp:txXfrm>
        <a:off x="6295417" y="2389340"/>
        <a:ext cx="1500201" cy="711604"/>
      </dsp:txXfrm>
    </dsp:sp>
    <dsp:sp modelId="{DF359EEA-7CFA-464D-B90F-BBE005B928D2}">
      <dsp:nvSpPr>
        <dsp:cNvPr id="0" name=""/>
        <dsp:cNvSpPr/>
      </dsp:nvSpPr>
      <dsp:spPr>
        <a:xfrm>
          <a:off x="5590508" y="4012110"/>
          <a:ext cx="1577193" cy="788596"/>
        </a:xfrm>
        <a:prstGeom prst="roundRect">
          <a:avLst/>
        </a:prstGeom>
        <a:solidFill>
          <a:schemeClr val="accent2">
            <a:hueOff val="-3278777"/>
            <a:satOff val="-4834"/>
            <a:lumOff val="-336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LIVES ALONE</a:t>
          </a:r>
          <a:endParaRPr lang="en-US" sz="800" kern="1200" dirty="0"/>
        </a:p>
      </dsp:txBody>
      <dsp:txXfrm>
        <a:off x="5629004" y="4050606"/>
        <a:ext cx="1500201" cy="711604"/>
      </dsp:txXfrm>
    </dsp:sp>
    <dsp:sp modelId="{71251EC5-D0B9-4850-9A53-2B2783922792}">
      <dsp:nvSpPr>
        <dsp:cNvPr id="0" name=""/>
        <dsp:cNvSpPr/>
      </dsp:nvSpPr>
      <dsp:spPr>
        <a:xfrm>
          <a:off x="3906306" y="4701459"/>
          <a:ext cx="1577193" cy="788596"/>
        </a:xfrm>
        <a:prstGeom prst="roundRect">
          <a:avLst/>
        </a:prstGeom>
        <a:solidFill>
          <a:schemeClr val="accent2">
            <a:hueOff val="-4371703"/>
            <a:satOff val="-6446"/>
            <a:lumOff val="-449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20 CIGARETTES PER DAY FOR 30 YEARS</a:t>
          </a:r>
        </a:p>
      </dsp:txBody>
      <dsp:txXfrm>
        <a:off x="3944802" y="4739955"/>
        <a:ext cx="1500201" cy="711604"/>
      </dsp:txXfrm>
    </dsp:sp>
    <dsp:sp modelId="{4D81E8BD-FAD7-46CF-9AE5-E3BBB9D29E2E}">
      <dsp:nvSpPr>
        <dsp:cNvPr id="0" name=""/>
        <dsp:cNvSpPr/>
      </dsp:nvSpPr>
      <dsp:spPr>
        <a:xfrm>
          <a:off x="2244169" y="4012980"/>
          <a:ext cx="1577193" cy="788596"/>
        </a:xfrm>
        <a:prstGeom prst="roundRect">
          <a:avLst/>
        </a:prstGeom>
        <a:solidFill>
          <a:schemeClr val="accent2">
            <a:hueOff val="-5464629"/>
            <a:satOff val="-8057"/>
            <a:lumOff val="-561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DIAGNOSED WITH COPD</a:t>
          </a:r>
        </a:p>
      </dsp:txBody>
      <dsp:txXfrm>
        <a:off x="2282665" y="4051476"/>
        <a:ext cx="1500201" cy="711604"/>
      </dsp:txXfrm>
    </dsp:sp>
    <dsp:sp modelId="{C05070C4-C152-45B4-908E-1A7F27E75C9E}">
      <dsp:nvSpPr>
        <dsp:cNvPr id="0" name=""/>
        <dsp:cNvSpPr/>
      </dsp:nvSpPr>
      <dsp:spPr>
        <a:xfrm>
          <a:off x="1555690" y="2350844"/>
          <a:ext cx="1577193" cy="788596"/>
        </a:xfrm>
        <a:prstGeom prst="roundRect">
          <a:avLst/>
        </a:prstGeom>
        <a:solidFill>
          <a:schemeClr val="accent2">
            <a:hueOff val="-6557555"/>
            <a:satOff val="-9669"/>
            <a:lumOff val="-673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BREATHLESSNESS,PERSISTENT COUGH AND </a:t>
          </a:r>
          <a:r>
            <a:rPr lang="en-US" sz="800" kern="1200"/>
            <a:t>SPUTUM PRODUCTION</a:t>
          </a:r>
          <a:endParaRPr lang="en-US" sz="800" kern="1200" dirty="0"/>
        </a:p>
      </dsp:txBody>
      <dsp:txXfrm>
        <a:off x="1594186" y="2389340"/>
        <a:ext cx="1500201" cy="711604"/>
      </dsp:txXfrm>
    </dsp:sp>
    <dsp:sp modelId="{6CB14154-26E1-4A44-B256-68EAF6DA7949}">
      <dsp:nvSpPr>
        <dsp:cNvPr id="0" name=""/>
        <dsp:cNvSpPr/>
      </dsp:nvSpPr>
      <dsp:spPr>
        <a:xfrm>
          <a:off x="2244169" y="688707"/>
          <a:ext cx="1577193" cy="788596"/>
        </a:xfrm>
        <a:prstGeom prst="roundRect">
          <a:avLst/>
        </a:prstGeom>
        <a:solidFill>
          <a:schemeClr val="accent2">
            <a:hueOff val="-7650481"/>
            <a:satOff val="-11280"/>
            <a:lumOff val="-785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TWO CHEST INFECTIONS IN THE PREVIOUS YEAR</a:t>
          </a:r>
        </a:p>
      </dsp:txBody>
      <dsp:txXfrm>
        <a:off x="2282665" y="727203"/>
        <a:ext cx="1500201" cy="7116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FB1866-10FF-4045-B79A-A88EC524E9A2}">
      <dsp:nvSpPr>
        <dsp:cNvPr id="0" name=""/>
        <dsp:cNvSpPr/>
      </dsp:nvSpPr>
      <dsp:spPr>
        <a:xfrm>
          <a:off x="3215325" y="2"/>
          <a:ext cx="3604912" cy="286171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solidFill>
                <a:schemeClr val="accent2"/>
              </a:solidFill>
            </a:rPr>
            <a:t>Breathing</a:t>
          </a:r>
          <a:endParaRPr lang="en-US" sz="1000" kern="1200" dirty="0">
            <a:solidFill>
              <a:schemeClr val="accent2"/>
            </a:solidFill>
          </a:endParaRPr>
        </a:p>
      </dsp:txBody>
      <dsp:txXfrm>
        <a:off x="3229295" y="13972"/>
        <a:ext cx="3576972" cy="258231"/>
      </dsp:txXfrm>
    </dsp:sp>
    <dsp:sp modelId="{15E14986-A284-4BA3-AEB1-06081DE8A996}">
      <dsp:nvSpPr>
        <dsp:cNvPr id="0" name=""/>
        <dsp:cNvSpPr/>
      </dsp:nvSpPr>
      <dsp:spPr>
        <a:xfrm>
          <a:off x="3204366" y="301031"/>
          <a:ext cx="3604912" cy="286171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Gets out of breath easily</a:t>
          </a:r>
          <a:endParaRPr lang="en-US" sz="1000" kern="1200"/>
        </a:p>
      </dsp:txBody>
      <dsp:txXfrm>
        <a:off x="3218336" y="315001"/>
        <a:ext cx="3576972" cy="258231"/>
      </dsp:txXfrm>
    </dsp:sp>
    <dsp:sp modelId="{8A238B0F-D966-45F2-9FBE-003FA7D29773}">
      <dsp:nvSpPr>
        <dsp:cNvPr id="0" name=""/>
        <dsp:cNvSpPr/>
      </dsp:nvSpPr>
      <dsp:spPr>
        <a:xfrm>
          <a:off x="3204366" y="601511"/>
          <a:ext cx="3604912" cy="286171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Has a regular cough and produces sputum</a:t>
          </a:r>
          <a:endParaRPr lang="en-US" sz="1000" kern="1200"/>
        </a:p>
      </dsp:txBody>
      <dsp:txXfrm>
        <a:off x="3218336" y="615481"/>
        <a:ext cx="3576972" cy="258231"/>
      </dsp:txXfrm>
    </dsp:sp>
    <dsp:sp modelId="{5E5E6BE7-E0A0-4026-BD82-4E0B81A3DE3B}">
      <dsp:nvSpPr>
        <dsp:cNvPr id="0" name=""/>
        <dsp:cNvSpPr/>
      </dsp:nvSpPr>
      <dsp:spPr>
        <a:xfrm>
          <a:off x="3204366" y="901991"/>
          <a:ext cx="3604912" cy="286171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Has had two chest infections recently</a:t>
          </a:r>
          <a:endParaRPr lang="en-US" sz="1000" kern="1200"/>
        </a:p>
      </dsp:txBody>
      <dsp:txXfrm>
        <a:off x="3218336" y="915961"/>
        <a:ext cx="3576972" cy="258231"/>
      </dsp:txXfrm>
    </dsp:sp>
    <dsp:sp modelId="{79841879-B267-44C1-A495-EAC1E98BB76E}">
      <dsp:nvSpPr>
        <dsp:cNvPr id="0" name=""/>
        <dsp:cNvSpPr/>
      </dsp:nvSpPr>
      <dsp:spPr>
        <a:xfrm>
          <a:off x="3204366" y="1202472"/>
          <a:ext cx="3604912" cy="286171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solidFill>
                <a:schemeClr val="accent2"/>
              </a:solidFill>
            </a:rPr>
            <a:t>Smoking</a:t>
          </a:r>
          <a:endParaRPr lang="en-US" sz="1000" kern="1200" dirty="0">
            <a:solidFill>
              <a:schemeClr val="accent2"/>
            </a:solidFill>
          </a:endParaRPr>
        </a:p>
      </dsp:txBody>
      <dsp:txXfrm>
        <a:off x="3218336" y="1216442"/>
        <a:ext cx="3576972" cy="258231"/>
      </dsp:txXfrm>
    </dsp:sp>
    <dsp:sp modelId="{4483F49A-2B92-4CE9-BC4A-DFBD6B2EE3B5}">
      <dsp:nvSpPr>
        <dsp:cNvPr id="0" name=""/>
        <dsp:cNvSpPr/>
      </dsp:nvSpPr>
      <dsp:spPr>
        <a:xfrm>
          <a:off x="3204366" y="1502952"/>
          <a:ext cx="3604912" cy="286171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Smokes around 20 cigarettes a day</a:t>
          </a:r>
          <a:endParaRPr lang="en-US" sz="1000" kern="1200"/>
        </a:p>
      </dsp:txBody>
      <dsp:txXfrm>
        <a:off x="3218336" y="1516922"/>
        <a:ext cx="3576972" cy="258231"/>
      </dsp:txXfrm>
    </dsp:sp>
    <dsp:sp modelId="{7C26D621-78CE-4261-A03F-C3EB244EE68E}">
      <dsp:nvSpPr>
        <dsp:cNvPr id="0" name=""/>
        <dsp:cNvSpPr/>
      </dsp:nvSpPr>
      <dsp:spPr>
        <a:xfrm>
          <a:off x="3204366" y="1803432"/>
          <a:ext cx="3604912" cy="286171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Needs help and advice to stop smoking</a:t>
          </a:r>
          <a:endParaRPr lang="en-US" sz="1000" kern="1200"/>
        </a:p>
      </dsp:txBody>
      <dsp:txXfrm>
        <a:off x="3218336" y="1817402"/>
        <a:ext cx="3576972" cy="258231"/>
      </dsp:txXfrm>
    </dsp:sp>
    <dsp:sp modelId="{A0EEF569-48A4-4074-BB98-BB5816BF47C3}">
      <dsp:nvSpPr>
        <dsp:cNvPr id="0" name=""/>
        <dsp:cNvSpPr/>
      </dsp:nvSpPr>
      <dsp:spPr>
        <a:xfrm>
          <a:off x="3204366" y="2103912"/>
          <a:ext cx="3604912" cy="286171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solidFill>
                <a:schemeClr val="accent2"/>
              </a:solidFill>
            </a:rPr>
            <a:t>Work</a:t>
          </a:r>
          <a:endParaRPr lang="en-US" sz="1000" kern="1200" dirty="0">
            <a:solidFill>
              <a:schemeClr val="accent2"/>
            </a:solidFill>
          </a:endParaRPr>
        </a:p>
      </dsp:txBody>
      <dsp:txXfrm>
        <a:off x="3218336" y="2117882"/>
        <a:ext cx="3576972" cy="258231"/>
      </dsp:txXfrm>
    </dsp:sp>
    <dsp:sp modelId="{96A1D1AA-F914-4CE9-A1D4-1441E09833F5}">
      <dsp:nvSpPr>
        <dsp:cNvPr id="0" name=""/>
        <dsp:cNvSpPr/>
      </dsp:nvSpPr>
      <dsp:spPr>
        <a:xfrm>
          <a:off x="3204366" y="2404392"/>
          <a:ext cx="3604912" cy="286171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Works in construction</a:t>
          </a:r>
          <a:endParaRPr lang="en-US" sz="1000" kern="1200"/>
        </a:p>
      </dsp:txBody>
      <dsp:txXfrm>
        <a:off x="3218336" y="2418362"/>
        <a:ext cx="3576972" cy="258231"/>
      </dsp:txXfrm>
    </dsp:sp>
    <dsp:sp modelId="{554AA6DB-9EE0-47FB-9FFB-B3DAFC1BF2A4}">
      <dsp:nvSpPr>
        <dsp:cNvPr id="0" name=""/>
        <dsp:cNvSpPr/>
      </dsp:nvSpPr>
      <dsp:spPr>
        <a:xfrm>
          <a:off x="3204366" y="2704872"/>
          <a:ext cx="3604912" cy="286171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May be exposed to dust and fumes at work</a:t>
          </a:r>
          <a:endParaRPr lang="en-US" sz="1000" kern="1200"/>
        </a:p>
      </dsp:txBody>
      <dsp:txXfrm>
        <a:off x="3218336" y="2718842"/>
        <a:ext cx="3576972" cy="258231"/>
      </dsp:txXfrm>
    </dsp:sp>
    <dsp:sp modelId="{E0E2B1B1-A54E-4543-9183-69B289B06EBA}">
      <dsp:nvSpPr>
        <dsp:cNvPr id="0" name=""/>
        <dsp:cNvSpPr/>
      </dsp:nvSpPr>
      <dsp:spPr>
        <a:xfrm>
          <a:off x="3204366" y="3005352"/>
          <a:ext cx="3604912" cy="286171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solidFill>
                <a:schemeClr val="accent2"/>
              </a:solidFill>
            </a:rPr>
            <a:t>Daily</a:t>
          </a:r>
          <a:r>
            <a:rPr lang="en-GB" sz="1000" kern="1200" dirty="0"/>
            <a:t> </a:t>
          </a:r>
          <a:r>
            <a:rPr lang="en-GB" sz="1000" kern="1200" dirty="0">
              <a:solidFill>
                <a:schemeClr val="accent2"/>
              </a:solidFill>
            </a:rPr>
            <a:t>life</a:t>
          </a:r>
          <a:endParaRPr lang="en-US" sz="1000" kern="1200" dirty="0">
            <a:solidFill>
              <a:schemeClr val="accent2"/>
            </a:solidFill>
          </a:endParaRPr>
        </a:p>
      </dsp:txBody>
      <dsp:txXfrm>
        <a:off x="3218336" y="3019322"/>
        <a:ext cx="3576972" cy="258231"/>
      </dsp:txXfrm>
    </dsp:sp>
    <dsp:sp modelId="{DCF4CB4C-D692-4C37-A825-345A63D72CC5}">
      <dsp:nvSpPr>
        <dsp:cNvPr id="0" name=""/>
        <dsp:cNvSpPr/>
      </dsp:nvSpPr>
      <dsp:spPr>
        <a:xfrm>
          <a:off x="3204366" y="3305833"/>
          <a:ext cx="3604912" cy="286171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Lives on his own</a:t>
          </a:r>
          <a:endParaRPr lang="en-US" sz="1000" kern="1200"/>
        </a:p>
      </dsp:txBody>
      <dsp:txXfrm>
        <a:off x="3218336" y="3319803"/>
        <a:ext cx="3576972" cy="258231"/>
      </dsp:txXfrm>
    </dsp:sp>
    <dsp:sp modelId="{CFF49AC1-F8C6-41B0-B3D9-66BC4685EC5C}">
      <dsp:nvSpPr>
        <dsp:cNvPr id="0" name=""/>
        <dsp:cNvSpPr/>
      </dsp:nvSpPr>
      <dsp:spPr>
        <a:xfrm>
          <a:off x="3204366" y="3606313"/>
          <a:ext cx="3604912" cy="286171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Breathing problems can make everyday activities harder</a:t>
          </a:r>
          <a:endParaRPr lang="en-US" sz="1000" kern="1200"/>
        </a:p>
      </dsp:txBody>
      <dsp:txXfrm>
        <a:off x="3218336" y="3620283"/>
        <a:ext cx="3576972" cy="258231"/>
      </dsp:txXfrm>
    </dsp:sp>
    <dsp:sp modelId="{6DD355AA-83A6-4E47-9C21-F356DC696FCF}">
      <dsp:nvSpPr>
        <dsp:cNvPr id="0" name=""/>
        <dsp:cNvSpPr/>
      </dsp:nvSpPr>
      <dsp:spPr>
        <a:xfrm>
          <a:off x="3204366" y="3906793"/>
          <a:ext cx="3604912" cy="286171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solidFill>
                <a:schemeClr val="accent2"/>
              </a:solidFill>
            </a:rPr>
            <a:t>Main</a:t>
          </a:r>
          <a:r>
            <a:rPr lang="en-GB" sz="1000" kern="1200" dirty="0"/>
            <a:t> </a:t>
          </a:r>
          <a:r>
            <a:rPr lang="en-GB" sz="1000" kern="1200" dirty="0">
              <a:solidFill>
                <a:schemeClr val="accent2"/>
              </a:solidFill>
            </a:rPr>
            <a:t>needs</a:t>
          </a:r>
          <a:endParaRPr lang="en-US" sz="1000" kern="1200" dirty="0">
            <a:solidFill>
              <a:schemeClr val="accent2"/>
            </a:solidFill>
          </a:endParaRPr>
        </a:p>
      </dsp:txBody>
      <dsp:txXfrm>
        <a:off x="3218336" y="3920763"/>
        <a:ext cx="3576972" cy="258231"/>
      </dsp:txXfrm>
    </dsp:sp>
    <dsp:sp modelId="{683EF38C-DCA1-4DBC-B3D7-462C968F731F}">
      <dsp:nvSpPr>
        <dsp:cNvPr id="0" name=""/>
        <dsp:cNvSpPr/>
      </dsp:nvSpPr>
      <dsp:spPr>
        <a:xfrm>
          <a:off x="3204366" y="4207273"/>
          <a:ext cx="3604912" cy="286171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Improve his breathing and control his symptoms</a:t>
          </a:r>
          <a:endParaRPr lang="en-US" sz="1000" kern="1200"/>
        </a:p>
      </dsp:txBody>
      <dsp:txXfrm>
        <a:off x="3218336" y="4221243"/>
        <a:ext cx="3576972" cy="258231"/>
      </dsp:txXfrm>
    </dsp:sp>
    <dsp:sp modelId="{22609EB6-3A78-45D6-A3BE-5368C8E19ECB}">
      <dsp:nvSpPr>
        <dsp:cNvPr id="0" name=""/>
        <dsp:cNvSpPr/>
      </dsp:nvSpPr>
      <dsp:spPr>
        <a:xfrm>
          <a:off x="3204366" y="4507753"/>
          <a:ext cx="3604912" cy="286171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Reduce </a:t>
          </a:r>
          <a:r>
            <a:rPr lang="en-GB" sz="1000" kern="1200"/>
            <a:t>the risk </a:t>
          </a:r>
          <a:r>
            <a:rPr lang="en-GB" sz="1000" kern="1200" dirty="0"/>
            <a:t>of COPD flare-ups</a:t>
          </a:r>
          <a:endParaRPr lang="en-US" sz="1000" kern="1200" dirty="0"/>
        </a:p>
      </dsp:txBody>
      <dsp:txXfrm>
        <a:off x="3218336" y="4521723"/>
        <a:ext cx="3576972" cy="258231"/>
      </dsp:txXfrm>
    </dsp:sp>
    <dsp:sp modelId="{B8BAF37C-AFBA-48AB-9411-B5065095EE1B}">
      <dsp:nvSpPr>
        <dsp:cNvPr id="0" name=""/>
        <dsp:cNvSpPr/>
      </dsp:nvSpPr>
      <dsp:spPr>
        <a:xfrm>
          <a:off x="3204366" y="4808233"/>
          <a:ext cx="3604912" cy="286171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Get support to stop smoking</a:t>
          </a:r>
          <a:endParaRPr lang="en-US" sz="1000" kern="1200"/>
        </a:p>
      </dsp:txBody>
      <dsp:txXfrm>
        <a:off x="3218336" y="4822203"/>
        <a:ext cx="3576972" cy="258231"/>
      </dsp:txXfrm>
    </dsp:sp>
    <dsp:sp modelId="{12691A54-B851-465E-8881-967B7AD9BF2C}">
      <dsp:nvSpPr>
        <dsp:cNvPr id="0" name=""/>
        <dsp:cNvSpPr/>
      </dsp:nvSpPr>
      <dsp:spPr>
        <a:xfrm>
          <a:off x="3204366" y="5108713"/>
          <a:ext cx="3604912" cy="286171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Stay as independent as possible</a:t>
          </a:r>
          <a:endParaRPr lang="en-US" sz="1000" kern="1200"/>
        </a:p>
      </dsp:txBody>
      <dsp:txXfrm>
        <a:off x="3218336" y="5122683"/>
        <a:ext cx="3576972" cy="2582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40BB816-636F-4C40-9EC7-A3BA365B89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E0D02-F780-4697-9A30-3F10F4D67C8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99885C-64C6-4202-8B65-38170DBD673D}" type="datetimeFigureOut">
              <a:rPr lang="en-US" smtClean="0"/>
              <a:t>8/13/2026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0C7536-00AB-4C14-90D3-7D88603F2A5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DBC111-E561-48D6-9DB3-85F8BE552BA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1AA4D1-BF1D-4260-B442-EBD7859EC5F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11460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949326-15A5-4041-B3F6-1CB1FE840753}" type="datetimeFigureOut">
              <a:rPr lang="en-US" smtClean="0"/>
              <a:t>8/13/2026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D39BA2-F127-4DB1-B8FD-D5A70CC3E01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2405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39BA2-F127-4DB1-B8FD-D5A70CC3E01B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8549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39BA2-F127-4DB1-B8FD-D5A70CC3E01B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837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39BA2-F127-4DB1-B8FD-D5A70CC3E01B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8321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39BA2-F127-4DB1-B8FD-D5A70CC3E01B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3598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275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431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4390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565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8928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2232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293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066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5432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8892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959609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13757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40453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3803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13218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9130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-30"/>
            <a:ext cx="2356674" cy="6853283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11" name="Freeform 27"/>
            <p:cNvSpPr/>
            <p:nvPr/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523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3.xml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0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71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3F2CC0B-D5F1-40B8-9CC6-4A36850B66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light spots">
            <a:extLst>
              <a:ext uri="{FF2B5EF4-FFF2-40B4-BE49-F238E27FC236}">
                <a16:creationId xmlns:a16="http://schemas.microsoft.com/office/drawing/2014/main" id="{1A23FE0C-9A67-334E-9B7F-83AA9CF636A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266081D-517B-5D43-A7B4-E67DDEDC0B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3" y="2514601"/>
            <a:ext cx="8915399" cy="187960"/>
          </a:xfrm>
        </p:spPr>
        <p:txBody>
          <a:bodyPr>
            <a:normAutofit fontScale="90000"/>
          </a:bodyPr>
          <a:lstStyle/>
          <a:p>
            <a:r>
              <a:rPr lang="en-US" dirty="0"/>
              <a:t>COPD CARE PLAN</a:t>
            </a:r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F05262DB-6398-4AF9-96A3-041CFB1123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51661" y="3037841"/>
            <a:ext cx="8952951" cy="2865822"/>
          </a:xfrm>
        </p:spPr>
        <p:txBody>
          <a:bodyPr>
            <a:normAutofit/>
          </a:bodyPr>
          <a:lstStyle/>
          <a:p>
            <a:r>
              <a:rPr lang="en-US" dirty="0"/>
              <a:t>STUDENT NAME: SAMANTHA ESSONO MANANA</a:t>
            </a:r>
          </a:p>
          <a:p>
            <a:r>
              <a:rPr lang="en-US" dirty="0"/>
              <a:t>STUDENT NUMBER: 2441601</a:t>
            </a:r>
          </a:p>
          <a:p>
            <a:r>
              <a:rPr lang="en-US" dirty="0"/>
              <a:t>MODULE CODE: (BMHP5023_LON)</a:t>
            </a:r>
          </a:p>
          <a:p>
            <a:r>
              <a:rPr lang="en-US" dirty="0"/>
              <a:t>LECTURER’S NAME: SHAILA HUSSAIN</a:t>
            </a:r>
          </a:p>
          <a:p>
            <a:endParaRPr lang="en-US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631C6CE6-1810-44ED-A6D7-3FF53040AE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1" name="Freeform 11">
              <a:extLst>
                <a:ext uri="{FF2B5EF4-FFF2-40B4-BE49-F238E27FC236}">
                  <a16:creationId xmlns:a16="http://schemas.microsoft.com/office/drawing/2014/main" id="{1F6D8BFE-D0D0-4BAE-9D5A-701DE7D3CE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id="{53F86D30-CEDB-4D96-AF73-AA3CD5A437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id="{F5187540-C4C8-410C-A395-69FCB1C86C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id="{75BD6E4A-797C-451B-B08F-D99C1A9D13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0D241082-BAFA-462E-827B-5814B020F5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id="{2920CCBD-116D-450B-9608-99F05F7D78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id="{A57CD3DE-CEAF-4BD4-A5EF-24B3E622BB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4EC3258C-366B-4629-A7D3-5173D3637D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D444D63A-CE2B-4ACD-BA0E-4ADECAD86F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20">
              <a:extLst>
                <a:ext uri="{FF2B5EF4-FFF2-40B4-BE49-F238E27FC236}">
                  <a16:creationId xmlns:a16="http://schemas.microsoft.com/office/drawing/2014/main" id="{7A504DF6-187A-4A54-96E8-3F3F28AAAA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FE04C6F5-6DC5-4C7E-9278-9BE624FC78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22">
              <a:extLst>
                <a:ext uri="{FF2B5EF4-FFF2-40B4-BE49-F238E27FC236}">
                  <a16:creationId xmlns:a16="http://schemas.microsoft.com/office/drawing/2014/main" id="{94A02D9B-E6A9-4D6A-9D2A-D81C768024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B78034A6-3565-46AA-9E73-1C954666AB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35" name="Freeform 27">
              <a:extLst>
                <a:ext uri="{FF2B5EF4-FFF2-40B4-BE49-F238E27FC236}">
                  <a16:creationId xmlns:a16="http://schemas.microsoft.com/office/drawing/2014/main" id="{04947AA2-A772-42CB-9CEC-065095D3DC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28">
              <a:extLst>
                <a:ext uri="{FF2B5EF4-FFF2-40B4-BE49-F238E27FC236}">
                  <a16:creationId xmlns:a16="http://schemas.microsoft.com/office/drawing/2014/main" id="{83C52D84-DEC1-4E16-972E-8EEA5D5224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29">
              <a:extLst>
                <a:ext uri="{FF2B5EF4-FFF2-40B4-BE49-F238E27FC236}">
                  <a16:creationId xmlns:a16="http://schemas.microsoft.com/office/drawing/2014/main" id="{2036A28D-EF09-41F7-906F-CF4053615A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Freeform 30">
              <a:extLst>
                <a:ext uri="{FF2B5EF4-FFF2-40B4-BE49-F238E27FC236}">
                  <a16:creationId xmlns:a16="http://schemas.microsoft.com/office/drawing/2014/main" id="{EE8D92C7-C907-4120-95E3-80E3DC85BB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Freeform 31">
              <a:extLst>
                <a:ext uri="{FF2B5EF4-FFF2-40B4-BE49-F238E27FC236}">
                  <a16:creationId xmlns:a16="http://schemas.microsoft.com/office/drawing/2014/main" id="{BBCEAAB8-CD22-41D7-B330-702682A27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Freeform 32">
              <a:extLst>
                <a:ext uri="{FF2B5EF4-FFF2-40B4-BE49-F238E27FC236}">
                  <a16:creationId xmlns:a16="http://schemas.microsoft.com/office/drawing/2014/main" id="{6BBC1FEE-3D72-492B-8D8A-BE1A55076F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Freeform 33">
              <a:extLst>
                <a:ext uri="{FF2B5EF4-FFF2-40B4-BE49-F238E27FC236}">
                  <a16:creationId xmlns:a16="http://schemas.microsoft.com/office/drawing/2014/main" id="{C28C6E5C-C393-435C-96A1-AA2859BDCB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Freeform 34">
              <a:extLst>
                <a:ext uri="{FF2B5EF4-FFF2-40B4-BE49-F238E27FC236}">
                  <a16:creationId xmlns:a16="http://schemas.microsoft.com/office/drawing/2014/main" id="{2C2C991F-AC51-4DF5-B8DD-19B08C1CBF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Freeform 35">
              <a:extLst>
                <a:ext uri="{FF2B5EF4-FFF2-40B4-BE49-F238E27FC236}">
                  <a16:creationId xmlns:a16="http://schemas.microsoft.com/office/drawing/2014/main" id="{9C916B5F-285D-4F5A-9085-6781753AF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Freeform 36">
              <a:extLst>
                <a:ext uri="{FF2B5EF4-FFF2-40B4-BE49-F238E27FC236}">
                  <a16:creationId xmlns:a16="http://schemas.microsoft.com/office/drawing/2014/main" id="{0375DD5F-9D17-4873-B697-3D44A5EBEC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37">
              <a:extLst>
                <a:ext uri="{FF2B5EF4-FFF2-40B4-BE49-F238E27FC236}">
                  <a16:creationId xmlns:a16="http://schemas.microsoft.com/office/drawing/2014/main" id="{A159BBC7-6A8B-4612-94A8-56323452C7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38">
              <a:extLst>
                <a:ext uri="{FF2B5EF4-FFF2-40B4-BE49-F238E27FC236}">
                  <a16:creationId xmlns:a16="http://schemas.microsoft.com/office/drawing/2014/main" id="{177C901C-F8DE-4C99-95C8-F8CA1B84F7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8" name="Rectangle 47">
            <a:extLst>
              <a:ext uri="{FF2B5EF4-FFF2-40B4-BE49-F238E27FC236}">
                <a16:creationId xmlns:a16="http://schemas.microsoft.com/office/drawing/2014/main" id="{D1D655F2-6D15-4265-ADEE-EF0075C139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50" name="Freeform 69">
            <a:extLst>
              <a:ext uri="{FF2B5EF4-FFF2-40B4-BE49-F238E27FC236}">
                <a16:creationId xmlns:a16="http://schemas.microsoft.com/office/drawing/2014/main" id="{3248A930-1A6E-4EFB-8213-D1AC735BE0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CF566939-1F15-2126-F623-606C82E09C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2941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150"/>
    </mc:Choice>
    <mc:Fallback>
      <p:transition spd="slow" advTm="481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6D5E8-15CF-4755-910B-1B5A1E777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6" y="624110"/>
            <a:ext cx="4790008" cy="1280890"/>
          </a:xfrm>
        </p:spPr>
        <p:txBody>
          <a:bodyPr>
            <a:normAutofit/>
          </a:bodyPr>
          <a:lstStyle/>
          <a:p>
            <a:r>
              <a:rPr lang="en-US"/>
              <a:t>WHAT IS COPD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8C9754-F86F-FCD5-7BD6-B3881A2B7C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3" y="2040467"/>
            <a:ext cx="4802188" cy="3870755"/>
          </a:xfrm>
        </p:spPr>
        <p:txBody>
          <a:bodyPr>
            <a:normAutofit fontScale="92500" lnSpcReduction="10000"/>
          </a:bodyPr>
          <a:lstStyle/>
          <a:p>
            <a:endParaRPr lang="en-GB" dirty="0"/>
          </a:p>
          <a:p>
            <a:r>
              <a:rPr lang="en-GB" dirty="0"/>
              <a:t> COPD is a chronic respiratory condition that restricts airflow.</a:t>
            </a:r>
          </a:p>
          <a:p>
            <a:r>
              <a:rPr lang="en-GB" dirty="0"/>
              <a:t> It encompasses illnesses like chronic bronchitis and emphysema.</a:t>
            </a:r>
          </a:p>
          <a:p>
            <a:r>
              <a:rPr lang="en-GB" dirty="0"/>
              <a:t> It may cause long-term respiratory issues.</a:t>
            </a:r>
          </a:p>
          <a:p>
            <a:r>
              <a:rPr lang="en-GB" dirty="0"/>
              <a:t>COPD is typically connected with long-term exposure to hazardous substances, particularly cigarette smoke.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(NHS,2023)   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6182652-B559-0540-66E0-1439575CC6A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871" r="-1" b="13434"/>
          <a:stretch>
            <a:fillRect/>
          </a:stretch>
        </p:blipFill>
        <p:spPr>
          <a:xfrm>
            <a:off x="7736146" y="624111"/>
            <a:ext cx="3768466" cy="262732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BF7835B-7B3B-D5B7-B3C8-1FFA58373FE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8391" r="-2" b="173"/>
          <a:stretch>
            <a:fillRect/>
          </a:stretch>
        </p:blipFill>
        <p:spPr>
          <a:xfrm>
            <a:off x="7736146" y="3416024"/>
            <a:ext cx="3768466" cy="2627323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C3B2B8F-0F3C-F71D-4150-17061AC13A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36557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793"/>
    </mc:Choice>
    <mc:Fallback>
      <p:transition spd="slow" advTm="787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F6C66-D6D7-4A72-9928-967AEA400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1144" y="309478"/>
            <a:ext cx="8911687" cy="850729"/>
          </a:xfrm>
        </p:spPr>
        <p:txBody>
          <a:bodyPr>
            <a:normAutofit/>
          </a:bodyPr>
          <a:lstStyle/>
          <a:p>
            <a:r>
              <a:rPr lang="en-US" dirty="0"/>
              <a:t>PATIENT DETAILS: MR ANTHONY</a:t>
            </a:r>
          </a:p>
        </p:txBody>
      </p:sp>
      <p:graphicFrame>
        <p:nvGraphicFramePr>
          <p:cNvPr id="5" name="Content Placeholder 2" descr="Icon List SmartArt graphic">
            <a:extLst>
              <a:ext uri="{FF2B5EF4-FFF2-40B4-BE49-F238E27FC236}">
                <a16:creationId xmlns:a16="http://schemas.microsoft.com/office/drawing/2014/main" id="{7201ED44-E43F-0F4D-9EE4-135AC6924F3C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6986829"/>
              </p:ext>
            </p:extLst>
          </p:nvPr>
        </p:nvGraphicFramePr>
        <p:xfrm>
          <a:off x="1524000" y="1316330"/>
          <a:ext cx="9389806" cy="54902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17B9FC3-297B-135C-3CD0-C1B7F81A78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96850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195"/>
    </mc:Choice>
    <mc:Fallback>
      <p:transition spd="slow" advTm="621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71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3F2CC0B-D5F1-40B8-9CC6-4A36850B66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light spots">
            <a:extLst>
              <a:ext uri="{FF2B5EF4-FFF2-40B4-BE49-F238E27FC236}">
                <a16:creationId xmlns:a16="http://schemas.microsoft.com/office/drawing/2014/main" id="{1A23FE0C-9A67-334E-9B7F-83AA9CF636A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" y="9235"/>
            <a:ext cx="1219200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266081D-517B-5D43-A7B4-E67DDEDC0B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3586" y="195810"/>
            <a:ext cx="8266118" cy="863476"/>
          </a:xfrm>
        </p:spPr>
        <p:txBody>
          <a:bodyPr>
            <a:normAutofit fontScale="90000"/>
          </a:bodyPr>
          <a:lstStyle/>
          <a:p>
            <a:r>
              <a:rPr lang="en-US" dirty="0"/>
              <a:t>RISK FACTORS FOR COPD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D75439-C766-134A-A0D0-BE002D8B0A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82401" y="1162464"/>
            <a:ext cx="10041696" cy="4908347"/>
          </a:xfrm>
        </p:spPr>
        <p:txBody>
          <a:bodyPr>
            <a:noAutofit/>
          </a:bodyPr>
          <a:lstStyle/>
          <a:p>
            <a:r>
              <a:rPr lang="en-GB" sz="1400" dirty="0"/>
              <a:t>🚬 Smoking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 The most important risk factor for COPD.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Long-term smoking damages the lungs and airways.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/>
          </a:p>
          <a:p>
            <a:r>
              <a:rPr lang="en-GB" sz="1400" dirty="0"/>
              <a:t>🏗️ Occupational exposure.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 Construction labour could expose you to dust, fumes, and chemicals.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Continuous exposure may raise the risk of COPD.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/>
          </a:p>
          <a:p>
            <a:r>
              <a:rPr lang="en-GB" sz="1400" dirty="0"/>
              <a:t>🌫️ Air pollution.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 Prolonged exposure to air pollution can damage lung function.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/>
          </a:p>
          <a:p>
            <a:r>
              <a:rPr lang="en-GB" sz="1400" dirty="0"/>
              <a:t>👥 Passive smoke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 Being exposed to other people’s cigarette smoke may raise the risk of getting COPD.         </a:t>
            </a:r>
            <a:r>
              <a:rPr lang="en-GB" sz="1050" dirty="0"/>
              <a:t>PACE HOSPITALS,(2025</a:t>
            </a:r>
            <a:r>
              <a:rPr lang="en-GB" sz="1400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/>
          </a:p>
          <a:p>
            <a:r>
              <a:rPr lang="en-GB" sz="1400" dirty="0"/>
              <a:t>🧬 Genetic factors.                                                   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 Alpha-1 antitrypsin deficiency can make the lungs more vulnerable to injury                NHS,(2023)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31C6CE6-1810-44ED-A6D7-3FF53040AE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id="{1F6D8BFE-D0D0-4BAE-9D5A-701DE7D3CE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2">
              <a:extLst>
                <a:ext uri="{FF2B5EF4-FFF2-40B4-BE49-F238E27FC236}">
                  <a16:creationId xmlns:a16="http://schemas.microsoft.com/office/drawing/2014/main" id="{53F86D30-CEDB-4D96-AF73-AA3CD5A437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3">
              <a:extLst>
                <a:ext uri="{FF2B5EF4-FFF2-40B4-BE49-F238E27FC236}">
                  <a16:creationId xmlns:a16="http://schemas.microsoft.com/office/drawing/2014/main" id="{F5187540-C4C8-410C-A395-69FCB1C86C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75BD6E4A-797C-451B-B08F-D99C1A9D13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id="{0D241082-BAFA-462E-827B-5814B020F5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6">
              <a:extLst>
                <a:ext uri="{FF2B5EF4-FFF2-40B4-BE49-F238E27FC236}">
                  <a16:creationId xmlns:a16="http://schemas.microsoft.com/office/drawing/2014/main" id="{2920CCBD-116D-450B-9608-99F05F7D78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7">
              <a:extLst>
                <a:ext uri="{FF2B5EF4-FFF2-40B4-BE49-F238E27FC236}">
                  <a16:creationId xmlns:a16="http://schemas.microsoft.com/office/drawing/2014/main" id="{A57CD3DE-CEAF-4BD4-A5EF-24B3E622BB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18">
              <a:extLst>
                <a:ext uri="{FF2B5EF4-FFF2-40B4-BE49-F238E27FC236}">
                  <a16:creationId xmlns:a16="http://schemas.microsoft.com/office/drawing/2014/main" id="{4EC3258C-366B-4629-A7D3-5173D3637D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9">
              <a:extLst>
                <a:ext uri="{FF2B5EF4-FFF2-40B4-BE49-F238E27FC236}">
                  <a16:creationId xmlns:a16="http://schemas.microsoft.com/office/drawing/2014/main" id="{D444D63A-CE2B-4ACD-BA0E-4ADECAD86F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20">
              <a:extLst>
                <a:ext uri="{FF2B5EF4-FFF2-40B4-BE49-F238E27FC236}">
                  <a16:creationId xmlns:a16="http://schemas.microsoft.com/office/drawing/2014/main" id="{7A504DF6-187A-4A54-96E8-3F3F28AAAA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id="{FE04C6F5-6DC5-4C7E-9278-9BE624FC78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22">
              <a:extLst>
                <a:ext uri="{FF2B5EF4-FFF2-40B4-BE49-F238E27FC236}">
                  <a16:creationId xmlns:a16="http://schemas.microsoft.com/office/drawing/2014/main" id="{94A02D9B-E6A9-4D6A-9D2A-D81C768024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B78034A6-3565-46AA-9E73-1C954666AB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id="{04947AA2-A772-42CB-9CEC-065095D3DC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83C52D84-DEC1-4E16-972E-8EEA5D5224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9">
              <a:extLst>
                <a:ext uri="{FF2B5EF4-FFF2-40B4-BE49-F238E27FC236}">
                  <a16:creationId xmlns:a16="http://schemas.microsoft.com/office/drawing/2014/main" id="{2036A28D-EF09-41F7-906F-CF4053615A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0">
              <a:extLst>
                <a:ext uri="{FF2B5EF4-FFF2-40B4-BE49-F238E27FC236}">
                  <a16:creationId xmlns:a16="http://schemas.microsoft.com/office/drawing/2014/main" id="{EE8D92C7-C907-4120-95E3-80E3DC85BB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1">
              <a:extLst>
                <a:ext uri="{FF2B5EF4-FFF2-40B4-BE49-F238E27FC236}">
                  <a16:creationId xmlns:a16="http://schemas.microsoft.com/office/drawing/2014/main" id="{BBCEAAB8-CD22-41D7-B330-702682A27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2">
              <a:extLst>
                <a:ext uri="{FF2B5EF4-FFF2-40B4-BE49-F238E27FC236}">
                  <a16:creationId xmlns:a16="http://schemas.microsoft.com/office/drawing/2014/main" id="{6BBC1FEE-3D72-492B-8D8A-BE1A55076F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3">
              <a:extLst>
                <a:ext uri="{FF2B5EF4-FFF2-40B4-BE49-F238E27FC236}">
                  <a16:creationId xmlns:a16="http://schemas.microsoft.com/office/drawing/2014/main" id="{C28C6E5C-C393-435C-96A1-AA2859BDCB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4">
              <a:extLst>
                <a:ext uri="{FF2B5EF4-FFF2-40B4-BE49-F238E27FC236}">
                  <a16:creationId xmlns:a16="http://schemas.microsoft.com/office/drawing/2014/main" id="{2C2C991F-AC51-4DF5-B8DD-19B08C1CBF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35">
              <a:extLst>
                <a:ext uri="{FF2B5EF4-FFF2-40B4-BE49-F238E27FC236}">
                  <a16:creationId xmlns:a16="http://schemas.microsoft.com/office/drawing/2014/main" id="{9C916B5F-285D-4F5A-9085-6781753AF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36">
              <a:extLst>
                <a:ext uri="{FF2B5EF4-FFF2-40B4-BE49-F238E27FC236}">
                  <a16:creationId xmlns:a16="http://schemas.microsoft.com/office/drawing/2014/main" id="{0375DD5F-9D17-4873-B697-3D44A5EBEC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37">
              <a:extLst>
                <a:ext uri="{FF2B5EF4-FFF2-40B4-BE49-F238E27FC236}">
                  <a16:creationId xmlns:a16="http://schemas.microsoft.com/office/drawing/2014/main" id="{A159BBC7-6A8B-4612-94A8-56323452C7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Freeform 38">
              <a:extLst>
                <a:ext uri="{FF2B5EF4-FFF2-40B4-BE49-F238E27FC236}">
                  <a16:creationId xmlns:a16="http://schemas.microsoft.com/office/drawing/2014/main" id="{177C901C-F8DE-4C99-95C8-F8CA1B84F7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D1D655F2-6D15-4265-ADEE-EF0075C139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2" name="Freeform 69">
            <a:extLst>
              <a:ext uri="{FF2B5EF4-FFF2-40B4-BE49-F238E27FC236}">
                <a16:creationId xmlns:a16="http://schemas.microsoft.com/office/drawing/2014/main" id="{3248A930-1A6E-4EFB-8213-D1AC735BE0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9AFF161-CFA5-4765-B194-E2B9DFCEFA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0536" y="508125"/>
            <a:ext cx="3599509" cy="4594274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BA22316D-AD4E-00BA-23F4-03DE600CA5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63739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809"/>
    </mc:Choice>
    <mc:Fallback>
      <p:transition spd="slow" advTm="718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F9DBCE5-2A0D-4132-9400-C1A905E721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8190A0C-390B-418A-9335-DCD0FD830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4639734" cy="6858000"/>
          </a:xfrm>
          <a:prstGeom prst="rect">
            <a:avLst/>
          </a:prstGeom>
          <a:solidFill>
            <a:schemeClr val="accent1">
              <a:alpha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4F1178-F7E0-6A60-D3F8-CD18D1B35B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279" y="967417"/>
            <a:ext cx="3778870" cy="3943250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EFFFF"/>
                </a:solidFill>
              </a:rPr>
              <a:t>ANATOMY OF THE RESPIRATORY SYSTEM   </a:t>
            </a:r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A868EC83-FF48-45B4-B4C3-D25755DB44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5033007"/>
            <a:ext cx="5404022" cy="857047"/>
          </a:xfrm>
          <a:custGeom>
            <a:avLst/>
            <a:gdLst>
              <a:gd name="T0" fmla="*/ 1114 w 1117"/>
              <a:gd name="T1" fmla="*/ 77 h 163"/>
              <a:gd name="T2" fmla="*/ 1040 w 1117"/>
              <a:gd name="T3" fmla="*/ 3 h 163"/>
              <a:gd name="T4" fmla="*/ 1039 w 1117"/>
              <a:gd name="T5" fmla="*/ 2 h 163"/>
              <a:gd name="T6" fmla="*/ 1034 w 1117"/>
              <a:gd name="T7" fmla="*/ 0 h 163"/>
              <a:gd name="T8" fmla="*/ 578 w 1117"/>
              <a:gd name="T9" fmla="*/ 0 h 163"/>
              <a:gd name="T10" fmla="*/ 562 w 1117"/>
              <a:gd name="T11" fmla="*/ 0 h 163"/>
              <a:gd name="T12" fmla="*/ 440 w 1117"/>
              <a:gd name="T13" fmla="*/ 0 h 163"/>
              <a:gd name="T14" fmla="*/ 106 w 1117"/>
              <a:gd name="T15" fmla="*/ 0 h 163"/>
              <a:gd name="T16" fmla="*/ 0 w 1117"/>
              <a:gd name="T17" fmla="*/ 0 h 163"/>
              <a:gd name="T18" fmla="*/ 0 w 1117"/>
              <a:gd name="T19" fmla="*/ 163 h 163"/>
              <a:gd name="T20" fmla="*/ 106 w 1117"/>
              <a:gd name="T21" fmla="*/ 163 h 163"/>
              <a:gd name="T22" fmla="*/ 440 w 1117"/>
              <a:gd name="T23" fmla="*/ 163 h 163"/>
              <a:gd name="T24" fmla="*/ 562 w 1117"/>
              <a:gd name="T25" fmla="*/ 163 h 163"/>
              <a:gd name="T26" fmla="*/ 578 w 1117"/>
              <a:gd name="T27" fmla="*/ 163 h 163"/>
              <a:gd name="T28" fmla="*/ 1034 w 1117"/>
              <a:gd name="T29" fmla="*/ 163 h 163"/>
              <a:gd name="T30" fmla="*/ 1039 w 1117"/>
              <a:gd name="T31" fmla="*/ 161 h 163"/>
              <a:gd name="T32" fmla="*/ 1040 w 1117"/>
              <a:gd name="T33" fmla="*/ 160 h 163"/>
              <a:gd name="T34" fmla="*/ 1114 w 1117"/>
              <a:gd name="T35" fmla="*/ 86 h 163"/>
              <a:gd name="T36" fmla="*/ 1114 w 1117"/>
              <a:gd name="T37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17" h="163">
                <a:moveTo>
                  <a:pt x="1114" y="77"/>
                </a:moveTo>
                <a:cubicBezTo>
                  <a:pt x="1040" y="3"/>
                  <a:pt x="1040" y="3"/>
                  <a:pt x="1040" y="3"/>
                </a:cubicBezTo>
                <a:cubicBezTo>
                  <a:pt x="1040" y="2"/>
                  <a:pt x="1039" y="2"/>
                  <a:pt x="1039" y="2"/>
                </a:cubicBezTo>
                <a:cubicBezTo>
                  <a:pt x="1038" y="1"/>
                  <a:pt x="1036" y="0"/>
                  <a:pt x="1034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40" y="0"/>
                  <a:pt x="440" y="0"/>
                  <a:pt x="440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40" y="163"/>
                  <a:pt x="440" y="163"/>
                  <a:pt x="440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8" y="163"/>
                  <a:pt x="578" y="163"/>
                  <a:pt x="578" y="163"/>
                </a:cubicBezTo>
                <a:cubicBezTo>
                  <a:pt x="1034" y="163"/>
                  <a:pt x="1034" y="163"/>
                  <a:pt x="1034" y="163"/>
                </a:cubicBezTo>
                <a:cubicBezTo>
                  <a:pt x="1036" y="163"/>
                  <a:pt x="1038" y="162"/>
                  <a:pt x="1039" y="161"/>
                </a:cubicBezTo>
                <a:cubicBezTo>
                  <a:pt x="1039" y="160"/>
                  <a:pt x="1040" y="160"/>
                  <a:pt x="1040" y="160"/>
                </a:cubicBezTo>
                <a:cubicBezTo>
                  <a:pt x="1114" y="86"/>
                  <a:pt x="1114" y="86"/>
                  <a:pt x="1114" y="86"/>
                </a:cubicBezTo>
                <a:cubicBezTo>
                  <a:pt x="1117" y="83"/>
                  <a:pt x="1117" y="79"/>
                  <a:pt x="1114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834706-46C4-8E00-EDDD-186C9008B8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7994" y="251210"/>
            <a:ext cx="5043162" cy="55791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DE9E92F-236D-E386-1CF9-5F1E777BA406}"/>
              </a:ext>
            </a:extLst>
          </p:cNvPr>
          <p:cNvSpPr txBox="1"/>
          <p:nvPr/>
        </p:nvSpPr>
        <p:spPr>
          <a:xfrm>
            <a:off x="9536453" y="5921541"/>
            <a:ext cx="200661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50" dirty="0">
                <a:solidFill>
                  <a:srgbClr val="FEFFFF"/>
                </a:solidFill>
              </a:rPr>
              <a:t>OPENSTAX,(2022)</a:t>
            </a:r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E4DB948-1644-E855-D590-8A853DD781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75229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579"/>
    </mc:Choice>
    <mc:Fallback>
      <p:transition spd="slow" advTm="705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A4060-D9A3-6581-78D1-47A9C0D077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5110" y="85789"/>
            <a:ext cx="8915399" cy="1477107"/>
          </a:xfrm>
        </p:spPr>
        <p:txBody>
          <a:bodyPr>
            <a:normAutofit fontScale="90000"/>
          </a:bodyPr>
          <a:lstStyle/>
          <a:p>
            <a:r>
              <a:rPr lang="en-GB"/>
              <a:t>NORMAL RESPIRATORY PHYSIOLOGY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9B6154-C493-5B88-57EC-1A45D0834C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5110" y="1581082"/>
            <a:ext cx="7943498" cy="3695835"/>
          </a:xfrm>
        </p:spPr>
        <p:txBody>
          <a:bodyPr>
            <a:normAutofit fontScale="25000" lnSpcReduction="20000"/>
          </a:bodyPr>
          <a:lstStyle/>
          <a:p>
            <a:r>
              <a:rPr lang="en-GB" sz="7200" dirty="0"/>
              <a:t>1. Ventilation</a:t>
            </a:r>
          </a:p>
          <a:p>
            <a:r>
              <a:rPr lang="en-GB" sz="7200" dirty="0"/>
              <a:t>Inhalation brings air into the lungs, but expiration removes it.</a:t>
            </a:r>
          </a:p>
          <a:p>
            <a:endParaRPr lang="en-GB" sz="7200" dirty="0"/>
          </a:p>
          <a:p>
            <a:endParaRPr lang="en-GB" sz="7200" dirty="0"/>
          </a:p>
          <a:p>
            <a:r>
              <a:rPr lang="en-GB" sz="7200" dirty="0"/>
              <a:t>2. Gas Exchange</a:t>
            </a:r>
          </a:p>
          <a:p>
            <a:r>
              <a:rPr lang="en-GB" sz="7200" dirty="0"/>
              <a:t>Oxygen diffuses from the alveoli into the blood, while carbon dioxide diffuses from the blood into the alveoli.</a:t>
            </a:r>
          </a:p>
          <a:p>
            <a:endParaRPr lang="en-GB" sz="7200" dirty="0"/>
          </a:p>
          <a:p>
            <a:endParaRPr lang="en-GB" sz="7200" dirty="0"/>
          </a:p>
          <a:p>
            <a:r>
              <a:rPr lang="en-GB" sz="7200" dirty="0"/>
              <a:t>3. Oxygen Transport</a:t>
            </a:r>
          </a:p>
          <a:p>
            <a:r>
              <a:rPr lang="en-GB" sz="7200" dirty="0"/>
              <a:t>Blood distributes oxygen around the body.</a:t>
            </a:r>
          </a:p>
          <a:p>
            <a:endParaRPr lang="en-GB" sz="7200" dirty="0"/>
          </a:p>
          <a:p>
            <a:endParaRPr lang="en-GB" sz="7200" dirty="0"/>
          </a:p>
          <a:p>
            <a:r>
              <a:rPr lang="en-GB" sz="7200" dirty="0"/>
              <a:t>4. Removal of CO2</a:t>
            </a:r>
          </a:p>
          <a:p>
            <a:r>
              <a:rPr lang="en-GB" sz="7200" dirty="0"/>
              <a:t>Carbon dioxide is transported back to the lungs and expelled during expiration.</a:t>
            </a:r>
          </a:p>
          <a:p>
            <a:r>
              <a:rPr lang="en-GB" dirty="0"/>
              <a:t>                                                                                                                                          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2FAB78-81C8-3A3B-3A9B-F8F300D207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4225" y="357095"/>
            <a:ext cx="4027775" cy="396369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A592251-4C72-056C-75B3-8276CAC4F65D}"/>
              </a:ext>
            </a:extLst>
          </p:cNvPr>
          <p:cNvSpPr txBox="1"/>
          <p:nvPr/>
        </p:nvSpPr>
        <p:spPr>
          <a:xfrm>
            <a:off x="8514834" y="4453598"/>
            <a:ext cx="402777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FRIMLEY HEALTH NHS FOUNDATION TRUST,(2025)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10F001C-4D72-7093-0BB9-225F184747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827400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166"/>
    </mc:Choice>
    <mc:Fallback>
      <p:transition spd="slow" advTm="621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47D3502-15D7-40E3-8799-AADA72E46B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290E33-BAA0-15BF-3F7A-ACD01307A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500"/>
              <a:t>HOW COPD AFFECTS THE RESPIRATORY SYSTEM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84DC666-97B4-4AC4-9916-A1936C2F6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31AB02-B84C-FA22-6BE7-8F0A6E7FD5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5" y="1905000"/>
            <a:ext cx="3650278" cy="3759253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sz="1400" dirty="0"/>
              <a:t>Chronic inflammation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400" dirty="0"/>
              <a:t>                 ↓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Airway narrowing &amp; increased mucus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400" dirty="0"/>
              <a:t>                  ↓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Damage to alveoli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400" dirty="0"/>
              <a:t>                  ↓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Airflow obstruction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400" dirty="0"/>
              <a:t>                  ↓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Air trapping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400" dirty="0"/>
              <a:t>                   ↓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Reduced gas exchange                              ↓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Breathlessness                      </a:t>
            </a:r>
            <a:r>
              <a:rPr lang="en-GB" sz="1100" dirty="0"/>
              <a:t>NICE,(2019)      </a:t>
            </a:r>
          </a:p>
        </p:txBody>
      </p:sp>
      <p:sp>
        <p:nvSpPr>
          <p:cNvPr id="14" name="Freeform 43">
            <a:extLst>
              <a:ext uri="{FF2B5EF4-FFF2-40B4-BE49-F238E27FC236}">
                <a16:creationId xmlns:a16="http://schemas.microsoft.com/office/drawing/2014/main" id="{4EEFCCD7-9BFF-47EA-9C91-94E380FD80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182880" y="6061223"/>
            <a:ext cx="855156" cy="506277"/>
          </a:xfrm>
          <a:custGeom>
            <a:avLst/>
            <a:gdLst>
              <a:gd name="connsiteX0" fmla="*/ 0 w 855156"/>
              <a:gd name="connsiteY0" fmla="*/ 506277 h 506277"/>
              <a:gd name="connsiteX1" fmla="*/ 509169 w 855156"/>
              <a:gd name="connsiteY1" fmla="*/ 505572 h 506277"/>
              <a:gd name="connsiteX2" fmla="*/ 599864 w 855156"/>
              <a:gd name="connsiteY2" fmla="*/ 505572 h 506277"/>
              <a:gd name="connsiteX3" fmla="*/ 614121 w 855156"/>
              <a:gd name="connsiteY3" fmla="*/ 500804 h 506277"/>
              <a:gd name="connsiteX4" fmla="*/ 619102 w 855156"/>
              <a:gd name="connsiteY4" fmla="*/ 496035 h 506277"/>
              <a:gd name="connsiteX5" fmla="*/ 848071 w 855156"/>
              <a:gd name="connsiteY5" fmla="*/ 267092 h 506277"/>
              <a:gd name="connsiteX6" fmla="*/ 848071 w 855156"/>
              <a:gd name="connsiteY6" fmla="*/ 238480 h 506277"/>
              <a:gd name="connsiteX7" fmla="*/ 619102 w 855156"/>
              <a:gd name="connsiteY7" fmla="*/ 9537 h 506277"/>
              <a:gd name="connsiteX8" fmla="*/ 614121 w 855156"/>
              <a:gd name="connsiteY8" fmla="*/ 4769 h 506277"/>
              <a:gd name="connsiteX9" fmla="*/ 599864 w 855156"/>
              <a:gd name="connsiteY9" fmla="*/ 0 h 506277"/>
              <a:gd name="connsiteX10" fmla="*/ 509169 w 855156"/>
              <a:gd name="connsiteY10" fmla="*/ 0 h 506277"/>
              <a:gd name="connsiteX11" fmla="*/ 0 w 855156"/>
              <a:gd name="connsiteY11" fmla="*/ 144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55156" h="506277">
                <a:moveTo>
                  <a:pt x="0" y="506277"/>
                </a:moveTo>
                <a:lnTo>
                  <a:pt x="509169" y="505572"/>
                </a:lnTo>
                <a:lnTo>
                  <a:pt x="599864" y="505572"/>
                </a:lnTo>
                <a:cubicBezTo>
                  <a:pt x="604673" y="505572"/>
                  <a:pt x="609483" y="500804"/>
                  <a:pt x="614121" y="500804"/>
                </a:cubicBezTo>
                <a:cubicBezTo>
                  <a:pt x="614121" y="496035"/>
                  <a:pt x="619102" y="496035"/>
                  <a:pt x="619102" y="496035"/>
                </a:cubicBezTo>
                <a:lnTo>
                  <a:pt x="848071" y="267092"/>
                </a:lnTo>
                <a:cubicBezTo>
                  <a:pt x="857518" y="257555"/>
                  <a:pt x="857518" y="248018"/>
                  <a:pt x="848071" y="238480"/>
                </a:cubicBezTo>
                <a:lnTo>
                  <a:pt x="619102" y="9537"/>
                </a:lnTo>
                <a:cubicBezTo>
                  <a:pt x="617556" y="7914"/>
                  <a:pt x="615667" y="6392"/>
                  <a:pt x="614121" y="4769"/>
                </a:cubicBezTo>
                <a:cubicBezTo>
                  <a:pt x="609483" y="0"/>
                  <a:pt x="604673" y="0"/>
                  <a:pt x="599864" y="0"/>
                </a:cubicBezTo>
                <a:lnTo>
                  <a:pt x="509169" y="0"/>
                </a:lnTo>
                <a:lnTo>
                  <a:pt x="0" y="144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8BC3A46-7D4E-21F8-2453-544011CD6C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5847" y="925285"/>
            <a:ext cx="6582993" cy="476208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674ACFF-DCA2-1445-B25A-A4EFFE86E03F}"/>
              </a:ext>
            </a:extLst>
          </p:cNvPr>
          <p:cNvSpPr txBox="1"/>
          <p:nvPr/>
        </p:nvSpPr>
        <p:spPr>
          <a:xfrm>
            <a:off x="9565950" y="5802691"/>
            <a:ext cx="3796089" cy="2446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GB" sz="1100" dirty="0"/>
              <a:t>WELLUE HEALTH,(2020)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FDED8D2-1114-690D-EE95-E9A76B5E56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384721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030"/>
    </mc:Choice>
    <mc:Fallback>
      <p:transition spd="slow" advTm="740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5879851-1A1D-4246-AAA1-C484E85833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418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BD97BA-C52F-A9DE-2D7D-1DF216BC2C6C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35000"/>
          </a:blip>
          <a:srcRect b="6250"/>
          <a:stretch>
            <a:fillRect/>
          </a:stretch>
        </p:blipFill>
        <p:spPr>
          <a:xfrm>
            <a:off x="-8825" y="10"/>
            <a:ext cx="1219200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8BD599B-29A6-FFA3-866B-FAFB53B69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>
            <a:normAutofit/>
          </a:bodyPr>
          <a:lstStyle/>
          <a:p>
            <a:r>
              <a:rPr lang="en-GB" dirty="0"/>
              <a:t>MANAGEMENT OF COPD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F414F9-209E-7BB5-38BE-408A789643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88728" y="1540189"/>
            <a:ext cx="8915400" cy="3777622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Clr>
                <a:srgbClr val="E7ED3D"/>
              </a:buClr>
              <a:buNone/>
            </a:pPr>
            <a:r>
              <a:rPr lang="en-GB" sz="1400" dirty="0"/>
              <a:t>1. Stop smoking</a:t>
            </a:r>
          </a:p>
          <a:p>
            <a:pPr marL="0" indent="0">
              <a:lnSpc>
                <a:spcPct val="90000"/>
              </a:lnSpc>
              <a:buClr>
                <a:srgbClr val="E7ED3D"/>
              </a:buClr>
              <a:buNone/>
            </a:pPr>
            <a:r>
              <a:rPr lang="en-GB" sz="1400" dirty="0"/>
              <a:t>Stopping smoking can slow down further damage to the lungs.</a:t>
            </a:r>
          </a:p>
          <a:p>
            <a:pPr marL="0" indent="0">
              <a:lnSpc>
                <a:spcPct val="90000"/>
              </a:lnSpc>
              <a:buClr>
                <a:srgbClr val="E7ED3D"/>
              </a:buClr>
              <a:buNone/>
            </a:pPr>
            <a:endParaRPr lang="en-GB" sz="1400" dirty="0"/>
          </a:p>
          <a:p>
            <a:pPr marL="0" indent="0">
              <a:lnSpc>
                <a:spcPct val="90000"/>
              </a:lnSpc>
              <a:buClr>
                <a:srgbClr val="E7ED3D"/>
              </a:buClr>
              <a:buNone/>
            </a:pPr>
            <a:r>
              <a:rPr lang="en-GB" sz="1400" dirty="0"/>
              <a:t>2. Inhalers</a:t>
            </a:r>
          </a:p>
          <a:p>
            <a:pPr marL="0" indent="0">
              <a:lnSpc>
                <a:spcPct val="90000"/>
              </a:lnSpc>
              <a:buClr>
                <a:srgbClr val="E7ED3D"/>
              </a:buClr>
              <a:buNone/>
            </a:pPr>
            <a:r>
              <a:rPr lang="en-GB" sz="1400" dirty="0"/>
              <a:t>Inhalers can help open the airways and make breathing easier.</a:t>
            </a:r>
          </a:p>
          <a:p>
            <a:pPr marL="0" indent="0">
              <a:lnSpc>
                <a:spcPct val="90000"/>
              </a:lnSpc>
              <a:buClr>
                <a:srgbClr val="E7ED3D"/>
              </a:buClr>
              <a:buNone/>
            </a:pPr>
            <a:endParaRPr lang="en-GB" sz="1400" dirty="0"/>
          </a:p>
          <a:p>
            <a:pPr marL="0" indent="0">
              <a:lnSpc>
                <a:spcPct val="90000"/>
              </a:lnSpc>
              <a:buClr>
                <a:srgbClr val="E7ED3D"/>
              </a:buClr>
              <a:buNone/>
            </a:pPr>
            <a:r>
              <a:rPr lang="en-GB" sz="1400" dirty="0"/>
              <a:t>3. Pulmonary rehabilitation</a:t>
            </a:r>
          </a:p>
          <a:p>
            <a:pPr marL="0" indent="0">
              <a:lnSpc>
                <a:spcPct val="90000"/>
              </a:lnSpc>
              <a:buClr>
                <a:srgbClr val="E7ED3D"/>
              </a:buClr>
              <a:buNone/>
            </a:pPr>
            <a:r>
              <a:rPr lang="en-GB" sz="1400" dirty="0"/>
              <a:t>Exercise and education can help patients become more active and manage their symptoms.</a:t>
            </a:r>
          </a:p>
          <a:p>
            <a:pPr marL="0" indent="0">
              <a:lnSpc>
                <a:spcPct val="90000"/>
              </a:lnSpc>
              <a:buClr>
                <a:srgbClr val="E7ED3D"/>
              </a:buClr>
              <a:buNone/>
            </a:pPr>
            <a:endParaRPr lang="en-GB" sz="1400" dirty="0"/>
          </a:p>
          <a:p>
            <a:pPr marL="0" indent="0">
              <a:lnSpc>
                <a:spcPct val="90000"/>
              </a:lnSpc>
              <a:buClr>
                <a:srgbClr val="E7ED3D"/>
              </a:buClr>
              <a:buNone/>
            </a:pPr>
            <a:r>
              <a:rPr lang="en-GB" sz="1400" dirty="0"/>
              <a:t>4. Self-management</a:t>
            </a:r>
          </a:p>
          <a:p>
            <a:pPr marL="0" indent="0">
              <a:lnSpc>
                <a:spcPct val="90000"/>
              </a:lnSpc>
              <a:buClr>
                <a:srgbClr val="E7ED3D"/>
              </a:buClr>
              <a:buNone/>
            </a:pPr>
            <a:r>
              <a:rPr lang="en-GB" sz="1400" dirty="0"/>
              <a:t>Patients need to understand their condition, treatment and signs that their symptoms are getting worse.</a:t>
            </a:r>
          </a:p>
          <a:p>
            <a:pPr marL="0" indent="0">
              <a:lnSpc>
                <a:spcPct val="90000"/>
              </a:lnSpc>
              <a:buClr>
                <a:srgbClr val="E7ED3D"/>
              </a:buClr>
              <a:buNone/>
            </a:pPr>
            <a:endParaRPr lang="en-GB" sz="1400" dirty="0"/>
          </a:p>
          <a:p>
            <a:pPr marL="0" indent="0">
              <a:lnSpc>
                <a:spcPct val="90000"/>
              </a:lnSpc>
              <a:buClr>
                <a:srgbClr val="E7ED3D"/>
              </a:buClr>
              <a:buNone/>
            </a:pPr>
            <a:r>
              <a:rPr lang="en-GB" sz="1400" dirty="0"/>
              <a:t>5. Vaccination</a:t>
            </a:r>
          </a:p>
          <a:p>
            <a:pPr marL="0" indent="0">
              <a:lnSpc>
                <a:spcPct val="90000"/>
              </a:lnSpc>
              <a:buClr>
                <a:srgbClr val="E7ED3D"/>
              </a:buClr>
              <a:buNone/>
            </a:pPr>
            <a:r>
              <a:rPr lang="en-GB" sz="1400" dirty="0"/>
              <a:t>Vaccinations can help protect people with COPD from respiratory infections.</a:t>
            </a:r>
          </a:p>
          <a:p>
            <a:pPr marL="0" indent="0">
              <a:lnSpc>
                <a:spcPct val="90000"/>
              </a:lnSpc>
              <a:buClr>
                <a:srgbClr val="E7ED3D"/>
              </a:buClr>
              <a:buNone/>
            </a:pPr>
            <a:r>
              <a:rPr lang="en-GB" sz="1400" dirty="0"/>
              <a:t>                                                                                                                                                         </a:t>
            </a:r>
            <a:r>
              <a:rPr lang="en-GB" sz="1100" dirty="0"/>
              <a:t>(NHS,2024; NICE,2019)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760D17D-324D-FEFC-4548-EF586C59F4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97108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366"/>
    </mc:Choice>
    <mc:Fallback>
      <p:transition spd="slow" advTm="803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B1DD9EA-A53C-44BE-92F3-21CAD4D77C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89707D-1F47-49FE-A743-15F30EF20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8979" y="28282"/>
            <a:ext cx="8987405" cy="846790"/>
          </a:xfrm>
        </p:spPr>
        <p:txBody>
          <a:bodyPr>
            <a:normAutofit/>
          </a:bodyPr>
          <a:lstStyle/>
          <a:p>
            <a:r>
              <a:rPr lang="en-GB" dirty="0"/>
              <a:t>ASSESSMENT OF NEEDS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305855A-EF75-4C54-AD29-3A7A2761C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Freeform 11">
            <a:extLst>
              <a:ext uri="{FF2B5EF4-FFF2-40B4-BE49-F238E27FC236}">
                <a16:creationId xmlns:a16="http://schemas.microsoft.com/office/drawing/2014/main" id="{9C75C971-7653-4A6D-B809-4353FF7F7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83988A0E-5CC5-BCE2-7AF4-74EFE702CE2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9280606"/>
              </p:ext>
            </p:extLst>
          </p:nvPr>
        </p:nvGraphicFramePr>
        <p:xfrm>
          <a:off x="1794896" y="1221672"/>
          <a:ext cx="10013645" cy="5395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270DA40-5A55-11FE-87C8-01FFAC9C2C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100521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72088"/>
    </mc:Choice>
    <mc:Fallback>
      <p:transition spd="slow" advTm="720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3704D8A-9BFC-439A-A95B-B063277711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BB4D72-1D11-354A-DEE6-5E5B9FD1A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6574536" cy="1259894"/>
          </a:xfrm>
        </p:spPr>
        <p:txBody>
          <a:bodyPr>
            <a:normAutofit/>
          </a:bodyPr>
          <a:lstStyle/>
          <a:p>
            <a:r>
              <a:rPr lang="en-GB" dirty="0"/>
              <a:t>Care plan : Breathing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61FE79C-AE92-465F-B254-E0D3FFE127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4CA06-769C-2D49-C119-BAE8BC7231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4" y="1547446"/>
            <a:ext cx="7037765" cy="4345407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900" dirty="0"/>
              <a:t>Objective: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900" dirty="0"/>
              <a:t>Help the patient breathe better and control their COPD symptoms.</a:t>
            </a:r>
          </a:p>
          <a:p>
            <a:pPr marL="0" indent="0">
              <a:lnSpc>
                <a:spcPct val="90000"/>
              </a:lnSpc>
              <a:buNone/>
            </a:pPr>
            <a:endParaRPr lang="en-GB" sz="29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2900" dirty="0"/>
              <a:t>What We Can Do:</a:t>
            </a:r>
          </a:p>
          <a:p>
            <a:pPr>
              <a:lnSpc>
                <a:spcPct val="90000"/>
              </a:lnSpc>
            </a:pPr>
            <a:r>
              <a:rPr lang="en-GB" sz="2900" dirty="0"/>
              <a:t> Evaluate the patient's level of shortness of breath.</a:t>
            </a:r>
          </a:p>
          <a:p>
            <a:pPr>
              <a:lnSpc>
                <a:spcPct val="90000"/>
              </a:lnSpc>
            </a:pPr>
            <a:r>
              <a:rPr lang="en-GB" sz="2900" dirty="0"/>
              <a:t> Check their cough and sputum.</a:t>
            </a:r>
          </a:p>
          <a:p>
            <a:pPr>
              <a:lnSpc>
                <a:spcPct val="90000"/>
              </a:lnSpc>
            </a:pPr>
            <a:r>
              <a:rPr lang="en-GB" sz="2900" dirty="0"/>
              <a:t>Confirm they understand how to use their inhaler properly.</a:t>
            </a:r>
          </a:p>
          <a:p>
            <a:pPr>
              <a:lnSpc>
                <a:spcPct val="90000"/>
              </a:lnSpc>
            </a:pPr>
            <a:r>
              <a:rPr lang="en-GB" sz="2900" dirty="0"/>
              <a:t>Advise them to take their medications properly.</a:t>
            </a:r>
          </a:p>
          <a:p>
            <a:pPr>
              <a:lnSpc>
                <a:spcPct val="90000"/>
              </a:lnSpc>
            </a:pPr>
            <a:r>
              <a:rPr lang="en-GB" sz="2900" dirty="0"/>
              <a:t> Explain the warning signals of a COPD flare up.</a:t>
            </a:r>
          </a:p>
          <a:p>
            <a:pPr>
              <a:lnSpc>
                <a:spcPct val="90000"/>
              </a:lnSpc>
            </a:pPr>
            <a:r>
              <a:rPr lang="en-GB" sz="2900" dirty="0"/>
              <a:t>Tell them when they need medical attention.</a:t>
            </a:r>
          </a:p>
          <a:p>
            <a:pPr marL="0" indent="0">
              <a:lnSpc>
                <a:spcPct val="90000"/>
              </a:lnSpc>
              <a:buNone/>
            </a:pPr>
            <a:endParaRPr lang="en-GB" sz="29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2900" dirty="0"/>
              <a:t>Expected results: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900" dirty="0"/>
              <a:t>The patient should be able to better control their breathing and understand what to do if their symptoms increase.                                                                   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900" dirty="0"/>
              <a:t>                                                                                                                           </a:t>
            </a:r>
            <a:r>
              <a:rPr lang="en-GB" sz="2000" dirty="0"/>
              <a:t>nice(2019)</a:t>
            </a:r>
          </a:p>
          <a:p>
            <a:pPr marL="0" indent="0">
              <a:lnSpc>
                <a:spcPct val="90000"/>
              </a:lnSpc>
              <a:buNone/>
            </a:pPr>
            <a:endParaRPr lang="en-GB" sz="900" dirty="0"/>
          </a:p>
        </p:txBody>
      </p:sp>
      <p:pic>
        <p:nvPicPr>
          <p:cNvPr id="7" name="Graphic 6" descr="Lungs">
            <a:extLst>
              <a:ext uri="{FF2B5EF4-FFF2-40B4-BE49-F238E27FC236}">
                <a16:creationId xmlns:a16="http://schemas.microsoft.com/office/drawing/2014/main" id="{73BBCB9E-F709-E101-845B-6058D307902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62088" y="1278252"/>
            <a:ext cx="3981455" cy="3981455"/>
          </a:xfrm>
          <a:prstGeom prst="rect">
            <a:avLst/>
          </a:prstGeom>
        </p:spPr>
      </p:pic>
      <p:sp>
        <p:nvSpPr>
          <p:cNvPr id="14" name="Freeform 43">
            <a:extLst>
              <a:ext uri="{FF2B5EF4-FFF2-40B4-BE49-F238E27FC236}">
                <a16:creationId xmlns:a16="http://schemas.microsoft.com/office/drawing/2014/main" id="{8593629A-2C00-4824-90EF-8547026D6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182880" y="6061223"/>
            <a:ext cx="855156" cy="506277"/>
          </a:xfrm>
          <a:custGeom>
            <a:avLst/>
            <a:gdLst>
              <a:gd name="connsiteX0" fmla="*/ 0 w 855156"/>
              <a:gd name="connsiteY0" fmla="*/ 506277 h 506277"/>
              <a:gd name="connsiteX1" fmla="*/ 509169 w 855156"/>
              <a:gd name="connsiteY1" fmla="*/ 505572 h 506277"/>
              <a:gd name="connsiteX2" fmla="*/ 599864 w 855156"/>
              <a:gd name="connsiteY2" fmla="*/ 505572 h 506277"/>
              <a:gd name="connsiteX3" fmla="*/ 614121 w 855156"/>
              <a:gd name="connsiteY3" fmla="*/ 500804 h 506277"/>
              <a:gd name="connsiteX4" fmla="*/ 619102 w 855156"/>
              <a:gd name="connsiteY4" fmla="*/ 496035 h 506277"/>
              <a:gd name="connsiteX5" fmla="*/ 848071 w 855156"/>
              <a:gd name="connsiteY5" fmla="*/ 267092 h 506277"/>
              <a:gd name="connsiteX6" fmla="*/ 848071 w 855156"/>
              <a:gd name="connsiteY6" fmla="*/ 238480 h 506277"/>
              <a:gd name="connsiteX7" fmla="*/ 619102 w 855156"/>
              <a:gd name="connsiteY7" fmla="*/ 9537 h 506277"/>
              <a:gd name="connsiteX8" fmla="*/ 614121 w 855156"/>
              <a:gd name="connsiteY8" fmla="*/ 4769 h 506277"/>
              <a:gd name="connsiteX9" fmla="*/ 599864 w 855156"/>
              <a:gd name="connsiteY9" fmla="*/ 0 h 506277"/>
              <a:gd name="connsiteX10" fmla="*/ 509169 w 855156"/>
              <a:gd name="connsiteY10" fmla="*/ 0 h 506277"/>
              <a:gd name="connsiteX11" fmla="*/ 0 w 855156"/>
              <a:gd name="connsiteY11" fmla="*/ 144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55156" h="506277">
                <a:moveTo>
                  <a:pt x="0" y="506277"/>
                </a:moveTo>
                <a:lnTo>
                  <a:pt x="509169" y="505572"/>
                </a:lnTo>
                <a:lnTo>
                  <a:pt x="599864" y="505572"/>
                </a:lnTo>
                <a:cubicBezTo>
                  <a:pt x="604673" y="505572"/>
                  <a:pt x="609483" y="500804"/>
                  <a:pt x="614121" y="500804"/>
                </a:cubicBezTo>
                <a:cubicBezTo>
                  <a:pt x="614121" y="496035"/>
                  <a:pt x="619102" y="496035"/>
                  <a:pt x="619102" y="496035"/>
                </a:cubicBezTo>
                <a:lnTo>
                  <a:pt x="848071" y="267092"/>
                </a:lnTo>
                <a:cubicBezTo>
                  <a:pt x="857518" y="257555"/>
                  <a:pt x="857518" y="248018"/>
                  <a:pt x="848071" y="238480"/>
                </a:cubicBezTo>
                <a:lnTo>
                  <a:pt x="619102" y="9537"/>
                </a:lnTo>
                <a:cubicBezTo>
                  <a:pt x="617556" y="7914"/>
                  <a:pt x="615667" y="6392"/>
                  <a:pt x="614121" y="4769"/>
                </a:cubicBezTo>
                <a:cubicBezTo>
                  <a:pt x="609483" y="0"/>
                  <a:pt x="604673" y="0"/>
                  <a:pt x="599864" y="0"/>
                </a:cubicBezTo>
                <a:lnTo>
                  <a:pt x="509169" y="0"/>
                </a:lnTo>
                <a:lnTo>
                  <a:pt x="0" y="144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3165708-E21E-BB04-D73B-35DAC51A5F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96682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895"/>
    </mc:Choice>
    <mc:Fallback>
      <p:transition spd="slow" advTm="79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1EE6B5-016C-ABDA-D05C-03CAD865D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Care Plan: Smoking Cessation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48612-33F8-6FEB-FC83-FBEEDCBD2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386347"/>
            <a:ext cx="8915400" cy="4975123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 Objective:</a:t>
            </a:r>
          </a:p>
          <a:p>
            <a:pPr marL="0" indent="0">
              <a:buNone/>
            </a:pPr>
            <a:r>
              <a:rPr lang="en-GB" dirty="0"/>
              <a:t>Help the patient gradually reduce and eventually stop smoking.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What Can We Do:</a:t>
            </a:r>
          </a:p>
          <a:p>
            <a:endParaRPr lang="en-GB" dirty="0"/>
          </a:p>
          <a:p>
            <a:r>
              <a:rPr lang="en-GB" dirty="0"/>
              <a:t>Ask about how much the patient smokes.</a:t>
            </a:r>
          </a:p>
          <a:p>
            <a:r>
              <a:rPr lang="en-GB" dirty="0"/>
              <a:t> Explain how smoking can worsen COPD symptoms.</a:t>
            </a:r>
          </a:p>
          <a:p>
            <a:r>
              <a:rPr lang="en-GB" dirty="0"/>
              <a:t> Advise the patient to consider quitting smoking.</a:t>
            </a:r>
          </a:p>
          <a:p>
            <a:r>
              <a:rPr lang="en-GB" dirty="0"/>
              <a:t> Offer advice and support to help individuals quit.</a:t>
            </a:r>
          </a:p>
          <a:p>
            <a:r>
              <a:rPr lang="en-GB" dirty="0"/>
              <a:t> Discuss smoking cessation programs and treatments.</a:t>
            </a:r>
          </a:p>
          <a:p>
            <a:r>
              <a:rPr lang="en-GB" dirty="0"/>
              <a:t> Help the patient set a realistic goal.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Expected results:</a:t>
            </a:r>
          </a:p>
          <a:p>
            <a:r>
              <a:rPr lang="en-GB" dirty="0"/>
              <a:t>The patient should understand the benefits of quitting smoking and feel supported to make positive changes. </a:t>
            </a:r>
          </a:p>
          <a:p>
            <a:pPr marL="0" indent="0">
              <a:buNone/>
            </a:pPr>
            <a:r>
              <a:rPr lang="en-GB" sz="1300" dirty="0"/>
              <a:t>                                                                                                                                                                                     NICE(2019)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CBF7521-29A2-568A-5C6D-9282F53A27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483467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417"/>
    </mc:Choice>
    <mc:Fallback>
      <p:transition spd="slow" advTm="684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FC5700F-7321-4B30-B1DC-BC4F2165BB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Freeform 11">
            <a:extLst>
              <a:ext uri="{FF2B5EF4-FFF2-40B4-BE49-F238E27FC236}">
                <a16:creationId xmlns:a16="http://schemas.microsoft.com/office/drawing/2014/main" id="{8F50300C-C744-4948-BE34-534215C746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4645704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5" name="Picture 4" descr="Kettlebells on the floor">
            <a:extLst>
              <a:ext uri="{FF2B5EF4-FFF2-40B4-BE49-F238E27FC236}">
                <a16:creationId xmlns:a16="http://schemas.microsoft.com/office/drawing/2014/main" id="{FFECA0CB-0602-EFEB-E927-4E0FB8DA8A8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9350" r="5333" b="-2"/>
          <a:stretch>
            <a:fillRect/>
          </a:stretch>
        </p:blipFill>
        <p:spPr>
          <a:xfrm>
            <a:off x="20" y="1731"/>
            <a:ext cx="4655830" cy="685800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3EF50F21-ED59-4E25-B7BC-73AD45B395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54305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id="{B4BBD743-AED0-444D-9902-8DB24436ED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2">
              <a:extLst>
                <a:ext uri="{FF2B5EF4-FFF2-40B4-BE49-F238E27FC236}">
                  <a16:creationId xmlns:a16="http://schemas.microsoft.com/office/drawing/2014/main" id="{AD54B70A-5178-48BC-B033-10C4CA75E2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3">
              <a:extLst>
                <a:ext uri="{FF2B5EF4-FFF2-40B4-BE49-F238E27FC236}">
                  <a16:creationId xmlns:a16="http://schemas.microsoft.com/office/drawing/2014/main" id="{20FBEA6E-CA5E-44BD-B307-ABC9ECECFB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4">
              <a:extLst>
                <a:ext uri="{FF2B5EF4-FFF2-40B4-BE49-F238E27FC236}">
                  <a16:creationId xmlns:a16="http://schemas.microsoft.com/office/drawing/2014/main" id="{D99675B1-DB47-4C3A-AB88-AAFF5D482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5">
              <a:extLst>
                <a:ext uri="{FF2B5EF4-FFF2-40B4-BE49-F238E27FC236}">
                  <a16:creationId xmlns:a16="http://schemas.microsoft.com/office/drawing/2014/main" id="{E31454EC-7A3E-4AC8-AABC-52AA6AA7E8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6">
              <a:extLst>
                <a:ext uri="{FF2B5EF4-FFF2-40B4-BE49-F238E27FC236}">
                  <a16:creationId xmlns:a16="http://schemas.microsoft.com/office/drawing/2014/main" id="{3109BB6F-A346-49B5-82E9-F2650BBF1B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17">
              <a:extLst>
                <a:ext uri="{FF2B5EF4-FFF2-40B4-BE49-F238E27FC236}">
                  <a16:creationId xmlns:a16="http://schemas.microsoft.com/office/drawing/2014/main" id="{F81FA27F-C104-4E7D-BE92-7A2811CDD4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8">
              <a:extLst>
                <a:ext uri="{FF2B5EF4-FFF2-40B4-BE49-F238E27FC236}">
                  <a16:creationId xmlns:a16="http://schemas.microsoft.com/office/drawing/2014/main" id="{B677B330-FB3E-4C6C-919C-12B90BE61F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19">
              <a:extLst>
                <a:ext uri="{FF2B5EF4-FFF2-40B4-BE49-F238E27FC236}">
                  <a16:creationId xmlns:a16="http://schemas.microsoft.com/office/drawing/2014/main" id="{6BE1B8BD-E8A5-4794-81A6-F0AC9F3C94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20">
              <a:extLst>
                <a:ext uri="{FF2B5EF4-FFF2-40B4-BE49-F238E27FC236}">
                  <a16:creationId xmlns:a16="http://schemas.microsoft.com/office/drawing/2014/main" id="{18C329D0-2CD6-440D-8585-7BE8A81357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21">
              <a:extLst>
                <a:ext uri="{FF2B5EF4-FFF2-40B4-BE49-F238E27FC236}">
                  <a16:creationId xmlns:a16="http://schemas.microsoft.com/office/drawing/2014/main" id="{DD7E021D-22D7-42E8-9DDE-FF9AB9482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2">
              <a:extLst>
                <a:ext uri="{FF2B5EF4-FFF2-40B4-BE49-F238E27FC236}">
                  <a16:creationId xmlns:a16="http://schemas.microsoft.com/office/drawing/2014/main" id="{7E3DAB05-2B17-4064-B002-E9BCAFE084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672F9DC4-C2C4-43CF-9C2C-2EE1826F77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1520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4E0064C5-2224-49BF-884A-D0118AEABB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0D33309E-8132-42DA-B37B-4CAF0F6D1D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739DA087-BAEC-4E31-946D-3BA859C62E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395F1535-595E-4F4C-BEC0-F2EA90625D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FFFD4D55-2142-47EB-B7EB-5C049C731E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22CAF07E-CB2F-438A-AD2E-86E3A409BF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148C41FD-1EDA-45D8-AAA4-E79A761984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3D1F13F1-22C7-4224-85FE-622B9F3C90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0AD99730-19F0-4DB7-8108-25AF31361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143A6D61-3504-4654-982B-80B7F0B5BD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990038CA-7285-43A9-A8FE-30824AC14B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0346AEBE-37DC-4BAB-B50D-E0D763843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4F96C7F-4875-AB8F-88BB-97C92BE44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1455" y="86019"/>
            <a:ext cx="5021516" cy="128089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 dirty="0"/>
              <a:t>Care Plan: Activity and Pulmonary Rehabilitation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CA72FCB-DBCC-435A-838B-682978F479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3D96CF-D081-F560-79C5-EA5FBC1AD6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4066" y="1321638"/>
            <a:ext cx="6215720" cy="486649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n-GB" sz="1500" dirty="0"/>
              <a:t>Objective: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500" dirty="0"/>
              <a:t>Help the patient become more active and better manage their daily activities.</a:t>
            </a:r>
          </a:p>
          <a:p>
            <a:pPr>
              <a:lnSpc>
                <a:spcPct val="90000"/>
              </a:lnSpc>
            </a:pPr>
            <a:endParaRPr lang="en-GB" sz="15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1500" dirty="0"/>
              <a:t>What Can We Do:</a:t>
            </a:r>
          </a:p>
          <a:p>
            <a:pPr>
              <a:lnSpc>
                <a:spcPct val="90000"/>
              </a:lnSpc>
            </a:pPr>
            <a:endParaRPr lang="en-GB" sz="1500" dirty="0"/>
          </a:p>
          <a:p>
            <a:pPr>
              <a:lnSpc>
                <a:spcPct val="90000"/>
              </a:lnSpc>
            </a:pPr>
            <a:r>
              <a:rPr lang="en-GB" sz="1500" dirty="0"/>
              <a:t> Advise the patient to participate in regular physical activities.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 Recommend pulmonary rehabilitation as needed.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 Choose exercises that match their abilities.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Encourage them to gradually increase their activity.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 Explain how exercise can increase fitness and reduce breathlessness.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 Support the patient to remain independent.</a:t>
            </a:r>
          </a:p>
          <a:p>
            <a:pPr>
              <a:lnSpc>
                <a:spcPct val="90000"/>
              </a:lnSpc>
            </a:pPr>
            <a:endParaRPr lang="en-GB" sz="15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1500" dirty="0"/>
              <a:t>Expected results: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The patient should feel more confident when exercising, find daily tasks easier, and have a better general quality of life.</a:t>
            </a:r>
          </a:p>
          <a:p>
            <a:pPr>
              <a:lnSpc>
                <a:spcPct val="90000"/>
              </a:lnSpc>
            </a:pPr>
            <a:endParaRPr lang="en-GB" sz="7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700" dirty="0"/>
              <a:t>                                                                                                                                                                                                           </a:t>
            </a:r>
            <a:r>
              <a:rPr lang="en-GB" sz="1200" dirty="0"/>
              <a:t>NICE(2019)</a:t>
            </a:r>
          </a:p>
          <a:p>
            <a:pPr>
              <a:lnSpc>
                <a:spcPct val="90000"/>
              </a:lnSpc>
            </a:pPr>
            <a:endParaRPr lang="en-GB" sz="700" dirty="0"/>
          </a:p>
          <a:p>
            <a:pPr>
              <a:lnSpc>
                <a:spcPct val="90000"/>
              </a:lnSpc>
            </a:pPr>
            <a:endParaRPr lang="en-GB" sz="700" dirty="0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5E126B6-AD03-B771-8FF5-A63DF3706D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21360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625"/>
    </mc:Choice>
    <mc:Fallback>
      <p:transition spd="slow" advTm="716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C119C-5EE4-0075-AF00-84B0A2D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454" y="201323"/>
            <a:ext cx="8911687" cy="1280890"/>
          </a:xfrm>
        </p:spPr>
        <p:txBody>
          <a:bodyPr/>
          <a:lstStyle/>
          <a:p>
            <a:r>
              <a:rPr lang="en-GB" dirty="0"/>
              <a:t>Care Plan: Monitoring, Communication and Ethical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CD060E-FEDA-41DB-4335-595F7C7E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3741" y="1540189"/>
            <a:ext cx="8915400" cy="3777622"/>
          </a:xfrm>
        </p:spPr>
        <p:txBody>
          <a:bodyPr>
            <a:normAutofit fontScale="25000" lnSpcReduction="20000"/>
          </a:bodyPr>
          <a:lstStyle/>
          <a:p>
            <a:r>
              <a:rPr lang="en-GB" sz="5600" dirty="0"/>
              <a:t>Monitoring</a:t>
            </a:r>
          </a:p>
          <a:p>
            <a:pPr marL="0" indent="0">
              <a:buNone/>
            </a:pPr>
            <a:r>
              <a:rPr lang="en-GB" sz="5600" dirty="0"/>
              <a:t> Do regular checks on the patient's breathing and COPD symptoms.</a:t>
            </a:r>
          </a:p>
          <a:p>
            <a:pPr marL="0" indent="0">
              <a:buNone/>
            </a:pPr>
            <a:r>
              <a:rPr lang="en-GB" sz="5600" dirty="0"/>
              <a:t> Record and track coughs, sputum, and any changes in breathing.</a:t>
            </a:r>
          </a:p>
          <a:p>
            <a:pPr marL="0" indent="0">
              <a:buNone/>
            </a:pPr>
            <a:r>
              <a:rPr lang="en-GB" sz="5600" dirty="0"/>
              <a:t> Look for signs that the illness is worsening.</a:t>
            </a:r>
          </a:p>
          <a:p>
            <a:pPr marL="0" indent="0">
              <a:buNone/>
            </a:pPr>
            <a:r>
              <a:rPr lang="en-GB" sz="5600" dirty="0"/>
              <a:t> Assess whether the care plan is helping the patient.</a:t>
            </a:r>
          </a:p>
          <a:p>
            <a:pPr marL="0" indent="0">
              <a:buNone/>
            </a:pPr>
            <a:endParaRPr lang="en-GB" sz="5600" dirty="0"/>
          </a:p>
          <a:p>
            <a:r>
              <a:rPr lang="en-GB" sz="5600" dirty="0"/>
              <a:t>Communication</a:t>
            </a:r>
          </a:p>
          <a:p>
            <a:pPr marL="0" indent="0">
              <a:buNone/>
            </a:pPr>
            <a:r>
              <a:rPr lang="en-GB" sz="5600" dirty="0"/>
              <a:t>Listen to the patient and encourage them to express their worries.</a:t>
            </a:r>
          </a:p>
          <a:p>
            <a:pPr marL="0" indent="0">
              <a:buNone/>
            </a:pPr>
            <a:r>
              <a:rPr lang="en-GB" sz="5600" dirty="0"/>
              <a:t> Explain treatments and care clearly.</a:t>
            </a:r>
          </a:p>
          <a:p>
            <a:pPr marL="0" indent="0">
              <a:buNone/>
            </a:pPr>
            <a:r>
              <a:rPr lang="en-GB" sz="5600" dirty="0"/>
              <a:t> Check that the patient understands the advice given.</a:t>
            </a:r>
          </a:p>
          <a:p>
            <a:pPr marL="0" indent="0">
              <a:buNone/>
            </a:pPr>
            <a:r>
              <a:rPr lang="en-GB" sz="5600" dirty="0"/>
              <a:t> Involve the patient in decisions about their treatment.</a:t>
            </a:r>
          </a:p>
          <a:p>
            <a:pPr marL="0" indent="0">
              <a:buNone/>
            </a:pPr>
            <a:endParaRPr lang="en-GB" sz="5600" dirty="0"/>
          </a:p>
          <a:p>
            <a:r>
              <a:rPr lang="en-GB" sz="5600" dirty="0"/>
              <a:t>Ethical considerations</a:t>
            </a:r>
          </a:p>
          <a:p>
            <a:pPr marL="0" indent="0">
              <a:buNone/>
            </a:pPr>
            <a:r>
              <a:rPr lang="en-GB" sz="5600" dirty="0"/>
              <a:t> Respect the patient's decisions and independence.</a:t>
            </a:r>
          </a:p>
          <a:p>
            <a:pPr marL="0" indent="0">
              <a:buNone/>
            </a:pPr>
            <a:r>
              <a:rPr lang="en-GB" sz="5600" dirty="0"/>
              <a:t> Maintain confidentiality and privacy.</a:t>
            </a:r>
          </a:p>
          <a:p>
            <a:pPr marL="0" indent="0">
              <a:buNone/>
            </a:pPr>
            <a:r>
              <a:rPr lang="en-GB" sz="5600" dirty="0"/>
              <a:t> Treat the patient with dignity and without judgement.</a:t>
            </a:r>
          </a:p>
          <a:p>
            <a:pPr marL="0" indent="0">
              <a:buNone/>
            </a:pPr>
            <a:r>
              <a:rPr lang="en-GB" sz="5600" dirty="0"/>
              <a:t> Provide care based on the patient’s individual needs.</a:t>
            </a:r>
          </a:p>
          <a:p>
            <a:pPr marL="0" indent="0">
              <a:buNone/>
            </a:pPr>
            <a:r>
              <a:rPr lang="en-GB" sz="5600" dirty="0"/>
              <a:t>                                                                                                                                            </a:t>
            </a:r>
            <a:r>
              <a:rPr lang="en-GB" sz="4400" dirty="0"/>
              <a:t>NICE(2019)</a:t>
            </a:r>
            <a:endParaRPr lang="en-GB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51FFB6C-90E6-FADF-C8FB-E4C84C95F8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3883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336"/>
    </mc:Choice>
    <mc:Fallback>
      <p:transition spd="slow" advTm="683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B0685DC-0CEE-482C-8A89-7A85EECA3D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319C3D-1B6F-01C4-759B-4D8CB13EF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5527" y="685800"/>
            <a:ext cx="3649085" cy="5225422"/>
          </a:xfrm>
        </p:spPr>
        <p:txBody>
          <a:bodyPr anchor="ctr">
            <a:normAutofit/>
          </a:bodyPr>
          <a:lstStyle/>
          <a:p>
            <a:r>
              <a:rPr lang="en-GB" dirty="0"/>
              <a:t>Evaluation and Conclusion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1628A5-06CF-426B-948A-59ED234C9D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ln>
            <a:noFill/>
          </a:ln>
          <a:effectLst/>
        </p:spPr>
        <p:style>
          <a:lnRef idx="1">
            <a:schemeClr val="accent1"/>
          </a:lnRef>
          <a:fillRef idx="1003">
            <a:schemeClr val="dk2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E29949-F5AE-FD75-96A6-ACC7E05E3A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1554" y="685800"/>
            <a:ext cx="5970162" cy="5225422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400" dirty="0"/>
              <a:t>Evaluation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400" dirty="0"/>
              <a:t> Complete regular reviews of the patient's respiratory and COPD symptoms.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400" dirty="0"/>
              <a:t>Assess whether the care plan is helping their everyday lives.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400" dirty="0"/>
              <a:t>Track changes in breathlessness, cough, and sputum.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400" dirty="0"/>
              <a:t>Adjust the care plan as the patient's needs change.</a:t>
            </a:r>
          </a:p>
          <a:p>
            <a:pPr marL="0" indent="0">
              <a:lnSpc>
                <a:spcPct val="90000"/>
              </a:lnSpc>
              <a:buNone/>
            </a:pPr>
            <a:endParaRPr lang="en-GB" sz="1400" dirty="0"/>
          </a:p>
          <a:p>
            <a:pPr>
              <a:lnSpc>
                <a:spcPct val="90000"/>
              </a:lnSpc>
            </a:pPr>
            <a:r>
              <a:rPr lang="en-GB" sz="1400" dirty="0"/>
              <a:t>Conclusion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400" dirty="0"/>
              <a:t> COPD may affect breathing, activities, and independence.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400" dirty="0"/>
              <a:t> A personalised care plan can help manage symptoms and prevent exacerbations.* Reducing smoking, taking medicine, engaging in physical activity, and receiving pulmonary rehabilitation can all help to improve health.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400" dirty="0"/>
              <a:t> Effective care relies on direct communication and patient involvement.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300" dirty="0"/>
              <a:t>                                                                                                                 NICE(2019)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300" dirty="0"/>
              <a:t>                                                                                                                                                                        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D902729-F83B-46AA-B572-057BD32A69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6041" y="1871831"/>
            <a:ext cx="0" cy="3200400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31C941D-1311-3435-F5C5-A9C0A07DE8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905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946"/>
    </mc:Choice>
    <mc:Fallback>
      <p:transition spd="slow" advTm="84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8A332-F24E-AC97-277F-36BE87411F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9619" y="157579"/>
            <a:ext cx="8911687" cy="803474"/>
          </a:xfrm>
        </p:spPr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85B3B-2459-C2F5-2678-01F598264E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3567" y="1492899"/>
            <a:ext cx="10273004" cy="4711958"/>
          </a:xfrm>
        </p:spPr>
        <p:txBody>
          <a:bodyPr>
            <a:noAutofit/>
          </a:bodyPr>
          <a:lstStyle/>
          <a:p>
            <a:r>
              <a:rPr lang="en-GB" sz="1400" dirty="0"/>
              <a:t>Betts, J.G., Young, K.A., Wise, J.A. et al. (2022) Anatomy and Physiology 2e. Houston, TX: OpenStax. Available at: OpenStax⁠ (Accessed: 10 August 2026). </a:t>
            </a:r>
          </a:p>
          <a:p>
            <a:r>
              <a:rPr lang="en-GB" sz="1400" dirty="0"/>
              <a:t>Frimley Health NHS Foundation Trust (2025) How your lungs work. Available at: Frimley Health NHS Foundation Trust⁠ (Accessed: 10 August 2026). </a:t>
            </a:r>
          </a:p>
          <a:p>
            <a:r>
              <a:rPr lang="en-GB" sz="1400" dirty="0"/>
              <a:t>National Institute for Health and Care Excellence (NICE) (2019) Chronic obstructive pulmonary disease in over 16s: diagnosis and management (NG115). Available at: NICE – NG115⁠ (Accessed: 10 August 2026). </a:t>
            </a:r>
          </a:p>
          <a:p>
            <a:r>
              <a:rPr lang="en-GB" sz="1400" dirty="0"/>
              <a:t>NHS (2023) Chronic obstructive pulmonary disease (COPD). Available at: NHS – COPD⁠ (Accessed: 10 August 2026). </a:t>
            </a:r>
          </a:p>
          <a:p>
            <a:r>
              <a:rPr lang="en-GB" sz="1400" dirty="0"/>
              <a:t>NHS (2024) Chronic obstructive pulmonary disease (COPD) – Treatment. Available at: NHS – COPD treatment⁠ (Accessed: 10 August 2026). </a:t>
            </a:r>
          </a:p>
          <a:p>
            <a:r>
              <a:rPr lang="en-GB" sz="1400" dirty="0"/>
              <a:t>PACE Hospitals (2025) World COPD Day 2025: Theme, History &amp; Significance. Available at: PACE Hospitals⁠ (Accessed: 10 August 2026). </a:t>
            </a:r>
          </a:p>
          <a:p>
            <a:r>
              <a:rPr lang="en-GB" sz="1400" dirty="0"/>
              <a:t>South Warwickshire University NHS Foundation Trust (n.d.) Pulmonary Rehabilitation. Available at: South Warwickshire University NHS Foundation Trust⁠ (Accessed: 10 August 2026). </a:t>
            </a:r>
          </a:p>
          <a:p>
            <a:r>
              <a:rPr lang="en-GB" sz="1400" dirty="0"/>
              <a:t>Wellue Health (2020) What is COPD and How Can Pulse Oximeters Help with It? Available at: Wellue Health⁠ (Accessed: 10 August 2026).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A34A1EE-E841-CE71-92A5-7C7974A3F5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38842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368"/>
    </mc:Choice>
    <mc:Fallback>
      <p:transition spd="slow" advTm="203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C333A"/>
      </a:dk2>
      <a:lt2>
        <a:srgbClr val="D6ECED"/>
      </a:lt2>
      <a:accent1>
        <a:srgbClr val="DE32DE"/>
      </a:accent1>
      <a:accent2>
        <a:srgbClr val="F42B8A"/>
      </a:accent2>
      <a:accent3>
        <a:srgbClr val="349FE7"/>
      </a:accent3>
      <a:accent4>
        <a:srgbClr val="565FF8"/>
      </a:accent4>
      <a:accent5>
        <a:srgbClr val="876BE7"/>
      </a:accent5>
      <a:accent6>
        <a:srgbClr val="F268C2"/>
      </a:accent6>
      <a:hlink>
        <a:srgbClr val="F55CF9"/>
      </a:hlink>
      <a:folHlink>
        <a:srgbClr val="E8A0EE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F20B7C8E-B819-43F3-AAF9-EE50B1A836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93813dd7ca6ad654711aa0ab317e03a3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f11dc0ce689dd3925e84e4e35398c6e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8664C2C-082A-4164-A0C5-E616AB2AD5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6C8EDA9-70CE-4A62-99FE-71B395D1BB0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142C7EEC-86F6-4CA7-805C-CB656E6A635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Event design</Template>
  <TotalTime>376</TotalTime>
  <Words>1368</Words>
  <Application>Microsoft Office PowerPoint</Application>
  <PresentationFormat>Widescreen</PresentationFormat>
  <Paragraphs>200</Paragraphs>
  <Slides>15</Slides>
  <Notes>4</Notes>
  <HiddenSlides>0</HiddenSlides>
  <MMClips>15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Century Gothic</vt:lpstr>
      <vt:lpstr>Wingdings 3</vt:lpstr>
      <vt:lpstr>Wisp</vt:lpstr>
      <vt:lpstr>COPD CARE PLAN</vt:lpstr>
      <vt:lpstr>WHAT IS COPD</vt:lpstr>
      <vt:lpstr>PATIENT DETAILS: MR ANTHONY</vt:lpstr>
      <vt:lpstr>RISK FACTORS FOR COPD</vt:lpstr>
      <vt:lpstr>ANATOMY OF THE RESPIRATORY SYSTEM   </vt:lpstr>
      <vt:lpstr>NORMAL RESPIRATORY PHYSIOLOGY</vt:lpstr>
      <vt:lpstr>HOW COPD AFFECTS THE RESPIRATORY SYSTEM</vt:lpstr>
      <vt:lpstr>MANAGEMENT OF COPD</vt:lpstr>
      <vt:lpstr>ASSESSMENT OF NEEDS</vt:lpstr>
      <vt:lpstr>Care plan : Breathing</vt:lpstr>
      <vt:lpstr>Care Plan: Smoking Cessation </vt:lpstr>
      <vt:lpstr>Care Plan: Activity and Pulmonary Rehabilitation</vt:lpstr>
      <vt:lpstr>Care Plan: Monitoring, Communication and Ethical Considerations</vt:lpstr>
      <vt:lpstr>Evaluation and Conclusion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samantha essono mañana</dc:creator>
  <cp:lastModifiedBy>samantha essono mañana</cp:lastModifiedBy>
  <cp:revision>1</cp:revision>
  <dcterms:created xsi:type="dcterms:W3CDTF">2026-08-11T20:19:00Z</dcterms:created>
  <dcterms:modified xsi:type="dcterms:W3CDTF">2026-08-13T12:30:19Z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