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7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Dillad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bicini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binc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trowsus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glas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does dim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cot law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ymbarél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236296" y="2636912"/>
            <a:ext cx="914400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Mae Sam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siwmper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crys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-T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coch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penwythnos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het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welis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bwrw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glaw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ddiflas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dillad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normal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i’r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ddillad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jîns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Converse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nhw’n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ffasiynol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crys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rygbi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e/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crys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pêl-droed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1043608" y="2564904"/>
            <a:ext cx="1872208" cy="18722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nhw’n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699792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6277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99592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368152" cy="72008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bicini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binc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cot law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gwisgo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crys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err="1" smtClean="0">
                <a:solidFill>
                  <a:schemeClr val="tx1"/>
                </a:solidFill>
                <a:latin typeface="Comic Sans MS" pitchFamily="66" charset="0"/>
              </a:rPr>
              <a:t>rygbi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ddillad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347864" y="3933056"/>
            <a:ext cx="144016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wisg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wisgaist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penwythnos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76256" y="3212976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763688" y="5229200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50" name="Picture 26" descr="C:\Users\daviee5\AppData\Local\Microsoft\Windows\Temporary Internet Files\Content.IE5\CCSCU2M3\MP9004484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114255"/>
            <a:ext cx="1115616" cy="743745"/>
          </a:xfrm>
          <a:prstGeom prst="rect">
            <a:avLst/>
          </a:prstGeom>
          <a:noFill/>
        </p:spPr>
      </p:pic>
      <p:pic>
        <p:nvPicPr>
          <p:cNvPr id="1055" name="Picture 31" descr="C:\Users\daviee5\AppData\Local\Microsoft\Windows\Temporary Internet Files\Content.IE5\137MIUFX\MP90043165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44408" y="2708920"/>
            <a:ext cx="899592" cy="1196752"/>
          </a:xfrm>
          <a:prstGeom prst="rect">
            <a:avLst/>
          </a:prstGeom>
          <a:noFill/>
        </p:spPr>
      </p:pic>
      <p:pic>
        <p:nvPicPr>
          <p:cNvPr id="1057" name="Picture 33" descr="C:\Users\daviee5\AppData\Local\Microsoft\Windows\Temporary Internet Files\Content.IE5\CCSCU2M3\MP90043179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755576" cy="1268760"/>
          </a:xfrm>
          <a:prstGeom prst="rect">
            <a:avLst/>
          </a:prstGeom>
          <a:noFill/>
        </p:spPr>
      </p:pic>
      <p:pic>
        <p:nvPicPr>
          <p:cNvPr id="1058" name="Picture 34" descr="C:\Users\daviee5\AppData\Local\Microsoft\Windows\Temporary Internet Files\Content.IE5\Q3FF0LC0\MP90034174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44408" y="0"/>
            <a:ext cx="899592" cy="1261109"/>
          </a:xfrm>
          <a:prstGeom prst="rect">
            <a:avLst/>
          </a:prstGeom>
          <a:noFill/>
        </p:spPr>
      </p:pic>
      <p:pic>
        <p:nvPicPr>
          <p:cNvPr id="1060" name="Picture 36" descr="C:\Users\daviee5\AppData\Local\Microsoft\Windows\Temporary Internet Files\Content.IE5\Q3FF0LC0\MP90039043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6093296"/>
            <a:ext cx="1512168" cy="764704"/>
          </a:xfrm>
          <a:prstGeom prst="rect">
            <a:avLst/>
          </a:prstGeom>
          <a:noFill/>
        </p:spPr>
      </p:pic>
      <p:pic>
        <p:nvPicPr>
          <p:cNvPr id="1061" name="Picture 37" descr="C:\Users\daviee5\AppData\Local\Microsoft\Windows\Temporary Internet Files\Content.IE5\CCSCU2M3\MP90030962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" y="2636912"/>
            <a:ext cx="755576" cy="1137320"/>
          </a:xfrm>
          <a:prstGeom prst="rect">
            <a:avLst/>
          </a:prstGeom>
          <a:noFill/>
        </p:spPr>
      </p:pic>
      <p:pic>
        <p:nvPicPr>
          <p:cNvPr id="1062" name="Picture 38" descr="C:\Users\daviee5\AppData\Local\Microsoft\Windows\Temporary Internet Files\Content.IE5\137MIUFX\MP900407071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35896" y="0"/>
            <a:ext cx="1584176" cy="671811"/>
          </a:xfrm>
          <a:prstGeom prst="rect">
            <a:avLst/>
          </a:prstGeom>
          <a:noFill/>
        </p:spPr>
      </p:pic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1147</TotalTime>
  <Words>246</Words>
  <Application>Microsoft Office PowerPoint</Application>
  <PresentationFormat>On-screen Show (4:3)</PresentationFormat>
  <Paragraphs>31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Natalie</cp:lastModifiedBy>
  <cp:revision>48</cp:revision>
  <dcterms:created xsi:type="dcterms:W3CDTF">2013-08-31T15:45:17Z</dcterms:created>
  <dcterms:modified xsi:type="dcterms:W3CDTF">2016-11-07T22:02:08Z</dcterms:modified>
</cp:coreProperties>
</file>