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sldIdLst>
    <p:sldId id="256" r:id="rId2"/>
    <p:sldId id="258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6" r:id="rId12"/>
    <p:sldId id="270" r:id="rId13"/>
    <p:sldId id="268" r:id="rId14"/>
    <p:sldId id="269" r:id="rId15"/>
    <p:sldId id="25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722" autoAdjust="0"/>
  </p:normalViewPr>
  <p:slideViewPr>
    <p:cSldViewPr snapToGrid="0">
      <p:cViewPr varScale="1">
        <p:scale>
          <a:sx n="99" d="100"/>
          <a:sy n="99" d="100"/>
        </p:scale>
        <p:origin x="78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25" d="100"/>
          <a:sy n="125" d="100"/>
        </p:scale>
        <p:origin x="2928" y="-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479EEE-335E-448D-A02F-EA66D4731A56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E9C5C2-D7F3-40F8-8F0E-43CC4FAEA2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220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1290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0367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1393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5608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7924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4429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0154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575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4604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7896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>
              <a:effectLst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dirty="0">
              <a:effectLst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dirty="0">
              <a:effectLst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dirty="0">
              <a:effectLst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5865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67640" y="4400550"/>
            <a:ext cx="6606540" cy="3600450"/>
          </a:xfrm>
        </p:spPr>
        <p:txBody>
          <a:bodyPr/>
          <a:lstStyle/>
          <a:p>
            <a:r>
              <a:rPr lang="en-GB" sz="9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8232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>
              <a:effectLst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en-GB" dirty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6126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4750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E9C5C2-D7F3-40F8-8F0E-43CC4FAEA27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991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BB02557A-7053-4340-A874-8AB926A8EDA1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B02557A-7053-4340-A874-8AB926A8EDA1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BB02557A-7053-4340-A874-8AB926A8EDA1}" type="datetimeFigureOut">
              <a:rPr lang="en-US" dirty="0"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BB02557A-7053-4340-A874-8AB926A8EDA1}" type="datetimeFigureOut">
              <a:rPr lang="en-US" dirty="0"/>
              <a:pPr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F87FD-9564-493E-ADCE-1DAE499683A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Writing an Introduction to your dissertation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184014-F9B5-43BB-A346-84E84349CAF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Beverly Cole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DB943CC-5910-46F8-9C84-2D0C4C4FB1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131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06"/>
    </mc:Choice>
    <mc:Fallback xmlns="">
      <p:transition spd="slow" advTm="69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BE657-4B74-47A5-BC54-843B5DC2F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aim of this lesson is to: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C98ADE-97D5-4577-9EC4-9F93380981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4000" dirty="0"/>
              <a:t>Enable you to get started on writing your Introduction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9FA1D08-2FF0-4315-BF6C-47A2BF3E9D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589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61"/>
    </mc:Choice>
    <mc:Fallback xmlns="">
      <p:transition spd="slow" advTm="71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44A78-0E47-41CA-B905-4B7C59570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‘Introduction’ as part of the whole dissertation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6A197-1304-4F3D-84EC-5371148415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sz="4400" dirty="0"/>
              <a:t>Remember: although it may be easier to think and talk in terms of ‘stages’, writing a dissertation is in reality one continuous process. 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105AA6CE-BA01-44BA-B43F-8F04A53FFB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200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392"/>
    </mc:Choice>
    <mc:Fallback xmlns="">
      <p:transition spd="slow" advTm="423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7F4B5-2D9A-41BE-9259-41ADBEA6A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Offering a structure outline of the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A847B-5CEF-4EFD-A320-2D0B1F5211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sz="4000" dirty="0"/>
              <a:t>An important role of the Introduction chapter is to provide a framework of what is to follow within your dissertation</a:t>
            </a:r>
          </a:p>
          <a:p>
            <a:endParaRPr lang="en-GB" sz="40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A1B227D-5AD7-43E7-8981-7A150319AB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860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238"/>
    </mc:Choice>
    <mc:Fallback xmlns="">
      <p:transition spd="slow" advTm="322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03D18-7BBF-4414-9D0C-F49BD2ABA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 already have a basic framework for the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6126E-87BA-42DA-9A7D-89D6F14155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Abstract?</a:t>
            </a:r>
          </a:p>
          <a:p>
            <a:r>
              <a:rPr lang="en-GB" dirty="0"/>
              <a:t>Introduction?</a:t>
            </a:r>
          </a:p>
          <a:p>
            <a:r>
              <a:rPr lang="en-GB" dirty="0"/>
              <a:t>Literature review?</a:t>
            </a:r>
          </a:p>
          <a:p>
            <a:r>
              <a:rPr lang="en-GB" dirty="0"/>
              <a:t>Methodology?</a:t>
            </a:r>
          </a:p>
          <a:p>
            <a:r>
              <a:rPr lang="en-GB" dirty="0"/>
              <a:t>Presentation &amp; analysis of data?</a:t>
            </a:r>
          </a:p>
          <a:p>
            <a:r>
              <a:rPr lang="en-GB" dirty="0"/>
              <a:t>Conclusions?</a:t>
            </a:r>
          </a:p>
          <a:p>
            <a:r>
              <a:rPr lang="en-GB" dirty="0"/>
              <a:t>Appendices?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DF515AB-6683-4B05-9A7B-7112C38A65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357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847"/>
    </mc:Choice>
    <mc:Fallback xmlns="">
      <p:transition spd="slow" advTm="428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20BC9-095B-45C9-A14F-5572F209A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 of chapters: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80303-E61F-46DD-8393-66F8CFB20B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sz="3600" dirty="0"/>
              <a:t>For these Chapters to support each other and work well together, you need to begin to organise your  ideas and arguments at this early stage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BEC4C9D-CD63-4173-8776-AB251AE7F7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758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508"/>
    </mc:Choice>
    <mc:Fallback xmlns="">
      <p:transition spd="slow" advTm="53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3F956-024D-4E69-90BA-E0CD2D29B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Organisation of chapters: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70A50-156E-4E75-A742-2522A1A373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sz="3600" dirty="0"/>
          </a:p>
          <a:p>
            <a:r>
              <a:rPr lang="en-GB" sz="3600" dirty="0"/>
              <a:t> Ensure that there is a sense of logical progression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031D4FCF-57B9-44D9-8328-5B6EF67F46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341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145"/>
    </mc:Choice>
    <mc:Fallback xmlns="">
      <p:transition spd="slow" advTm="281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8C795-00C6-4FEF-8294-35ABB157B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6348" y="568345"/>
            <a:ext cx="9587924" cy="1560716"/>
          </a:xfrm>
        </p:spPr>
        <p:txBody>
          <a:bodyPr/>
          <a:lstStyle/>
          <a:p>
            <a:r>
              <a:rPr lang="en-GB" dirty="0"/>
              <a:t>The importance of your research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E4F6D-F2D9-4553-BD23-516FC63EDD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8582" y="2438400"/>
            <a:ext cx="9685690" cy="3651504"/>
          </a:xfrm>
        </p:spPr>
        <p:txBody>
          <a:bodyPr>
            <a:normAutofit/>
          </a:bodyPr>
          <a:lstStyle/>
          <a:p>
            <a:r>
              <a:rPr lang="en-GB" sz="3600" dirty="0"/>
              <a:t>Your research question is a key anchor within your ‘Introduction’ and guides the rest of your dissertation: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C80FE2-D234-4468-B46B-F4032FDE665A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9306" y="3732362"/>
            <a:ext cx="4360998" cy="3174263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82EB40A-F023-4869-8F55-FEBC766CEF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472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085"/>
    </mc:Choice>
    <mc:Fallback xmlns="">
      <p:transition spd="slow" advTm="540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7014E-E9EE-4FAE-A285-91A18A95A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 concrete question as yet?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B3A4C-9FCB-458B-9EF1-F421C2730D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4400" dirty="0"/>
              <a:t>Question still quite vague?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0A4AC19-C0E7-4347-BF99-085DC3AD71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990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149"/>
    </mc:Choice>
    <mc:Fallback xmlns="">
      <p:transition spd="slow" advTm="241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6E327-32AD-4604-8595-82E8BEF994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the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B67F4C-1951-4175-9BD9-CCBF41D212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dirty="0"/>
              <a:t>Set and manage expectations</a:t>
            </a:r>
          </a:p>
          <a:p>
            <a:r>
              <a:rPr lang="en-GB" dirty="0"/>
              <a:t>Describe your research focus</a:t>
            </a:r>
          </a:p>
          <a:p>
            <a:r>
              <a:rPr lang="en-GB" dirty="0"/>
              <a:t>Provide brief background information   </a:t>
            </a:r>
          </a:p>
          <a:p>
            <a:r>
              <a:rPr lang="en-GB" dirty="0"/>
              <a:t>Set boundaries </a:t>
            </a:r>
          </a:p>
          <a:p>
            <a:r>
              <a:rPr lang="en-GB" dirty="0"/>
              <a:t>State your research questions </a:t>
            </a:r>
          </a:p>
          <a:p>
            <a:r>
              <a:rPr lang="en-GB" dirty="0"/>
              <a:t>State your aims and objectives</a:t>
            </a:r>
          </a:p>
          <a:p>
            <a:r>
              <a:rPr lang="en-GB" dirty="0"/>
              <a:t>Give a brief description of the content of the other sections of the research paper; how will you achieve your research objectives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4A0BC088-573C-4132-95CA-BCA4F36CF9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936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414"/>
    </mc:Choice>
    <mc:Fallback xmlns="">
      <p:transition spd="slow" advTm="1204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F4FCD-42F4-4142-B466-E8F05458E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‘So what’ question: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031B7-8089-4369-B9BE-371AA36575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3600" dirty="0"/>
              <a:t>So what ...   …   …   …   …   …   ?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EA4A796-1FA5-4780-8E6F-1760E05174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038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050"/>
    </mc:Choice>
    <mc:Fallback xmlns="">
      <p:transition spd="slow" advTm="340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A1F6E-C7EB-4DF7-97D0-38DE74D64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So, to start to pull all this together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EE8E6-0127-4061-831C-1E40157239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The Introduction to the dissertation should set out the background to the research study and address key areas </a:t>
            </a:r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51F617B8-795F-40C8-9B19-8C0B3DDF81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257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4252"/>
    </mc:Choice>
    <mc:Fallback xmlns="">
      <p:transition spd="slow" advTm="1742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66C27-564D-43C7-BEB6-6400246FA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Moving on from the Introduction: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92913-2892-497D-887B-A2236F2968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4800" dirty="0"/>
              <a:t>The relationship between reading and writing  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1CCD2CA-8F57-47D0-92F4-CDE02F2280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1125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513"/>
    </mc:Choice>
    <mc:Fallback xmlns="">
      <p:transition spd="slow" advTm="255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E2F72-D151-4B4A-A207-8DEF3993F3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Our next PowerPoint: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EC76D-1FE3-43FB-8E2E-011CAEBE73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Our next PowerPoint will move on from the Introduction and consider what goes into a literature review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44C73F0-EDCC-4834-B2DC-D6C1764F2E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9642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61"/>
    </mc:Choice>
    <mc:Fallback xmlns="">
      <p:transition spd="slow" advTm="152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BE657-4B74-47A5-BC54-843B5DC2F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aim of this lesson was to: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C98ADE-97D5-4577-9EC4-9F93380981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3600" dirty="0"/>
              <a:t>Enable you to get started on writing your Introduction</a:t>
            </a:r>
          </a:p>
          <a:p>
            <a:r>
              <a:rPr lang="en-GB" sz="3600" dirty="0"/>
              <a:t>Any questions on this?</a:t>
            </a:r>
          </a:p>
          <a:p>
            <a:r>
              <a:rPr lang="en-GB" sz="3600" dirty="0"/>
              <a:t>Do you feel confident to now get started on your Introduction?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3B90E8B-1E00-43DE-AEFD-EB6B37E57C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234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700"/>
    </mc:Choice>
    <mc:Fallback xmlns="">
      <p:transition spd="slow" advTm="247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1968</TotalTime>
  <Words>399</Words>
  <Application>Microsoft Office PowerPoint</Application>
  <PresentationFormat>Widescreen</PresentationFormat>
  <Paragraphs>103</Paragraphs>
  <Slides>15</Slides>
  <Notes>15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Calibri</vt:lpstr>
      <vt:lpstr>Century Schoolbook</vt:lpstr>
      <vt:lpstr>Corbel</vt:lpstr>
      <vt:lpstr>Feathered</vt:lpstr>
      <vt:lpstr>Writing an Introduction to your dissertation</vt:lpstr>
      <vt:lpstr>The aim of this lesson is to:</vt:lpstr>
      <vt:lpstr>The ‘Introduction’ as part of the whole dissertation</vt:lpstr>
      <vt:lpstr>Offering a structure outline of the dissertation:</vt:lpstr>
      <vt:lpstr>We already have a basic framework for the dissertation:</vt:lpstr>
      <vt:lpstr>Organisation of chapters: </vt:lpstr>
      <vt:lpstr>Organisation of chapters:</vt:lpstr>
      <vt:lpstr>The importance of your research question</vt:lpstr>
      <vt:lpstr>No concrete question as yet?</vt:lpstr>
      <vt:lpstr>Planning the Introduction</vt:lpstr>
      <vt:lpstr>The ‘So what’ question:</vt:lpstr>
      <vt:lpstr>So, to start to pull all this together …</vt:lpstr>
      <vt:lpstr>Moving on from the Introduction:</vt:lpstr>
      <vt:lpstr>Our next PowerPoint:</vt:lpstr>
      <vt:lpstr>The aim of this lesson was to: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an Introduction to your dissertation</dc:title>
  <dc:creator>Beverly Cole</dc:creator>
  <cp:lastModifiedBy>Beverly Cole</cp:lastModifiedBy>
  <cp:revision>21</cp:revision>
  <dcterms:created xsi:type="dcterms:W3CDTF">2020-08-27T06:58:47Z</dcterms:created>
  <dcterms:modified xsi:type="dcterms:W3CDTF">2022-11-11T14:46:27Z</dcterms:modified>
</cp:coreProperties>
</file>