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3366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589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2343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31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703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67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55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66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61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553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731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2A2E45EB-1C8E-4002-BC39-2388BD96E7A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A01A96C-55B9-4D1D-8775-BF6EDCEEA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161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113" y="586292"/>
            <a:ext cx="41433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883049" y="2367801"/>
            <a:ext cx="8648458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	Assessment 2: </a:t>
            </a: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Personal Development Plan</a:t>
            </a: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		Learning in the</a:t>
            </a:r>
            <a:r>
              <a:rPr kumimoji="0" lang="en-US" altLang="en-US" sz="14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Era </a:t>
            </a: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		ACCA4025</a:t>
            </a: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 of Study:	Certificate of Higher Education Computing Skills for the Workplace</a:t>
            </a: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		</a:t>
            </a:r>
            <a:r>
              <a:rPr kumimoji="0" lang="en-US" altLang="en-US" sz="14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Maitham</a:t>
            </a: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Ali </a:t>
            </a:r>
            <a:r>
              <a:rPr kumimoji="0" lang="en-US" altLang="en-US" sz="14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Khadim</a:t>
            </a: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 #: 		2222399</a:t>
            </a: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		Dr.</a:t>
            </a:r>
            <a:r>
              <a:rPr kumimoji="0" lang="en-US" altLang="en-US" sz="14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b="1" i="0" u="none" strike="noStrike" cap="none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Abida</a:t>
            </a:r>
            <a:r>
              <a:rPr kumimoji="0" lang="en-US" altLang="en-US" sz="14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b="1" i="0" u="none" strike="noStrike" cap="none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Parveen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2281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Professional Development </a:t>
            </a:r>
            <a:r>
              <a:rPr lang="en-US" dirty="0" smtClean="0"/>
              <a:t>Plan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206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Introduction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59988"/>
            <a:ext cx="9872871" cy="443601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Hello, </a:t>
            </a:r>
            <a:r>
              <a:rPr lang="en-US" dirty="0"/>
              <a:t>everyone, and thank you for joining me today as I present my professional development plan as a </a:t>
            </a:r>
            <a:r>
              <a:rPr lang="en-US" dirty="0" smtClean="0"/>
              <a:t>Computer </a:t>
            </a:r>
            <a:r>
              <a:rPr lang="en-US" dirty="0"/>
              <a:t>Science student.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In </a:t>
            </a:r>
            <a:r>
              <a:rPr lang="en-US" dirty="0"/>
              <a:t>this presentation, I will provide an overview of my self-evaluation, highlight my strengths, weaknesses, and traits gained from self-reflection and self-assessment tools.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I </a:t>
            </a:r>
            <a:r>
              <a:rPr lang="en-US" dirty="0"/>
              <a:t>will also outline my personal and professional development needs using the SMART goal framework and an appropriate reflective model.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Finally</a:t>
            </a:r>
            <a:r>
              <a:rPr lang="en-US" dirty="0"/>
              <a:t>, I will provide a list of references used in this presentation.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020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Self-Evaluation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45920"/>
            <a:ext cx="9872871" cy="445008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To </a:t>
            </a:r>
            <a:r>
              <a:rPr lang="en-US" dirty="0"/>
              <a:t>start, let's take a look at my self-evaluation.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After </a:t>
            </a:r>
            <a:r>
              <a:rPr lang="en-US" dirty="0"/>
              <a:t>reflecting on my personal and professional life, I have identified several strengths, weaknesses, and traits that have contributed to my development.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In </a:t>
            </a:r>
            <a:r>
              <a:rPr lang="en-US" dirty="0"/>
              <a:t>terms of strengths, I have excellent problem-solving skills, a strong work ethic, and excellent communication skills.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However</a:t>
            </a:r>
            <a:r>
              <a:rPr lang="en-US" dirty="0"/>
              <a:t>, my weakness is that I am not confident enough in my abilities, and I tend to get nervous when presenting my work in front of others.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In </a:t>
            </a:r>
            <a:r>
              <a:rPr lang="en-US" dirty="0"/>
              <a:t>terms of traits, I am adaptable, hard-working, and detail-oriented.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570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Personal </a:t>
            </a:r>
            <a:r>
              <a:rPr lang="en-US" b="1" dirty="0"/>
              <a:t>Development </a:t>
            </a:r>
            <a:r>
              <a:rPr lang="en-US" b="1" dirty="0" smtClean="0"/>
              <a:t>Needs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lnSpc>
                <a:spcPct val="200000"/>
              </a:lnSpc>
              <a:buNone/>
            </a:pPr>
            <a:r>
              <a:rPr lang="en-US" dirty="0"/>
              <a:t>Next, I will outline several </a:t>
            </a:r>
            <a:r>
              <a:rPr lang="en-US" dirty="0" smtClean="0"/>
              <a:t>personal development </a:t>
            </a:r>
            <a:r>
              <a:rPr lang="en-US" dirty="0"/>
              <a:t>needs using the SMART goal framework. </a:t>
            </a:r>
            <a:endParaRPr lang="en-US" dirty="0" smtClean="0"/>
          </a:p>
          <a:p>
            <a:pPr marL="45720" indent="0">
              <a:lnSpc>
                <a:spcPct val="200000"/>
              </a:lnSpc>
              <a:buNone/>
            </a:pPr>
            <a:r>
              <a:rPr lang="en-US" dirty="0" smtClean="0"/>
              <a:t>The </a:t>
            </a:r>
            <a:r>
              <a:rPr lang="en-US" dirty="0"/>
              <a:t>SMART framework emphasizes setting goals that are specific, measurable, achievable, relevant, and time-bound. </a:t>
            </a:r>
            <a:endParaRPr lang="en-US" dirty="0" smtClean="0"/>
          </a:p>
          <a:p>
            <a:pPr marL="45720" indent="0">
              <a:lnSpc>
                <a:spcPct val="200000"/>
              </a:lnSpc>
              <a:buNone/>
            </a:pPr>
            <a:r>
              <a:rPr lang="en-US" dirty="0" smtClean="0"/>
              <a:t>My personal development </a:t>
            </a:r>
            <a:r>
              <a:rPr lang="en-US" dirty="0"/>
              <a:t>goals are:</a:t>
            </a:r>
          </a:p>
        </p:txBody>
      </p:sp>
    </p:spTree>
    <p:extLst>
      <p:ext uri="{BB962C8B-B14F-4D97-AF65-F5344CB8AC3E}">
        <p14:creationId xmlns:p14="http://schemas.microsoft.com/office/powerpoint/2010/main" val="1105515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Personal Development Needs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3200" b="1" u="sng" dirty="0"/>
              <a:t>Goal: Improve my confidence in presenting my work in front of others</a:t>
            </a:r>
            <a:r>
              <a:rPr lang="en-US" sz="2400" dirty="0" smtClean="0"/>
              <a:t>.</a:t>
            </a:r>
          </a:p>
          <a:p>
            <a:pPr marL="45720" lvl="0" indent="0">
              <a:buNone/>
            </a:pPr>
            <a:endParaRPr lang="en-US" sz="2000" dirty="0"/>
          </a:p>
          <a:p>
            <a:pPr lvl="1"/>
            <a:r>
              <a:rPr lang="en-US" b="1" dirty="0"/>
              <a:t>Specific: </a:t>
            </a:r>
            <a:r>
              <a:rPr lang="en-US" dirty="0"/>
              <a:t>Gain more confidence in presenting my work in front of others.</a:t>
            </a:r>
            <a:endParaRPr lang="en-US" sz="1800" dirty="0"/>
          </a:p>
          <a:p>
            <a:pPr lvl="1"/>
            <a:r>
              <a:rPr lang="en-US" b="1" dirty="0"/>
              <a:t>Measurable: </a:t>
            </a:r>
            <a:r>
              <a:rPr lang="en-US" dirty="0"/>
              <a:t>Present my work in front of a larger audience at least once a month.</a:t>
            </a:r>
            <a:endParaRPr lang="en-US" sz="1800" dirty="0"/>
          </a:p>
          <a:p>
            <a:pPr lvl="1"/>
            <a:r>
              <a:rPr lang="en-US" b="1" dirty="0"/>
              <a:t>Achievable: </a:t>
            </a:r>
            <a:r>
              <a:rPr lang="en-US" dirty="0"/>
              <a:t>Take public speaking classes and practice presenting work in front of a small group of people.</a:t>
            </a:r>
            <a:endParaRPr lang="en-US" sz="1800" dirty="0"/>
          </a:p>
          <a:p>
            <a:pPr lvl="1"/>
            <a:r>
              <a:rPr lang="en-US" b="1" dirty="0"/>
              <a:t>Relevant: </a:t>
            </a:r>
            <a:r>
              <a:rPr lang="en-US" dirty="0"/>
              <a:t>Improved confidence in presenting my work will help me excel in my future career.</a:t>
            </a:r>
            <a:endParaRPr lang="en-US" sz="1800" dirty="0"/>
          </a:p>
          <a:p>
            <a:pPr lvl="1"/>
            <a:r>
              <a:rPr lang="en-US" b="1" dirty="0"/>
              <a:t>Time-bound: </a:t>
            </a:r>
            <a:r>
              <a:rPr lang="en-US" dirty="0"/>
              <a:t>Present my work in front of a larger audience at least once a month for the next six months.</a:t>
            </a:r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996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Personal Development Needs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3200" b="1" u="sng" dirty="0"/>
              <a:t>Goal: Improve my programming skills</a:t>
            </a:r>
            <a:r>
              <a:rPr lang="en-US" sz="3200" b="1" u="sng" dirty="0" smtClean="0"/>
              <a:t>.</a:t>
            </a:r>
          </a:p>
          <a:p>
            <a:pPr marL="45720" lvl="0" indent="0">
              <a:buNone/>
            </a:pPr>
            <a:endParaRPr lang="en-US" sz="3200" b="1" u="sng" dirty="0"/>
          </a:p>
          <a:p>
            <a:pPr lvl="1"/>
            <a:r>
              <a:rPr lang="en-US" b="1" dirty="0"/>
              <a:t>Specific</a:t>
            </a:r>
            <a:r>
              <a:rPr lang="en-US" dirty="0"/>
              <a:t>: Learn a new programming language and improve my skills in at least one language I am already proficient in.</a:t>
            </a:r>
            <a:endParaRPr lang="en-US" sz="1800" dirty="0"/>
          </a:p>
          <a:p>
            <a:pPr lvl="1"/>
            <a:r>
              <a:rPr lang="en-US" b="1" dirty="0"/>
              <a:t>Measurable</a:t>
            </a:r>
            <a:r>
              <a:rPr lang="en-US" dirty="0"/>
              <a:t>: Complete a programming project using the new language and receive positive feedback from my instructor.</a:t>
            </a:r>
            <a:endParaRPr lang="en-US" sz="1800" dirty="0"/>
          </a:p>
          <a:p>
            <a:pPr lvl="1"/>
            <a:r>
              <a:rPr lang="en-US" b="1" dirty="0"/>
              <a:t>Achievable</a:t>
            </a:r>
            <a:r>
              <a:rPr lang="en-US" dirty="0"/>
              <a:t>: Take online programming courses and participate in programming projects with a study group.</a:t>
            </a:r>
            <a:endParaRPr lang="en-US" sz="1800" dirty="0"/>
          </a:p>
          <a:p>
            <a:pPr lvl="1"/>
            <a:r>
              <a:rPr lang="en-US" b="1" dirty="0"/>
              <a:t>Relevant</a:t>
            </a:r>
            <a:r>
              <a:rPr lang="en-US" dirty="0"/>
              <a:t>: Improved programming skills will help me excel in my future career.</a:t>
            </a:r>
            <a:endParaRPr lang="en-US" sz="1800" dirty="0"/>
          </a:p>
          <a:p>
            <a:pPr lvl="1"/>
            <a:r>
              <a:rPr lang="en-US" b="1" dirty="0"/>
              <a:t>Time-bound</a:t>
            </a:r>
            <a:r>
              <a:rPr lang="en-US" dirty="0"/>
              <a:t>: Complete the programming project and receive feedback from my instructor within the next three months.</a:t>
            </a:r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968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Reflective </a:t>
            </a:r>
            <a:r>
              <a:rPr lang="en-US" b="1" dirty="0" smtClean="0"/>
              <a:t>Model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In addition to the SMART framework, I will be using an appropriate reflective model to frame my reflection.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Reflective </a:t>
            </a:r>
            <a:r>
              <a:rPr lang="en-US" dirty="0"/>
              <a:t>models are frameworks used to reflect on experiences and identify areas for personal/professional development.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For </a:t>
            </a:r>
            <a:r>
              <a:rPr lang="en-US" dirty="0"/>
              <a:t>my professional development plan, I will be using Gibbs' reflective cycle, which includes six stages: description, feelings, evaluation, analysis, conclusion, and action plan.</a:t>
            </a:r>
          </a:p>
        </p:txBody>
      </p:sp>
    </p:spTree>
    <p:extLst>
      <p:ext uri="{BB962C8B-B14F-4D97-AF65-F5344CB8AC3E}">
        <p14:creationId xmlns:p14="http://schemas.microsoft.com/office/powerpoint/2010/main" val="2732315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Gibbs' Reflective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u="sng" dirty="0"/>
              <a:t>Description</a:t>
            </a:r>
            <a:endParaRPr lang="en-US" b="1" u="sng" dirty="0"/>
          </a:p>
          <a:p>
            <a:r>
              <a:rPr lang="en-US" dirty="0"/>
              <a:t>Let's take a closer look at each stage of Gibbs' reflective cycle. </a:t>
            </a:r>
            <a:endParaRPr lang="en-US" dirty="0" smtClean="0"/>
          </a:p>
          <a:p>
            <a:r>
              <a:rPr lang="en-US" dirty="0" smtClean="0"/>
              <a:t>In </a:t>
            </a:r>
            <a:r>
              <a:rPr lang="en-US" dirty="0"/>
              <a:t>the description stage, I will describe the experience that led to </a:t>
            </a:r>
            <a:r>
              <a:rPr lang="en-US" dirty="0" smtClean="0"/>
              <a:t>personal development </a:t>
            </a:r>
            <a:r>
              <a:rPr lang="en-US" dirty="0"/>
              <a:t>needs. </a:t>
            </a:r>
            <a:endParaRPr lang="en-US" dirty="0" smtClean="0"/>
          </a:p>
          <a:p>
            <a:r>
              <a:rPr lang="en-US" dirty="0" smtClean="0"/>
              <a:t>As </a:t>
            </a:r>
            <a:r>
              <a:rPr lang="en-US" dirty="0"/>
              <a:t>a computer science student, I have had many opportunities to work on projects that required collaboration with others. </a:t>
            </a: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during group presentations, I noticed that I tended to become nervous and lacked confidence when presenting my work in front of others. </a:t>
            </a:r>
            <a:endParaRPr lang="en-US" dirty="0" smtClean="0"/>
          </a:p>
          <a:p>
            <a:r>
              <a:rPr lang="en-US" dirty="0" smtClean="0"/>
              <a:t>This </a:t>
            </a:r>
            <a:r>
              <a:rPr lang="en-US" dirty="0"/>
              <a:t>experience made me realize that I needed to develop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940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Gibbs' Reflective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17785"/>
            <a:ext cx="9872871" cy="4478215"/>
          </a:xfrm>
        </p:spPr>
        <p:txBody>
          <a:bodyPr>
            <a:normAutofit/>
          </a:bodyPr>
          <a:lstStyle/>
          <a:p>
            <a:r>
              <a:rPr lang="en-US" sz="3500" b="1" u="sng" dirty="0"/>
              <a:t>Feelings, Evaluation, and Analysis</a:t>
            </a:r>
          </a:p>
          <a:p>
            <a:r>
              <a:rPr lang="en-US" dirty="0"/>
              <a:t>Moving on to the next three stages of Gibbs' reflective cycle: feelings, evaluation, and analysis. In the feelings stage, I will reflect on how I felt during the experience</a:t>
            </a:r>
            <a:r>
              <a:rPr lang="en-US" dirty="0" smtClean="0"/>
              <a:t>.</a:t>
            </a:r>
          </a:p>
          <a:p>
            <a:r>
              <a:rPr lang="en-US" dirty="0" smtClean="0"/>
              <a:t> </a:t>
            </a:r>
            <a:r>
              <a:rPr lang="en-US" dirty="0"/>
              <a:t>During group presentations, I felt anxious and nervous, which led to a lack of confidence in my ability to present my work effectively.</a:t>
            </a:r>
          </a:p>
          <a:p>
            <a:r>
              <a:rPr lang="en-US" dirty="0"/>
              <a:t>In the evaluation stage, I will assess the experience and evaluate its impact on my </a:t>
            </a:r>
            <a:r>
              <a:rPr lang="en-US" dirty="0" smtClean="0"/>
              <a:t>personal </a:t>
            </a:r>
            <a:r>
              <a:rPr lang="en-US" dirty="0"/>
              <a:t>development needs. </a:t>
            </a:r>
            <a:endParaRPr lang="en-US" dirty="0" smtClean="0"/>
          </a:p>
          <a:p>
            <a:r>
              <a:rPr lang="en-US" dirty="0" smtClean="0"/>
              <a:t>I </a:t>
            </a:r>
            <a:r>
              <a:rPr lang="en-US" dirty="0"/>
              <a:t>realized that my lack of confidence in public speaking could potentially hinder my career growth and opportunities in the future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861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Gibbs' Reflective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519311"/>
            <a:ext cx="9872871" cy="4478215"/>
          </a:xfrm>
        </p:spPr>
        <p:txBody>
          <a:bodyPr>
            <a:normAutofit lnSpcReduction="10000"/>
          </a:bodyPr>
          <a:lstStyle/>
          <a:p>
            <a:r>
              <a:rPr lang="en-US" sz="3500" b="1" u="sng" dirty="0"/>
              <a:t>Feelings, Evaluation, and Analysis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In </a:t>
            </a:r>
            <a:r>
              <a:rPr lang="en-US" dirty="0"/>
              <a:t>the analysis stage, I will explore the factors that contributed to my lack of confidence in public speaking.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I </a:t>
            </a:r>
            <a:r>
              <a:rPr lang="en-US" dirty="0"/>
              <a:t>realized that my lack of preparation and practice contributed to my nervousness and lack of confidence.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Additionally</a:t>
            </a:r>
            <a:r>
              <a:rPr lang="en-US" dirty="0"/>
              <a:t>, I noticed that I lacked knowledge in effective public speaking techniques, such as using body language and vocal tone to engage and persuade the audience.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358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Gibbs' Reflective Cycle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786597"/>
            <a:ext cx="9872871" cy="4309403"/>
          </a:xfrm>
        </p:spPr>
        <p:txBody>
          <a:bodyPr>
            <a:normAutofit lnSpcReduction="10000"/>
          </a:bodyPr>
          <a:lstStyle/>
          <a:p>
            <a:r>
              <a:rPr lang="en-US" sz="3200" b="1" u="sng" dirty="0"/>
              <a:t>Conclusion and Action Plan</a:t>
            </a:r>
          </a:p>
          <a:p>
            <a:r>
              <a:rPr lang="en-US" dirty="0"/>
              <a:t>In the conclusion stage, I will summarize my reflections and identify the key areas for personal/professional development. </a:t>
            </a:r>
            <a:endParaRPr lang="en-US" dirty="0" smtClean="0"/>
          </a:p>
          <a:p>
            <a:r>
              <a:rPr lang="en-US" dirty="0" smtClean="0"/>
              <a:t>From </a:t>
            </a:r>
            <a:r>
              <a:rPr lang="en-US" dirty="0"/>
              <a:t>my reflection, I identified that I need to develop my public speaking skills and increase my confidence when presenting in front of others.</a:t>
            </a:r>
          </a:p>
          <a:p>
            <a:r>
              <a:rPr lang="en-US" dirty="0"/>
              <a:t>Finally, in the action plan stage, I will outline specific actions I will take to address my </a:t>
            </a:r>
            <a:r>
              <a:rPr lang="en-US" dirty="0" smtClean="0"/>
              <a:t>personal </a:t>
            </a:r>
            <a:r>
              <a:rPr lang="en-US" dirty="0"/>
              <a:t>development needs.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instance, I plan to attend public speaking workshops and practice my presentation skills regularly. </a:t>
            </a:r>
            <a:endParaRPr lang="en-US" dirty="0" smtClean="0"/>
          </a:p>
          <a:p>
            <a:r>
              <a:rPr lang="en-US" dirty="0" smtClean="0"/>
              <a:t>Additionally</a:t>
            </a:r>
            <a:r>
              <a:rPr lang="en-US" dirty="0"/>
              <a:t>, I will research effective public speaking techniques and incorporate them into my future presentations.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4995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Kolb, D. A. (2014). Experiential learning: Experience as the source of learning and development. FT Press.</a:t>
            </a:r>
          </a:p>
          <a:p>
            <a:pPr lvl="0"/>
            <a:r>
              <a:rPr lang="en-US" dirty="0" err="1"/>
              <a:t>Senge</a:t>
            </a:r>
            <a:r>
              <a:rPr lang="en-US" dirty="0"/>
              <a:t>, P. M. (2006). The fifth discipline: The art and practice of the learning organization. Doubleday.</a:t>
            </a:r>
          </a:p>
          <a:p>
            <a:pPr lvl="0"/>
            <a:r>
              <a:rPr lang="en-US" dirty="0"/>
              <a:t>Stryker, S., &amp; Leaver, E. (2014). The future of jobs: Employment, skills and workforce strategy for the fourth industrial revolution. World Economic Forum.</a:t>
            </a:r>
          </a:p>
          <a:p>
            <a:pPr lvl="0"/>
            <a:r>
              <a:rPr lang="en-US" dirty="0" err="1"/>
              <a:t>Schön</a:t>
            </a:r>
            <a:r>
              <a:rPr lang="en-US" dirty="0"/>
              <a:t>, D. A. (2017). The reflective practitioner: How professionals think in action. Routledge.</a:t>
            </a:r>
          </a:p>
          <a:p>
            <a:pPr lvl="0"/>
            <a:r>
              <a:rPr lang="en-US" dirty="0"/>
              <a:t>Pink, D. H. (2009). Drive: The surprising truth about what motivates us. Penguin.</a:t>
            </a:r>
          </a:p>
          <a:p>
            <a:pPr lvl="0"/>
            <a:r>
              <a:rPr lang="en-US" dirty="0" err="1"/>
              <a:t>Lencioni</a:t>
            </a:r>
            <a:r>
              <a:rPr lang="en-US" dirty="0"/>
              <a:t>, P. (2012). The advantage: Why organizational health trumps everything else in business. John Wiley &amp; Sons.</a:t>
            </a:r>
          </a:p>
        </p:txBody>
      </p:sp>
    </p:spTree>
    <p:extLst>
      <p:ext uri="{BB962C8B-B14F-4D97-AF65-F5344CB8AC3E}">
        <p14:creationId xmlns:p14="http://schemas.microsoft.com/office/powerpoint/2010/main" val="3824359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83676" y="2410264"/>
            <a:ext cx="9875520" cy="1356360"/>
          </a:xfrm>
        </p:spPr>
        <p:txBody>
          <a:bodyPr>
            <a:noAutofit/>
          </a:bodyPr>
          <a:lstStyle/>
          <a:p>
            <a:pPr algn="ctr"/>
            <a:r>
              <a:rPr lang="en-US" sz="9600" b="1" dirty="0" smtClean="0"/>
              <a:t>THE END</a:t>
            </a:r>
            <a:endParaRPr lang="en-US" sz="9600" b="1" dirty="0"/>
          </a:p>
        </p:txBody>
      </p:sp>
    </p:spTree>
    <p:extLst>
      <p:ext uri="{BB962C8B-B14F-4D97-AF65-F5344CB8AC3E}">
        <p14:creationId xmlns:p14="http://schemas.microsoft.com/office/powerpoint/2010/main" val="219084617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68</TotalTime>
  <Words>1062</Words>
  <Application>Microsoft Office PowerPoint</Application>
  <PresentationFormat>Widescreen</PresentationFormat>
  <Paragraphs>76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Corbel</vt:lpstr>
      <vt:lpstr>Basis</vt:lpstr>
      <vt:lpstr>PowerPoint Presentation</vt:lpstr>
      <vt:lpstr>Professional Development Plan</vt:lpstr>
      <vt:lpstr>Introduction</vt:lpstr>
      <vt:lpstr>Self-Evaluation</vt:lpstr>
      <vt:lpstr>Personal Development Needs</vt:lpstr>
      <vt:lpstr>Personal Development Needs</vt:lpstr>
      <vt:lpstr>Personal Development Needs</vt:lpstr>
      <vt:lpstr>Reflective Model</vt:lpstr>
      <vt:lpstr>Gibbs' Reflective Cycle</vt:lpstr>
      <vt:lpstr>Gibbs' Reflective Cycle</vt:lpstr>
      <vt:lpstr>Gibbs' Reflective Cycle</vt:lpstr>
      <vt:lpstr>Gibbs' Reflective Cycle</vt:lpstr>
      <vt:lpstr>References</vt:lpstr>
      <vt:lpstr>THE 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Plan</dc:title>
  <dc:creator>DELL</dc:creator>
  <cp:lastModifiedBy>DELL</cp:lastModifiedBy>
  <cp:revision>10</cp:revision>
  <dcterms:created xsi:type="dcterms:W3CDTF">2023-03-19T10:34:04Z</dcterms:created>
  <dcterms:modified xsi:type="dcterms:W3CDTF">2023-03-19T11:49:07Z</dcterms:modified>
</cp:coreProperties>
</file>